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38B2908-D74E-4B9C-9C22-CE95B7D9D2F7}"/>
              </a:ext>
            </a:extLst>
          </p:cNvPr>
          <p:cNvGrpSpPr/>
          <p:nvPr/>
        </p:nvGrpSpPr>
        <p:grpSpPr>
          <a:xfrm>
            <a:off x="1491562" y="940325"/>
            <a:ext cx="1050073" cy="2588874"/>
            <a:chOff x="1491562" y="940325"/>
            <a:chExt cx="1050073" cy="2588874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334D4233-CCF8-4D76-8F61-F7232529D320}"/>
                </a:ext>
              </a:extLst>
            </p:cNvPr>
            <p:cNvGrpSpPr/>
            <p:nvPr/>
          </p:nvGrpSpPr>
          <p:grpSpPr>
            <a:xfrm>
              <a:off x="1533683" y="940325"/>
              <a:ext cx="973941" cy="2588874"/>
              <a:chOff x="-150628" y="800189"/>
              <a:chExt cx="1331771" cy="3540036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806BF230-466E-4BFF-A543-4ACC8A2C41DA}"/>
                  </a:ext>
                </a:extLst>
              </p:cNvPr>
              <p:cNvSpPr/>
              <p:nvPr/>
            </p:nvSpPr>
            <p:spPr>
              <a:xfrm rot="10800000">
                <a:off x="239401" y="3408168"/>
                <a:ext cx="233649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D2D1B76-02F4-4A30-8F77-C168372A3A4D}"/>
                  </a:ext>
                </a:extLst>
              </p:cNvPr>
              <p:cNvSpPr/>
              <p:nvPr/>
            </p:nvSpPr>
            <p:spPr>
              <a:xfrm rot="10800000">
                <a:off x="537781" y="3408168"/>
                <a:ext cx="217401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C8D9C3B-CB1D-4FBA-B95B-6D5F706801F9}"/>
                  </a:ext>
                </a:extLst>
              </p:cNvPr>
              <p:cNvSpPr/>
              <p:nvPr/>
            </p:nvSpPr>
            <p:spPr>
              <a:xfrm>
                <a:off x="15480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F6B1F41-9240-4A31-937C-A9DC376E2779}"/>
                  </a:ext>
                </a:extLst>
              </p:cNvPr>
              <p:cNvSpPr/>
              <p:nvPr/>
            </p:nvSpPr>
            <p:spPr>
              <a:xfrm flipH="1">
                <a:off x="53902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719A7844-B748-444B-A899-324B1E96A44E}"/>
                  </a:ext>
                </a:extLst>
              </p:cNvPr>
              <p:cNvGrpSpPr/>
              <p:nvPr/>
            </p:nvGrpSpPr>
            <p:grpSpPr>
              <a:xfrm>
                <a:off x="18206" y="2436286"/>
                <a:ext cx="985941" cy="1560315"/>
                <a:chOff x="18206" y="2436286"/>
                <a:chExt cx="985941" cy="1560315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433C66C-1614-4298-A8FA-A3C272C6C8A7}"/>
                    </a:ext>
                  </a:extLst>
                </p:cNvPr>
                <p:cNvSpPr/>
                <p:nvPr/>
              </p:nvSpPr>
              <p:spPr>
                <a:xfrm>
                  <a:off x="18206" y="2436286"/>
                  <a:ext cx="985941" cy="1560315"/>
                </a:xfrm>
                <a:custGeom>
                  <a:avLst/>
                  <a:gdLst>
                    <a:gd name="connsiteX0" fmla="*/ 204461 w 985941"/>
                    <a:gd name="connsiteY0" fmla="*/ 0 h 1511451"/>
                    <a:gd name="connsiteX1" fmla="*/ 781480 w 985941"/>
                    <a:gd name="connsiteY1" fmla="*/ 0 h 1511451"/>
                    <a:gd name="connsiteX2" fmla="*/ 985941 w 985941"/>
                    <a:gd name="connsiteY2" fmla="*/ 204461 h 1511451"/>
                    <a:gd name="connsiteX3" fmla="*/ 985940 w 985941"/>
                    <a:gd name="connsiteY3" fmla="*/ 408921 h 1511451"/>
                    <a:gd name="connsiteX4" fmla="*/ 886946 w 985941"/>
                    <a:gd name="connsiteY4" fmla="*/ 408921 h 1511451"/>
                    <a:gd name="connsiteX5" fmla="*/ 831291 w 985941"/>
                    <a:gd name="connsiteY5" fmla="*/ 864473 h 1511451"/>
                    <a:gd name="connsiteX6" fmla="*/ 946524 w 985941"/>
                    <a:gd name="connsiteY6" fmla="*/ 1511451 h 1511451"/>
                    <a:gd name="connsiteX7" fmla="*/ 36542 w 985941"/>
                    <a:gd name="connsiteY7" fmla="*/ 1511451 h 1511451"/>
                    <a:gd name="connsiteX8" fmla="*/ 151775 w 985941"/>
                    <a:gd name="connsiteY8" fmla="*/ 864473 h 1511451"/>
                    <a:gd name="connsiteX9" fmla="*/ 96121 w 985941"/>
                    <a:gd name="connsiteY9" fmla="*/ 408921 h 1511451"/>
                    <a:gd name="connsiteX10" fmla="*/ 0 w 985941"/>
                    <a:gd name="connsiteY10" fmla="*/ 408921 h 1511451"/>
                    <a:gd name="connsiteX11" fmla="*/ 0 w 985941"/>
                    <a:gd name="connsiteY11" fmla="*/ 204461 h 1511451"/>
                    <a:gd name="connsiteX12" fmla="*/ 204461 w 985941"/>
                    <a:gd name="connsiteY12" fmla="*/ 0 h 1511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85941" h="1511451">
                      <a:moveTo>
                        <a:pt x="204461" y="0"/>
                      </a:moveTo>
                      <a:lnTo>
                        <a:pt x="781480" y="0"/>
                      </a:lnTo>
                      <a:cubicBezTo>
                        <a:pt x="894401" y="0"/>
                        <a:pt x="985941" y="91540"/>
                        <a:pt x="985941" y="204461"/>
                      </a:cubicBezTo>
                      <a:cubicBezTo>
                        <a:pt x="985941" y="272614"/>
                        <a:pt x="985940" y="340768"/>
                        <a:pt x="985940" y="408921"/>
                      </a:cubicBezTo>
                      <a:lnTo>
                        <a:pt x="886946" y="408921"/>
                      </a:lnTo>
                      <a:lnTo>
                        <a:pt x="831291" y="864473"/>
                      </a:lnTo>
                      <a:lnTo>
                        <a:pt x="946524" y="1511451"/>
                      </a:lnTo>
                      <a:lnTo>
                        <a:pt x="36542" y="1511451"/>
                      </a:lnTo>
                      <a:lnTo>
                        <a:pt x="151775" y="864473"/>
                      </a:lnTo>
                      <a:lnTo>
                        <a:pt x="96121" y="408921"/>
                      </a:lnTo>
                      <a:lnTo>
                        <a:pt x="0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5D6ADC1D-77DA-4E0B-9E47-F23F594193C8}"/>
                    </a:ext>
                  </a:extLst>
                </p:cNvPr>
                <p:cNvSpPr/>
                <p:nvPr/>
              </p:nvSpPr>
              <p:spPr>
                <a:xfrm>
                  <a:off x="473058" y="2451192"/>
                  <a:ext cx="210739" cy="1545409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535A3CE0-1BCF-470F-8A8C-9ABF5B471EBD}"/>
                    </a:ext>
                  </a:extLst>
                </p:cNvPr>
                <p:cNvSpPr/>
                <p:nvPr/>
              </p:nvSpPr>
              <p:spPr bwMode="auto">
                <a:xfrm>
                  <a:off x="530947" y="285813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60B3F999-7CFB-4F53-B68A-3A498EC1DCA5}"/>
                    </a:ext>
                  </a:extLst>
                </p:cNvPr>
                <p:cNvSpPr/>
                <p:nvPr/>
              </p:nvSpPr>
              <p:spPr bwMode="auto">
                <a:xfrm>
                  <a:off x="530947" y="3083923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86CD6AF2-0E61-4F6A-8AE1-B65EE722C644}"/>
                    </a:ext>
                  </a:extLst>
                </p:cNvPr>
                <p:cNvSpPr/>
                <p:nvPr/>
              </p:nvSpPr>
              <p:spPr bwMode="auto">
                <a:xfrm>
                  <a:off x="530947" y="330971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E135EBBA-ECDE-4C03-AA17-5E303A9317A7}"/>
                    </a:ext>
                  </a:extLst>
                </p:cNvPr>
                <p:cNvSpPr/>
                <p:nvPr/>
              </p:nvSpPr>
              <p:spPr bwMode="auto">
                <a:xfrm>
                  <a:off x="530947" y="3535499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EE1C5577-F656-4478-867C-7AE9FE02692C}"/>
                    </a:ext>
                  </a:extLst>
                </p:cNvPr>
                <p:cNvSpPr/>
                <p:nvPr/>
              </p:nvSpPr>
              <p:spPr bwMode="auto">
                <a:xfrm>
                  <a:off x="530947" y="376128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65A34BD0-96D7-4457-9087-071C699CDAE2}"/>
                  </a:ext>
                </a:extLst>
              </p:cNvPr>
              <p:cNvSpPr/>
              <p:nvPr/>
            </p:nvSpPr>
            <p:spPr bwMode="auto">
              <a:xfrm>
                <a:off x="-137229" y="915128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E9EE1EBA-325D-4A17-8088-981348C61785}"/>
                  </a:ext>
                </a:extLst>
              </p:cNvPr>
              <p:cNvSpPr/>
              <p:nvPr/>
            </p:nvSpPr>
            <p:spPr bwMode="auto">
              <a:xfrm>
                <a:off x="-106135" y="800189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7F092082-63A1-42AE-9836-9148F07DBD1F}"/>
                  </a:ext>
                </a:extLst>
              </p:cNvPr>
              <p:cNvGrpSpPr/>
              <p:nvPr/>
            </p:nvGrpSpPr>
            <p:grpSpPr>
              <a:xfrm>
                <a:off x="-150628" y="1065243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66FBB0B5-0DFF-4133-B5EF-08B24ABD438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578DA594-6738-4679-BADB-BA68094380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BCA37DA5-6262-43E2-A5F8-BB9B56F2D3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BEB744B5-75C9-4D96-A975-A2AABCAC032C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FB8554FD-FA64-41E9-BE19-74C9BCDF6B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A18785AE-71E1-4A00-BB67-5C0242F544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台形 74">
                  <a:extLst>
                    <a:ext uri="{FF2B5EF4-FFF2-40B4-BE49-F238E27FC236}">
                      <a16:creationId xmlns:a16="http://schemas.microsoft.com/office/drawing/2014/main" id="{3BB400BB-10E2-4FB4-8A19-9D5F26E93ACE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8BB273D1-5411-4CDF-A9A6-C54F958DBF04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C5DAE280-778F-4696-BE6C-F75C06307A90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3358247A-D7E8-4DD3-A6CD-70A872BFACFC}"/>
                  </a:ext>
                </a:extLst>
              </p:cNvPr>
              <p:cNvSpPr/>
              <p:nvPr/>
            </p:nvSpPr>
            <p:spPr bwMode="auto">
              <a:xfrm flipH="1">
                <a:off x="-27270" y="1050084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36B73597-2BB2-40B5-A5FF-E858989F4979}"/>
                  </a:ext>
                </a:extLst>
              </p:cNvPr>
              <p:cNvGrpSpPr/>
              <p:nvPr/>
            </p:nvGrpSpPr>
            <p:grpSpPr>
              <a:xfrm>
                <a:off x="101310" y="1673777"/>
                <a:ext cx="828882" cy="62518"/>
                <a:chOff x="4944325" y="5387690"/>
                <a:chExt cx="828882" cy="62518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145FF2CE-1574-4436-AD8F-C91C24911943}"/>
                    </a:ext>
                  </a:extLst>
                </p:cNvPr>
                <p:cNvSpPr/>
                <p:nvPr/>
              </p:nvSpPr>
              <p:spPr bwMode="auto">
                <a:xfrm>
                  <a:off x="4944325" y="5387690"/>
                  <a:ext cx="247927" cy="6251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BED6021D-2C47-49D5-BD70-A042954FE744}"/>
                    </a:ext>
                  </a:extLst>
                </p:cNvPr>
                <p:cNvSpPr/>
                <p:nvPr/>
              </p:nvSpPr>
              <p:spPr bwMode="auto">
                <a:xfrm>
                  <a:off x="5525280" y="5387690"/>
                  <a:ext cx="247927" cy="6251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976CD965-F408-4C0C-8294-1DA386DD0436}"/>
                  </a:ext>
                </a:extLst>
              </p:cNvPr>
              <p:cNvGrpSpPr/>
              <p:nvPr/>
            </p:nvGrpSpPr>
            <p:grpSpPr>
              <a:xfrm>
                <a:off x="45941" y="1511039"/>
                <a:ext cx="938635" cy="58478"/>
                <a:chOff x="1852185" y="1511039"/>
                <a:chExt cx="938635" cy="58478"/>
              </a:xfrm>
            </p:grpSpPr>
            <p:sp>
              <p:nvSpPr>
                <p:cNvPr id="65" name="月 64">
                  <a:extLst>
                    <a:ext uri="{FF2B5EF4-FFF2-40B4-BE49-F238E27FC236}">
                      <a16:creationId xmlns:a16="http://schemas.microsoft.com/office/drawing/2014/main" id="{04F271C0-D6D6-4EBD-A3FF-1DA7468E3B55}"/>
                    </a:ext>
                  </a:extLst>
                </p:cNvPr>
                <p:cNvSpPr/>
                <p:nvPr/>
              </p:nvSpPr>
              <p:spPr bwMode="auto">
                <a:xfrm rot="16200000">
                  <a:off x="1995799" y="1367426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5E38ECAD-0589-419D-999D-96867A05DCBC}"/>
                    </a:ext>
                  </a:extLst>
                </p:cNvPr>
                <p:cNvSpPr/>
                <p:nvPr/>
              </p:nvSpPr>
              <p:spPr bwMode="auto">
                <a:xfrm rot="16200000">
                  <a:off x="2588729" y="1367426"/>
                  <a:ext cx="58477" cy="345704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95E253E7-E486-4578-BCC3-0C3F15CEC631}"/>
                  </a:ext>
                </a:extLst>
              </p:cNvPr>
              <p:cNvSpPr/>
              <p:nvPr/>
            </p:nvSpPr>
            <p:spPr bwMode="auto">
              <a:xfrm>
                <a:off x="3061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B5406B0B-ACC4-469F-9CB1-ACCA9C855349}"/>
                </a:ext>
              </a:extLst>
            </p:cNvPr>
            <p:cNvSpPr/>
            <p:nvPr/>
          </p:nvSpPr>
          <p:spPr bwMode="auto">
            <a:xfrm rot="11700000">
              <a:off x="1491562" y="2781171"/>
              <a:ext cx="177284" cy="242676"/>
            </a:xfrm>
            <a:custGeom>
              <a:avLst/>
              <a:gdLst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02014 w 646087"/>
                <a:gd name="connsiteY24" fmla="*/ 482904 h 772801"/>
                <a:gd name="connsiteX25" fmla="*/ 211181 w 646087"/>
                <a:gd name="connsiteY25" fmla="*/ 437493 h 772801"/>
                <a:gd name="connsiteX26" fmla="*/ 211182 w 646087"/>
                <a:gd name="connsiteY26" fmla="*/ 100278 h 772801"/>
                <a:gd name="connsiteX27" fmla="*/ 261704 w 646087"/>
                <a:gd name="connsiteY27" fmla="*/ 49757 h 772801"/>
                <a:gd name="connsiteX28" fmla="*/ 312226 w 646087"/>
                <a:gd name="connsiteY28" fmla="*/ 100279 h 772801"/>
                <a:gd name="connsiteX29" fmla="*/ 312226 w 646087"/>
                <a:gd name="connsiteY29" fmla="*/ 313913 h 772801"/>
                <a:gd name="connsiteX30" fmla="*/ 324033 w 646087"/>
                <a:gd name="connsiteY30" fmla="*/ 306350 h 772801"/>
                <a:gd name="connsiteX31" fmla="*/ 329927 w 646087"/>
                <a:gd name="connsiteY31" fmla="*/ 304362 h 772801"/>
                <a:gd name="connsiteX32" fmla="*/ 329927 w 646087"/>
                <a:gd name="connsiteY32" fmla="*/ 50522 h 772801"/>
                <a:gd name="connsiteX33" fmla="*/ 360784 w 646087"/>
                <a:gd name="connsiteY33" fmla="*/ 3971 h 772801"/>
                <a:gd name="connsiteX34" fmla="*/ 380449 w 646087"/>
                <a:gd name="connsiteY34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42461 w 646087"/>
                <a:gd name="connsiteY22" fmla="*/ 317964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42461 w 646087"/>
                <a:gd name="connsiteY21" fmla="*/ 317964 h 772801"/>
                <a:gd name="connsiteX22" fmla="*/ 134538 w 646087"/>
                <a:gd name="connsiteY22" fmla="*/ 322029 h 772801"/>
                <a:gd name="connsiteX23" fmla="*/ 211181 w 646087"/>
                <a:gd name="connsiteY23" fmla="*/ 437493 h 772801"/>
                <a:gd name="connsiteX24" fmla="*/ 211182 w 646087"/>
                <a:gd name="connsiteY24" fmla="*/ 100278 h 772801"/>
                <a:gd name="connsiteX25" fmla="*/ 261704 w 646087"/>
                <a:gd name="connsiteY25" fmla="*/ 49757 h 772801"/>
                <a:gd name="connsiteX26" fmla="*/ 312226 w 646087"/>
                <a:gd name="connsiteY26" fmla="*/ 100279 h 772801"/>
                <a:gd name="connsiteX27" fmla="*/ 312226 w 646087"/>
                <a:gd name="connsiteY27" fmla="*/ 313913 h 772801"/>
                <a:gd name="connsiteX28" fmla="*/ 324033 w 646087"/>
                <a:gd name="connsiteY28" fmla="*/ 306350 h 772801"/>
                <a:gd name="connsiteX29" fmla="*/ 329927 w 646087"/>
                <a:gd name="connsiteY29" fmla="*/ 304362 h 772801"/>
                <a:gd name="connsiteX30" fmla="*/ 329927 w 646087"/>
                <a:gd name="connsiteY30" fmla="*/ 50522 h 772801"/>
                <a:gd name="connsiteX31" fmla="*/ 360784 w 646087"/>
                <a:gd name="connsiteY31" fmla="*/ 3971 h 772801"/>
                <a:gd name="connsiteX32" fmla="*/ 380449 w 646087"/>
                <a:gd name="connsiteY32" fmla="*/ 0 h 772801"/>
                <a:gd name="connsiteX0" fmla="*/ 364295 w 629933"/>
                <a:gd name="connsiteY0" fmla="*/ 0 h 772801"/>
                <a:gd name="connsiteX1" fmla="*/ 414818 w 629933"/>
                <a:gd name="connsiteY1" fmla="*/ 50522 h 772801"/>
                <a:gd name="connsiteX2" fmla="*/ 414818 w 629933"/>
                <a:gd name="connsiteY2" fmla="*/ 286122 h 772801"/>
                <a:gd name="connsiteX3" fmla="*/ 433257 w 629933"/>
                <a:gd name="connsiteY3" fmla="*/ 289845 h 772801"/>
                <a:gd name="connsiteX4" fmla="*/ 433257 w 629933"/>
                <a:gd name="connsiteY4" fmla="*/ 100279 h 772801"/>
                <a:gd name="connsiteX5" fmla="*/ 483778 w 629933"/>
                <a:gd name="connsiteY5" fmla="*/ 49757 h 772801"/>
                <a:gd name="connsiteX6" fmla="*/ 534301 w 629933"/>
                <a:gd name="connsiteY6" fmla="*/ 100279 h 772801"/>
                <a:gd name="connsiteX7" fmla="*/ 534301 w 629933"/>
                <a:gd name="connsiteY7" fmla="*/ 327076 h 772801"/>
                <a:gd name="connsiteX8" fmla="*/ 548179 w 629933"/>
                <a:gd name="connsiteY8" fmla="*/ 335496 h 772801"/>
                <a:gd name="connsiteX9" fmla="*/ 552740 w 629933"/>
                <a:gd name="connsiteY9" fmla="*/ 340166 h 772801"/>
                <a:gd name="connsiteX10" fmla="*/ 552739 w 629933"/>
                <a:gd name="connsiteY10" fmla="*/ 199785 h 772801"/>
                <a:gd name="connsiteX11" fmla="*/ 589985 w 629933"/>
                <a:gd name="connsiteY11" fmla="*/ 162539 h 772801"/>
                <a:gd name="connsiteX12" fmla="*/ 627231 w 629933"/>
                <a:gd name="connsiteY12" fmla="*/ 199785 h 772801"/>
                <a:gd name="connsiteX13" fmla="*/ 627231 w 629933"/>
                <a:gd name="connsiteY13" fmla="*/ 485029 h 772801"/>
                <a:gd name="connsiteX14" fmla="*/ 629933 w 629933"/>
                <a:gd name="connsiteY14" fmla="*/ 508852 h 772801"/>
                <a:gd name="connsiteX15" fmla="*/ 629933 w 629933"/>
                <a:gd name="connsiteY15" fmla="*/ 548145 h 772801"/>
                <a:gd name="connsiteX16" fmla="*/ 405277 w 629933"/>
                <a:gd name="connsiteY16" fmla="*/ 772801 h 772801"/>
                <a:gd name="connsiteX17" fmla="*/ 246421 w 629933"/>
                <a:gd name="connsiteY17" fmla="*/ 707001 h 772801"/>
                <a:gd name="connsiteX18" fmla="*/ 198770 w 629933"/>
                <a:gd name="connsiteY18" fmla="*/ 636325 h 772801"/>
                <a:gd name="connsiteX19" fmla="*/ 13294 w 629933"/>
                <a:gd name="connsiteY19" fmla="*/ 529240 h 772801"/>
                <a:gd name="connsiteX20" fmla="*/ 26307 w 629933"/>
                <a:gd name="connsiteY20" fmla="*/ 317964 h 772801"/>
                <a:gd name="connsiteX21" fmla="*/ 118384 w 629933"/>
                <a:gd name="connsiteY21" fmla="*/ 322029 h 772801"/>
                <a:gd name="connsiteX22" fmla="*/ 195027 w 629933"/>
                <a:gd name="connsiteY22" fmla="*/ 437493 h 772801"/>
                <a:gd name="connsiteX23" fmla="*/ 195028 w 629933"/>
                <a:gd name="connsiteY23" fmla="*/ 100278 h 772801"/>
                <a:gd name="connsiteX24" fmla="*/ 245550 w 629933"/>
                <a:gd name="connsiteY24" fmla="*/ 49757 h 772801"/>
                <a:gd name="connsiteX25" fmla="*/ 296072 w 629933"/>
                <a:gd name="connsiteY25" fmla="*/ 100279 h 772801"/>
                <a:gd name="connsiteX26" fmla="*/ 296072 w 629933"/>
                <a:gd name="connsiteY26" fmla="*/ 313913 h 772801"/>
                <a:gd name="connsiteX27" fmla="*/ 307879 w 629933"/>
                <a:gd name="connsiteY27" fmla="*/ 306350 h 772801"/>
                <a:gd name="connsiteX28" fmla="*/ 313773 w 629933"/>
                <a:gd name="connsiteY28" fmla="*/ 304362 h 772801"/>
                <a:gd name="connsiteX29" fmla="*/ 313773 w 629933"/>
                <a:gd name="connsiteY29" fmla="*/ 50522 h 772801"/>
                <a:gd name="connsiteX30" fmla="*/ 344630 w 629933"/>
                <a:gd name="connsiteY30" fmla="*/ 3971 h 772801"/>
                <a:gd name="connsiteX31" fmla="*/ 364295 w 629933"/>
                <a:gd name="connsiteY31" fmla="*/ 0 h 772801"/>
                <a:gd name="connsiteX0" fmla="*/ 343322 w 608960"/>
                <a:gd name="connsiteY0" fmla="*/ 0 h 772801"/>
                <a:gd name="connsiteX1" fmla="*/ 393845 w 608960"/>
                <a:gd name="connsiteY1" fmla="*/ 50522 h 772801"/>
                <a:gd name="connsiteX2" fmla="*/ 393845 w 608960"/>
                <a:gd name="connsiteY2" fmla="*/ 286122 h 772801"/>
                <a:gd name="connsiteX3" fmla="*/ 412284 w 608960"/>
                <a:gd name="connsiteY3" fmla="*/ 289845 h 772801"/>
                <a:gd name="connsiteX4" fmla="*/ 412284 w 608960"/>
                <a:gd name="connsiteY4" fmla="*/ 100279 h 772801"/>
                <a:gd name="connsiteX5" fmla="*/ 462805 w 608960"/>
                <a:gd name="connsiteY5" fmla="*/ 49757 h 772801"/>
                <a:gd name="connsiteX6" fmla="*/ 513328 w 608960"/>
                <a:gd name="connsiteY6" fmla="*/ 100279 h 772801"/>
                <a:gd name="connsiteX7" fmla="*/ 513328 w 608960"/>
                <a:gd name="connsiteY7" fmla="*/ 327076 h 772801"/>
                <a:gd name="connsiteX8" fmla="*/ 527206 w 608960"/>
                <a:gd name="connsiteY8" fmla="*/ 335496 h 772801"/>
                <a:gd name="connsiteX9" fmla="*/ 531767 w 608960"/>
                <a:gd name="connsiteY9" fmla="*/ 340166 h 772801"/>
                <a:gd name="connsiteX10" fmla="*/ 531766 w 608960"/>
                <a:gd name="connsiteY10" fmla="*/ 199785 h 772801"/>
                <a:gd name="connsiteX11" fmla="*/ 569012 w 608960"/>
                <a:gd name="connsiteY11" fmla="*/ 162539 h 772801"/>
                <a:gd name="connsiteX12" fmla="*/ 606258 w 608960"/>
                <a:gd name="connsiteY12" fmla="*/ 199785 h 772801"/>
                <a:gd name="connsiteX13" fmla="*/ 606258 w 608960"/>
                <a:gd name="connsiteY13" fmla="*/ 485029 h 772801"/>
                <a:gd name="connsiteX14" fmla="*/ 608960 w 608960"/>
                <a:gd name="connsiteY14" fmla="*/ 508852 h 772801"/>
                <a:gd name="connsiteX15" fmla="*/ 608960 w 608960"/>
                <a:gd name="connsiteY15" fmla="*/ 548145 h 772801"/>
                <a:gd name="connsiteX16" fmla="*/ 384304 w 608960"/>
                <a:gd name="connsiteY16" fmla="*/ 772801 h 772801"/>
                <a:gd name="connsiteX17" fmla="*/ 225448 w 608960"/>
                <a:gd name="connsiteY17" fmla="*/ 707001 h 772801"/>
                <a:gd name="connsiteX18" fmla="*/ 177797 w 608960"/>
                <a:gd name="connsiteY18" fmla="*/ 636325 h 772801"/>
                <a:gd name="connsiteX19" fmla="*/ 45381 w 608960"/>
                <a:gd name="connsiteY19" fmla="*/ 439880 h 772801"/>
                <a:gd name="connsiteX20" fmla="*/ 5334 w 608960"/>
                <a:gd name="connsiteY20" fmla="*/ 317964 h 772801"/>
                <a:gd name="connsiteX21" fmla="*/ 97411 w 608960"/>
                <a:gd name="connsiteY21" fmla="*/ 322029 h 772801"/>
                <a:gd name="connsiteX22" fmla="*/ 174054 w 608960"/>
                <a:gd name="connsiteY22" fmla="*/ 437493 h 772801"/>
                <a:gd name="connsiteX23" fmla="*/ 174055 w 608960"/>
                <a:gd name="connsiteY23" fmla="*/ 100278 h 772801"/>
                <a:gd name="connsiteX24" fmla="*/ 224577 w 608960"/>
                <a:gd name="connsiteY24" fmla="*/ 49757 h 772801"/>
                <a:gd name="connsiteX25" fmla="*/ 275099 w 608960"/>
                <a:gd name="connsiteY25" fmla="*/ 100279 h 772801"/>
                <a:gd name="connsiteX26" fmla="*/ 275099 w 608960"/>
                <a:gd name="connsiteY26" fmla="*/ 313913 h 772801"/>
                <a:gd name="connsiteX27" fmla="*/ 286906 w 608960"/>
                <a:gd name="connsiteY27" fmla="*/ 306350 h 772801"/>
                <a:gd name="connsiteX28" fmla="*/ 292800 w 608960"/>
                <a:gd name="connsiteY28" fmla="*/ 304362 h 772801"/>
                <a:gd name="connsiteX29" fmla="*/ 292800 w 608960"/>
                <a:gd name="connsiteY29" fmla="*/ 50522 h 772801"/>
                <a:gd name="connsiteX30" fmla="*/ 323657 w 608960"/>
                <a:gd name="connsiteY30" fmla="*/ 3971 h 772801"/>
                <a:gd name="connsiteX31" fmla="*/ 343322 w 608960"/>
                <a:gd name="connsiteY31" fmla="*/ 0 h 772801"/>
                <a:gd name="connsiteX0" fmla="*/ 353528 w 619166"/>
                <a:gd name="connsiteY0" fmla="*/ 0 h 772801"/>
                <a:gd name="connsiteX1" fmla="*/ 404051 w 619166"/>
                <a:gd name="connsiteY1" fmla="*/ 50522 h 772801"/>
                <a:gd name="connsiteX2" fmla="*/ 404051 w 619166"/>
                <a:gd name="connsiteY2" fmla="*/ 286122 h 772801"/>
                <a:gd name="connsiteX3" fmla="*/ 422490 w 619166"/>
                <a:gd name="connsiteY3" fmla="*/ 289845 h 772801"/>
                <a:gd name="connsiteX4" fmla="*/ 422490 w 619166"/>
                <a:gd name="connsiteY4" fmla="*/ 100279 h 772801"/>
                <a:gd name="connsiteX5" fmla="*/ 473011 w 619166"/>
                <a:gd name="connsiteY5" fmla="*/ 49757 h 772801"/>
                <a:gd name="connsiteX6" fmla="*/ 523534 w 619166"/>
                <a:gd name="connsiteY6" fmla="*/ 100279 h 772801"/>
                <a:gd name="connsiteX7" fmla="*/ 523534 w 619166"/>
                <a:gd name="connsiteY7" fmla="*/ 327076 h 772801"/>
                <a:gd name="connsiteX8" fmla="*/ 537412 w 619166"/>
                <a:gd name="connsiteY8" fmla="*/ 335496 h 772801"/>
                <a:gd name="connsiteX9" fmla="*/ 541973 w 619166"/>
                <a:gd name="connsiteY9" fmla="*/ 340166 h 772801"/>
                <a:gd name="connsiteX10" fmla="*/ 541972 w 619166"/>
                <a:gd name="connsiteY10" fmla="*/ 199785 h 772801"/>
                <a:gd name="connsiteX11" fmla="*/ 579218 w 619166"/>
                <a:gd name="connsiteY11" fmla="*/ 162539 h 772801"/>
                <a:gd name="connsiteX12" fmla="*/ 616464 w 619166"/>
                <a:gd name="connsiteY12" fmla="*/ 199785 h 772801"/>
                <a:gd name="connsiteX13" fmla="*/ 616464 w 619166"/>
                <a:gd name="connsiteY13" fmla="*/ 485029 h 772801"/>
                <a:gd name="connsiteX14" fmla="*/ 619166 w 619166"/>
                <a:gd name="connsiteY14" fmla="*/ 508852 h 772801"/>
                <a:gd name="connsiteX15" fmla="*/ 619166 w 619166"/>
                <a:gd name="connsiteY15" fmla="*/ 548145 h 772801"/>
                <a:gd name="connsiteX16" fmla="*/ 394510 w 619166"/>
                <a:gd name="connsiteY16" fmla="*/ 772801 h 772801"/>
                <a:gd name="connsiteX17" fmla="*/ 235654 w 619166"/>
                <a:gd name="connsiteY17" fmla="*/ 707001 h 772801"/>
                <a:gd name="connsiteX18" fmla="*/ 188003 w 619166"/>
                <a:gd name="connsiteY18" fmla="*/ 636325 h 772801"/>
                <a:gd name="connsiteX19" fmla="*/ 55587 w 619166"/>
                <a:gd name="connsiteY19" fmla="*/ 439880 h 772801"/>
                <a:gd name="connsiteX20" fmla="*/ 15540 w 619166"/>
                <a:gd name="connsiteY20" fmla="*/ 317964 h 772801"/>
                <a:gd name="connsiteX21" fmla="*/ 107617 w 619166"/>
                <a:gd name="connsiteY21" fmla="*/ 322029 h 772801"/>
                <a:gd name="connsiteX22" fmla="*/ 184260 w 619166"/>
                <a:gd name="connsiteY22" fmla="*/ 437493 h 772801"/>
                <a:gd name="connsiteX23" fmla="*/ 184261 w 619166"/>
                <a:gd name="connsiteY23" fmla="*/ 100278 h 772801"/>
                <a:gd name="connsiteX24" fmla="*/ 234783 w 619166"/>
                <a:gd name="connsiteY24" fmla="*/ 49757 h 772801"/>
                <a:gd name="connsiteX25" fmla="*/ 285305 w 619166"/>
                <a:gd name="connsiteY25" fmla="*/ 100279 h 772801"/>
                <a:gd name="connsiteX26" fmla="*/ 285305 w 619166"/>
                <a:gd name="connsiteY26" fmla="*/ 313913 h 772801"/>
                <a:gd name="connsiteX27" fmla="*/ 297112 w 619166"/>
                <a:gd name="connsiteY27" fmla="*/ 306350 h 772801"/>
                <a:gd name="connsiteX28" fmla="*/ 303006 w 619166"/>
                <a:gd name="connsiteY28" fmla="*/ 304362 h 772801"/>
                <a:gd name="connsiteX29" fmla="*/ 303006 w 619166"/>
                <a:gd name="connsiteY29" fmla="*/ 50522 h 772801"/>
                <a:gd name="connsiteX30" fmla="*/ 333863 w 619166"/>
                <a:gd name="connsiteY30" fmla="*/ 3971 h 772801"/>
                <a:gd name="connsiteX31" fmla="*/ 353528 w 619166"/>
                <a:gd name="connsiteY31" fmla="*/ 0 h 772801"/>
                <a:gd name="connsiteX0" fmla="*/ 340257 w 605895"/>
                <a:gd name="connsiteY0" fmla="*/ 0 h 772801"/>
                <a:gd name="connsiteX1" fmla="*/ 390780 w 605895"/>
                <a:gd name="connsiteY1" fmla="*/ 50522 h 772801"/>
                <a:gd name="connsiteX2" fmla="*/ 390780 w 605895"/>
                <a:gd name="connsiteY2" fmla="*/ 286122 h 772801"/>
                <a:gd name="connsiteX3" fmla="*/ 409219 w 605895"/>
                <a:gd name="connsiteY3" fmla="*/ 289845 h 772801"/>
                <a:gd name="connsiteX4" fmla="*/ 409219 w 605895"/>
                <a:gd name="connsiteY4" fmla="*/ 100279 h 772801"/>
                <a:gd name="connsiteX5" fmla="*/ 459740 w 605895"/>
                <a:gd name="connsiteY5" fmla="*/ 49757 h 772801"/>
                <a:gd name="connsiteX6" fmla="*/ 510263 w 605895"/>
                <a:gd name="connsiteY6" fmla="*/ 100279 h 772801"/>
                <a:gd name="connsiteX7" fmla="*/ 510263 w 605895"/>
                <a:gd name="connsiteY7" fmla="*/ 327076 h 772801"/>
                <a:gd name="connsiteX8" fmla="*/ 524141 w 605895"/>
                <a:gd name="connsiteY8" fmla="*/ 335496 h 772801"/>
                <a:gd name="connsiteX9" fmla="*/ 528702 w 605895"/>
                <a:gd name="connsiteY9" fmla="*/ 340166 h 772801"/>
                <a:gd name="connsiteX10" fmla="*/ 528701 w 605895"/>
                <a:gd name="connsiteY10" fmla="*/ 199785 h 772801"/>
                <a:gd name="connsiteX11" fmla="*/ 565947 w 605895"/>
                <a:gd name="connsiteY11" fmla="*/ 162539 h 772801"/>
                <a:gd name="connsiteX12" fmla="*/ 603193 w 605895"/>
                <a:gd name="connsiteY12" fmla="*/ 199785 h 772801"/>
                <a:gd name="connsiteX13" fmla="*/ 603193 w 605895"/>
                <a:gd name="connsiteY13" fmla="*/ 485029 h 772801"/>
                <a:gd name="connsiteX14" fmla="*/ 605895 w 605895"/>
                <a:gd name="connsiteY14" fmla="*/ 508852 h 772801"/>
                <a:gd name="connsiteX15" fmla="*/ 605895 w 605895"/>
                <a:gd name="connsiteY15" fmla="*/ 548145 h 772801"/>
                <a:gd name="connsiteX16" fmla="*/ 381239 w 605895"/>
                <a:gd name="connsiteY16" fmla="*/ 772801 h 772801"/>
                <a:gd name="connsiteX17" fmla="*/ 222383 w 605895"/>
                <a:gd name="connsiteY17" fmla="*/ 707001 h 772801"/>
                <a:gd name="connsiteX18" fmla="*/ 174732 w 605895"/>
                <a:gd name="connsiteY18" fmla="*/ 636325 h 772801"/>
                <a:gd name="connsiteX19" fmla="*/ 42316 w 605895"/>
                <a:gd name="connsiteY19" fmla="*/ 439880 h 772801"/>
                <a:gd name="connsiteX20" fmla="*/ 19023 w 605895"/>
                <a:gd name="connsiteY20" fmla="*/ 306794 h 772801"/>
                <a:gd name="connsiteX21" fmla="*/ 94346 w 605895"/>
                <a:gd name="connsiteY21" fmla="*/ 322029 h 772801"/>
                <a:gd name="connsiteX22" fmla="*/ 170989 w 605895"/>
                <a:gd name="connsiteY22" fmla="*/ 437493 h 772801"/>
                <a:gd name="connsiteX23" fmla="*/ 170990 w 605895"/>
                <a:gd name="connsiteY23" fmla="*/ 100278 h 772801"/>
                <a:gd name="connsiteX24" fmla="*/ 221512 w 605895"/>
                <a:gd name="connsiteY24" fmla="*/ 49757 h 772801"/>
                <a:gd name="connsiteX25" fmla="*/ 272034 w 605895"/>
                <a:gd name="connsiteY25" fmla="*/ 100279 h 772801"/>
                <a:gd name="connsiteX26" fmla="*/ 272034 w 605895"/>
                <a:gd name="connsiteY26" fmla="*/ 313913 h 772801"/>
                <a:gd name="connsiteX27" fmla="*/ 283841 w 605895"/>
                <a:gd name="connsiteY27" fmla="*/ 306350 h 772801"/>
                <a:gd name="connsiteX28" fmla="*/ 289735 w 605895"/>
                <a:gd name="connsiteY28" fmla="*/ 304362 h 772801"/>
                <a:gd name="connsiteX29" fmla="*/ 289735 w 605895"/>
                <a:gd name="connsiteY29" fmla="*/ 50522 h 772801"/>
                <a:gd name="connsiteX30" fmla="*/ 320592 w 605895"/>
                <a:gd name="connsiteY30" fmla="*/ 3971 h 772801"/>
                <a:gd name="connsiteX31" fmla="*/ 340257 w 605895"/>
                <a:gd name="connsiteY31" fmla="*/ 0 h 772801"/>
                <a:gd name="connsiteX0" fmla="*/ 340256 w 605894"/>
                <a:gd name="connsiteY0" fmla="*/ 0 h 772801"/>
                <a:gd name="connsiteX1" fmla="*/ 390779 w 605894"/>
                <a:gd name="connsiteY1" fmla="*/ 50522 h 772801"/>
                <a:gd name="connsiteX2" fmla="*/ 390779 w 605894"/>
                <a:gd name="connsiteY2" fmla="*/ 286122 h 772801"/>
                <a:gd name="connsiteX3" fmla="*/ 409218 w 605894"/>
                <a:gd name="connsiteY3" fmla="*/ 289845 h 772801"/>
                <a:gd name="connsiteX4" fmla="*/ 409218 w 605894"/>
                <a:gd name="connsiteY4" fmla="*/ 100279 h 772801"/>
                <a:gd name="connsiteX5" fmla="*/ 459739 w 605894"/>
                <a:gd name="connsiteY5" fmla="*/ 49757 h 772801"/>
                <a:gd name="connsiteX6" fmla="*/ 510262 w 605894"/>
                <a:gd name="connsiteY6" fmla="*/ 100279 h 772801"/>
                <a:gd name="connsiteX7" fmla="*/ 510262 w 605894"/>
                <a:gd name="connsiteY7" fmla="*/ 327076 h 772801"/>
                <a:gd name="connsiteX8" fmla="*/ 524140 w 605894"/>
                <a:gd name="connsiteY8" fmla="*/ 335496 h 772801"/>
                <a:gd name="connsiteX9" fmla="*/ 528701 w 605894"/>
                <a:gd name="connsiteY9" fmla="*/ 340166 h 772801"/>
                <a:gd name="connsiteX10" fmla="*/ 528700 w 605894"/>
                <a:gd name="connsiteY10" fmla="*/ 199785 h 772801"/>
                <a:gd name="connsiteX11" fmla="*/ 565946 w 605894"/>
                <a:gd name="connsiteY11" fmla="*/ 162539 h 772801"/>
                <a:gd name="connsiteX12" fmla="*/ 603192 w 605894"/>
                <a:gd name="connsiteY12" fmla="*/ 199785 h 772801"/>
                <a:gd name="connsiteX13" fmla="*/ 603192 w 605894"/>
                <a:gd name="connsiteY13" fmla="*/ 485029 h 772801"/>
                <a:gd name="connsiteX14" fmla="*/ 605894 w 605894"/>
                <a:gd name="connsiteY14" fmla="*/ 508852 h 772801"/>
                <a:gd name="connsiteX15" fmla="*/ 605894 w 605894"/>
                <a:gd name="connsiteY15" fmla="*/ 548145 h 772801"/>
                <a:gd name="connsiteX16" fmla="*/ 381238 w 605894"/>
                <a:gd name="connsiteY16" fmla="*/ 772801 h 772801"/>
                <a:gd name="connsiteX17" fmla="*/ 222382 w 605894"/>
                <a:gd name="connsiteY17" fmla="*/ 707001 h 772801"/>
                <a:gd name="connsiteX18" fmla="*/ 174731 w 605894"/>
                <a:gd name="connsiteY18" fmla="*/ 636325 h 772801"/>
                <a:gd name="connsiteX19" fmla="*/ 42315 w 605894"/>
                <a:gd name="connsiteY19" fmla="*/ 439880 h 772801"/>
                <a:gd name="connsiteX20" fmla="*/ 19022 w 605894"/>
                <a:gd name="connsiteY20" fmla="*/ 306794 h 772801"/>
                <a:gd name="connsiteX21" fmla="*/ 94345 w 605894"/>
                <a:gd name="connsiteY21" fmla="*/ 322029 h 772801"/>
                <a:gd name="connsiteX22" fmla="*/ 170991 w 605894"/>
                <a:gd name="connsiteY22" fmla="*/ 395604 h 772801"/>
                <a:gd name="connsiteX23" fmla="*/ 170989 w 605894"/>
                <a:gd name="connsiteY23" fmla="*/ 100278 h 772801"/>
                <a:gd name="connsiteX24" fmla="*/ 221511 w 605894"/>
                <a:gd name="connsiteY24" fmla="*/ 49757 h 772801"/>
                <a:gd name="connsiteX25" fmla="*/ 272033 w 605894"/>
                <a:gd name="connsiteY25" fmla="*/ 100279 h 772801"/>
                <a:gd name="connsiteX26" fmla="*/ 272033 w 605894"/>
                <a:gd name="connsiteY26" fmla="*/ 313913 h 772801"/>
                <a:gd name="connsiteX27" fmla="*/ 283840 w 605894"/>
                <a:gd name="connsiteY27" fmla="*/ 306350 h 772801"/>
                <a:gd name="connsiteX28" fmla="*/ 289734 w 605894"/>
                <a:gd name="connsiteY28" fmla="*/ 304362 h 772801"/>
                <a:gd name="connsiteX29" fmla="*/ 289734 w 605894"/>
                <a:gd name="connsiteY29" fmla="*/ 50522 h 772801"/>
                <a:gd name="connsiteX30" fmla="*/ 320591 w 605894"/>
                <a:gd name="connsiteY30" fmla="*/ 3971 h 772801"/>
                <a:gd name="connsiteX31" fmla="*/ 340256 w 605894"/>
                <a:gd name="connsiteY31" fmla="*/ 0 h 772801"/>
                <a:gd name="connsiteX0" fmla="*/ 348966 w 614604"/>
                <a:gd name="connsiteY0" fmla="*/ 0 h 772801"/>
                <a:gd name="connsiteX1" fmla="*/ 399489 w 614604"/>
                <a:gd name="connsiteY1" fmla="*/ 50522 h 772801"/>
                <a:gd name="connsiteX2" fmla="*/ 399489 w 614604"/>
                <a:gd name="connsiteY2" fmla="*/ 286122 h 772801"/>
                <a:gd name="connsiteX3" fmla="*/ 417928 w 614604"/>
                <a:gd name="connsiteY3" fmla="*/ 289845 h 772801"/>
                <a:gd name="connsiteX4" fmla="*/ 417928 w 614604"/>
                <a:gd name="connsiteY4" fmla="*/ 100279 h 772801"/>
                <a:gd name="connsiteX5" fmla="*/ 468449 w 614604"/>
                <a:gd name="connsiteY5" fmla="*/ 49757 h 772801"/>
                <a:gd name="connsiteX6" fmla="*/ 518972 w 614604"/>
                <a:gd name="connsiteY6" fmla="*/ 100279 h 772801"/>
                <a:gd name="connsiteX7" fmla="*/ 518972 w 614604"/>
                <a:gd name="connsiteY7" fmla="*/ 327076 h 772801"/>
                <a:gd name="connsiteX8" fmla="*/ 532850 w 614604"/>
                <a:gd name="connsiteY8" fmla="*/ 335496 h 772801"/>
                <a:gd name="connsiteX9" fmla="*/ 537411 w 614604"/>
                <a:gd name="connsiteY9" fmla="*/ 340166 h 772801"/>
                <a:gd name="connsiteX10" fmla="*/ 537410 w 614604"/>
                <a:gd name="connsiteY10" fmla="*/ 199785 h 772801"/>
                <a:gd name="connsiteX11" fmla="*/ 574656 w 614604"/>
                <a:gd name="connsiteY11" fmla="*/ 162539 h 772801"/>
                <a:gd name="connsiteX12" fmla="*/ 611902 w 614604"/>
                <a:gd name="connsiteY12" fmla="*/ 199785 h 772801"/>
                <a:gd name="connsiteX13" fmla="*/ 611902 w 614604"/>
                <a:gd name="connsiteY13" fmla="*/ 485029 h 772801"/>
                <a:gd name="connsiteX14" fmla="*/ 614604 w 614604"/>
                <a:gd name="connsiteY14" fmla="*/ 508852 h 772801"/>
                <a:gd name="connsiteX15" fmla="*/ 614604 w 614604"/>
                <a:gd name="connsiteY15" fmla="*/ 548145 h 772801"/>
                <a:gd name="connsiteX16" fmla="*/ 389948 w 614604"/>
                <a:gd name="connsiteY16" fmla="*/ 772801 h 772801"/>
                <a:gd name="connsiteX17" fmla="*/ 231092 w 614604"/>
                <a:gd name="connsiteY17" fmla="*/ 707001 h 772801"/>
                <a:gd name="connsiteX18" fmla="*/ 183441 w 614604"/>
                <a:gd name="connsiteY18" fmla="*/ 636325 h 772801"/>
                <a:gd name="connsiteX19" fmla="*/ 51025 w 614604"/>
                <a:gd name="connsiteY19" fmla="*/ 439880 h 772801"/>
                <a:gd name="connsiteX20" fmla="*/ 16562 w 614604"/>
                <a:gd name="connsiteY20" fmla="*/ 309587 h 772801"/>
                <a:gd name="connsiteX21" fmla="*/ 103055 w 614604"/>
                <a:gd name="connsiteY21" fmla="*/ 322029 h 772801"/>
                <a:gd name="connsiteX22" fmla="*/ 179701 w 614604"/>
                <a:gd name="connsiteY22" fmla="*/ 395604 h 772801"/>
                <a:gd name="connsiteX23" fmla="*/ 179699 w 614604"/>
                <a:gd name="connsiteY23" fmla="*/ 100278 h 772801"/>
                <a:gd name="connsiteX24" fmla="*/ 230221 w 614604"/>
                <a:gd name="connsiteY24" fmla="*/ 49757 h 772801"/>
                <a:gd name="connsiteX25" fmla="*/ 280743 w 614604"/>
                <a:gd name="connsiteY25" fmla="*/ 100279 h 772801"/>
                <a:gd name="connsiteX26" fmla="*/ 280743 w 614604"/>
                <a:gd name="connsiteY26" fmla="*/ 313913 h 772801"/>
                <a:gd name="connsiteX27" fmla="*/ 292550 w 614604"/>
                <a:gd name="connsiteY27" fmla="*/ 306350 h 772801"/>
                <a:gd name="connsiteX28" fmla="*/ 298444 w 614604"/>
                <a:gd name="connsiteY28" fmla="*/ 304362 h 772801"/>
                <a:gd name="connsiteX29" fmla="*/ 298444 w 614604"/>
                <a:gd name="connsiteY29" fmla="*/ 50522 h 772801"/>
                <a:gd name="connsiteX30" fmla="*/ 329301 w 614604"/>
                <a:gd name="connsiteY30" fmla="*/ 3971 h 772801"/>
                <a:gd name="connsiteX31" fmla="*/ 348966 w 614604"/>
                <a:gd name="connsiteY31" fmla="*/ 0 h 772801"/>
                <a:gd name="connsiteX0" fmla="*/ 351406 w 617044"/>
                <a:gd name="connsiteY0" fmla="*/ 0 h 772801"/>
                <a:gd name="connsiteX1" fmla="*/ 401929 w 617044"/>
                <a:gd name="connsiteY1" fmla="*/ 50522 h 772801"/>
                <a:gd name="connsiteX2" fmla="*/ 401929 w 617044"/>
                <a:gd name="connsiteY2" fmla="*/ 286122 h 772801"/>
                <a:gd name="connsiteX3" fmla="*/ 420368 w 617044"/>
                <a:gd name="connsiteY3" fmla="*/ 289845 h 772801"/>
                <a:gd name="connsiteX4" fmla="*/ 420368 w 617044"/>
                <a:gd name="connsiteY4" fmla="*/ 100279 h 772801"/>
                <a:gd name="connsiteX5" fmla="*/ 470889 w 617044"/>
                <a:gd name="connsiteY5" fmla="*/ 49757 h 772801"/>
                <a:gd name="connsiteX6" fmla="*/ 521412 w 617044"/>
                <a:gd name="connsiteY6" fmla="*/ 100279 h 772801"/>
                <a:gd name="connsiteX7" fmla="*/ 521412 w 617044"/>
                <a:gd name="connsiteY7" fmla="*/ 327076 h 772801"/>
                <a:gd name="connsiteX8" fmla="*/ 535290 w 617044"/>
                <a:gd name="connsiteY8" fmla="*/ 335496 h 772801"/>
                <a:gd name="connsiteX9" fmla="*/ 539851 w 617044"/>
                <a:gd name="connsiteY9" fmla="*/ 340166 h 772801"/>
                <a:gd name="connsiteX10" fmla="*/ 539850 w 617044"/>
                <a:gd name="connsiteY10" fmla="*/ 199785 h 772801"/>
                <a:gd name="connsiteX11" fmla="*/ 577096 w 617044"/>
                <a:gd name="connsiteY11" fmla="*/ 162539 h 772801"/>
                <a:gd name="connsiteX12" fmla="*/ 614342 w 617044"/>
                <a:gd name="connsiteY12" fmla="*/ 199785 h 772801"/>
                <a:gd name="connsiteX13" fmla="*/ 614342 w 617044"/>
                <a:gd name="connsiteY13" fmla="*/ 485029 h 772801"/>
                <a:gd name="connsiteX14" fmla="*/ 617044 w 617044"/>
                <a:gd name="connsiteY14" fmla="*/ 508852 h 772801"/>
                <a:gd name="connsiteX15" fmla="*/ 617044 w 617044"/>
                <a:gd name="connsiteY15" fmla="*/ 548145 h 772801"/>
                <a:gd name="connsiteX16" fmla="*/ 392388 w 617044"/>
                <a:gd name="connsiteY16" fmla="*/ 772801 h 772801"/>
                <a:gd name="connsiteX17" fmla="*/ 233532 w 617044"/>
                <a:gd name="connsiteY17" fmla="*/ 707001 h 772801"/>
                <a:gd name="connsiteX18" fmla="*/ 185881 w 617044"/>
                <a:gd name="connsiteY18" fmla="*/ 636325 h 772801"/>
                <a:gd name="connsiteX19" fmla="*/ 53465 w 617044"/>
                <a:gd name="connsiteY19" fmla="*/ 439880 h 772801"/>
                <a:gd name="connsiteX20" fmla="*/ 19002 w 617044"/>
                <a:gd name="connsiteY20" fmla="*/ 309587 h 772801"/>
                <a:gd name="connsiteX21" fmla="*/ 105495 w 617044"/>
                <a:gd name="connsiteY21" fmla="*/ 322029 h 772801"/>
                <a:gd name="connsiteX22" fmla="*/ 182141 w 617044"/>
                <a:gd name="connsiteY22" fmla="*/ 395604 h 772801"/>
                <a:gd name="connsiteX23" fmla="*/ 182139 w 617044"/>
                <a:gd name="connsiteY23" fmla="*/ 100278 h 772801"/>
                <a:gd name="connsiteX24" fmla="*/ 232661 w 617044"/>
                <a:gd name="connsiteY24" fmla="*/ 49757 h 772801"/>
                <a:gd name="connsiteX25" fmla="*/ 283183 w 617044"/>
                <a:gd name="connsiteY25" fmla="*/ 100279 h 772801"/>
                <a:gd name="connsiteX26" fmla="*/ 283183 w 617044"/>
                <a:gd name="connsiteY26" fmla="*/ 313913 h 772801"/>
                <a:gd name="connsiteX27" fmla="*/ 294990 w 617044"/>
                <a:gd name="connsiteY27" fmla="*/ 306350 h 772801"/>
                <a:gd name="connsiteX28" fmla="*/ 300884 w 617044"/>
                <a:gd name="connsiteY28" fmla="*/ 304362 h 772801"/>
                <a:gd name="connsiteX29" fmla="*/ 300884 w 617044"/>
                <a:gd name="connsiteY29" fmla="*/ 50522 h 772801"/>
                <a:gd name="connsiteX30" fmla="*/ 331741 w 617044"/>
                <a:gd name="connsiteY30" fmla="*/ 3971 h 772801"/>
                <a:gd name="connsiteX31" fmla="*/ 351406 w 617044"/>
                <a:gd name="connsiteY31" fmla="*/ 0 h 772801"/>
                <a:gd name="connsiteX0" fmla="*/ 338375 w 604013"/>
                <a:gd name="connsiteY0" fmla="*/ 0 h 772801"/>
                <a:gd name="connsiteX1" fmla="*/ 388898 w 604013"/>
                <a:gd name="connsiteY1" fmla="*/ 50522 h 772801"/>
                <a:gd name="connsiteX2" fmla="*/ 388898 w 604013"/>
                <a:gd name="connsiteY2" fmla="*/ 286122 h 772801"/>
                <a:gd name="connsiteX3" fmla="*/ 407337 w 604013"/>
                <a:gd name="connsiteY3" fmla="*/ 289845 h 772801"/>
                <a:gd name="connsiteX4" fmla="*/ 407337 w 604013"/>
                <a:gd name="connsiteY4" fmla="*/ 100279 h 772801"/>
                <a:gd name="connsiteX5" fmla="*/ 457858 w 604013"/>
                <a:gd name="connsiteY5" fmla="*/ 49757 h 772801"/>
                <a:gd name="connsiteX6" fmla="*/ 508381 w 604013"/>
                <a:gd name="connsiteY6" fmla="*/ 100279 h 772801"/>
                <a:gd name="connsiteX7" fmla="*/ 508381 w 604013"/>
                <a:gd name="connsiteY7" fmla="*/ 327076 h 772801"/>
                <a:gd name="connsiteX8" fmla="*/ 522259 w 604013"/>
                <a:gd name="connsiteY8" fmla="*/ 335496 h 772801"/>
                <a:gd name="connsiteX9" fmla="*/ 526820 w 604013"/>
                <a:gd name="connsiteY9" fmla="*/ 340166 h 772801"/>
                <a:gd name="connsiteX10" fmla="*/ 526819 w 604013"/>
                <a:gd name="connsiteY10" fmla="*/ 199785 h 772801"/>
                <a:gd name="connsiteX11" fmla="*/ 564065 w 604013"/>
                <a:gd name="connsiteY11" fmla="*/ 162539 h 772801"/>
                <a:gd name="connsiteX12" fmla="*/ 601311 w 604013"/>
                <a:gd name="connsiteY12" fmla="*/ 199785 h 772801"/>
                <a:gd name="connsiteX13" fmla="*/ 601311 w 604013"/>
                <a:gd name="connsiteY13" fmla="*/ 485029 h 772801"/>
                <a:gd name="connsiteX14" fmla="*/ 604013 w 604013"/>
                <a:gd name="connsiteY14" fmla="*/ 508852 h 772801"/>
                <a:gd name="connsiteX15" fmla="*/ 604013 w 604013"/>
                <a:gd name="connsiteY15" fmla="*/ 548145 h 772801"/>
                <a:gd name="connsiteX16" fmla="*/ 379357 w 604013"/>
                <a:gd name="connsiteY16" fmla="*/ 772801 h 772801"/>
                <a:gd name="connsiteX17" fmla="*/ 220501 w 604013"/>
                <a:gd name="connsiteY17" fmla="*/ 707001 h 772801"/>
                <a:gd name="connsiteX18" fmla="*/ 172850 w 604013"/>
                <a:gd name="connsiteY18" fmla="*/ 636325 h 772801"/>
                <a:gd name="connsiteX19" fmla="*/ 26471 w 604013"/>
                <a:gd name="connsiteY19" fmla="*/ 442673 h 772801"/>
                <a:gd name="connsiteX20" fmla="*/ 5971 w 604013"/>
                <a:gd name="connsiteY20" fmla="*/ 309587 h 772801"/>
                <a:gd name="connsiteX21" fmla="*/ 92464 w 604013"/>
                <a:gd name="connsiteY21" fmla="*/ 322029 h 772801"/>
                <a:gd name="connsiteX22" fmla="*/ 169110 w 604013"/>
                <a:gd name="connsiteY22" fmla="*/ 395604 h 772801"/>
                <a:gd name="connsiteX23" fmla="*/ 169108 w 604013"/>
                <a:gd name="connsiteY23" fmla="*/ 100278 h 772801"/>
                <a:gd name="connsiteX24" fmla="*/ 219630 w 604013"/>
                <a:gd name="connsiteY24" fmla="*/ 49757 h 772801"/>
                <a:gd name="connsiteX25" fmla="*/ 270152 w 604013"/>
                <a:gd name="connsiteY25" fmla="*/ 100279 h 772801"/>
                <a:gd name="connsiteX26" fmla="*/ 270152 w 604013"/>
                <a:gd name="connsiteY26" fmla="*/ 313913 h 772801"/>
                <a:gd name="connsiteX27" fmla="*/ 281959 w 604013"/>
                <a:gd name="connsiteY27" fmla="*/ 306350 h 772801"/>
                <a:gd name="connsiteX28" fmla="*/ 287853 w 604013"/>
                <a:gd name="connsiteY28" fmla="*/ 304362 h 772801"/>
                <a:gd name="connsiteX29" fmla="*/ 287853 w 604013"/>
                <a:gd name="connsiteY29" fmla="*/ 50522 h 772801"/>
                <a:gd name="connsiteX30" fmla="*/ 318710 w 604013"/>
                <a:gd name="connsiteY30" fmla="*/ 3971 h 772801"/>
                <a:gd name="connsiteX31" fmla="*/ 338375 w 604013"/>
                <a:gd name="connsiteY31" fmla="*/ 0 h 772801"/>
                <a:gd name="connsiteX0" fmla="*/ 354810 w 620448"/>
                <a:gd name="connsiteY0" fmla="*/ 0 h 772801"/>
                <a:gd name="connsiteX1" fmla="*/ 405333 w 620448"/>
                <a:gd name="connsiteY1" fmla="*/ 50522 h 772801"/>
                <a:gd name="connsiteX2" fmla="*/ 405333 w 620448"/>
                <a:gd name="connsiteY2" fmla="*/ 286122 h 772801"/>
                <a:gd name="connsiteX3" fmla="*/ 423772 w 620448"/>
                <a:gd name="connsiteY3" fmla="*/ 289845 h 772801"/>
                <a:gd name="connsiteX4" fmla="*/ 423772 w 620448"/>
                <a:gd name="connsiteY4" fmla="*/ 100279 h 772801"/>
                <a:gd name="connsiteX5" fmla="*/ 474293 w 620448"/>
                <a:gd name="connsiteY5" fmla="*/ 49757 h 772801"/>
                <a:gd name="connsiteX6" fmla="*/ 524816 w 620448"/>
                <a:gd name="connsiteY6" fmla="*/ 100279 h 772801"/>
                <a:gd name="connsiteX7" fmla="*/ 524816 w 620448"/>
                <a:gd name="connsiteY7" fmla="*/ 327076 h 772801"/>
                <a:gd name="connsiteX8" fmla="*/ 538694 w 620448"/>
                <a:gd name="connsiteY8" fmla="*/ 335496 h 772801"/>
                <a:gd name="connsiteX9" fmla="*/ 543255 w 620448"/>
                <a:gd name="connsiteY9" fmla="*/ 340166 h 772801"/>
                <a:gd name="connsiteX10" fmla="*/ 543254 w 620448"/>
                <a:gd name="connsiteY10" fmla="*/ 199785 h 772801"/>
                <a:gd name="connsiteX11" fmla="*/ 580500 w 620448"/>
                <a:gd name="connsiteY11" fmla="*/ 162539 h 772801"/>
                <a:gd name="connsiteX12" fmla="*/ 617746 w 620448"/>
                <a:gd name="connsiteY12" fmla="*/ 199785 h 772801"/>
                <a:gd name="connsiteX13" fmla="*/ 617746 w 620448"/>
                <a:gd name="connsiteY13" fmla="*/ 485029 h 772801"/>
                <a:gd name="connsiteX14" fmla="*/ 620448 w 620448"/>
                <a:gd name="connsiteY14" fmla="*/ 508852 h 772801"/>
                <a:gd name="connsiteX15" fmla="*/ 620448 w 620448"/>
                <a:gd name="connsiteY15" fmla="*/ 548145 h 772801"/>
                <a:gd name="connsiteX16" fmla="*/ 395792 w 620448"/>
                <a:gd name="connsiteY16" fmla="*/ 772801 h 772801"/>
                <a:gd name="connsiteX17" fmla="*/ 236936 w 620448"/>
                <a:gd name="connsiteY17" fmla="*/ 707001 h 772801"/>
                <a:gd name="connsiteX18" fmla="*/ 189285 w 620448"/>
                <a:gd name="connsiteY18" fmla="*/ 636325 h 772801"/>
                <a:gd name="connsiteX19" fmla="*/ 42906 w 620448"/>
                <a:gd name="connsiteY19" fmla="*/ 442673 h 772801"/>
                <a:gd name="connsiteX20" fmla="*/ 2859 w 620448"/>
                <a:gd name="connsiteY20" fmla="*/ 309587 h 772801"/>
                <a:gd name="connsiteX21" fmla="*/ 108899 w 620448"/>
                <a:gd name="connsiteY21" fmla="*/ 322029 h 772801"/>
                <a:gd name="connsiteX22" fmla="*/ 185545 w 620448"/>
                <a:gd name="connsiteY22" fmla="*/ 395604 h 772801"/>
                <a:gd name="connsiteX23" fmla="*/ 185543 w 620448"/>
                <a:gd name="connsiteY23" fmla="*/ 100278 h 772801"/>
                <a:gd name="connsiteX24" fmla="*/ 236065 w 620448"/>
                <a:gd name="connsiteY24" fmla="*/ 49757 h 772801"/>
                <a:gd name="connsiteX25" fmla="*/ 286587 w 620448"/>
                <a:gd name="connsiteY25" fmla="*/ 100279 h 772801"/>
                <a:gd name="connsiteX26" fmla="*/ 286587 w 620448"/>
                <a:gd name="connsiteY26" fmla="*/ 313913 h 772801"/>
                <a:gd name="connsiteX27" fmla="*/ 298394 w 620448"/>
                <a:gd name="connsiteY27" fmla="*/ 306350 h 772801"/>
                <a:gd name="connsiteX28" fmla="*/ 304288 w 620448"/>
                <a:gd name="connsiteY28" fmla="*/ 304362 h 772801"/>
                <a:gd name="connsiteX29" fmla="*/ 304288 w 620448"/>
                <a:gd name="connsiteY29" fmla="*/ 50522 h 772801"/>
                <a:gd name="connsiteX30" fmla="*/ 335145 w 620448"/>
                <a:gd name="connsiteY30" fmla="*/ 3971 h 772801"/>
                <a:gd name="connsiteX31" fmla="*/ 354810 w 620448"/>
                <a:gd name="connsiteY31" fmla="*/ 0 h 772801"/>
                <a:gd name="connsiteX0" fmla="*/ 361456 w 627094"/>
                <a:gd name="connsiteY0" fmla="*/ 0 h 772801"/>
                <a:gd name="connsiteX1" fmla="*/ 411979 w 627094"/>
                <a:gd name="connsiteY1" fmla="*/ 50522 h 772801"/>
                <a:gd name="connsiteX2" fmla="*/ 411979 w 627094"/>
                <a:gd name="connsiteY2" fmla="*/ 286122 h 772801"/>
                <a:gd name="connsiteX3" fmla="*/ 430418 w 627094"/>
                <a:gd name="connsiteY3" fmla="*/ 289845 h 772801"/>
                <a:gd name="connsiteX4" fmla="*/ 430418 w 627094"/>
                <a:gd name="connsiteY4" fmla="*/ 100279 h 772801"/>
                <a:gd name="connsiteX5" fmla="*/ 480939 w 627094"/>
                <a:gd name="connsiteY5" fmla="*/ 49757 h 772801"/>
                <a:gd name="connsiteX6" fmla="*/ 531462 w 627094"/>
                <a:gd name="connsiteY6" fmla="*/ 100279 h 772801"/>
                <a:gd name="connsiteX7" fmla="*/ 531462 w 627094"/>
                <a:gd name="connsiteY7" fmla="*/ 327076 h 772801"/>
                <a:gd name="connsiteX8" fmla="*/ 545340 w 627094"/>
                <a:gd name="connsiteY8" fmla="*/ 335496 h 772801"/>
                <a:gd name="connsiteX9" fmla="*/ 549901 w 627094"/>
                <a:gd name="connsiteY9" fmla="*/ 340166 h 772801"/>
                <a:gd name="connsiteX10" fmla="*/ 549900 w 627094"/>
                <a:gd name="connsiteY10" fmla="*/ 199785 h 772801"/>
                <a:gd name="connsiteX11" fmla="*/ 587146 w 627094"/>
                <a:gd name="connsiteY11" fmla="*/ 162539 h 772801"/>
                <a:gd name="connsiteX12" fmla="*/ 624392 w 627094"/>
                <a:gd name="connsiteY12" fmla="*/ 199785 h 772801"/>
                <a:gd name="connsiteX13" fmla="*/ 624392 w 627094"/>
                <a:gd name="connsiteY13" fmla="*/ 485029 h 772801"/>
                <a:gd name="connsiteX14" fmla="*/ 627094 w 627094"/>
                <a:gd name="connsiteY14" fmla="*/ 508852 h 772801"/>
                <a:gd name="connsiteX15" fmla="*/ 627094 w 627094"/>
                <a:gd name="connsiteY15" fmla="*/ 548145 h 772801"/>
                <a:gd name="connsiteX16" fmla="*/ 402438 w 627094"/>
                <a:gd name="connsiteY16" fmla="*/ 772801 h 772801"/>
                <a:gd name="connsiteX17" fmla="*/ 243582 w 627094"/>
                <a:gd name="connsiteY17" fmla="*/ 707001 h 772801"/>
                <a:gd name="connsiteX18" fmla="*/ 195931 w 627094"/>
                <a:gd name="connsiteY18" fmla="*/ 636325 h 772801"/>
                <a:gd name="connsiteX19" fmla="*/ 49552 w 627094"/>
                <a:gd name="connsiteY19" fmla="*/ 442673 h 772801"/>
                <a:gd name="connsiteX20" fmla="*/ 9505 w 627094"/>
                <a:gd name="connsiteY20" fmla="*/ 309587 h 772801"/>
                <a:gd name="connsiteX21" fmla="*/ 115545 w 627094"/>
                <a:gd name="connsiteY21" fmla="*/ 322029 h 772801"/>
                <a:gd name="connsiteX22" fmla="*/ 192191 w 627094"/>
                <a:gd name="connsiteY22" fmla="*/ 395604 h 772801"/>
                <a:gd name="connsiteX23" fmla="*/ 192189 w 627094"/>
                <a:gd name="connsiteY23" fmla="*/ 100278 h 772801"/>
                <a:gd name="connsiteX24" fmla="*/ 242711 w 627094"/>
                <a:gd name="connsiteY24" fmla="*/ 49757 h 772801"/>
                <a:gd name="connsiteX25" fmla="*/ 293233 w 627094"/>
                <a:gd name="connsiteY25" fmla="*/ 100279 h 772801"/>
                <a:gd name="connsiteX26" fmla="*/ 293233 w 627094"/>
                <a:gd name="connsiteY26" fmla="*/ 313913 h 772801"/>
                <a:gd name="connsiteX27" fmla="*/ 305040 w 627094"/>
                <a:gd name="connsiteY27" fmla="*/ 306350 h 772801"/>
                <a:gd name="connsiteX28" fmla="*/ 310934 w 627094"/>
                <a:gd name="connsiteY28" fmla="*/ 304362 h 772801"/>
                <a:gd name="connsiteX29" fmla="*/ 310934 w 627094"/>
                <a:gd name="connsiteY29" fmla="*/ 50522 h 772801"/>
                <a:gd name="connsiteX30" fmla="*/ 341791 w 627094"/>
                <a:gd name="connsiteY30" fmla="*/ 3971 h 772801"/>
                <a:gd name="connsiteX31" fmla="*/ 361456 w 627094"/>
                <a:gd name="connsiteY31" fmla="*/ 0 h 772801"/>
                <a:gd name="connsiteX0" fmla="*/ 330949 w 596587"/>
                <a:gd name="connsiteY0" fmla="*/ 0 h 772801"/>
                <a:gd name="connsiteX1" fmla="*/ 381472 w 596587"/>
                <a:gd name="connsiteY1" fmla="*/ 50522 h 772801"/>
                <a:gd name="connsiteX2" fmla="*/ 381472 w 596587"/>
                <a:gd name="connsiteY2" fmla="*/ 286122 h 772801"/>
                <a:gd name="connsiteX3" fmla="*/ 399911 w 596587"/>
                <a:gd name="connsiteY3" fmla="*/ 289845 h 772801"/>
                <a:gd name="connsiteX4" fmla="*/ 399911 w 596587"/>
                <a:gd name="connsiteY4" fmla="*/ 100279 h 772801"/>
                <a:gd name="connsiteX5" fmla="*/ 450432 w 596587"/>
                <a:gd name="connsiteY5" fmla="*/ 49757 h 772801"/>
                <a:gd name="connsiteX6" fmla="*/ 500955 w 596587"/>
                <a:gd name="connsiteY6" fmla="*/ 100279 h 772801"/>
                <a:gd name="connsiteX7" fmla="*/ 500955 w 596587"/>
                <a:gd name="connsiteY7" fmla="*/ 327076 h 772801"/>
                <a:gd name="connsiteX8" fmla="*/ 514833 w 596587"/>
                <a:gd name="connsiteY8" fmla="*/ 335496 h 772801"/>
                <a:gd name="connsiteX9" fmla="*/ 519394 w 596587"/>
                <a:gd name="connsiteY9" fmla="*/ 340166 h 772801"/>
                <a:gd name="connsiteX10" fmla="*/ 519393 w 596587"/>
                <a:gd name="connsiteY10" fmla="*/ 199785 h 772801"/>
                <a:gd name="connsiteX11" fmla="*/ 556639 w 596587"/>
                <a:gd name="connsiteY11" fmla="*/ 162539 h 772801"/>
                <a:gd name="connsiteX12" fmla="*/ 593885 w 596587"/>
                <a:gd name="connsiteY12" fmla="*/ 199785 h 772801"/>
                <a:gd name="connsiteX13" fmla="*/ 593885 w 596587"/>
                <a:gd name="connsiteY13" fmla="*/ 485029 h 772801"/>
                <a:gd name="connsiteX14" fmla="*/ 596587 w 596587"/>
                <a:gd name="connsiteY14" fmla="*/ 508852 h 772801"/>
                <a:gd name="connsiteX15" fmla="*/ 596587 w 596587"/>
                <a:gd name="connsiteY15" fmla="*/ 548145 h 772801"/>
                <a:gd name="connsiteX16" fmla="*/ 371931 w 596587"/>
                <a:gd name="connsiteY16" fmla="*/ 772801 h 772801"/>
                <a:gd name="connsiteX17" fmla="*/ 213075 w 596587"/>
                <a:gd name="connsiteY17" fmla="*/ 707001 h 772801"/>
                <a:gd name="connsiteX18" fmla="*/ 165424 w 596587"/>
                <a:gd name="connsiteY18" fmla="*/ 636325 h 772801"/>
                <a:gd name="connsiteX19" fmla="*/ 19045 w 596587"/>
                <a:gd name="connsiteY19" fmla="*/ 442673 h 772801"/>
                <a:gd name="connsiteX20" fmla="*/ 23678 w 596587"/>
                <a:gd name="connsiteY20" fmla="*/ 276077 h 772801"/>
                <a:gd name="connsiteX21" fmla="*/ 85038 w 596587"/>
                <a:gd name="connsiteY21" fmla="*/ 322029 h 772801"/>
                <a:gd name="connsiteX22" fmla="*/ 161684 w 596587"/>
                <a:gd name="connsiteY22" fmla="*/ 395604 h 772801"/>
                <a:gd name="connsiteX23" fmla="*/ 161682 w 596587"/>
                <a:gd name="connsiteY23" fmla="*/ 100278 h 772801"/>
                <a:gd name="connsiteX24" fmla="*/ 212204 w 596587"/>
                <a:gd name="connsiteY24" fmla="*/ 49757 h 772801"/>
                <a:gd name="connsiteX25" fmla="*/ 262726 w 596587"/>
                <a:gd name="connsiteY25" fmla="*/ 100279 h 772801"/>
                <a:gd name="connsiteX26" fmla="*/ 262726 w 596587"/>
                <a:gd name="connsiteY26" fmla="*/ 313913 h 772801"/>
                <a:gd name="connsiteX27" fmla="*/ 274533 w 596587"/>
                <a:gd name="connsiteY27" fmla="*/ 306350 h 772801"/>
                <a:gd name="connsiteX28" fmla="*/ 280427 w 596587"/>
                <a:gd name="connsiteY28" fmla="*/ 304362 h 772801"/>
                <a:gd name="connsiteX29" fmla="*/ 280427 w 596587"/>
                <a:gd name="connsiteY29" fmla="*/ 50522 h 772801"/>
                <a:gd name="connsiteX30" fmla="*/ 311284 w 596587"/>
                <a:gd name="connsiteY30" fmla="*/ 3971 h 772801"/>
                <a:gd name="connsiteX31" fmla="*/ 330949 w 596587"/>
                <a:gd name="connsiteY31" fmla="*/ 0 h 772801"/>
                <a:gd name="connsiteX0" fmla="*/ 327210 w 592848"/>
                <a:gd name="connsiteY0" fmla="*/ 0 h 772801"/>
                <a:gd name="connsiteX1" fmla="*/ 377733 w 592848"/>
                <a:gd name="connsiteY1" fmla="*/ 50522 h 772801"/>
                <a:gd name="connsiteX2" fmla="*/ 377733 w 592848"/>
                <a:gd name="connsiteY2" fmla="*/ 286122 h 772801"/>
                <a:gd name="connsiteX3" fmla="*/ 396172 w 592848"/>
                <a:gd name="connsiteY3" fmla="*/ 289845 h 772801"/>
                <a:gd name="connsiteX4" fmla="*/ 396172 w 592848"/>
                <a:gd name="connsiteY4" fmla="*/ 100279 h 772801"/>
                <a:gd name="connsiteX5" fmla="*/ 446693 w 592848"/>
                <a:gd name="connsiteY5" fmla="*/ 49757 h 772801"/>
                <a:gd name="connsiteX6" fmla="*/ 497216 w 592848"/>
                <a:gd name="connsiteY6" fmla="*/ 100279 h 772801"/>
                <a:gd name="connsiteX7" fmla="*/ 497216 w 592848"/>
                <a:gd name="connsiteY7" fmla="*/ 327076 h 772801"/>
                <a:gd name="connsiteX8" fmla="*/ 511094 w 592848"/>
                <a:gd name="connsiteY8" fmla="*/ 335496 h 772801"/>
                <a:gd name="connsiteX9" fmla="*/ 515655 w 592848"/>
                <a:gd name="connsiteY9" fmla="*/ 340166 h 772801"/>
                <a:gd name="connsiteX10" fmla="*/ 515654 w 592848"/>
                <a:gd name="connsiteY10" fmla="*/ 199785 h 772801"/>
                <a:gd name="connsiteX11" fmla="*/ 552900 w 592848"/>
                <a:gd name="connsiteY11" fmla="*/ 162539 h 772801"/>
                <a:gd name="connsiteX12" fmla="*/ 590146 w 592848"/>
                <a:gd name="connsiteY12" fmla="*/ 199785 h 772801"/>
                <a:gd name="connsiteX13" fmla="*/ 590146 w 592848"/>
                <a:gd name="connsiteY13" fmla="*/ 485029 h 772801"/>
                <a:gd name="connsiteX14" fmla="*/ 592848 w 592848"/>
                <a:gd name="connsiteY14" fmla="*/ 508852 h 772801"/>
                <a:gd name="connsiteX15" fmla="*/ 592848 w 592848"/>
                <a:gd name="connsiteY15" fmla="*/ 548145 h 772801"/>
                <a:gd name="connsiteX16" fmla="*/ 368192 w 592848"/>
                <a:gd name="connsiteY16" fmla="*/ 772801 h 772801"/>
                <a:gd name="connsiteX17" fmla="*/ 209336 w 592848"/>
                <a:gd name="connsiteY17" fmla="*/ 707001 h 772801"/>
                <a:gd name="connsiteX18" fmla="*/ 161685 w 592848"/>
                <a:gd name="connsiteY18" fmla="*/ 636325 h 772801"/>
                <a:gd name="connsiteX19" fmla="*/ 15306 w 592848"/>
                <a:gd name="connsiteY19" fmla="*/ 442673 h 772801"/>
                <a:gd name="connsiteX20" fmla="*/ 19939 w 592848"/>
                <a:gd name="connsiteY20" fmla="*/ 276077 h 772801"/>
                <a:gd name="connsiteX21" fmla="*/ 109225 w 592848"/>
                <a:gd name="connsiteY21" fmla="*/ 305273 h 772801"/>
                <a:gd name="connsiteX22" fmla="*/ 157945 w 592848"/>
                <a:gd name="connsiteY22" fmla="*/ 395604 h 772801"/>
                <a:gd name="connsiteX23" fmla="*/ 157943 w 592848"/>
                <a:gd name="connsiteY23" fmla="*/ 100278 h 772801"/>
                <a:gd name="connsiteX24" fmla="*/ 208465 w 592848"/>
                <a:gd name="connsiteY24" fmla="*/ 49757 h 772801"/>
                <a:gd name="connsiteX25" fmla="*/ 258987 w 592848"/>
                <a:gd name="connsiteY25" fmla="*/ 100279 h 772801"/>
                <a:gd name="connsiteX26" fmla="*/ 258987 w 592848"/>
                <a:gd name="connsiteY26" fmla="*/ 313913 h 772801"/>
                <a:gd name="connsiteX27" fmla="*/ 270794 w 592848"/>
                <a:gd name="connsiteY27" fmla="*/ 306350 h 772801"/>
                <a:gd name="connsiteX28" fmla="*/ 276688 w 592848"/>
                <a:gd name="connsiteY28" fmla="*/ 304362 h 772801"/>
                <a:gd name="connsiteX29" fmla="*/ 276688 w 592848"/>
                <a:gd name="connsiteY29" fmla="*/ 50522 h 772801"/>
                <a:gd name="connsiteX30" fmla="*/ 307545 w 592848"/>
                <a:gd name="connsiteY30" fmla="*/ 3971 h 772801"/>
                <a:gd name="connsiteX31" fmla="*/ 327210 w 592848"/>
                <a:gd name="connsiteY31" fmla="*/ 0 h 772801"/>
                <a:gd name="connsiteX0" fmla="*/ 316972 w 582610"/>
                <a:gd name="connsiteY0" fmla="*/ 0 h 772801"/>
                <a:gd name="connsiteX1" fmla="*/ 367495 w 582610"/>
                <a:gd name="connsiteY1" fmla="*/ 50522 h 772801"/>
                <a:gd name="connsiteX2" fmla="*/ 367495 w 582610"/>
                <a:gd name="connsiteY2" fmla="*/ 286122 h 772801"/>
                <a:gd name="connsiteX3" fmla="*/ 385934 w 582610"/>
                <a:gd name="connsiteY3" fmla="*/ 289845 h 772801"/>
                <a:gd name="connsiteX4" fmla="*/ 385934 w 582610"/>
                <a:gd name="connsiteY4" fmla="*/ 100279 h 772801"/>
                <a:gd name="connsiteX5" fmla="*/ 436455 w 582610"/>
                <a:gd name="connsiteY5" fmla="*/ 49757 h 772801"/>
                <a:gd name="connsiteX6" fmla="*/ 486978 w 582610"/>
                <a:gd name="connsiteY6" fmla="*/ 100279 h 772801"/>
                <a:gd name="connsiteX7" fmla="*/ 486978 w 582610"/>
                <a:gd name="connsiteY7" fmla="*/ 327076 h 772801"/>
                <a:gd name="connsiteX8" fmla="*/ 500856 w 582610"/>
                <a:gd name="connsiteY8" fmla="*/ 335496 h 772801"/>
                <a:gd name="connsiteX9" fmla="*/ 505417 w 582610"/>
                <a:gd name="connsiteY9" fmla="*/ 340166 h 772801"/>
                <a:gd name="connsiteX10" fmla="*/ 505416 w 582610"/>
                <a:gd name="connsiteY10" fmla="*/ 199785 h 772801"/>
                <a:gd name="connsiteX11" fmla="*/ 542662 w 582610"/>
                <a:gd name="connsiteY11" fmla="*/ 162539 h 772801"/>
                <a:gd name="connsiteX12" fmla="*/ 579908 w 582610"/>
                <a:gd name="connsiteY12" fmla="*/ 199785 h 772801"/>
                <a:gd name="connsiteX13" fmla="*/ 579908 w 582610"/>
                <a:gd name="connsiteY13" fmla="*/ 485029 h 772801"/>
                <a:gd name="connsiteX14" fmla="*/ 582610 w 582610"/>
                <a:gd name="connsiteY14" fmla="*/ 508852 h 772801"/>
                <a:gd name="connsiteX15" fmla="*/ 582610 w 582610"/>
                <a:gd name="connsiteY15" fmla="*/ 548145 h 772801"/>
                <a:gd name="connsiteX16" fmla="*/ 357954 w 582610"/>
                <a:gd name="connsiteY16" fmla="*/ 772801 h 772801"/>
                <a:gd name="connsiteX17" fmla="*/ 199098 w 582610"/>
                <a:gd name="connsiteY17" fmla="*/ 707001 h 772801"/>
                <a:gd name="connsiteX18" fmla="*/ 151447 w 582610"/>
                <a:gd name="connsiteY18" fmla="*/ 636325 h 772801"/>
                <a:gd name="connsiteX19" fmla="*/ 21824 w 582610"/>
                <a:gd name="connsiteY19" fmla="*/ 414748 h 772801"/>
                <a:gd name="connsiteX20" fmla="*/ 9701 w 582610"/>
                <a:gd name="connsiteY20" fmla="*/ 276077 h 772801"/>
                <a:gd name="connsiteX21" fmla="*/ 98987 w 582610"/>
                <a:gd name="connsiteY21" fmla="*/ 305273 h 772801"/>
                <a:gd name="connsiteX22" fmla="*/ 147707 w 582610"/>
                <a:gd name="connsiteY22" fmla="*/ 395604 h 772801"/>
                <a:gd name="connsiteX23" fmla="*/ 147705 w 582610"/>
                <a:gd name="connsiteY23" fmla="*/ 100278 h 772801"/>
                <a:gd name="connsiteX24" fmla="*/ 198227 w 582610"/>
                <a:gd name="connsiteY24" fmla="*/ 49757 h 772801"/>
                <a:gd name="connsiteX25" fmla="*/ 248749 w 582610"/>
                <a:gd name="connsiteY25" fmla="*/ 100279 h 772801"/>
                <a:gd name="connsiteX26" fmla="*/ 248749 w 582610"/>
                <a:gd name="connsiteY26" fmla="*/ 313913 h 772801"/>
                <a:gd name="connsiteX27" fmla="*/ 260556 w 582610"/>
                <a:gd name="connsiteY27" fmla="*/ 306350 h 772801"/>
                <a:gd name="connsiteX28" fmla="*/ 266450 w 582610"/>
                <a:gd name="connsiteY28" fmla="*/ 304362 h 772801"/>
                <a:gd name="connsiteX29" fmla="*/ 266450 w 582610"/>
                <a:gd name="connsiteY29" fmla="*/ 50522 h 772801"/>
                <a:gd name="connsiteX30" fmla="*/ 297307 w 582610"/>
                <a:gd name="connsiteY30" fmla="*/ 3971 h 772801"/>
                <a:gd name="connsiteX31" fmla="*/ 316972 w 582610"/>
                <a:gd name="connsiteY31" fmla="*/ 0 h 772801"/>
                <a:gd name="connsiteX0" fmla="*/ 326503 w 592141"/>
                <a:gd name="connsiteY0" fmla="*/ 0 h 772801"/>
                <a:gd name="connsiteX1" fmla="*/ 377026 w 592141"/>
                <a:gd name="connsiteY1" fmla="*/ 50522 h 772801"/>
                <a:gd name="connsiteX2" fmla="*/ 377026 w 592141"/>
                <a:gd name="connsiteY2" fmla="*/ 286122 h 772801"/>
                <a:gd name="connsiteX3" fmla="*/ 395465 w 592141"/>
                <a:gd name="connsiteY3" fmla="*/ 289845 h 772801"/>
                <a:gd name="connsiteX4" fmla="*/ 395465 w 592141"/>
                <a:gd name="connsiteY4" fmla="*/ 100279 h 772801"/>
                <a:gd name="connsiteX5" fmla="*/ 445986 w 592141"/>
                <a:gd name="connsiteY5" fmla="*/ 49757 h 772801"/>
                <a:gd name="connsiteX6" fmla="*/ 496509 w 592141"/>
                <a:gd name="connsiteY6" fmla="*/ 100279 h 772801"/>
                <a:gd name="connsiteX7" fmla="*/ 496509 w 592141"/>
                <a:gd name="connsiteY7" fmla="*/ 327076 h 772801"/>
                <a:gd name="connsiteX8" fmla="*/ 510387 w 592141"/>
                <a:gd name="connsiteY8" fmla="*/ 335496 h 772801"/>
                <a:gd name="connsiteX9" fmla="*/ 514948 w 592141"/>
                <a:gd name="connsiteY9" fmla="*/ 340166 h 772801"/>
                <a:gd name="connsiteX10" fmla="*/ 514947 w 592141"/>
                <a:gd name="connsiteY10" fmla="*/ 199785 h 772801"/>
                <a:gd name="connsiteX11" fmla="*/ 552193 w 592141"/>
                <a:gd name="connsiteY11" fmla="*/ 162539 h 772801"/>
                <a:gd name="connsiteX12" fmla="*/ 589439 w 592141"/>
                <a:gd name="connsiteY12" fmla="*/ 199785 h 772801"/>
                <a:gd name="connsiteX13" fmla="*/ 589439 w 592141"/>
                <a:gd name="connsiteY13" fmla="*/ 485029 h 772801"/>
                <a:gd name="connsiteX14" fmla="*/ 592141 w 592141"/>
                <a:gd name="connsiteY14" fmla="*/ 508852 h 772801"/>
                <a:gd name="connsiteX15" fmla="*/ 592141 w 592141"/>
                <a:gd name="connsiteY15" fmla="*/ 548145 h 772801"/>
                <a:gd name="connsiteX16" fmla="*/ 367485 w 592141"/>
                <a:gd name="connsiteY16" fmla="*/ 772801 h 772801"/>
                <a:gd name="connsiteX17" fmla="*/ 208629 w 592141"/>
                <a:gd name="connsiteY17" fmla="*/ 707001 h 772801"/>
                <a:gd name="connsiteX18" fmla="*/ 160978 w 592141"/>
                <a:gd name="connsiteY18" fmla="*/ 636325 h 772801"/>
                <a:gd name="connsiteX19" fmla="*/ 31355 w 592141"/>
                <a:gd name="connsiteY19" fmla="*/ 414748 h 772801"/>
                <a:gd name="connsiteX20" fmla="*/ 19232 w 592141"/>
                <a:gd name="connsiteY20" fmla="*/ 276077 h 772801"/>
                <a:gd name="connsiteX21" fmla="*/ 108518 w 592141"/>
                <a:gd name="connsiteY21" fmla="*/ 305273 h 772801"/>
                <a:gd name="connsiteX22" fmla="*/ 157238 w 592141"/>
                <a:gd name="connsiteY22" fmla="*/ 395604 h 772801"/>
                <a:gd name="connsiteX23" fmla="*/ 157236 w 592141"/>
                <a:gd name="connsiteY23" fmla="*/ 100278 h 772801"/>
                <a:gd name="connsiteX24" fmla="*/ 207758 w 592141"/>
                <a:gd name="connsiteY24" fmla="*/ 49757 h 772801"/>
                <a:gd name="connsiteX25" fmla="*/ 258280 w 592141"/>
                <a:gd name="connsiteY25" fmla="*/ 100279 h 772801"/>
                <a:gd name="connsiteX26" fmla="*/ 258280 w 592141"/>
                <a:gd name="connsiteY26" fmla="*/ 313913 h 772801"/>
                <a:gd name="connsiteX27" fmla="*/ 270087 w 592141"/>
                <a:gd name="connsiteY27" fmla="*/ 306350 h 772801"/>
                <a:gd name="connsiteX28" fmla="*/ 275981 w 592141"/>
                <a:gd name="connsiteY28" fmla="*/ 304362 h 772801"/>
                <a:gd name="connsiteX29" fmla="*/ 275981 w 592141"/>
                <a:gd name="connsiteY29" fmla="*/ 50522 h 772801"/>
                <a:gd name="connsiteX30" fmla="*/ 306838 w 592141"/>
                <a:gd name="connsiteY30" fmla="*/ 3971 h 772801"/>
                <a:gd name="connsiteX31" fmla="*/ 326503 w 592141"/>
                <a:gd name="connsiteY31" fmla="*/ 0 h 772801"/>
                <a:gd name="connsiteX0" fmla="*/ 331393 w 597031"/>
                <a:gd name="connsiteY0" fmla="*/ 0 h 772801"/>
                <a:gd name="connsiteX1" fmla="*/ 381916 w 597031"/>
                <a:gd name="connsiteY1" fmla="*/ 50522 h 772801"/>
                <a:gd name="connsiteX2" fmla="*/ 381916 w 597031"/>
                <a:gd name="connsiteY2" fmla="*/ 286122 h 772801"/>
                <a:gd name="connsiteX3" fmla="*/ 400355 w 597031"/>
                <a:gd name="connsiteY3" fmla="*/ 289845 h 772801"/>
                <a:gd name="connsiteX4" fmla="*/ 400355 w 597031"/>
                <a:gd name="connsiteY4" fmla="*/ 100279 h 772801"/>
                <a:gd name="connsiteX5" fmla="*/ 450876 w 597031"/>
                <a:gd name="connsiteY5" fmla="*/ 49757 h 772801"/>
                <a:gd name="connsiteX6" fmla="*/ 501399 w 597031"/>
                <a:gd name="connsiteY6" fmla="*/ 100279 h 772801"/>
                <a:gd name="connsiteX7" fmla="*/ 501399 w 597031"/>
                <a:gd name="connsiteY7" fmla="*/ 327076 h 772801"/>
                <a:gd name="connsiteX8" fmla="*/ 515277 w 597031"/>
                <a:gd name="connsiteY8" fmla="*/ 335496 h 772801"/>
                <a:gd name="connsiteX9" fmla="*/ 519838 w 597031"/>
                <a:gd name="connsiteY9" fmla="*/ 340166 h 772801"/>
                <a:gd name="connsiteX10" fmla="*/ 519837 w 597031"/>
                <a:gd name="connsiteY10" fmla="*/ 199785 h 772801"/>
                <a:gd name="connsiteX11" fmla="*/ 557083 w 597031"/>
                <a:gd name="connsiteY11" fmla="*/ 162539 h 772801"/>
                <a:gd name="connsiteX12" fmla="*/ 594329 w 597031"/>
                <a:gd name="connsiteY12" fmla="*/ 199785 h 772801"/>
                <a:gd name="connsiteX13" fmla="*/ 594329 w 597031"/>
                <a:gd name="connsiteY13" fmla="*/ 485029 h 772801"/>
                <a:gd name="connsiteX14" fmla="*/ 597031 w 597031"/>
                <a:gd name="connsiteY14" fmla="*/ 508852 h 772801"/>
                <a:gd name="connsiteX15" fmla="*/ 597031 w 597031"/>
                <a:gd name="connsiteY15" fmla="*/ 548145 h 772801"/>
                <a:gd name="connsiteX16" fmla="*/ 372375 w 597031"/>
                <a:gd name="connsiteY16" fmla="*/ 772801 h 772801"/>
                <a:gd name="connsiteX17" fmla="*/ 213519 w 597031"/>
                <a:gd name="connsiteY17" fmla="*/ 707001 h 772801"/>
                <a:gd name="connsiteX18" fmla="*/ 165868 w 597031"/>
                <a:gd name="connsiteY18" fmla="*/ 636325 h 772801"/>
                <a:gd name="connsiteX19" fmla="*/ 36245 w 597031"/>
                <a:gd name="connsiteY19" fmla="*/ 414748 h 772801"/>
                <a:gd name="connsiteX20" fmla="*/ 24122 w 597031"/>
                <a:gd name="connsiteY20" fmla="*/ 276077 h 772801"/>
                <a:gd name="connsiteX21" fmla="*/ 113408 w 597031"/>
                <a:gd name="connsiteY21" fmla="*/ 305273 h 772801"/>
                <a:gd name="connsiteX22" fmla="*/ 162128 w 597031"/>
                <a:gd name="connsiteY22" fmla="*/ 395604 h 772801"/>
                <a:gd name="connsiteX23" fmla="*/ 162126 w 597031"/>
                <a:gd name="connsiteY23" fmla="*/ 100278 h 772801"/>
                <a:gd name="connsiteX24" fmla="*/ 212648 w 597031"/>
                <a:gd name="connsiteY24" fmla="*/ 49757 h 772801"/>
                <a:gd name="connsiteX25" fmla="*/ 263170 w 597031"/>
                <a:gd name="connsiteY25" fmla="*/ 100279 h 772801"/>
                <a:gd name="connsiteX26" fmla="*/ 263170 w 597031"/>
                <a:gd name="connsiteY26" fmla="*/ 313913 h 772801"/>
                <a:gd name="connsiteX27" fmla="*/ 274977 w 597031"/>
                <a:gd name="connsiteY27" fmla="*/ 306350 h 772801"/>
                <a:gd name="connsiteX28" fmla="*/ 280871 w 597031"/>
                <a:gd name="connsiteY28" fmla="*/ 304362 h 772801"/>
                <a:gd name="connsiteX29" fmla="*/ 280871 w 597031"/>
                <a:gd name="connsiteY29" fmla="*/ 50522 h 772801"/>
                <a:gd name="connsiteX30" fmla="*/ 311728 w 597031"/>
                <a:gd name="connsiteY30" fmla="*/ 3971 h 772801"/>
                <a:gd name="connsiteX31" fmla="*/ 331393 w 597031"/>
                <a:gd name="connsiteY31" fmla="*/ 0 h 772801"/>
                <a:gd name="connsiteX0" fmla="*/ 327699 w 593337"/>
                <a:gd name="connsiteY0" fmla="*/ 0 h 772801"/>
                <a:gd name="connsiteX1" fmla="*/ 378222 w 593337"/>
                <a:gd name="connsiteY1" fmla="*/ 50522 h 772801"/>
                <a:gd name="connsiteX2" fmla="*/ 378222 w 593337"/>
                <a:gd name="connsiteY2" fmla="*/ 286122 h 772801"/>
                <a:gd name="connsiteX3" fmla="*/ 396661 w 593337"/>
                <a:gd name="connsiteY3" fmla="*/ 289845 h 772801"/>
                <a:gd name="connsiteX4" fmla="*/ 396661 w 593337"/>
                <a:gd name="connsiteY4" fmla="*/ 100279 h 772801"/>
                <a:gd name="connsiteX5" fmla="*/ 447182 w 593337"/>
                <a:gd name="connsiteY5" fmla="*/ 49757 h 772801"/>
                <a:gd name="connsiteX6" fmla="*/ 497705 w 593337"/>
                <a:gd name="connsiteY6" fmla="*/ 100279 h 772801"/>
                <a:gd name="connsiteX7" fmla="*/ 497705 w 593337"/>
                <a:gd name="connsiteY7" fmla="*/ 327076 h 772801"/>
                <a:gd name="connsiteX8" fmla="*/ 511583 w 593337"/>
                <a:gd name="connsiteY8" fmla="*/ 335496 h 772801"/>
                <a:gd name="connsiteX9" fmla="*/ 516144 w 593337"/>
                <a:gd name="connsiteY9" fmla="*/ 340166 h 772801"/>
                <a:gd name="connsiteX10" fmla="*/ 516143 w 593337"/>
                <a:gd name="connsiteY10" fmla="*/ 199785 h 772801"/>
                <a:gd name="connsiteX11" fmla="*/ 553389 w 593337"/>
                <a:gd name="connsiteY11" fmla="*/ 162539 h 772801"/>
                <a:gd name="connsiteX12" fmla="*/ 590635 w 593337"/>
                <a:gd name="connsiteY12" fmla="*/ 199785 h 772801"/>
                <a:gd name="connsiteX13" fmla="*/ 590635 w 593337"/>
                <a:gd name="connsiteY13" fmla="*/ 485029 h 772801"/>
                <a:gd name="connsiteX14" fmla="*/ 593337 w 593337"/>
                <a:gd name="connsiteY14" fmla="*/ 508852 h 772801"/>
                <a:gd name="connsiteX15" fmla="*/ 593337 w 593337"/>
                <a:gd name="connsiteY15" fmla="*/ 548145 h 772801"/>
                <a:gd name="connsiteX16" fmla="*/ 368681 w 593337"/>
                <a:gd name="connsiteY16" fmla="*/ 772801 h 772801"/>
                <a:gd name="connsiteX17" fmla="*/ 209825 w 593337"/>
                <a:gd name="connsiteY17" fmla="*/ 707001 h 772801"/>
                <a:gd name="connsiteX18" fmla="*/ 162174 w 593337"/>
                <a:gd name="connsiteY18" fmla="*/ 636325 h 772801"/>
                <a:gd name="connsiteX19" fmla="*/ 32551 w 593337"/>
                <a:gd name="connsiteY19" fmla="*/ 414748 h 772801"/>
                <a:gd name="connsiteX20" fmla="*/ 26016 w 593337"/>
                <a:gd name="connsiteY20" fmla="*/ 267699 h 772801"/>
                <a:gd name="connsiteX21" fmla="*/ 109714 w 593337"/>
                <a:gd name="connsiteY21" fmla="*/ 305273 h 772801"/>
                <a:gd name="connsiteX22" fmla="*/ 158434 w 593337"/>
                <a:gd name="connsiteY22" fmla="*/ 395604 h 772801"/>
                <a:gd name="connsiteX23" fmla="*/ 158432 w 593337"/>
                <a:gd name="connsiteY23" fmla="*/ 100278 h 772801"/>
                <a:gd name="connsiteX24" fmla="*/ 208954 w 593337"/>
                <a:gd name="connsiteY24" fmla="*/ 49757 h 772801"/>
                <a:gd name="connsiteX25" fmla="*/ 259476 w 593337"/>
                <a:gd name="connsiteY25" fmla="*/ 100279 h 772801"/>
                <a:gd name="connsiteX26" fmla="*/ 259476 w 593337"/>
                <a:gd name="connsiteY26" fmla="*/ 313913 h 772801"/>
                <a:gd name="connsiteX27" fmla="*/ 271283 w 593337"/>
                <a:gd name="connsiteY27" fmla="*/ 306350 h 772801"/>
                <a:gd name="connsiteX28" fmla="*/ 277177 w 593337"/>
                <a:gd name="connsiteY28" fmla="*/ 304362 h 772801"/>
                <a:gd name="connsiteX29" fmla="*/ 277177 w 593337"/>
                <a:gd name="connsiteY29" fmla="*/ 50522 h 772801"/>
                <a:gd name="connsiteX30" fmla="*/ 308034 w 593337"/>
                <a:gd name="connsiteY30" fmla="*/ 3971 h 772801"/>
                <a:gd name="connsiteX31" fmla="*/ 327699 w 593337"/>
                <a:gd name="connsiteY31" fmla="*/ 0 h 772801"/>
                <a:gd name="connsiteX0" fmla="*/ 330105 w 595743"/>
                <a:gd name="connsiteY0" fmla="*/ 0 h 772801"/>
                <a:gd name="connsiteX1" fmla="*/ 380628 w 595743"/>
                <a:gd name="connsiteY1" fmla="*/ 50522 h 772801"/>
                <a:gd name="connsiteX2" fmla="*/ 380628 w 595743"/>
                <a:gd name="connsiteY2" fmla="*/ 286122 h 772801"/>
                <a:gd name="connsiteX3" fmla="*/ 399067 w 595743"/>
                <a:gd name="connsiteY3" fmla="*/ 289845 h 772801"/>
                <a:gd name="connsiteX4" fmla="*/ 399067 w 595743"/>
                <a:gd name="connsiteY4" fmla="*/ 100279 h 772801"/>
                <a:gd name="connsiteX5" fmla="*/ 449588 w 595743"/>
                <a:gd name="connsiteY5" fmla="*/ 49757 h 772801"/>
                <a:gd name="connsiteX6" fmla="*/ 500111 w 595743"/>
                <a:gd name="connsiteY6" fmla="*/ 100279 h 772801"/>
                <a:gd name="connsiteX7" fmla="*/ 500111 w 595743"/>
                <a:gd name="connsiteY7" fmla="*/ 327076 h 772801"/>
                <a:gd name="connsiteX8" fmla="*/ 513989 w 595743"/>
                <a:gd name="connsiteY8" fmla="*/ 335496 h 772801"/>
                <a:gd name="connsiteX9" fmla="*/ 518550 w 595743"/>
                <a:gd name="connsiteY9" fmla="*/ 340166 h 772801"/>
                <a:gd name="connsiteX10" fmla="*/ 518549 w 595743"/>
                <a:gd name="connsiteY10" fmla="*/ 199785 h 772801"/>
                <a:gd name="connsiteX11" fmla="*/ 555795 w 595743"/>
                <a:gd name="connsiteY11" fmla="*/ 162539 h 772801"/>
                <a:gd name="connsiteX12" fmla="*/ 593041 w 595743"/>
                <a:gd name="connsiteY12" fmla="*/ 199785 h 772801"/>
                <a:gd name="connsiteX13" fmla="*/ 593041 w 595743"/>
                <a:gd name="connsiteY13" fmla="*/ 485029 h 772801"/>
                <a:gd name="connsiteX14" fmla="*/ 595743 w 595743"/>
                <a:gd name="connsiteY14" fmla="*/ 508852 h 772801"/>
                <a:gd name="connsiteX15" fmla="*/ 595743 w 595743"/>
                <a:gd name="connsiteY15" fmla="*/ 548145 h 772801"/>
                <a:gd name="connsiteX16" fmla="*/ 371087 w 595743"/>
                <a:gd name="connsiteY16" fmla="*/ 772801 h 772801"/>
                <a:gd name="connsiteX17" fmla="*/ 212231 w 595743"/>
                <a:gd name="connsiteY17" fmla="*/ 707001 h 772801"/>
                <a:gd name="connsiteX18" fmla="*/ 164580 w 595743"/>
                <a:gd name="connsiteY18" fmla="*/ 636325 h 772801"/>
                <a:gd name="connsiteX19" fmla="*/ 34957 w 595743"/>
                <a:gd name="connsiteY19" fmla="*/ 414748 h 772801"/>
                <a:gd name="connsiteX20" fmla="*/ 28422 w 595743"/>
                <a:gd name="connsiteY20" fmla="*/ 267699 h 772801"/>
                <a:gd name="connsiteX21" fmla="*/ 112120 w 595743"/>
                <a:gd name="connsiteY21" fmla="*/ 305273 h 772801"/>
                <a:gd name="connsiteX22" fmla="*/ 160840 w 595743"/>
                <a:gd name="connsiteY22" fmla="*/ 395604 h 772801"/>
                <a:gd name="connsiteX23" fmla="*/ 160838 w 595743"/>
                <a:gd name="connsiteY23" fmla="*/ 100278 h 772801"/>
                <a:gd name="connsiteX24" fmla="*/ 211360 w 595743"/>
                <a:gd name="connsiteY24" fmla="*/ 49757 h 772801"/>
                <a:gd name="connsiteX25" fmla="*/ 261882 w 595743"/>
                <a:gd name="connsiteY25" fmla="*/ 100279 h 772801"/>
                <a:gd name="connsiteX26" fmla="*/ 261882 w 595743"/>
                <a:gd name="connsiteY26" fmla="*/ 313913 h 772801"/>
                <a:gd name="connsiteX27" fmla="*/ 273689 w 595743"/>
                <a:gd name="connsiteY27" fmla="*/ 306350 h 772801"/>
                <a:gd name="connsiteX28" fmla="*/ 279583 w 595743"/>
                <a:gd name="connsiteY28" fmla="*/ 304362 h 772801"/>
                <a:gd name="connsiteX29" fmla="*/ 279583 w 595743"/>
                <a:gd name="connsiteY29" fmla="*/ 50522 h 772801"/>
                <a:gd name="connsiteX30" fmla="*/ 310440 w 595743"/>
                <a:gd name="connsiteY30" fmla="*/ 3971 h 772801"/>
                <a:gd name="connsiteX31" fmla="*/ 330105 w 595743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3 w 603416"/>
                <a:gd name="connsiteY9" fmla="*/ 340166 h 772801"/>
                <a:gd name="connsiteX10" fmla="*/ 526222 w 603416"/>
                <a:gd name="connsiteY10" fmla="*/ 199785 h 772801"/>
                <a:gd name="connsiteX11" fmla="*/ 563468 w 603416"/>
                <a:gd name="connsiteY11" fmla="*/ 162539 h 772801"/>
                <a:gd name="connsiteX12" fmla="*/ 600714 w 603416"/>
                <a:gd name="connsiteY12" fmla="*/ 199785 h 772801"/>
                <a:gd name="connsiteX13" fmla="*/ 600714 w 603416"/>
                <a:gd name="connsiteY13" fmla="*/ 485029 h 772801"/>
                <a:gd name="connsiteX14" fmla="*/ 603416 w 603416"/>
                <a:gd name="connsiteY14" fmla="*/ 508852 h 772801"/>
                <a:gd name="connsiteX15" fmla="*/ 603416 w 603416"/>
                <a:gd name="connsiteY15" fmla="*/ 548145 h 772801"/>
                <a:gd name="connsiteX16" fmla="*/ 378760 w 603416"/>
                <a:gd name="connsiteY16" fmla="*/ 772801 h 772801"/>
                <a:gd name="connsiteX17" fmla="*/ 219904 w 603416"/>
                <a:gd name="connsiteY17" fmla="*/ 707001 h 772801"/>
                <a:gd name="connsiteX18" fmla="*/ 172253 w 603416"/>
                <a:gd name="connsiteY18" fmla="*/ 636325 h 772801"/>
                <a:gd name="connsiteX19" fmla="*/ 42630 w 603416"/>
                <a:gd name="connsiteY19" fmla="*/ 414748 h 772801"/>
                <a:gd name="connsiteX20" fmla="*/ 24927 w 603416"/>
                <a:gd name="connsiteY20" fmla="*/ 267698 h 772801"/>
                <a:gd name="connsiteX21" fmla="*/ 119793 w 603416"/>
                <a:gd name="connsiteY21" fmla="*/ 305273 h 772801"/>
                <a:gd name="connsiteX22" fmla="*/ 168513 w 603416"/>
                <a:gd name="connsiteY22" fmla="*/ 395604 h 772801"/>
                <a:gd name="connsiteX23" fmla="*/ 168511 w 603416"/>
                <a:gd name="connsiteY23" fmla="*/ 100278 h 772801"/>
                <a:gd name="connsiteX24" fmla="*/ 219033 w 603416"/>
                <a:gd name="connsiteY24" fmla="*/ 49757 h 772801"/>
                <a:gd name="connsiteX25" fmla="*/ 269555 w 603416"/>
                <a:gd name="connsiteY25" fmla="*/ 100279 h 772801"/>
                <a:gd name="connsiteX26" fmla="*/ 269555 w 603416"/>
                <a:gd name="connsiteY26" fmla="*/ 313913 h 772801"/>
                <a:gd name="connsiteX27" fmla="*/ 281362 w 603416"/>
                <a:gd name="connsiteY27" fmla="*/ 306350 h 772801"/>
                <a:gd name="connsiteX28" fmla="*/ 287256 w 603416"/>
                <a:gd name="connsiteY28" fmla="*/ 304362 h 772801"/>
                <a:gd name="connsiteX29" fmla="*/ 287256 w 603416"/>
                <a:gd name="connsiteY29" fmla="*/ 50522 h 772801"/>
                <a:gd name="connsiteX30" fmla="*/ 318113 w 603416"/>
                <a:gd name="connsiteY30" fmla="*/ 3971 h 772801"/>
                <a:gd name="connsiteX31" fmla="*/ 337778 w 603416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2 w 603416"/>
                <a:gd name="connsiteY9" fmla="*/ 199785 h 772801"/>
                <a:gd name="connsiteX10" fmla="*/ 563468 w 603416"/>
                <a:gd name="connsiteY10" fmla="*/ 162539 h 772801"/>
                <a:gd name="connsiteX11" fmla="*/ 600714 w 603416"/>
                <a:gd name="connsiteY11" fmla="*/ 199785 h 772801"/>
                <a:gd name="connsiteX12" fmla="*/ 600714 w 603416"/>
                <a:gd name="connsiteY12" fmla="*/ 485029 h 772801"/>
                <a:gd name="connsiteX13" fmla="*/ 603416 w 603416"/>
                <a:gd name="connsiteY13" fmla="*/ 508852 h 772801"/>
                <a:gd name="connsiteX14" fmla="*/ 603416 w 603416"/>
                <a:gd name="connsiteY14" fmla="*/ 548145 h 772801"/>
                <a:gd name="connsiteX15" fmla="*/ 378760 w 603416"/>
                <a:gd name="connsiteY15" fmla="*/ 772801 h 772801"/>
                <a:gd name="connsiteX16" fmla="*/ 219904 w 603416"/>
                <a:gd name="connsiteY16" fmla="*/ 707001 h 772801"/>
                <a:gd name="connsiteX17" fmla="*/ 172253 w 603416"/>
                <a:gd name="connsiteY17" fmla="*/ 636325 h 772801"/>
                <a:gd name="connsiteX18" fmla="*/ 42630 w 603416"/>
                <a:gd name="connsiteY18" fmla="*/ 414748 h 772801"/>
                <a:gd name="connsiteX19" fmla="*/ 24927 w 603416"/>
                <a:gd name="connsiteY19" fmla="*/ 267698 h 772801"/>
                <a:gd name="connsiteX20" fmla="*/ 119793 w 603416"/>
                <a:gd name="connsiteY20" fmla="*/ 305273 h 772801"/>
                <a:gd name="connsiteX21" fmla="*/ 168513 w 603416"/>
                <a:gd name="connsiteY21" fmla="*/ 395604 h 772801"/>
                <a:gd name="connsiteX22" fmla="*/ 168511 w 603416"/>
                <a:gd name="connsiteY22" fmla="*/ 100278 h 772801"/>
                <a:gd name="connsiteX23" fmla="*/ 219033 w 603416"/>
                <a:gd name="connsiteY23" fmla="*/ 49757 h 772801"/>
                <a:gd name="connsiteX24" fmla="*/ 269555 w 603416"/>
                <a:gd name="connsiteY24" fmla="*/ 100279 h 772801"/>
                <a:gd name="connsiteX25" fmla="*/ 269555 w 603416"/>
                <a:gd name="connsiteY25" fmla="*/ 313913 h 772801"/>
                <a:gd name="connsiteX26" fmla="*/ 281362 w 603416"/>
                <a:gd name="connsiteY26" fmla="*/ 306350 h 772801"/>
                <a:gd name="connsiteX27" fmla="*/ 287256 w 603416"/>
                <a:gd name="connsiteY27" fmla="*/ 304362 h 772801"/>
                <a:gd name="connsiteX28" fmla="*/ 287256 w 603416"/>
                <a:gd name="connsiteY28" fmla="*/ 50522 h 772801"/>
                <a:gd name="connsiteX29" fmla="*/ 318113 w 603416"/>
                <a:gd name="connsiteY29" fmla="*/ 3971 h 772801"/>
                <a:gd name="connsiteX30" fmla="*/ 337778 w 603416"/>
                <a:gd name="connsiteY30" fmla="*/ 0 h 77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3416" h="772801">
                  <a:moveTo>
                    <a:pt x="337778" y="0"/>
                  </a:moveTo>
                  <a:cubicBezTo>
                    <a:pt x="365681" y="0"/>
                    <a:pt x="388300" y="22619"/>
                    <a:pt x="388301" y="50522"/>
                  </a:cubicBezTo>
                  <a:lnTo>
                    <a:pt x="388301" y="286122"/>
                  </a:lnTo>
                  <a:lnTo>
                    <a:pt x="406740" y="289845"/>
                  </a:lnTo>
                  <a:lnTo>
                    <a:pt x="406740" y="100279"/>
                  </a:lnTo>
                  <a:cubicBezTo>
                    <a:pt x="406739" y="72375"/>
                    <a:pt x="429359" y="49757"/>
                    <a:pt x="457261" y="49757"/>
                  </a:cubicBezTo>
                  <a:cubicBezTo>
                    <a:pt x="485165" y="49757"/>
                    <a:pt x="507783" y="72376"/>
                    <a:pt x="507784" y="100279"/>
                  </a:cubicBezTo>
                  <a:lnTo>
                    <a:pt x="507784" y="327076"/>
                  </a:lnTo>
                  <a:lnTo>
                    <a:pt x="521662" y="335496"/>
                  </a:lnTo>
                  <a:lnTo>
                    <a:pt x="526222" y="199785"/>
                  </a:lnTo>
                  <a:cubicBezTo>
                    <a:pt x="526222" y="179215"/>
                    <a:pt x="542898" y="162539"/>
                    <a:pt x="563468" y="162539"/>
                  </a:cubicBezTo>
                  <a:cubicBezTo>
                    <a:pt x="584038" y="162539"/>
                    <a:pt x="600714" y="179215"/>
                    <a:pt x="600714" y="199785"/>
                  </a:cubicBezTo>
                  <a:lnTo>
                    <a:pt x="600714" y="485029"/>
                  </a:lnTo>
                  <a:lnTo>
                    <a:pt x="603416" y="508852"/>
                  </a:lnTo>
                  <a:lnTo>
                    <a:pt x="603416" y="548145"/>
                  </a:lnTo>
                  <a:cubicBezTo>
                    <a:pt x="603416" y="672219"/>
                    <a:pt x="502834" y="772801"/>
                    <a:pt x="378760" y="772801"/>
                  </a:cubicBezTo>
                  <a:cubicBezTo>
                    <a:pt x="316724" y="772801"/>
                    <a:pt x="260559" y="747656"/>
                    <a:pt x="219904" y="707001"/>
                  </a:cubicBezTo>
                  <a:lnTo>
                    <a:pt x="172253" y="636325"/>
                  </a:lnTo>
                  <a:lnTo>
                    <a:pt x="42630" y="414748"/>
                  </a:lnTo>
                  <a:cubicBezTo>
                    <a:pt x="13886" y="361688"/>
                    <a:pt x="-27028" y="294322"/>
                    <a:pt x="24927" y="267698"/>
                  </a:cubicBezTo>
                  <a:cubicBezTo>
                    <a:pt x="76882" y="241074"/>
                    <a:pt x="97121" y="292183"/>
                    <a:pt x="119793" y="305273"/>
                  </a:cubicBezTo>
                  <a:lnTo>
                    <a:pt x="168513" y="395604"/>
                  </a:lnTo>
                  <a:cubicBezTo>
                    <a:pt x="168513" y="283199"/>
                    <a:pt x="168511" y="212683"/>
                    <a:pt x="168511" y="100278"/>
                  </a:cubicBezTo>
                  <a:cubicBezTo>
                    <a:pt x="168511" y="72376"/>
                    <a:pt x="191130" y="49757"/>
                    <a:pt x="219033" y="49757"/>
                  </a:cubicBezTo>
                  <a:cubicBezTo>
                    <a:pt x="246935" y="49757"/>
                    <a:pt x="269554" y="72376"/>
                    <a:pt x="269555" y="100279"/>
                  </a:cubicBezTo>
                  <a:lnTo>
                    <a:pt x="269555" y="313913"/>
                  </a:lnTo>
                  <a:lnTo>
                    <a:pt x="281362" y="306350"/>
                  </a:lnTo>
                  <a:lnTo>
                    <a:pt x="287256" y="304362"/>
                  </a:lnTo>
                  <a:lnTo>
                    <a:pt x="287256" y="50522"/>
                  </a:lnTo>
                  <a:cubicBezTo>
                    <a:pt x="287257" y="29595"/>
                    <a:pt x="299980" y="11640"/>
                    <a:pt x="318113" y="3971"/>
                  </a:cubicBezTo>
                  <a:cubicBezTo>
                    <a:pt x="324158" y="1413"/>
                    <a:pt x="330803" y="-1"/>
                    <a:pt x="337778" y="0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ADD51F15-4968-4924-A4DA-ABF4D11A64DA}"/>
                </a:ext>
              </a:extLst>
            </p:cNvPr>
            <p:cNvSpPr/>
            <p:nvPr/>
          </p:nvSpPr>
          <p:spPr>
            <a:xfrm rot="900000">
              <a:off x="1576377" y="2269948"/>
              <a:ext cx="146107" cy="540128"/>
            </a:xfrm>
            <a:custGeom>
              <a:avLst/>
              <a:gdLst>
                <a:gd name="connsiteX0" fmla="*/ 73054 w 146107"/>
                <a:gd name="connsiteY0" fmla="*/ 0 h 610101"/>
                <a:gd name="connsiteX1" fmla="*/ 73054 w 146107"/>
                <a:gd name="connsiteY1" fmla="*/ 0 h 610101"/>
                <a:gd name="connsiteX2" fmla="*/ 146108 w 146107"/>
                <a:gd name="connsiteY2" fmla="*/ 73054 h 610101"/>
                <a:gd name="connsiteX3" fmla="*/ 146107 w 146107"/>
                <a:gd name="connsiteY3" fmla="*/ 610101 h 610101"/>
                <a:gd name="connsiteX4" fmla="*/ 146107 w 146107"/>
                <a:gd name="connsiteY4" fmla="*/ 610101 h 610101"/>
                <a:gd name="connsiteX5" fmla="*/ 0 w 146107"/>
                <a:gd name="connsiteY5" fmla="*/ 610101 h 610101"/>
                <a:gd name="connsiteX6" fmla="*/ 0 w 146107"/>
                <a:gd name="connsiteY6" fmla="*/ 610101 h 610101"/>
                <a:gd name="connsiteX7" fmla="*/ 0 w 146107"/>
                <a:gd name="connsiteY7" fmla="*/ 73054 h 610101"/>
                <a:gd name="connsiteX8" fmla="*/ 73054 w 146107"/>
                <a:gd name="connsiteY8" fmla="*/ 0 h 610101"/>
                <a:gd name="connsiteX0" fmla="*/ 78678 w 146108"/>
                <a:gd name="connsiteY0" fmla="*/ 0 h 653516"/>
                <a:gd name="connsiteX1" fmla="*/ 73054 w 146108"/>
                <a:gd name="connsiteY1" fmla="*/ 43415 h 653516"/>
                <a:gd name="connsiteX2" fmla="*/ 146108 w 146108"/>
                <a:gd name="connsiteY2" fmla="*/ 116469 h 653516"/>
                <a:gd name="connsiteX3" fmla="*/ 146107 w 146108"/>
                <a:gd name="connsiteY3" fmla="*/ 653516 h 653516"/>
                <a:gd name="connsiteX4" fmla="*/ 146107 w 146108"/>
                <a:gd name="connsiteY4" fmla="*/ 653516 h 653516"/>
                <a:gd name="connsiteX5" fmla="*/ 0 w 146108"/>
                <a:gd name="connsiteY5" fmla="*/ 653516 h 653516"/>
                <a:gd name="connsiteX6" fmla="*/ 0 w 146108"/>
                <a:gd name="connsiteY6" fmla="*/ 653516 h 653516"/>
                <a:gd name="connsiteX7" fmla="*/ 0 w 146108"/>
                <a:gd name="connsiteY7" fmla="*/ 116469 h 653516"/>
                <a:gd name="connsiteX8" fmla="*/ 78678 w 146108"/>
                <a:gd name="connsiteY8" fmla="*/ 0 h 653516"/>
                <a:gd name="connsiteX0" fmla="*/ 78678 w 170118"/>
                <a:gd name="connsiteY0" fmla="*/ 0 h 653516"/>
                <a:gd name="connsiteX1" fmla="*/ 73054 w 170118"/>
                <a:gd name="connsiteY1" fmla="*/ 43415 h 653516"/>
                <a:gd name="connsiteX2" fmla="*/ 146108 w 170118"/>
                <a:gd name="connsiteY2" fmla="*/ 116469 h 653516"/>
                <a:gd name="connsiteX3" fmla="*/ 146107 w 170118"/>
                <a:gd name="connsiteY3" fmla="*/ 653516 h 653516"/>
                <a:gd name="connsiteX4" fmla="*/ 146107 w 170118"/>
                <a:gd name="connsiteY4" fmla="*/ 653516 h 653516"/>
                <a:gd name="connsiteX5" fmla="*/ 0 w 170118"/>
                <a:gd name="connsiteY5" fmla="*/ 653516 h 653516"/>
                <a:gd name="connsiteX6" fmla="*/ 0 w 170118"/>
                <a:gd name="connsiteY6" fmla="*/ 653516 h 653516"/>
                <a:gd name="connsiteX7" fmla="*/ 0 w 170118"/>
                <a:gd name="connsiteY7" fmla="*/ 116469 h 653516"/>
                <a:gd name="connsiteX8" fmla="*/ 170118 w 170118"/>
                <a:gd name="connsiteY8" fmla="*/ 91440 h 653516"/>
                <a:gd name="connsiteX0" fmla="*/ 73054 w 170118"/>
                <a:gd name="connsiteY0" fmla="*/ 0 h 610101"/>
                <a:gd name="connsiteX1" fmla="*/ 146108 w 170118"/>
                <a:gd name="connsiteY1" fmla="*/ 73054 h 610101"/>
                <a:gd name="connsiteX2" fmla="*/ 146107 w 170118"/>
                <a:gd name="connsiteY2" fmla="*/ 610101 h 610101"/>
                <a:gd name="connsiteX3" fmla="*/ 146107 w 170118"/>
                <a:gd name="connsiteY3" fmla="*/ 610101 h 610101"/>
                <a:gd name="connsiteX4" fmla="*/ 0 w 170118"/>
                <a:gd name="connsiteY4" fmla="*/ 610101 h 610101"/>
                <a:gd name="connsiteX5" fmla="*/ 0 w 170118"/>
                <a:gd name="connsiteY5" fmla="*/ 610101 h 610101"/>
                <a:gd name="connsiteX6" fmla="*/ 0 w 170118"/>
                <a:gd name="connsiteY6" fmla="*/ 73054 h 610101"/>
                <a:gd name="connsiteX7" fmla="*/ 170118 w 170118"/>
                <a:gd name="connsiteY7" fmla="*/ 48025 h 610101"/>
                <a:gd name="connsiteX0" fmla="*/ 73054 w 146108"/>
                <a:gd name="connsiteY0" fmla="*/ 0 h 610101"/>
                <a:gd name="connsiteX1" fmla="*/ 146108 w 146108"/>
                <a:gd name="connsiteY1" fmla="*/ 73054 h 610101"/>
                <a:gd name="connsiteX2" fmla="*/ 146107 w 146108"/>
                <a:gd name="connsiteY2" fmla="*/ 610101 h 610101"/>
                <a:gd name="connsiteX3" fmla="*/ 146107 w 146108"/>
                <a:gd name="connsiteY3" fmla="*/ 610101 h 610101"/>
                <a:gd name="connsiteX4" fmla="*/ 0 w 146108"/>
                <a:gd name="connsiteY4" fmla="*/ 610101 h 610101"/>
                <a:gd name="connsiteX5" fmla="*/ 0 w 146108"/>
                <a:gd name="connsiteY5" fmla="*/ 610101 h 610101"/>
                <a:gd name="connsiteX6" fmla="*/ 0 w 146108"/>
                <a:gd name="connsiteY6" fmla="*/ 73054 h 610101"/>
                <a:gd name="connsiteX0" fmla="*/ 146108 w 146108"/>
                <a:gd name="connsiteY0" fmla="*/ 0 h 537047"/>
                <a:gd name="connsiteX1" fmla="*/ 146107 w 146108"/>
                <a:gd name="connsiteY1" fmla="*/ 537047 h 537047"/>
                <a:gd name="connsiteX2" fmla="*/ 146107 w 146108"/>
                <a:gd name="connsiteY2" fmla="*/ 537047 h 537047"/>
                <a:gd name="connsiteX3" fmla="*/ 0 w 146108"/>
                <a:gd name="connsiteY3" fmla="*/ 537047 h 537047"/>
                <a:gd name="connsiteX4" fmla="*/ 0 w 146108"/>
                <a:gd name="connsiteY4" fmla="*/ 537047 h 537047"/>
                <a:gd name="connsiteX5" fmla="*/ 0 w 146108"/>
                <a:gd name="connsiteY5" fmla="*/ 0 h 537047"/>
                <a:gd name="connsiteX0" fmla="*/ 146108 w 146108"/>
                <a:gd name="connsiteY0" fmla="*/ 3081 h 540128"/>
                <a:gd name="connsiteX1" fmla="*/ 146107 w 146108"/>
                <a:gd name="connsiteY1" fmla="*/ 540128 h 540128"/>
                <a:gd name="connsiteX2" fmla="*/ 146107 w 146108"/>
                <a:gd name="connsiteY2" fmla="*/ 540128 h 540128"/>
                <a:gd name="connsiteX3" fmla="*/ 0 w 146108"/>
                <a:gd name="connsiteY3" fmla="*/ 540128 h 540128"/>
                <a:gd name="connsiteX4" fmla="*/ 0 w 146108"/>
                <a:gd name="connsiteY4" fmla="*/ 540128 h 540128"/>
                <a:gd name="connsiteX5" fmla="*/ 11500 w 146108"/>
                <a:gd name="connsiteY5" fmla="*/ 0 h 540128"/>
                <a:gd name="connsiteX0" fmla="*/ 137701 w 146107"/>
                <a:gd name="connsiteY0" fmla="*/ 155714 h 540128"/>
                <a:gd name="connsiteX1" fmla="*/ 146107 w 146107"/>
                <a:gd name="connsiteY1" fmla="*/ 540128 h 540128"/>
                <a:gd name="connsiteX2" fmla="*/ 146107 w 146107"/>
                <a:gd name="connsiteY2" fmla="*/ 540128 h 540128"/>
                <a:gd name="connsiteX3" fmla="*/ 0 w 146107"/>
                <a:gd name="connsiteY3" fmla="*/ 540128 h 540128"/>
                <a:gd name="connsiteX4" fmla="*/ 0 w 146107"/>
                <a:gd name="connsiteY4" fmla="*/ 540128 h 540128"/>
                <a:gd name="connsiteX5" fmla="*/ 11500 w 146107"/>
                <a:gd name="connsiteY5" fmla="*/ 0 h 540128"/>
                <a:gd name="connsiteX0" fmla="*/ 133222 w 146107"/>
                <a:gd name="connsiteY0" fmla="*/ 129796 h 540128"/>
                <a:gd name="connsiteX1" fmla="*/ 146107 w 146107"/>
                <a:gd name="connsiteY1" fmla="*/ 540128 h 540128"/>
                <a:gd name="connsiteX2" fmla="*/ 146107 w 146107"/>
                <a:gd name="connsiteY2" fmla="*/ 540128 h 540128"/>
                <a:gd name="connsiteX3" fmla="*/ 0 w 146107"/>
                <a:gd name="connsiteY3" fmla="*/ 540128 h 540128"/>
                <a:gd name="connsiteX4" fmla="*/ 0 w 146107"/>
                <a:gd name="connsiteY4" fmla="*/ 540128 h 540128"/>
                <a:gd name="connsiteX5" fmla="*/ 11500 w 146107"/>
                <a:gd name="connsiteY5" fmla="*/ 0 h 540128"/>
                <a:gd name="connsiteX0" fmla="*/ 139957 w 146107"/>
                <a:gd name="connsiteY0" fmla="*/ 118131 h 540128"/>
                <a:gd name="connsiteX1" fmla="*/ 146107 w 146107"/>
                <a:gd name="connsiteY1" fmla="*/ 540128 h 540128"/>
                <a:gd name="connsiteX2" fmla="*/ 146107 w 146107"/>
                <a:gd name="connsiteY2" fmla="*/ 540128 h 540128"/>
                <a:gd name="connsiteX3" fmla="*/ 0 w 146107"/>
                <a:gd name="connsiteY3" fmla="*/ 540128 h 540128"/>
                <a:gd name="connsiteX4" fmla="*/ 0 w 146107"/>
                <a:gd name="connsiteY4" fmla="*/ 540128 h 540128"/>
                <a:gd name="connsiteX5" fmla="*/ 11500 w 146107"/>
                <a:gd name="connsiteY5" fmla="*/ 0 h 54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107" h="540128">
                  <a:moveTo>
                    <a:pt x="139957" y="118131"/>
                  </a:moveTo>
                  <a:cubicBezTo>
                    <a:pt x="139957" y="297147"/>
                    <a:pt x="146107" y="361112"/>
                    <a:pt x="146107" y="540128"/>
                  </a:cubicBezTo>
                  <a:lnTo>
                    <a:pt x="146107" y="540128"/>
                  </a:lnTo>
                  <a:lnTo>
                    <a:pt x="0" y="540128"/>
                  </a:lnTo>
                  <a:lnTo>
                    <a:pt x="0" y="540128"/>
                  </a:lnTo>
                  <a:lnTo>
                    <a:pt x="11500" y="0"/>
                  </a:lnTo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B4C4EB1-12C4-4143-A471-D785374F8C59}"/>
                </a:ext>
              </a:extLst>
            </p:cNvPr>
            <p:cNvGrpSpPr/>
            <p:nvPr/>
          </p:nvGrpSpPr>
          <p:grpSpPr>
            <a:xfrm flipH="1">
              <a:off x="2310713" y="2269948"/>
              <a:ext cx="230922" cy="753899"/>
              <a:chOff x="2536931" y="2239468"/>
              <a:chExt cx="230922" cy="753899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855A7DBC-A1DE-4139-AC60-0E6E05E12397}"/>
                  </a:ext>
                </a:extLst>
              </p:cNvPr>
              <p:cNvSpPr/>
              <p:nvPr/>
            </p:nvSpPr>
            <p:spPr bwMode="auto">
              <a:xfrm rot="11700000">
                <a:off x="2536931" y="2750691"/>
                <a:ext cx="177284" cy="24267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" name="四角形: 上の 2 つの角を丸める 2">
                <a:extLst>
                  <a:ext uri="{FF2B5EF4-FFF2-40B4-BE49-F238E27FC236}">
                    <a16:creationId xmlns:a16="http://schemas.microsoft.com/office/drawing/2014/main" id="{E9C36BA7-815F-44E4-A1D6-2061FF7D128F}"/>
                  </a:ext>
                </a:extLst>
              </p:cNvPr>
              <p:cNvSpPr/>
              <p:nvPr/>
            </p:nvSpPr>
            <p:spPr>
              <a:xfrm rot="900000">
                <a:off x="2621746" y="2239468"/>
                <a:ext cx="146107" cy="540128"/>
              </a:xfrm>
              <a:custGeom>
                <a:avLst/>
                <a:gdLst>
                  <a:gd name="connsiteX0" fmla="*/ 73054 w 146107"/>
                  <a:gd name="connsiteY0" fmla="*/ 0 h 610101"/>
                  <a:gd name="connsiteX1" fmla="*/ 73054 w 146107"/>
                  <a:gd name="connsiteY1" fmla="*/ 0 h 610101"/>
                  <a:gd name="connsiteX2" fmla="*/ 146108 w 146107"/>
                  <a:gd name="connsiteY2" fmla="*/ 73054 h 610101"/>
                  <a:gd name="connsiteX3" fmla="*/ 146107 w 146107"/>
                  <a:gd name="connsiteY3" fmla="*/ 610101 h 610101"/>
                  <a:gd name="connsiteX4" fmla="*/ 146107 w 146107"/>
                  <a:gd name="connsiteY4" fmla="*/ 610101 h 610101"/>
                  <a:gd name="connsiteX5" fmla="*/ 0 w 146107"/>
                  <a:gd name="connsiteY5" fmla="*/ 610101 h 610101"/>
                  <a:gd name="connsiteX6" fmla="*/ 0 w 146107"/>
                  <a:gd name="connsiteY6" fmla="*/ 610101 h 610101"/>
                  <a:gd name="connsiteX7" fmla="*/ 0 w 146107"/>
                  <a:gd name="connsiteY7" fmla="*/ 73054 h 610101"/>
                  <a:gd name="connsiteX8" fmla="*/ 73054 w 146107"/>
                  <a:gd name="connsiteY8" fmla="*/ 0 h 610101"/>
                  <a:gd name="connsiteX0" fmla="*/ 78678 w 146108"/>
                  <a:gd name="connsiteY0" fmla="*/ 0 h 653516"/>
                  <a:gd name="connsiteX1" fmla="*/ 73054 w 146108"/>
                  <a:gd name="connsiteY1" fmla="*/ 43415 h 653516"/>
                  <a:gd name="connsiteX2" fmla="*/ 146108 w 146108"/>
                  <a:gd name="connsiteY2" fmla="*/ 116469 h 653516"/>
                  <a:gd name="connsiteX3" fmla="*/ 146107 w 146108"/>
                  <a:gd name="connsiteY3" fmla="*/ 653516 h 653516"/>
                  <a:gd name="connsiteX4" fmla="*/ 146107 w 146108"/>
                  <a:gd name="connsiteY4" fmla="*/ 653516 h 653516"/>
                  <a:gd name="connsiteX5" fmla="*/ 0 w 146108"/>
                  <a:gd name="connsiteY5" fmla="*/ 653516 h 653516"/>
                  <a:gd name="connsiteX6" fmla="*/ 0 w 146108"/>
                  <a:gd name="connsiteY6" fmla="*/ 653516 h 653516"/>
                  <a:gd name="connsiteX7" fmla="*/ 0 w 146108"/>
                  <a:gd name="connsiteY7" fmla="*/ 116469 h 653516"/>
                  <a:gd name="connsiteX8" fmla="*/ 78678 w 146108"/>
                  <a:gd name="connsiteY8" fmla="*/ 0 h 653516"/>
                  <a:gd name="connsiteX0" fmla="*/ 78678 w 170118"/>
                  <a:gd name="connsiteY0" fmla="*/ 0 h 653516"/>
                  <a:gd name="connsiteX1" fmla="*/ 73054 w 170118"/>
                  <a:gd name="connsiteY1" fmla="*/ 43415 h 653516"/>
                  <a:gd name="connsiteX2" fmla="*/ 146108 w 170118"/>
                  <a:gd name="connsiteY2" fmla="*/ 116469 h 653516"/>
                  <a:gd name="connsiteX3" fmla="*/ 146107 w 170118"/>
                  <a:gd name="connsiteY3" fmla="*/ 653516 h 653516"/>
                  <a:gd name="connsiteX4" fmla="*/ 146107 w 170118"/>
                  <a:gd name="connsiteY4" fmla="*/ 653516 h 653516"/>
                  <a:gd name="connsiteX5" fmla="*/ 0 w 170118"/>
                  <a:gd name="connsiteY5" fmla="*/ 653516 h 653516"/>
                  <a:gd name="connsiteX6" fmla="*/ 0 w 170118"/>
                  <a:gd name="connsiteY6" fmla="*/ 653516 h 653516"/>
                  <a:gd name="connsiteX7" fmla="*/ 0 w 170118"/>
                  <a:gd name="connsiteY7" fmla="*/ 116469 h 653516"/>
                  <a:gd name="connsiteX8" fmla="*/ 170118 w 170118"/>
                  <a:gd name="connsiteY8" fmla="*/ 91440 h 653516"/>
                  <a:gd name="connsiteX0" fmla="*/ 73054 w 170118"/>
                  <a:gd name="connsiteY0" fmla="*/ 0 h 610101"/>
                  <a:gd name="connsiteX1" fmla="*/ 146108 w 170118"/>
                  <a:gd name="connsiteY1" fmla="*/ 73054 h 610101"/>
                  <a:gd name="connsiteX2" fmla="*/ 146107 w 170118"/>
                  <a:gd name="connsiteY2" fmla="*/ 610101 h 610101"/>
                  <a:gd name="connsiteX3" fmla="*/ 146107 w 170118"/>
                  <a:gd name="connsiteY3" fmla="*/ 610101 h 610101"/>
                  <a:gd name="connsiteX4" fmla="*/ 0 w 170118"/>
                  <a:gd name="connsiteY4" fmla="*/ 610101 h 610101"/>
                  <a:gd name="connsiteX5" fmla="*/ 0 w 170118"/>
                  <a:gd name="connsiteY5" fmla="*/ 610101 h 610101"/>
                  <a:gd name="connsiteX6" fmla="*/ 0 w 170118"/>
                  <a:gd name="connsiteY6" fmla="*/ 73054 h 610101"/>
                  <a:gd name="connsiteX7" fmla="*/ 170118 w 170118"/>
                  <a:gd name="connsiteY7" fmla="*/ 48025 h 610101"/>
                  <a:gd name="connsiteX0" fmla="*/ 73054 w 146108"/>
                  <a:gd name="connsiteY0" fmla="*/ 0 h 610101"/>
                  <a:gd name="connsiteX1" fmla="*/ 146108 w 146108"/>
                  <a:gd name="connsiteY1" fmla="*/ 73054 h 610101"/>
                  <a:gd name="connsiteX2" fmla="*/ 146107 w 146108"/>
                  <a:gd name="connsiteY2" fmla="*/ 610101 h 610101"/>
                  <a:gd name="connsiteX3" fmla="*/ 146107 w 146108"/>
                  <a:gd name="connsiteY3" fmla="*/ 610101 h 610101"/>
                  <a:gd name="connsiteX4" fmla="*/ 0 w 146108"/>
                  <a:gd name="connsiteY4" fmla="*/ 610101 h 610101"/>
                  <a:gd name="connsiteX5" fmla="*/ 0 w 146108"/>
                  <a:gd name="connsiteY5" fmla="*/ 610101 h 610101"/>
                  <a:gd name="connsiteX6" fmla="*/ 0 w 146108"/>
                  <a:gd name="connsiteY6" fmla="*/ 73054 h 610101"/>
                  <a:gd name="connsiteX0" fmla="*/ 146108 w 146108"/>
                  <a:gd name="connsiteY0" fmla="*/ 0 h 537047"/>
                  <a:gd name="connsiteX1" fmla="*/ 146107 w 146108"/>
                  <a:gd name="connsiteY1" fmla="*/ 537047 h 537047"/>
                  <a:gd name="connsiteX2" fmla="*/ 146107 w 146108"/>
                  <a:gd name="connsiteY2" fmla="*/ 537047 h 537047"/>
                  <a:gd name="connsiteX3" fmla="*/ 0 w 146108"/>
                  <a:gd name="connsiteY3" fmla="*/ 537047 h 537047"/>
                  <a:gd name="connsiteX4" fmla="*/ 0 w 146108"/>
                  <a:gd name="connsiteY4" fmla="*/ 537047 h 537047"/>
                  <a:gd name="connsiteX5" fmla="*/ 0 w 146108"/>
                  <a:gd name="connsiteY5" fmla="*/ 0 h 537047"/>
                  <a:gd name="connsiteX0" fmla="*/ 146108 w 146108"/>
                  <a:gd name="connsiteY0" fmla="*/ 3081 h 540128"/>
                  <a:gd name="connsiteX1" fmla="*/ 146107 w 146108"/>
                  <a:gd name="connsiteY1" fmla="*/ 540128 h 540128"/>
                  <a:gd name="connsiteX2" fmla="*/ 146107 w 146108"/>
                  <a:gd name="connsiteY2" fmla="*/ 540128 h 540128"/>
                  <a:gd name="connsiteX3" fmla="*/ 0 w 146108"/>
                  <a:gd name="connsiteY3" fmla="*/ 540128 h 540128"/>
                  <a:gd name="connsiteX4" fmla="*/ 0 w 146108"/>
                  <a:gd name="connsiteY4" fmla="*/ 540128 h 540128"/>
                  <a:gd name="connsiteX5" fmla="*/ 11500 w 146108"/>
                  <a:gd name="connsiteY5" fmla="*/ 0 h 540128"/>
                  <a:gd name="connsiteX0" fmla="*/ 137701 w 146107"/>
                  <a:gd name="connsiteY0" fmla="*/ 155714 h 540128"/>
                  <a:gd name="connsiteX1" fmla="*/ 146107 w 146107"/>
                  <a:gd name="connsiteY1" fmla="*/ 540128 h 540128"/>
                  <a:gd name="connsiteX2" fmla="*/ 146107 w 146107"/>
                  <a:gd name="connsiteY2" fmla="*/ 540128 h 540128"/>
                  <a:gd name="connsiteX3" fmla="*/ 0 w 146107"/>
                  <a:gd name="connsiteY3" fmla="*/ 540128 h 540128"/>
                  <a:gd name="connsiteX4" fmla="*/ 0 w 146107"/>
                  <a:gd name="connsiteY4" fmla="*/ 540128 h 540128"/>
                  <a:gd name="connsiteX5" fmla="*/ 11500 w 146107"/>
                  <a:gd name="connsiteY5" fmla="*/ 0 h 540128"/>
                  <a:gd name="connsiteX0" fmla="*/ 133222 w 146107"/>
                  <a:gd name="connsiteY0" fmla="*/ 129796 h 540128"/>
                  <a:gd name="connsiteX1" fmla="*/ 146107 w 146107"/>
                  <a:gd name="connsiteY1" fmla="*/ 540128 h 540128"/>
                  <a:gd name="connsiteX2" fmla="*/ 146107 w 146107"/>
                  <a:gd name="connsiteY2" fmla="*/ 540128 h 540128"/>
                  <a:gd name="connsiteX3" fmla="*/ 0 w 146107"/>
                  <a:gd name="connsiteY3" fmla="*/ 540128 h 540128"/>
                  <a:gd name="connsiteX4" fmla="*/ 0 w 146107"/>
                  <a:gd name="connsiteY4" fmla="*/ 540128 h 540128"/>
                  <a:gd name="connsiteX5" fmla="*/ 11500 w 146107"/>
                  <a:gd name="connsiteY5" fmla="*/ 0 h 540128"/>
                  <a:gd name="connsiteX0" fmla="*/ 139957 w 146107"/>
                  <a:gd name="connsiteY0" fmla="*/ 118131 h 540128"/>
                  <a:gd name="connsiteX1" fmla="*/ 146107 w 146107"/>
                  <a:gd name="connsiteY1" fmla="*/ 540128 h 540128"/>
                  <a:gd name="connsiteX2" fmla="*/ 146107 w 146107"/>
                  <a:gd name="connsiteY2" fmla="*/ 540128 h 540128"/>
                  <a:gd name="connsiteX3" fmla="*/ 0 w 146107"/>
                  <a:gd name="connsiteY3" fmla="*/ 540128 h 540128"/>
                  <a:gd name="connsiteX4" fmla="*/ 0 w 146107"/>
                  <a:gd name="connsiteY4" fmla="*/ 540128 h 540128"/>
                  <a:gd name="connsiteX5" fmla="*/ 11500 w 146107"/>
                  <a:gd name="connsiteY5" fmla="*/ 0 h 540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07" h="540128">
                    <a:moveTo>
                      <a:pt x="139957" y="118131"/>
                    </a:moveTo>
                    <a:cubicBezTo>
                      <a:pt x="139957" y="297147"/>
                      <a:pt x="146107" y="361112"/>
                      <a:pt x="146107" y="540128"/>
                    </a:cubicBezTo>
                    <a:lnTo>
                      <a:pt x="146107" y="540128"/>
                    </a:lnTo>
                    <a:lnTo>
                      <a:pt x="0" y="540128"/>
                    </a:lnTo>
                    <a:lnTo>
                      <a:pt x="0" y="540128"/>
                    </a:lnTo>
                    <a:lnTo>
                      <a:pt x="11500" y="0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4" name="楕円 3">
              <a:extLst>
                <a:ext uri="{FF2B5EF4-FFF2-40B4-BE49-F238E27FC236}">
                  <a16:creationId xmlns:a16="http://schemas.microsoft.com/office/drawing/2014/main" id="{27B2258E-D9B5-4FFD-B735-920A278F4FA1}"/>
                </a:ext>
              </a:extLst>
            </p:cNvPr>
            <p:cNvSpPr/>
            <p:nvPr/>
          </p:nvSpPr>
          <p:spPr>
            <a:xfrm>
              <a:off x="1950514" y="1947076"/>
              <a:ext cx="160928" cy="46486"/>
            </a:xfrm>
            <a:custGeom>
              <a:avLst/>
              <a:gdLst>
                <a:gd name="connsiteX0" fmla="*/ 0 w 208922"/>
                <a:gd name="connsiteY0" fmla="*/ 27785 h 55570"/>
                <a:gd name="connsiteX1" fmla="*/ 104461 w 208922"/>
                <a:gd name="connsiteY1" fmla="*/ 0 h 55570"/>
                <a:gd name="connsiteX2" fmla="*/ 208922 w 208922"/>
                <a:gd name="connsiteY2" fmla="*/ 27785 h 55570"/>
                <a:gd name="connsiteX3" fmla="*/ 104461 w 208922"/>
                <a:gd name="connsiteY3" fmla="*/ 55570 h 55570"/>
                <a:gd name="connsiteX4" fmla="*/ 0 w 208922"/>
                <a:gd name="connsiteY4" fmla="*/ 27785 h 55570"/>
                <a:gd name="connsiteX0" fmla="*/ 0 w 208922"/>
                <a:gd name="connsiteY0" fmla="*/ 49217 h 77002"/>
                <a:gd name="connsiteX1" fmla="*/ 104461 w 208922"/>
                <a:gd name="connsiteY1" fmla="*/ 0 h 77002"/>
                <a:gd name="connsiteX2" fmla="*/ 208922 w 208922"/>
                <a:gd name="connsiteY2" fmla="*/ 49217 h 77002"/>
                <a:gd name="connsiteX3" fmla="*/ 104461 w 208922"/>
                <a:gd name="connsiteY3" fmla="*/ 77002 h 77002"/>
                <a:gd name="connsiteX4" fmla="*/ 0 w 208922"/>
                <a:gd name="connsiteY4" fmla="*/ 49217 h 77002"/>
                <a:gd name="connsiteX0" fmla="*/ 0 w 208922"/>
                <a:gd name="connsiteY0" fmla="*/ 49217 h 62783"/>
                <a:gd name="connsiteX1" fmla="*/ 104461 w 208922"/>
                <a:gd name="connsiteY1" fmla="*/ 0 h 62783"/>
                <a:gd name="connsiteX2" fmla="*/ 208922 w 208922"/>
                <a:gd name="connsiteY2" fmla="*/ 49217 h 62783"/>
                <a:gd name="connsiteX3" fmla="*/ 104461 w 208922"/>
                <a:gd name="connsiteY3" fmla="*/ 62714 h 62783"/>
                <a:gd name="connsiteX4" fmla="*/ 0 w 208922"/>
                <a:gd name="connsiteY4" fmla="*/ 49217 h 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922" h="62783">
                  <a:moveTo>
                    <a:pt x="0" y="49217"/>
                  </a:moveTo>
                  <a:cubicBezTo>
                    <a:pt x="0" y="38765"/>
                    <a:pt x="46769" y="0"/>
                    <a:pt x="104461" y="0"/>
                  </a:cubicBezTo>
                  <a:cubicBezTo>
                    <a:pt x="162153" y="0"/>
                    <a:pt x="208922" y="33872"/>
                    <a:pt x="208922" y="49217"/>
                  </a:cubicBezTo>
                  <a:cubicBezTo>
                    <a:pt x="208922" y="64562"/>
                    <a:pt x="162153" y="62714"/>
                    <a:pt x="104461" y="62714"/>
                  </a:cubicBezTo>
                  <a:cubicBezTo>
                    <a:pt x="46769" y="62714"/>
                    <a:pt x="0" y="59669"/>
                    <a:pt x="0" y="49217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2905CE1E-6EE1-4C36-A166-39AAD2A57B10}"/>
                </a:ext>
              </a:extLst>
            </p:cNvPr>
            <p:cNvSpPr/>
            <p:nvPr/>
          </p:nvSpPr>
          <p:spPr>
            <a:xfrm>
              <a:off x="2021668" y="1169196"/>
              <a:ext cx="126680" cy="271462"/>
            </a:xfrm>
            <a:custGeom>
              <a:avLst/>
              <a:gdLst>
                <a:gd name="connsiteX0" fmla="*/ 147637 w 193356"/>
                <a:gd name="connsiteY0" fmla="*/ 1 h 271462"/>
                <a:gd name="connsiteX1" fmla="*/ 193356 w 193356"/>
                <a:gd name="connsiteY1" fmla="*/ 1 h 271462"/>
                <a:gd name="connsiteX2" fmla="*/ 193356 w 193356"/>
                <a:gd name="connsiteY2" fmla="*/ 173831 h 271462"/>
                <a:gd name="connsiteX3" fmla="*/ 147637 w 193356"/>
                <a:gd name="connsiteY3" fmla="*/ 173831 h 271462"/>
                <a:gd name="connsiteX4" fmla="*/ 73819 w 193356"/>
                <a:gd name="connsiteY4" fmla="*/ 0 h 271462"/>
                <a:gd name="connsiteX5" fmla="*/ 119538 w 193356"/>
                <a:gd name="connsiteY5" fmla="*/ 0 h 271462"/>
                <a:gd name="connsiteX6" fmla="*/ 119538 w 193356"/>
                <a:gd name="connsiteY6" fmla="*/ 223837 h 271462"/>
                <a:gd name="connsiteX7" fmla="*/ 73819 w 193356"/>
                <a:gd name="connsiteY7" fmla="*/ 223837 h 271462"/>
                <a:gd name="connsiteX8" fmla="*/ 0 w 193356"/>
                <a:gd name="connsiteY8" fmla="*/ 0 h 271462"/>
                <a:gd name="connsiteX9" fmla="*/ 45719 w 193356"/>
                <a:gd name="connsiteY9" fmla="*/ 0 h 271462"/>
                <a:gd name="connsiteX10" fmla="*/ 45719 w 193356"/>
                <a:gd name="connsiteY10" fmla="*/ 271462 h 271462"/>
                <a:gd name="connsiteX11" fmla="*/ 0 w 193356"/>
                <a:gd name="connsiteY11" fmla="*/ 271462 h 27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356" h="271462">
                  <a:moveTo>
                    <a:pt x="147637" y="1"/>
                  </a:moveTo>
                  <a:lnTo>
                    <a:pt x="193356" y="1"/>
                  </a:lnTo>
                  <a:lnTo>
                    <a:pt x="193356" y="173831"/>
                  </a:lnTo>
                  <a:lnTo>
                    <a:pt x="147637" y="173831"/>
                  </a:lnTo>
                  <a:close/>
                  <a:moveTo>
                    <a:pt x="73819" y="0"/>
                  </a:moveTo>
                  <a:lnTo>
                    <a:pt x="119538" y="0"/>
                  </a:lnTo>
                  <a:lnTo>
                    <a:pt x="119538" y="223837"/>
                  </a:lnTo>
                  <a:lnTo>
                    <a:pt x="73819" y="223837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271462"/>
                  </a:lnTo>
                  <a:lnTo>
                    <a:pt x="0" y="271462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08760C9-495D-4FA3-9EF5-1E9EE9504605}"/>
              </a:ext>
            </a:extLst>
          </p:cNvPr>
          <p:cNvGrpSpPr/>
          <p:nvPr/>
        </p:nvGrpSpPr>
        <p:grpSpPr>
          <a:xfrm>
            <a:off x="7117869" y="1159781"/>
            <a:ext cx="1614508" cy="2366032"/>
            <a:chOff x="7117869" y="1159781"/>
            <a:chExt cx="1614508" cy="2366032"/>
          </a:xfrm>
        </p:grpSpPr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3FA4CEFE-65F9-4ED9-BCF9-C0B6F90BD804}"/>
                </a:ext>
              </a:extLst>
            </p:cNvPr>
            <p:cNvGrpSpPr/>
            <p:nvPr/>
          </p:nvGrpSpPr>
          <p:grpSpPr>
            <a:xfrm>
              <a:off x="7449564" y="1159781"/>
              <a:ext cx="973941" cy="2366032"/>
              <a:chOff x="3125972" y="1104904"/>
              <a:chExt cx="1331771" cy="3235321"/>
            </a:xfrm>
          </p:grpSpPr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F7FBB00F-AF14-463E-BD6F-DD03BE01FEFE}"/>
                  </a:ext>
                </a:extLst>
              </p:cNvPr>
              <p:cNvSpPr/>
              <p:nvPr/>
            </p:nvSpPr>
            <p:spPr bwMode="auto">
              <a:xfrm>
                <a:off x="3139371" y="1169870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B78C51CF-197F-41C3-88C2-EAC851D59A6A}"/>
                  </a:ext>
                </a:extLst>
              </p:cNvPr>
              <p:cNvSpPr/>
              <p:nvPr/>
            </p:nvSpPr>
            <p:spPr>
              <a:xfrm rot="10800000">
                <a:off x="3516001" y="3408168"/>
                <a:ext cx="233649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7BB33AEA-C67E-459A-88F5-32ECB69A4442}"/>
                  </a:ext>
                </a:extLst>
              </p:cNvPr>
              <p:cNvSpPr/>
              <p:nvPr/>
            </p:nvSpPr>
            <p:spPr>
              <a:xfrm rot="10800000">
                <a:off x="3814381" y="3408168"/>
                <a:ext cx="217401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0B46F21F-3BB9-48F9-9DF7-9CFFE6D1C577}"/>
                  </a:ext>
                </a:extLst>
              </p:cNvPr>
              <p:cNvSpPr/>
              <p:nvPr/>
            </p:nvSpPr>
            <p:spPr>
              <a:xfrm>
                <a:off x="343140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499A2E0E-8FB9-4DC2-BFA3-8C7EFE967110}"/>
                  </a:ext>
                </a:extLst>
              </p:cNvPr>
              <p:cNvSpPr/>
              <p:nvPr/>
            </p:nvSpPr>
            <p:spPr>
              <a:xfrm flipH="1">
                <a:off x="381562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5765DE99-F96D-42E4-A5FA-B4749BCAC363}"/>
                  </a:ext>
                </a:extLst>
              </p:cNvPr>
              <p:cNvGrpSpPr/>
              <p:nvPr/>
            </p:nvGrpSpPr>
            <p:grpSpPr>
              <a:xfrm>
                <a:off x="3294807" y="2436286"/>
                <a:ext cx="988182" cy="1560315"/>
                <a:chOff x="18207" y="2436286"/>
                <a:chExt cx="988182" cy="1560315"/>
              </a:xfrm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B380BE37-732B-4A12-9FAE-05229985FE7E}"/>
                    </a:ext>
                  </a:extLst>
                </p:cNvPr>
                <p:cNvSpPr/>
                <p:nvPr/>
              </p:nvSpPr>
              <p:spPr>
                <a:xfrm>
                  <a:off x="18207" y="2436286"/>
                  <a:ext cx="988182" cy="1560315"/>
                </a:xfrm>
                <a:custGeom>
                  <a:avLst/>
                  <a:gdLst>
                    <a:gd name="connsiteX0" fmla="*/ 204461 w 985941"/>
                    <a:gd name="connsiteY0" fmla="*/ 0 h 1511451"/>
                    <a:gd name="connsiteX1" fmla="*/ 781480 w 985941"/>
                    <a:gd name="connsiteY1" fmla="*/ 0 h 1511451"/>
                    <a:gd name="connsiteX2" fmla="*/ 985941 w 985941"/>
                    <a:gd name="connsiteY2" fmla="*/ 204461 h 1511451"/>
                    <a:gd name="connsiteX3" fmla="*/ 985940 w 985941"/>
                    <a:gd name="connsiteY3" fmla="*/ 408921 h 1511451"/>
                    <a:gd name="connsiteX4" fmla="*/ 886946 w 985941"/>
                    <a:gd name="connsiteY4" fmla="*/ 408921 h 1511451"/>
                    <a:gd name="connsiteX5" fmla="*/ 831291 w 985941"/>
                    <a:gd name="connsiteY5" fmla="*/ 864473 h 1511451"/>
                    <a:gd name="connsiteX6" fmla="*/ 946524 w 985941"/>
                    <a:gd name="connsiteY6" fmla="*/ 1511451 h 1511451"/>
                    <a:gd name="connsiteX7" fmla="*/ 36542 w 985941"/>
                    <a:gd name="connsiteY7" fmla="*/ 1511451 h 1511451"/>
                    <a:gd name="connsiteX8" fmla="*/ 151775 w 985941"/>
                    <a:gd name="connsiteY8" fmla="*/ 864473 h 1511451"/>
                    <a:gd name="connsiteX9" fmla="*/ 96121 w 985941"/>
                    <a:gd name="connsiteY9" fmla="*/ 408921 h 1511451"/>
                    <a:gd name="connsiteX10" fmla="*/ 0 w 985941"/>
                    <a:gd name="connsiteY10" fmla="*/ 408921 h 1511451"/>
                    <a:gd name="connsiteX11" fmla="*/ 0 w 985941"/>
                    <a:gd name="connsiteY11" fmla="*/ 204461 h 1511451"/>
                    <a:gd name="connsiteX12" fmla="*/ 204461 w 985941"/>
                    <a:gd name="connsiteY12" fmla="*/ 0 h 1511451"/>
                    <a:gd name="connsiteX0" fmla="*/ 204461 w 985941"/>
                    <a:gd name="connsiteY0" fmla="*/ 0 h 1511451"/>
                    <a:gd name="connsiteX1" fmla="*/ 781480 w 985941"/>
                    <a:gd name="connsiteY1" fmla="*/ 0 h 1511451"/>
                    <a:gd name="connsiteX2" fmla="*/ 985941 w 985941"/>
                    <a:gd name="connsiteY2" fmla="*/ 204461 h 1511451"/>
                    <a:gd name="connsiteX3" fmla="*/ 985940 w 985941"/>
                    <a:gd name="connsiteY3" fmla="*/ 408921 h 1511451"/>
                    <a:gd name="connsiteX4" fmla="*/ 886946 w 985941"/>
                    <a:gd name="connsiteY4" fmla="*/ 408921 h 1511451"/>
                    <a:gd name="connsiteX5" fmla="*/ 831291 w 985941"/>
                    <a:gd name="connsiteY5" fmla="*/ 864473 h 1511451"/>
                    <a:gd name="connsiteX6" fmla="*/ 946524 w 985941"/>
                    <a:gd name="connsiteY6" fmla="*/ 1511451 h 1511451"/>
                    <a:gd name="connsiteX7" fmla="*/ 36542 w 985941"/>
                    <a:gd name="connsiteY7" fmla="*/ 1511451 h 1511451"/>
                    <a:gd name="connsiteX8" fmla="*/ 151775 w 985941"/>
                    <a:gd name="connsiteY8" fmla="*/ 864473 h 1511451"/>
                    <a:gd name="connsiteX9" fmla="*/ 96121 w 985941"/>
                    <a:gd name="connsiteY9" fmla="*/ 408921 h 1511451"/>
                    <a:gd name="connsiteX10" fmla="*/ 0 w 985941"/>
                    <a:gd name="connsiteY10" fmla="*/ 204461 h 1511451"/>
                    <a:gd name="connsiteX11" fmla="*/ 204461 w 985941"/>
                    <a:gd name="connsiteY11" fmla="*/ 0 h 1511451"/>
                    <a:gd name="connsiteX0" fmla="*/ 204461 w 988182"/>
                    <a:gd name="connsiteY0" fmla="*/ 0 h 1511451"/>
                    <a:gd name="connsiteX1" fmla="*/ 781480 w 988182"/>
                    <a:gd name="connsiteY1" fmla="*/ 0 h 1511451"/>
                    <a:gd name="connsiteX2" fmla="*/ 985941 w 988182"/>
                    <a:gd name="connsiteY2" fmla="*/ 204461 h 1511451"/>
                    <a:gd name="connsiteX3" fmla="*/ 886946 w 988182"/>
                    <a:gd name="connsiteY3" fmla="*/ 408921 h 1511451"/>
                    <a:gd name="connsiteX4" fmla="*/ 831291 w 988182"/>
                    <a:gd name="connsiteY4" fmla="*/ 864473 h 1511451"/>
                    <a:gd name="connsiteX5" fmla="*/ 946524 w 988182"/>
                    <a:gd name="connsiteY5" fmla="*/ 1511451 h 1511451"/>
                    <a:gd name="connsiteX6" fmla="*/ 36542 w 988182"/>
                    <a:gd name="connsiteY6" fmla="*/ 1511451 h 1511451"/>
                    <a:gd name="connsiteX7" fmla="*/ 151775 w 988182"/>
                    <a:gd name="connsiteY7" fmla="*/ 864473 h 1511451"/>
                    <a:gd name="connsiteX8" fmla="*/ 96121 w 988182"/>
                    <a:gd name="connsiteY8" fmla="*/ 408921 h 1511451"/>
                    <a:gd name="connsiteX9" fmla="*/ 0 w 988182"/>
                    <a:gd name="connsiteY9" fmla="*/ 204461 h 1511451"/>
                    <a:gd name="connsiteX10" fmla="*/ 204461 w 988182"/>
                    <a:gd name="connsiteY10" fmla="*/ 0 h 1511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88182" h="1511451">
                      <a:moveTo>
                        <a:pt x="204461" y="0"/>
                      </a:moveTo>
                      <a:lnTo>
                        <a:pt x="781480" y="0"/>
                      </a:lnTo>
                      <a:cubicBezTo>
                        <a:pt x="894401" y="0"/>
                        <a:pt x="968363" y="136307"/>
                        <a:pt x="985941" y="204461"/>
                      </a:cubicBezTo>
                      <a:cubicBezTo>
                        <a:pt x="1003519" y="272615"/>
                        <a:pt x="912721" y="298919"/>
                        <a:pt x="886946" y="408921"/>
                      </a:cubicBezTo>
                      <a:lnTo>
                        <a:pt x="831291" y="864473"/>
                      </a:lnTo>
                      <a:lnTo>
                        <a:pt x="946524" y="1511451"/>
                      </a:lnTo>
                      <a:lnTo>
                        <a:pt x="36542" y="1511451"/>
                      </a:lnTo>
                      <a:lnTo>
                        <a:pt x="151775" y="864473"/>
                      </a:lnTo>
                      <a:lnTo>
                        <a:pt x="96121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49A198D1-1EAD-4D35-A977-07E6296FEAB6}"/>
                    </a:ext>
                  </a:extLst>
                </p:cNvPr>
                <p:cNvSpPr/>
                <p:nvPr/>
              </p:nvSpPr>
              <p:spPr>
                <a:xfrm>
                  <a:off x="473058" y="2451192"/>
                  <a:ext cx="210739" cy="1545409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961342B7-21AA-426F-BE78-3FD5F6B2D0B1}"/>
                    </a:ext>
                  </a:extLst>
                </p:cNvPr>
                <p:cNvSpPr/>
                <p:nvPr/>
              </p:nvSpPr>
              <p:spPr bwMode="auto">
                <a:xfrm>
                  <a:off x="530947" y="285813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3FC6778F-24A0-44A6-B936-9638ED4F6DF6}"/>
                    </a:ext>
                  </a:extLst>
                </p:cNvPr>
                <p:cNvSpPr/>
                <p:nvPr/>
              </p:nvSpPr>
              <p:spPr bwMode="auto">
                <a:xfrm>
                  <a:off x="530947" y="3083923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DD907025-7779-4BE2-824B-1E5FE95F96E0}"/>
                    </a:ext>
                  </a:extLst>
                </p:cNvPr>
                <p:cNvSpPr/>
                <p:nvPr/>
              </p:nvSpPr>
              <p:spPr bwMode="auto">
                <a:xfrm>
                  <a:off x="530947" y="330971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4960D135-39B7-4CCC-9FF1-EA61F886C392}"/>
                    </a:ext>
                  </a:extLst>
                </p:cNvPr>
                <p:cNvSpPr/>
                <p:nvPr/>
              </p:nvSpPr>
              <p:spPr bwMode="auto">
                <a:xfrm>
                  <a:off x="530947" y="3535499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FA4FED7B-2DB0-4609-9AFC-859013426D58}"/>
                    </a:ext>
                  </a:extLst>
                </p:cNvPr>
                <p:cNvSpPr/>
                <p:nvPr/>
              </p:nvSpPr>
              <p:spPr bwMode="auto">
                <a:xfrm>
                  <a:off x="530947" y="376128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7" name="台形 236">
                <a:extLst>
                  <a:ext uri="{FF2B5EF4-FFF2-40B4-BE49-F238E27FC236}">
                    <a16:creationId xmlns:a16="http://schemas.microsoft.com/office/drawing/2014/main" id="{60548345-1EFF-4BF4-BD1C-C3A519BEE989}"/>
                  </a:ext>
                </a:extLst>
              </p:cNvPr>
              <p:cNvSpPr/>
              <p:nvPr/>
            </p:nvSpPr>
            <p:spPr bwMode="auto">
              <a:xfrm>
                <a:off x="3648506" y="2238791"/>
                <a:ext cx="269833" cy="251511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93AA312E-9D66-42B1-A0F4-26EE7487751B}"/>
                  </a:ext>
                </a:extLst>
              </p:cNvPr>
              <p:cNvSpPr/>
              <p:nvPr/>
            </p:nvSpPr>
            <p:spPr bwMode="auto">
              <a:xfrm>
                <a:off x="35827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2F36B2CF-8355-4403-900C-647224BABF26}"/>
                  </a:ext>
                </a:extLst>
              </p:cNvPr>
              <p:cNvSpPr/>
              <p:nvPr/>
            </p:nvSpPr>
            <p:spPr bwMode="auto">
              <a:xfrm>
                <a:off x="3170465" y="1104904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0FFF411F-EB5A-47B8-9FED-6DC0C3DBB806}"/>
                  </a:ext>
                </a:extLst>
              </p:cNvPr>
              <p:cNvGrpSpPr/>
              <p:nvPr/>
            </p:nvGrpSpPr>
            <p:grpSpPr>
              <a:xfrm rot="900000" flipH="1">
                <a:off x="4176164" y="1860547"/>
                <a:ext cx="281579" cy="36862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5BAEB237-7C92-4D58-81B6-E9DB3B445065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6CAE1509-CC00-4563-AC73-DABECC67167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91AF54F1-8D8A-4D59-82FF-330ECAACA030}"/>
                  </a:ext>
                </a:extLst>
              </p:cNvPr>
              <p:cNvGrpSpPr/>
              <p:nvPr/>
            </p:nvGrpSpPr>
            <p:grpSpPr>
              <a:xfrm rot="20700000">
                <a:off x="3125972" y="1860546"/>
                <a:ext cx="281579" cy="36862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C1D95D9C-4157-4912-B846-3316F0B88570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3BB6291F-713A-4F56-A936-3D0BA97A9506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43C027B0-3B13-4F0E-BEA5-CA26E5A596DF}"/>
                  </a:ext>
                </a:extLst>
              </p:cNvPr>
              <p:cNvSpPr/>
              <p:nvPr/>
            </p:nvSpPr>
            <p:spPr bwMode="auto">
              <a:xfrm>
                <a:off x="3236370" y="1369958"/>
                <a:ext cx="1094105" cy="1240997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949D83AD-000A-42E0-BC8F-1D806C827FAD}"/>
                  </a:ext>
                </a:extLst>
              </p:cNvPr>
              <p:cNvSpPr/>
              <p:nvPr/>
            </p:nvSpPr>
            <p:spPr bwMode="auto">
              <a:xfrm>
                <a:off x="3736827" y="2273101"/>
                <a:ext cx="110060" cy="61748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9CCA8A14-BE65-42EE-98A2-69E8732011D0}"/>
                  </a:ext>
                </a:extLst>
              </p:cNvPr>
              <p:cNvSpPr/>
              <p:nvPr/>
            </p:nvSpPr>
            <p:spPr bwMode="auto">
              <a:xfrm flipH="1">
                <a:off x="3249330" y="1354799"/>
                <a:ext cx="1085054" cy="520060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月 249">
                <a:extLst>
                  <a:ext uri="{FF2B5EF4-FFF2-40B4-BE49-F238E27FC236}">
                    <a16:creationId xmlns:a16="http://schemas.microsoft.com/office/drawing/2014/main" id="{FEB76D2D-36E9-4EB2-93BF-569272C19B47}"/>
                  </a:ext>
                </a:extLst>
              </p:cNvPr>
              <p:cNvSpPr/>
              <p:nvPr/>
            </p:nvSpPr>
            <p:spPr bwMode="auto">
              <a:xfrm rot="15300000">
                <a:off x="3466153" y="1733687"/>
                <a:ext cx="58477" cy="345704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5E90F944-2452-407A-B960-A3BBD73F9E13}"/>
                  </a:ext>
                </a:extLst>
              </p:cNvPr>
              <p:cNvSpPr/>
              <p:nvPr/>
            </p:nvSpPr>
            <p:spPr bwMode="auto">
              <a:xfrm rot="17100000">
                <a:off x="4059085" y="1733687"/>
                <a:ext cx="58477" cy="345704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3CB99CE-0007-46BD-B5A8-3E24D80B7B68}"/>
                </a:ext>
              </a:extLst>
            </p:cNvPr>
            <p:cNvGrpSpPr/>
            <p:nvPr/>
          </p:nvGrpSpPr>
          <p:grpSpPr>
            <a:xfrm>
              <a:off x="7357780" y="1442625"/>
              <a:ext cx="312763" cy="909212"/>
              <a:chOff x="7357780" y="1442625"/>
              <a:chExt cx="312763" cy="909212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570E6068-6DAA-44CA-9254-A19D6556574C}"/>
                  </a:ext>
                </a:extLst>
              </p:cNvPr>
              <p:cNvGrpSpPr/>
              <p:nvPr/>
            </p:nvGrpSpPr>
            <p:grpSpPr>
              <a:xfrm>
                <a:off x="7499683" y="1442625"/>
                <a:ext cx="170860" cy="359038"/>
                <a:chOff x="6355264" y="928419"/>
                <a:chExt cx="817101" cy="1416125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B2B56FC8-49BA-40A5-B195-3CA843F6ADB1}"/>
                    </a:ext>
                  </a:extLst>
                </p:cNvPr>
                <p:cNvSpPr/>
                <p:nvPr/>
              </p:nvSpPr>
              <p:spPr>
                <a:xfrm rot="1724692">
                  <a:off x="6551237" y="1216308"/>
                  <a:ext cx="231746" cy="784351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38D425D6-BEEC-4985-9684-270C3C80AD4E}"/>
                    </a:ext>
                  </a:extLst>
                </p:cNvPr>
                <p:cNvSpPr/>
                <p:nvPr/>
              </p:nvSpPr>
              <p:spPr>
                <a:xfrm rot="1800000">
                  <a:off x="6583064" y="1100876"/>
                  <a:ext cx="258674" cy="87549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0B28D4E1-8583-4EFF-B900-615167D214B3}"/>
                    </a:ext>
                  </a:extLst>
                </p:cNvPr>
                <p:cNvSpPr/>
                <p:nvPr/>
              </p:nvSpPr>
              <p:spPr>
                <a:xfrm rot="1885952">
                  <a:off x="6588493" y="928419"/>
                  <a:ext cx="267371" cy="1033199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9CF8174A-CE7E-4C2A-9D16-31A154F9B520}"/>
                    </a:ext>
                  </a:extLst>
                </p:cNvPr>
                <p:cNvSpPr/>
                <p:nvPr/>
              </p:nvSpPr>
              <p:spPr>
                <a:xfrm rot="12600000">
                  <a:off x="6355264" y="1014963"/>
                  <a:ext cx="817101" cy="1329581"/>
                </a:xfrm>
                <a:custGeom>
                  <a:avLst/>
                  <a:gdLst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360457 w 1371283"/>
                    <a:gd name="connsiteY6" fmla="*/ 2163872 h 2685240"/>
                    <a:gd name="connsiteX7" fmla="*/ 1120230 w 1371283"/>
                    <a:gd name="connsiteY7" fmla="*/ 2596392 h 2685240"/>
                    <a:gd name="connsiteX8" fmla="*/ 877573 w 1371283"/>
                    <a:gd name="connsiteY8" fmla="*/ 2661412 h 2685240"/>
                    <a:gd name="connsiteX9" fmla="*/ 812554 w 1371283"/>
                    <a:gd name="connsiteY9" fmla="*/ 2418755 h 2685240"/>
                    <a:gd name="connsiteX10" fmla="*/ 1016795 w 1371283"/>
                    <a:gd name="connsiteY10" fmla="*/ 2065000 h 2685240"/>
                    <a:gd name="connsiteX11" fmla="*/ 1016796 w 1371283"/>
                    <a:gd name="connsiteY11" fmla="*/ 1851668 h 2685240"/>
                    <a:gd name="connsiteX12" fmla="*/ 1016598 w 1371283"/>
                    <a:gd name="connsiteY12" fmla="*/ 1340694 h 2685240"/>
                    <a:gd name="connsiteX13" fmla="*/ 742817 w 1371283"/>
                    <a:gd name="connsiteY13" fmla="*/ 1066914 h 2685240"/>
                    <a:gd name="connsiteX14" fmla="*/ 469037 w 1371283"/>
                    <a:gd name="connsiteY14" fmla="*/ 1340694 h 2685240"/>
                    <a:gd name="connsiteX15" fmla="*/ 469238 w 1371283"/>
                    <a:gd name="connsiteY15" fmla="*/ 1935040 h 2685240"/>
                    <a:gd name="connsiteX16" fmla="*/ 234619 w 1371283"/>
                    <a:gd name="connsiteY16" fmla="*/ 2169659 h 2685240"/>
                    <a:gd name="connsiteX17" fmla="*/ 0 w 1371283"/>
                    <a:gd name="connsiteY17" fmla="*/ 1935040 h 2685240"/>
                    <a:gd name="connsiteX18" fmla="*/ 569 w 1371283"/>
                    <a:gd name="connsiteY18" fmla="*/ 1016941 h 2685240"/>
                    <a:gd name="connsiteX19" fmla="*/ 46320 w 1371283"/>
                    <a:gd name="connsiteY19" fmla="*/ 790331 h 2685240"/>
                    <a:gd name="connsiteX20" fmla="*/ 93641 w 1371283"/>
                    <a:gd name="connsiteY20" fmla="*/ 703150 h 2685240"/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120230 w 1371283"/>
                    <a:gd name="connsiteY6" fmla="*/ 2596392 h 2685240"/>
                    <a:gd name="connsiteX7" fmla="*/ 877573 w 1371283"/>
                    <a:gd name="connsiteY7" fmla="*/ 2661412 h 2685240"/>
                    <a:gd name="connsiteX8" fmla="*/ 812554 w 1371283"/>
                    <a:gd name="connsiteY8" fmla="*/ 2418755 h 2685240"/>
                    <a:gd name="connsiteX9" fmla="*/ 1016795 w 1371283"/>
                    <a:gd name="connsiteY9" fmla="*/ 2065000 h 2685240"/>
                    <a:gd name="connsiteX10" fmla="*/ 1016796 w 1371283"/>
                    <a:gd name="connsiteY10" fmla="*/ 1851668 h 2685240"/>
                    <a:gd name="connsiteX11" fmla="*/ 1016598 w 1371283"/>
                    <a:gd name="connsiteY11" fmla="*/ 1340694 h 2685240"/>
                    <a:gd name="connsiteX12" fmla="*/ 742817 w 1371283"/>
                    <a:gd name="connsiteY12" fmla="*/ 1066914 h 2685240"/>
                    <a:gd name="connsiteX13" fmla="*/ 469037 w 1371283"/>
                    <a:gd name="connsiteY13" fmla="*/ 1340694 h 2685240"/>
                    <a:gd name="connsiteX14" fmla="*/ 469238 w 1371283"/>
                    <a:gd name="connsiteY14" fmla="*/ 1935040 h 2685240"/>
                    <a:gd name="connsiteX15" fmla="*/ 234619 w 1371283"/>
                    <a:gd name="connsiteY15" fmla="*/ 2169659 h 2685240"/>
                    <a:gd name="connsiteX16" fmla="*/ 0 w 1371283"/>
                    <a:gd name="connsiteY16" fmla="*/ 1935040 h 2685240"/>
                    <a:gd name="connsiteX17" fmla="*/ 569 w 1371283"/>
                    <a:gd name="connsiteY17" fmla="*/ 1016941 h 2685240"/>
                    <a:gd name="connsiteX18" fmla="*/ 46320 w 1371283"/>
                    <a:gd name="connsiteY18" fmla="*/ 790331 h 2685240"/>
                    <a:gd name="connsiteX19" fmla="*/ 93641 w 1371283"/>
                    <a:gd name="connsiteY19" fmla="*/ 703150 h 2685240"/>
                    <a:gd name="connsiteX20" fmla="*/ 231458 w 1371283"/>
                    <a:gd name="connsiteY20" fmla="*/ 0 h 2685240"/>
                    <a:gd name="connsiteX0" fmla="*/ 231458 w 1471312"/>
                    <a:gd name="connsiteY0" fmla="*/ 0 h 2685240"/>
                    <a:gd name="connsiteX1" fmla="*/ 1137203 w 1471312"/>
                    <a:gd name="connsiteY1" fmla="*/ 0 h 2685240"/>
                    <a:gd name="connsiteX2" fmla="*/ 1273217 w 1471312"/>
                    <a:gd name="connsiteY2" fmla="*/ 693948 h 2685240"/>
                    <a:gd name="connsiteX3" fmla="*/ 1325532 w 1471312"/>
                    <a:gd name="connsiteY3" fmla="*/ 790331 h 2685240"/>
                    <a:gd name="connsiteX4" fmla="*/ 1371283 w 1471312"/>
                    <a:gd name="connsiteY4" fmla="*/ 1016941 h 2685240"/>
                    <a:gd name="connsiteX5" fmla="*/ 1471307 w 1471312"/>
                    <a:gd name="connsiteY5" fmla="*/ 2116615 h 2685240"/>
                    <a:gd name="connsiteX6" fmla="*/ 1120230 w 1471312"/>
                    <a:gd name="connsiteY6" fmla="*/ 2596392 h 2685240"/>
                    <a:gd name="connsiteX7" fmla="*/ 877573 w 1471312"/>
                    <a:gd name="connsiteY7" fmla="*/ 2661412 h 2685240"/>
                    <a:gd name="connsiteX8" fmla="*/ 812554 w 1471312"/>
                    <a:gd name="connsiteY8" fmla="*/ 2418755 h 2685240"/>
                    <a:gd name="connsiteX9" fmla="*/ 1016795 w 1471312"/>
                    <a:gd name="connsiteY9" fmla="*/ 2065000 h 2685240"/>
                    <a:gd name="connsiteX10" fmla="*/ 1016796 w 1471312"/>
                    <a:gd name="connsiteY10" fmla="*/ 1851668 h 2685240"/>
                    <a:gd name="connsiteX11" fmla="*/ 1016598 w 1471312"/>
                    <a:gd name="connsiteY11" fmla="*/ 1340694 h 2685240"/>
                    <a:gd name="connsiteX12" fmla="*/ 742817 w 1471312"/>
                    <a:gd name="connsiteY12" fmla="*/ 1066914 h 2685240"/>
                    <a:gd name="connsiteX13" fmla="*/ 469037 w 1471312"/>
                    <a:gd name="connsiteY13" fmla="*/ 1340694 h 2685240"/>
                    <a:gd name="connsiteX14" fmla="*/ 469238 w 1471312"/>
                    <a:gd name="connsiteY14" fmla="*/ 1935040 h 2685240"/>
                    <a:gd name="connsiteX15" fmla="*/ 234619 w 1471312"/>
                    <a:gd name="connsiteY15" fmla="*/ 2169659 h 2685240"/>
                    <a:gd name="connsiteX16" fmla="*/ 0 w 1471312"/>
                    <a:gd name="connsiteY16" fmla="*/ 1935040 h 2685240"/>
                    <a:gd name="connsiteX17" fmla="*/ 569 w 1471312"/>
                    <a:gd name="connsiteY17" fmla="*/ 1016941 h 2685240"/>
                    <a:gd name="connsiteX18" fmla="*/ 46320 w 1471312"/>
                    <a:gd name="connsiteY18" fmla="*/ 790331 h 2685240"/>
                    <a:gd name="connsiteX19" fmla="*/ 93641 w 1471312"/>
                    <a:gd name="connsiteY19" fmla="*/ 703150 h 2685240"/>
                    <a:gd name="connsiteX20" fmla="*/ 231458 w 1471312"/>
                    <a:gd name="connsiteY20" fmla="*/ 0 h 2685240"/>
                    <a:gd name="connsiteX0" fmla="*/ 466789 w 1706639"/>
                    <a:gd name="connsiteY0" fmla="*/ 0 h 2685240"/>
                    <a:gd name="connsiteX1" fmla="*/ 1372534 w 1706639"/>
                    <a:gd name="connsiteY1" fmla="*/ 0 h 2685240"/>
                    <a:gd name="connsiteX2" fmla="*/ 1508548 w 1706639"/>
                    <a:gd name="connsiteY2" fmla="*/ 693948 h 2685240"/>
                    <a:gd name="connsiteX3" fmla="*/ 1560863 w 1706639"/>
                    <a:gd name="connsiteY3" fmla="*/ 790331 h 2685240"/>
                    <a:gd name="connsiteX4" fmla="*/ 1606614 w 1706639"/>
                    <a:gd name="connsiteY4" fmla="*/ 1016941 h 2685240"/>
                    <a:gd name="connsiteX5" fmla="*/ 1706638 w 1706639"/>
                    <a:gd name="connsiteY5" fmla="*/ 2116615 h 2685240"/>
                    <a:gd name="connsiteX6" fmla="*/ 1355561 w 1706639"/>
                    <a:gd name="connsiteY6" fmla="*/ 2596392 h 2685240"/>
                    <a:gd name="connsiteX7" fmla="*/ 1112904 w 1706639"/>
                    <a:gd name="connsiteY7" fmla="*/ 2661412 h 2685240"/>
                    <a:gd name="connsiteX8" fmla="*/ 1047885 w 1706639"/>
                    <a:gd name="connsiteY8" fmla="*/ 2418755 h 2685240"/>
                    <a:gd name="connsiteX9" fmla="*/ 1252126 w 1706639"/>
                    <a:gd name="connsiteY9" fmla="*/ 2065000 h 2685240"/>
                    <a:gd name="connsiteX10" fmla="*/ 1252127 w 1706639"/>
                    <a:gd name="connsiteY10" fmla="*/ 1851668 h 2685240"/>
                    <a:gd name="connsiteX11" fmla="*/ 1251929 w 1706639"/>
                    <a:gd name="connsiteY11" fmla="*/ 1340694 h 2685240"/>
                    <a:gd name="connsiteX12" fmla="*/ 978148 w 1706639"/>
                    <a:gd name="connsiteY12" fmla="*/ 1066914 h 2685240"/>
                    <a:gd name="connsiteX13" fmla="*/ 704368 w 1706639"/>
                    <a:gd name="connsiteY13" fmla="*/ 1340694 h 2685240"/>
                    <a:gd name="connsiteX14" fmla="*/ 704569 w 1706639"/>
                    <a:gd name="connsiteY14" fmla="*/ 1935040 h 2685240"/>
                    <a:gd name="connsiteX15" fmla="*/ 469950 w 1706639"/>
                    <a:gd name="connsiteY15" fmla="*/ 2169659 h 2685240"/>
                    <a:gd name="connsiteX16" fmla="*/ 0 w 1706639"/>
                    <a:gd name="connsiteY16" fmla="*/ 1635235 h 2685240"/>
                    <a:gd name="connsiteX17" fmla="*/ 235900 w 1706639"/>
                    <a:gd name="connsiteY17" fmla="*/ 1016941 h 2685240"/>
                    <a:gd name="connsiteX18" fmla="*/ 281651 w 1706639"/>
                    <a:gd name="connsiteY18" fmla="*/ 790331 h 2685240"/>
                    <a:gd name="connsiteX19" fmla="*/ 328972 w 1706639"/>
                    <a:gd name="connsiteY19" fmla="*/ 703150 h 2685240"/>
                    <a:gd name="connsiteX20" fmla="*/ 466789 w 1706639"/>
                    <a:gd name="connsiteY20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707205 w 1709275"/>
                    <a:gd name="connsiteY14" fmla="*/ 1935040 h 2685240"/>
                    <a:gd name="connsiteX15" fmla="*/ 472586 w 1709275"/>
                    <a:gd name="connsiteY15" fmla="*/ 216965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707205 w 1709275"/>
                    <a:gd name="connsiteY14" fmla="*/ 1935040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12817 w 1709275"/>
                    <a:gd name="connsiteY14" fmla="*/ 1748546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14497 w 1709275"/>
                    <a:gd name="connsiteY14" fmla="*/ 1872836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77749 w 1717599"/>
                    <a:gd name="connsiteY0" fmla="*/ 0 h 2685240"/>
                    <a:gd name="connsiteX1" fmla="*/ 1383494 w 1717599"/>
                    <a:gd name="connsiteY1" fmla="*/ 0 h 2685240"/>
                    <a:gd name="connsiteX2" fmla="*/ 1519508 w 1717599"/>
                    <a:gd name="connsiteY2" fmla="*/ 693948 h 2685240"/>
                    <a:gd name="connsiteX3" fmla="*/ 1571823 w 1717599"/>
                    <a:gd name="connsiteY3" fmla="*/ 790331 h 2685240"/>
                    <a:gd name="connsiteX4" fmla="*/ 1617574 w 1717599"/>
                    <a:gd name="connsiteY4" fmla="*/ 1016941 h 2685240"/>
                    <a:gd name="connsiteX5" fmla="*/ 1717598 w 1717599"/>
                    <a:gd name="connsiteY5" fmla="*/ 2116615 h 2685240"/>
                    <a:gd name="connsiteX6" fmla="*/ 1366521 w 1717599"/>
                    <a:gd name="connsiteY6" fmla="*/ 2596392 h 2685240"/>
                    <a:gd name="connsiteX7" fmla="*/ 1123864 w 1717599"/>
                    <a:gd name="connsiteY7" fmla="*/ 2661412 h 2685240"/>
                    <a:gd name="connsiteX8" fmla="*/ 1058845 w 1717599"/>
                    <a:gd name="connsiteY8" fmla="*/ 2418755 h 2685240"/>
                    <a:gd name="connsiteX9" fmla="*/ 1263086 w 1717599"/>
                    <a:gd name="connsiteY9" fmla="*/ 2065000 h 2685240"/>
                    <a:gd name="connsiteX10" fmla="*/ 1263087 w 1717599"/>
                    <a:gd name="connsiteY10" fmla="*/ 1851668 h 2685240"/>
                    <a:gd name="connsiteX11" fmla="*/ 1174734 w 1717599"/>
                    <a:gd name="connsiteY11" fmla="*/ 1335008 h 2685240"/>
                    <a:gd name="connsiteX12" fmla="*/ 911234 w 1717599"/>
                    <a:gd name="connsiteY12" fmla="*/ 1049636 h 2685240"/>
                    <a:gd name="connsiteX13" fmla="*/ 421141 w 1717599"/>
                    <a:gd name="connsiteY13" fmla="*/ 1748546 h 2685240"/>
                    <a:gd name="connsiteX14" fmla="*/ 122821 w 1717599"/>
                    <a:gd name="connsiteY14" fmla="*/ 1872836 h 2685240"/>
                    <a:gd name="connsiteX15" fmla="*/ 10960 w 1717599"/>
                    <a:gd name="connsiteY15" fmla="*/ 1635235 h 2685240"/>
                    <a:gd name="connsiteX16" fmla="*/ 292611 w 1717599"/>
                    <a:gd name="connsiteY16" fmla="*/ 790331 h 2685240"/>
                    <a:gd name="connsiteX17" fmla="*/ 339932 w 1717599"/>
                    <a:gd name="connsiteY17" fmla="*/ 703150 h 2685240"/>
                    <a:gd name="connsiteX18" fmla="*/ 477749 w 1717599"/>
                    <a:gd name="connsiteY18" fmla="*/ 0 h 2685240"/>
                    <a:gd name="connsiteX0" fmla="*/ 483723 w 1723573"/>
                    <a:gd name="connsiteY0" fmla="*/ 0 h 2685240"/>
                    <a:gd name="connsiteX1" fmla="*/ 1389468 w 1723573"/>
                    <a:gd name="connsiteY1" fmla="*/ 0 h 2685240"/>
                    <a:gd name="connsiteX2" fmla="*/ 1525482 w 1723573"/>
                    <a:gd name="connsiteY2" fmla="*/ 693948 h 2685240"/>
                    <a:gd name="connsiteX3" fmla="*/ 1577797 w 1723573"/>
                    <a:gd name="connsiteY3" fmla="*/ 790331 h 2685240"/>
                    <a:gd name="connsiteX4" fmla="*/ 1623548 w 1723573"/>
                    <a:gd name="connsiteY4" fmla="*/ 1016941 h 2685240"/>
                    <a:gd name="connsiteX5" fmla="*/ 1723572 w 1723573"/>
                    <a:gd name="connsiteY5" fmla="*/ 2116615 h 2685240"/>
                    <a:gd name="connsiteX6" fmla="*/ 1372495 w 1723573"/>
                    <a:gd name="connsiteY6" fmla="*/ 2596392 h 2685240"/>
                    <a:gd name="connsiteX7" fmla="*/ 1129838 w 1723573"/>
                    <a:gd name="connsiteY7" fmla="*/ 2661412 h 2685240"/>
                    <a:gd name="connsiteX8" fmla="*/ 1064819 w 1723573"/>
                    <a:gd name="connsiteY8" fmla="*/ 2418755 h 2685240"/>
                    <a:gd name="connsiteX9" fmla="*/ 1269060 w 1723573"/>
                    <a:gd name="connsiteY9" fmla="*/ 2065000 h 2685240"/>
                    <a:gd name="connsiteX10" fmla="*/ 1269061 w 1723573"/>
                    <a:gd name="connsiteY10" fmla="*/ 1851668 h 2685240"/>
                    <a:gd name="connsiteX11" fmla="*/ 1180708 w 1723573"/>
                    <a:gd name="connsiteY11" fmla="*/ 1335008 h 2685240"/>
                    <a:gd name="connsiteX12" fmla="*/ 917208 w 1723573"/>
                    <a:gd name="connsiteY12" fmla="*/ 1049636 h 2685240"/>
                    <a:gd name="connsiteX13" fmla="*/ 427115 w 1723573"/>
                    <a:gd name="connsiteY13" fmla="*/ 1748546 h 2685240"/>
                    <a:gd name="connsiteX14" fmla="*/ 128795 w 1723573"/>
                    <a:gd name="connsiteY14" fmla="*/ 1872836 h 2685240"/>
                    <a:gd name="connsiteX15" fmla="*/ 16934 w 1723573"/>
                    <a:gd name="connsiteY15" fmla="*/ 1635235 h 2685240"/>
                    <a:gd name="connsiteX16" fmla="*/ 298585 w 1723573"/>
                    <a:gd name="connsiteY16" fmla="*/ 790331 h 2685240"/>
                    <a:gd name="connsiteX17" fmla="*/ 345906 w 1723573"/>
                    <a:gd name="connsiteY17" fmla="*/ 703150 h 2685240"/>
                    <a:gd name="connsiteX18" fmla="*/ 483723 w 1723573"/>
                    <a:gd name="connsiteY18" fmla="*/ 0 h 2685240"/>
                    <a:gd name="connsiteX0" fmla="*/ 483723 w 1723573"/>
                    <a:gd name="connsiteY0" fmla="*/ 0 h 2685240"/>
                    <a:gd name="connsiteX1" fmla="*/ 1389468 w 1723573"/>
                    <a:gd name="connsiteY1" fmla="*/ 0 h 2685240"/>
                    <a:gd name="connsiteX2" fmla="*/ 1525482 w 1723573"/>
                    <a:gd name="connsiteY2" fmla="*/ 693948 h 2685240"/>
                    <a:gd name="connsiteX3" fmla="*/ 1577797 w 1723573"/>
                    <a:gd name="connsiteY3" fmla="*/ 790331 h 2685240"/>
                    <a:gd name="connsiteX4" fmla="*/ 1623548 w 1723573"/>
                    <a:gd name="connsiteY4" fmla="*/ 1016941 h 2685240"/>
                    <a:gd name="connsiteX5" fmla="*/ 1723572 w 1723573"/>
                    <a:gd name="connsiteY5" fmla="*/ 2116615 h 2685240"/>
                    <a:gd name="connsiteX6" fmla="*/ 1372495 w 1723573"/>
                    <a:gd name="connsiteY6" fmla="*/ 2596392 h 2685240"/>
                    <a:gd name="connsiteX7" fmla="*/ 1129838 w 1723573"/>
                    <a:gd name="connsiteY7" fmla="*/ 2661412 h 2685240"/>
                    <a:gd name="connsiteX8" fmla="*/ 1064819 w 1723573"/>
                    <a:gd name="connsiteY8" fmla="*/ 2418755 h 2685240"/>
                    <a:gd name="connsiteX9" fmla="*/ 1269060 w 1723573"/>
                    <a:gd name="connsiteY9" fmla="*/ 2065000 h 2685240"/>
                    <a:gd name="connsiteX10" fmla="*/ 1269061 w 1723573"/>
                    <a:gd name="connsiteY10" fmla="*/ 1851668 h 2685240"/>
                    <a:gd name="connsiteX11" fmla="*/ 1180708 w 1723573"/>
                    <a:gd name="connsiteY11" fmla="*/ 1335008 h 2685240"/>
                    <a:gd name="connsiteX12" fmla="*/ 917208 w 1723573"/>
                    <a:gd name="connsiteY12" fmla="*/ 1049636 h 2685240"/>
                    <a:gd name="connsiteX13" fmla="*/ 427115 w 1723573"/>
                    <a:gd name="connsiteY13" fmla="*/ 1748546 h 2685240"/>
                    <a:gd name="connsiteX14" fmla="*/ 128795 w 1723573"/>
                    <a:gd name="connsiteY14" fmla="*/ 1872836 h 2685240"/>
                    <a:gd name="connsiteX15" fmla="*/ 16934 w 1723573"/>
                    <a:gd name="connsiteY15" fmla="*/ 1635235 h 2685240"/>
                    <a:gd name="connsiteX16" fmla="*/ 298585 w 1723573"/>
                    <a:gd name="connsiteY16" fmla="*/ 790331 h 2685240"/>
                    <a:gd name="connsiteX17" fmla="*/ 345906 w 1723573"/>
                    <a:gd name="connsiteY17" fmla="*/ 703150 h 2685240"/>
                    <a:gd name="connsiteX18" fmla="*/ 483723 w 1723573"/>
                    <a:gd name="connsiteY18" fmla="*/ 0 h 2685240"/>
                    <a:gd name="connsiteX0" fmla="*/ 482538 w 1722388"/>
                    <a:gd name="connsiteY0" fmla="*/ 0 h 2685240"/>
                    <a:gd name="connsiteX1" fmla="*/ 1388283 w 1722388"/>
                    <a:gd name="connsiteY1" fmla="*/ 0 h 2685240"/>
                    <a:gd name="connsiteX2" fmla="*/ 1524297 w 1722388"/>
                    <a:gd name="connsiteY2" fmla="*/ 693948 h 2685240"/>
                    <a:gd name="connsiteX3" fmla="*/ 1576612 w 1722388"/>
                    <a:gd name="connsiteY3" fmla="*/ 790331 h 2685240"/>
                    <a:gd name="connsiteX4" fmla="*/ 1622363 w 1722388"/>
                    <a:gd name="connsiteY4" fmla="*/ 1016941 h 2685240"/>
                    <a:gd name="connsiteX5" fmla="*/ 1722387 w 1722388"/>
                    <a:gd name="connsiteY5" fmla="*/ 2116615 h 2685240"/>
                    <a:gd name="connsiteX6" fmla="*/ 1371310 w 1722388"/>
                    <a:gd name="connsiteY6" fmla="*/ 2596392 h 2685240"/>
                    <a:gd name="connsiteX7" fmla="*/ 1128653 w 1722388"/>
                    <a:gd name="connsiteY7" fmla="*/ 2661412 h 2685240"/>
                    <a:gd name="connsiteX8" fmla="*/ 1063634 w 1722388"/>
                    <a:gd name="connsiteY8" fmla="*/ 2418755 h 2685240"/>
                    <a:gd name="connsiteX9" fmla="*/ 1267875 w 1722388"/>
                    <a:gd name="connsiteY9" fmla="*/ 2065000 h 2685240"/>
                    <a:gd name="connsiteX10" fmla="*/ 1267876 w 1722388"/>
                    <a:gd name="connsiteY10" fmla="*/ 1851668 h 2685240"/>
                    <a:gd name="connsiteX11" fmla="*/ 1179523 w 1722388"/>
                    <a:gd name="connsiteY11" fmla="*/ 1335008 h 2685240"/>
                    <a:gd name="connsiteX12" fmla="*/ 916023 w 1722388"/>
                    <a:gd name="connsiteY12" fmla="*/ 1049636 h 2685240"/>
                    <a:gd name="connsiteX13" fmla="*/ 425930 w 1722388"/>
                    <a:gd name="connsiteY13" fmla="*/ 1748546 h 2685240"/>
                    <a:gd name="connsiteX14" fmla="*/ 127610 w 1722388"/>
                    <a:gd name="connsiteY14" fmla="*/ 1872836 h 2685240"/>
                    <a:gd name="connsiteX15" fmla="*/ 15749 w 1722388"/>
                    <a:gd name="connsiteY15" fmla="*/ 1635235 h 2685240"/>
                    <a:gd name="connsiteX16" fmla="*/ 297400 w 1722388"/>
                    <a:gd name="connsiteY16" fmla="*/ 790331 h 2685240"/>
                    <a:gd name="connsiteX17" fmla="*/ 344721 w 1722388"/>
                    <a:gd name="connsiteY17" fmla="*/ 703150 h 2685240"/>
                    <a:gd name="connsiteX18" fmla="*/ 482538 w 1722388"/>
                    <a:gd name="connsiteY18" fmla="*/ 0 h 2685240"/>
                    <a:gd name="connsiteX0" fmla="*/ 452571 w 1692421"/>
                    <a:gd name="connsiteY0" fmla="*/ 0 h 2685240"/>
                    <a:gd name="connsiteX1" fmla="*/ 1358316 w 1692421"/>
                    <a:gd name="connsiteY1" fmla="*/ 0 h 2685240"/>
                    <a:gd name="connsiteX2" fmla="*/ 1494330 w 1692421"/>
                    <a:gd name="connsiteY2" fmla="*/ 693948 h 2685240"/>
                    <a:gd name="connsiteX3" fmla="*/ 1546645 w 1692421"/>
                    <a:gd name="connsiteY3" fmla="*/ 790331 h 2685240"/>
                    <a:gd name="connsiteX4" fmla="*/ 1592396 w 1692421"/>
                    <a:gd name="connsiteY4" fmla="*/ 1016941 h 2685240"/>
                    <a:gd name="connsiteX5" fmla="*/ 1692420 w 1692421"/>
                    <a:gd name="connsiteY5" fmla="*/ 2116615 h 2685240"/>
                    <a:gd name="connsiteX6" fmla="*/ 1341343 w 1692421"/>
                    <a:gd name="connsiteY6" fmla="*/ 2596392 h 2685240"/>
                    <a:gd name="connsiteX7" fmla="*/ 1098686 w 1692421"/>
                    <a:gd name="connsiteY7" fmla="*/ 2661412 h 2685240"/>
                    <a:gd name="connsiteX8" fmla="*/ 1033667 w 1692421"/>
                    <a:gd name="connsiteY8" fmla="*/ 2418755 h 2685240"/>
                    <a:gd name="connsiteX9" fmla="*/ 1237908 w 1692421"/>
                    <a:gd name="connsiteY9" fmla="*/ 2065000 h 2685240"/>
                    <a:gd name="connsiteX10" fmla="*/ 1237909 w 1692421"/>
                    <a:gd name="connsiteY10" fmla="*/ 1851668 h 2685240"/>
                    <a:gd name="connsiteX11" fmla="*/ 1149556 w 1692421"/>
                    <a:gd name="connsiteY11" fmla="*/ 1335008 h 2685240"/>
                    <a:gd name="connsiteX12" fmla="*/ 886056 w 1692421"/>
                    <a:gd name="connsiteY12" fmla="*/ 1049636 h 2685240"/>
                    <a:gd name="connsiteX13" fmla="*/ 395963 w 1692421"/>
                    <a:gd name="connsiteY13" fmla="*/ 1748546 h 2685240"/>
                    <a:gd name="connsiteX14" fmla="*/ 97643 w 1692421"/>
                    <a:gd name="connsiteY14" fmla="*/ 1872836 h 2685240"/>
                    <a:gd name="connsiteX15" fmla="*/ 17105 w 1692421"/>
                    <a:gd name="connsiteY15" fmla="*/ 1571885 h 2685240"/>
                    <a:gd name="connsiteX16" fmla="*/ 267433 w 1692421"/>
                    <a:gd name="connsiteY16" fmla="*/ 790331 h 2685240"/>
                    <a:gd name="connsiteX17" fmla="*/ 314754 w 1692421"/>
                    <a:gd name="connsiteY17" fmla="*/ 703150 h 2685240"/>
                    <a:gd name="connsiteX18" fmla="*/ 452571 w 1692421"/>
                    <a:gd name="connsiteY18" fmla="*/ 0 h 2685240"/>
                    <a:gd name="connsiteX0" fmla="*/ 437249 w 1677099"/>
                    <a:gd name="connsiteY0" fmla="*/ 0 h 2685240"/>
                    <a:gd name="connsiteX1" fmla="*/ 1342994 w 1677099"/>
                    <a:gd name="connsiteY1" fmla="*/ 0 h 2685240"/>
                    <a:gd name="connsiteX2" fmla="*/ 1479008 w 1677099"/>
                    <a:gd name="connsiteY2" fmla="*/ 693948 h 2685240"/>
                    <a:gd name="connsiteX3" fmla="*/ 1531323 w 1677099"/>
                    <a:gd name="connsiteY3" fmla="*/ 790331 h 2685240"/>
                    <a:gd name="connsiteX4" fmla="*/ 1577074 w 1677099"/>
                    <a:gd name="connsiteY4" fmla="*/ 1016941 h 2685240"/>
                    <a:gd name="connsiteX5" fmla="*/ 1677098 w 1677099"/>
                    <a:gd name="connsiteY5" fmla="*/ 2116615 h 2685240"/>
                    <a:gd name="connsiteX6" fmla="*/ 1326021 w 1677099"/>
                    <a:gd name="connsiteY6" fmla="*/ 2596392 h 2685240"/>
                    <a:gd name="connsiteX7" fmla="*/ 1083364 w 1677099"/>
                    <a:gd name="connsiteY7" fmla="*/ 2661412 h 2685240"/>
                    <a:gd name="connsiteX8" fmla="*/ 1018345 w 1677099"/>
                    <a:gd name="connsiteY8" fmla="*/ 2418755 h 2685240"/>
                    <a:gd name="connsiteX9" fmla="*/ 1222586 w 1677099"/>
                    <a:gd name="connsiteY9" fmla="*/ 2065000 h 2685240"/>
                    <a:gd name="connsiteX10" fmla="*/ 1222587 w 1677099"/>
                    <a:gd name="connsiteY10" fmla="*/ 1851668 h 2685240"/>
                    <a:gd name="connsiteX11" fmla="*/ 1134234 w 1677099"/>
                    <a:gd name="connsiteY11" fmla="*/ 1335008 h 2685240"/>
                    <a:gd name="connsiteX12" fmla="*/ 870734 w 1677099"/>
                    <a:gd name="connsiteY12" fmla="*/ 1049636 h 2685240"/>
                    <a:gd name="connsiteX13" fmla="*/ 380641 w 1677099"/>
                    <a:gd name="connsiteY13" fmla="*/ 1748546 h 2685240"/>
                    <a:gd name="connsiteX14" fmla="*/ 82321 w 1677099"/>
                    <a:gd name="connsiteY14" fmla="*/ 1872836 h 2685240"/>
                    <a:gd name="connsiteX15" fmla="*/ 1783 w 1677099"/>
                    <a:gd name="connsiteY15" fmla="*/ 1571885 h 2685240"/>
                    <a:gd name="connsiteX16" fmla="*/ 137712 w 1677099"/>
                    <a:gd name="connsiteY16" fmla="*/ 895987 h 2685240"/>
                    <a:gd name="connsiteX17" fmla="*/ 299432 w 1677099"/>
                    <a:gd name="connsiteY17" fmla="*/ 703150 h 2685240"/>
                    <a:gd name="connsiteX18" fmla="*/ 437249 w 1677099"/>
                    <a:gd name="connsiteY18" fmla="*/ 0 h 2685240"/>
                    <a:gd name="connsiteX0" fmla="*/ 437249 w 1677099"/>
                    <a:gd name="connsiteY0" fmla="*/ 0 h 2685240"/>
                    <a:gd name="connsiteX1" fmla="*/ 1342994 w 1677099"/>
                    <a:gd name="connsiteY1" fmla="*/ 0 h 2685240"/>
                    <a:gd name="connsiteX2" fmla="*/ 1479008 w 1677099"/>
                    <a:gd name="connsiteY2" fmla="*/ 693948 h 2685240"/>
                    <a:gd name="connsiteX3" fmla="*/ 1531323 w 1677099"/>
                    <a:gd name="connsiteY3" fmla="*/ 790331 h 2685240"/>
                    <a:gd name="connsiteX4" fmla="*/ 1577074 w 1677099"/>
                    <a:gd name="connsiteY4" fmla="*/ 1016941 h 2685240"/>
                    <a:gd name="connsiteX5" fmla="*/ 1677098 w 1677099"/>
                    <a:gd name="connsiteY5" fmla="*/ 2116615 h 2685240"/>
                    <a:gd name="connsiteX6" fmla="*/ 1326021 w 1677099"/>
                    <a:gd name="connsiteY6" fmla="*/ 2596392 h 2685240"/>
                    <a:gd name="connsiteX7" fmla="*/ 1083364 w 1677099"/>
                    <a:gd name="connsiteY7" fmla="*/ 2661412 h 2685240"/>
                    <a:gd name="connsiteX8" fmla="*/ 1018345 w 1677099"/>
                    <a:gd name="connsiteY8" fmla="*/ 2418755 h 2685240"/>
                    <a:gd name="connsiteX9" fmla="*/ 1222586 w 1677099"/>
                    <a:gd name="connsiteY9" fmla="*/ 2065000 h 2685240"/>
                    <a:gd name="connsiteX10" fmla="*/ 1222587 w 1677099"/>
                    <a:gd name="connsiteY10" fmla="*/ 1851668 h 2685240"/>
                    <a:gd name="connsiteX11" fmla="*/ 1134234 w 1677099"/>
                    <a:gd name="connsiteY11" fmla="*/ 1335008 h 2685240"/>
                    <a:gd name="connsiteX12" fmla="*/ 870734 w 1677099"/>
                    <a:gd name="connsiteY12" fmla="*/ 1049636 h 2685240"/>
                    <a:gd name="connsiteX13" fmla="*/ 380641 w 1677099"/>
                    <a:gd name="connsiteY13" fmla="*/ 1748546 h 2685240"/>
                    <a:gd name="connsiteX14" fmla="*/ 82321 w 1677099"/>
                    <a:gd name="connsiteY14" fmla="*/ 1872836 h 2685240"/>
                    <a:gd name="connsiteX15" fmla="*/ 1783 w 1677099"/>
                    <a:gd name="connsiteY15" fmla="*/ 1571885 h 2685240"/>
                    <a:gd name="connsiteX16" fmla="*/ 137712 w 1677099"/>
                    <a:gd name="connsiteY16" fmla="*/ 895987 h 2685240"/>
                    <a:gd name="connsiteX17" fmla="*/ 299432 w 1677099"/>
                    <a:gd name="connsiteY17" fmla="*/ 703150 h 2685240"/>
                    <a:gd name="connsiteX18" fmla="*/ 437249 w 1677099"/>
                    <a:gd name="connsiteY18" fmla="*/ 0 h 2685240"/>
                    <a:gd name="connsiteX0" fmla="*/ 438041 w 1677891"/>
                    <a:gd name="connsiteY0" fmla="*/ 0 h 2685240"/>
                    <a:gd name="connsiteX1" fmla="*/ 1343786 w 1677891"/>
                    <a:gd name="connsiteY1" fmla="*/ 0 h 2685240"/>
                    <a:gd name="connsiteX2" fmla="*/ 1479800 w 1677891"/>
                    <a:gd name="connsiteY2" fmla="*/ 693948 h 2685240"/>
                    <a:gd name="connsiteX3" fmla="*/ 1532115 w 1677891"/>
                    <a:gd name="connsiteY3" fmla="*/ 790331 h 2685240"/>
                    <a:gd name="connsiteX4" fmla="*/ 1577866 w 1677891"/>
                    <a:gd name="connsiteY4" fmla="*/ 1016941 h 2685240"/>
                    <a:gd name="connsiteX5" fmla="*/ 1677890 w 1677891"/>
                    <a:gd name="connsiteY5" fmla="*/ 2116615 h 2685240"/>
                    <a:gd name="connsiteX6" fmla="*/ 1326813 w 1677891"/>
                    <a:gd name="connsiteY6" fmla="*/ 2596392 h 2685240"/>
                    <a:gd name="connsiteX7" fmla="*/ 1084156 w 1677891"/>
                    <a:gd name="connsiteY7" fmla="*/ 2661412 h 2685240"/>
                    <a:gd name="connsiteX8" fmla="*/ 1019137 w 1677891"/>
                    <a:gd name="connsiteY8" fmla="*/ 2418755 h 2685240"/>
                    <a:gd name="connsiteX9" fmla="*/ 1223378 w 1677891"/>
                    <a:gd name="connsiteY9" fmla="*/ 2065000 h 2685240"/>
                    <a:gd name="connsiteX10" fmla="*/ 1223379 w 1677891"/>
                    <a:gd name="connsiteY10" fmla="*/ 1851668 h 2685240"/>
                    <a:gd name="connsiteX11" fmla="*/ 1135026 w 1677891"/>
                    <a:gd name="connsiteY11" fmla="*/ 1335008 h 2685240"/>
                    <a:gd name="connsiteX12" fmla="*/ 871526 w 1677891"/>
                    <a:gd name="connsiteY12" fmla="*/ 1049636 h 2685240"/>
                    <a:gd name="connsiteX13" fmla="*/ 381433 w 1677891"/>
                    <a:gd name="connsiteY13" fmla="*/ 1748546 h 2685240"/>
                    <a:gd name="connsiteX14" fmla="*/ 83113 w 1677891"/>
                    <a:gd name="connsiteY14" fmla="*/ 1872836 h 2685240"/>
                    <a:gd name="connsiteX15" fmla="*/ 2575 w 1677891"/>
                    <a:gd name="connsiteY15" fmla="*/ 1571885 h 2685240"/>
                    <a:gd name="connsiteX16" fmla="*/ 154037 w 1677891"/>
                    <a:gd name="connsiteY16" fmla="*/ 971890 h 2685240"/>
                    <a:gd name="connsiteX17" fmla="*/ 300224 w 1677891"/>
                    <a:gd name="connsiteY17" fmla="*/ 703150 h 2685240"/>
                    <a:gd name="connsiteX18" fmla="*/ 438041 w 1677891"/>
                    <a:gd name="connsiteY18" fmla="*/ 0 h 2685240"/>
                    <a:gd name="connsiteX0" fmla="*/ 438041 w 1677891"/>
                    <a:gd name="connsiteY0" fmla="*/ 0 h 2685240"/>
                    <a:gd name="connsiteX1" fmla="*/ 1343786 w 1677891"/>
                    <a:gd name="connsiteY1" fmla="*/ 0 h 2685240"/>
                    <a:gd name="connsiteX2" fmla="*/ 1479800 w 1677891"/>
                    <a:gd name="connsiteY2" fmla="*/ 693948 h 2685240"/>
                    <a:gd name="connsiteX3" fmla="*/ 1532115 w 1677891"/>
                    <a:gd name="connsiteY3" fmla="*/ 790331 h 2685240"/>
                    <a:gd name="connsiteX4" fmla="*/ 1577866 w 1677891"/>
                    <a:gd name="connsiteY4" fmla="*/ 1016941 h 2685240"/>
                    <a:gd name="connsiteX5" fmla="*/ 1677890 w 1677891"/>
                    <a:gd name="connsiteY5" fmla="*/ 2116615 h 2685240"/>
                    <a:gd name="connsiteX6" fmla="*/ 1326813 w 1677891"/>
                    <a:gd name="connsiteY6" fmla="*/ 2596392 h 2685240"/>
                    <a:gd name="connsiteX7" fmla="*/ 1084156 w 1677891"/>
                    <a:gd name="connsiteY7" fmla="*/ 2661412 h 2685240"/>
                    <a:gd name="connsiteX8" fmla="*/ 1019137 w 1677891"/>
                    <a:gd name="connsiteY8" fmla="*/ 2418755 h 2685240"/>
                    <a:gd name="connsiteX9" fmla="*/ 1223378 w 1677891"/>
                    <a:gd name="connsiteY9" fmla="*/ 2065000 h 2685240"/>
                    <a:gd name="connsiteX10" fmla="*/ 1223379 w 1677891"/>
                    <a:gd name="connsiteY10" fmla="*/ 1851668 h 2685240"/>
                    <a:gd name="connsiteX11" fmla="*/ 1135026 w 1677891"/>
                    <a:gd name="connsiteY11" fmla="*/ 1335008 h 2685240"/>
                    <a:gd name="connsiteX12" fmla="*/ 871526 w 1677891"/>
                    <a:gd name="connsiteY12" fmla="*/ 1049636 h 2685240"/>
                    <a:gd name="connsiteX13" fmla="*/ 381433 w 1677891"/>
                    <a:gd name="connsiteY13" fmla="*/ 1748546 h 2685240"/>
                    <a:gd name="connsiteX14" fmla="*/ 83113 w 1677891"/>
                    <a:gd name="connsiteY14" fmla="*/ 1872836 h 2685240"/>
                    <a:gd name="connsiteX15" fmla="*/ 2575 w 1677891"/>
                    <a:gd name="connsiteY15" fmla="*/ 1571885 h 2685240"/>
                    <a:gd name="connsiteX16" fmla="*/ 154037 w 1677891"/>
                    <a:gd name="connsiteY16" fmla="*/ 971890 h 2685240"/>
                    <a:gd name="connsiteX17" fmla="*/ 300224 w 1677891"/>
                    <a:gd name="connsiteY17" fmla="*/ 703150 h 2685240"/>
                    <a:gd name="connsiteX18" fmla="*/ 438041 w 1677891"/>
                    <a:gd name="connsiteY18" fmla="*/ 0 h 2685240"/>
                    <a:gd name="connsiteX0" fmla="*/ 438041 w 1686515"/>
                    <a:gd name="connsiteY0" fmla="*/ 0 h 2685240"/>
                    <a:gd name="connsiteX1" fmla="*/ 1343786 w 1686515"/>
                    <a:gd name="connsiteY1" fmla="*/ 0 h 2685240"/>
                    <a:gd name="connsiteX2" fmla="*/ 1479800 w 1686515"/>
                    <a:gd name="connsiteY2" fmla="*/ 693948 h 2685240"/>
                    <a:gd name="connsiteX3" fmla="*/ 1532115 w 1686515"/>
                    <a:gd name="connsiteY3" fmla="*/ 790331 h 2685240"/>
                    <a:gd name="connsiteX4" fmla="*/ 1577866 w 1686515"/>
                    <a:gd name="connsiteY4" fmla="*/ 1016941 h 2685240"/>
                    <a:gd name="connsiteX5" fmla="*/ 1677890 w 1686515"/>
                    <a:gd name="connsiteY5" fmla="*/ 2116615 h 2685240"/>
                    <a:gd name="connsiteX6" fmla="*/ 1326813 w 1686515"/>
                    <a:gd name="connsiteY6" fmla="*/ 2596392 h 2685240"/>
                    <a:gd name="connsiteX7" fmla="*/ 1084156 w 1686515"/>
                    <a:gd name="connsiteY7" fmla="*/ 2661412 h 2685240"/>
                    <a:gd name="connsiteX8" fmla="*/ 1019137 w 1686515"/>
                    <a:gd name="connsiteY8" fmla="*/ 2418755 h 2685240"/>
                    <a:gd name="connsiteX9" fmla="*/ 1223378 w 1686515"/>
                    <a:gd name="connsiteY9" fmla="*/ 2065000 h 2685240"/>
                    <a:gd name="connsiteX10" fmla="*/ 1223379 w 1686515"/>
                    <a:gd name="connsiteY10" fmla="*/ 1851668 h 2685240"/>
                    <a:gd name="connsiteX11" fmla="*/ 1135026 w 1686515"/>
                    <a:gd name="connsiteY11" fmla="*/ 1335008 h 2685240"/>
                    <a:gd name="connsiteX12" fmla="*/ 871526 w 1686515"/>
                    <a:gd name="connsiteY12" fmla="*/ 1049636 h 2685240"/>
                    <a:gd name="connsiteX13" fmla="*/ 381433 w 1686515"/>
                    <a:gd name="connsiteY13" fmla="*/ 1748546 h 2685240"/>
                    <a:gd name="connsiteX14" fmla="*/ 83113 w 1686515"/>
                    <a:gd name="connsiteY14" fmla="*/ 1872836 h 2685240"/>
                    <a:gd name="connsiteX15" fmla="*/ 2575 w 1686515"/>
                    <a:gd name="connsiteY15" fmla="*/ 1571885 h 2685240"/>
                    <a:gd name="connsiteX16" fmla="*/ 154037 w 1686515"/>
                    <a:gd name="connsiteY16" fmla="*/ 971890 h 2685240"/>
                    <a:gd name="connsiteX17" fmla="*/ 300224 w 1686515"/>
                    <a:gd name="connsiteY17" fmla="*/ 703150 h 2685240"/>
                    <a:gd name="connsiteX18" fmla="*/ 438041 w 1686515"/>
                    <a:gd name="connsiteY18" fmla="*/ 0 h 2685240"/>
                    <a:gd name="connsiteX0" fmla="*/ 438041 w 1669390"/>
                    <a:gd name="connsiteY0" fmla="*/ 0 h 2685240"/>
                    <a:gd name="connsiteX1" fmla="*/ 1343786 w 1669390"/>
                    <a:gd name="connsiteY1" fmla="*/ 0 h 2685240"/>
                    <a:gd name="connsiteX2" fmla="*/ 1479800 w 1669390"/>
                    <a:gd name="connsiteY2" fmla="*/ 693948 h 2685240"/>
                    <a:gd name="connsiteX3" fmla="*/ 1532115 w 1669390"/>
                    <a:gd name="connsiteY3" fmla="*/ 790331 h 2685240"/>
                    <a:gd name="connsiteX4" fmla="*/ 1577866 w 1669390"/>
                    <a:gd name="connsiteY4" fmla="*/ 1016941 h 2685240"/>
                    <a:gd name="connsiteX5" fmla="*/ 1659428 w 1669390"/>
                    <a:gd name="connsiteY5" fmla="*/ 2065036 h 2685240"/>
                    <a:gd name="connsiteX6" fmla="*/ 1326813 w 1669390"/>
                    <a:gd name="connsiteY6" fmla="*/ 2596392 h 2685240"/>
                    <a:gd name="connsiteX7" fmla="*/ 1084156 w 1669390"/>
                    <a:gd name="connsiteY7" fmla="*/ 2661412 h 2685240"/>
                    <a:gd name="connsiteX8" fmla="*/ 1019137 w 1669390"/>
                    <a:gd name="connsiteY8" fmla="*/ 2418755 h 2685240"/>
                    <a:gd name="connsiteX9" fmla="*/ 1223378 w 1669390"/>
                    <a:gd name="connsiteY9" fmla="*/ 2065000 h 2685240"/>
                    <a:gd name="connsiteX10" fmla="*/ 1223379 w 1669390"/>
                    <a:gd name="connsiteY10" fmla="*/ 1851668 h 2685240"/>
                    <a:gd name="connsiteX11" fmla="*/ 1135026 w 1669390"/>
                    <a:gd name="connsiteY11" fmla="*/ 1335008 h 2685240"/>
                    <a:gd name="connsiteX12" fmla="*/ 871526 w 1669390"/>
                    <a:gd name="connsiteY12" fmla="*/ 1049636 h 2685240"/>
                    <a:gd name="connsiteX13" fmla="*/ 381433 w 1669390"/>
                    <a:gd name="connsiteY13" fmla="*/ 1748546 h 2685240"/>
                    <a:gd name="connsiteX14" fmla="*/ 83113 w 1669390"/>
                    <a:gd name="connsiteY14" fmla="*/ 1872836 h 2685240"/>
                    <a:gd name="connsiteX15" fmla="*/ 2575 w 1669390"/>
                    <a:gd name="connsiteY15" fmla="*/ 1571885 h 2685240"/>
                    <a:gd name="connsiteX16" fmla="*/ 154037 w 1669390"/>
                    <a:gd name="connsiteY16" fmla="*/ 971890 h 2685240"/>
                    <a:gd name="connsiteX17" fmla="*/ 300224 w 1669390"/>
                    <a:gd name="connsiteY17" fmla="*/ 703150 h 2685240"/>
                    <a:gd name="connsiteX18" fmla="*/ 438041 w 1669390"/>
                    <a:gd name="connsiteY18" fmla="*/ 0 h 2685240"/>
                    <a:gd name="connsiteX0" fmla="*/ 438041 w 1669390"/>
                    <a:gd name="connsiteY0" fmla="*/ 0 h 2711176"/>
                    <a:gd name="connsiteX1" fmla="*/ 1343786 w 1669390"/>
                    <a:gd name="connsiteY1" fmla="*/ 0 h 2711176"/>
                    <a:gd name="connsiteX2" fmla="*/ 1479800 w 1669390"/>
                    <a:gd name="connsiteY2" fmla="*/ 693948 h 2711176"/>
                    <a:gd name="connsiteX3" fmla="*/ 1532115 w 1669390"/>
                    <a:gd name="connsiteY3" fmla="*/ 790331 h 2711176"/>
                    <a:gd name="connsiteX4" fmla="*/ 1577866 w 1669390"/>
                    <a:gd name="connsiteY4" fmla="*/ 1016941 h 2711176"/>
                    <a:gd name="connsiteX5" fmla="*/ 1659428 w 1669390"/>
                    <a:gd name="connsiteY5" fmla="*/ 2065036 h 2711176"/>
                    <a:gd name="connsiteX6" fmla="*/ 1326813 w 1669390"/>
                    <a:gd name="connsiteY6" fmla="*/ 2596392 h 2711176"/>
                    <a:gd name="connsiteX7" fmla="*/ 1057559 w 1669390"/>
                    <a:gd name="connsiteY7" fmla="*/ 2693741 h 2711176"/>
                    <a:gd name="connsiteX8" fmla="*/ 1019137 w 1669390"/>
                    <a:gd name="connsiteY8" fmla="*/ 2418755 h 2711176"/>
                    <a:gd name="connsiteX9" fmla="*/ 1223378 w 1669390"/>
                    <a:gd name="connsiteY9" fmla="*/ 2065000 h 2711176"/>
                    <a:gd name="connsiteX10" fmla="*/ 1223379 w 1669390"/>
                    <a:gd name="connsiteY10" fmla="*/ 1851668 h 2711176"/>
                    <a:gd name="connsiteX11" fmla="*/ 1135026 w 1669390"/>
                    <a:gd name="connsiteY11" fmla="*/ 1335008 h 2711176"/>
                    <a:gd name="connsiteX12" fmla="*/ 871526 w 1669390"/>
                    <a:gd name="connsiteY12" fmla="*/ 1049636 h 2711176"/>
                    <a:gd name="connsiteX13" fmla="*/ 381433 w 1669390"/>
                    <a:gd name="connsiteY13" fmla="*/ 1748546 h 2711176"/>
                    <a:gd name="connsiteX14" fmla="*/ 83113 w 1669390"/>
                    <a:gd name="connsiteY14" fmla="*/ 1872836 h 2711176"/>
                    <a:gd name="connsiteX15" fmla="*/ 2575 w 1669390"/>
                    <a:gd name="connsiteY15" fmla="*/ 1571885 h 2711176"/>
                    <a:gd name="connsiteX16" fmla="*/ 154037 w 1669390"/>
                    <a:gd name="connsiteY16" fmla="*/ 971890 h 2711176"/>
                    <a:gd name="connsiteX17" fmla="*/ 300224 w 1669390"/>
                    <a:gd name="connsiteY17" fmla="*/ 703150 h 2711176"/>
                    <a:gd name="connsiteX18" fmla="*/ 438041 w 1669390"/>
                    <a:gd name="connsiteY18" fmla="*/ 0 h 2711176"/>
                    <a:gd name="connsiteX0" fmla="*/ 438041 w 1669390"/>
                    <a:gd name="connsiteY0" fmla="*/ 0 h 2701998"/>
                    <a:gd name="connsiteX1" fmla="*/ 1343786 w 1669390"/>
                    <a:gd name="connsiteY1" fmla="*/ 0 h 2701998"/>
                    <a:gd name="connsiteX2" fmla="*/ 1479800 w 1669390"/>
                    <a:gd name="connsiteY2" fmla="*/ 693948 h 2701998"/>
                    <a:gd name="connsiteX3" fmla="*/ 1532115 w 1669390"/>
                    <a:gd name="connsiteY3" fmla="*/ 790331 h 2701998"/>
                    <a:gd name="connsiteX4" fmla="*/ 1577866 w 1669390"/>
                    <a:gd name="connsiteY4" fmla="*/ 1016941 h 2701998"/>
                    <a:gd name="connsiteX5" fmla="*/ 1659428 w 1669390"/>
                    <a:gd name="connsiteY5" fmla="*/ 2065036 h 2701998"/>
                    <a:gd name="connsiteX6" fmla="*/ 1326813 w 1669390"/>
                    <a:gd name="connsiteY6" fmla="*/ 2596392 h 2701998"/>
                    <a:gd name="connsiteX7" fmla="*/ 1057559 w 1669390"/>
                    <a:gd name="connsiteY7" fmla="*/ 2693741 h 2701998"/>
                    <a:gd name="connsiteX8" fmla="*/ 1046567 w 1669390"/>
                    <a:gd name="connsiteY8" fmla="*/ 2436867 h 2701998"/>
                    <a:gd name="connsiteX9" fmla="*/ 1223378 w 1669390"/>
                    <a:gd name="connsiteY9" fmla="*/ 2065000 h 2701998"/>
                    <a:gd name="connsiteX10" fmla="*/ 1223379 w 1669390"/>
                    <a:gd name="connsiteY10" fmla="*/ 1851668 h 2701998"/>
                    <a:gd name="connsiteX11" fmla="*/ 1135026 w 1669390"/>
                    <a:gd name="connsiteY11" fmla="*/ 1335008 h 2701998"/>
                    <a:gd name="connsiteX12" fmla="*/ 871526 w 1669390"/>
                    <a:gd name="connsiteY12" fmla="*/ 1049636 h 2701998"/>
                    <a:gd name="connsiteX13" fmla="*/ 381433 w 1669390"/>
                    <a:gd name="connsiteY13" fmla="*/ 1748546 h 2701998"/>
                    <a:gd name="connsiteX14" fmla="*/ 83113 w 1669390"/>
                    <a:gd name="connsiteY14" fmla="*/ 1872836 h 2701998"/>
                    <a:gd name="connsiteX15" fmla="*/ 2575 w 1669390"/>
                    <a:gd name="connsiteY15" fmla="*/ 1571885 h 2701998"/>
                    <a:gd name="connsiteX16" fmla="*/ 154037 w 1669390"/>
                    <a:gd name="connsiteY16" fmla="*/ 971890 h 2701998"/>
                    <a:gd name="connsiteX17" fmla="*/ 300224 w 1669390"/>
                    <a:gd name="connsiteY17" fmla="*/ 703150 h 2701998"/>
                    <a:gd name="connsiteX18" fmla="*/ 438041 w 1669390"/>
                    <a:gd name="connsiteY18" fmla="*/ 0 h 2701998"/>
                    <a:gd name="connsiteX0" fmla="*/ 438041 w 1669390"/>
                    <a:gd name="connsiteY0" fmla="*/ 0 h 2717841"/>
                    <a:gd name="connsiteX1" fmla="*/ 1343786 w 1669390"/>
                    <a:gd name="connsiteY1" fmla="*/ 0 h 2717841"/>
                    <a:gd name="connsiteX2" fmla="*/ 1479800 w 1669390"/>
                    <a:gd name="connsiteY2" fmla="*/ 693948 h 2717841"/>
                    <a:gd name="connsiteX3" fmla="*/ 1532115 w 1669390"/>
                    <a:gd name="connsiteY3" fmla="*/ 790331 h 2717841"/>
                    <a:gd name="connsiteX4" fmla="*/ 1577866 w 1669390"/>
                    <a:gd name="connsiteY4" fmla="*/ 1016941 h 2717841"/>
                    <a:gd name="connsiteX5" fmla="*/ 1659428 w 1669390"/>
                    <a:gd name="connsiteY5" fmla="*/ 2065036 h 2717841"/>
                    <a:gd name="connsiteX6" fmla="*/ 1326813 w 1669390"/>
                    <a:gd name="connsiteY6" fmla="*/ 2596392 h 2717841"/>
                    <a:gd name="connsiteX7" fmla="*/ 1057559 w 1669390"/>
                    <a:gd name="connsiteY7" fmla="*/ 2693741 h 2717841"/>
                    <a:gd name="connsiteX8" fmla="*/ 1046567 w 1669390"/>
                    <a:gd name="connsiteY8" fmla="*/ 2436867 h 2717841"/>
                    <a:gd name="connsiteX9" fmla="*/ 1223378 w 1669390"/>
                    <a:gd name="connsiteY9" fmla="*/ 2065000 h 2717841"/>
                    <a:gd name="connsiteX10" fmla="*/ 1223379 w 1669390"/>
                    <a:gd name="connsiteY10" fmla="*/ 1851668 h 2717841"/>
                    <a:gd name="connsiteX11" fmla="*/ 1135026 w 1669390"/>
                    <a:gd name="connsiteY11" fmla="*/ 1335008 h 2717841"/>
                    <a:gd name="connsiteX12" fmla="*/ 871526 w 1669390"/>
                    <a:gd name="connsiteY12" fmla="*/ 1049636 h 2717841"/>
                    <a:gd name="connsiteX13" fmla="*/ 381433 w 1669390"/>
                    <a:gd name="connsiteY13" fmla="*/ 1748546 h 2717841"/>
                    <a:gd name="connsiteX14" fmla="*/ 83113 w 1669390"/>
                    <a:gd name="connsiteY14" fmla="*/ 1872836 h 2717841"/>
                    <a:gd name="connsiteX15" fmla="*/ 2575 w 1669390"/>
                    <a:gd name="connsiteY15" fmla="*/ 1571885 h 2717841"/>
                    <a:gd name="connsiteX16" fmla="*/ 154037 w 1669390"/>
                    <a:gd name="connsiteY16" fmla="*/ 971890 h 2717841"/>
                    <a:gd name="connsiteX17" fmla="*/ 300224 w 1669390"/>
                    <a:gd name="connsiteY17" fmla="*/ 703150 h 2717841"/>
                    <a:gd name="connsiteX18" fmla="*/ 438041 w 1669390"/>
                    <a:gd name="connsiteY18" fmla="*/ 0 h 2717841"/>
                    <a:gd name="connsiteX0" fmla="*/ 438041 w 1669390"/>
                    <a:gd name="connsiteY0" fmla="*/ 0 h 2749434"/>
                    <a:gd name="connsiteX1" fmla="*/ 1343786 w 1669390"/>
                    <a:gd name="connsiteY1" fmla="*/ 0 h 2749434"/>
                    <a:gd name="connsiteX2" fmla="*/ 1479800 w 1669390"/>
                    <a:gd name="connsiteY2" fmla="*/ 693948 h 2749434"/>
                    <a:gd name="connsiteX3" fmla="*/ 1532115 w 1669390"/>
                    <a:gd name="connsiteY3" fmla="*/ 790331 h 2749434"/>
                    <a:gd name="connsiteX4" fmla="*/ 1577866 w 1669390"/>
                    <a:gd name="connsiteY4" fmla="*/ 1016941 h 2749434"/>
                    <a:gd name="connsiteX5" fmla="*/ 1659428 w 1669390"/>
                    <a:gd name="connsiteY5" fmla="*/ 2065036 h 2749434"/>
                    <a:gd name="connsiteX6" fmla="*/ 1326813 w 1669390"/>
                    <a:gd name="connsiteY6" fmla="*/ 2596392 h 2749434"/>
                    <a:gd name="connsiteX7" fmla="*/ 1033410 w 1669390"/>
                    <a:gd name="connsiteY7" fmla="*/ 2730315 h 2749434"/>
                    <a:gd name="connsiteX8" fmla="*/ 1046567 w 1669390"/>
                    <a:gd name="connsiteY8" fmla="*/ 2436867 h 2749434"/>
                    <a:gd name="connsiteX9" fmla="*/ 1223378 w 1669390"/>
                    <a:gd name="connsiteY9" fmla="*/ 2065000 h 2749434"/>
                    <a:gd name="connsiteX10" fmla="*/ 1223379 w 1669390"/>
                    <a:gd name="connsiteY10" fmla="*/ 1851668 h 2749434"/>
                    <a:gd name="connsiteX11" fmla="*/ 1135026 w 1669390"/>
                    <a:gd name="connsiteY11" fmla="*/ 1335008 h 2749434"/>
                    <a:gd name="connsiteX12" fmla="*/ 871526 w 1669390"/>
                    <a:gd name="connsiteY12" fmla="*/ 1049636 h 2749434"/>
                    <a:gd name="connsiteX13" fmla="*/ 381433 w 1669390"/>
                    <a:gd name="connsiteY13" fmla="*/ 1748546 h 2749434"/>
                    <a:gd name="connsiteX14" fmla="*/ 83113 w 1669390"/>
                    <a:gd name="connsiteY14" fmla="*/ 1872836 h 2749434"/>
                    <a:gd name="connsiteX15" fmla="*/ 2575 w 1669390"/>
                    <a:gd name="connsiteY15" fmla="*/ 1571885 h 2749434"/>
                    <a:gd name="connsiteX16" fmla="*/ 154037 w 1669390"/>
                    <a:gd name="connsiteY16" fmla="*/ 971890 h 2749434"/>
                    <a:gd name="connsiteX17" fmla="*/ 300224 w 1669390"/>
                    <a:gd name="connsiteY17" fmla="*/ 703150 h 2749434"/>
                    <a:gd name="connsiteX18" fmla="*/ 438041 w 1669390"/>
                    <a:gd name="connsiteY18" fmla="*/ 0 h 2749434"/>
                    <a:gd name="connsiteX0" fmla="*/ 438041 w 1669390"/>
                    <a:gd name="connsiteY0" fmla="*/ 0 h 2749434"/>
                    <a:gd name="connsiteX1" fmla="*/ 1343786 w 1669390"/>
                    <a:gd name="connsiteY1" fmla="*/ 0 h 2749434"/>
                    <a:gd name="connsiteX2" fmla="*/ 1479800 w 1669390"/>
                    <a:gd name="connsiteY2" fmla="*/ 693948 h 2749434"/>
                    <a:gd name="connsiteX3" fmla="*/ 1577866 w 1669390"/>
                    <a:gd name="connsiteY3" fmla="*/ 1016941 h 2749434"/>
                    <a:gd name="connsiteX4" fmla="*/ 1659428 w 1669390"/>
                    <a:gd name="connsiteY4" fmla="*/ 2065036 h 2749434"/>
                    <a:gd name="connsiteX5" fmla="*/ 1326813 w 1669390"/>
                    <a:gd name="connsiteY5" fmla="*/ 2596392 h 2749434"/>
                    <a:gd name="connsiteX6" fmla="*/ 1033410 w 1669390"/>
                    <a:gd name="connsiteY6" fmla="*/ 2730315 h 2749434"/>
                    <a:gd name="connsiteX7" fmla="*/ 1046567 w 1669390"/>
                    <a:gd name="connsiteY7" fmla="*/ 2436867 h 2749434"/>
                    <a:gd name="connsiteX8" fmla="*/ 1223378 w 1669390"/>
                    <a:gd name="connsiteY8" fmla="*/ 2065000 h 2749434"/>
                    <a:gd name="connsiteX9" fmla="*/ 1223379 w 1669390"/>
                    <a:gd name="connsiteY9" fmla="*/ 1851668 h 2749434"/>
                    <a:gd name="connsiteX10" fmla="*/ 1135026 w 1669390"/>
                    <a:gd name="connsiteY10" fmla="*/ 1335008 h 2749434"/>
                    <a:gd name="connsiteX11" fmla="*/ 871526 w 1669390"/>
                    <a:gd name="connsiteY11" fmla="*/ 1049636 h 2749434"/>
                    <a:gd name="connsiteX12" fmla="*/ 381433 w 1669390"/>
                    <a:gd name="connsiteY12" fmla="*/ 1748546 h 2749434"/>
                    <a:gd name="connsiteX13" fmla="*/ 83113 w 1669390"/>
                    <a:gd name="connsiteY13" fmla="*/ 1872836 h 2749434"/>
                    <a:gd name="connsiteX14" fmla="*/ 2575 w 1669390"/>
                    <a:gd name="connsiteY14" fmla="*/ 1571885 h 2749434"/>
                    <a:gd name="connsiteX15" fmla="*/ 154037 w 1669390"/>
                    <a:gd name="connsiteY15" fmla="*/ 971890 h 2749434"/>
                    <a:gd name="connsiteX16" fmla="*/ 300224 w 1669390"/>
                    <a:gd name="connsiteY16" fmla="*/ 703150 h 2749434"/>
                    <a:gd name="connsiteX17" fmla="*/ 438041 w 1669390"/>
                    <a:gd name="connsiteY17" fmla="*/ 0 h 2749434"/>
                    <a:gd name="connsiteX0" fmla="*/ 438041 w 1688313"/>
                    <a:gd name="connsiteY0" fmla="*/ 0 h 2749434"/>
                    <a:gd name="connsiteX1" fmla="*/ 1343786 w 1688313"/>
                    <a:gd name="connsiteY1" fmla="*/ 0 h 2749434"/>
                    <a:gd name="connsiteX2" fmla="*/ 1479800 w 1688313"/>
                    <a:gd name="connsiteY2" fmla="*/ 693948 h 2749434"/>
                    <a:gd name="connsiteX3" fmla="*/ 1648388 w 1688313"/>
                    <a:gd name="connsiteY3" fmla="*/ 1021487 h 2749434"/>
                    <a:gd name="connsiteX4" fmla="*/ 1659428 w 1688313"/>
                    <a:gd name="connsiteY4" fmla="*/ 2065036 h 2749434"/>
                    <a:gd name="connsiteX5" fmla="*/ 1326813 w 1688313"/>
                    <a:gd name="connsiteY5" fmla="*/ 2596392 h 2749434"/>
                    <a:gd name="connsiteX6" fmla="*/ 1033410 w 1688313"/>
                    <a:gd name="connsiteY6" fmla="*/ 2730315 h 2749434"/>
                    <a:gd name="connsiteX7" fmla="*/ 1046567 w 1688313"/>
                    <a:gd name="connsiteY7" fmla="*/ 2436867 h 2749434"/>
                    <a:gd name="connsiteX8" fmla="*/ 1223378 w 1688313"/>
                    <a:gd name="connsiteY8" fmla="*/ 2065000 h 2749434"/>
                    <a:gd name="connsiteX9" fmla="*/ 1223379 w 1688313"/>
                    <a:gd name="connsiteY9" fmla="*/ 1851668 h 2749434"/>
                    <a:gd name="connsiteX10" fmla="*/ 1135026 w 1688313"/>
                    <a:gd name="connsiteY10" fmla="*/ 1335008 h 2749434"/>
                    <a:gd name="connsiteX11" fmla="*/ 871526 w 1688313"/>
                    <a:gd name="connsiteY11" fmla="*/ 1049636 h 2749434"/>
                    <a:gd name="connsiteX12" fmla="*/ 381433 w 1688313"/>
                    <a:gd name="connsiteY12" fmla="*/ 1748546 h 2749434"/>
                    <a:gd name="connsiteX13" fmla="*/ 83113 w 1688313"/>
                    <a:gd name="connsiteY13" fmla="*/ 1872836 h 2749434"/>
                    <a:gd name="connsiteX14" fmla="*/ 2575 w 1688313"/>
                    <a:gd name="connsiteY14" fmla="*/ 1571885 h 2749434"/>
                    <a:gd name="connsiteX15" fmla="*/ 154037 w 1688313"/>
                    <a:gd name="connsiteY15" fmla="*/ 971890 h 2749434"/>
                    <a:gd name="connsiteX16" fmla="*/ 300224 w 1688313"/>
                    <a:gd name="connsiteY16" fmla="*/ 703150 h 2749434"/>
                    <a:gd name="connsiteX17" fmla="*/ 438041 w 1688313"/>
                    <a:gd name="connsiteY17" fmla="*/ 0 h 2749434"/>
                    <a:gd name="connsiteX0" fmla="*/ 438041 w 1704392"/>
                    <a:gd name="connsiteY0" fmla="*/ 0 h 2749434"/>
                    <a:gd name="connsiteX1" fmla="*/ 1343786 w 1704392"/>
                    <a:gd name="connsiteY1" fmla="*/ 0 h 2749434"/>
                    <a:gd name="connsiteX2" fmla="*/ 1479800 w 1704392"/>
                    <a:gd name="connsiteY2" fmla="*/ 693948 h 2749434"/>
                    <a:gd name="connsiteX3" fmla="*/ 1648388 w 1704392"/>
                    <a:gd name="connsiteY3" fmla="*/ 1021487 h 2749434"/>
                    <a:gd name="connsiteX4" fmla="*/ 1659428 w 1704392"/>
                    <a:gd name="connsiteY4" fmla="*/ 2065036 h 2749434"/>
                    <a:gd name="connsiteX5" fmla="*/ 1326813 w 1704392"/>
                    <a:gd name="connsiteY5" fmla="*/ 2596392 h 2749434"/>
                    <a:gd name="connsiteX6" fmla="*/ 1033410 w 1704392"/>
                    <a:gd name="connsiteY6" fmla="*/ 2730315 h 2749434"/>
                    <a:gd name="connsiteX7" fmla="*/ 1046567 w 1704392"/>
                    <a:gd name="connsiteY7" fmla="*/ 2436867 h 2749434"/>
                    <a:gd name="connsiteX8" fmla="*/ 1223378 w 1704392"/>
                    <a:gd name="connsiteY8" fmla="*/ 2065000 h 2749434"/>
                    <a:gd name="connsiteX9" fmla="*/ 1223379 w 1704392"/>
                    <a:gd name="connsiteY9" fmla="*/ 1851668 h 2749434"/>
                    <a:gd name="connsiteX10" fmla="*/ 1135026 w 1704392"/>
                    <a:gd name="connsiteY10" fmla="*/ 1335008 h 2749434"/>
                    <a:gd name="connsiteX11" fmla="*/ 871526 w 1704392"/>
                    <a:gd name="connsiteY11" fmla="*/ 1049636 h 2749434"/>
                    <a:gd name="connsiteX12" fmla="*/ 381433 w 1704392"/>
                    <a:gd name="connsiteY12" fmla="*/ 1748546 h 2749434"/>
                    <a:gd name="connsiteX13" fmla="*/ 83113 w 1704392"/>
                    <a:gd name="connsiteY13" fmla="*/ 1872836 h 2749434"/>
                    <a:gd name="connsiteX14" fmla="*/ 2575 w 1704392"/>
                    <a:gd name="connsiteY14" fmla="*/ 1571885 h 2749434"/>
                    <a:gd name="connsiteX15" fmla="*/ 154037 w 1704392"/>
                    <a:gd name="connsiteY15" fmla="*/ 971890 h 2749434"/>
                    <a:gd name="connsiteX16" fmla="*/ 300224 w 1704392"/>
                    <a:gd name="connsiteY16" fmla="*/ 703150 h 2749434"/>
                    <a:gd name="connsiteX17" fmla="*/ 438041 w 1704392"/>
                    <a:gd name="connsiteY17" fmla="*/ 0 h 2749434"/>
                    <a:gd name="connsiteX0" fmla="*/ 438041 w 1692992"/>
                    <a:gd name="connsiteY0" fmla="*/ 0 h 2749434"/>
                    <a:gd name="connsiteX1" fmla="*/ 1343786 w 1692992"/>
                    <a:gd name="connsiteY1" fmla="*/ 0 h 2749434"/>
                    <a:gd name="connsiteX2" fmla="*/ 1365960 w 1692992"/>
                    <a:gd name="connsiteY2" fmla="*/ 516375 h 2749434"/>
                    <a:gd name="connsiteX3" fmla="*/ 1648388 w 1692992"/>
                    <a:gd name="connsiteY3" fmla="*/ 1021487 h 2749434"/>
                    <a:gd name="connsiteX4" fmla="*/ 1659428 w 1692992"/>
                    <a:gd name="connsiteY4" fmla="*/ 2065036 h 2749434"/>
                    <a:gd name="connsiteX5" fmla="*/ 1326813 w 1692992"/>
                    <a:gd name="connsiteY5" fmla="*/ 2596392 h 2749434"/>
                    <a:gd name="connsiteX6" fmla="*/ 1033410 w 1692992"/>
                    <a:gd name="connsiteY6" fmla="*/ 2730315 h 2749434"/>
                    <a:gd name="connsiteX7" fmla="*/ 1046567 w 1692992"/>
                    <a:gd name="connsiteY7" fmla="*/ 2436867 h 2749434"/>
                    <a:gd name="connsiteX8" fmla="*/ 1223378 w 1692992"/>
                    <a:gd name="connsiteY8" fmla="*/ 2065000 h 2749434"/>
                    <a:gd name="connsiteX9" fmla="*/ 1223379 w 1692992"/>
                    <a:gd name="connsiteY9" fmla="*/ 1851668 h 2749434"/>
                    <a:gd name="connsiteX10" fmla="*/ 1135026 w 1692992"/>
                    <a:gd name="connsiteY10" fmla="*/ 1335008 h 2749434"/>
                    <a:gd name="connsiteX11" fmla="*/ 871526 w 1692992"/>
                    <a:gd name="connsiteY11" fmla="*/ 1049636 h 2749434"/>
                    <a:gd name="connsiteX12" fmla="*/ 381433 w 1692992"/>
                    <a:gd name="connsiteY12" fmla="*/ 1748546 h 2749434"/>
                    <a:gd name="connsiteX13" fmla="*/ 83113 w 1692992"/>
                    <a:gd name="connsiteY13" fmla="*/ 1872836 h 2749434"/>
                    <a:gd name="connsiteX14" fmla="*/ 2575 w 1692992"/>
                    <a:gd name="connsiteY14" fmla="*/ 1571885 h 2749434"/>
                    <a:gd name="connsiteX15" fmla="*/ 154037 w 1692992"/>
                    <a:gd name="connsiteY15" fmla="*/ 971890 h 2749434"/>
                    <a:gd name="connsiteX16" fmla="*/ 300224 w 1692992"/>
                    <a:gd name="connsiteY16" fmla="*/ 703150 h 2749434"/>
                    <a:gd name="connsiteX17" fmla="*/ 438041 w 1692992"/>
                    <a:gd name="connsiteY17" fmla="*/ 0 h 2749434"/>
                    <a:gd name="connsiteX0" fmla="*/ 438041 w 1680635"/>
                    <a:gd name="connsiteY0" fmla="*/ 0 h 2749434"/>
                    <a:gd name="connsiteX1" fmla="*/ 1343786 w 1680635"/>
                    <a:gd name="connsiteY1" fmla="*/ 0 h 2749434"/>
                    <a:gd name="connsiteX2" fmla="*/ 1365960 w 1680635"/>
                    <a:gd name="connsiteY2" fmla="*/ 516375 h 2749434"/>
                    <a:gd name="connsiteX3" fmla="*/ 1616231 w 1680635"/>
                    <a:gd name="connsiteY3" fmla="*/ 1034394 h 2749434"/>
                    <a:gd name="connsiteX4" fmla="*/ 1659428 w 1680635"/>
                    <a:gd name="connsiteY4" fmla="*/ 2065036 h 2749434"/>
                    <a:gd name="connsiteX5" fmla="*/ 1326813 w 1680635"/>
                    <a:gd name="connsiteY5" fmla="*/ 2596392 h 2749434"/>
                    <a:gd name="connsiteX6" fmla="*/ 1033410 w 1680635"/>
                    <a:gd name="connsiteY6" fmla="*/ 2730315 h 2749434"/>
                    <a:gd name="connsiteX7" fmla="*/ 1046567 w 1680635"/>
                    <a:gd name="connsiteY7" fmla="*/ 2436867 h 2749434"/>
                    <a:gd name="connsiteX8" fmla="*/ 1223378 w 1680635"/>
                    <a:gd name="connsiteY8" fmla="*/ 2065000 h 2749434"/>
                    <a:gd name="connsiteX9" fmla="*/ 1223379 w 1680635"/>
                    <a:gd name="connsiteY9" fmla="*/ 1851668 h 2749434"/>
                    <a:gd name="connsiteX10" fmla="*/ 1135026 w 1680635"/>
                    <a:gd name="connsiteY10" fmla="*/ 1335008 h 2749434"/>
                    <a:gd name="connsiteX11" fmla="*/ 871526 w 1680635"/>
                    <a:gd name="connsiteY11" fmla="*/ 1049636 h 2749434"/>
                    <a:gd name="connsiteX12" fmla="*/ 381433 w 1680635"/>
                    <a:gd name="connsiteY12" fmla="*/ 1748546 h 2749434"/>
                    <a:gd name="connsiteX13" fmla="*/ 83113 w 1680635"/>
                    <a:gd name="connsiteY13" fmla="*/ 1872836 h 2749434"/>
                    <a:gd name="connsiteX14" fmla="*/ 2575 w 1680635"/>
                    <a:gd name="connsiteY14" fmla="*/ 1571885 h 2749434"/>
                    <a:gd name="connsiteX15" fmla="*/ 154037 w 1680635"/>
                    <a:gd name="connsiteY15" fmla="*/ 971890 h 2749434"/>
                    <a:gd name="connsiteX16" fmla="*/ 300224 w 1680635"/>
                    <a:gd name="connsiteY16" fmla="*/ 703150 h 2749434"/>
                    <a:gd name="connsiteX17" fmla="*/ 438041 w 1680635"/>
                    <a:gd name="connsiteY17" fmla="*/ 0 h 2749434"/>
                    <a:gd name="connsiteX0" fmla="*/ 438041 w 1682962"/>
                    <a:gd name="connsiteY0" fmla="*/ 0 h 2749434"/>
                    <a:gd name="connsiteX1" fmla="*/ 1343786 w 1682962"/>
                    <a:gd name="connsiteY1" fmla="*/ 0 h 2749434"/>
                    <a:gd name="connsiteX2" fmla="*/ 1365960 w 1682962"/>
                    <a:gd name="connsiteY2" fmla="*/ 516375 h 2749434"/>
                    <a:gd name="connsiteX3" fmla="*/ 1616231 w 1682962"/>
                    <a:gd name="connsiteY3" fmla="*/ 1034394 h 2749434"/>
                    <a:gd name="connsiteX4" fmla="*/ 1659428 w 1682962"/>
                    <a:gd name="connsiteY4" fmla="*/ 2065036 h 2749434"/>
                    <a:gd name="connsiteX5" fmla="*/ 1326813 w 1682962"/>
                    <a:gd name="connsiteY5" fmla="*/ 2596392 h 2749434"/>
                    <a:gd name="connsiteX6" fmla="*/ 1033410 w 1682962"/>
                    <a:gd name="connsiteY6" fmla="*/ 2730315 h 2749434"/>
                    <a:gd name="connsiteX7" fmla="*/ 1046567 w 1682962"/>
                    <a:gd name="connsiteY7" fmla="*/ 2436867 h 2749434"/>
                    <a:gd name="connsiteX8" fmla="*/ 1223378 w 1682962"/>
                    <a:gd name="connsiteY8" fmla="*/ 2065000 h 2749434"/>
                    <a:gd name="connsiteX9" fmla="*/ 1223379 w 1682962"/>
                    <a:gd name="connsiteY9" fmla="*/ 1851668 h 2749434"/>
                    <a:gd name="connsiteX10" fmla="*/ 1135026 w 1682962"/>
                    <a:gd name="connsiteY10" fmla="*/ 1335008 h 2749434"/>
                    <a:gd name="connsiteX11" fmla="*/ 871526 w 1682962"/>
                    <a:gd name="connsiteY11" fmla="*/ 1049636 h 2749434"/>
                    <a:gd name="connsiteX12" fmla="*/ 381433 w 1682962"/>
                    <a:gd name="connsiteY12" fmla="*/ 1748546 h 2749434"/>
                    <a:gd name="connsiteX13" fmla="*/ 83113 w 1682962"/>
                    <a:gd name="connsiteY13" fmla="*/ 1872836 h 2749434"/>
                    <a:gd name="connsiteX14" fmla="*/ 2575 w 1682962"/>
                    <a:gd name="connsiteY14" fmla="*/ 1571885 h 2749434"/>
                    <a:gd name="connsiteX15" fmla="*/ 154037 w 1682962"/>
                    <a:gd name="connsiteY15" fmla="*/ 971890 h 2749434"/>
                    <a:gd name="connsiteX16" fmla="*/ 300224 w 1682962"/>
                    <a:gd name="connsiteY16" fmla="*/ 703150 h 2749434"/>
                    <a:gd name="connsiteX17" fmla="*/ 438041 w 1682962"/>
                    <a:gd name="connsiteY17" fmla="*/ 0 h 2749434"/>
                    <a:gd name="connsiteX0" fmla="*/ 438041 w 1682962"/>
                    <a:gd name="connsiteY0" fmla="*/ 0 h 2749434"/>
                    <a:gd name="connsiteX1" fmla="*/ 1343786 w 1682962"/>
                    <a:gd name="connsiteY1" fmla="*/ 0 h 2749434"/>
                    <a:gd name="connsiteX2" fmla="*/ 1365960 w 1682962"/>
                    <a:gd name="connsiteY2" fmla="*/ 516375 h 2749434"/>
                    <a:gd name="connsiteX3" fmla="*/ 1616231 w 1682962"/>
                    <a:gd name="connsiteY3" fmla="*/ 1034394 h 2749434"/>
                    <a:gd name="connsiteX4" fmla="*/ 1659428 w 1682962"/>
                    <a:gd name="connsiteY4" fmla="*/ 2065036 h 2749434"/>
                    <a:gd name="connsiteX5" fmla="*/ 1326813 w 1682962"/>
                    <a:gd name="connsiteY5" fmla="*/ 2596392 h 2749434"/>
                    <a:gd name="connsiteX6" fmla="*/ 1033410 w 1682962"/>
                    <a:gd name="connsiteY6" fmla="*/ 2730315 h 2749434"/>
                    <a:gd name="connsiteX7" fmla="*/ 1046567 w 1682962"/>
                    <a:gd name="connsiteY7" fmla="*/ 2436867 h 2749434"/>
                    <a:gd name="connsiteX8" fmla="*/ 1223378 w 1682962"/>
                    <a:gd name="connsiteY8" fmla="*/ 2065000 h 2749434"/>
                    <a:gd name="connsiteX9" fmla="*/ 1223379 w 1682962"/>
                    <a:gd name="connsiteY9" fmla="*/ 1851668 h 2749434"/>
                    <a:gd name="connsiteX10" fmla="*/ 1135026 w 1682962"/>
                    <a:gd name="connsiteY10" fmla="*/ 1335008 h 2749434"/>
                    <a:gd name="connsiteX11" fmla="*/ 777209 w 1682962"/>
                    <a:gd name="connsiteY11" fmla="*/ 1160673 h 2749434"/>
                    <a:gd name="connsiteX12" fmla="*/ 381433 w 1682962"/>
                    <a:gd name="connsiteY12" fmla="*/ 1748546 h 2749434"/>
                    <a:gd name="connsiteX13" fmla="*/ 83113 w 1682962"/>
                    <a:gd name="connsiteY13" fmla="*/ 1872836 h 2749434"/>
                    <a:gd name="connsiteX14" fmla="*/ 2575 w 1682962"/>
                    <a:gd name="connsiteY14" fmla="*/ 1571885 h 2749434"/>
                    <a:gd name="connsiteX15" fmla="*/ 154037 w 1682962"/>
                    <a:gd name="connsiteY15" fmla="*/ 971890 h 2749434"/>
                    <a:gd name="connsiteX16" fmla="*/ 300224 w 1682962"/>
                    <a:gd name="connsiteY16" fmla="*/ 703150 h 2749434"/>
                    <a:gd name="connsiteX17" fmla="*/ 438041 w 1682962"/>
                    <a:gd name="connsiteY17" fmla="*/ 0 h 2749434"/>
                    <a:gd name="connsiteX0" fmla="*/ 435961 w 1680882"/>
                    <a:gd name="connsiteY0" fmla="*/ 0 h 2749434"/>
                    <a:gd name="connsiteX1" fmla="*/ 1341706 w 1680882"/>
                    <a:gd name="connsiteY1" fmla="*/ 0 h 2749434"/>
                    <a:gd name="connsiteX2" fmla="*/ 1363880 w 1680882"/>
                    <a:gd name="connsiteY2" fmla="*/ 516375 h 2749434"/>
                    <a:gd name="connsiteX3" fmla="*/ 1614151 w 1680882"/>
                    <a:gd name="connsiteY3" fmla="*/ 1034394 h 2749434"/>
                    <a:gd name="connsiteX4" fmla="*/ 1657348 w 1680882"/>
                    <a:gd name="connsiteY4" fmla="*/ 2065036 h 2749434"/>
                    <a:gd name="connsiteX5" fmla="*/ 1324733 w 1680882"/>
                    <a:gd name="connsiteY5" fmla="*/ 2596392 h 2749434"/>
                    <a:gd name="connsiteX6" fmla="*/ 1031330 w 1680882"/>
                    <a:gd name="connsiteY6" fmla="*/ 2730315 h 2749434"/>
                    <a:gd name="connsiteX7" fmla="*/ 1044487 w 1680882"/>
                    <a:gd name="connsiteY7" fmla="*/ 2436867 h 2749434"/>
                    <a:gd name="connsiteX8" fmla="*/ 1221298 w 1680882"/>
                    <a:gd name="connsiteY8" fmla="*/ 2065000 h 2749434"/>
                    <a:gd name="connsiteX9" fmla="*/ 1221299 w 1680882"/>
                    <a:gd name="connsiteY9" fmla="*/ 1851668 h 2749434"/>
                    <a:gd name="connsiteX10" fmla="*/ 1132946 w 1680882"/>
                    <a:gd name="connsiteY10" fmla="*/ 1335008 h 2749434"/>
                    <a:gd name="connsiteX11" fmla="*/ 775129 w 1680882"/>
                    <a:gd name="connsiteY11" fmla="*/ 1160673 h 2749434"/>
                    <a:gd name="connsiteX12" fmla="*/ 379353 w 1680882"/>
                    <a:gd name="connsiteY12" fmla="*/ 1748546 h 2749434"/>
                    <a:gd name="connsiteX13" fmla="*/ 113667 w 1680882"/>
                    <a:gd name="connsiteY13" fmla="*/ 1831361 h 2749434"/>
                    <a:gd name="connsiteX14" fmla="*/ 495 w 1680882"/>
                    <a:gd name="connsiteY14" fmla="*/ 1571885 h 2749434"/>
                    <a:gd name="connsiteX15" fmla="*/ 151957 w 1680882"/>
                    <a:gd name="connsiteY15" fmla="*/ 971890 h 2749434"/>
                    <a:gd name="connsiteX16" fmla="*/ 298144 w 1680882"/>
                    <a:gd name="connsiteY16" fmla="*/ 703150 h 2749434"/>
                    <a:gd name="connsiteX17" fmla="*/ 435961 w 1680882"/>
                    <a:gd name="connsiteY17" fmla="*/ 0 h 2749434"/>
                    <a:gd name="connsiteX0" fmla="*/ 436473 w 1681394"/>
                    <a:gd name="connsiteY0" fmla="*/ 0 h 2749434"/>
                    <a:gd name="connsiteX1" fmla="*/ 1342218 w 1681394"/>
                    <a:gd name="connsiteY1" fmla="*/ 0 h 2749434"/>
                    <a:gd name="connsiteX2" fmla="*/ 1364392 w 1681394"/>
                    <a:gd name="connsiteY2" fmla="*/ 516375 h 2749434"/>
                    <a:gd name="connsiteX3" fmla="*/ 1614663 w 1681394"/>
                    <a:gd name="connsiteY3" fmla="*/ 1034394 h 2749434"/>
                    <a:gd name="connsiteX4" fmla="*/ 1657860 w 1681394"/>
                    <a:gd name="connsiteY4" fmla="*/ 2065036 h 2749434"/>
                    <a:gd name="connsiteX5" fmla="*/ 1325245 w 1681394"/>
                    <a:gd name="connsiteY5" fmla="*/ 2596392 h 2749434"/>
                    <a:gd name="connsiteX6" fmla="*/ 1031842 w 1681394"/>
                    <a:gd name="connsiteY6" fmla="*/ 2730315 h 2749434"/>
                    <a:gd name="connsiteX7" fmla="*/ 1044999 w 1681394"/>
                    <a:gd name="connsiteY7" fmla="*/ 2436867 h 2749434"/>
                    <a:gd name="connsiteX8" fmla="*/ 1221810 w 1681394"/>
                    <a:gd name="connsiteY8" fmla="*/ 2065000 h 2749434"/>
                    <a:gd name="connsiteX9" fmla="*/ 1221811 w 1681394"/>
                    <a:gd name="connsiteY9" fmla="*/ 1851668 h 2749434"/>
                    <a:gd name="connsiteX10" fmla="*/ 1133458 w 1681394"/>
                    <a:gd name="connsiteY10" fmla="*/ 1335008 h 2749434"/>
                    <a:gd name="connsiteX11" fmla="*/ 775641 w 1681394"/>
                    <a:gd name="connsiteY11" fmla="*/ 1160673 h 2749434"/>
                    <a:gd name="connsiteX12" fmla="*/ 379865 w 1681394"/>
                    <a:gd name="connsiteY12" fmla="*/ 1748546 h 2749434"/>
                    <a:gd name="connsiteX13" fmla="*/ 114179 w 1681394"/>
                    <a:gd name="connsiteY13" fmla="*/ 1831361 h 2749434"/>
                    <a:gd name="connsiteX14" fmla="*/ 1007 w 1681394"/>
                    <a:gd name="connsiteY14" fmla="*/ 1571885 h 2749434"/>
                    <a:gd name="connsiteX15" fmla="*/ 152469 w 1681394"/>
                    <a:gd name="connsiteY15" fmla="*/ 971890 h 2749434"/>
                    <a:gd name="connsiteX16" fmla="*/ 298656 w 1681394"/>
                    <a:gd name="connsiteY16" fmla="*/ 703150 h 2749434"/>
                    <a:gd name="connsiteX17" fmla="*/ 436473 w 1681394"/>
                    <a:gd name="connsiteY17" fmla="*/ 0 h 2749434"/>
                    <a:gd name="connsiteX0" fmla="*/ 436473 w 1681394"/>
                    <a:gd name="connsiteY0" fmla="*/ 0 h 2749434"/>
                    <a:gd name="connsiteX1" fmla="*/ 1342218 w 1681394"/>
                    <a:gd name="connsiteY1" fmla="*/ 0 h 2749434"/>
                    <a:gd name="connsiteX2" fmla="*/ 1364392 w 1681394"/>
                    <a:gd name="connsiteY2" fmla="*/ 516375 h 2749434"/>
                    <a:gd name="connsiteX3" fmla="*/ 1614663 w 1681394"/>
                    <a:gd name="connsiteY3" fmla="*/ 1034394 h 2749434"/>
                    <a:gd name="connsiteX4" fmla="*/ 1657860 w 1681394"/>
                    <a:gd name="connsiteY4" fmla="*/ 2065036 h 2749434"/>
                    <a:gd name="connsiteX5" fmla="*/ 1325245 w 1681394"/>
                    <a:gd name="connsiteY5" fmla="*/ 2596392 h 2749434"/>
                    <a:gd name="connsiteX6" fmla="*/ 1031842 w 1681394"/>
                    <a:gd name="connsiteY6" fmla="*/ 2730315 h 2749434"/>
                    <a:gd name="connsiteX7" fmla="*/ 1044999 w 1681394"/>
                    <a:gd name="connsiteY7" fmla="*/ 2436867 h 2749434"/>
                    <a:gd name="connsiteX8" fmla="*/ 1221810 w 1681394"/>
                    <a:gd name="connsiteY8" fmla="*/ 2065000 h 2749434"/>
                    <a:gd name="connsiteX9" fmla="*/ 1221811 w 1681394"/>
                    <a:gd name="connsiteY9" fmla="*/ 1851668 h 2749434"/>
                    <a:gd name="connsiteX10" fmla="*/ 1133458 w 1681394"/>
                    <a:gd name="connsiteY10" fmla="*/ 1335008 h 2749434"/>
                    <a:gd name="connsiteX11" fmla="*/ 775641 w 1681394"/>
                    <a:gd name="connsiteY11" fmla="*/ 1160673 h 2749434"/>
                    <a:gd name="connsiteX12" fmla="*/ 379865 w 1681394"/>
                    <a:gd name="connsiteY12" fmla="*/ 1748546 h 2749434"/>
                    <a:gd name="connsiteX13" fmla="*/ 114179 w 1681394"/>
                    <a:gd name="connsiteY13" fmla="*/ 1831361 h 2749434"/>
                    <a:gd name="connsiteX14" fmla="*/ 1007 w 1681394"/>
                    <a:gd name="connsiteY14" fmla="*/ 1571885 h 2749434"/>
                    <a:gd name="connsiteX15" fmla="*/ 152469 w 1681394"/>
                    <a:gd name="connsiteY15" fmla="*/ 971890 h 2749434"/>
                    <a:gd name="connsiteX16" fmla="*/ 298657 w 1681394"/>
                    <a:gd name="connsiteY16" fmla="*/ 703150 h 2749434"/>
                    <a:gd name="connsiteX17" fmla="*/ 436473 w 1681394"/>
                    <a:gd name="connsiteY17" fmla="*/ 0 h 2749434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221810 w 1681394"/>
                    <a:gd name="connsiteY8" fmla="*/ 2065000 h 2735961"/>
                    <a:gd name="connsiteX9" fmla="*/ 1221811 w 1681394"/>
                    <a:gd name="connsiteY9" fmla="*/ 1851668 h 2735961"/>
                    <a:gd name="connsiteX10" fmla="*/ 1133458 w 1681394"/>
                    <a:gd name="connsiteY10" fmla="*/ 1335008 h 2735961"/>
                    <a:gd name="connsiteX11" fmla="*/ 775641 w 1681394"/>
                    <a:gd name="connsiteY11" fmla="*/ 1160673 h 2735961"/>
                    <a:gd name="connsiteX12" fmla="*/ 379865 w 1681394"/>
                    <a:gd name="connsiteY12" fmla="*/ 1748546 h 2735961"/>
                    <a:gd name="connsiteX13" fmla="*/ 114179 w 1681394"/>
                    <a:gd name="connsiteY13" fmla="*/ 1831361 h 2735961"/>
                    <a:gd name="connsiteX14" fmla="*/ 1007 w 1681394"/>
                    <a:gd name="connsiteY14" fmla="*/ 1571885 h 2735961"/>
                    <a:gd name="connsiteX15" fmla="*/ 152469 w 1681394"/>
                    <a:gd name="connsiteY15" fmla="*/ 971890 h 2735961"/>
                    <a:gd name="connsiteX16" fmla="*/ 298657 w 1681394"/>
                    <a:gd name="connsiteY16" fmla="*/ 703150 h 2735961"/>
                    <a:gd name="connsiteX17" fmla="*/ 436473 w 1681394"/>
                    <a:gd name="connsiteY17" fmla="*/ 0 h 2735961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125774 w 1681394"/>
                    <a:gd name="connsiteY8" fmla="*/ 2043771 h 2735961"/>
                    <a:gd name="connsiteX9" fmla="*/ 1221811 w 1681394"/>
                    <a:gd name="connsiteY9" fmla="*/ 1851668 h 2735961"/>
                    <a:gd name="connsiteX10" fmla="*/ 1133458 w 1681394"/>
                    <a:gd name="connsiteY10" fmla="*/ 1335008 h 2735961"/>
                    <a:gd name="connsiteX11" fmla="*/ 775641 w 1681394"/>
                    <a:gd name="connsiteY11" fmla="*/ 1160673 h 2735961"/>
                    <a:gd name="connsiteX12" fmla="*/ 379865 w 1681394"/>
                    <a:gd name="connsiteY12" fmla="*/ 1748546 h 2735961"/>
                    <a:gd name="connsiteX13" fmla="*/ 114179 w 1681394"/>
                    <a:gd name="connsiteY13" fmla="*/ 1831361 h 2735961"/>
                    <a:gd name="connsiteX14" fmla="*/ 1007 w 1681394"/>
                    <a:gd name="connsiteY14" fmla="*/ 1571885 h 2735961"/>
                    <a:gd name="connsiteX15" fmla="*/ 152469 w 1681394"/>
                    <a:gd name="connsiteY15" fmla="*/ 971890 h 2735961"/>
                    <a:gd name="connsiteX16" fmla="*/ 298657 w 1681394"/>
                    <a:gd name="connsiteY16" fmla="*/ 703150 h 2735961"/>
                    <a:gd name="connsiteX17" fmla="*/ 436473 w 1681394"/>
                    <a:gd name="connsiteY17" fmla="*/ 0 h 2735961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221811 w 1681394"/>
                    <a:gd name="connsiteY8" fmla="*/ 1851668 h 2735961"/>
                    <a:gd name="connsiteX9" fmla="*/ 1133458 w 1681394"/>
                    <a:gd name="connsiteY9" fmla="*/ 1335008 h 2735961"/>
                    <a:gd name="connsiteX10" fmla="*/ 775641 w 1681394"/>
                    <a:gd name="connsiteY10" fmla="*/ 1160673 h 2735961"/>
                    <a:gd name="connsiteX11" fmla="*/ 379865 w 1681394"/>
                    <a:gd name="connsiteY11" fmla="*/ 1748546 h 2735961"/>
                    <a:gd name="connsiteX12" fmla="*/ 114179 w 1681394"/>
                    <a:gd name="connsiteY12" fmla="*/ 1831361 h 2735961"/>
                    <a:gd name="connsiteX13" fmla="*/ 1007 w 1681394"/>
                    <a:gd name="connsiteY13" fmla="*/ 1571885 h 2735961"/>
                    <a:gd name="connsiteX14" fmla="*/ 152469 w 1681394"/>
                    <a:gd name="connsiteY14" fmla="*/ 971890 h 2735961"/>
                    <a:gd name="connsiteX15" fmla="*/ 298657 w 1681394"/>
                    <a:gd name="connsiteY15" fmla="*/ 703150 h 2735961"/>
                    <a:gd name="connsiteX16" fmla="*/ 436473 w 1681394"/>
                    <a:gd name="connsiteY16" fmla="*/ 0 h 2735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81394" h="2735961">
                      <a:moveTo>
                        <a:pt x="436473" y="0"/>
                      </a:moveTo>
                      <a:lnTo>
                        <a:pt x="1342218" y="0"/>
                      </a:lnTo>
                      <a:lnTo>
                        <a:pt x="1364392" y="516375"/>
                      </a:lnTo>
                      <a:cubicBezTo>
                        <a:pt x="1420588" y="625555"/>
                        <a:pt x="1565752" y="776284"/>
                        <a:pt x="1614663" y="1034394"/>
                      </a:cubicBezTo>
                      <a:cubicBezTo>
                        <a:pt x="1663574" y="1292504"/>
                        <a:pt x="1711349" y="1892202"/>
                        <a:pt x="1657860" y="2065036"/>
                      </a:cubicBezTo>
                      <a:cubicBezTo>
                        <a:pt x="1604371" y="2237870"/>
                        <a:pt x="1442271" y="2436466"/>
                        <a:pt x="1325245" y="2596392"/>
                      </a:cubicBezTo>
                      <a:cubicBezTo>
                        <a:pt x="1276192" y="2681355"/>
                        <a:pt x="1092603" y="2757651"/>
                        <a:pt x="1031842" y="2730315"/>
                      </a:cubicBezTo>
                      <a:cubicBezTo>
                        <a:pt x="971081" y="2702979"/>
                        <a:pt x="911625" y="2517340"/>
                        <a:pt x="960678" y="2432377"/>
                      </a:cubicBezTo>
                      <a:lnTo>
                        <a:pt x="1221811" y="1851668"/>
                      </a:lnTo>
                      <a:lnTo>
                        <a:pt x="1133458" y="1335008"/>
                      </a:lnTo>
                      <a:cubicBezTo>
                        <a:pt x="1133458" y="1183803"/>
                        <a:pt x="901240" y="1091750"/>
                        <a:pt x="775641" y="1160673"/>
                      </a:cubicBezTo>
                      <a:cubicBezTo>
                        <a:pt x="650042" y="1229596"/>
                        <a:pt x="490109" y="1636765"/>
                        <a:pt x="379865" y="1748546"/>
                      </a:cubicBezTo>
                      <a:cubicBezTo>
                        <a:pt x="269621" y="1860327"/>
                        <a:pt x="211446" y="1880708"/>
                        <a:pt x="114179" y="1831361"/>
                      </a:cubicBezTo>
                      <a:cubicBezTo>
                        <a:pt x="16912" y="1782014"/>
                        <a:pt x="-5375" y="1715130"/>
                        <a:pt x="1007" y="1571885"/>
                      </a:cubicBezTo>
                      <a:cubicBezTo>
                        <a:pt x="7389" y="1428640"/>
                        <a:pt x="102861" y="1116679"/>
                        <a:pt x="152469" y="971890"/>
                      </a:cubicBezTo>
                      <a:cubicBezTo>
                        <a:pt x="202077" y="827101"/>
                        <a:pt x="244750" y="767429"/>
                        <a:pt x="298657" y="703150"/>
                      </a:cubicBezTo>
                      <a:lnTo>
                        <a:pt x="436473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DB93E499-3C09-46DC-8750-FD7FF3F7E24E}"/>
                  </a:ext>
                </a:extLst>
              </p:cNvPr>
              <p:cNvSpPr/>
              <p:nvPr/>
            </p:nvSpPr>
            <p:spPr>
              <a:xfrm rot="20024150" flipH="1">
                <a:off x="7357780" y="1749947"/>
                <a:ext cx="300488" cy="601890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  <a:gd name="connsiteX0" fmla="*/ 156904 w 445942"/>
                  <a:gd name="connsiteY0" fmla="*/ 662793 h 662793"/>
                  <a:gd name="connsiteX1" fmla="*/ 274492 w 445942"/>
                  <a:gd name="connsiteY1" fmla="*/ 395726 h 662793"/>
                  <a:gd name="connsiteX2" fmla="*/ 0 w 445942"/>
                  <a:gd name="connsiteY2" fmla="*/ 121234 h 662793"/>
                  <a:gd name="connsiteX3" fmla="*/ 121233 w 445942"/>
                  <a:gd name="connsiteY3" fmla="*/ 0 h 662793"/>
                  <a:gd name="connsiteX4" fmla="*/ 416950 w 445942"/>
                  <a:gd name="connsiteY4" fmla="*/ 295717 h 662793"/>
                  <a:gd name="connsiteX5" fmla="*/ 435781 w 445942"/>
                  <a:gd name="connsiteY5" fmla="*/ 324075 h 662793"/>
                  <a:gd name="connsiteX6" fmla="*/ 438006 w 445942"/>
                  <a:gd name="connsiteY6" fmla="*/ 335511 h 662793"/>
                  <a:gd name="connsiteX7" fmla="*/ 439205 w 445942"/>
                  <a:gd name="connsiteY7" fmla="*/ 337290 h 662793"/>
                  <a:gd name="connsiteX8" fmla="*/ 445942 w 445942"/>
                  <a:gd name="connsiteY8" fmla="*/ 370658 h 662793"/>
                  <a:gd name="connsiteX9" fmla="*/ 445942 w 445942"/>
                  <a:gd name="connsiteY9" fmla="*/ 552722 h 662793"/>
                  <a:gd name="connsiteX0" fmla="*/ 156904 w 445942"/>
                  <a:gd name="connsiteY0" fmla="*/ 662793 h 789026"/>
                  <a:gd name="connsiteX1" fmla="*/ 274492 w 445942"/>
                  <a:gd name="connsiteY1" fmla="*/ 395726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56904 w 445942"/>
                  <a:gd name="connsiteY0" fmla="*/ 66279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36628 w 445942"/>
                  <a:gd name="connsiteY1" fmla="*/ 384051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812037"/>
                  <a:gd name="connsiteX1" fmla="*/ 236628 w 445942"/>
                  <a:gd name="connsiteY1" fmla="*/ 384051 h 812037"/>
                  <a:gd name="connsiteX2" fmla="*/ 0 w 445942"/>
                  <a:gd name="connsiteY2" fmla="*/ 121234 h 812037"/>
                  <a:gd name="connsiteX3" fmla="*/ 121233 w 445942"/>
                  <a:gd name="connsiteY3" fmla="*/ 0 h 812037"/>
                  <a:gd name="connsiteX4" fmla="*/ 416950 w 445942"/>
                  <a:gd name="connsiteY4" fmla="*/ 295717 h 812037"/>
                  <a:gd name="connsiteX5" fmla="*/ 435781 w 445942"/>
                  <a:gd name="connsiteY5" fmla="*/ 324075 h 812037"/>
                  <a:gd name="connsiteX6" fmla="*/ 438006 w 445942"/>
                  <a:gd name="connsiteY6" fmla="*/ 335511 h 812037"/>
                  <a:gd name="connsiteX7" fmla="*/ 439205 w 445942"/>
                  <a:gd name="connsiteY7" fmla="*/ 337290 h 812037"/>
                  <a:gd name="connsiteX8" fmla="*/ 445942 w 445942"/>
                  <a:gd name="connsiteY8" fmla="*/ 370658 h 812037"/>
                  <a:gd name="connsiteX9" fmla="*/ 291145 w 445942"/>
                  <a:gd name="connsiteY9" fmla="*/ 812037 h 81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812037">
                    <a:moveTo>
                      <a:pt x="103236" y="651043"/>
                    </a:moveTo>
                    <a:cubicBezTo>
                      <a:pt x="139535" y="607506"/>
                      <a:pt x="190572" y="474956"/>
                      <a:pt x="236628" y="384051"/>
                    </a:cubicBez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291145" y="812037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4BB1F6E-02C4-4297-A7DA-8F6701FD67E0}"/>
                </a:ext>
              </a:extLst>
            </p:cNvPr>
            <p:cNvGrpSpPr/>
            <p:nvPr/>
          </p:nvGrpSpPr>
          <p:grpSpPr>
            <a:xfrm flipH="1">
              <a:off x="8208206" y="1442625"/>
              <a:ext cx="312763" cy="909212"/>
              <a:chOff x="7695918" y="1442625"/>
              <a:chExt cx="312763" cy="909212"/>
            </a:xfrm>
          </p:grpSpPr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5360F7F5-10E3-4304-9B7D-2F6F1645DE43}"/>
                  </a:ext>
                </a:extLst>
              </p:cNvPr>
              <p:cNvGrpSpPr/>
              <p:nvPr/>
            </p:nvGrpSpPr>
            <p:grpSpPr>
              <a:xfrm>
                <a:off x="7837821" y="1442625"/>
                <a:ext cx="170860" cy="359038"/>
                <a:chOff x="6355264" y="928419"/>
                <a:chExt cx="817101" cy="1416125"/>
              </a:xfrm>
            </p:grpSpPr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20DCDD79-1237-42CF-A7D1-EBAE8EE8CC97}"/>
                    </a:ext>
                  </a:extLst>
                </p:cNvPr>
                <p:cNvSpPr/>
                <p:nvPr/>
              </p:nvSpPr>
              <p:spPr>
                <a:xfrm rot="1724692">
                  <a:off x="6551237" y="1216308"/>
                  <a:ext cx="231746" cy="784351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C3C0C97F-DCCB-4D2C-9F17-0EE76FAA4550}"/>
                    </a:ext>
                  </a:extLst>
                </p:cNvPr>
                <p:cNvSpPr/>
                <p:nvPr/>
              </p:nvSpPr>
              <p:spPr>
                <a:xfrm rot="1800000">
                  <a:off x="6583064" y="1100876"/>
                  <a:ext cx="258674" cy="87549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FF8D7F21-F1D6-4F56-82B2-9113FCEAB734}"/>
                    </a:ext>
                  </a:extLst>
                </p:cNvPr>
                <p:cNvSpPr/>
                <p:nvPr/>
              </p:nvSpPr>
              <p:spPr>
                <a:xfrm rot="1885952">
                  <a:off x="6588493" y="928419"/>
                  <a:ext cx="267371" cy="1033199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52C130B1-A7F6-4531-9172-12255AE28084}"/>
                    </a:ext>
                  </a:extLst>
                </p:cNvPr>
                <p:cNvSpPr/>
                <p:nvPr/>
              </p:nvSpPr>
              <p:spPr>
                <a:xfrm rot="12600000">
                  <a:off x="6355264" y="1014963"/>
                  <a:ext cx="817101" cy="1329581"/>
                </a:xfrm>
                <a:custGeom>
                  <a:avLst/>
                  <a:gdLst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360457 w 1371283"/>
                    <a:gd name="connsiteY6" fmla="*/ 2163872 h 2685240"/>
                    <a:gd name="connsiteX7" fmla="*/ 1120230 w 1371283"/>
                    <a:gd name="connsiteY7" fmla="*/ 2596392 h 2685240"/>
                    <a:gd name="connsiteX8" fmla="*/ 877573 w 1371283"/>
                    <a:gd name="connsiteY8" fmla="*/ 2661412 h 2685240"/>
                    <a:gd name="connsiteX9" fmla="*/ 812554 w 1371283"/>
                    <a:gd name="connsiteY9" fmla="*/ 2418755 h 2685240"/>
                    <a:gd name="connsiteX10" fmla="*/ 1016795 w 1371283"/>
                    <a:gd name="connsiteY10" fmla="*/ 2065000 h 2685240"/>
                    <a:gd name="connsiteX11" fmla="*/ 1016796 w 1371283"/>
                    <a:gd name="connsiteY11" fmla="*/ 1851668 h 2685240"/>
                    <a:gd name="connsiteX12" fmla="*/ 1016598 w 1371283"/>
                    <a:gd name="connsiteY12" fmla="*/ 1340694 h 2685240"/>
                    <a:gd name="connsiteX13" fmla="*/ 742817 w 1371283"/>
                    <a:gd name="connsiteY13" fmla="*/ 1066914 h 2685240"/>
                    <a:gd name="connsiteX14" fmla="*/ 469037 w 1371283"/>
                    <a:gd name="connsiteY14" fmla="*/ 1340694 h 2685240"/>
                    <a:gd name="connsiteX15" fmla="*/ 469238 w 1371283"/>
                    <a:gd name="connsiteY15" fmla="*/ 1935040 h 2685240"/>
                    <a:gd name="connsiteX16" fmla="*/ 234619 w 1371283"/>
                    <a:gd name="connsiteY16" fmla="*/ 2169659 h 2685240"/>
                    <a:gd name="connsiteX17" fmla="*/ 0 w 1371283"/>
                    <a:gd name="connsiteY17" fmla="*/ 1935040 h 2685240"/>
                    <a:gd name="connsiteX18" fmla="*/ 569 w 1371283"/>
                    <a:gd name="connsiteY18" fmla="*/ 1016941 h 2685240"/>
                    <a:gd name="connsiteX19" fmla="*/ 46320 w 1371283"/>
                    <a:gd name="connsiteY19" fmla="*/ 790331 h 2685240"/>
                    <a:gd name="connsiteX20" fmla="*/ 93641 w 1371283"/>
                    <a:gd name="connsiteY20" fmla="*/ 703150 h 2685240"/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120230 w 1371283"/>
                    <a:gd name="connsiteY6" fmla="*/ 2596392 h 2685240"/>
                    <a:gd name="connsiteX7" fmla="*/ 877573 w 1371283"/>
                    <a:gd name="connsiteY7" fmla="*/ 2661412 h 2685240"/>
                    <a:gd name="connsiteX8" fmla="*/ 812554 w 1371283"/>
                    <a:gd name="connsiteY8" fmla="*/ 2418755 h 2685240"/>
                    <a:gd name="connsiteX9" fmla="*/ 1016795 w 1371283"/>
                    <a:gd name="connsiteY9" fmla="*/ 2065000 h 2685240"/>
                    <a:gd name="connsiteX10" fmla="*/ 1016796 w 1371283"/>
                    <a:gd name="connsiteY10" fmla="*/ 1851668 h 2685240"/>
                    <a:gd name="connsiteX11" fmla="*/ 1016598 w 1371283"/>
                    <a:gd name="connsiteY11" fmla="*/ 1340694 h 2685240"/>
                    <a:gd name="connsiteX12" fmla="*/ 742817 w 1371283"/>
                    <a:gd name="connsiteY12" fmla="*/ 1066914 h 2685240"/>
                    <a:gd name="connsiteX13" fmla="*/ 469037 w 1371283"/>
                    <a:gd name="connsiteY13" fmla="*/ 1340694 h 2685240"/>
                    <a:gd name="connsiteX14" fmla="*/ 469238 w 1371283"/>
                    <a:gd name="connsiteY14" fmla="*/ 1935040 h 2685240"/>
                    <a:gd name="connsiteX15" fmla="*/ 234619 w 1371283"/>
                    <a:gd name="connsiteY15" fmla="*/ 2169659 h 2685240"/>
                    <a:gd name="connsiteX16" fmla="*/ 0 w 1371283"/>
                    <a:gd name="connsiteY16" fmla="*/ 1935040 h 2685240"/>
                    <a:gd name="connsiteX17" fmla="*/ 569 w 1371283"/>
                    <a:gd name="connsiteY17" fmla="*/ 1016941 h 2685240"/>
                    <a:gd name="connsiteX18" fmla="*/ 46320 w 1371283"/>
                    <a:gd name="connsiteY18" fmla="*/ 790331 h 2685240"/>
                    <a:gd name="connsiteX19" fmla="*/ 93641 w 1371283"/>
                    <a:gd name="connsiteY19" fmla="*/ 703150 h 2685240"/>
                    <a:gd name="connsiteX20" fmla="*/ 231458 w 1371283"/>
                    <a:gd name="connsiteY20" fmla="*/ 0 h 2685240"/>
                    <a:gd name="connsiteX0" fmla="*/ 231458 w 1471312"/>
                    <a:gd name="connsiteY0" fmla="*/ 0 h 2685240"/>
                    <a:gd name="connsiteX1" fmla="*/ 1137203 w 1471312"/>
                    <a:gd name="connsiteY1" fmla="*/ 0 h 2685240"/>
                    <a:gd name="connsiteX2" fmla="*/ 1273217 w 1471312"/>
                    <a:gd name="connsiteY2" fmla="*/ 693948 h 2685240"/>
                    <a:gd name="connsiteX3" fmla="*/ 1325532 w 1471312"/>
                    <a:gd name="connsiteY3" fmla="*/ 790331 h 2685240"/>
                    <a:gd name="connsiteX4" fmla="*/ 1371283 w 1471312"/>
                    <a:gd name="connsiteY4" fmla="*/ 1016941 h 2685240"/>
                    <a:gd name="connsiteX5" fmla="*/ 1471307 w 1471312"/>
                    <a:gd name="connsiteY5" fmla="*/ 2116615 h 2685240"/>
                    <a:gd name="connsiteX6" fmla="*/ 1120230 w 1471312"/>
                    <a:gd name="connsiteY6" fmla="*/ 2596392 h 2685240"/>
                    <a:gd name="connsiteX7" fmla="*/ 877573 w 1471312"/>
                    <a:gd name="connsiteY7" fmla="*/ 2661412 h 2685240"/>
                    <a:gd name="connsiteX8" fmla="*/ 812554 w 1471312"/>
                    <a:gd name="connsiteY8" fmla="*/ 2418755 h 2685240"/>
                    <a:gd name="connsiteX9" fmla="*/ 1016795 w 1471312"/>
                    <a:gd name="connsiteY9" fmla="*/ 2065000 h 2685240"/>
                    <a:gd name="connsiteX10" fmla="*/ 1016796 w 1471312"/>
                    <a:gd name="connsiteY10" fmla="*/ 1851668 h 2685240"/>
                    <a:gd name="connsiteX11" fmla="*/ 1016598 w 1471312"/>
                    <a:gd name="connsiteY11" fmla="*/ 1340694 h 2685240"/>
                    <a:gd name="connsiteX12" fmla="*/ 742817 w 1471312"/>
                    <a:gd name="connsiteY12" fmla="*/ 1066914 h 2685240"/>
                    <a:gd name="connsiteX13" fmla="*/ 469037 w 1471312"/>
                    <a:gd name="connsiteY13" fmla="*/ 1340694 h 2685240"/>
                    <a:gd name="connsiteX14" fmla="*/ 469238 w 1471312"/>
                    <a:gd name="connsiteY14" fmla="*/ 1935040 h 2685240"/>
                    <a:gd name="connsiteX15" fmla="*/ 234619 w 1471312"/>
                    <a:gd name="connsiteY15" fmla="*/ 2169659 h 2685240"/>
                    <a:gd name="connsiteX16" fmla="*/ 0 w 1471312"/>
                    <a:gd name="connsiteY16" fmla="*/ 1935040 h 2685240"/>
                    <a:gd name="connsiteX17" fmla="*/ 569 w 1471312"/>
                    <a:gd name="connsiteY17" fmla="*/ 1016941 h 2685240"/>
                    <a:gd name="connsiteX18" fmla="*/ 46320 w 1471312"/>
                    <a:gd name="connsiteY18" fmla="*/ 790331 h 2685240"/>
                    <a:gd name="connsiteX19" fmla="*/ 93641 w 1471312"/>
                    <a:gd name="connsiteY19" fmla="*/ 703150 h 2685240"/>
                    <a:gd name="connsiteX20" fmla="*/ 231458 w 1471312"/>
                    <a:gd name="connsiteY20" fmla="*/ 0 h 2685240"/>
                    <a:gd name="connsiteX0" fmla="*/ 466789 w 1706639"/>
                    <a:gd name="connsiteY0" fmla="*/ 0 h 2685240"/>
                    <a:gd name="connsiteX1" fmla="*/ 1372534 w 1706639"/>
                    <a:gd name="connsiteY1" fmla="*/ 0 h 2685240"/>
                    <a:gd name="connsiteX2" fmla="*/ 1508548 w 1706639"/>
                    <a:gd name="connsiteY2" fmla="*/ 693948 h 2685240"/>
                    <a:gd name="connsiteX3" fmla="*/ 1560863 w 1706639"/>
                    <a:gd name="connsiteY3" fmla="*/ 790331 h 2685240"/>
                    <a:gd name="connsiteX4" fmla="*/ 1606614 w 1706639"/>
                    <a:gd name="connsiteY4" fmla="*/ 1016941 h 2685240"/>
                    <a:gd name="connsiteX5" fmla="*/ 1706638 w 1706639"/>
                    <a:gd name="connsiteY5" fmla="*/ 2116615 h 2685240"/>
                    <a:gd name="connsiteX6" fmla="*/ 1355561 w 1706639"/>
                    <a:gd name="connsiteY6" fmla="*/ 2596392 h 2685240"/>
                    <a:gd name="connsiteX7" fmla="*/ 1112904 w 1706639"/>
                    <a:gd name="connsiteY7" fmla="*/ 2661412 h 2685240"/>
                    <a:gd name="connsiteX8" fmla="*/ 1047885 w 1706639"/>
                    <a:gd name="connsiteY8" fmla="*/ 2418755 h 2685240"/>
                    <a:gd name="connsiteX9" fmla="*/ 1252126 w 1706639"/>
                    <a:gd name="connsiteY9" fmla="*/ 2065000 h 2685240"/>
                    <a:gd name="connsiteX10" fmla="*/ 1252127 w 1706639"/>
                    <a:gd name="connsiteY10" fmla="*/ 1851668 h 2685240"/>
                    <a:gd name="connsiteX11" fmla="*/ 1251929 w 1706639"/>
                    <a:gd name="connsiteY11" fmla="*/ 1340694 h 2685240"/>
                    <a:gd name="connsiteX12" fmla="*/ 978148 w 1706639"/>
                    <a:gd name="connsiteY12" fmla="*/ 1066914 h 2685240"/>
                    <a:gd name="connsiteX13" fmla="*/ 704368 w 1706639"/>
                    <a:gd name="connsiteY13" fmla="*/ 1340694 h 2685240"/>
                    <a:gd name="connsiteX14" fmla="*/ 704569 w 1706639"/>
                    <a:gd name="connsiteY14" fmla="*/ 1935040 h 2685240"/>
                    <a:gd name="connsiteX15" fmla="*/ 469950 w 1706639"/>
                    <a:gd name="connsiteY15" fmla="*/ 2169659 h 2685240"/>
                    <a:gd name="connsiteX16" fmla="*/ 0 w 1706639"/>
                    <a:gd name="connsiteY16" fmla="*/ 1635235 h 2685240"/>
                    <a:gd name="connsiteX17" fmla="*/ 235900 w 1706639"/>
                    <a:gd name="connsiteY17" fmla="*/ 1016941 h 2685240"/>
                    <a:gd name="connsiteX18" fmla="*/ 281651 w 1706639"/>
                    <a:gd name="connsiteY18" fmla="*/ 790331 h 2685240"/>
                    <a:gd name="connsiteX19" fmla="*/ 328972 w 1706639"/>
                    <a:gd name="connsiteY19" fmla="*/ 703150 h 2685240"/>
                    <a:gd name="connsiteX20" fmla="*/ 466789 w 1706639"/>
                    <a:gd name="connsiteY20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707205 w 1709275"/>
                    <a:gd name="connsiteY14" fmla="*/ 1935040 h 2685240"/>
                    <a:gd name="connsiteX15" fmla="*/ 472586 w 1709275"/>
                    <a:gd name="connsiteY15" fmla="*/ 216965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707205 w 1709275"/>
                    <a:gd name="connsiteY14" fmla="*/ 1935040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12817 w 1709275"/>
                    <a:gd name="connsiteY14" fmla="*/ 1748546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14497 w 1709275"/>
                    <a:gd name="connsiteY14" fmla="*/ 1872836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77749 w 1717599"/>
                    <a:gd name="connsiteY0" fmla="*/ 0 h 2685240"/>
                    <a:gd name="connsiteX1" fmla="*/ 1383494 w 1717599"/>
                    <a:gd name="connsiteY1" fmla="*/ 0 h 2685240"/>
                    <a:gd name="connsiteX2" fmla="*/ 1519508 w 1717599"/>
                    <a:gd name="connsiteY2" fmla="*/ 693948 h 2685240"/>
                    <a:gd name="connsiteX3" fmla="*/ 1571823 w 1717599"/>
                    <a:gd name="connsiteY3" fmla="*/ 790331 h 2685240"/>
                    <a:gd name="connsiteX4" fmla="*/ 1617574 w 1717599"/>
                    <a:gd name="connsiteY4" fmla="*/ 1016941 h 2685240"/>
                    <a:gd name="connsiteX5" fmla="*/ 1717598 w 1717599"/>
                    <a:gd name="connsiteY5" fmla="*/ 2116615 h 2685240"/>
                    <a:gd name="connsiteX6" fmla="*/ 1366521 w 1717599"/>
                    <a:gd name="connsiteY6" fmla="*/ 2596392 h 2685240"/>
                    <a:gd name="connsiteX7" fmla="*/ 1123864 w 1717599"/>
                    <a:gd name="connsiteY7" fmla="*/ 2661412 h 2685240"/>
                    <a:gd name="connsiteX8" fmla="*/ 1058845 w 1717599"/>
                    <a:gd name="connsiteY8" fmla="*/ 2418755 h 2685240"/>
                    <a:gd name="connsiteX9" fmla="*/ 1263086 w 1717599"/>
                    <a:gd name="connsiteY9" fmla="*/ 2065000 h 2685240"/>
                    <a:gd name="connsiteX10" fmla="*/ 1263087 w 1717599"/>
                    <a:gd name="connsiteY10" fmla="*/ 1851668 h 2685240"/>
                    <a:gd name="connsiteX11" fmla="*/ 1174734 w 1717599"/>
                    <a:gd name="connsiteY11" fmla="*/ 1335008 h 2685240"/>
                    <a:gd name="connsiteX12" fmla="*/ 911234 w 1717599"/>
                    <a:gd name="connsiteY12" fmla="*/ 1049636 h 2685240"/>
                    <a:gd name="connsiteX13" fmla="*/ 421141 w 1717599"/>
                    <a:gd name="connsiteY13" fmla="*/ 1748546 h 2685240"/>
                    <a:gd name="connsiteX14" fmla="*/ 122821 w 1717599"/>
                    <a:gd name="connsiteY14" fmla="*/ 1872836 h 2685240"/>
                    <a:gd name="connsiteX15" fmla="*/ 10960 w 1717599"/>
                    <a:gd name="connsiteY15" fmla="*/ 1635235 h 2685240"/>
                    <a:gd name="connsiteX16" fmla="*/ 292611 w 1717599"/>
                    <a:gd name="connsiteY16" fmla="*/ 790331 h 2685240"/>
                    <a:gd name="connsiteX17" fmla="*/ 339932 w 1717599"/>
                    <a:gd name="connsiteY17" fmla="*/ 703150 h 2685240"/>
                    <a:gd name="connsiteX18" fmla="*/ 477749 w 1717599"/>
                    <a:gd name="connsiteY18" fmla="*/ 0 h 2685240"/>
                    <a:gd name="connsiteX0" fmla="*/ 483723 w 1723573"/>
                    <a:gd name="connsiteY0" fmla="*/ 0 h 2685240"/>
                    <a:gd name="connsiteX1" fmla="*/ 1389468 w 1723573"/>
                    <a:gd name="connsiteY1" fmla="*/ 0 h 2685240"/>
                    <a:gd name="connsiteX2" fmla="*/ 1525482 w 1723573"/>
                    <a:gd name="connsiteY2" fmla="*/ 693948 h 2685240"/>
                    <a:gd name="connsiteX3" fmla="*/ 1577797 w 1723573"/>
                    <a:gd name="connsiteY3" fmla="*/ 790331 h 2685240"/>
                    <a:gd name="connsiteX4" fmla="*/ 1623548 w 1723573"/>
                    <a:gd name="connsiteY4" fmla="*/ 1016941 h 2685240"/>
                    <a:gd name="connsiteX5" fmla="*/ 1723572 w 1723573"/>
                    <a:gd name="connsiteY5" fmla="*/ 2116615 h 2685240"/>
                    <a:gd name="connsiteX6" fmla="*/ 1372495 w 1723573"/>
                    <a:gd name="connsiteY6" fmla="*/ 2596392 h 2685240"/>
                    <a:gd name="connsiteX7" fmla="*/ 1129838 w 1723573"/>
                    <a:gd name="connsiteY7" fmla="*/ 2661412 h 2685240"/>
                    <a:gd name="connsiteX8" fmla="*/ 1064819 w 1723573"/>
                    <a:gd name="connsiteY8" fmla="*/ 2418755 h 2685240"/>
                    <a:gd name="connsiteX9" fmla="*/ 1269060 w 1723573"/>
                    <a:gd name="connsiteY9" fmla="*/ 2065000 h 2685240"/>
                    <a:gd name="connsiteX10" fmla="*/ 1269061 w 1723573"/>
                    <a:gd name="connsiteY10" fmla="*/ 1851668 h 2685240"/>
                    <a:gd name="connsiteX11" fmla="*/ 1180708 w 1723573"/>
                    <a:gd name="connsiteY11" fmla="*/ 1335008 h 2685240"/>
                    <a:gd name="connsiteX12" fmla="*/ 917208 w 1723573"/>
                    <a:gd name="connsiteY12" fmla="*/ 1049636 h 2685240"/>
                    <a:gd name="connsiteX13" fmla="*/ 427115 w 1723573"/>
                    <a:gd name="connsiteY13" fmla="*/ 1748546 h 2685240"/>
                    <a:gd name="connsiteX14" fmla="*/ 128795 w 1723573"/>
                    <a:gd name="connsiteY14" fmla="*/ 1872836 h 2685240"/>
                    <a:gd name="connsiteX15" fmla="*/ 16934 w 1723573"/>
                    <a:gd name="connsiteY15" fmla="*/ 1635235 h 2685240"/>
                    <a:gd name="connsiteX16" fmla="*/ 298585 w 1723573"/>
                    <a:gd name="connsiteY16" fmla="*/ 790331 h 2685240"/>
                    <a:gd name="connsiteX17" fmla="*/ 345906 w 1723573"/>
                    <a:gd name="connsiteY17" fmla="*/ 703150 h 2685240"/>
                    <a:gd name="connsiteX18" fmla="*/ 483723 w 1723573"/>
                    <a:gd name="connsiteY18" fmla="*/ 0 h 2685240"/>
                    <a:gd name="connsiteX0" fmla="*/ 483723 w 1723573"/>
                    <a:gd name="connsiteY0" fmla="*/ 0 h 2685240"/>
                    <a:gd name="connsiteX1" fmla="*/ 1389468 w 1723573"/>
                    <a:gd name="connsiteY1" fmla="*/ 0 h 2685240"/>
                    <a:gd name="connsiteX2" fmla="*/ 1525482 w 1723573"/>
                    <a:gd name="connsiteY2" fmla="*/ 693948 h 2685240"/>
                    <a:gd name="connsiteX3" fmla="*/ 1577797 w 1723573"/>
                    <a:gd name="connsiteY3" fmla="*/ 790331 h 2685240"/>
                    <a:gd name="connsiteX4" fmla="*/ 1623548 w 1723573"/>
                    <a:gd name="connsiteY4" fmla="*/ 1016941 h 2685240"/>
                    <a:gd name="connsiteX5" fmla="*/ 1723572 w 1723573"/>
                    <a:gd name="connsiteY5" fmla="*/ 2116615 h 2685240"/>
                    <a:gd name="connsiteX6" fmla="*/ 1372495 w 1723573"/>
                    <a:gd name="connsiteY6" fmla="*/ 2596392 h 2685240"/>
                    <a:gd name="connsiteX7" fmla="*/ 1129838 w 1723573"/>
                    <a:gd name="connsiteY7" fmla="*/ 2661412 h 2685240"/>
                    <a:gd name="connsiteX8" fmla="*/ 1064819 w 1723573"/>
                    <a:gd name="connsiteY8" fmla="*/ 2418755 h 2685240"/>
                    <a:gd name="connsiteX9" fmla="*/ 1269060 w 1723573"/>
                    <a:gd name="connsiteY9" fmla="*/ 2065000 h 2685240"/>
                    <a:gd name="connsiteX10" fmla="*/ 1269061 w 1723573"/>
                    <a:gd name="connsiteY10" fmla="*/ 1851668 h 2685240"/>
                    <a:gd name="connsiteX11" fmla="*/ 1180708 w 1723573"/>
                    <a:gd name="connsiteY11" fmla="*/ 1335008 h 2685240"/>
                    <a:gd name="connsiteX12" fmla="*/ 917208 w 1723573"/>
                    <a:gd name="connsiteY12" fmla="*/ 1049636 h 2685240"/>
                    <a:gd name="connsiteX13" fmla="*/ 427115 w 1723573"/>
                    <a:gd name="connsiteY13" fmla="*/ 1748546 h 2685240"/>
                    <a:gd name="connsiteX14" fmla="*/ 128795 w 1723573"/>
                    <a:gd name="connsiteY14" fmla="*/ 1872836 h 2685240"/>
                    <a:gd name="connsiteX15" fmla="*/ 16934 w 1723573"/>
                    <a:gd name="connsiteY15" fmla="*/ 1635235 h 2685240"/>
                    <a:gd name="connsiteX16" fmla="*/ 298585 w 1723573"/>
                    <a:gd name="connsiteY16" fmla="*/ 790331 h 2685240"/>
                    <a:gd name="connsiteX17" fmla="*/ 345906 w 1723573"/>
                    <a:gd name="connsiteY17" fmla="*/ 703150 h 2685240"/>
                    <a:gd name="connsiteX18" fmla="*/ 483723 w 1723573"/>
                    <a:gd name="connsiteY18" fmla="*/ 0 h 2685240"/>
                    <a:gd name="connsiteX0" fmla="*/ 482538 w 1722388"/>
                    <a:gd name="connsiteY0" fmla="*/ 0 h 2685240"/>
                    <a:gd name="connsiteX1" fmla="*/ 1388283 w 1722388"/>
                    <a:gd name="connsiteY1" fmla="*/ 0 h 2685240"/>
                    <a:gd name="connsiteX2" fmla="*/ 1524297 w 1722388"/>
                    <a:gd name="connsiteY2" fmla="*/ 693948 h 2685240"/>
                    <a:gd name="connsiteX3" fmla="*/ 1576612 w 1722388"/>
                    <a:gd name="connsiteY3" fmla="*/ 790331 h 2685240"/>
                    <a:gd name="connsiteX4" fmla="*/ 1622363 w 1722388"/>
                    <a:gd name="connsiteY4" fmla="*/ 1016941 h 2685240"/>
                    <a:gd name="connsiteX5" fmla="*/ 1722387 w 1722388"/>
                    <a:gd name="connsiteY5" fmla="*/ 2116615 h 2685240"/>
                    <a:gd name="connsiteX6" fmla="*/ 1371310 w 1722388"/>
                    <a:gd name="connsiteY6" fmla="*/ 2596392 h 2685240"/>
                    <a:gd name="connsiteX7" fmla="*/ 1128653 w 1722388"/>
                    <a:gd name="connsiteY7" fmla="*/ 2661412 h 2685240"/>
                    <a:gd name="connsiteX8" fmla="*/ 1063634 w 1722388"/>
                    <a:gd name="connsiteY8" fmla="*/ 2418755 h 2685240"/>
                    <a:gd name="connsiteX9" fmla="*/ 1267875 w 1722388"/>
                    <a:gd name="connsiteY9" fmla="*/ 2065000 h 2685240"/>
                    <a:gd name="connsiteX10" fmla="*/ 1267876 w 1722388"/>
                    <a:gd name="connsiteY10" fmla="*/ 1851668 h 2685240"/>
                    <a:gd name="connsiteX11" fmla="*/ 1179523 w 1722388"/>
                    <a:gd name="connsiteY11" fmla="*/ 1335008 h 2685240"/>
                    <a:gd name="connsiteX12" fmla="*/ 916023 w 1722388"/>
                    <a:gd name="connsiteY12" fmla="*/ 1049636 h 2685240"/>
                    <a:gd name="connsiteX13" fmla="*/ 425930 w 1722388"/>
                    <a:gd name="connsiteY13" fmla="*/ 1748546 h 2685240"/>
                    <a:gd name="connsiteX14" fmla="*/ 127610 w 1722388"/>
                    <a:gd name="connsiteY14" fmla="*/ 1872836 h 2685240"/>
                    <a:gd name="connsiteX15" fmla="*/ 15749 w 1722388"/>
                    <a:gd name="connsiteY15" fmla="*/ 1635235 h 2685240"/>
                    <a:gd name="connsiteX16" fmla="*/ 297400 w 1722388"/>
                    <a:gd name="connsiteY16" fmla="*/ 790331 h 2685240"/>
                    <a:gd name="connsiteX17" fmla="*/ 344721 w 1722388"/>
                    <a:gd name="connsiteY17" fmla="*/ 703150 h 2685240"/>
                    <a:gd name="connsiteX18" fmla="*/ 482538 w 1722388"/>
                    <a:gd name="connsiteY18" fmla="*/ 0 h 2685240"/>
                    <a:gd name="connsiteX0" fmla="*/ 452571 w 1692421"/>
                    <a:gd name="connsiteY0" fmla="*/ 0 h 2685240"/>
                    <a:gd name="connsiteX1" fmla="*/ 1358316 w 1692421"/>
                    <a:gd name="connsiteY1" fmla="*/ 0 h 2685240"/>
                    <a:gd name="connsiteX2" fmla="*/ 1494330 w 1692421"/>
                    <a:gd name="connsiteY2" fmla="*/ 693948 h 2685240"/>
                    <a:gd name="connsiteX3" fmla="*/ 1546645 w 1692421"/>
                    <a:gd name="connsiteY3" fmla="*/ 790331 h 2685240"/>
                    <a:gd name="connsiteX4" fmla="*/ 1592396 w 1692421"/>
                    <a:gd name="connsiteY4" fmla="*/ 1016941 h 2685240"/>
                    <a:gd name="connsiteX5" fmla="*/ 1692420 w 1692421"/>
                    <a:gd name="connsiteY5" fmla="*/ 2116615 h 2685240"/>
                    <a:gd name="connsiteX6" fmla="*/ 1341343 w 1692421"/>
                    <a:gd name="connsiteY6" fmla="*/ 2596392 h 2685240"/>
                    <a:gd name="connsiteX7" fmla="*/ 1098686 w 1692421"/>
                    <a:gd name="connsiteY7" fmla="*/ 2661412 h 2685240"/>
                    <a:gd name="connsiteX8" fmla="*/ 1033667 w 1692421"/>
                    <a:gd name="connsiteY8" fmla="*/ 2418755 h 2685240"/>
                    <a:gd name="connsiteX9" fmla="*/ 1237908 w 1692421"/>
                    <a:gd name="connsiteY9" fmla="*/ 2065000 h 2685240"/>
                    <a:gd name="connsiteX10" fmla="*/ 1237909 w 1692421"/>
                    <a:gd name="connsiteY10" fmla="*/ 1851668 h 2685240"/>
                    <a:gd name="connsiteX11" fmla="*/ 1149556 w 1692421"/>
                    <a:gd name="connsiteY11" fmla="*/ 1335008 h 2685240"/>
                    <a:gd name="connsiteX12" fmla="*/ 886056 w 1692421"/>
                    <a:gd name="connsiteY12" fmla="*/ 1049636 h 2685240"/>
                    <a:gd name="connsiteX13" fmla="*/ 395963 w 1692421"/>
                    <a:gd name="connsiteY13" fmla="*/ 1748546 h 2685240"/>
                    <a:gd name="connsiteX14" fmla="*/ 97643 w 1692421"/>
                    <a:gd name="connsiteY14" fmla="*/ 1872836 h 2685240"/>
                    <a:gd name="connsiteX15" fmla="*/ 17105 w 1692421"/>
                    <a:gd name="connsiteY15" fmla="*/ 1571885 h 2685240"/>
                    <a:gd name="connsiteX16" fmla="*/ 267433 w 1692421"/>
                    <a:gd name="connsiteY16" fmla="*/ 790331 h 2685240"/>
                    <a:gd name="connsiteX17" fmla="*/ 314754 w 1692421"/>
                    <a:gd name="connsiteY17" fmla="*/ 703150 h 2685240"/>
                    <a:gd name="connsiteX18" fmla="*/ 452571 w 1692421"/>
                    <a:gd name="connsiteY18" fmla="*/ 0 h 2685240"/>
                    <a:gd name="connsiteX0" fmla="*/ 437249 w 1677099"/>
                    <a:gd name="connsiteY0" fmla="*/ 0 h 2685240"/>
                    <a:gd name="connsiteX1" fmla="*/ 1342994 w 1677099"/>
                    <a:gd name="connsiteY1" fmla="*/ 0 h 2685240"/>
                    <a:gd name="connsiteX2" fmla="*/ 1479008 w 1677099"/>
                    <a:gd name="connsiteY2" fmla="*/ 693948 h 2685240"/>
                    <a:gd name="connsiteX3" fmla="*/ 1531323 w 1677099"/>
                    <a:gd name="connsiteY3" fmla="*/ 790331 h 2685240"/>
                    <a:gd name="connsiteX4" fmla="*/ 1577074 w 1677099"/>
                    <a:gd name="connsiteY4" fmla="*/ 1016941 h 2685240"/>
                    <a:gd name="connsiteX5" fmla="*/ 1677098 w 1677099"/>
                    <a:gd name="connsiteY5" fmla="*/ 2116615 h 2685240"/>
                    <a:gd name="connsiteX6" fmla="*/ 1326021 w 1677099"/>
                    <a:gd name="connsiteY6" fmla="*/ 2596392 h 2685240"/>
                    <a:gd name="connsiteX7" fmla="*/ 1083364 w 1677099"/>
                    <a:gd name="connsiteY7" fmla="*/ 2661412 h 2685240"/>
                    <a:gd name="connsiteX8" fmla="*/ 1018345 w 1677099"/>
                    <a:gd name="connsiteY8" fmla="*/ 2418755 h 2685240"/>
                    <a:gd name="connsiteX9" fmla="*/ 1222586 w 1677099"/>
                    <a:gd name="connsiteY9" fmla="*/ 2065000 h 2685240"/>
                    <a:gd name="connsiteX10" fmla="*/ 1222587 w 1677099"/>
                    <a:gd name="connsiteY10" fmla="*/ 1851668 h 2685240"/>
                    <a:gd name="connsiteX11" fmla="*/ 1134234 w 1677099"/>
                    <a:gd name="connsiteY11" fmla="*/ 1335008 h 2685240"/>
                    <a:gd name="connsiteX12" fmla="*/ 870734 w 1677099"/>
                    <a:gd name="connsiteY12" fmla="*/ 1049636 h 2685240"/>
                    <a:gd name="connsiteX13" fmla="*/ 380641 w 1677099"/>
                    <a:gd name="connsiteY13" fmla="*/ 1748546 h 2685240"/>
                    <a:gd name="connsiteX14" fmla="*/ 82321 w 1677099"/>
                    <a:gd name="connsiteY14" fmla="*/ 1872836 h 2685240"/>
                    <a:gd name="connsiteX15" fmla="*/ 1783 w 1677099"/>
                    <a:gd name="connsiteY15" fmla="*/ 1571885 h 2685240"/>
                    <a:gd name="connsiteX16" fmla="*/ 137712 w 1677099"/>
                    <a:gd name="connsiteY16" fmla="*/ 895987 h 2685240"/>
                    <a:gd name="connsiteX17" fmla="*/ 299432 w 1677099"/>
                    <a:gd name="connsiteY17" fmla="*/ 703150 h 2685240"/>
                    <a:gd name="connsiteX18" fmla="*/ 437249 w 1677099"/>
                    <a:gd name="connsiteY18" fmla="*/ 0 h 2685240"/>
                    <a:gd name="connsiteX0" fmla="*/ 437249 w 1677099"/>
                    <a:gd name="connsiteY0" fmla="*/ 0 h 2685240"/>
                    <a:gd name="connsiteX1" fmla="*/ 1342994 w 1677099"/>
                    <a:gd name="connsiteY1" fmla="*/ 0 h 2685240"/>
                    <a:gd name="connsiteX2" fmla="*/ 1479008 w 1677099"/>
                    <a:gd name="connsiteY2" fmla="*/ 693948 h 2685240"/>
                    <a:gd name="connsiteX3" fmla="*/ 1531323 w 1677099"/>
                    <a:gd name="connsiteY3" fmla="*/ 790331 h 2685240"/>
                    <a:gd name="connsiteX4" fmla="*/ 1577074 w 1677099"/>
                    <a:gd name="connsiteY4" fmla="*/ 1016941 h 2685240"/>
                    <a:gd name="connsiteX5" fmla="*/ 1677098 w 1677099"/>
                    <a:gd name="connsiteY5" fmla="*/ 2116615 h 2685240"/>
                    <a:gd name="connsiteX6" fmla="*/ 1326021 w 1677099"/>
                    <a:gd name="connsiteY6" fmla="*/ 2596392 h 2685240"/>
                    <a:gd name="connsiteX7" fmla="*/ 1083364 w 1677099"/>
                    <a:gd name="connsiteY7" fmla="*/ 2661412 h 2685240"/>
                    <a:gd name="connsiteX8" fmla="*/ 1018345 w 1677099"/>
                    <a:gd name="connsiteY8" fmla="*/ 2418755 h 2685240"/>
                    <a:gd name="connsiteX9" fmla="*/ 1222586 w 1677099"/>
                    <a:gd name="connsiteY9" fmla="*/ 2065000 h 2685240"/>
                    <a:gd name="connsiteX10" fmla="*/ 1222587 w 1677099"/>
                    <a:gd name="connsiteY10" fmla="*/ 1851668 h 2685240"/>
                    <a:gd name="connsiteX11" fmla="*/ 1134234 w 1677099"/>
                    <a:gd name="connsiteY11" fmla="*/ 1335008 h 2685240"/>
                    <a:gd name="connsiteX12" fmla="*/ 870734 w 1677099"/>
                    <a:gd name="connsiteY12" fmla="*/ 1049636 h 2685240"/>
                    <a:gd name="connsiteX13" fmla="*/ 380641 w 1677099"/>
                    <a:gd name="connsiteY13" fmla="*/ 1748546 h 2685240"/>
                    <a:gd name="connsiteX14" fmla="*/ 82321 w 1677099"/>
                    <a:gd name="connsiteY14" fmla="*/ 1872836 h 2685240"/>
                    <a:gd name="connsiteX15" fmla="*/ 1783 w 1677099"/>
                    <a:gd name="connsiteY15" fmla="*/ 1571885 h 2685240"/>
                    <a:gd name="connsiteX16" fmla="*/ 137712 w 1677099"/>
                    <a:gd name="connsiteY16" fmla="*/ 895987 h 2685240"/>
                    <a:gd name="connsiteX17" fmla="*/ 299432 w 1677099"/>
                    <a:gd name="connsiteY17" fmla="*/ 703150 h 2685240"/>
                    <a:gd name="connsiteX18" fmla="*/ 437249 w 1677099"/>
                    <a:gd name="connsiteY18" fmla="*/ 0 h 2685240"/>
                    <a:gd name="connsiteX0" fmla="*/ 438041 w 1677891"/>
                    <a:gd name="connsiteY0" fmla="*/ 0 h 2685240"/>
                    <a:gd name="connsiteX1" fmla="*/ 1343786 w 1677891"/>
                    <a:gd name="connsiteY1" fmla="*/ 0 h 2685240"/>
                    <a:gd name="connsiteX2" fmla="*/ 1479800 w 1677891"/>
                    <a:gd name="connsiteY2" fmla="*/ 693948 h 2685240"/>
                    <a:gd name="connsiteX3" fmla="*/ 1532115 w 1677891"/>
                    <a:gd name="connsiteY3" fmla="*/ 790331 h 2685240"/>
                    <a:gd name="connsiteX4" fmla="*/ 1577866 w 1677891"/>
                    <a:gd name="connsiteY4" fmla="*/ 1016941 h 2685240"/>
                    <a:gd name="connsiteX5" fmla="*/ 1677890 w 1677891"/>
                    <a:gd name="connsiteY5" fmla="*/ 2116615 h 2685240"/>
                    <a:gd name="connsiteX6" fmla="*/ 1326813 w 1677891"/>
                    <a:gd name="connsiteY6" fmla="*/ 2596392 h 2685240"/>
                    <a:gd name="connsiteX7" fmla="*/ 1084156 w 1677891"/>
                    <a:gd name="connsiteY7" fmla="*/ 2661412 h 2685240"/>
                    <a:gd name="connsiteX8" fmla="*/ 1019137 w 1677891"/>
                    <a:gd name="connsiteY8" fmla="*/ 2418755 h 2685240"/>
                    <a:gd name="connsiteX9" fmla="*/ 1223378 w 1677891"/>
                    <a:gd name="connsiteY9" fmla="*/ 2065000 h 2685240"/>
                    <a:gd name="connsiteX10" fmla="*/ 1223379 w 1677891"/>
                    <a:gd name="connsiteY10" fmla="*/ 1851668 h 2685240"/>
                    <a:gd name="connsiteX11" fmla="*/ 1135026 w 1677891"/>
                    <a:gd name="connsiteY11" fmla="*/ 1335008 h 2685240"/>
                    <a:gd name="connsiteX12" fmla="*/ 871526 w 1677891"/>
                    <a:gd name="connsiteY12" fmla="*/ 1049636 h 2685240"/>
                    <a:gd name="connsiteX13" fmla="*/ 381433 w 1677891"/>
                    <a:gd name="connsiteY13" fmla="*/ 1748546 h 2685240"/>
                    <a:gd name="connsiteX14" fmla="*/ 83113 w 1677891"/>
                    <a:gd name="connsiteY14" fmla="*/ 1872836 h 2685240"/>
                    <a:gd name="connsiteX15" fmla="*/ 2575 w 1677891"/>
                    <a:gd name="connsiteY15" fmla="*/ 1571885 h 2685240"/>
                    <a:gd name="connsiteX16" fmla="*/ 154037 w 1677891"/>
                    <a:gd name="connsiteY16" fmla="*/ 971890 h 2685240"/>
                    <a:gd name="connsiteX17" fmla="*/ 300224 w 1677891"/>
                    <a:gd name="connsiteY17" fmla="*/ 703150 h 2685240"/>
                    <a:gd name="connsiteX18" fmla="*/ 438041 w 1677891"/>
                    <a:gd name="connsiteY18" fmla="*/ 0 h 2685240"/>
                    <a:gd name="connsiteX0" fmla="*/ 438041 w 1677891"/>
                    <a:gd name="connsiteY0" fmla="*/ 0 h 2685240"/>
                    <a:gd name="connsiteX1" fmla="*/ 1343786 w 1677891"/>
                    <a:gd name="connsiteY1" fmla="*/ 0 h 2685240"/>
                    <a:gd name="connsiteX2" fmla="*/ 1479800 w 1677891"/>
                    <a:gd name="connsiteY2" fmla="*/ 693948 h 2685240"/>
                    <a:gd name="connsiteX3" fmla="*/ 1532115 w 1677891"/>
                    <a:gd name="connsiteY3" fmla="*/ 790331 h 2685240"/>
                    <a:gd name="connsiteX4" fmla="*/ 1577866 w 1677891"/>
                    <a:gd name="connsiteY4" fmla="*/ 1016941 h 2685240"/>
                    <a:gd name="connsiteX5" fmla="*/ 1677890 w 1677891"/>
                    <a:gd name="connsiteY5" fmla="*/ 2116615 h 2685240"/>
                    <a:gd name="connsiteX6" fmla="*/ 1326813 w 1677891"/>
                    <a:gd name="connsiteY6" fmla="*/ 2596392 h 2685240"/>
                    <a:gd name="connsiteX7" fmla="*/ 1084156 w 1677891"/>
                    <a:gd name="connsiteY7" fmla="*/ 2661412 h 2685240"/>
                    <a:gd name="connsiteX8" fmla="*/ 1019137 w 1677891"/>
                    <a:gd name="connsiteY8" fmla="*/ 2418755 h 2685240"/>
                    <a:gd name="connsiteX9" fmla="*/ 1223378 w 1677891"/>
                    <a:gd name="connsiteY9" fmla="*/ 2065000 h 2685240"/>
                    <a:gd name="connsiteX10" fmla="*/ 1223379 w 1677891"/>
                    <a:gd name="connsiteY10" fmla="*/ 1851668 h 2685240"/>
                    <a:gd name="connsiteX11" fmla="*/ 1135026 w 1677891"/>
                    <a:gd name="connsiteY11" fmla="*/ 1335008 h 2685240"/>
                    <a:gd name="connsiteX12" fmla="*/ 871526 w 1677891"/>
                    <a:gd name="connsiteY12" fmla="*/ 1049636 h 2685240"/>
                    <a:gd name="connsiteX13" fmla="*/ 381433 w 1677891"/>
                    <a:gd name="connsiteY13" fmla="*/ 1748546 h 2685240"/>
                    <a:gd name="connsiteX14" fmla="*/ 83113 w 1677891"/>
                    <a:gd name="connsiteY14" fmla="*/ 1872836 h 2685240"/>
                    <a:gd name="connsiteX15" fmla="*/ 2575 w 1677891"/>
                    <a:gd name="connsiteY15" fmla="*/ 1571885 h 2685240"/>
                    <a:gd name="connsiteX16" fmla="*/ 154037 w 1677891"/>
                    <a:gd name="connsiteY16" fmla="*/ 971890 h 2685240"/>
                    <a:gd name="connsiteX17" fmla="*/ 300224 w 1677891"/>
                    <a:gd name="connsiteY17" fmla="*/ 703150 h 2685240"/>
                    <a:gd name="connsiteX18" fmla="*/ 438041 w 1677891"/>
                    <a:gd name="connsiteY18" fmla="*/ 0 h 2685240"/>
                    <a:gd name="connsiteX0" fmla="*/ 438041 w 1686515"/>
                    <a:gd name="connsiteY0" fmla="*/ 0 h 2685240"/>
                    <a:gd name="connsiteX1" fmla="*/ 1343786 w 1686515"/>
                    <a:gd name="connsiteY1" fmla="*/ 0 h 2685240"/>
                    <a:gd name="connsiteX2" fmla="*/ 1479800 w 1686515"/>
                    <a:gd name="connsiteY2" fmla="*/ 693948 h 2685240"/>
                    <a:gd name="connsiteX3" fmla="*/ 1532115 w 1686515"/>
                    <a:gd name="connsiteY3" fmla="*/ 790331 h 2685240"/>
                    <a:gd name="connsiteX4" fmla="*/ 1577866 w 1686515"/>
                    <a:gd name="connsiteY4" fmla="*/ 1016941 h 2685240"/>
                    <a:gd name="connsiteX5" fmla="*/ 1677890 w 1686515"/>
                    <a:gd name="connsiteY5" fmla="*/ 2116615 h 2685240"/>
                    <a:gd name="connsiteX6" fmla="*/ 1326813 w 1686515"/>
                    <a:gd name="connsiteY6" fmla="*/ 2596392 h 2685240"/>
                    <a:gd name="connsiteX7" fmla="*/ 1084156 w 1686515"/>
                    <a:gd name="connsiteY7" fmla="*/ 2661412 h 2685240"/>
                    <a:gd name="connsiteX8" fmla="*/ 1019137 w 1686515"/>
                    <a:gd name="connsiteY8" fmla="*/ 2418755 h 2685240"/>
                    <a:gd name="connsiteX9" fmla="*/ 1223378 w 1686515"/>
                    <a:gd name="connsiteY9" fmla="*/ 2065000 h 2685240"/>
                    <a:gd name="connsiteX10" fmla="*/ 1223379 w 1686515"/>
                    <a:gd name="connsiteY10" fmla="*/ 1851668 h 2685240"/>
                    <a:gd name="connsiteX11" fmla="*/ 1135026 w 1686515"/>
                    <a:gd name="connsiteY11" fmla="*/ 1335008 h 2685240"/>
                    <a:gd name="connsiteX12" fmla="*/ 871526 w 1686515"/>
                    <a:gd name="connsiteY12" fmla="*/ 1049636 h 2685240"/>
                    <a:gd name="connsiteX13" fmla="*/ 381433 w 1686515"/>
                    <a:gd name="connsiteY13" fmla="*/ 1748546 h 2685240"/>
                    <a:gd name="connsiteX14" fmla="*/ 83113 w 1686515"/>
                    <a:gd name="connsiteY14" fmla="*/ 1872836 h 2685240"/>
                    <a:gd name="connsiteX15" fmla="*/ 2575 w 1686515"/>
                    <a:gd name="connsiteY15" fmla="*/ 1571885 h 2685240"/>
                    <a:gd name="connsiteX16" fmla="*/ 154037 w 1686515"/>
                    <a:gd name="connsiteY16" fmla="*/ 971890 h 2685240"/>
                    <a:gd name="connsiteX17" fmla="*/ 300224 w 1686515"/>
                    <a:gd name="connsiteY17" fmla="*/ 703150 h 2685240"/>
                    <a:gd name="connsiteX18" fmla="*/ 438041 w 1686515"/>
                    <a:gd name="connsiteY18" fmla="*/ 0 h 2685240"/>
                    <a:gd name="connsiteX0" fmla="*/ 438041 w 1669390"/>
                    <a:gd name="connsiteY0" fmla="*/ 0 h 2685240"/>
                    <a:gd name="connsiteX1" fmla="*/ 1343786 w 1669390"/>
                    <a:gd name="connsiteY1" fmla="*/ 0 h 2685240"/>
                    <a:gd name="connsiteX2" fmla="*/ 1479800 w 1669390"/>
                    <a:gd name="connsiteY2" fmla="*/ 693948 h 2685240"/>
                    <a:gd name="connsiteX3" fmla="*/ 1532115 w 1669390"/>
                    <a:gd name="connsiteY3" fmla="*/ 790331 h 2685240"/>
                    <a:gd name="connsiteX4" fmla="*/ 1577866 w 1669390"/>
                    <a:gd name="connsiteY4" fmla="*/ 1016941 h 2685240"/>
                    <a:gd name="connsiteX5" fmla="*/ 1659428 w 1669390"/>
                    <a:gd name="connsiteY5" fmla="*/ 2065036 h 2685240"/>
                    <a:gd name="connsiteX6" fmla="*/ 1326813 w 1669390"/>
                    <a:gd name="connsiteY6" fmla="*/ 2596392 h 2685240"/>
                    <a:gd name="connsiteX7" fmla="*/ 1084156 w 1669390"/>
                    <a:gd name="connsiteY7" fmla="*/ 2661412 h 2685240"/>
                    <a:gd name="connsiteX8" fmla="*/ 1019137 w 1669390"/>
                    <a:gd name="connsiteY8" fmla="*/ 2418755 h 2685240"/>
                    <a:gd name="connsiteX9" fmla="*/ 1223378 w 1669390"/>
                    <a:gd name="connsiteY9" fmla="*/ 2065000 h 2685240"/>
                    <a:gd name="connsiteX10" fmla="*/ 1223379 w 1669390"/>
                    <a:gd name="connsiteY10" fmla="*/ 1851668 h 2685240"/>
                    <a:gd name="connsiteX11" fmla="*/ 1135026 w 1669390"/>
                    <a:gd name="connsiteY11" fmla="*/ 1335008 h 2685240"/>
                    <a:gd name="connsiteX12" fmla="*/ 871526 w 1669390"/>
                    <a:gd name="connsiteY12" fmla="*/ 1049636 h 2685240"/>
                    <a:gd name="connsiteX13" fmla="*/ 381433 w 1669390"/>
                    <a:gd name="connsiteY13" fmla="*/ 1748546 h 2685240"/>
                    <a:gd name="connsiteX14" fmla="*/ 83113 w 1669390"/>
                    <a:gd name="connsiteY14" fmla="*/ 1872836 h 2685240"/>
                    <a:gd name="connsiteX15" fmla="*/ 2575 w 1669390"/>
                    <a:gd name="connsiteY15" fmla="*/ 1571885 h 2685240"/>
                    <a:gd name="connsiteX16" fmla="*/ 154037 w 1669390"/>
                    <a:gd name="connsiteY16" fmla="*/ 971890 h 2685240"/>
                    <a:gd name="connsiteX17" fmla="*/ 300224 w 1669390"/>
                    <a:gd name="connsiteY17" fmla="*/ 703150 h 2685240"/>
                    <a:gd name="connsiteX18" fmla="*/ 438041 w 1669390"/>
                    <a:gd name="connsiteY18" fmla="*/ 0 h 2685240"/>
                    <a:gd name="connsiteX0" fmla="*/ 438041 w 1669390"/>
                    <a:gd name="connsiteY0" fmla="*/ 0 h 2711176"/>
                    <a:gd name="connsiteX1" fmla="*/ 1343786 w 1669390"/>
                    <a:gd name="connsiteY1" fmla="*/ 0 h 2711176"/>
                    <a:gd name="connsiteX2" fmla="*/ 1479800 w 1669390"/>
                    <a:gd name="connsiteY2" fmla="*/ 693948 h 2711176"/>
                    <a:gd name="connsiteX3" fmla="*/ 1532115 w 1669390"/>
                    <a:gd name="connsiteY3" fmla="*/ 790331 h 2711176"/>
                    <a:gd name="connsiteX4" fmla="*/ 1577866 w 1669390"/>
                    <a:gd name="connsiteY4" fmla="*/ 1016941 h 2711176"/>
                    <a:gd name="connsiteX5" fmla="*/ 1659428 w 1669390"/>
                    <a:gd name="connsiteY5" fmla="*/ 2065036 h 2711176"/>
                    <a:gd name="connsiteX6" fmla="*/ 1326813 w 1669390"/>
                    <a:gd name="connsiteY6" fmla="*/ 2596392 h 2711176"/>
                    <a:gd name="connsiteX7" fmla="*/ 1057559 w 1669390"/>
                    <a:gd name="connsiteY7" fmla="*/ 2693741 h 2711176"/>
                    <a:gd name="connsiteX8" fmla="*/ 1019137 w 1669390"/>
                    <a:gd name="connsiteY8" fmla="*/ 2418755 h 2711176"/>
                    <a:gd name="connsiteX9" fmla="*/ 1223378 w 1669390"/>
                    <a:gd name="connsiteY9" fmla="*/ 2065000 h 2711176"/>
                    <a:gd name="connsiteX10" fmla="*/ 1223379 w 1669390"/>
                    <a:gd name="connsiteY10" fmla="*/ 1851668 h 2711176"/>
                    <a:gd name="connsiteX11" fmla="*/ 1135026 w 1669390"/>
                    <a:gd name="connsiteY11" fmla="*/ 1335008 h 2711176"/>
                    <a:gd name="connsiteX12" fmla="*/ 871526 w 1669390"/>
                    <a:gd name="connsiteY12" fmla="*/ 1049636 h 2711176"/>
                    <a:gd name="connsiteX13" fmla="*/ 381433 w 1669390"/>
                    <a:gd name="connsiteY13" fmla="*/ 1748546 h 2711176"/>
                    <a:gd name="connsiteX14" fmla="*/ 83113 w 1669390"/>
                    <a:gd name="connsiteY14" fmla="*/ 1872836 h 2711176"/>
                    <a:gd name="connsiteX15" fmla="*/ 2575 w 1669390"/>
                    <a:gd name="connsiteY15" fmla="*/ 1571885 h 2711176"/>
                    <a:gd name="connsiteX16" fmla="*/ 154037 w 1669390"/>
                    <a:gd name="connsiteY16" fmla="*/ 971890 h 2711176"/>
                    <a:gd name="connsiteX17" fmla="*/ 300224 w 1669390"/>
                    <a:gd name="connsiteY17" fmla="*/ 703150 h 2711176"/>
                    <a:gd name="connsiteX18" fmla="*/ 438041 w 1669390"/>
                    <a:gd name="connsiteY18" fmla="*/ 0 h 2711176"/>
                    <a:gd name="connsiteX0" fmla="*/ 438041 w 1669390"/>
                    <a:gd name="connsiteY0" fmla="*/ 0 h 2701998"/>
                    <a:gd name="connsiteX1" fmla="*/ 1343786 w 1669390"/>
                    <a:gd name="connsiteY1" fmla="*/ 0 h 2701998"/>
                    <a:gd name="connsiteX2" fmla="*/ 1479800 w 1669390"/>
                    <a:gd name="connsiteY2" fmla="*/ 693948 h 2701998"/>
                    <a:gd name="connsiteX3" fmla="*/ 1532115 w 1669390"/>
                    <a:gd name="connsiteY3" fmla="*/ 790331 h 2701998"/>
                    <a:gd name="connsiteX4" fmla="*/ 1577866 w 1669390"/>
                    <a:gd name="connsiteY4" fmla="*/ 1016941 h 2701998"/>
                    <a:gd name="connsiteX5" fmla="*/ 1659428 w 1669390"/>
                    <a:gd name="connsiteY5" fmla="*/ 2065036 h 2701998"/>
                    <a:gd name="connsiteX6" fmla="*/ 1326813 w 1669390"/>
                    <a:gd name="connsiteY6" fmla="*/ 2596392 h 2701998"/>
                    <a:gd name="connsiteX7" fmla="*/ 1057559 w 1669390"/>
                    <a:gd name="connsiteY7" fmla="*/ 2693741 h 2701998"/>
                    <a:gd name="connsiteX8" fmla="*/ 1046567 w 1669390"/>
                    <a:gd name="connsiteY8" fmla="*/ 2436867 h 2701998"/>
                    <a:gd name="connsiteX9" fmla="*/ 1223378 w 1669390"/>
                    <a:gd name="connsiteY9" fmla="*/ 2065000 h 2701998"/>
                    <a:gd name="connsiteX10" fmla="*/ 1223379 w 1669390"/>
                    <a:gd name="connsiteY10" fmla="*/ 1851668 h 2701998"/>
                    <a:gd name="connsiteX11" fmla="*/ 1135026 w 1669390"/>
                    <a:gd name="connsiteY11" fmla="*/ 1335008 h 2701998"/>
                    <a:gd name="connsiteX12" fmla="*/ 871526 w 1669390"/>
                    <a:gd name="connsiteY12" fmla="*/ 1049636 h 2701998"/>
                    <a:gd name="connsiteX13" fmla="*/ 381433 w 1669390"/>
                    <a:gd name="connsiteY13" fmla="*/ 1748546 h 2701998"/>
                    <a:gd name="connsiteX14" fmla="*/ 83113 w 1669390"/>
                    <a:gd name="connsiteY14" fmla="*/ 1872836 h 2701998"/>
                    <a:gd name="connsiteX15" fmla="*/ 2575 w 1669390"/>
                    <a:gd name="connsiteY15" fmla="*/ 1571885 h 2701998"/>
                    <a:gd name="connsiteX16" fmla="*/ 154037 w 1669390"/>
                    <a:gd name="connsiteY16" fmla="*/ 971890 h 2701998"/>
                    <a:gd name="connsiteX17" fmla="*/ 300224 w 1669390"/>
                    <a:gd name="connsiteY17" fmla="*/ 703150 h 2701998"/>
                    <a:gd name="connsiteX18" fmla="*/ 438041 w 1669390"/>
                    <a:gd name="connsiteY18" fmla="*/ 0 h 2701998"/>
                    <a:gd name="connsiteX0" fmla="*/ 438041 w 1669390"/>
                    <a:gd name="connsiteY0" fmla="*/ 0 h 2717841"/>
                    <a:gd name="connsiteX1" fmla="*/ 1343786 w 1669390"/>
                    <a:gd name="connsiteY1" fmla="*/ 0 h 2717841"/>
                    <a:gd name="connsiteX2" fmla="*/ 1479800 w 1669390"/>
                    <a:gd name="connsiteY2" fmla="*/ 693948 h 2717841"/>
                    <a:gd name="connsiteX3" fmla="*/ 1532115 w 1669390"/>
                    <a:gd name="connsiteY3" fmla="*/ 790331 h 2717841"/>
                    <a:gd name="connsiteX4" fmla="*/ 1577866 w 1669390"/>
                    <a:gd name="connsiteY4" fmla="*/ 1016941 h 2717841"/>
                    <a:gd name="connsiteX5" fmla="*/ 1659428 w 1669390"/>
                    <a:gd name="connsiteY5" fmla="*/ 2065036 h 2717841"/>
                    <a:gd name="connsiteX6" fmla="*/ 1326813 w 1669390"/>
                    <a:gd name="connsiteY6" fmla="*/ 2596392 h 2717841"/>
                    <a:gd name="connsiteX7" fmla="*/ 1057559 w 1669390"/>
                    <a:gd name="connsiteY7" fmla="*/ 2693741 h 2717841"/>
                    <a:gd name="connsiteX8" fmla="*/ 1046567 w 1669390"/>
                    <a:gd name="connsiteY8" fmla="*/ 2436867 h 2717841"/>
                    <a:gd name="connsiteX9" fmla="*/ 1223378 w 1669390"/>
                    <a:gd name="connsiteY9" fmla="*/ 2065000 h 2717841"/>
                    <a:gd name="connsiteX10" fmla="*/ 1223379 w 1669390"/>
                    <a:gd name="connsiteY10" fmla="*/ 1851668 h 2717841"/>
                    <a:gd name="connsiteX11" fmla="*/ 1135026 w 1669390"/>
                    <a:gd name="connsiteY11" fmla="*/ 1335008 h 2717841"/>
                    <a:gd name="connsiteX12" fmla="*/ 871526 w 1669390"/>
                    <a:gd name="connsiteY12" fmla="*/ 1049636 h 2717841"/>
                    <a:gd name="connsiteX13" fmla="*/ 381433 w 1669390"/>
                    <a:gd name="connsiteY13" fmla="*/ 1748546 h 2717841"/>
                    <a:gd name="connsiteX14" fmla="*/ 83113 w 1669390"/>
                    <a:gd name="connsiteY14" fmla="*/ 1872836 h 2717841"/>
                    <a:gd name="connsiteX15" fmla="*/ 2575 w 1669390"/>
                    <a:gd name="connsiteY15" fmla="*/ 1571885 h 2717841"/>
                    <a:gd name="connsiteX16" fmla="*/ 154037 w 1669390"/>
                    <a:gd name="connsiteY16" fmla="*/ 971890 h 2717841"/>
                    <a:gd name="connsiteX17" fmla="*/ 300224 w 1669390"/>
                    <a:gd name="connsiteY17" fmla="*/ 703150 h 2717841"/>
                    <a:gd name="connsiteX18" fmla="*/ 438041 w 1669390"/>
                    <a:gd name="connsiteY18" fmla="*/ 0 h 2717841"/>
                    <a:gd name="connsiteX0" fmla="*/ 438041 w 1669390"/>
                    <a:gd name="connsiteY0" fmla="*/ 0 h 2749434"/>
                    <a:gd name="connsiteX1" fmla="*/ 1343786 w 1669390"/>
                    <a:gd name="connsiteY1" fmla="*/ 0 h 2749434"/>
                    <a:gd name="connsiteX2" fmla="*/ 1479800 w 1669390"/>
                    <a:gd name="connsiteY2" fmla="*/ 693948 h 2749434"/>
                    <a:gd name="connsiteX3" fmla="*/ 1532115 w 1669390"/>
                    <a:gd name="connsiteY3" fmla="*/ 790331 h 2749434"/>
                    <a:gd name="connsiteX4" fmla="*/ 1577866 w 1669390"/>
                    <a:gd name="connsiteY4" fmla="*/ 1016941 h 2749434"/>
                    <a:gd name="connsiteX5" fmla="*/ 1659428 w 1669390"/>
                    <a:gd name="connsiteY5" fmla="*/ 2065036 h 2749434"/>
                    <a:gd name="connsiteX6" fmla="*/ 1326813 w 1669390"/>
                    <a:gd name="connsiteY6" fmla="*/ 2596392 h 2749434"/>
                    <a:gd name="connsiteX7" fmla="*/ 1033410 w 1669390"/>
                    <a:gd name="connsiteY7" fmla="*/ 2730315 h 2749434"/>
                    <a:gd name="connsiteX8" fmla="*/ 1046567 w 1669390"/>
                    <a:gd name="connsiteY8" fmla="*/ 2436867 h 2749434"/>
                    <a:gd name="connsiteX9" fmla="*/ 1223378 w 1669390"/>
                    <a:gd name="connsiteY9" fmla="*/ 2065000 h 2749434"/>
                    <a:gd name="connsiteX10" fmla="*/ 1223379 w 1669390"/>
                    <a:gd name="connsiteY10" fmla="*/ 1851668 h 2749434"/>
                    <a:gd name="connsiteX11" fmla="*/ 1135026 w 1669390"/>
                    <a:gd name="connsiteY11" fmla="*/ 1335008 h 2749434"/>
                    <a:gd name="connsiteX12" fmla="*/ 871526 w 1669390"/>
                    <a:gd name="connsiteY12" fmla="*/ 1049636 h 2749434"/>
                    <a:gd name="connsiteX13" fmla="*/ 381433 w 1669390"/>
                    <a:gd name="connsiteY13" fmla="*/ 1748546 h 2749434"/>
                    <a:gd name="connsiteX14" fmla="*/ 83113 w 1669390"/>
                    <a:gd name="connsiteY14" fmla="*/ 1872836 h 2749434"/>
                    <a:gd name="connsiteX15" fmla="*/ 2575 w 1669390"/>
                    <a:gd name="connsiteY15" fmla="*/ 1571885 h 2749434"/>
                    <a:gd name="connsiteX16" fmla="*/ 154037 w 1669390"/>
                    <a:gd name="connsiteY16" fmla="*/ 971890 h 2749434"/>
                    <a:gd name="connsiteX17" fmla="*/ 300224 w 1669390"/>
                    <a:gd name="connsiteY17" fmla="*/ 703150 h 2749434"/>
                    <a:gd name="connsiteX18" fmla="*/ 438041 w 1669390"/>
                    <a:gd name="connsiteY18" fmla="*/ 0 h 2749434"/>
                    <a:gd name="connsiteX0" fmla="*/ 438041 w 1669390"/>
                    <a:gd name="connsiteY0" fmla="*/ 0 h 2749434"/>
                    <a:gd name="connsiteX1" fmla="*/ 1343786 w 1669390"/>
                    <a:gd name="connsiteY1" fmla="*/ 0 h 2749434"/>
                    <a:gd name="connsiteX2" fmla="*/ 1479800 w 1669390"/>
                    <a:gd name="connsiteY2" fmla="*/ 693948 h 2749434"/>
                    <a:gd name="connsiteX3" fmla="*/ 1577866 w 1669390"/>
                    <a:gd name="connsiteY3" fmla="*/ 1016941 h 2749434"/>
                    <a:gd name="connsiteX4" fmla="*/ 1659428 w 1669390"/>
                    <a:gd name="connsiteY4" fmla="*/ 2065036 h 2749434"/>
                    <a:gd name="connsiteX5" fmla="*/ 1326813 w 1669390"/>
                    <a:gd name="connsiteY5" fmla="*/ 2596392 h 2749434"/>
                    <a:gd name="connsiteX6" fmla="*/ 1033410 w 1669390"/>
                    <a:gd name="connsiteY6" fmla="*/ 2730315 h 2749434"/>
                    <a:gd name="connsiteX7" fmla="*/ 1046567 w 1669390"/>
                    <a:gd name="connsiteY7" fmla="*/ 2436867 h 2749434"/>
                    <a:gd name="connsiteX8" fmla="*/ 1223378 w 1669390"/>
                    <a:gd name="connsiteY8" fmla="*/ 2065000 h 2749434"/>
                    <a:gd name="connsiteX9" fmla="*/ 1223379 w 1669390"/>
                    <a:gd name="connsiteY9" fmla="*/ 1851668 h 2749434"/>
                    <a:gd name="connsiteX10" fmla="*/ 1135026 w 1669390"/>
                    <a:gd name="connsiteY10" fmla="*/ 1335008 h 2749434"/>
                    <a:gd name="connsiteX11" fmla="*/ 871526 w 1669390"/>
                    <a:gd name="connsiteY11" fmla="*/ 1049636 h 2749434"/>
                    <a:gd name="connsiteX12" fmla="*/ 381433 w 1669390"/>
                    <a:gd name="connsiteY12" fmla="*/ 1748546 h 2749434"/>
                    <a:gd name="connsiteX13" fmla="*/ 83113 w 1669390"/>
                    <a:gd name="connsiteY13" fmla="*/ 1872836 h 2749434"/>
                    <a:gd name="connsiteX14" fmla="*/ 2575 w 1669390"/>
                    <a:gd name="connsiteY14" fmla="*/ 1571885 h 2749434"/>
                    <a:gd name="connsiteX15" fmla="*/ 154037 w 1669390"/>
                    <a:gd name="connsiteY15" fmla="*/ 971890 h 2749434"/>
                    <a:gd name="connsiteX16" fmla="*/ 300224 w 1669390"/>
                    <a:gd name="connsiteY16" fmla="*/ 703150 h 2749434"/>
                    <a:gd name="connsiteX17" fmla="*/ 438041 w 1669390"/>
                    <a:gd name="connsiteY17" fmla="*/ 0 h 2749434"/>
                    <a:gd name="connsiteX0" fmla="*/ 438041 w 1688313"/>
                    <a:gd name="connsiteY0" fmla="*/ 0 h 2749434"/>
                    <a:gd name="connsiteX1" fmla="*/ 1343786 w 1688313"/>
                    <a:gd name="connsiteY1" fmla="*/ 0 h 2749434"/>
                    <a:gd name="connsiteX2" fmla="*/ 1479800 w 1688313"/>
                    <a:gd name="connsiteY2" fmla="*/ 693948 h 2749434"/>
                    <a:gd name="connsiteX3" fmla="*/ 1648388 w 1688313"/>
                    <a:gd name="connsiteY3" fmla="*/ 1021487 h 2749434"/>
                    <a:gd name="connsiteX4" fmla="*/ 1659428 w 1688313"/>
                    <a:gd name="connsiteY4" fmla="*/ 2065036 h 2749434"/>
                    <a:gd name="connsiteX5" fmla="*/ 1326813 w 1688313"/>
                    <a:gd name="connsiteY5" fmla="*/ 2596392 h 2749434"/>
                    <a:gd name="connsiteX6" fmla="*/ 1033410 w 1688313"/>
                    <a:gd name="connsiteY6" fmla="*/ 2730315 h 2749434"/>
                    <a:gd name="connsiteX7" fmla="*/ 1046567 w 1688313"/>
                    <a:gd name="connsiteY7" fmla="*/ 2436867 h 2749434"/>
                    <a:gd name="connsiteX8" fmla="*/ 1223378 w 1688313"/>
                    <a:gd name="connsiteY8" fmla="*/ 2065000 h 2749434"/>
                    <a:gd name="connsiteX9" fmla="*/ 1223379 w 1688313"/>
                    <a:gd name="connsiteY9" fmla="*/ 1851668 h 2749434"/>
                    <a:gd name="connsiteX10" fmla="*/ 1135026 w 1688313"/>
                    <a:gd name="connsiteY10" fmla="*/ 1335008 h 2749434"/>
                    <a:gd name="connsiteX11" fmla="*/ 871526 w 1688313"/>
                    <a:gd name="connsiteY11" fmla="*/ 1049636 h 2749434"/>
                    <a:gd name="connsiteX12" fmla="*/ 381433 w 1688313"/>
                    <a:gd name="connsiteY12" fmla="*/ 1748546 h 2749434"/>
                    <a:gd name="connsiteX13" fmla="*/ 83113 w 1688313"/>
                    <a:gd name="connsiteY13" fmla="*/ 1872836 h 2749434"/>
                    <a:gd name="connsiteX14" fmla="*/ 2575 w 1688313"/>
                    <a:gd name="connsiteY14" fmla="*/ 1571885 h 2749434"/>
                    <a:gd name="connsiteX15" fmla="*/ 154037 w 1688313"/>
                    <a:gd name="connsiteY15" fmla="*/ 971890 h 2749434"/>
                    <a:gd name="connsiteX16" fmla="*/ 300224 w 1688313"/>
                    <a:gd name="connsiteY16" fmla="*/ 703150 h 2749434"/>
                    <a:gd name="connsiteX17" fmla="*/ 438041 w 1688313"/>
                    <a:gd name="connsiteY17" fmla="*/ 0 h 2749434"/>
                    <a:gd name="connsiteX0" fmla="*/ 438041 w 1704392"/>
                    <a:gd name="connsiteY0" fmla="*/ 0 h 2749434"/>
                    <a:gd name="connsiteX1" fmla="*/ 1343786 w 1704392"/>
                    <a:gd name="connsiteY1" fmla="*/ 0 h 2749434"/>
                    <a:gd name="connsiteX2" fmla="*/ 1479800 w 1704392"/>
                    <a:gd name="connsiteY2" fmla="*/ 693948 h 2749434"/>
                    <a:gd name="connsiteX3" fmla="*/ 1648388 w 1704392"/>
                    <a:gd name="connsiteY3" fmla="*/ 1021487 h 2749434"/>
                    <a:gd name="connsiteX4" fmla="*/ 1659428 w 1704392"/>
                    <a:gd name="connsiteY4" fmla="*/ 2065036 h 2749434"/>
                    <a:gd name="connsiteX5" fmla="*/ 1326813 w 1704392"/>
                    <a:gd name="connsiteY5" fmla="*/ 2596392 h 2749434"/>
                    <a:gd name="connsiteX6" fmla="*/ 1033410 w 1704392"/>
                    <a:gd name="connsiteY6" fmla="*/ 2730315 h 2749434"/>
                    <a:gd name="connsiteX7" fmla="*/ 1046567 w 1704392"/>
                    <a:gd name="connsiteY7" fmla="*/ 2436867 h 2749434"/>
                    <a:gd name="connsiteX8" fmla="*/ 1223378 w 1704392"/>
                    <a:gd name="connsiteY8" fmla="*/ 2065000 h 2749434"/>
                    <a:gd name="connsiteX9" fmla="*/ 1223379 w 1704392"/>
                    <a:gd name="connsiteY9" fmla="*/ 1851668 h 2749434"/>
                    <a:gd name="connsiteX10" fmla="*/ 1135026 w 1704392"/>
                    <a:gd name="connsiteY10" fmla="*/ 1335008 h 2749434"/>
                    <a:gd name="connsiteX11" fmla="*/ 871526 w 1704392"/>
                    <a:gd name="connsiteY11" fmla="*/ 1049636 h 2749434"/>
                    <a:gd name="connsiteX12" fmla="*/ 381433 w 1704392"/>
                    <a:gd name="connsiteY12" fmla="*/ 1748546 h 2749434"/>
                    <a:gd name="connsiteX13" fmla="*/ 83113 w 1704392"/>
                    <a:gd name="connsiteY13" fmla="*/ 1872836 h 2749434"/>
                    <a:gd name="connsiteX14" fmla="*/ 2575 w 1704392"/>
                    <a:gd name="connsiteY14" fmla="*/ 1571885 h 2749434"/>
                    <a:gd name="connsiteX15" fmla="*/ 154037 w 1704392"/>
                    <a:gd name="connsiteY15" fmla="*/ 971890 h 2749434"/>
                    <a:gd name="connsiteX16" fmla="*/ 300224 w 1704392"/>
                    <a:gd name="connsiteY16" fmla="*/ 703150 h 2749434"/>
                    <a:gd name="connsiteX17" fmla="*/ 438041 w 1704392"/>
                    <a:gd name="connsiteY17" fmla="*/ 0 h 2749434"/>
                    <a:gd name="connsiteX0" fmla="*/ 438041 w 1692992"/>
                    <a:gd name="connsiteY0" fmla="*/ 0 h 2749434"/>
                    <a:gd name="connsiteX1" fmla="*/ 1343786 w 1692992"/>
                    <a:gd name="connsiteY1" fmla="*/ 0 h 2749434"/>
                    <a:gd name="connsiteX2" fmla="*/ 1365960 w 1692992"/>
                    <a:gd name="connsiteY2" fmla="*/ 516375 h 2749434"/>
                    <a:gd name="connsiteX3" fmla="*/ 1648388 w 1692992"/>
                    <a:gd name="connsiteY3" fmla="*/ 1021487 h 2749434"/>
                    <a:gd name="connsiteX4" fmla="*/ 1659428 w 1692992"/>
                    <a:gd name="connsiteY4" fmla="*/ 2065036 h 2749434"/>
                    <a:gd name="connsiteX5" fmla="*/ 1326813 w 1692992"/>
                    <a:gd name="connsiteY5" fmla="*/ 2596392 h 2749434"/>
                    <a:gd name="connsiteX6" fmla="*/ 1033410 w 1692992"/>
                    <a:gd name="connsiteY6" fmla="*/ 2730315 h 2749434"/>
                    <a:gd name="connsiteX7" fmla="*/ 1046567 w 1692992"/>
                    <a:gd name="connsiteY7" fmla="*/ 2436867 h 2749434"/>
                    <a:gd name="connsiteX8" fmla="*/ 1223378 w 1692992"/>
                    <a:gd name="connsiteY8" fmla="*/ 2065000 h 2749434"/>
                    <a:gd name="connsiteX9" fmla="*/ 1223379 w 1692992"/>
                    <a:gd name="connsiteY9" fmla="*/ 1851668 h 2749434"/>
                    <a:gd name="connsiteX10" fmla="*/ 1135026 w 1692992"/>
                    <a:gd name="connsiteY10" fmla="*/ 1335008 h 2749434"/>
                    <a:gd name="connsiteX11" fmla="*/ 871526 w 1692992"/>
                    <a:gd name="connsiteY11" fmla="*/ 1049636 h 2749434"/>
                    <a:gd name="connsiteX12" fmla="*/ 381433 w 1692992"/>
                    <a:gd name="connsiteY12" fmla="*/ 1748546 h 2749434"/>
                    <a:gd name="connsiteX13" fmla="*/ 83113 w 1692992"/>
                    <a:gd name="connsiteY13" fmla="*/ 1872836 h 2749434"/>
                    <a:gd name="connsiteX14" fmla="*/ 2575 w 1692992"/>
                    <a:gd name="connsiteY14" fmla="*/ 1571885 h 2749434"/>
                    <a:gd name="connsiteX15" fmla="*/ 154037 w 1692992"/>
                    <a:gd name="connsiteY15" fmla="*/ 971890 h 2749434"/>
                    <a:gd name="connsiteX16" fmla="*/ 300224 w 1692992"/>
                    <a:gd name="connsiteY16" fmla="*/ 703150 h 2749434"/>
                    <a:gd name="connsiteX17" fmla="*/ 438041 w 1692992"/>
                    <a:gd name="connsiteY17" fmla="*/ 0 h 2749434"/>
                    <a:gd name="connsiteX0" fmla="*/ 438041 w 1680635"/>
                    <a:gd name="connsiteY0" fmla="*/ 0 h 2749434"/>
                    <a:gd name="connsiteX1" fmla="*/ 1343786 w 1680635"/>
                    <a:gd name="connsiteY1" fmla="*/ 0 h 2749434"/>
                    <a:gd name="connsiteX2" fmla="*/ 1365960 w 1680635"/>
                    <a:gd name="connsiteY2" fmla="*/ 516375 h 2749434"/>
                    <a:gd name="connsiteX3" fmla="*/ 1616231 w 1680635"/>
                    <a:gd name="connsiteY3" fmla="*/ 1034394 h 2749434"/>
                    <a:gd name="connsiteX4" fmla="*/ 1659428 w 1680635"/>
                    <a:gd name="connsiteY4" fmla="*/ 2065036 h 2749434"/>
                    <a:gd name="connsiteX5" fmla="*/ 1326813 w 1680635"/>
                    <a:gd name="connsiteY5" fmla="*/ 2596392 h 2749434"/>
                    <a:gd name="connsiteX6" fmla="*/ 1033410 w 1680635"/>
                    <a:gd name="connsiteY6" fmla="*/ 2730315 h 2749434"/>
                    <a:gd name="connsiteX7" fmla="*/ 1046567 w 1680635"/>
                    <a:gd name="connsiteY7" fmla="*/ 2436867 h 2749434"/>
                    <a:gd name="connsiteX8" fmla="*/ 1223378 w 1680635"/>
                    <a:gd name="connsiteY8" fmla="*/ 2065000 h 2749434"/>
                    <a:gd name="connsiteX9" fmla="*/ 1223379 w 1680635"/>
                    <a:gd name="connsiteY9" fmla="*/ 1851668 h 2749434"/>
                    <a:gd name="connsiteX10" fmla="*/ 1135026 w 1680635"/>
                    <a:gd name="connsiteY10" fmla="*/ 1335008 h 2749434"/>
                    <a:gd name="connsiteX11" fmla="*/ 871526 w 1680635"/>
                    <a:gd name="connsiteY11" fmla="*/ 1049636 h 2749434"/>
                    <a:gd name="connsiteX12" fmla="*/ 381433 w 1680635"/>
                    <a:gd name="connsiteY12" fmla="*/ 1748546 h 2749434"/>
                    <a:gd name="connsiteX13" fmla="*/ 83113 w 1680635"/>
                    <a:gd name="connsiteY13" fmla="*/ 1872836 h 2749434"/>
                    <a:gd name="connsiteX14" fmla="*/ 2575 w 1680635"/>
                    <a:gd name="connsiteY14" fmla="*/ 1571885 h 2749434"/>
                    <a:gd name="connsiteX15" fmla="*/ 154037 w 1680635"/>
                    <a:gd name="connsiteY15" fmla="*/ 971890 h 2749434"/>
                    <a:gd name="connsiteX16" fmla="*/ 300224 w 1680635"/>
                    <a:gd name="connsiteY16" fmla="*/ 703150 h 2749434"/>
                    <a:gd name="connsiteX17" fmla="*/ 438041 w 1680635"/>
                    <a:gd name="connsiteY17" fmla="*/ 0 h 2749434"/>
                    <a:gd name="connsiteX0" fmla="*/ 438041 w 1682962"/>
                    <a:gd name="connsiteY0" fmla="*/ 0 h 2749434"/>
                    <a:gd name="connsiteX1" fmla="*/ 1343786 w 1682962"/>
                    <a:gd name="connsiteY1" fmla="*/ 0 h 2749434"/>
                    <a:gd name="connsiteX2" fmla="*/ 1365960 w 1682962"/>
                    <a:gd name="connsiteY2" fmla="*/ 516375 h 2749434"/>
                    <a:gd name="connsiteX3" fmla="*/ 1616231 w 1682962"/>
                    <a:gd name="connsiteY3" fmla="*/ 1034394 h 2749434"/>
                    <a:gd name="connsiteX4" fmla="*/ 1659428 w 1682962"/>
                    <a:gd name="connsiteY4" fmla="*/ 2065036 h 2749434"/>
                    <a:gd name="connsiteX5" fmla="*/ 1326813 w 1682962"/>
                    <a:gd name="connsiteY5" fmla="*/ 2596392 h 2749434"/>
                    <a:gd name="connsiteX6" fmla="*/ 1033410 w 1682962"/>
                    <a:gd name="connsiteY6" fmla="*/ 2730315 h 2749434"/>
                    <a:gd name="connsiteX7" fmla="*/ 1046567 w 1682962"/>
                    <a:gd name="connsiteY7" fmla="*/ 2436867 h 2749434"/>
                    <a:gd name="connsiteX8" fmla="*/ 1223378 w 1682962"/>
                    <a:gd name="connsiteY8" fmla="*/ 2065000 h 2749434"/>
                    <a:gd name="connsiteX9" fmla="*/ 1223379 w 1682962"/>
                    <a:gd name="connsiteY9" fmla="*/ 1851668 h 2749434"/>
                    <a:gd name="connsiteX10" fmla="*/ 1135026 w 1682962"/>
                    <a:gd name="connsiteY10" fmla="*/ 1335008 h 2749434"/>
                    <a:gd name="connsiteX11" fmla="*/ 871526 w 1682962"/>
                    <a:gd name="connsiteY11" fmla="*/ 1049636 h 2749434"/>
                    <a:gd name="connsiteX12" fmla="*/ 381433 w 1682962"/>
                    <a:gd name="connsiteY12" fmla="*/ 1748546 h 2749434"/>
                    <a:gd name="connsiteX13" fmla="*/ 83113 w 1682962"/>
                    <a:gd name="connsiteY13" fmla="*/ 1872836 h 2749434"/>
                    <a:gd name="connsiteX14" fmla="*/ 2575 w 1682962"/>
                    <a:gd name="connsiteY14" fmla="*/ 1571885 h 2749434"/>
                    <a:gd name="connsiteX15" fmla="*/ 154037 w 1682962"/>
                    <a:gd name="connsiteY15" fmla="*/ 971890 h 2749434"/>
                    <a:gd name="connsiteX16" fmla="*/ 300224 w 1682962"/>
                    <a:gd name="connsiteY16" fmla="*/ 703150 h 2749434"/>
                    <a:gd name="connsiteX17" fmla="*/ 438041 w 1682962"/>
                    <a:gd name="connsiteY17" fmla="*/ 0 h 2749434"/>
                    <a:gd name="connsiteX0" fmla="*/ 438041 w 1682962"/>
                    <a:gd name="connsiteY0" fmla="*/ 0 h 2749434"/>
                    <a:gd name="connsiteX1" fmla="*/ 1343786 w 1682962"/>
                    <a:gd name="connsiteY1" fmla="*/ 0 h 2749434"/>
                    <a:gd name="connsiteX2" fmla="*/ 1365960 w 1682962"/>
                    <a:gd name="connsiteY2" fmla="*/ 516375 h 2749434"/>
                    <a:gd name="connsiteX3" fmla="*/ 1616231 w 1682962"/>
                    <a:gd name="connsiteY3" fmla="*/ 1034394 h 2749434"/>
                    <a:gd name="connsiteX4" fmla="*/ 1659428 w 1682962"/>
                    <a:gd name="connsiteY4" fmla="*/ 2065036 h 2749434"/>
                    <a:gd name="connsiteX5" fmla="*/ 1326813 w 1682962"/>
                    <a:gd name="connsiteY5" fmla="*/ 2596392 h 2749434"/>
                    <a:gd name="connsiteX6" fmla="*/ 1033410 w 1682962"/>
                    <a:gd name="connsiteY6" fmla="*/ 2730315 h 2749434"/>
                    <a:gd name="connsiteX7" fmla="*/ 1046567 w 1682962"/>
                    <a:gd name="connsiteY7" fmla="*/ 2436867 h 2749434"/>
                    <a:gd name="connsiteX8" fmla="*/ 1223378 w 1682962"/>
                    <a:gd name="connsiteY8" fmla="*/ 2065000 h 2749434"/>
                    <a:gd name="connsiteX9" fmla="*/ 1223379 w 1682962"/>
                    <a:gd name="connsiteY9" fmla="*/ 1851668 h 2749434"/>
                    <a:gd name="connsiteX10" fmla="*/ 1135026 w 1682962"/>
                    <a:gd name="connsiteY10" fmla="*/ 1335008 h 2749434"/>
                    <a:gd name="connsiteX11" fmla="*/ 777209 w 1682962"/>
                    <a:gd name="connsiteY11" fmla="*/ 1160673 h 2749434"/>
                    <a:gd name="connsiteX12" fmla="*/ 381433 w 1682962"/>
                    <a:gd name="connsiteY12" fmla="*/ 1748546 h 2749434"/>
                    <a:gd name="connsiteX13" fmla="*/ 83113 w 1682962"/>
                    <a:gd name="connsiteY13" fmla="*/ 1872836 h 2749434"/>
                    <a:gd name="connsiteX14" fmla="*/ 2575 w 1682962"/>
                    <a:gd name="connsiteY14" fmla="*/ 1571885 h 2749434"/>
                    <a:gd name="connsiteX15" fmla="*/ 154037 w 1682962"/>
                    <a:gd name="connsiteY15" fmla="*/ 971890 h 2749434"/>
                    <a:gd name="connsiteX16" fmla="*/ 300224 w 1682962"/>
                    <a:gd name="connsiteY16" fmla="*/ 703150 h 2749434"/>
                    <a:gd name="connsiteX17" fmla="*/ 438041 w 1682962"/>
                    <a:gd name="connsiteY17" fmla="*/ 0 h 2749434"/>
                    <a:gd name="connsiteX0" fmla="*/ 435961 w 1680882"/>
                    <a:gd name="connsiteY0" fmla="*/ 0 h 2749434"/>
                    <a:gd name="connsiteX1" fmla="*/ 1341706 w 1680882"/>
                    <a:gd name="connsiteY1" fmla="*/ 0 h 2749434"/>
                    <a:gd name="connsiteX2" fmla="*/ 1363880 w 1680882"/>
                    <a:gd name="connsiteY2" fmla="*/ 516375 h 2749434"/>
                    <a:gd name="connsiteX3" fmla="*/ 1614151 w 1680882"/>
                    <a:gd name="connsiteY3" fmla="*/ 1034394 h 2749434"/>
                    <a:gd name="connsiteX4" fmla="*/ 1657348 w 1680882"/>
                    <a:gd name="connsiteY4" fmla="*/ 2065036 h 2749434"/>
                    <a:gd name="connsiteX5" fmla="*/ 1324733 w 1680882"/>
                    <a:gd name="connsiteY5" fmla="*/ 2596392 h 2749434"/>
                    <a:gd name="connsiteX6" fmla="*/ 1031330 w 1680882"/>
                    <a:gd name="connsiteY6" fmla="*/ 2730315 h 2749434"/>
                    <a:gd name="connsiteX7" fmla="*/ 1044487 w 1680882"/>
                    <a:gd name="connsiteY7" fmla="*/ 2436867 h 2749434"/>
                    <a:gd name="connsiteX8" fmla="*/ 1221298 w 1680882"/>
                    <a:gd name="connsiteY8" fmla="*/ 2065000 h 2749434"/>
                    <a:gd name="connsiteX9" fmla="*/ 1221299 w 1680882"/>
                    <a:gd name="connsiteY9" fmla="*/ 1851668 h 2749434"/>
                    <a:gd name="connsiteX10" fmla="*/ 1132946 w 1680882"/>
                    <a:gd name="connsiteY10" fmla="*/ 1335008 h 2749434"/>
                    <a:gd name="connsiteX11" fmla="*/ 775129 w 1680882"/>
                    <a:gd name="connsiteY11" fmla="*/ 1160673 h 2749434"/>
                    <a:gd name="connsiteX12" fmla="*/ 379353 w 1680882"/>
                    <a:gd name="connsiteY12" fmla="*/ 1748546 h 2749434"/>
                    <a:gd name="connsiteX13" fmla="*/ 113667 w 1680882"/>
                    <a:gd name="connsiteY13" fmla="*/ 1831361 h 2749434"/>
                    <a:gd name="connsiteX14" fmla="*/ 495 w 1680882"/>
                    <a:gd name="connsiteY14" fmla="*/ 1571885 h 2749434"/>
                    <a:gd name="connsiteX15" fmla="*/ 151957 w 1680882"/>
                    <a:gd name="connsiteY15" fmla="*/ 971890 h 2749434"/>
                    <a:gd name="connsiteX16" fmla="*/ 298144 w 1680882"/>
                    <a:gd name="connsiteY16" fmla="*/ 703150 h 2749434"/>
                    <a:gd name="connsiteX17" fmla="*/ 435961 w 1680882"/>
                    <a:gd name="connsiteY17" fmla="*/ 0 h 2749434"/>
                    <a:gd name="connsiteX0" fmla="*/ 436473 w 1681394"/>
                    <a:gd name="connsiteY0" fmla="*/ 0 h 2749434"/>
                    <a:gd name="connsiteX1" fmla="*/ 1342218 w 1681394"/>
                    <a:gd name="connsiteY1" fmla="*/ 0 h 2749434"/>
                    <a:gd name="connsiteX2" fmla="*/ 1364392 w 1681394"/>
                    <a:gd name="connsiteY2" fmla="*/ 516375 h 2749434"/>
                    <a:gd name="connsiteX3" fmla="*/ 1614663 w 1681394"/>
                    <a:gd name="connsiteY3" fmla="*/ 1034394 h 2749434"/>
                    <a:gd name="connsiteX4" fmla="*/ 1657860 w 1681394"/>
                    <a:gd name="connsiteY4" fmla="*/ 2065036 h 2749434"/>
                    <a:gd name="connsiteX5" fmla="*/ 1325245 w 1681394"/>
                    <a:gd name="connsiteY5" fmla="*/ 2596392 h 2749434"/>
                    <a:gd name="connsiteX6" fmla="*/ 1031842 w 1681394"/>
                    <a:gd name="connsiteY6" fmla="*/ 2730315 h 2749434"/>
                    <a:gd name="connsiteX7" fmla="*/ 1044999 w 1681394"/>
                    <a:gd name="connsiteY7" fmla="*/ 2436867 h 2749434"/>
                    <a:gd name="connsiteX8" fmla="*/ 1221810 w 1681394"/>
                    <a:gd name="connsiteY8" fmla="*/ 2065000 h 2749434"/>
                    <a:gd name="connsiteX9" fmla="*/ 1221811 w 1681394"/>
                    <a:gd name="connsiteY9" fmla="*/ 1851668 h 2749434"/>
                    <a:gd name="connsiteX10" fmla="*/ 1133458 w 1681394"/>
                    <a:gd name="connsiteY10" fmla="*/ 1335008 h 2749434"/>
                    <a:gd name="connsiteX11" fmla="*/ 775641 w 1681394"/>
                    <a:gd name="connsiteY11" fmla="*/ 1160673 h 2749434"/>
                    <a:gd name="connsiteX12" fmla="*/ 379865 w 1681394"/>
                    <a:gd name="connsiteY12" fmla="*/ 1748546 h 2749434"/>
                    <a:gd name="connsiteX13" fmla="*/ 114179 w 1681394"/>
                    <a:gd name="connsiteY13" fmla="*/ 1831361 h 2749434"/>
                    <a:gd name="connsiteX14" fmla="*/ 1007 w 1681394"/>
                    <a:gd name="connsiteY14" fmla="*/ 1571885 h 2749434"/>
                    <a:gd name="connsiteX15" fmla="*/ 152469 w 1681394"/>
                    <a:gd name="connsiteY15" fmla="*/ 971890 h 2749434"/>
                    <a:gd name="connsiteX16" fmla="*/ 298656 w 1681394"/>
                    <a:gd name="connsiteY16" fmla="*/ 703150 h 2749434"/>
                    <a:gd name="connsiteX17" fmla="*/ 436473 w 1681394"/>
                    <a:gd name="connsiteY17" fmla="*/ 0 h 2749434"/>
                    <a:gd name="connsiteX0" fmla="*/ 436473 w 1681394"/>
                    <a:gd name="connsiteY0" fmla="*/ 0 h 2749434"/>
                    <a:gd name="connsiteX1" fmla="*/ 1342218 w 1681394"/>
                    <a:gd name="connsiteY1" fmla="*/ 0 h 2749434"/>
                    <a:gd name="connsiteX2" fmla="*/ 1364392 w 1681394"/>
                    <a:gd name="connsiteY2" fmla="*/ 516375 h 2749434"/>
                    <a:gd name="connsiteX3" fmla="*/ 1614663 w 1681394"/>
                    <a:gd name="connsiteY3" fmla="*/ 1034394 h 2749434"/>
                    <a:gd name="connsiteX4" fmla="*/ 1657860 w 1681394"/>
                    <a:gd name="connsiteY4" fmla="*/ 2065036 h 2749434"/>
                    <a:gd name="connsiteX5" fmla="*/ 1325245 w 1681394"/>
                    <a:gd name="connsiteY5" fmla="*/ 2596392 h 2749434"/>
                    <a:gd name="connsiteX6" fmla="*/ 1031842 w 1681394"/>
                    <a:gd name="connsiteY6" fmla="*/ 2730315 h 2749434"/>
                    <a:gd name="connsiteX7" fmla="*/ 1044999 w 1681394"/>
                    <a:gd name="connsiteY7" fmla="*/ 2436867 h 2749434"/>
                    <a:gd name="connsiteX8" fmla="*/ 1221810 w 1681394"/>
                    <a:gd name="connsiteY8" fmla="*/ 2065000 h 2749434"/>
                    <a:gd name="connsiteX9" fmla="*/ 1221811 w 1681394"/>
                    <a:gd name="connsiteY9" fmla="*/ 1851668 h 2749434"/>
                    <a:gd name="connsiteX10" fmla="*/ 1133458 w 1681394"/>
                    <a:gd name="connsiteY10" fmla="*/ 1335008 h 2749434"/>
                    <a:gd name="connsiteX11" fmla="*/ 775641 w 1681394"/>
                    <a:gd name="connsiteY11" fmla="*/ 1160673 h 2749434"/>
                    <a:gd name="connsiteX12" fmla="*/ 379865 w 1681394"/>
                    <a:gd name="connsiteY12" fmla="*/ 1748546 h 2749434"/>
                    <a:gd name="connsiteX13" fmla="*/ 114179 w 1681394"/>
                    <a:gd name="connsiteY13" fmla="*/ 1831361 h 2749434"/>
                    <a:gd name="connsiteX14" fmla="*/ 1007 w 1681394"/>
                    <a:gd name="connsiteY14" fmla="*/ 1571885 h 2749434"/>
                    <a:gd name="connsiteX15" fmla="*/ 152469 w 1681394"/>
                    <a:gd name="connsiteY15" fmla="*/ 971890 h 2749434"/>
                    <a:gd name="connsiteX16" fmla="*/ 298657 w 1681394"/>
                    <a:gd name="connsiteY16" fmla="*/ 703150 h 2749434"/>
                    <a:gd name="connsiteX17" fmla="*/ 436473 w 1681394"/>
                    <a:gd name="connsiteY17" fmla="*/ 0 h 2749434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221810 w 1681394"/>
                    <a:gd name="connsiteY8" fmla="*/ 2065000 h 2735961"/>
                    <a:gd name="connsiteX9" fmla="*/ 1221811 w 1681394"/>
                    <a:gd name="connsiteY9" fmla="*/ 1851668 h 2735961"/>
                    <a:gd name="connsiteX10" fmla="*/ 1133458 w 1681394"/>
                    <a:gd name="connsiteY10" fmla="*/ 1335008 h 2735961"/>
                    <a:gd name="connsiteX11" fmla="*/ 775641 w 1681394"/>
                    <a:gd name="connsiteY11" fmla="*/ 1160673 h 2735961"/>
                    <a:gd name="connsiteX12" fmla="*/ 379865 w 1681394"/>
                    <a:gd name="connsiteY12" fmla="*/ 1748546 h 2735961"/>
                    <a:gd name="connsiteX13" fmla="*/ 114179 w 1681394"/>
                    <a:gd name="connsiteY13" fmla="*/ 1831361 h 2735961"/>
                    <a:gd name="connsiteX14" fmla="*/ 1007 w 1681394"/>
                    <a:gd name="connsiteY14" fmla="*/ 1571885 h 2735961"/>
                    <a:gd name="connsiteX15" fmla="*/ 152469 w 1681394"/>
                    <a:gd name="connsiteY15" fmla="*/ 971890 h 2735961"/>
                    <a:gd name="connsiteX16" fmla="*/ 298657 w 1681394"/>
                    <a:gd name="connsiteY16" fmla="*/ 703150 h 2735961"/>
                    <a:gd name="connsiteX17" fmla="*/ 436473 w 1681394"/>
                    <a:gd name="connsiteY17" fmla="*/ 0 h 2735961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125774 w 1681394"/>
                    <a:gd name="connsiteY8" fmla="*/ 2043771 h 2735961"/>
                    <a:gd name="connsiteX9" fmla="*/ 1221811 w 1681394"/>
                    <a:gd name="connsiteY9" fmla="*/ 1851668 h 2735961"/>
                    <a:gd name="connsiteX10" fmla="*/ 1133458 w 1681394"/>
                    <a:gd name="connsiteY10" fmla="*/ 1335008 h 2735961"/>
                    <a:gd name="connsiteX11" fmla="*/ 775641 w 1681394"/>
                    <a:gd name="connsiteY11" fmla="*/ 1160673 h 2735961"/>
                    <a:gd name="connsiteX12" fmla="*/ 379865 w 1681394"/>
                    <a:gd name="connsiteY12" fmla="*/ 1748546 h 2735961"/>
                    <a:gd name="connsiteX13" fmla="*/ 114179 w 1681394"/>
                    <a:gd name="connsiteY13" fmla="*/ 1831361 h 2735961"/>
                    <a:gd name="connsiteX14" fmla="*/ 1007 w 1681394"/>
                    <a:gd name="connsiteY14" fmla="*/ 1571885 h 2735961"/>
                    <a:gd name="connsiteX15" fmla="*/ 152469 w 1681394"/>
                    <a:gd name="connsiteY15" fmla="*/ 971890 h 2735961"/>
                    <a:gd name="connsiteX16" fmla="*/ 298657 w 1681394"/>
                    <a:gd name="connsiteY16" fmla="*/ 703150 h 2735961"/>
                    <a:gd name="connsiteX17" fmla="*/ 436473 w 1681394"/>
                    <a:gd name="connsiteY17" fmla="*/ 0 h 2735961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221811 w 1681394"/>
                    <a:gd name="connsiteY8" fmla="*/ 1851668 h 2735961"/>
                    <a:gd name="connsiteX9" fmla="*/ 1133458 w 1681394"/>
                    <a:gd name="connsiteY9" fmla="*/ 1335008 h 2735961"/>
                    <a:gd name="connsiteX10" fmla="*/ 775641 w 1681394"/>
                    <a:gd name="connsiteY10" fmla="*/ 1160673 h 2735961"/>
                    <a:gd name="connsiteX11" fmla="*/ 379865 w 1681394"/>
                    <a:gd name="connsiteY11" fmla="*/ 1748546 h 2735961"/>
                    <a:gd name="connsiteX12" fmla="*/ 114179 w 1681394"/>
                    <a:gd name="connsiteY12" fmla="*/ 1831361 h 2735961"/>
                    <a:gd name="connsiteX13" fmla="*/ 1007 w 1681394"/>
                    <a:gd name="connsiteY13" fmla="*/ 1571885 h 2735961"/>
                    <a:gd name="connsiteX14" fmla="*/ 152469 w 1681394"/>
                    <a:gd name="connsiteY14" fmla="*/ 971890 h 2735961"/>
                    <a:gd name="connsiteX15" fmla="*/ 298657 w 1681394"/>
                    <a:gd name="connsiteY15" fmla="*/ 703150 h 2735961"/>
                    <a:gd name="connsiteX16" fmla="*/ 436473 w 1681394"/>
                    <a:gd name="connsiteY16" fmla="*/ 0 h 2735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81394" h="2735961">
                      <a:moveTo>
                        <a:pt x="436473" y="0"/>
                      </a:moveTo>
                      <a:lnTo>
                        <a:pt x="1342218" y="0"/>
                      </a:lnTo>
                      <a:lnTo>
                        <a:pt x="1364392" y="516375"/>
                      </a:lnTo>
                      <a:cubicBezTo>
                        <a:pt x="1420588" y="625555"/>
                        <a:pt x="1565752" y="776284"/>
                        <a:pt x="1614663" y="1034394"/>
                      </a:cubicBezTo>
                      <a:cubicBezTo>
                        <a:pt x="1663574" y="1292504"/>
                        <a:pt x="1711349" y="1892202"/>
                        <a:pt x="1657860" y="2065036"/>
                      </a:cubicBezTo>
                      <a:cubicBezTo>
                        <a:pt x="1604371" y="2237870"/>
                        <a:pt x="1442271" y="2436466"/>
                        <a:pt x="1325245" y="2596392"/>
                      </a:cubicBezTo>
                      <a:cubicBezTo>
                        <a:pt x="1276192" y="2681355"/>
                        <a:pt x="1092603" y="2757651"/>
                        <a:pt x="1031842" y="2730315"/>
                      </a:cubicBezTo>
                      <a:cubicBezTo>
                        <a:pt x="971081" y="2702979"/>
                        <a:pt x="911625" y="2517340"/>
                        <a:pt x="960678" y="2432377"/>
                      </a:cubicBezTo>
                      <a:lnTo>
                        <a:pt x="1221811" y="1851668"/>
                      </a:lnTo>
                      <a:lnTo>
                        <a:pt x="1133458" y="1335008"/>
                      </a:lnTo>
                      <a:cubicBezTo>
                        <a:pt x="1133458" y="1183803"/>
                        <a:pt x="901240" y="1091750"/>
                        <a:pt x="775641" y="1160673"/>
                      </a:cubicBezTo>
                      <a:cubicBezTo>
                        <a:pt x="650042" y="1229596"/>
                        <a:pt x="490109" y="1636765"/>
                        <a:pt x="379865" y="1748546"/>
                      </a:cubicBezTo>
                      <a:cubicBezTo>
                        <a:pt x="269621" y="1860327"/>
                        <a:pt x="211446" y="1880708"/>
                        <a:pt x="114179" y="1831361"/>
                      </a:cubicBezTo>
                      <a:cubicBezTo>
                        <a:pt x="16912" y="1782014"/>
                        <a:pt x="-5375" y="1715130"/>
                        <a:pt x="1007" y="1571885"/>
                      </a:cubicBezTo>
                      <a:cubicBezTo>
                        <a:pt x="7389" y="1428640"/>
                        <a:pt x="102861" y="1116679"/>
                        <a:pt x="152469" y="971890"/>
                      </a:cubicBezTo>
                      <a:cubicBezTo>
                        <a:pt x="202077" y="827101"/>
                        <a:pt x="244750" y="767429"/>
                        <a:pt x="298657" y="703150"/>
                      </a:cubicBezTo>
                      <a:lnTo>
                        <a:pt x="436473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AEAE4960-B14A-4DAA-ACE6-FC737763249D}"/>
                  </a:ext>
                </a:extLst>
              </p:cNvPr>
              <p:cNvSpPr/>
              <p:nvPr/>
            </p:nvSpPr>
            <p:spPr>
              <a:xfrm rot="20024150" flipH="1">
                <a:off x="7695918" y="1749947"/>
                <a:ext cx="300488" cy="601890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  <a:gd name="connsiteX0" fmla="*/ 156904 w 445942"/>
                  <a:gd name="connsiteY0" fmla="*/ 662793 h 662793"/>
                  <a:gd name="connsiteX1" fmla="*/ 274492 w 445942"/>
                  <a:gd name="connsiteY1" fmla="*/ 395726 h 662793"/>
                  <a:gd name="connsiteX2" fmla="*/ 0 w 445942"/>
                  <a:gd name="connsiteY2" fmla="*/ 121234 h 662793"/>
                  <a:gd name="connsiteX3" fmla="*/ 121233 w 445942"/>
                  <a:gd name="connsiteY3" fmla="*/ 0 h 662793"/>
                  <a:gd name="connsiteX4" fmla="*/ 416950 w 445942"/>
                  <a:gd name="connsiteY4" fmla="*/ 295717 h 662793"/>
                  <a:gd name="connsiteX5" fmla="*/ 435781 w 445942"/>
                  <a:gd name="connsiteY5" fmla="*/ 324075 h 662793"/>
                  <a:gd name="connsiteX6" fmla="*/ 438006 w 445942"/>
                  <a:gd name="connsiteY6" fmla="*/ 335511 h 662793"/>
                  <a:gd name="connsiteX7" fmla="*/ 439205 w 445942"/>
                  <a:gd name="connsiteY7" fmla="*/ 337290 h 662793"/>
                  <a:gd name="connsiteX8" fmla="*/ 445942 w 445942"/>
                  <a:gd name="connsiteY8" fmla="*/ 370658 h 662793"/>
                  <a:gd name="connsiteX9" fmla="*/ 445942 w 445942"/>
                  <a:gd name="connsiteY9" fmla="*/ 552722 h 662793"/>
                  <a:gd name="connsiteX0" fmla="*/ 156904 w 445942"/>
                  <a:gd name="connsiteY0" fmla="*/ 662793 h 789026"/>
                  <a:gd name="connsiteX1" fmla="*/ 274492 w 445942"/>
                  <a:gd name="connsiteY1" fmla="*/ 395726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56904 w 445942"/>
                  <a:gd name="connsiteY0" fmla="*/ 66279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36628 w 445942"/>
                  <a:gd name="connsiteY1" fmla="*/ 384051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812037"/>
                  <a:gd name="connsiteX1" fmla="*/ 236628 w 445942"/>
                  <a:gd name="connsiteY1" fmla="*/ 384051 h 812037"/>
                  <a:gd name="connsiteX2" fmla="*/ 0 w 445942"/>
                  <a:gd name="connsiteY2" fmla="*/ 121234 h 812037"/>
                  <a:gd name="connsiteX3" fmla="*/ 121233 w 445942"/>
                  <a:gd name="connsiteY3" fmla="*/ 0 h 812037"/>
                  <a:gd name="connsiteX4" fmla="*/ 416950 w 445942"/>
                  <a:gd name="connsiteY4" fmla="*/ 295717 h 812037"/>
                  <a:gd name="connsiteX5" fmla="*/ 435781 w 445942"/>
                  <a:gd name="connsiteY5" fmla="*/ 324075 h 812037"/>
                  <a:gd name="connsiteX6" fmla="*/ 438006 w 445942"/>
                  <a:gd name="connsiteY6" fmla="*/ 335511 h 812037"/>
                  <a:gd name="connsiteX7" fmla="*/ 439205 w 445942"/>
                  <a:gd name="connsiteY7" fmla="*/ 337290 h 812037"/>
                  <a:gd name="connsiteX8" fmla="*/ 445942 w 445942"/>
                  <a:gd name="connsiteY8" fmla="*/ 370658 h 812037"/>
                  <a:gd name="connsiteX9" fmla="*/ 291145 w 445942"/>
                  <a:gd name="connsiteY9" fmla="*/ 812037 h 81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812037">
                    <a:moveTo>
                      <a:pt x="103236" y="651043"/>
                    </a:moveTo>
                    <a:cubicBezTo>
                      <a:pt x="139535" y="607506"/>
                      <a:pt x="190572" y="474956"/>
                      <a:pt x="236628" y="384051"/>
                    </a:cubicBez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291145" y="812037"/>
                    </a:lnTo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5CB898AE-A81B-477D-83CD-D9DBC6C529FA}"/>
                </a:ext>
              </a:extLst>
            </p:cNvPr>
            <p:cNvSpPr/>
            <p:nvPr/>
          </p:nvSpPr>
          <p:spPr>
            <a:xfrm>
              <a:off x="7821544" y="2122235"/>
              <a:ext cx="237099" cy="47107"/>
            </a:xfrm>
            <a:custGeom>
              <a:avLst/>
              <a:gdLst>
                <a:gd name="connsiteX0" fmla="*/ 25594 w 1232121"/>
                <a:gd name="connsiteY0" fmla="*/ 573 h 244799"/>
                <a:gd name="connsiteX1" fmla="*/ 454979 w 1232121"/>
                <a:gd name="connsiteY1" fmla="*/ 94175 h 244799"/>
                <a:gd name="connsiteX2" fmla="*/ 491461 w 1232121"/>
                <a:gd name="connsiteY2" fmla="*/ 62885 h 244799"/>
                <a:gd name="connsiteX3" fmla="*/ 491461 w 1232121"/>
                <a:gd name="connsiteY3" fmla="*/ 61440 h 244799"/>
                <a:gd name="connsiteX4" fmla="*/ 1102142 w 1232121"/>
                <a:gd name="connsiteY4" fmla="*/ 61440 h 244799"/>
                <a:gd name="connsiteX5" fmla="*/ 1216645 w 1232121"/>
                <a:gd name="connsiteY5" fmla="*/ 646 h 244799"/>
                <a:gd name="connsiteX6" fmla="*/ 1232121 w 1232121"/>
                <a:gd name="connsiteY6" fmla="*/ 1025 h 244799"/>
                <a:gd name="connsiteX7" fmla="*/ 1232121 w 1232121"/>
                <a:gd name="connsiteY7" fmla="*/ 123287 h 244799"/>
                <a:gd name="connsiteX8" fmla="*/ 1228538 w 1232121"/>
                <a:gd name="connsiteY8" fmla="*/ 123376 h 244799"/>
                <a:gd name="connsiteX9" fmla="*/ 1121192 w 1232121"/>
                <a:gd name="connsiteY9" fmla="*/ 183360 h 244799"/>
                <a:gd name="connsiteX10" fmla="*/ 510511 w 1232121"/>
                <a:gd name="connsiteY10" fmla="*/ 183360 h 244799"/>
                <a:gd name="connsiteX11" fmla="*/ 510511 w 1232121"/>
                <a:gd name="connsiteY11" fmla="*/ 184805 h 244799"/>
                <a:gd name="connsiteX12" fmla="*/ 474029 w 1232121"/>
                <a:gd name="connsiteY12" fmla="*/ 216095 h 244799"/>
                <a:gd name="connsiteX13" fmla="*/ 8862 w 1232121"/>
                <a:gd name="connsiteY13" fmla="*/ 123376 h 244799"/>
                <a:gd name="connsiteX14" fmla="*/ 0 w 1232121"/>
                <a:gd name="connsiteY14" fmla="*/ 125707 h 244799"/>
                <a:gd name="connsiteX15" fmla="*/ 0 w 1232121"/>
                <a:gd name="connsiteY15" fmla="*/ 1204 h 24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2121" h="244799">
                  <a:moveTo>
                    <a:pt x="25594" y="573"/>
                  </a:moveTo>
                  <a:cubicBezTo>
                    <a:pt x="168723" y="12045"/>
                    <a:pt x="311851" y="191212"/>
                    <a:pt x="454979" y="94175"/>
                  </a:cubicBezTo>
                  <a:lnTo>
                    <a:pt x="491461" y="62885"/>
                  </a:lnTo>
                  <a:lnTo>
                    <a:pt x="491461" y="61440"/>
                  </a:lnTo>
                  <a:cubicBezTo>
                    <a:pt x="695021" y="-151391"/>
                    <a:pt x="898581" y="274271"/>
                    <a:pt x="1102142" y="61440"/>
                  </a:cubicBezTo>
                  <a:cubicBezTo>
                    <a:pt x="1140310" y="21534"/>
                    <a:pt x="1178477" y="4076"/>
                    <a:pt x="1216645" y="646"/>
                  </a:cubicBezTo>
                  <a:lnTo>
                    <a:pt x="1232121" y="1025"/>
                  </a:lnTo>
                  <a:lnTo>
                    <a:pt x="1232121" y="123287"/>
                  </a:lnTo>
                  <a:lnTo>
                    <a:pt x="1228538" y="123376"/>
                  </a:lnTo>
                  <a:cubicBezTo>
                    <a:pt x="1192756" y="128266"/>
                    <a:pt x="1156974" y="145948"/>
                    <a:pt x="1121192" y="183360"/>
                  </a:cubicBezTo>
                  <a:cubicBezTo>
                    <a:pt x="917631" y="396191"/>
                    <a:pt x="714071" y="-29471"/>
                    <a:pt x="510511" y="183360"/>
                  </a:cubicBezTo>
                  <a:lnTo>
                    <a:pt x="510511" y="184805"/>
                  </a:lnTo>
                  <a:lnTo>
                    <a:pt x="474029" y="216095"/>
                  </a:lnTo>
                  <a:cubicBezTo>
                    <a:pt x="318973" y="321219"/>
                    <a:pt x="163918" y="102186"/>
                    <a:pt x="8862" y="123376"/>
                  </a:cubicBezTo>
                  <a:lnTo>
                    <a:pt x="0" y="125707"/>
                  </a:lnTo>
                  <a:lnTo>
                    <a:pt x="0" y="120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3D0C74BC-8D9A-4A19-8938-9F9E0C3654B7}"/>
                </a:ext>
              </a:extLst>
            </p:cNvPr>
            <p:cNvSpPr/>
            <p:nvPr/>
          </p:nvSpPr>
          <p:spPr>
            <a:xfrm>
              <a:off x="7666276" y="1830018"/>
              <a:ext cx="531342" cy="128911"/>
            </a:xfrm>
            <a:custGeom>
              <a:avLst/>
              <a:gdLst>
                <a:gd name="connsiteX0" fmla="*/ 428583 w 531342"/>
                <a:gd name="connsiteY0" fmla="*/ 0 h 128911"/>
                <a:gd name="connsiteX1" fmla="*/ 466887 w 531342"/>
                <a:gd name="connsiteY1" fmla="*/ 38303 h 128911"/>
                <a:gd name="connsiteX2" fmla="*/ 505190 w 531342"/>
                <a:gd name="connsiteY2" fmla="*/ 0 h 128911"/>
                <a:gd name="connsiteX3" fmla="*/ 531342 w 531342"/>
                <a:gd name="connsiteY3" fmla="*/ 26152 h 128911"/>
                <a:gd name="connsiteX4" fmla="*/ 493039 w 531342"/>
                <a:gd name="connsiteY4" fmla="*/ 64456 h 128911"/>
                <a:gd name="connsiteX5" fmla="*/ 531342 w 531342"/>
                <a:gd name="connsiteY5" fmla="*/ 102759 h 128911"/>
                <a:gd name="connsiteX6" fmla="*/ 505190 w 531342"/>
                <a:gd name="connsiteY6" fmla="*/ 128911 h 128911"/>
                <a:gd name="connsiteX7" fmla="*/ 466887 w 531342"/>
                <a:gd name="connsiteY7" fmla="*/ 90608 h 128911"/>
                <a:gd name="connsiteX8" fmla="*/ 428583 w 531342"/>
                <a:gd name="connsiteY8" fmla="*/ 128911 h 128911"/>
                <a:gd name="connsiteX9" fmla="*/ 402431 w 531342"/>
                <a:gd name="connsiteY9" fmla="*/ 102759 h 128911"/>
                <a:gd name="connsiteX10" fmla="*/ 440734 w 531342"/>
                <a:gd name="connsiteY10" fmla="*/ 64456 h 128911"/>
                <a:gd name="connsiteX11" fmla="*/ 402431 w 531342"/>
                <a:gd name="connsiteY11" fmla="*/ 26152 h 128911"/>
                <a:gd name="connsiteX12" fmla="*/ 26152 w 531342"/>
                <a:gd name="connsiteY12" fmla="*/ 0 h 128911"/>
                <a:gd name="connsiteX13" fmla="*/ 64456 w 531342"/>
                <a:gd name="connsiteY13" fmla="*/ 38303 h 128911"/>
                <a:gd name="connsiteX14" fmla="*/ 102759 w 531342"/>
                <a:gd name="connsiteY14" fmla="*/ 0 h 128911"/>
                <a:gd name="connsiteX15" fmla="*/ 128911 w 531342"/>
                <a:gd name="connsiteY15" fmla="*/ 26152 h 128911"/>
                <a:gd name="connsiteX16" fmla="*/ 90608 w 531342"/>
                <a:gd name="connsiteY16" fmla="*/ 64456 h 128911"/>
                <a:gd name="connsiteX17" fmla="*/ 128911 w 531342"/>
                <a:gd name="connsiteY17" fmla="*/ 102759 h 128911"/>
                <a:gd name="connsiteX18" fmla="*/ 102759 w 531342"/>
                <a:gd name="connsiteY18" fmla="*/ 128911 h 128911"/>
                <a:gd name="connsiteX19" fmla="*/ 64456 w 531342"/>
                <a:gd name="connsiteY19" fmla="*/ 90608 h 128911"/>
                <a:gd name="connsiteX20" fmla="*/ 26152 w 531342"/>
                <a:gd name="connsiteY20" fmla="*/ 128911 h 128911"/>
                <a:gd name="connsiteX21" fmla="*/ 0 w 531342"/>
                <a:gd name="connsiteY21" fmla="*/ 102759 h 128911"/>
                <a:gd name="connsiteX22" fmla="*/ 38303 w 531342"/>
                <a:gd name="connsiteY22" fmla="*/ 64456 h 128911"/>
                <a:gd name="connsiteX23" fmla="*/ 0 w 531342"/>
                <a:gd name="connsiteY23" fmla="*/ 26152 h 128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31342" h="128911">
                  <a:moveTo>
                    <a:pt x="428583" y="0"/>
                  </a:moveTo>
                  <a:lnTo>
                    <a:pt x="466887" y="38303"/>
                  </a:lnTo>
                  <a:lnTo>
                    <a:pt x="505190" y="0"/>
                  </a:lnTo>
                  <a:lnTo>
                    <a:pt x="531342" y="26152"/>
                  </a:lnTo>
                  <a:lnTo>
                    <a:pt x="493039" y="64456"/>
                  </a:lnTo>
                  <a:lnTo>
                    <a:pt x="531342" y="102759"/>
                  </a:lnTo>
                  <a:lnTo>
                    <a:pt x="505190" y="128911"/>
                  </a:lnTo>
                  <a:lnTo>
                    <a:pt x="466887" y="90608"/>
                  </a:lnTo>
                  <a:lnTo>
                    <a:pt x="428583" y="128911"/>
                  </a:lnTo>
                  <a:lnTo>
                    <a:pt x="402431" y="102759"/>
                  </a:lnTo>
                  <a:lnTo>
                    <a:pt x="440734" y="64456"/>
                  </a:lnTo>
                  <a:lnTo>
                    <a:pt x="402431" y="26152"/>
                  </a:lnTo>
                  <a:close/>
                  <a:moveTo>
                    <a:pt x="26152" y="0"/>
                  </a:moveTo>
                  <a:lnTo>
                    <a:pt x="64456" y="38303"/>
                  </a:lnTo>
                  <a:lnTo>
                    <a:pt x="102759" y="0"/>
                  </a:lnTo>
                  <a:lnTo>
                    <a:pt x="128911" y="26152"/>
                  </a:lnTo>
                  <a:lnTo>
                    <a:pt x="90608" y="64456"/>
                  </a:lnTo>
                  <a:lnTo>
                    <a:pt x="128911" y="102759"/>
                  </a:lnTo>
                  <a:lnTo>
                    <a:pt x="102759" y="128911"/>
                  </a:lnTo>
                  <a:lnTo>
                    <a:pt x="64456" y="90608"/>
                  </a:lnTo>
                  <a:lnTo>
                    <a:pt x="26152" y="128911"/>
                  </a:lnTo>
                  <a:lnTo>
                    <a:pt x="0" y="102759"/>
                  </a:lnTo>
                  <a:lnTo>
                    <a:pt x="38303" y="64456"/>
                  </a:lnTo>
                  <a:lnTo>
                    <a:pt x="0" y="2615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05A0A1A-697D-46E5-881C-BD0A8BC19FBE}"/>
                </a:ext>
              </a:extLst>
            </p:cNvPr>
            <p:cNvGrpSpPr/>
            <p:nvPr/>
          </p:nvGrpSpPr>
          <p:grpSpPr>
            <a:xfrm>
              <a:off x="7117869" y="1266099"/>
              <a:ext cx="228097" cy="318630"/>
              <a:chOff x="7117869" y="1266099"/>
              <a:chExt cx="228097" cy="318630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BE931638-9CFD-45E8-BDD4-C789DFAC4F3D}"/>
                  </a:ext>
                </a:extLst>
              </p:cNvPr>
              <p:cNvSpPr/>
              <p:nvPr/>
            </p:nvSpPr>
            <p:spPr>
              <a:xfrm rot="18900000">
                <a:off x="7241063" y="1266099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楕円 11">
                <a:extLst>
                  <a:ext uri="{FF2B5EF4-FFF2-40B4-BE49-F238E27FC236}">
                    <a16:creationId xmlns:a16="http://schemas.microsoft.com/office/drawing/2014/main" id="{F074F4D5-6E90-4573-9B6C-B6AD6D36D7F3}"/>
                  </a:ext>
                </a:extLst>
              </p:cNvPr>
              <p:cNvSpPr/>
              <p:nvPr/>
            </p:nvSpPr>
            <p:spPr>
              <a:xfrm rot="17100000">
                <a:off x="7145765" y="1451930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AAA98585-619F-496A-A12F-F3877B74E978}"/>
                </a:ext>
              </a:extLst>
            </p:cNvPr>
            <p:cNvGrpSpPr/>
            <p:nvPr/>
          </p:nvGrpSpPr>
          <p:grpSpPr>
            <a:xfrm flipH="1">
              <a:off x="8504280" y="1289912"/>
              <a:ext cx="228097" cy="318630"/>
              <a:chOff x="7117869" y="1266099"/>
              <a:chExt cx="228097" cy="318630"/>
            </a:xfrm>
          </p:grpSpPr>
          <p:sp>
            <p:nvSpPr>
              <p:cNvPr id="620" name="楕円 11">
                <a:extLst>
                  <a:ext uri="{FF2B5EF4-FFF2-40B4-BE49-F238E27FC236}">
                    <a16:creationId xmlns:a16="http://schemas.microsoft.com/office/drawing/2014/main" id="{EB7718CC-5CF5-4AC6-B5E9-3DDDB1CD3D1E}"/>
                  </a:ext>
                </a:extLst>
              </p:cNvPr>
              <p:cNvSpPr/>
              <p:nvPr/>
            </p:nvSpPr>
            <p:spPr>
              <a:xfrm rot="18900000">
                <a:off x="7241063" y="1266099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楕円 11">
                <a:extLst>
                  <a:ext uri="{FF2B5EF4-FFF2-40B4-BE49-F238E27FC236}">
                    <a16:creationId xmlns:a16="http://schemas.microsoft.com/office/drawing/2014/main" id="{6C8B6CDC-DC5D-4FF6-AA59-CA2A35313089}"/>
                  </a:ext>
                </a:extLst>
              </p:cNvPr>
              <p:cNvSpPr/>
              <p:nvPr/>
            </p:nvSpPr>
            <p:spPr>
              <a:xfrm rot="17100000">
                <a:off x="7145765" y="1451930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0108270-9932-4F14-8C3E-E08289BD4760}"/>
              </a:ext>
            </a:extLst>
          </p:cNvPr>
          <p:cNvGrpSpPr/>
          <p:nvPr/>
        </p:nvGrpSpPr>
        <p:grpSpPr>
          <a:xfrm>
            <a:off x="7117869" y="4063935"/>
            <a:ext cx="1614508" cy="2366032"/>
            <a:chOff x="7117869" y="4063935"/>
            <a:chExt cx="1614508" cy="2366032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B2A3A461-8D98-425D-A30B-D63CA2C635F7}"/>
                </a:ext>
              </a:extLst>
            </p:cNvPr>
            <p:cNvGrpSpPr/>
            <p:nvPr/>
          </p:nvGrpSpPr>
          <p:grpSpPr>
            <a:xfrm>
              <a:off x="7443964" y="4063935"/>
              <a:ext cx="973941" cy="2366032"/>
              <a:chOff x="4599172" y="1104904"/>
              <a:chExt cx="1331771" cy="3235321"/>
            </a:xfrm>
          </p:grpSpPr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080BF6EB-99A8-433F-AB25-66EF96657D68}"/>
                  </a:ext>
                </a:extLst>
              </p:cNvPr>
              <p:cNvSpPr/>
              <p:nvPr/>
            </p:nvSpPr>
            <p:spPr bwMode="auto">
              <a:xfrm>
                <a:off x="4612571" y="1169870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1AD9EF71-DF97-43BF-8BB0-3FE09A0582FB}"/>
                  </a:ext>
                </a:extLst>
              </p:cNvPr>
              <p:cNvGrpSpPr/>
              <p:nvPr/>
            </p:nvGrpSpPr>
            <p:grpSpPr>
              <a:xfrm>
                <a:off x="4914476" y="3408168"/>
                <a:ext cx="698924" cy="784453"/>
                <a:chOff x="1637876" y="3309711"/>
                <a:chExt cx="698924" cy="784453"/>
              </a:xfrm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B96332C9-316D-489E-8A3C-66EAD0F77B98}"/>
                    </a:ext>
                  </a:extLst>
                </p:cNvPr>
                <p:cNvSpPr/>
                <p:nvPr/>
              </p:nvSpPr>
              <p:spPr>
                <a:xfrm rot="10800000">
                  <a:off x="2021962" y="3309711"/>
                  <a:ext cx="314838" cy="784453"/>
                </a:xfrm>
                <a:custGeom>
                  <a:avLst/>
                  <a:gdLst>
                    <a:gd name="connsiteX0" fmla="*/ 314838 w 314838"/>
                    <a:gd name="connsiteY0" fmla="*/ 784453 h 784453"/>
                    <a:gd name="connsiteX1" fmla="*/ 0 w 314838"/>
                    <a:gd name="connsiteY1" fmla="*/ 784453 h 784453"/>
                    <a:gd name="connsiteX2" fmla="*/ 85471 w 314838"/>
                    <a:gd name="connsiteY2" fmla="*/ 0 h 784453"/>
                    <a:gd name="connsiteX3" fmla="*/ 314838 w 314838"/>
                    <a:gd name="connsiteY3" fmla="*/ 0 h 784453"/>
                    <a:gd name="connsiteX4" fmla="*/ 314838 w 314838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838" h="784453">
                      <a:moveTo>
                        <a:pt x="314838" y="784453"/>
                      </a:moveTo>
                      <a:lnTo>
                        <a:pt x="0" y="784453"/>
                      </a:lnTo>
                      <a:lnTo>
                        <a:pt x="85471" y="0"/>
                      </a:lnTo>
                      <a:lnTo>
                        <a:pt x="314838" y="0"/>
                      </a:lnTo>
                      <a:lnTo>
                        <a:pt x="314838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C49DD665-D305-42DE-B220-9EB25D2964CC}"/>
                    </a:ext>
                  </a:extLst>
                </p:cNvPr>
                <p:cNvSpPr/>
                <p:nvPr/>
              </p:nvSpPr>
              <p:spPr>
                <a:xfrm rot="10800000">
                  <a:off x="1637876" y="3309711"/>
                  <a:ext cx="338367" cy="784453"/>
                </a:xfrm>
                <a:custGeom>
                  <a:avLst/>
                  <a:gdLst>
                    <a:gd name="connsiteX0" fmla="*/ 338367 w 338367"/>
                    <a:gd name="connsiteY0" fmla="*/ 784453 h 784453"/>
                    <a:gd name="connsiteX1" fmla="*/ 0 w 338367"/>
                    <a:gd name="connsiteY1" fmla="*/ 784453 h 784453"/>
                    <a:gd name="connsiteX2" fmla="*/ 0 w 338367"/>
                    <a:gd name="connsiteY2" fmla="*/ 0 h 784453"/>
                    <a:gd name="connsiteX3" fmla="*/ 252896 w 338367"/>
                    <a:gd name="connsiteY3" fmla="*/ 0 h 784453"/>
                    <a:gd name="connsiteX4" fmla="*/ 338367 w 338367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8367" h="784453">
                      <a:moveTo>
                        <a:pt x="338367" y="784453"/>
                      </a:moveTo>
                      <a:lnTo>
                        <a:pt x="0" y="784453"/>
                      </a:lnTo>
                      <a:lnTo>
                        <a:pt x="0" y="0"/>
                      </a:lnTo>
                      <a:lnTo>
                        <a:pt x="252896" y="0"/>
                      </a:lnTo>
                      <a:lnTo>
                        <a:pt x="338367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5" name="台形 424">
                <a:extLst>
                  <a:ext uri="{FF2B5EF4-FFF2-40B4-BE49-F238E27FC236}">
                    <a16:creationId xmlns:a16="http://schemas.microsoft.com/office/drawing/2014/main" id="{4C4CE50C-CEE8-451D-AFA7-131DCD5E0980}"/>
                  </a:ext>
                </a:extLst>
              </p:cNvPr>
              <p:cNvSpPr/>
              <p:nvPr/>
            </p:nvSpPr>
            <p:spPr bwMode="auto">
              <a:xfrm>
                <a:off x="5121706" y="2238791"/>
                <a:ext cx="269833" cy="251511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83575AFF-EF73-4B2E-847C-7492CBCB82A6}"/>
                  </a:ext>
                </a:extLst>
              </p:cNvPr>
              <p:cNvSpPr/>
              <p:nvPr/>
            </p:nvSpPr>
            <p:spPr>
              <a:xfrm>
                <a:off x="492365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C144415D-3832-430D-8D63-5495BE1F873E}"/>
                  </a:ext>
                </a:extLst>
              </p:cNvPr>
              <p:cNvSpPr/>
              <p:nvPr/>
            </p:nvSpPr>
            <p:spPr>
              <a:xfrm flipH="1">
                <a:off x="530787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FF4F462D-5D54-4345-949C-7AD7FEAAE94A}"/>
                  </a:ext>
                </a:extLst>
              </p:cNvPr>
              <p:cNvGrpSpPr/>
              <p:nvPr/>
            </p:nvGrpSpPr>
            <p:grpSpPr>
              <a:xfrm>
                <a:off x="4783964" y="2451192"/>
                <a:ext cx="959583" cy="1084307"/>
                <a:chOff x="1507364" y="2451192"/>
                <a:chExt cx="959583" cy="1084307"/>
              </a:xfrm>
            </p:grpSpPr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96C64F00-360A-44CF-BFBF-0BB2C70AD22C}"/>
                    </a:ext>
                  </a:extLst>
                </p:cNvPr>
                <p:cNvSpPr/>
                <p:nvPr/>
              </p:nvSpPr>
              <p:spPr>
                <a:xfrm>
                  <a:off x="1507364" y="2451192"/>
                  <a:ext cx="959583" cy="1084307"/>
                </a:xfrm>
                <a:custGeom>
                  <a:avLst/>
                  <a:gdLst>
                    <a:gd name="connsiteX0" fmla="*/ 204461 w 958365"/>
                    <a:gd name="connsiteY0" fmla="*/ 0 h 1050350"/>
                    <a:gd name="connsiteX1" fmla="*/ 753904 w 958365"/>
                    <a:gd name="connsiteY1" fmla="*/ 0 h 1050350"/>
                    <a:gd name="connsiteX2" fmla="*/ 958365 w 958365"/>
                    <a:gd name="connsiteY2" fmla="*/ 204461 h 1050350"/>
                    <a:gd name="connsiteX3" fmla="*/ 958364 w 958365"/>
                    <a:gd name="connsiteY3" fmla="*/ 408921 h 1050350"/>
                    <a:gd name="connsiteX4" fmla="*/ 837956 w 958365"/>
                    <a:gd name="connsiteY4" fmla="*/ 408921 h 1050350"/>
                    <a:gd name="connsiteX5" fmla="*/ 816965 w 958365"/>
                    <a:gd name="connsiteY5" fmla="*/ 586976 h 1050350"/>
                    <a:gd name="connsiteX6" fmla="*/ 932811 w 958365"/>
                    <a:gd name="connsiteY6" fmla="*/ 1050350 h 1050350"/>
                    <a:gd name="connsiteX7" fmla="*/ 25553 w 958365"/>
                    <a:gd name="connsiteY7" fmla="*/ 1050350 h 1050350"/>
                    <a:gd name="connsiteX8" fmla="*/ 141399 w 958365"/>
                    <a:gd name="connsiteY8" fmla="*/ 586976 h 1050350"/>
                    <a:gd name="connsiteX9" fmla="*/ 120409 w 958365"/>
                    <a:gd name="connsiteY9" fmla="*/ 408921 h 1050350"/>
                    <a:gd name="connsiteX10" fmla="*/ 0 w 958365"/>
                    <a:gd name="connsiteY10" fmla="*/ 408921 h 1050350"/>
                    <a:gd name="connsiteX11" fmla="*/ 0 w 958365"/>
                    <a:gd name="connsiteY11" fmla="*/ 204461 h 1050350"/>
                    <a:gd name="connsiteX12" fmla="*/ 204461 w 958365"/>
                    <a:gd name="connsiteY12" fmla="*/ 0 h 1050350"/>
                    <a:gd name="connsiteX0" fmla="*/ 204461 w 958365"/>
                    <a:gd name="connsiteY0" fmla="*/ 0 h 1050350"/>
                    <a:gd name="connsiteX1" fmla="*/ 753904 w 958365"/>
                    <a:gd name="connsiteY1" fmla="*/ 0 h 1050350"/>
                    <a:gd name="connsiteX2" fmla="*/ 958365 w 958365"/>
                    <a:gd name="connsiteY2" fmla="*/ 204461 h 1050350"/>
                    <a:gd name="connsiteX3" fmla="*/ 958364 w 958365"/>
                    <a:gd name="connsiteY3" fmla="*/ 408921 h 1050350"/>
                    <a:gd name="connsiteX4" fmla="*/ 837956 w 958365"/>
                    <a:gd name="connsiteY4" fmla="*/ 408921 h 1050350"/>
                    <a:gd name="connsiteX5" fmla="*/ 816965 w 958365"/>
                    <a:gd name="connsiteY5" fmla="*/ 586976 h 1050350"/>
                    <a:gd name="connsiteX6" fmla="*/ 932811 w 958365"/>
                    <a:gd name="connsiteY6" fmla="*/ 1050350 h 1050350"/>
                    <a:gd name="connsiteX7" fmla="*/ 25553 w 958365"/>
                    <a:gd name="connsiteY7" fmla="*/ 1050350 h 1050350"/>
                    <a:gd name="connsiteX8" fmla="*/ 141399 w 958365"/>
                    <a:gd name="connsiteY8" fmla="*/ 586976 h 1050350"/>
                    <a:gd name="connsiteX9" fmla="*/ 120409 w 958365"/>
                    <a:gd name="connsiteY9" fmla="*/ 408921 h 1050350"/>
                    <a:gd name="connsiteX10" fmla="*/ 0 w 958365"/>
                    <a:gd name="connsiteY10" fmla="*/ 204461 h 1050350"/>
                    <a:gd name="connsiteX11" fmla="*/ 204461 w 958365"/>
                    <a:gd name="connsiteY11" fmla="*/ 0 h 1050350"/>
                    <a:gd name="connsiteX0" fmla="*/ 204461 w 959583"/>
                    <a:gd name="connsiteY0" fmla="*/ 0 h 1050350"/>
                    <a:gd name="connsiteX1" fmla="*/ 753904 w 959583"/>
                    <a:gd name="connsiteY1" fmla="*/ 0 h 1050350"/>
                    <a:gd name="connsiteX2" fmla="*/ 958365 w 959583"/>
                    <a:gd name="connsiteY2" fmla="*/ 204461 h 1050350"/>
                    <a:gd name="connsiteX3" fmla="*/ 837956 w 959583"/>
                    <a:gd name="connsiteY3" fmla="*/ 408921 h 1050350"/>
                    <a:gd name="connsiteX4" fmla="*/ 816965 w 959583"/>
                    <a:gd name="connsiteY4" fmla="*/ 586976 h 1050350"/>
                    <a:gd name="connsiteX5" fmla="*/ 932811 w 959583"/>
                    <a:gd name="connsiteY5" fmla="*/ 1050350 h 1050350"/>
                    <a:gd name="connsiteX6" fmla="*/ 25553 w 959583"/>
                    <a:gd name="connsiteY6" fmla="*/ 1050350 h 1050350"/>
                    <a:gd name="connsiteX7" fmla="*/ 141399 w 959583"/>
                    <a:gd name="connsiteY7" fmla="*/ 586976 h 1050350"/>
                    <a:gd name="connsiteX8" fmla="*/ 120409 w 959583"/>
                    <a:gd name="connsiteY8" fmla="*/ 408921 h 1050350"/>
                    <a:gd name="connsiteX9" fmla="*/ 0 w 959583"/>
                    <a:gd name="connsiteY9" fmla="*/ 204461 h 1050350"/>
                    <a:gd name="connsiteX10" fmla="*/ 204461 w 959583"/>
                    <a:gd name="connsiteY10" fmla="*/ 0 h 105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9583" h="1050350">
                      <a:moveTo>
                        <a:pt x="204461" y="0"/>
                      </a:moveTo>
                      <a:lnTo>
                        <a:pt x="753904" y="0"/>
                      </a:lnTo>
                      <a:cubicBezTo>
                        <a:pt x="866825" y="0"/>
                        <a:pt x="944356" y="136308"/>
                        <a:pt x="958365" y="204461"/>
                      </a:cubicBezTo>
                      <a:cubicBezTo>
                        <a:pt x="972374" y="272614"/>
                        <a:pt x="861523" y="345169"/>
                        <a:pt x="837956" y="408921"/>
                      </a:cubicBezTo>
                      <a:lnTo>
                        <a:pt x="816965" y="586976"/>
                      </a:lnTo>
                      <a:lnTo>
                        <a:pt x="932811" y="1050350"/>
                      </a:lnTo>
                      <a:lnTo>
                        <a:pt x="25553" y="1050350"/>
                      </a:lnTo>
                      <a:lnTo>
                        <a:pt x="141399" y="586976"/>
                      </a:lnTo>
                      <a:lnTo>
                        <a:pt x="120409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0CD4AF65-182A-4EDF-9EEA-5D7453BC5C08}"/>
                    </a:ext>
                  </a:extLst>
                </p:cNvPr>
                <p:cNvSpPr/>
                <p:nvPr/>
              </p:nvSpPr>
              <p:spPr>
                <a:xfrm>
                  <a:off x="1997059" y="2470242"/>
                  <a:ext cx="154555" cy="1065257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B192D989-644C-4CA7-9732-DCD45D4D7AF2}"/>
                    </a:ext>
                  </a:extLst>
                </p:cNvPr>
                <p:cNvSpPr/>
                <p:nvPr/>
              </p:nvSpPr>
              <p:spPr bwMode="auto">
                <a:xfrm>
                  <a:off x="2000468" y="278550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63D9CD8F-B7E5-43BB-BF71-A8F1BFA5BDCE}"/>
                    </a:ext>
                  </a:extLst>
                </p:cNvPr>
                <p:cNvSpPr/>
                <p:nvPr/>
              </p:nvSpPr>
              <p:spPr bwMode="auto">
                <a:xfrm>
                  <a:off x="2000468" y="306744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A55E4AED-378E-4DDA-9AA7-8EF21E9E021C}"/>
                    </a:ext>
                  </a:extLst>
                </p:cNvPr>
                <p:cNvSpPr/>
                <p:nvPr/>
              </p:nvSpPr>
              <p:spPr bwMode="auto">
                <a:xfrm>
                  <a:off x="2000468" y="334747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45661CB5-49AA-4B22-BBF9-9EA8D182178F}"/>
                  </a:ext>
                </a:extLst>
              </p:cNvPr>
              <p:cNvSpPr/>
              <p:nvPr/>
            </p:nvSpPr>
            <p:spPr bwMode="auto">
              <a:xfrm>
                <a:off x="50559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FA9904AB-2DE3-479C-86F8-B1166C943007}"/>
                  </a:ext>
                </a:extLst>
              </p:cNvPr>
              <p:cNvSpPr/>
              <p:nvPr/>
            </p:nvSpPr>
            <p:spPr bwMode="auto">
              <a:xfrm>
                <a:off x="4643665" y="1104904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DDA0F026-A0FF-494F-8F1B-05AFDB1E5731}"/>
                  </a:ext>
                </a:extLst>
              </p:cNvPr>
              <p:cNvGrpSpPr/>
              <p:nvPr/>
            </p:nvGrpSpPr>
            <p:grpSpPr>
              <a:xfrm rot="900000" flipH="1">
                <a:off x="5649364" y="1860547"/>
                <a:ext cx="281579" cy="36862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CF3E14C7-C15A-45C0-A2F9-AC2684FA0980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EAD585E9-A3DB-4E22-9EDD-E08AF47A3F9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FED4158E-8043-4CDB-B374-06BFF4536197}"/>
                  </a:ext>
                </a:extLst>
              </p:cNvPr>
              <p:cNvGrpSpPr/>
              <p:nvPr/>
            </p:nvGrpSpPr>
            <p:grpSpPr>
              <a:xfrm rot="20700000">
                <a:off x="4599172" y="1860546"/>
                <a:ext cx="281579" cy="36862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6CFB4141-9DEE-4B5F-8806-41FEECA99319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407105E4-2ADA-483D-9CBF-9CD01CCC273C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77378FCD-202D-47FB-B698-FCF7E4B54392}"/>
                  </a:ext>
                </a:extLst>
              </p:cNvPr>
              <p:cNvSpPr/>
              <p:nvPr/>
            </p:nvSpPr>
            <p:spPr bwMode="auto">
              <a:xfrm>
                <a:off x="4709570" y="1369958"/>
                <a:ext cx="1094105" cy="1240997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A7B296CE-71D2-416D-83ED-C7490871D3E9}"/>
                  </a:ext>
                </a:extLst>
              </p:cNvPr>
              <p:cNvSpPr/>
              <p:nvPr/>
            </p:nvSpPr>
            <p:spPr bwMode="auto">
              <a:xfrm>
                <a:off x="5210027" y="2289066"/>
                <a:ext cx="110060" cy="61748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6FF2E382-FE50-4C9F-8207-0DE3B9D531D3}"/>
                  </a:ext>
                </a:extLst>
              </p:cNvPr>
              <p:cNvSpPr/>
              <p:nvPr/>
            </p:nvSpPr>
            <p:spPr bwMode="auto">
              <a:xfrm flipH="1">
                <a:off x="4722530" y="1354799"/>
                <a:ext cx="1085054" cy="520060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月 440">
                <a:extLst>
                  <a:ext uri="{FF2B5EF4-FFF2-40B4-BE49-F238E27FC236}">
                    <a16:creationId xmlns:a16="http://schemas.microsoft.com/office/drawing/2014/main" id="{B068B6CE-2743-4D19-98EF-DFF44D0E16F0}"/>
                  </a:ext>
                </a:extLst>
              </p:cNvPr>
              <p:cNvSpPr/>
              <p:nvPr/>
            </p:nvSpPr>
            <p:spPr bwMode="auto">
              <a:xfrm rot="15300000">
                <a:off x="4939353" y="1733687"/>
                <a:ext cx="58477" cy="345704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5CD4610F-BAF2-4650-BE7D-DB71DF79BCF0}"/>
                  </a:ext>
                </a:extLst>
              </p:cNvPr>
              <p:cNvSpPr/>
              <p:nvPr/>
            </p:nvSpPr>
            <p:spPr bwMode="auto">
              <a:xfrm rot="17100000">
                <a:off x="5532285" y="1733687"/>
                <a:ext cx="58477" cy="345704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2" name="月 591">
              <a:extLst>
                <a:ext uri="{FF2B5EF4-FFF2-40B4-BE49-F238E27FC236}">
                  <a16:creationId xmlns:a16="http://schemas.microsoft.com/office/drawing/2014/main" id="{C0B72D41-6AD1-4FCF-912C-BEA2C08AE61A}"/>
                </a:ext>
              </a:extLst>
            </p:cNvPr>
            <p:cNvSpPr/>
            <p:nvPr/>
          </p:nvSpPr>
          <p:spPr bwMode="auto">
            <a:xfrm flipH="1">
              <a:off x="8236942" y="4488475"/>
              <a:ext cx="122989" cy="573091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月 592">
              <a:extLst>
                <a:ext uri="{FF2B5EF4-FFF2-40B4-BE49-F238E27FC236}">
                  <a16:creationId xmlns:a16="http://schemas.microsoft.com/office/drawing/2014/main" id="{BE27B78D-271E-449D-A174-9150E60692A6}"/>
                </a:ext>
              </a:extLst>
            </p:cNvPr>
            <p:cNvSpPr/>
            <p:nvPr/>
          </p:nvSpPr>
          <p:spPr bwMode="auto">
            <a:xfrm>
              <a:off x="7501611" y="4488475"/>
              <a:ext cx="122989" cy="573091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FF40C94A-7237-42E8-9EAA-AD582EDF2A3C}"/>
                </a:ext>
              </a:extLst>
            </p:cNvPr>
            <p:cNvGrpSpPr/>
            <p:nvPr/>
          </p:nvGrpSpPr>
          <p:grpSpPr>
            <a:xfrm>
              <a:off x="7360162" y="4336713"/>
              <a:ext cx="312763" cy="909212"/>
              <a:chOff x="7357780" y="1442625"/>
              <a:chExt cx="312763" cy="909212"/>
            </a:xfrm>
          </p:grpSpPr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EFF19C8B-33F6-4F6D-B024-322CC83DD395}"/>
                  </a:ext>
                </a:extLst>
              </p:cNvPr>
              <p:cNvGrpSpPr/>
              <p:nvPr/>
            </p:nvGrpSpPr>
            <p:grpSpPr>
              <a:xfrm>
                <a:off x="7499683" y="1442625"/>
                <a:ext cx="170860" cy="359038"/>
                <a:chOff x="6355264" y="928419"/>
                <a:chExt cx="817101" cy="1416125"/>
              </a:xfrm>
            </p:grpSpPr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0E368B5C-227E-4D3F-B9E2-B9C83519BA18}"/>
                    </a:ext>
                  </a:extLst>
                </p:cNvPr>
                <p:cNvSpPr/>
                <p:nvPr/>
              </p:nvSpPr>
              <p:spPr>
                <a:xfrm rot="1724692">
                  <a:off x="6551237" y="1216308"/>
                  <a:ext cx="231746" cy="784351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89320499-DF56-4F5D-ADC9-06B58D6BAF69}"/>
                    </a:ext>
                  </a:extLst>
                </p:cNvPr>
                <p:cNvSpPr/>
                <p:nvPr/>
              </p:nvSpPr>
              <p:spPr>
                <a:xfrm rot="1800000">
                  <a:off x="6583064" y="1100876"/>
                  <a:ext cx="258674" cy="87549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A0665BE4-809A-4BCB-8420-2E6D68CC6B21}"/>
                    </a:ext>
                  </a:extLst>
                </p:cNvPr>
                <p:cNvSpPr/>
                <p:nvPr/>
              </p:nvSpPr>
              <p:spPr>
                <a:xfrm rot="1885952">
                  <a:off x="6588493" y="928419"/>
                  <a:ext cx="267371" cy="1033199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85A39E6D-FA10-4247-B9BF-84C4B6CE3454}"/>
                    </a:ext>
                  </a:extLst>
                </p:cNvPr>
                <p:cNvSpPr/>
                <p:nvPr/>
              </p:nvSpPr>
              <p:spPr>
                <a:xfrm rot="12600000">
                  <a:off x="6355264" y="1014963"/>
                  <a:ext cx="817101" cy="1329581"/>
                </a:xfrm>
                <a:custGeom>
                  <a:avLst/>
                  <a:gdLst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360457 w 1371283"/>
                    <a:gd name="connsiteY6" fmla="*/ 2163872 h 2685240"/>
                    <a:gd name="connsiteX7" fmla="*/ 1120230 w 1371283"/>
                    <a:gd name="connsiteY7" fmla="*/ 2596392 h 2685240"/>
                    <a:gd name="connsiteX8" fmla="*/ 877573 w 1371283"/>
                    <a:gd name="connsiteY8" fmla="*/ 2661412 h 2685240"/>
                    <a:gd name="connsiteX9" fmla="*/ 812554 w 1371283"/>
                    <a:gd name="connsiteY9" fmla="*/ 2418755 h 2685240"/>
                    <a:gd name="connsiteX10" fmla="*/ 1016795 w 1371283"/>
                    <a:gd name="connsiteY10" fmla="*/ 2065000 h 2685240"/>
                    <a:gd name="connsiteX11" fmla="*/ 1016796 w 1371283"/>
                    <a:gd name="connsiteY11" fmla="*/ 1851668 h 2685240"/>
                    <a:gd name="connsiteX12" fmla="*/ 1016598 w 1371283"/>
                    <a:gd name="connsiteY12" fmla="*/ 1340694 h 2685240"/>
                    <a:gd name="connsiteX13" fmla="*/ 742817 w 1371283"/>
                    <a:gd name="connsiteY13" fmla="*/ 1066914 h 2685240"/>
                    <a:gd name="connsiteX14" fmla="*/ 469037 w 1371283"/>
                    <a:gd name="connsiteY14" fmla="*/ 1340694 h 2685240"/>
                    <a:gd name="connsiteX15" fmla="*/ 469238 w 1371283"/>
                    <a:gd name="connsiteY15" fmla="*/ 1935040 h 2685240"/>
                    <a:gd name="connsiteX16" fmla="*/ 234619 w 1371283"/>
                    <a:gd name="connsiteY16" fmla="*/ 2169659 h 2685240"/>
                    <a:gd name="connsiteX17" fmla="*/ 0 w 1371283"/>
                    <a:gd name="connsiteY17" fmla="*/ 1935040 h 2685240"/>
                    <a:gd name="connsiteX18" fmla="*/ 569 w 1371283"/>
                    <a:gd name="connsiteY18" fmla="*/ 1016941 h 2685240"/>
                    <a:gd name="connsiteX19" fmla="*/ 46320 w 1371283"/>
                    <a:gd name="connsiteY19" fmla="*/ 790331 h 2685240"/>
                    <a:gd name="connsiteX20" fmla="*/ 93641 w 1371283"/>
                    <a:gd name="connsiteY20" fmla="*/ 703150 h 2685240"/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120230 w 1371283"/>
                    <a:gd name="connsiteY6" fmla="*/ 2596392 h 2685240"/>
                    <a:gd name="connsiteX7" fmla="*/ 877573 w 1371283"/>
                    <a:gd name="connsiteY7" fmla="*/ 2661412 h 2685240"/>
                    <a:gd name="connsiteX8" fmla="*/ 812554 w 1371283"/>
                    <a:gd name="connsiteY8" fmla="*/ 2418755 h 2685240"/>
                    <a:gd name="connsiteX9" fmla="*/ 1016795 w 1371283"/>
                    <a:gd name="connsiteY9" fmla="*/ 2065000 h 2685240"/>
                    <a:gd name="connsiteX10" fmla="*/ 1016796 w 1371283"/>
                    <a:gd name="connsiteY10" fmla="*/ 1851668 h 2685240"/>
                    <a:gd name="connsiteX11" fmla="*/ 1016598 w 1371283"/>
                    <a:gd name="connsiteY11" fmla="*/ 1340694 h 2685240"/>
                    <a:gd name="connsiteX12" fmla="*/ 742817 w 1371283"/>
                    <a:gd name="connsiteY12" fmla="*/ 1066914 h 2685240"/>
                    <a:gd name="connsiteX13" fmla="*/ 469037 w 1371283"/>
                    <a:gd name="connsiteY13" fmla="*/ 1340694 h 2685240"/>
                    <a:gd name="connsiteX14" fmla="*/ 469238 w 1371283"/>
                    <a:gd name="connsiteY14" fmla="*/ 1935040 h 2685240"/>
                    <a:gd name="connsiteX15" fmla="*/ 234619 w 1371283"/>
                    <a:gd name="connsiteY15" fmla="*/ 2169659 h 2685240"/>
                    <a:gd name="connsiteX16" fmla="*/ 0 w 1371283"/>
                    <a:gd name="connsiteY16" fmla="*/ 1935040 h 2685240"/>
                    <a:gd name="connsiteX17" fmla="*/ 569 w 1371283"/>
                    <a:gd name="connsiteY17" fmla="*/ 1016941 h 2685240"/>
                    <a:gd name="connsiteX18" fmla="*/ 46320 w 1371283"/>
                    <a:gd name="connsiteY18" fmla="*/ 790331 h 2685240"/>
                    <a:gd name="connsiteX19" fmla="*/ 93641 w 1371283"/>
                    <a:gd name="connsiteY19" fmla="*/ 703150 h 2685240"/>
                    <a:gd name="connsiteX20" fmla="*/ 231458 w 1371283"/>
                    <a:gd name="connsiteY20" fmla="*/ 0 h 2685240"/>
                    <a:gd name="connsiteX0" fmla="*/ 231458 w 1471312"/>
                    <a:gd name="connsiteY0" fmla="*/ 0 h 2685240"/>
                    <a:gd name="connsiteX1" fmla="*/ 1137203 w 1471312"/>
                    <a:gd name="connsiteY1" fmla="*/ 0 h 2685240"/>
                    <a:gd name="connsiteX2" fmla="*/ 1273217 w 1471312"/>
                    <a:gd name="connsiteY2" fmla="*/ 693948 h 2685240"/>
                    <a:gd name="connsiteX3" fmla="*/ 1325532 w 1471312"/>
                    <a:gd name="connsiteY3" fmla="*/ 790331 h 2685240"/>
                    <a:gd name="connsiteX4" fmla="*/ 1371283 w 1471312"/>
                    <a:gd name="connsiteY4" fmla="*/ 1016941 h 2685240"/>
                    <a:gd name="connsiteX5" fmla="*/ 1471307 w 1471312"/>
                    <a:gd name="connsiteY5" fmla="*/ 2116615 h 2685240"/>
                    <a:gd name="connsiteX6" fmla="*/ 1120230 w 1471312"/>
                    <a:gd name="connsiteY6" fmla="*/ 2596392 h 2685240"/>
                    <a:gd name="connsiteX7" fmla="*/ 877573 w 1471312"/>
                    <a:gd name="connsiteY7" fmla="*/ 2661412 h 2685240"/>
                    <a:gd name="connsiteX8" fmla="*/ 812554 w 1471312"/>
                    <a:gd name="connsiteY8" fmla="*/ 2418755 h 2685240"/>
                    <a:gd name="connsiteX9" fmla="*/ 1016795 w 1471312"/>
                    <a:gd name="connsiteY9" fmla="*/ 2065000 h 2685240"/>
                    <a:gd name="connsiteX10" fmla="*/ 1016796 w 1471312"/>
                    <a:gd name="connsiteY10" fmla="*/ 1851668 h 2685240"/>
                    <a:gd name="connsiteX11" fmla="*/ 1016598 w 1471312"/>
                    <a:gd name="connsiteY11" fmla="*/ 1340694 h 2685240"/>
                    <a:gd name="connsiteX12" fmla="*/ 742817 w 1471312"/>
                    <a:gd name="connsiteY12" fmla="*/ 1066914 h 2685240"/>
                    <a:gd name="connsiteX13" fmla="*/ 469037 w 1471312"/>
                    <a:gd name="connsiteY13" fmla="*/ 1340694 h 2685240"/>
                    <a:gd name="connsiteX14" fmla="*/ 469238 w 1471312"/>
                    <a:gd name="connsiteY14" fmla="*/ 1935040 h 2685240"/>
                    <a:gd name="connsiteX15" fmla="*/ 234619 w 1471312"/>
                    <a:gd name="connsiteY15" fmla="*/ 2169659 h 2685240"/>
                    <a:gd name="connsiteX16" fmla="*/ 0 w 1471312"/>
                    <a:gd name="connsiteY16" fmla="*/ 1935040 h 2685240"/>
                    <a:gd name="connsiteX17" fmla="*/ 569 w 1471312"/>
                    <a:gd name="connsiteY17" fmla="*/ 1016941 h 2685240"/>
                    <a:gd name="connsiteX18" fmla="*/ 46320 w 1471312"/>
                    <a:gd name="connsiteY18" fmla="*/ 790331 h 2685240"/>
                    <a:gd name="connsiteX19" fmla="*/ 93641 w 1471312"/>
                    <a:gd name="connsiteY19" fmla="*/ 703150 h 2685240"/>
                    <a:gd name="connsiteX20" fmla="*/ 231458 w 1471312"/>
                    <a:gd name="connsiteY20" fmla="*/ 0 h 2685240"/>
                    <a:gd name="connsiteX0" fmla="*/ 466789 w 1706639"/>
                    <a:gd name="connsiteY0" fmla="*/ 0 h 2685240"/>
                    <a:gd name="connsiteX1" fmla="*/ 1372534 w 1706639"/>
                    <a:gd name="connsiteY1" fmla="*/ 0 h 2685240"/>
                    <a:gd name="connsiteX2" fmla="*/ 1508548 w 1706639"/>
                    <a:gd name="connsiteY2" fmla="*/ 693948 h 2685240"/>
                    <a:gd name="connsiteX3" fmla="*/ 1560863 w 1706639"/>
                    <a:gd name="connsiteY3" fmla="*/ 790331 h 2685240"/>
                    <a:gd name="connsiteX4" fmla="*/ 1606614 w 1706639"/>
                    <a:gd name="connsiteY4" fmla="*/ 1016941 h 2685240"/>
                    <a:gd name="connsiteX5" fmla="*/ 1706638 w 1706639"/>
                    <a:gd name="connsiteY5" fmla="*/ 2116615 h 2685240"/>
                    <a:gd name="connsiteX6" fmla="*/ 1355561 w 1706639"/>
                    <a:gd name="connsiteY6" fmla="*/ 2596392 h 2685240"/>
                    <a:gd name="connsiteX7" fmla="*/ 1112904 w 1706639"/>
                    <a:gd name="connsiteY7" fmla="*/ 2661412 h 2685240"/>
                    <a:gd name="connsiteX8" fmla="*/ 1047885 w 1706639"/>
                    <a:gd name="connsiteY8" fmla="*/ 2418755 h 2685240"/>
                    <a:gd name="connsiteX9" fmla="*/ 1252126 w 1706639"/>
                    <a:gd name="connsiteY9" fmla="*/ 2065000 h 2685240"/>
                    <a:gd name="connsiteX10" fmla="*/ 1252127 w 1706639"/>
                    <a:gd name="connsiteY10" fmla="*/ 1851668 h 2685240"/>
                    <a:gd name="connsiteX11" fmla="*/ 1251929 w 1706639"/>
                    <a:gd name="connsiteY11" fmla="*/ 1340694 h 2685240"/>
                    <a:gd name="connsiteX12" fmla="*/ 978148 w 1706639"/>
                    <a:gd name="connsiteY12" fmla="*/ 1066914 h 2685240"/>
                    <a:gd name="connsiteX13" fmla="*/ 704368 w 1706639"/>
                    <a:gd name="connsiteY13" fmla="*/ 1340694 h 2685240"/>
                    <a:gd name="connsiteX14" fmla="*/ 704569 w 1706639"/>
                    <a:gd name="connsiteY14" fmla="*/ 1935040 h 2685240"/>
                    <a:gd name="connsiteX15" fmla="*/ 469950 w 1706639"/>
                    <a:gd name="connsiteY15" fmla="*/ 2169659 h 2685240"/>
                    <a:gd name="connsiteX16" fmla="*/ 0 w 1706639"/>
                    <a:gd name="connsiteY16" fmla="*/ 1635235 h 2685240"/>
                    <a:gd name="connsiteX17" fmla="*/ 235900 w 1706639"/>
                    <a:gd name="connsiteY17" fmla="*/ 1016941 h 2685240"/>
                    <a:gd name="connsiteX18" fmla="*/ 281651 w 1706639"/>
                    <a:gd name="connsiteY18" fmla="*/ 790331 h 2685240"/>
                    <a:gd name="connsiteX19" fmla="*/ 328972 w 1706639"/>
                    <a:gd name="connsiteY19" fmla="*/ 703150 h 2685240"/>
                    <a:gd name="connsiteX20" fmla="*/ 466789 w 1706639"/>
                    <a:gd name="connsiteY20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707205 w 1709275"/>
                    <a:gd name="connsiteY14" fmla="*/ 1935040 h 2685240"/>
                    <a:gd name="connsiteX15" fmla="*/ 472586 w 1709275"/>
                    <a:gd name="connsiteY15" fmla="*/ 216965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707205 w 1709275"/>
                    <a:gd name="connsiteY14" fmla="*/ 1935040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12817 w 1709275"/>
                    <a:gd name="connsiteY14" fmla="*/ 1748546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14497 w 1709275"/>
                    <a:gd name="connsiteY14" fmla="*/ 1872836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77749 w 1717599"/>
                    <a:gd name="connsiteY0" fmla="*/ 0 h 2685240"/>
                    <a:gd name="connsiteX1" fmla="*/ 1383494 w 1717599"/>
                    <a:gd name="connsiteY1" fmla="*/ 0 h 2685240"/>
                    <a:gd name="connsiteX2" fmla="*/ 1519508 w 1717599"/>
                    <a:gd name="connsiteY2" fmla="*/ 693948 h 2685240"/>
                    <a:gd name="connsiteX3" fmla="*/ 1571823 w 1717599"/>
                    <a:gd name="connsiteY3" fmla="*/ 790331 h 2685240"/>
                    <a:gd name="connsiteX4" fmla="*/ 1617574 w 1717599"/>
                    <a:gd name="connsiteY4" fmla="*/ 1016941 h 2685240"/>
                    <a:gd name="connsiteX5" fmla="*/ 1717598 w 1717599"/>
                    <a:gd name="connsiteY5" fmla="*/ 2116615 h 2685240"/>
                    <a:gd name="connsiteX6" fmla="*/ 1366521 w 1717599"/>
                    <a:gd name="connsiteY6" fmla="*/ 2596392 h 2685240"/>
                    <a:gd name="connsiteX7" fmla="*/ 1123864 w 1717599"/>
                    <a:gd name="connsiteY7" fmla="*/ 2661412 h 2685240"/>
                    <a:gd name="connsiteX8" fmla="*/ 1058845 w 1717599"/>
                    <a:gd name="connsiteY8" fmla="*/ 2418755 h 2685240"/>
                    <a:gd name="connsiteX9" fmla="*/ 1263086 w 1717599"/>
                    <a:gd name="connsiteY9" fmla="*/ 2065000 h 2685240"/>
                    <a:gd name="connsiteX10" fmla="*/ 1263087 w 1717599"/>
                    <a:gd name="connsiteY10" fmla="*/ 1851668 h 2685240"/>
                    <a:gd name="connsiteX11" fmla="*/ 1174734 w 1717599"/>
                    <a:gd name="connsiteY11" fmla="*/ 1335008 h 2685240"/>
                    <a:gd name="connsiteX12" fmla="*/ 911234 w 1717599"/>
                    <a:gd name="connsiteY12" fmla="*/ 1049636 h 2685240"/>
                    <a:gd name="connsiteX13" fmla="*/ 421141 w 1717599"/>
                    <a:gd name="connsiteY13" fmla="*/ 1748546 h 2685240"/>
                    <a:gd name="connsiteX14" fmla="*/ 122821 w 1717599"/>
                    <a:gd name="connsiteY14" fmla="*/ 1872836 h 2685240"/>
                    <a:gd name="connsiteX15" fmla="*/ 10960 w 1717599"/>
                    <a:gd name="connsiteY15" fmla="*/ 1635235 h 2685240"/>
                    <a:gd name="connsiteX16" fmla="*/ 292611 w 1717599"/>
                    <a:gd name="connsiteY16" fmla="*/ 790331 h 2685240"/>
                    <a:gd name="connsiteX17" fmla="*/ 339932 w 1717599"/>
                    <a:gd name="connsiteY17" fmla="*/ 703150 h 2685240"/>
                    <a:gd name="connsiteX18" fmla="*/ 477749 w 1717599"/>
                    <a:gd name="connsiteY18" fmla="*/ 0 h 2685240"/>
                    <a:gd name="connsiteX0" fmla="*/ 483723 w 1723573"/>
                    <a:gd name="connsiteY0" fmla="*/ 0 h 2685240"/>
                    <a:gd name="connsiteX1" fmla="*/ 1389468 w 1723573"/>
                    <a:gd name="connsiteY1" fmla="*/ 0 h 2685240"/>
                    <a:gd name="connsiteX2" fmla="*/ 1525482 w 1723573"/>
                    <a:gd name="connsiteY2" fmla="*/ 693948 h 2685240"/>
                    <a:gd name="connsiteX3" fmla="*/ 1577797 w 1723573"/>
                    <a:gd name="connsiteY3" fmla="*/ 790331 h 2685240"/>
                    <a:gd name="connsiteX4" fmla="*/ 1623548 w 1723573"/>
                    <a:gd name="connsiteY4" fmla="*/ 1016941 h 2685240"/>
                    <a:gd name="connsiteX5" fmla="*/ 1723572 w 1723573"/>
                    <a:gd name="connsiteY5" fmla="*/ 2116615 h 2685240"/>
                    <a:gd name="connsiteX6" fmla="*/ 1372495 w 1723573"/>
                    <a:gd name="connsiteY6" fmla="*/ 2596392 h 2685240"/>
                    <a:gd name="connsiteX7" fmla="*/ 1129838 w 1723573"/>
                    <a:gd name="connsiteY7" fmla="*/ 2661412 h 2685240"/>
                    <a:gd name="connsiteX8" fmla="*/ 1064819 w 1723573"/>
                    <a:gd name="connsiteY8" fmla="*/ 2418755 h 2685240"/>
                    <a:gd name="connsiteX9" fmla="*/ 1269060 w 1723573"/>
                    <a:gd name="connsiteY9" fmla="*/ 2065000 h 2685240"/>
                    <a:gd name="connsiteX10" fmla="*/ 1269061 w 1723573"/>
                    <a:gd name="connsiteY10" fmla="*/ 1851668 h 2685240"/>
                    <a:gd name="connsiteX11" fmla="*/ 1180708 w 1723573"/>
                    <a:gd name="connsiteY11" fmla="*/ 1335008 h 2685240"/>
                    <a:gd name="connsiteX12" fmla="*/ 917208 w 1723573"/>
                    <a:gd name="connsiteY12" fmla="*/ 1049636 h 2685240"/>
                    <a:gd name="connsiteX13" fmla="*/ 427115 w 1723573"/>
                    <a:gd name="connsiteY13" fmla="*/ 1748546 h 2685240"/>
                    <a:gd name="connsiteX14" fmla="*/ 128795 w 1723573"/>
                    <a:gd name="connsiteY14" fmla="*/ 1872836 h 2685240"/>
                    <a:gd name="connsiteX15" fmla="*/ 16934 w 1723573"/>
                    <a:gd name="connsiteY15" fmla="*/ 1635235 h 2685240"/>
                    <a:gd name="connsiteX16" fmla="*/ 298585 w 1723573"/>
                    <a:gd name="connsiteY16" fmla="*/ 790331 h 2685240"/>
                    <a:gd name="connsiteX17" fmla="*/ 345906 w 1723573"/>
                    <a:gd name="connsiteY17" fmla="*/ 703150 h 2685240"/>
                    <a:gd name="connsiteX18" fmla="*/ 483723 w 1723573"/>
                    <a:gd name="connsiteY18" fmla="*/ 0 h 2685240"/>
                    <a:gd name="connsiteX0" fmla="*/ 483723 w 1723573"/>
                    <a:gd name="connsiteY0" fmla="*/ 0 h 2685240"/>
                    <a:gd name="connsiteX1" fmla="*/ 1389468 w 1723573"/>
                    <a:gd name="connsiteY1" fmla="*/ 0 h 2685240"/>
                    <a:gd name="connsiteX2" fmla="*/ 1525482 w 1723573"/>
                    <a:gd name="connsiteY2" fmla="*/ 693948 h 2685240"/>
                    <a:gd name="connsiteX3" fmla="*/ 1577797 w 1723573"/>
                    <a:gd name="connsiteY3" fmla="*/ 790331 h 2685240"/>
                    <a:gd name="connsiteX4" fmla="*/ 1623548 w 1723573"/>
                    <a:gd name="connsiteY4" fmla="*/ 1016941 h 2685240"/>
                    <a:gd name="connsiteX5" fmla="*/ 1723572 w 1723573"/>
                    <a:gd name="connsiteY5" fmla="*/ 2116615 h 2685240"/>
                    <a:gd name="connsiteX6" fmla="*/ 1372495 w 1723573"/>
                    <a:gd name="connsiteY6" fmla="*/ 2596392 h 2685240"/>
                    <a:gd name="connsiteX7" fmla="*/ 1129838 w 1723573"/>
                    <a:gd name="connsiteY7" fmla="*/ 2661412 h 2685240"/>
                    <a:gd name="connsiteX8" fmla="*/ 1064819 w 1723573"/>
                    <a:gd name="connsiteY8" fmla="*/ 2418755 h 2685240"/>
                    <a:gd name="connsiteX9" fmla="*/ 1269060 w 1723573"/>
                    <a:gd name="connsiteY9" fmla="*/ 2065000 h 2685240"/>
                    <a:gd name="connsiteX10" fmla="*/ 1269061 w 1723573"/>
                    <a:gd name="connsiteY10" fmla="*/ 1851668 h 2685240"/>
                    <a:gd name="connsiteX11" fmla="*/ 1180708 w 1723573"/>
                    <a:gd name="connsiteY11" fmla="*/ 1335008 h 2685240"/>
                    <a:gd name="connsiteX12" fmla="*/ 917208 w 1723573"/>
                    <a:gd name="connsiteY12" fmla="*/ 1049636 h 2685240"/>
                    <a:gd name="connsiteX13" fmla="*/ 427115 w 1723573"/>
                    <a:gd name="connsiteY13" fmla="*/ 1748546 h 2685240"/>
                    <a:gd name="connsiteX14" fmla="*/ 128795 w 1723573"/>
                    <a:gd name="connsiteY14" fmla="*/ 1872836 h 2685240"/>
                    <a:gd name="connsiteX15" fmla="*/ 16934 w 1723573"/>
                    <a:gd name="connsiteY15" fmla="*/ 1635235 h 2685240"/>
                    <a:gd name="connsiteX16" fmla="*/ 298585 w 1723573"/>
                    <a:gd name="connsiteY16" fmla="*/ 790331 h 2685240"/>
                    <a:gd name="connsiteX17" fmla="*/ 345906 w 1723573"/>
                    <a:gd name="connsiteY17" fmla="*/ 703150 h 2685240"/>
                    <a:gd name="connsiteX18" fmla="*/ 483723 w 1723573"/>
                    <a:gd name="connsiteY18" fmla="*/ 0 h 2685240"/>
                    <a:gd name="connsiteX0" fmla="*/ 482538 w 1722388"/>
                    <a:gd name="connsiteY0" fmla="*/ 0 h 2685240"/>
                    <a:gd name="connsiteX1" fmla="*/ 1388283 w 1722388"/>
                    <a:gd name="connsiteY1" fmla="*/ 0 h 2685240"/>
                    <a:gd name="connsiteX2" fmla="*/ 1524297 w 1722388"/>
                    <a:gd name="connsiteY2" fmla="*/ 693948 h 2685240"/>
                    <a:gd name="connsiteX3" fmla="*/ 1576612 w 1722388"/>
                    <a:gd name="connsiteY3" fmla="*/ 790331 h 2685240"/>
                    <a:gd name="connsiteX4" fmla="*/ 1622363 w 1722388"/>
                    <a:gd name="connsiteY4" fmla="*/ 1016941 h 2685240"/>
                    <a:gd name="connsiteX5" fmla="*/ 1722387 w 1722388"/>
                    <a:gd name="connsiteY5" fmla="*/ 2116615 h 2685240"/>
                    <a:gd name="connsiteX6" fmla="*/ 1371310 w 1722388"/>
                    <a:gd name="connsiteY6" fmla="*/ 2596392 h 2685240"/>
                    <a:gd name="connsiteX7" fmla="*/ 1128653 w 1722388"/>
                    <a:gd name="connsiteY7" fmla="*/ 2661412 h 2685240"/>
                    <a:gd name="connsiteX8" fmla="*/ 1063634 w 1722388"/>
                    <a:gd name="connsiteY8" fmla="*/ 2418755 h 2685240"/>
                    <a:gd name="connsiteX9" fmla="*/ 1267875 w 1722388"/>
                    <a:gd name="connsiteY9" fmla="*/ 2065000 h 2685240"/>
                    <a:gd name="connsiteX10" fmla="*/ 1267876 w 1722388"/>
                    <a:gd name="connsiteY10" fmla="*/ 1851668 h 2685240"/>
                    <a:gd name="connsiteX11" fmla="*/ 1179523 w 1722388"/>
                    <a:gd name="connsiteY11" fmla="*/ 1335008 h 2685240"/>
                    <a:gd name="connsiteX12" fmla="*/ 916023 w 1722388"/>
                    <a:gd name="connsiteY12" fmla="*/ 1049636 h 2685240"/>
                    <a:gd name="connsiteX13" fmla="*/ 425930 w 1722388"/>
                    <a:gd name="connsiteY13" fmla="*/ 1748546 h 2685240"/>
                    <a:gd name="connsiteX14" fmla="*/ 127610 w 1722388"/>
                    <a:gd name="connsiteY14" fmla="*/ 1872836 h 2685240"/>
                    <a:gd name="connsiteX15" fmla="*/ 15749 w 1722388"/>
                    <a:gd name="connsiteY15" fmla="*/ 1635235 h 2685240"/>
                    <a:gd name="connsiteX16" fmla="*/ 297400 w 1722388"/>
                    <a:gd name="connsiteY16" fmla="*/ 790331 h 2685240"/>
                    <a:gd name="connsiteX17" fmla="*/ 344721 w 1722388"/>
                    <a:gd name="connsiteY17" fmla="*/ 703150 h 2685240"/>
                    <a:gd name="connsiteX18" fmla="*/ 482538 w 1722388"/>
                    <a:gd name="connsiteY18" fmla="*/ 0 h 2685240"/>
                    <a:gd name="connsiteX0" fmla="*/ 452571 w 1692421"/>
                    <a:gd name="connsiteY0" fmla="*/ 0 h 2685240"/>
                    <a:gd name="connsiteX1" fmla="*/ 1358316 w 1692421"/>
                    <a:gd name="connsiteY1" fmla="*/ 0 h 2685240"/>
                    <a:gd name="connsiteX2" fmla="*/ 1494330 w 1692421"/>
                    <a:gd name="connsiteY2" fmla="*/ 693948 h 2685240"/>
                    <a:gd name="connsiteX3" fmla="*/ 1546645 w 1692421"/>
                    <a:gd name="connsiteY3" fmla="*/ 790331 h 2685240"/>
                    <a:gd name="connsiteX4" fmla="*/ 1592396 w 1692421"/>
                    <a:gd name="connsiteY4" fmla="*/ 1016941 h 2685240"/>
                    <a:gd name="connsiteX5" fmla="*/ 1692420 w 1692421"/>
                    <a:gd name="connsiteY5" fmla="*/ 2116615 h 2685240"/>
                    <a:gd name="connsiteX6" fmla="*/ 1341343 w 1692421"/>
                    <a:gd name="connsiteY6" fmla="*/ 2596392 h 2685240"/>
                    <a:gd name="connsiteX7" fmla="*/ 1098686 w 1692421"/>
                    <a:gd name="connsiteY7" fmla="*/ 2661412 h 2685240"/>
                    <a:gd name="connsiteX8" fmla="*/ 1033667 w 1692421"/>
                    <a:gd name="connsiteY8" fmla="*/ 2418755 h 2685240"/>
                    <a:gd name="connsiteX9" fmla="*/ 1237908 w 1692421"/>
                    <a:gd name="connsiteY9" fmla="*/ 2065000 h 2685240"/>
                    <a:gd name="connsiteX10" fmla="*/ 1237909 w 1692421"/>
                    <a:gd name="connsiteY10" fmla="*/ 1851668 h 2685240"/>
                    <a:gd name="connsiteX11" fmla="*/ 1149556 w 1692421"/>
                    <a:gd name="connsiteY11" fmla="*/ 1335008 h 2685240"/>
                    <a:gd name="connsiteX12" fmla="*/ 886056 w 1692421"/>
                    <a:gd name="connsiteY12" fmla="*/ 1049636 h 2685240"/>
                    <a:gd name="connsiteX13" fmla="*/ 395963 w 1692421"/>
                    <a:gd name="connsiteY13" fmla="*/ 1748546 h 2685240"/>
                    <a:gd name="connsiteX14" fmla="*/ 97643 w 1692421"/>
                    <a:gd name="connsiteY14" fmla="*/ 1872836 h 2685240"/>
                    <a:gd name="connsiteX15" fmla="*/ 17105 w 1692421"/>
                    <a:gd name="connsiteY15" fmla="*/ 1571885 h 2685240"/>
                    <a:gd name="connsiteX16" fmla="*/ 267433 w 1692421"/>
                    <a:gd name="connsiteY16" fmla="*/ 790331 h 2685240"/>
                    <a:gd name="connsiteX17" fmla="*/ 314754 w 1692421"/>
                    <a:gd name="connsiteY17" fmla="*/ 703150 h 2685240"/>
                    <a:gd name="connsiteX18" fmla="*/ 452571 w 1692421"/>
                    <a:gd name="connsiteY18" fmla="*/ 0 h 2685240"/>
                    <a:gd name="connsiteX0" fmla="*/ 437249 w 1677099"/>
                    <a:gd name="connsiteY0" fmla="*/ 0 h 2685240"/>
                    <a:gd name="connsiteX1" fmla="*/ 1342994 w 1677099"/>
                    <a:gd name="connsiteY1" fmla="*/ 0 h 2685240"/>
                    <a:gd name="connsiteX2" fmla="*/ 1479008 w 1677099"/>
                    <a:gd name="connsiteY2" fmla="*/ 693948 h 2685240"/>
                    <a:gd name="connsiteX3" fmla="*/ 1531323 w 1677099"/>
                    <a:gd name="connsiteY3" fmla="*/ 790331 h 2685240"/>
                    <a:gd name="connsiteX4" fmla="*/ 1577074 w 1677099"/>
                    <a:gd name="connsiteY4" fmla="*/ 1016941 h 2685240"/>
                    <a:gd name="connsiteX5" fmla="*/ 1677098 w 1677099"/>
                    <a:gd name="connsiteY5" fmla="*/ 2116615 h 2685240"/>
                    <a:gd name="connsiteX6" fmla="*/ 1326021 w 1677099"/>
                    <a:gd name="connsiteY6" fmla="*/ 2596392 h 2685240"/>
                    <a:gd name="connsiteX7" fmla="*/ 1083364 w 1677099"/>
                    <a:gd name="connsiteY7" fmla="*/ 2661412 h 2685240"/>
                    <a:gd name="connsiteX8" fmla="*/ 1018345 w 1677099"/>
                    <a:gd name="connsiteY8" fmla="*/ 2418755 h 2685240"/>
                    <a:gd name="connsiteX9" fmla="*/ 1222586 w 1677099"/>
                    <a:gd name="connsiteY9" fmla="*/ 2065000 h 2685240"/>
                    <a:gd name="connsiteX10" fmla="*/ 1222587 w 1677099"/>
                    <a:gd name="connsiteY10" fmla="*/ 1851668 h 2685240"/>
                    <a:gd name="connsiteX11" fmla="*/ 1134234 w 1677099"/>
                    <a:gd name="connsiteY11" fmla="*/ 1335008 h 2685240"/>
                    <a:gd name="connsiteX12" fmla="*/ 870734 w 1677099"/>
                    <a:gd name="connsiteY12" fmla="*/ 1049636 h 2685240"/>
                    <a:gd name="connsiteX13" fmla="*/ 380641 w 1677099"/>
                    <a:gd name="connsiteY13" fmla="*/ 1748546 h 2685240"/>
                    <a:gd name="connsiteX14" fmla="*/ 82321 w 1677099"/>
                    <a:gd name="connsiteY14" fmla="*/ 1872836 h 2685240"/>
                    <a:gd name="connsiteX15" fmla="*/ 1783 w 1677099"/>
                    <a:gd name="connsiteY15" fmla="*/ 1571885 h 2685240"/>
                    <a:gd name="connsiteX16" fmla="*/ 137712 w 1677099"/>
                    <a:gd name="connsiteY16" fmla="*/ 895987 h 2685240"/>
                    <a:gd name="connsiteX17" fmla="*/ 299432 w 1677099"/>
                    <a:gd name="connsiteY17" fmla="*/ 703150 h 2685240"/>
                    <a:gd name="connsiteX18" fmla="*/ 437249 w 1677099"/>
                    <a:gd name="connsiteY18" fmla="*/ 0 h 2685240"/>
                    <a:gd name="connsiteX0" fmla="*/ 437249 w 1677099"/>
                    <a:gd name="connsiteY0" fmla="*/ 0 h 2685240"/>
                    <a:gd name="connsiteX1" fmla="*/ 1342994 w 1677099"/>
                    <a:gd name="connsiteY1" fmla="*/ 0 h 2685240"/>
                    <a:gd name="connsiteX2" fmla="*/ 1479008 w 1677099"/>
                    <a:gd name="connsiteY2" fmla="*/ 693948 h 2685240"/>
                    <a:gd name="connsiteX3" fmla="*/ 1531323 w 1677099"/>
                    <a:gd name="connsiteY3" fmla="*/ 790331 h 2685240"/>
                    <a:gd name="connsiteX4" fmla="*/ 1577074 w 1677099"/>
                    <a:gd name="connsiteY4" fmla="*/ 1016941 h 2685240"/>
                    <a:gd name="connsiteX5" fmla="*/ 1677098 w 1677099"/>
                    <a:gd name="connsiteY5" fmla="*/ 2116615 h 2685240"/>
                    <a:gd name="connsiteX6" fmla="*/ 1326021 w 1677099"/>
                    <a:gd name="connsiteY6" fmla="*/ 2596392 h 2685240"/>
                    <a:gd name="connsiteX7" fmla="*/ 1083364 w 1677099"/>
                    <a:gd name="connsiteY7" fmla="*/ 2661412 h 2685240"/>
                    <a:gd name="connsiteX8" fmla="*/ 1018345 w 1677099"/>
                    <a:gd name="connsiteY8" fmla="*/ 2418755 h 2685240"/>
                    <a:gd name="connsiteX9" fmla="*/ 1222586 w 1677099"/>
                    <a:gd name="connsiteY9" fmla="*/ 2065000 h 2685240"/>
                    <a:gd name="connsiteX10" fmla="*/ 1222587 w 1677099"/>
                    <a:gd name="connsiteY10" fmla="*/ 1851668 h 2685240"/>
                    <a:gd name="connsiteX11" fmla="*/ 1134234 w 1677099"/>
                    <a:gd name="connsiteY11" fmla="*/ 1335008 h 2685240"/>
                    <a:gd name="connsiteX12" fmla="*/ 870734 w 1677099"/>
                    <a:gd name="connsiteY12" fmla="*/ 1049636 h 2685240"/>
                    <a:gd name="connsiteX13" fmla="*/ 380641 w 1677099"/>
                    <a:gd name="connsiteY13" fmla="*/ 1748546 h 2685240"/>
                    <a:gd name="connsiteX14" fmla="*/ 82321 w 1677099"/>
                    <a:gd name="connsiteY14" fmla="*/ 1872836 h 2685240"/>
                    <a:gd name="connsiteX15" fmla="*/ 1783 w 1677099"/>
                    <a:gd name="connsiteY15" fmla="*/ 1571885 h 2685240"/>
                    <a:gd name="connsiteX16" fmla="*/ 137712 w 1677099"/>
                    <a:gd name="connsiteY16" fmla="*/ 895987 h 2685240"/>
                    <a:gd name="connsiteX17" fmla="*/ 299432 w 1677099"/>
                    <a:gd name="connsiteY17" fmla="*/ 703150 h 2685240"/>
                    <a:gd name="connsiteX18" fmla="*/ 437249 w 1677099"/>
                    <a:gd name="connsiteY18" fmla="*/ 0 h 2685240"/>
                    <a:gd name="connsiteX0" fmla="*/ 438041 w 1677891"/>
                    <a:gd name="connsiteY0" fmla="*/ 0 h 2685240"/>
                    <a:gd name="connsiteX1" fmla="*/ 1343786 w 1677891"/>
                    <a:gd name="connsiteY1" fmla="*/ 0 h 2685240"/>
                    <a:gd name="connsiteX2" fmla="*/ 1479800 w 1677891"/>
                    <a:gd name="connsiteY2" fmla="*/ 693948 h 2685240"/>
                    <a:gd name="connsiteX3" fmla="*/ 1532115 w 1677891"/>
                    <a:gd name="connsiteY3" fmla="*/ 790331 h 2685240"/>
                    <a:gd name="connsiteX4" fmla="*/ 1577866 w 1677891"/>
                    <a:gd name="connsiteY4" fmla="*/ 1016941 h 2685240"/>
                    <a:gd name="connsiteX5" fmla="*/ 1677890 w 1677891"/>
                    <a:gd name="connsiteY5" fmla="*/ 2116615 h 2685240"/>
                    <a:gd name="connsiteX6" fmla="*/ 1326813 w 1677891"/>
                    <a:gd name="connsiteY6" fmla="*/ 2596392 h 2685240"/>
                    <a:gd name="connsiteX7" fmla="*/ 1084156 w 1677891"/>
                    <a:gd name="connsiteY7" fmla="*/ 2661412 h 2685240"/>
                    <a:gd name="connsiteX8" fmla="*/ 1019137 w 1677891"/>
                    <a:gd name="connsiteY8" fmla="*/ 2418755 h 2685240"/>
                    <a:gd name="connsiteX9" fmla="*/ 1223378 w 1677891"/>
                    <a:gd name="connsiteY9" fmla="*/ 2065000 h 2685240"/>
                    <a:gd name="connsiteX10" fmla="*/ 1223379 w 1677891"/>
                    <a:gd name="connsiteY10" fmla="*/ 1851668 h 2685240"/>
                    <a:gd name="connsiteX11" fmla="*/ 1135026 w 1677891"/>
                    <a:gd name="connsiteY11" fmla="*/ 1335008 h 2685240"/>
                    <a:gd name="connsiteX12" fmla="*/ 871526 w 1677891"/>
                    <a:gd name="connsiteY12" fmla="*/ 1049636 h 2685240"/>
                    <a:gd name="connsiteX13" fmla="*/ 381433 w 1677891"/>
                    <a:gd name="connsiteY13" fmla="*/ 1748546 h 2685240"/>
                    <a:gd name="connsiteX14" fmla="*/ 83113 w 1677891"/>
                    <a:gd name="connsiteY14" fmla="*/ 1872836 h 2685240"/>
                    <a:gd name="connsiteX15" fmla="*/ 2575 w 1677891"/>
                    <a:gd name="connsiteY15" fmla="*/ 1571885 h 2685240"/>
                    <a:gd name="connsiteX16" fmla="*/ 154037 w 1677891"/>
                    <a:gd name="connsiteY16" fmla="*/ 971890 h 2685240"/>
                    <a:gd name="connsiteX17" fmla="*/ 300224 w 1677891"/>
                    <a:gd name="connsiteY17" fmla="*/ 703150 h 2685240"/>
                    <a:gd name="connsiteX18" fmla="*/ 438041 w 1677891"/>
                    <a:gd name="connsiteY18" fmla="*/ 0 h 2685240"/>
                    <a:gd name="connsiteX0" fmla="*/ 438041 w 1677891"/>
                    <a:gd name="connsiteY0" fmla="*/ 0 h 2685240"/>
                    <a:gd name="connsiteX1" fmla="*/ 1343786 w 1677891"/>
                    <a:gd name="connsiteY1" fmla="*/ 0 h 2685240"/>
                    <a:gd name="connsiteX2" fmla="*/ 1479800 w 1677891"/>
                    <a:gd name="connsiteY2" fmla="*/ 693948 h 2685240"/>
                    <a:gd name="connsiteX3" fmla="*/ 1532115 w 1677891"/>
                    <a:gd name="connsiteY3" fmla="*/ 790331 h 2685240"/>
                    <a:gd name="connsiteX4" fmla="*/ 1577866 w 1677891"/>
                    <a:gd name="connsiteY4" fmla="*/ 1016941 h 2685240"/>
                    <a:gd name="connsiteX5" fmla="*/ 1677890 w 1677891"/>
                    <a:gd name="connsiteY5" fmla="*/ 2116615 h 2685240"/>
                    <a:gd name="connsiteX6" fmla="*/ 1326813 w 1677891"/>
                    <a:gd name="connsiteY6" fmla="*/ 2596392 h 2685240"/>
                    <a:gd name="connsiteX7" fmla="*/ 1084156 w 1677891"/>
                    <a:gd name="connsiteY7" fmla="*/ 2661412 h 2685240"/>
                    <a:gd name="connsiteX8" fmla="*/ 1019137 w 1677891"/>
                    <a:gd name="connsiteY8" fmla="*/ 2418755 h 2685240"/>
                    <a:gd name="connsiteX9" fmla="*/ 1223378 w 1677891"/>
                    <a:gd name="connsiteY9" fmla="*/ 2065000 h 2685240"/>
                    <a:gd name="connsiteX10" fmla="*/ 1223379 w 1677891"/>
                    <a:gd name="connsiteY10" fmla="*/ 1851668 h 2685240"/>
                    <a:gd name="connsiteX11" fmla="*/ 1135026 w 1677891"/>
                    <a:gd name="connsiteY11" fmla="*/ 1335008 h 2685240"/>
                    <a:gd name="connsiteX12" fmla="*/ 871526 w 1677891"/>
                    <a:gd name="connsiteY12" fmla="*/ 1049636 h 2685240"/>
                    <a:gd name="connsiteX13" fmla="*/ 381433 w 1677891"/>
                    <a:gd name="connsiteY13" fmla="*/ 1748546 h 2685240"/>
                    <a:gd name="connsiteX14" fmla="*/ 83113 w 1677891"/>
                    <a:gd name="connsiteY14" fmla="*/ 1872836 h 2685240"/>
                    <a:gd name="connsiteX15" fmla="*/ 2575 w 1677891"/>
                    <a:gd name="connsiteY15" fmla="*/ 1571885 h 2685240"/>
                    <a:gd name="connsiteX16" fmla="*/ 154037 w 1677891"/>
                    <a:gd name="connsiteY16" fmla="*/ 971890 h 2685240"/>
                    <a:gd name="connsiteX17" fmla="*/ 300224 w 1677891"/>
                    <a:gd name="connsiteY17" fmla="*/ 703150 h 2685240"/>
                    <a:gd name="connsiteX18" fmla="*/ 438041 w 1677891"/>
                    <a:gd name="connsiteY18" fmla="*/ 0 h 2685240"/>
                    <a:gd name="connsiteX0" fmla="*/ 438041 w 1686515"/>
                    <a:gd name="connsiteY0" fmla="*/ 0 h 2685240"/>
                    <a:gd name="connsiteX1" fmla="*/ 1343786 w 1686515"/>
                    <a:gd name="connsiteY1" fmla="*/ 0 h 2685240"/>
                    <a:gd name="connsiteX2" fmla="*/ 1479800 w 1686515"/>
                    <a:gd name="connsiteY2" fmla="*/ 693948 h 2685240"/>
                    <a:gd name="connsiteX3" fmla="*/ 1532115 w 1686515"/>
                    <a:gd name="connsiteY3" fmla="*/ 790331 h 2685240"/>
                    <a:gd name="connsiteX4" fmla="*/ 1577866 w 1686515"/>
                    <a:gd name="connsiteY4" fmla="*/ 1016941 h 2685240"/>
                    <a:gd name="connsiteX5" fmla="*/ 1677890 w 1686515"/>
                    <a:gd name="connsiteY5" fmla="*/ 2116615 h 2685240"/>
                    <a:gd name="connsiteX6" fmla="*/ 1326813 w 1686515"/>
                    <a:gd name="connsiteY6" fmla="*/ 2596392 h 2685240"/>
                    <a:gd name="connsiteX7" fmla="*/ 1084156 w 1686515"/>
                    <a:gd name="connsiteY7" fmla="*/ 2661412 h 2685240"/>
                    <a:gd name="connsiteX8" fmla="*/ 1019137 w 1686515"/>
                    <a:gd name="connsiteY8" fmla="*/ 2418755 h 2685240"/>
                    <a:gd name="connsiteX9" fmla="*/ 1223378 w 1686515"/>
                    <a:gd name="connsiteY9" fmla="*/ 2065000 h 2685240"/>
                    <a:gd name="connsiteX10" fmla="*/ 1223379 w 1686515"/>
                    <a:gd name="connsiteY10" fmla="*/ 1851668 h 2685240"/>
                    <a:gd name="connsiteX11" fmla="*/ 1135026 w 1686515"/>
                    <a:gd name="connsiteY11" fmla="*/ 1335008 h 2685240"/>
                    <a:gd name="connsiteX12" fmla="*/ 871526 w 1686515"/>
                    <a:gd name="connsiteY12" fmla="*/ 1049636 h 2685240"/>
                    <a:gd name="connsiteX13" fmla="*/ 381433 w 1686515"/>
                    <a:gd name="connsiteY13" fmla="*/ 1748546 h 2685240"/>
                    <a:gd name="connsiteX14" fmla="*/ 83113 w 1686515"/>
                    <a:gd name="connsiteY14" fmla="*/ 1872836 h 2685240"/>
                    <a:gd name="connsiteX15" fmla="*/ 2575 w 1686515"/>
                    <a:gd name="connsiteY15" fmla="*/ 1571885 h 2685240"/>
                    <a:gd name="connsiteX16" fmla="*/ 154037 w 1686515"/>
                    <a:gd name="connsiteY16" fmla="*/ 971890 h 2685240"/>
                    <a:gd name="connsiteX17" fmla="*/ 300224 w 1686515"/>
                    <a:gd name="connsiteY17" fmla="*/ 703150 h 2685240"/>
                    <a:gd name="connsiteX18" fmla="*/ 438041 w 1686515"/>
                    <a:gd name="connsiteY18" fmla="*/ 0 h 2685240"/>
                    <a:gd name="connsiteX0" fmla="*/ 438041 w 1669390"/>
                    <a:gd name="connsiteY0" fmla="*/ 0 h 2685240"/>
                    <a:gd name="connsiteX1" fmla="*/ 1343786 w 1669390"/>
                    <a:gd name="connsiteY1" fmla="*/ 0 h 2685240"/>
                    <a:gd name="connsiteX2" fmla="*/ 1479800 w 1669390"/>
                    <a:gd name="connsiteY2" fmla="*/ 693948 h 2685240"/>
                    <a:gd name="connsiteX3" fmla="*/ 1532115 w 1669390"/>
                    <a:gd name="connsiteY3" fmla="*/ 790331 h 2685240"/>
                    <a:gd name="connsiteX4" fmla="*/ 1577866 w 1669390"/>
                    <a:gd name="connsiteY4" fmla="*/ 1016941 h 2685240"/>
                    <a:gd name="connsiteX5" fmla="*/ 1659428 w 1669390"/>
                    <a:gd name="connsiteY5" fmla="*/ 2065036 h 2685240"/>
                    <a:gd name="connsiteX6" fmla="*/ 1326813 w 1669390"/>
                    <a:gd name="connsiteY6" fmla="*/ 2596392 h 2685240"/>
                    <a:gd name="connsiteX7" fmla="*/ 1084156 w 1669390"/>
                    <a:gd name="connsiteY7" fmla="*/ 2661412 h 2685240"/>
                    <a:gd name="connsiteX8" fmla="*/ 1019137 w 1669390"/>
                    <a:gd name="connsiteY8" fmla="*/ 2418755 h 2685240"/>
                    <a:gd name="connsiteX9" fmla="*/ 1223378 w 1669390"/>
                    <a:gd name="connsiteY9" fmla="*/ 2065000 h 2685240"/>
                    <a:gd name="connsiteX10" fmla="*/ 1223379 w 1669390"/>
                    <a:gd name="connsiteY10" fmla="*/ 1851668 h 2685240"/>
                    <a:gd name="connsiteX11" fmla="*/ 1135026 w 1669390"/>
                    <a:gd name="connsiteY11" fmla="*/ 1335008 h 2685240"/>
                    <a:gd name="connsiteX12" fmla="*/ 871526 w 1669390"/>
                    <a:gd name="connsiteY12" fmla="*/ 1049636 h 2685240"/>
                    <a:gd name="connsiteX13" fmla="*/ 381433 w 1669390"/>
                    <a:gd name="connsiteY13" fmla="*/ 1748546 h 2685240"/>
                    <a:gd name="connsiteX14" fmla="*/ 83113 w 1669390"/>
                    <a:gd name="connsiteY14" fmla="*/ 1872836 h 2685240"/>
                    <a:gd name="connsiteX15" fmla="*/ 2575 w 1669390"/>
                    <a:gd name="connsiteY15" fmla="*/ 1571885 h 2685240"/>
                    <a:gd name="connsiteX16" fmla="*/ 154037 w 1669390"/>
                    <a:gd name="connsiteY16" fmla="*/ 971890 h 2685240"/>
                    <a:gd name="connsiteX17" fmla="*/ 300224 w 1669390"/>
                    <a:gd name="connsiteY17" fmla="*/ 703150 h 2685240"/>
                    <a:gd name="connsiteX18" fmla="*/ 438041 w 1669390"/>
                    <a:gd name="connsiteY18" fmla="*/ 0 h 2685240"/>
                    <a:gd name="connsiteX0" fmla="*/ 438041 w 1669390"/>
                    <a:gd name="connsiteY0" fmla="*/ 0 h 2711176"/>
                    <a:gd name="connsiteX1" fmla="*/ 1343786 w 1669390"/>
                    <a:gd name="connsiteY1" fmla="*/ 0 h 2711176"/>
                    <a:gd name="connsiteX2" fmla="*/ 1479800 w 1669390"/>
                    <a:gd name="connsiteY2" fmla="*/ 693948 h 2711176"/>
                    <a:gd name="connsiteX3" fmla="*/ 1532115 w 1669390"/>
                    <a:gd name="connsiteY3" fmla="*/ 790331 h 2711176"/>
                    <a:gd name="connsiteX4" fmla="*/ 1577866 w 1669390"/>
                    <a:gd name="connsiteY4" fmla="*/ 1016941 h 2711176"/>
                    <a:gd name="connsiteX5" fmla="*/ 1659428 w 1669390"/>
                    <a:gd name="connsiteY5" fmla="*/ 2065036 h 2711176"/>
                    <a:gd name="connsiteX6" fmla="*/ 1326813 w 1669390"/>
                    <a:gd name="connsiteY6" fmla="*/ 2596392 h 2711176"/>
                    <a:gd name="connsiteX7" fmla="*/ 1057559 w 1669390"/>
                    <a:gd name="connsiteY7" fmla="*/ 2693741 h 2711176"/>
                    <a:gd name="connsiteX8" fmla="*/ 1019137 w 1669390"/>
                    <a:gd name="connsiteY8" fmla="*/ 2418755 h 2711176"/>
                    <a:gd name="connsiteX9" fmla="*/ 1223378 w 1669390"/>
                    <a:gd name="connsiteY9" fmla="*/ 2065000 h 2711176"/>
                    <a:gd name="connsiteX10" fmla="*/ 1223379 w 1669390"/>
                    <a:gd name="connsiteY10" fmla="*/ 1851668 h 2711176"/>
                    <a:gd name="connsiteX11" fmla="*/ 1135026 w 1669390"/>
                    <a:gd name="connsiteY11" fmla="*/ 1335008 h 2711176"/>
                    <a:gd name="connsiteX12" fmla="*/ 871526 w 1669390"/>
                    <a:gd name="connsiteY12" fmla="*/ 1049636 h 2711176"/>
                    <a:gd name="connsiteX13" fmla="*/ 381433 w 1669390"/>
                    <a:gd name="connsiteY13" fmla="*/ 1748546 h 2711176"/>
                    <a:gd name="connsiteX14" fmla="*/ 83113 w 1669390"/>
                    <a:gd name="connsiteY14" fmla="*/ 1872836 h 2711176"/>
                    <a:gd name="connsiteX15" fmla="*/ 2575 w 1669390"/>
                    <a:gd name="connsiteY15" fmla="*/ 1571885 h 2711176"/>
                    <a:gd name="connsiteX16" fmla="*/ 154037 w 1669390"/>
                    <a:gd name="connsiteY16" fmla="*/ 971890 h 2711176"/>
                    <a:gd name="connsiteX17" fmla="*/ 300224 w 1669390"/>
                    <a:gd name="connsiteY17" fmla="*/ 703150 h 2711176"/>
                    <a:gd name="connsiteX18" fmla="*/ 438041 w 1669390"/>
                    <a:gd name="connsiteY18" fmla="*/ 0 h 2711176"/>
                    <a:gd name="connsiteX0" fmla="*/ 438041 w 1669390"/>
                    <a:gd name="connsiteY0" fmla="*/ 0 h 2701998"/>
                    <a:gd name="connsiteX1" fmla="*/ 1343786 w 1669390"/>
                    <a:gd name="connsiteY1" fmla="*/ 0 h 2701998"/>
                    <a:gd name="connsiteX2" fmla="*/ 1479800 w 1669390"/>
                    <a:gd name="connsiteY2" fmla="*/ 693948 h 2701998"/>
                    <a:gd name="connsiteX3" fmla="*/ 1532115 w 1669390"/>
                    <a:gd name="connsiteY3" fmla="*/ 790331 h 2701998"/>
                    <a:gd name="connsiteX4" fmla="*/ 1577866 w 1669390"/>
                    <a:gd name="connsiteY4" fmla="*/ 1016941 h 2701998"/>
                    <a:gd name="connsiteX5" fmla="*/ 1659428 w 1669390"/>
                    <a:gd name="connsiteY5" fmla="*/ 2065036 h 2701998"/>
                    <a:gd name="connsiteX6" fmla="*/ 1326813 w 1669390"/>
                    <a:gd name="connsiteY6" fmla="*/ 2596392 h 2701998"/>
                    <a:gd name="connsiteX7" fmla="*/ 1057559 w 1669390"/>
                    <a:gd name="connsiteY7" fmla="*/ 2693741 h 2701998"/>
                    <a:gd name="connsiteX8" fmla="*/ 1046567 w 1669390"/>
                    <a:gd name="connsiteY8" fmla="*/ 2436867 h 2701998"/>
                    <a:gd name="connsiteX9" fmla="*/ 1223378 w 1669390"/>
                    <a:gd name="connsiteY9" fmla="*/ 2065000 h 2701998"/>
                    <a:gd name="connsiteX10" fmla="*/ 1223379 w 1669390"/>
                    <a:gd name="connsiteY10" fmla="*/ 1851668 h 2701998"/>
                    <a:gd name="connsiteX11" fmla="*/ 1135026 w 1669390"/>
                    <a:gd name="connsiteY11" fmla="*/ 1335008 h 2701998"/>
                    <a:gd name="connsiteX12" fmla="*/ 871526 w 1669390"/>
                    <a:gd name="connsiteY12" fmla="*/ 1049636 h 2701998"/>
                    <a:gd name="connsiteX13" fmla="*/ 381433 w 1669390"/>
                    <a:gd name="connsiteY13" fmla="*/ 1748546 h 2701998"/>
                    <a:gd name="connsiteX14" fmla="*/ 83113 w 1669390"/>
                    <a:gd name="connsiteY14" fmla="*/ 1872836 h 2701998"/>
                    <a:gd name="connsiteX15" fmla="*/ 2575 w 1669390"/>
                    <a:gd name="connsiteY15" fmla="*/ 1571885 h 2701998"/>
                    <a:gd name="connsiteX16" fmla="*/ 154037 w 1669390"/>
                    <a:gd name="connsiteY16" fmla="*/ 971890 h 2701998"/>
                    <a:gd name="connsiteX17" fmla="*/ 300224 w 1669390"/>
                    <a:gd name="connsiteY17" fmla="*/ 703150 h 2701998"/>
                    <a:gd name="connsiteX18" fmla="*/ 438041 w 1669390"/>
                    <a:gd name="connsiteY18" fmla="*/ 0 h 2701998"/>
                    <a:gd name="connsiteX0" fmla="*/ 438041 w 1669390"/>
                    <a:gd name="connsiteY0" fmla="*/ 0 h 2717841"/>
                    <a:gd name="connsiteX1" fmla="*/ 1343786 w 1669390"/>
                    <a:gd name="connsiteY1" fmla="*/ 0 h 2717841"/>
                    <a:gd name="connsiteX2" fmla="*/ 1479800 w 1669390"/>
                    <a:gd name="connsiteY2" fmla="*/ 693948 h 2717841"/>
                    <a:gd name="connsiteX3" fmla="*/ 1532115 w 1669390"/>
                    <a:gd name="connsiteY3" fmla="*/ 790331 h 2717841"/>
                    <a:gd name="connsiteX4" fmla="*/ 1577866 w 1669390"/>
                    <a:gd name="connsiteY4" fmla="*/ 1016941 h 2717841"/>
                    <a:gd name="connsiteX5" fmla="*/ 1659428 w 1669390"/>
                    <a:gd name="connsiteY5" fmla="*/ 2065036 h 2717841"/>
                    <a:gd name="connsiteX6" fmla="*/ 1326813 w 1669390"/>
                    <a:gd name="connsiteY6" fmla="*/ 2596392 h 2717841"/>
                    <a:gd name="connsiteX7" fmla="*/ 1057559 w 1669390"/>
                    <a:gd name="connsiteY7" fmla="*/ 2693741 h 2717841"/>
                    <a:gd name="connsiteX8" fmla="*/ 1046567 w 1669390"/>
                    <a:gd name="connsiteY8" fmla="*/ 2436867 h 2717841"/>
                    <a:gd name="connsiteX9" fmla="*/ 1223378 w 1669390"/>
                    <a:gd name="connsiteY9" fmla="*/ 2065000 h 2717841"/>
                    <a:gd name="connsiteX10" fmla="*/ 1223379 w 1669390"/>
                    <a:gd name="connsiteY10" fmla="*/ 1851668 h 2717841"/>
                    <a:gd name="connsiteX11" fmla="*/ 1135026 w 1669390"/>
                    <a:gd name="connsiteY11" fmla="*/ 1335008 h 2717841"/>
                    <a:gd name="connsiteX12" fmla="*/ 871526 w 1669390"/>
                    <a:gd name="connsiteY12" fmla="*/ 1049636 h 2717841"/>
                    <a:gd name="connsiteX13" fmla="*/ 381433 w 1669390"/>
                    <a:gd name="connsiteY13" fmla="*/ 1748546 h 2717841"/>
                    <a:gd name="connsiteX14" fmla="*/ 83113 w 1669390"/>
                    <a:gd name="connsiteY14" fmla="*/ 1872836 h 2717841"/>
                    <a:gd name="connsiteX15" fmla="*/ 2575 w 1669390"/>
                    <a:gd name="connsiteY15" fmla="*/ 1571885 h 2717841"/>
                    <a:gd name="connsiteX16" fmla="*/ 154037 w 1669390"/>
                    <a:gd name="connsiteY16" fmla="*/ 971890 h 2717841"/>
                    <a:gd name="connsiteX17" fmla="*/ 300224 w 1669390"/>
                    <a:gd name="connsiteY17" fmla="*/ 703150 h 2717841"/>
                    <a:gd name="connsiteX18" fmla="*/ 438041 w 1669390"/>
                    <a:gd name="connsiteY18" fmla="*/ 0 h 2717841"/>
                    <a:gd name="connsiteX0" fmla="*/ 438041 w 1669390"/>
                    <a:gd name="connsiteY0" fmla="*/ 0 h 2749434"/>
                    <a:gd name="connsiteX1" fmla="*/ 1343786 w 1669390"/>
                    <a:gd name="connsiteY1" fmla="*/ 0 h 2749434"/>
                    <a:gd name="connsiteX2" fmla="*/ 1479800 w 1669390"/>
                    <a:gd name="connsiteY2" fmla="*/ 693948 h 2749434"/>
                    <a:gd name="connsiteX3" fmla="*/ 1532115 w 1669390"/>
                    <a:gd name="connsiteY3" fmla="*/ 790331 h 2749434"/>
                    <a:gd name="connsiteX4" fmla="*/ 1577866 w 1669390"/>
                    <a:gd name="connsiteY4" fmla="*/ 1016941 h 2749434"/>
                    <a:gd name="connsiteX5" fmla="*/ 1659428 w 1669390"/>
                    <a:gd name="connsiteY5" fmla="*/ 2065036 h 2749434"/>
                    <a:gd name="connsiteX6" fmla="*/ 1326813 w 1669390"/>
                    <a:gd name="connsiteY6" fmla="*/ 2596392 h 2749434"/>
                    <a:gd name="connsiteX7" fmla="*/ 1033410 w 1669390"/>
                    <a:gd name="connsiteY7" fmla="*/ 2730315 h 2749434"/>
                    <a:gd name="connsiteX8" fmla="*/ 1046567 w 1669390"/>
                    <a:gd name="connsiteY8" fmla="*/ 2436867 h 2749434"/>
                    <a:gd name="connsiteX9" fmla="*/ 1223378 w 1669390"/>
                    <a:gd name="connsiteY9" fmla="*/ 2065000 h 2749434"/>
                    <a:gd name="connsiteX10" fmla="*/ 1223379 w 1669390"/>
                    <a:gd name="connsiteY10" fmla="*/ 1851668 h 2749434"/>
                    <a:gd name="connsiteX11" fmla="*/ 1135026 w 1669390"/>
                    <a:gd name="connsiteY11" fmla="*/ 1335008 h 2749434"/>
                    <a:gd name="connsiteX12" fmla="*/ 871526 w 1669390"/>
                    <a:gd name="connsiteY12" fmla="*/ 1049636 h 2749434"/>
                    <a:gd name="connsiteX13" fmla="*/ 381433 w 1669390"/>
                    <a:gd name="connsiteY13" fmla="*/ 1748546 h 2749434"/>
                    <a:gd name="connsiteX14" fmla="*/ 83113 w 1669390"/>
                    <a:gd name="connsiteY14" fmla="*/ 1872836 h 2749434"/>
                    <a:gd name="connsiteX15" fmla="*/ 2575 w 1669390"/>
                    <a:gd name="connsiteY15" fmla="*/ 1571885 h 2749434"/>
                    <a:gd name="connsiteX16" fmla="*/ 154037 w 1669390"/>
                    <a:gd name="connsiteY16" fmla="*/ 971890 h 2749434"/>
                    <a:gd name="connsiteX17" fmla="*/ 300224 w 1669390"/>
                    <a:gd name="connsiteY17" fmla="*/ 703150 h 2749434"/>
                    <a:gd name="connsiteX18" fmla="*/ 438041 w 1669390"/>
                    <a:gd name="connsiteY18" fmla="*/ 0 h 2749434"/>
                    <a:gd name="connsiteX0" fmla="*/ 438041 w 1669390"/>
                    <a:gd name="connsiteY0" fmla="*/ 0 h 2749434"/>
                    <a:gd name="connsiteX1" fmla="*/ 1343786 w 1669390"/>
                    <a:gd name="connsiteY1" fmla="*/ 0 h 2749434"/>
                    <a:gd name="connsiteX2" fmla="*/ 1479800 w 1669390"/>
                    <a:gd name="connsiteY2" fmla="*/ 693948 h 2749434"/>
                    <a:gd name="connsiteX3" fmla="*/ 1577866 w 1669390"/>
                    <a:gd name="connsiteY3" fmla="*/ 1016941 h 2749434"/>
                    <a:gd name="connsiteX4" fmla="*/ 1659428 w 1669390"/>
                    <a:gd name="connsiteY4" fmla="*/ 2065036 h 2749434"/>
                    <a:gd name="connsiteX5" fmla="*/ 1326813 w 1669390"/>
                    <a:gd name="connsiteY5" fmla="*/ 2596392 h 2749434"/>
                    <a:gd name="connsiteX6" fmla="*/ 1033410 w 1669390"/>
                    <a:gd name="connsiteY6" fmla="*/ 2730315 h 2749434"/>
                    <a:gd name="connsiteX7" fmla="*/ 1046567 w 1669390"/>
                    <a:gd name="connsiteY7" fmla="*/ 2436867 h 2749434"/>
                    <a:gd name="connsiteX8" fmla="*/ 1223378 w 1669390"/>
                    <a:gd name="connsiteY8" fmla="*/ 2065000 h 2749434"/>
                    <a:gd name="connsiteX9" fmla="*/ 1223379 w 1669390"/>
                    <a:gd name="connsiteY9" fmla="*/ 1851668 h 2749434"/>
                    <a:gd name="connsiteX10" fmla="*/ 1135026 w 1669390"/>
                    <a:gd name="connsiteY10" fmla="*/ 1335008 h 2749434"/>
                    <a:gd name="connsiteX11" fmla="*/ 871526 w 1669390"/>
                    <a:gd name="connsiteY11" fmla="*/ 1049636 h 2749434"/>
                    <a:gd name="connsiteX12" fmla="*/ 381433 w 1669390"/>
                    <a:gd name="connsiteY12" fmla="*/ 1748546 h 2749434"/>
                    <a:gd name="connsiteX13" fmla="*/ 83113 w 1669390"/>
                    <a:gd name="connsiteY13" fmla="*/ 1872836 h 2749434"/>
                    <a:gd name="connsiteX14" fmla="*/ 2575 w 1669390"/>
                    <a:gd name="connsiteY14" fmla="*/ 1571885 h 2749434"/>
                    <a:gd name="connsiteX15" fmla="*/ 154037 w 1669390"/>
                    <a:gd name="connsiteY15" fmla="*/ 971890 h 2749434"/>
                    <a:gd name="connsiteX16" fmla="*/ 300224 w 1669390"/>
                    <a:gd name="connsiteY16" fmla="*/ 703150 h 2749434"/>
                    <a:gd name="connsiteX17" fmla="*/ 438041 w 1669390"/>
                    <a:gd name="connsiteY17" fmla="*/ 0 h 2749434"/>
                    <a:gd name="connsiteX0" fmla="*/ 438041 w 1688313"/>
                    <a:gd name="connsiteY0" fmla="*/ 0 h 2749434"/>
                    <a:gd name="connsiteX1" fmla="*/ 1343786 w 1688313"/>
                    <a:gd name="connsiteY1" fmla="*/ 0 h 2749434"/>
                    <a:gd name="connsiteX2" fmla="*/ 1479800 w 1688313"/>
                    <a:gd name="connsiteY2" fmla="*/ 693948 h 2749434"/>
                    <a:gd name="connsiteX3" fmla="*/ 1648388 w 1688313"/>
                    <a:gd name="connsiteY3" fmla="*/ 1021487 h 2749434"/>
                    <a:gd name="connsiteX4" fmla="*/ 1659428 w 1688313"/>
                    <a:gd name="connsiteY4" fmla="*/ 2065036 h 2749434"/>
                    <a:gd name="connsiteX5" fmla="*/ 1326813 w 1688313"/>
                    <a:gd name="connsiteY5" fmla="*/ 2596392 h 2749434"/>
                    <a:gd name="connsiteX6" fmla="*/ 1033410 w 1688313"/>
                    <a:gd name="connsiteY6" fmla="*/ 2730315 h 2749434"/>
                    <a:gd name="connsiteX7" fmla="*/ 1046567 w 1688313"/>
                    <a:gd name="connsiteY7" fmla="*/ 2436867 h 2749434"/>
                    <a:gd name="connsiteX8" fmla="*/ 1223378 w 1688313"/>
                    <a:gd name="connsiteY8" fmla="*/ 2065000 h 2749434"/>
                    <a:gd name="connsiteX9" fmla="*/ 1223379 w 1688313"/>
                    <a:gd name="connsiteY9" fmla="*/ 1851668 h 2749434"/>
                    <a:gd name="connsiteX10" fmla="*/ 1135026 w 1688313"/>
                    <a:gd name="connsiteY10" fmla="*/ 1335008 h 2749434"/>
                    <a:gd name="connsiteX11" fmla="*/ 871526 w 1688313"/>
                    <a:gd name="connsiteY11" fmla="*/ 1049636 h 2749434"/>
                    <a:gd name="connsiteX12" fmla="*/ 381433 w 1688313"/>
                    <a:gd name="connsiteY12" fmla="*/ 1748546 h 2749434"/>
                    <a:gd name="connsiteX13" fmla="*/ 83113 w 1688313"/>
                    <a:gd name="connsiteY13" fmla="*/ 1872836 h 2749434"/>
                    <a:gd name="connsiteX14" fmla="*/ 2575 w 1688313"/>
                    <a:gd name="connsiteY14" fmla="*/ 1571885 h 2749434"/>
                    <a:gd name="connsiteX15" fmla="*/ 154037 w 1688313"/>
                    <a:gd name="connsiteY15" fmla="*/ 971890 h 2749434"/>
                    <a:gd name="connsiteX16" fmla="*/ 300224 w 1688313"/>
                    <a:gd name="connsiteY16" fmla="*/ 703150 h 2749434"/>
                    <a:gd name="connsiteX17" fmla="*/ 438041 w 1688313"/>
                    <a:gd name="connsiteY17" fmla="*/ 0 h 2749434"/>
                    <a:gd name="connsiteX0" fmla="*/ 438041 w 1704392"/>
                    <a:gd name="connsiteY0" fmla="*/ 0 h 2749434"/>
                    <a:gd name="connsiteX1" fmla="*/ 1343786 w 1704392"/>
                    <a:gd name="connsiteY1" fmla="*/ 0 h 2749434"/>
                    <a:gd name="connsiteX2" fmla="*/ 1479800 w 1704392"/>
                    <a:gd name="connsiteY2" fmla="*/ 693948 h 2749434"/>
                    <a:gd name="connsiteX3" fmla="*/ 1648388 w 1704392"/>
                    <a:gd name="connsiteY3" fmla="*/ 1021487 h 2749434"/>
                    <a:gd name="connsiteX4" fmla="*/ 1659428 w 1704392"/>
                    <a:gd name="connsiteY4" fmla="*/ 2065036 h 2749434"/>
                    <a:gd name="connsiteX5" fmla="*/ 1326813 w 1704392"/>
                    <a:gd name="connsiteY5" fmla="*/ 2596392 h 2749434"/>
                    <a:gd name="connsiteX6" fmla="*/ 1033410 w 1704392"/>
                    <a:gd name="connsiteY6" fmla="*/ 2730315 h 2749434"/>
                    <a:gd name="connsiteX7" fmla="*/ 1046567 w 1704392"/>
                    <a:gd name="connsiteY7" fmla="*/ 2436867 h 2749434"/>
                    <a:gd name="connsiteX8" fmla="*/ 1223378 w 1704392"/>
                    <a:gd name="connsiteY8" fmla="*/ 2065000 h 2749434"/>
                    <a:gd name="connsiteX9" fmla="*/ 1223379 w 1704392"/>
                    <a:gd name="connsiteY9" fmla="*/ 1851668 h 2749434"/>
                    <a:gd name="connsiteX10" fmla="*/ 1135026 w 1704392"/>
                    <a:gd name="connsiteY10" fmla="*/ 1335008 h 2749434"/>
                    <a:gd name="connsiteX11" fmla="*/ 871526 w 1704392"/>
                    <a:gd name="connsiteY11" fmla="*/ 1049636 h 2749434"/>
                    <a:gd name="connsiteX12" fmla="*/ 381433 w 1704392"/>
                    <a:gd name="connsiteY12" fmla="*/ 1748546 h 2749434"/>
                    <a:gd name="connsiteX13" fmla="*/ 83113 w 1704392"/>
                    <a:gd name="connsiteY13" fmla="*/ 1872836 h 2749434"/>
                    <a:gd name="connsiteX14" fmla="*/ 2575 w 1704392"/>
                    <a:gd name="connsiteY14" fmla="*/ 1571885 h 2749434"/>
                    <a:gd name="connsiteX15" fmla="*/ 154037 w 1704392"/>
                    <a:gd name="connsiteY15" fmla="*/ 971890 h 2749434"/>
                    <a:gd name="connsiteX16" fmla="*/ 300224 w 1704392"/>
                    <a:gd name="connsiteY16" fmla="*/ 703150 h 2749434"/>
                    <a:gd name="connsiteX17" fmla="*/ 438041 w 1704392"/>
                    <a:gd name="connsiteY17" fmla="*/ 0 h 2749434"/>
                    <a:gd name="connsiteX0" fmla="*/ 438041 w 1692992"/>
                    <a:gd name="connsiteY0" fmla="*/ 0 h 2749434"/>
                    <a:gd name="connsiteX1" fmla="*/ 1343786 w 1692992"/>
                    <a:gd name="connsiteY1" fmla="*/ 0 h 2749434"/>
                    <a:gd name="connsiteX2" fmla="*/ 1365960 w 1692992"/>
                    <a:gd name="connsiteY2" fmla="*/ 516375 h 2749434"/>
                    <a:gd name="connsiteX3" fmla="*/ 1648388 w 1692992"/>
                    <a:gd name="connsiteY3" fmla="*/ 1021487 h 2749434"/>
                    <a:gd name="connsiteX4" fmla="*/ 1659428 w 1692992"/>
                    <a:gd name="connsiteY4" fmla="*/ 2065036 h 2749434"/>
                    <a:gd name="connsiteX5" fmla="*/ 1326813 w 1692992"/>
                    <a:gd name="connsiteY5" fmla="*/ 2596392 h 2749434"/>
                    <a:gd name="connsiteX6" fmla="*/ 1033410 w 1692992"/>
                    <a:gd name="connsiteY6" fmla="*/ 2730315 h 2749434"/>
                    <a:gd name="connsiteX7" fmla="*/ 1046567 w 1692992"/>
                    <a:gd name="connsiteY7" fmla="*/ 2436867 h 2749434"/>
                    <a:gd name="connsiteX8" fmla="*/ 1223378 w 1692992"/>
                    <a:gd name="connsiteY8" fmla="*/ 2065000 h 2749434"/>
                    <a:gd name="connsiteX9" fmla="*/ 1223379 w 1692992"/>
                    <a:gd name="connsiteY9" fmla="*/ 1851668 h 2749434"/>
                    <a:gd name="connsiteX10" fmla="*/ 1135026 w 1692992"/>
                    <a:gd name="connsiteY10" fmla="*/ 1335008 h 2749434"/>
                    <a:gd name="connsiteX11" fmla="*/ 871526 w 1692992"/>
                    <a:gd name="connsiteY11" fmla="*/ 1049636 h 2749434"/>
                    <a:gd name="connsiteX12" fmla="*/ 381433 w 1692992"/>
                    <a:gd name="connsiteY12" fmla="*/ 1748546 h 2749434"/>
                    <a:gd name="connsiteX13" fmla="*/ 83113 w 1692992"/>
                    <a:gd name="connsiteY13" fmla="*/ 1872836 h 2749434"/>
                    <a:gd name="connsiteX14" fmla="*/ 2575 w 1692992"/>
                    <a:gd name="connsiteY14" fmla="*/ 1571885 h 2749434"/>
                    <a:gd name="connsiteX15" fmla="*/ 154037 w 1692992"/>
                    <a:gd name="connsiteY15" fmla="*/ 971890 h 2749434"/>
                    <a:gd name="connsiteX16" fmla="*/ 300224 w 1692992"/>
                    <a:gd name="connsiteY16" fmla="*/ 703150 h 2749434"/>
                    <a:gd name="connsiteX17" fmla="*/ 438041 w 1692992"/>
                    <a:gd name="connsiteY17" fmla="*/ 0 h 2749434"/>
                    <a:gd name="connsiteX0" fmla="*/ 438041 w 1680635"/>
                    <a:gd name="connsiteY0" fmla="*/ 0 h 2749434"/>
                    <a:gd name="connsiteX1" fmla="*/ 1343786 w 1680635"/>
                    <a:gd name="connsiteY1" fmla="*/ 0 h 2749434"/>
                    <a:gd name="connsiteX2" fmla="*/ 1365960 w 1680635"/>
                    <a:gd name="connsiteY2" fmla="*/ 516375 h 2749434"/>
                    <a:gd name="connsiteX3" fmla="*/ 1616231 w 1680635"/>
                    <a:gd name="connsiteY3" fmla="*/ 1034394 h 2749434"/>
                    <a:gd name="connsiteX4" fmla="*/ 1659428 w 1680635"/>
                    <a:gd name="connsiteY4" fmla="*/ 2065036 h 2749434"/>
                    <a:gd name="connsiteX5" fmla="*/ 1326813 w 1680635"/>
                    <a:gd name="connsiteY5" fmla="*/ 2596392 h 2749434"/>
                    <a:gd name="connsiteX6" fmla="*/ 1033410 w 1680635"/>
                    <a:gd name="connsiteY6" fmla="*/ 2730315 h 2749434"/>
                    <a:gd name="connsiteX7" fmla="*/ 1046567 w 1680635"/>
                    <a:gd name="connsiteY7" fmla="*/ 2436867 h 2749434"/>
                    <a:gd name="connsiteX8" fmla="*/ 1223378 w 1680635"/>
                    <a:gd name="connsiteY8" fmla="*/ 2065000 h 2749434"/>
                    <a:gd name="connsiteX9" fmla="*/ 1223379 w 1680635"/>
                    <a:gd name="connsiteY9" fmla="*/ 1851668 h 2749434"/>
                    <a:gd name="connsiteX10" fmla="*/ 1135026 w 1680635"/>
                    <a:gd name="connsiteY10" fmla="*/ 1335008 h 2749434"/>
                    <a:gd name="connsiteX11" fmla="*/ 871526 w 1680635"/>
                    <a:gd name="connsiteY11" fmla="*/ 1049636 h 2749434"/>
                    <a:gd name="connsiteX12" fmla="*/ 381433 w 1680635"/>
                    <a:gd name="connsiteY12" fmla="*/ 1748546 h 2749434"/>
                    <a:gd name="connsiteX13" fmla="*/ 83113 w 1680635"/>
                    <a:gd name="connsiteY13" fmla="*/ 1872836 h 2749434"/>
                    <a:gd name="connsiteX14" fmla="*/ 2575 w 1680635"/>
                    <a:gd name="connsiteY14" fmla="*/ 1571885 h 2749434"/>
                    <a:gd name="connsiteX15" fmla="*/ 154037 w 1680635"/>
                    <a:gd name="connsiteY15" fmla="*/ 971890 h 2749434"/>
                    <a:gd name="connsiteX16" fmla="*/ 300224 w 1680635"/>
                    <a:gd name="connsiteY16" fmla="*/ 703150 h 2749434"/>
                    <a:gd name="connsiteX17" fmla="*/ 438041 w 1680635"/>
                    <a:gd name="connsiteY17" fmla="*/ 0 h 2749434"/>
                    <a:gd name="connsiteX0" fmla="*/ 438041 w 1682962"/>
                    <a:gd name="connsiteY0" fmla="*/ 0 h 2749434"/>
                    <a:gd name="connsiteX1" fmla="*/ 1343786 w 1682962"/>
                    <a:gd name="connsiteY1" fmla="*/ 0 h 2749434"/>
                    <a:gd name="connsiteX2" fmla="*/ 1365960 w 1682962"/>
                    <a:gd name="connsiteY2" fmla="*/ 516375 h 2749434"/>
                    <a:gd name="connsiteX3" fmla="*/ 1616231 w 1682962"/>
                    <a:gd name="connsiteY3" fmla="*/ 1034394 h 2749434"/>
                    <a:gd name="connsiteX4" fmla="*/ 1659428 w 1682962"/>
                    <a:gd name="connsiteY4" fmla="*/ 2065036 h 2749434"/>
                    <a:gd name="connsiteX5" fmla="*/ 1326813 w 1682962"/>
                    <a:gd name="connsiteY5" fmla="*/ 2596392 h 2749434"/>
                    <a:gd name="connsiteX6" fmla="*/ 1033410 w 1682962"/>
                    <a:gd name="connsiteY6" fmla="*/ 2730315 h 2749434"/>
                    <a:gd name="connsiteX7" fmla="*/ 1046567 w 1682962"/>
                    <a:gd name="connsiteY7" fmla="*/ 2436867 h 2749434"/>
                    <a:gd name="connsiteX8" fmla="*/ 1223378 w 1682962"/>
                    <a:gd name="connsiteY8" fmla="*/ 2065000 h 2749434"/>
                    <a:gd name="connsiteX9" fmla="*/ 1223379 w 1682962"/>
                    <a:gd name="connsiteY9" fmla="*/ 1851668 h 2749434"/>
                    <a:gd name="connsiteX10" fmla="*/ 1135026 w 1682962"/>
                    <a:gd name="connsiteY10" fmla="*/ 1335008 h 2749434"/>
                    <a:gd name="connsiteX11" fmla="*/ 871526 w 1682962"/>
                    <a:gd name="connsiteY11" fmla="*/ 1049636 h 2749434"/>
                    <a:gd name="connsiteX12" fmla="*/ 381433 w 1682962"/>
                    <a:gd name="connsiteY12" fmla="*/ 1748546 h 2749434"/>
                    <a:gd name="connsiteX13" fmla="*/ 83113 w 1682962"/>
                    <a:gd name="connsiteY13" fmla="*/ 1872836 h 2749434"/>
                    <a:gd name="connsiteX14" fmla="*/ 2575 w 1682962"/>
                    <a:gd name="connsiteY14" fmla="*/ 1571885 h 2749434"/>
                    <a:gd name="connsiteX15" fmla="*/ 154037 w 1682962"/>
                    <a:gd name="connsiteY15" fmla="*/ 971890 h 2749434"/>
                    <a:gd name="connsiteX16" fmla="*/ 300224 w 1682962"/>
                    <a:gd name="connsiteY16" fmla="*/ 703150 h 2749434"/>
                    <a:gd name="connsiteX17" fmla="*/ 438041 w 1682962"/>
                    <a:gd name="connsiteY17" fmla="*/ 0 h 2749434"/>
                    <a:gd name="connsiteX0" fmla="*/ 438041 w 1682962"/>
                    <a:gd name="connsiteY0" fmla="*/ 0 h 2749434"/>
                    <a:gd name="connsiteX1" fmla="*/ 1343786 w 1682962"/>
                    <a:gd name="connsiteY1" fmla="*/ 0 h 2749434"/>
                    <a:gd name="connsiteX2" fmla="*/ 1365960 w 1682962"/>
                    <a:gd name="connsiteY2" fmla="*/ 516375 h 2749434"/>
                    <a:gd name="connsiteX3" fmla="*/ 1616231 w 1682962"/>
                    <a:gd name="connsiteY3" fmla="*/ 1034394 h 2749434"/>
                    <a:gd name="connsiteX4" fmla="*/ 1659428 w 1682962"/>
                    <a:gd name="connsiteY4" fmla="*/ 2065036 h 2749434"/>
                    <a:gd name="connsiteX5" fmla="*/ 1326813 w 1682962"/>
                    <a:gd name="connsiteY5" fmla="*/ 2596392 h 2749434"/>
                    <a:gd name="connsiteX6" fmla="*/ 1033410 w 1682962"/>
                    <a:gd name="connsiteY6" fmla="*/ 2730315 h 2749434"/>
                    <a:gd name="connsiteX7" fmla="*/ 1046567 w 1682962"/>
                    <a:gd name="connsiteY7" fmla="*/ 2436867 h 2749434"/>
                    <a:gd name="connsiteX8" fmla="*/ 1223378 w 1682962"/>
                    <a:gd name="connsiteY8" fmla="*/ 2065000 h 2749434"/>
                    <a:gd name="connsiteX9" fmla="*/ 1223379 w 1682962"/>
                    <a:gd name="connsiteY9" fmla="*/ 1851668 h 2749434"/>
                    <a:gd name="connsiteX10" fmla="*/ 1135026 w 1682962"/>
                    <a:gd name="connsiteY10" fmla="*/ 1335008 h 2749434"/>
                    <a:gd name="connsiteX11" fmla="*/ 777209 w 1682962"/>
                    <a:gd name="connsiteY11" fmla="*/ 1160673 h 2749434"/>
                    <a:gd name="connsiteX12" fmla="*/ 381433 w 1682962"/>
                    <a:gd name="connsiteY12" fmla="*/ 1748546 h 2749434"/>
                    <a:gd name="connsiteX13" fmla="*/ 83113 w 1682962"/>
                    <a:gd name="connsiteY13" fmla="*/ 1872836 h 2749434"/>
                    <a:gd name="connsiteX14" fmla="*/ 2575 w 1682962"/>
                    <a:gd name="connsiteY14" fmla="*/ 1571885 h 2749434"/>
                    <a:gd name="connsiteX15" fmla="*/ 154037 w 1682962"/>
                    <a:gd name="connsiteY15" fmla="*/ 971890 h 2749434"/>
                    <a:gd name="connsiteX16" fmla="*/ 300224 w 1682962"/>
                    <a:gd name="connsiteY16" fmla="*/ 703150 h 2749434"/>
                    <a:gd name="connsiteX17" fmla="*/ 438041 w 1682962"/>
                    <a:gd name="connsiteY17" fmla="*/ 0 h 2749434"/>
                    <a:gd name="connsiteX0" fmla="*/ 435961 w 1680882"/>
                    <a:gd name="connsiteY0" fmla="*/ 0 h 2749434"/>
                    <a:gd name="connsiteX1" fmla="*/ 1341706 w 1680882"/>
                    <a:gd name="connsiteY1" fmla="*/ 0 h 2749434"/>
                    <a:gd name="connsiteX2" fmla="*/ 1363880 w 1680882"/>
                    <a:gd name="connsiteY2" fmla="*/ 516375 h 2749434"/>
                    <a:gd name="connsiteX3" fmla="*/ 1614151 w 1680882"/>
                    <a:gd name="connsiteY3" fmla="*/ 1034394 h 2749434"/>
                    <a:gd name="connsiteX4" fmla="*/ 1657348 w 1680882"/>
                    <a:gd name="connsiteY4" fmla="*/ 2065036 h 2749434"/>
                    <a:gd name="connsiteX5" fmla="*/ 1324733 w 1680882"/>
                    <a:gd name="connsiteY5" fmla="*/ 2596392 h 2749434"/>
                    <a:gd name="connsiteX6" fmla="*/ 1031330 w 1680882"/>
                    <a:gd name="connsiteY6" fmla="*/ 2730315 h 2749434"/>
                    <a:gd name="connsiteX7" fmla="*/ 1044487 w 1680882"/>
                    <a:gd name="connsiteY7" fmla="*/ 2436867 h 2749434"/>
                    <a:gd name="connsiteX8" fmla="*/ 1221298 w 1680882"/>
                    <a:gd name="connsiteY8" fmla="*/ 2065000 h 2749434"/>
                    <a:gd name="connsiteX9" fmla="*/ 1221299 w 1680882"/>
                    <a:gd name="connsiteY9" fmla="*/ 1851668 h 2749434"/>
                    <a:gd name="connsiteX10" fmla="*/ 1132946 w 1680882"/>
                    <a:gd name="connsiteY10" fmla="*/ 1335008 h 2749434"/>
                    <a:gd name="connsiteX11" fmla="*/ 775129 w 1680882"/>
                    <a:gd name="connsiteY11" fmla="*/ 1160673 h 2749434"/>
                    <a:gd name="connsiteX12" fmla="*/ 379353 w 1680882"/>
                    <a:gd name="connsiteY12" fmla="*/ 1748546 h 2749434"/>
                    <a:gd name="connsiteX13" fmla="*/ 113667 w 1680882"/>
                    <a:gd name="connsiteY13" fmla="*/ 1831361 h 2749434"/>
                    <a:gd name="connsiteX14" fmla="*/ 495 w 1680882"/>
                    <a:gd name="connsiteY14" fmla="*/ 1571885 h 2749434"/>
                    <a:gd name="connsiteX15" fmla="*/ 151957 w 1680882"/>
                    <a:gd name="connsiteY15" fmla="*/ 971890 h 2749434"/>
                    <a:gd name="connsiteX16" fmla="*/ 298144 w 1680882"/>
                    <a:gd name="connsiteY16" fmla="*/ 703150 h 2749434"/>
                    <a:gd name="connsiteX17" fmla="*/ 435961 w 1680882"/>
                    <a:gd name="connsiteY17" fmla="*/ 0 h 2749434"/>
                    <a:gd name="connsiteX0" fmla="*/ 436473 w 1681394"/>
                    <a:gd name="connsiteY0" fmla="*/ 0 h 2749434"/>
                    <a:gd name="connsiteX1" fmla="*/ 1342218 w 1681394"/>
                    <a:gd name="connsiteY1" fmla="*/ 0 h 2749434"/>
                    <a:gd name="connsiteX2" fmla="*/ 1364392 w 1681394"/>
                    <a:gd name="connsiteY2" fmla="*/ 516375 h 2749434"/>
                    <a:gd name="connsiteX3" fmla="*/ 1614663 w 1681394"/>
                    <a:gd name="connsiteY3" fmla="*/ 1034394 h 2749434"/>
                    <a:gd name="connsiteX4" fmla="*/ 1657860 w 1681394"/>
                    <a:gd name="connsiteY4" fmla="*/ 2065036 h 2749434"/>
                    <a:gd name="connsiteX5" fmla="*/ 1325245 w 1681394"/>
                    <a:gd name="connsiteY5" fmla="*/ 2596392 h 2749434"/>
                    <a:gd name="connsiteX6" fmla="*/ 1031842 w 1681394"/>
                    <a:gd name="connsiteY6" fmla="*/ 2730315 h 2749434"/>
                    <a:gd name="connsiteX7" fmla="*/ 1044999 w 1681394"/>
                    <a:gd name="connsiteY7" fmla="*/ 2436867 h 2749434"/>
                    <a:gd name="connsiteX8" fmla="*/ 1221810 w 1681394"/>
                    <a:gd name="connsiteY8" fmla="*/ 2065000 h 2749434"/>
                    <a:gd name="connsiteX9" fmla="*/ 1221811 w 1681394"/>
                    <a:gd name="connsiteY9" fmla="*/ 1851668 h 2749434"/>
                    <a:gd name="connsiteX10" fmla="*/ 1133458 w 1681394"/>
                    <a:gd name="connsiteY10" fmla="*/ 1335008 h 2749434"/>
                    <a:gd name="connsiteX11" fmla="*/ 775641 w 1681394"/>
                    <a:gd name="connsiteY11" fmla="*/ 1160673 h 2749434"/>
                    <a:gd name="connsiteX12" fmla="*/ 379865 w 1681394"/>
                    <a:gd name="connsiteY12" fmla="*/ 1748546 h 2749434"/>
                    <a:gd name="connsiteX13" fmla="*/ 114179 w 1681394"/>
                    <a:gd name="connsiteY13" fmla="*/ 1831361 h 2749434"/>
                    <a:gd name="connsiteX14" fmla="*/ 1007 w 1681394"/>
                    <a:gd name="connsiteY14" fmla="*/ 1571885 h 2749434"/>
                    <a:gd name="connsiteX15" fmla="*/ 152469 w 1681394"/>
                    <a:gd name="connsiteY15" fmla="*/ 971890 h 2749434"/>
                    <a:gd name="connsiteX16" fmla="*/ 298656 w 1681394"/>
                    <a:gd name="connsiteY16" fmla="*/ 703150 h 2749434"/>
                    <a:gd name="connsiteX17" fmla="*/ 436473 w 1681394"/>
                    <a:gd name="connsiteY17" fmla="*/ 0 h 2749434"/>
                    <a:gd name="connsiteX0" fmla="*/ 436473 w 1681394"/>
                    <a:gd name="connsiteY0" fmla="*/ 0 h 2749434"/>
                    <a:gd name="connsiteX1" fmla="*/ 1342218 w 1681394"/>
                    <a:gd name="connsiteY1" fmla="*/ 0 h 2749434"/>
                    <a:gd name="connsiteX2" fmla="*/ 1364392 w 1681394"/>
                    <a:gd name="connsiteY2" fmla="*/ 516375 h 2749434"/>
                    <a:gd name="connsiteX3" fmla="*/ 1614663 w 1681394"/>
                    <a:gd name="connsiteY3" fmla="*/ 1034394 h 2749434"/>
                    <a:gd name="connsiteX4" fmla="*/ 1657860 w 1681394"/>
                    <a:gd name="connsiteY4" fmla="*/ 2065036 h 2749434"/>
                    <a:gd name="connsiteX5" fmla="*/ 1325245 w 1681394"/>
                    <a:gd name="connsiteY5" fmla="*/ 2596392 h 2749434"/>
                    <a:gd name="connsiteX6" fmla="*/ 1031842 w 1681394"/>
                    <a:gd name="connsiteY6" fmla="*/ 2730315 h 2749434"/>
                    <a:gd name="connsiteX7" fmla="*/ 1044999 w 1681394"/>
                    <a:gd name="connsiteY7" fmla="*/ 2436867 h 2749434"/>
                    <a:gd name="connsiteX8" fmla="*/ 1221810 w 1681394"/>
                    <a:gd name="connsiteY8" fmla="*/ 2065000 h 2749434"/>
                    <a:gd name="connsiteX9" fmla="*/ 1221811 w 1681394"/>
                    <a:gd name="connsiteY9" fmla="*/ 1851668 h 2749434"/>
                    <a:gd name="connsiteX10" fmla="*/ 1133458 w 1681394"/>
                    <a:gd name="connsiteY10" fmla="*/ 1335008 h 2749434"/>
                    <a:gd name="connsiteX11" fmla="*/ 775641 w 1681394"/>
                    <a:gd name="connsiteY11" fmla="*/ 1160673 h 2749434"/>
                    <a:gd name="connsiteX12" fmla="*/ 379865 w 1681394"/>
                    <a:gd name="connsiteY12" fmla="*/ 1748546 h 2749434"/>
                    <a:gd name="connsiteX13" fmla="*/ 114179 w 1681394"/>
                    <a:gd name="connsiteY13" fmla="*/ 1831361 h 2749434"/>
                    <a:gd name="connsiteX14" fmla="*/ 1007 w 1681394"/>
                    <a:gd name="connsiteY14" fmla="*/ 1571885 h 2749434"/>
                    <a:gd name="connsiteX15" fmla="*/ 152469 w 1681394"/>
                    <a:gd name="connsiteY15" fmla="*/ 971890 h 2749434"/>
                    <a:gd name="connsiteX16" fmla="*/ 298657 w 1681394"/>
                    <a:gd name="connsiteY16" fmla="*/ 703150 h 2749434"/>
                    <a:gd name="connsiteX17" fmla="*/ 436473 w 1681394"/>
                    <a:gd name="connsiteY17" fmla="*/ 0 h 2749434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221810 w 1681394"/>
                    <a:gd name="connsiteY8" fmla="*/ 2065000 h 2735961"/>
                    <a:gd name="connsiteX9" fmla="*/ 1221811 w 1681394"/>
                    <a:gd name="connsiteY9" fmla="*/ 1851668 h 2735961"/>
                    <a:gd name="connsiteX10" fmla="*/ 1133458 w 1681394"/>
                    <a:gd name="connsiteY10" fmla="*/ 1335008 h 2735961"/>
                    <a:gd name="connsiteX11" fmla="*/ 775641 w 1681394"/>
                    <a:gd name="connsiteY11" fmla="*/ 1160673 h 2735961"/>
                    <a:gd name="connsiteX12" fmla="*/ 379865 w 1681394"/>
                    <a:gd name="connsiteY12" fmla="*/ 1748546 h 2735961"/>
                    <a:gd name="connsiteX13" fmla="*/ 114179 w 1681394"/>
                    <a:gd name="connsiteY13" fmla="*/ 1831361 h 2735961"/>
                    <a:gd name="connsiteX14" fmla="*/ 1007 w 1681394"/>
                    <a:gd name="connsiteY14" fmla="*/ 1571885 h 2735961"/>
                    <a:gd name="connsiteX15" fmla="*/ 152469 w 1681394"/>
                    <a:gd name="connsiteY15" fmla="*/ 971890 h 2735961"/>
                    <a:gd name="connsiteX16" fmla="*/ 298657 w 1681394"/>
                    <a:gd name="connsiteY16" fmla="*/ 703150 h 2735961"/>
                    <a:gd name="connsiteX17" fmla="*/ 436473 w 1681394"/>
                    <a:gd name="connsiteY17" fmla="*/ 0 h 2735961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125774 w 1681394"/>
                    <a:gd name="connsiteY8" fmla="*/ 2043771 h 2735961"/>
                    <a:gd name="connsiteX9" fmla="*/ 1221811 w 1681394"/>
                    <a:gd name="connsiteY9" fmla="*/ 1851668 h 2735961"/>
                    <a:gd name="connsiteX10" fmla="*/ 1133458 w 1681394"/>
                    <a:gd name="connsiteY10" fmla="*/ 1335008 h 2735961"/>
                    <a:gd name="connsiteX11" fmla="*/ 775641 w 1681394"/>
                    <a:gd name="connsiteY11" fmla="*/ 1160673 h 2735961"/>
                    <a:gd name="connsiteX12" fmla="*/ 379865 w 1681394"/>
                    <a:gd name="connsiteY12" fmla="*/ 1748546 h 2735961"/>
                    <a:gd name="connsiteX13" fmla="*/ 114179 w 1681394"/>
                    <a:gd name="connsiteY13" fmla="*/ 1831361 h 2735961"/>
                    <a:gd name="connsiteX14" fmla="*/ 1007 w 1681394"/>
                    <a:gd name="connsiteY14" fmla="*/ 1571885 h 2735961"/>
                    <a:gd name="connsiteX15" fmla="*/ 152469 w 1681394"/>
                    <a:gd name="connsiteY15" fmla="*/ 971890 h 2735961"/>
                    <a:gd name="connsiteX16" fmla="*/ 298657 w 1681394"/>
                    <a:gd name="connsiteY16" fmla="*/ 703150 h 2735961"/>
                    <a:gd name="connsiteX17" fmla="*/ 436473 w 1681394"/>
                    <a:gd name="connsiteY17" fmla="*/ 0 h 2735961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221811 w 1681394"/>
                    <a:gd name="connsiteY8" fmla="*/ 1851668 h 2735961"/>
                    <a:gd name="connsiteX9" fmla="*/ 1133458 w 1681394"/>
                    <a:gd name="connsiteY9" fmla="*/ 1335008 h 2735961"/>
                    <a:gd name="connsiteX10" fmla="*/ 775641 w 1681394"/>
                    <a:gd name="connsiteY10" fmla="*/ 1160673 h 2735961"/>
                    <a:gd name="connsiteX11" fmla="*/ 379865 w 1681394"/>
                    <a:gd name="connsiteY11" fmla="*/ 1748546 h 2735961"/>
                    <a:gd name="connsiteX12" fmla="*/ 114179 w 1681394"/>
                    <a:gd name="connsiteY12" fmla="*/ 1831361 h 2735961"/>
                    <a:gd name="connsiteX13" fmla="*/ 1007 w 1681394"/>
                    <a:gd name="connsiteY13" fmla="*/ 1571885 h 2735961"/>
                    <a:gd name="connsiteX14" fmla="*/ 152469 w 1681394"/>
                    <a:gd name="connsiteY14" fmla="*/ 971890 h 2735961"/>
                    <a:gd name="connsiteX15" fmla="*/ 298657 w 1681394"/>
                    <a:gd name="connsiteY15" fmla="*/ 703150 h 2735961"/>
                    <a:gd name="connsiteX16" fmla="*/ 436473 w 1681394"/>
                    <a:gd name="connsiteY16" fmla="*/ 0 h 2735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81394" h="2735961">
                      <a:moveTo>
                        <a:pt x="436473" y="0"/>
                      </a:moveTo>
                      <a:lnTo>
                        <a:pt x="1342218" y="0"/>
                      </a:lnTo>
                      <a:lnTo>
                        <a:pt x="1364392" y="516375"/>
                      </a:lnTo>
                      <a:cubicBezTo>
                        <a:pt x="1420588" y="625555"/>
                        <a:pt x="1565752" y="776284"/>
                        <a:pt x="1614663" y="1034394"/>
                      </a:cubicBezTo>
                      <a:cubicBezTo>
                        <a:pt x="1663574" y="1292504"/>
                        <a:pt x="1711349" y="1892202"/>
                        <a:pt x="1657860" y="2065036"/>
                      </a:cubicBezTo>
                      <a:cubicBezTo>
                        <a:pt x="1604371" y="2237870"/>
                        <a:pt x="1442271" y="2436466"/>
                        <a:pt x="1325245" y="2596392"/>
                      </a:cubicBezTo>
                      <a:cubicBezTo>
                        <a:pt x="1276192" y="2681355"/>
                        <a:pt x="1092603" y="2757651"/>
                        <a:pt x="1031842" y="2730315"/>
                      </a:cubicBezTo>
                      <a:cubicBezTo>
                        <a:pt x="971081" y="2702979"/>
                        <a:pt x="911625" y="2517340"/>
                        <a:pt x="960678" y="2432377"/>
                      </a:cubicBezTo>
                      <a:lnTo>
                        <a:pt x="1221811" y="1851668"/>
                      </a:lnTo>
                      <a:lnTo>
                        <a:pt x="1133458" y="1335008"/>
                      </a:lnTo>
                      <a:cubicBezTo>
                        <a:pt x="1133458" y="1183803"/>
                        <a:pt x="901240" y="1091750"/>
                        <a:pt x="775641" y="1160673"/>
                      </a:cubicBezTo>
                      <a:cubicBezTo>
                        <a:pt x="650042" y="1229596"/>
                        <a:pt x="490109" y="1636765"/>
                        <a:pt x="379865" y="1748546"/>
                      </a:cubicBezTo>
                      <a:cubicBezTo>
                        <a:pt x="269621" y="1860327"/>
                        <a:pt x="211446" y="1880708"/>
                        <a:pt x="114179" y="1831361"/>
                      </a:cubicBezTo>
                      <a:cubicBezTo>
                        <a:pt x="16912" y="1782014"/>
                        <a:pt x="-5375" y="1715130"/>
                        <a:pt x="1007" y="1571885"/>
                      </a:cubicBezTo>
                      <a:cubicBezTo>
                        <a:pt x="7389" y="1428640"/>
                        <a:pt x="102861" y="1116679"/>
                        <a:pt x="152469" y="971890"/>
                      </a:cubicBezTo>
                      <a:cubicBezTo>
                        <a:pt x="202077" y="827101"/>
                        <a:pt x="244750" y="767429"/>
                        <a:pt x="298657" y="703150"/>
                      </a:cubicBezTo>
                      <a:lnTo>
                        <a:pt x="436473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C91A0C9F-6158-49F2-A3B6-7C28294A8A15}"/>
                  </a:ext>
                </a:extLst>
              </p:cNvPr>
              <p:cNvSpPr/>
              <p:nvPr/>
            </p:nvSpPr>
            <p:spPr>
              <a:xfrm rot="20024150" flipH="1">
                <a:off x="7357780" y="1749947"/>
                <a:ext cx="300488" cy="601890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  <a:gd name="connsiteX0" fmla="*/ 156904 w 445942"/>
                  <a:gd name="connsiteY0" fmla="*/ 662793 h 662793"/>
                  <a:gd name="connsiteX1" fmla="*/ 274492 w 445942"/>
                  <a:gd name="connsiteY1" fmla="*/ 395726 h 662793"/>
                  <a:gd name="connsiteX2" fmla="*/ 0 w 445942"/>
                  <a:gd name="connsiteY2" fmla="*/ 121234 h 662793"/>
                  <a:gd name="connsiteX3" fmla="*/ 121233 w 445942"/>
                  <a:gd name="connsiteY3" fmla="*/ 0 h 662793"/>
                  <a:gd name="connsiteX4" fmla="*/ 416950 w 445942"/>
                  <a:gd name="connsiteY4" fmla="*/ 295717 h 662793"/>
                  <a:gd name="connsiteX5" fmla="*/ 435781 w 445942"/>
                  <a:gd name="connsiteY5" fmla="*/ 324075 h 662793"/>
                  <a:gd name="connsiteX6" fmla="*/ 438006 w 445942"/>
                  <a:gd name="connsiteY6" fmla="*/ 335511 h 662793"/>
                  <a:gd name="connsiteX7" fmla="*/ 439205 w 445942"/>
                  <a:gd name="connsiteY7" fmla="*/ 337290 h 662793"/>
                  <a:gd name="connsiteX8" fmla="*/ 445942 w 445942"/>
                  <a:gd name="connsiteY8" fmla="*/ 370658 h 662793"/>
                  <a:gd name="connsiteX9" fmla="*/ 445942 w 445942"/>
                  <a:gd name="connsiteY9" fmla="*/ 552722 h 662793"/>
                  <a:gd name="connsiteX0" fmla="*/ 156904 w 445942"/>
                  <a:gd name="connsiteY0" fmla="*/ 662793 h 789026"/>
                  <a:gd name="connsiteX1" fmla="*/ 274492 w 445942"/>
                  <a:gd name="connsiteY1" fmla="*/ 395726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56904 w 445942"/>
                  <a:gd name="connsiteY0" fmla="*/ 66279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36628 w 445942"/>
                  <a:gd name="connsiteY1" fmla="*/ 384051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812037"/>
                  <a:gd name="connsiteX1" fmla="*/ 236628 w 445942"/>
                  <a:gd name="connsiteY1" fmla="*/ 384051 h 812037"/>
                  <a:gd name="connsiteX2" fmla="*/ 0 w 445942"/>
                  <a:gd name="connsiteY2" fmla="*/ 121234 h 812037"/>
                  <a:gd name="connsiteX3" fmla="*/ 121233 w 445942"/>
                  <a:gd name="connsiteY3" fmla="*/ 0 h 812037"/>
                  <a:gd name="connsiteX4" fmla="*/ 416950 w 445942"/>
                  <a:gd name="connsiteY4" fmla="*/ 295717 h 812037"/>
                  <a:gd name="connsiteX5" fmla="*/ 435781 w 445942"/>
                  <a:gd name="connsiteY5" fmla="*/ 324075 h 812037"/>
                  <a:gd name="connsiteX6" fmla="*/ 438006 w 445942"/>
                  <a:gd name="connsiteY6" fmla="*/ 335511 h 812037"/>
                  <a:gd name="connsiteX7" fmla="*/ 439205 w 445942"/>
                  <a:gd name="connsiteY7" fmla="*/ 337290 h 812037"/>
                  <a:gd name="connsiteX8" fmla="*/ 445942 w 445942"/>
                  <a:gd name="connsiteY8" fmla="*/ 370658 h 812037"/>
                  <a:gd name="connsiteX9" fmla="*/ 291145 w 445942"/>
                  <a:gd name="connsiteY9" fmla="*/ 812037 h 81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812037">
                    <a:moveTo>
                      <a:pt x="103236" y="651043"/>
                    </a:moveTo>
                    <a:cubicBezTo>
                      <a:pt x="139535" y="607506"/>
                      <a:pt x="190572" y="474956"/>
                      <a:pt x="236628" y="384051"/>
                    </a:cubicBez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291145" y="812037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5F7BC3A5-5185-4BDF-8299-40279B400197}"/>
                </a:ext>
              </a:extLst>
            </p:cNvPr>
            <p:cNvGrpSpPr/>
            <p:nvPr/>
          </p:nvGrpSpPr>
          <p:grpSpPr>
            <a:xfrm flipH="1">
              <a:off x="8196390" y="4352166"/>
              <a:ext cx="312763" cy="909212"/>
              <a:chOff x="7695918" y="1442625"/>
              <a:chExt cx="312763" cy="909212"/>
            </a:xfrm>
          </p:grpSpPr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442FDCD7-F83F-4C78-8B24-58269EB9B46E}"/>
                  </a:ext>
                </a:extLst>
              </p:cNvPr>
              <p:cNvGrpSpPr/>
              <p:nvPr/>
            </p:nvGrpSpPr>
            <p:grpSpPr>
              <a:xfrm>
                <a:off x="7837821" y="1442625"/>
                <a:ext cx="170860" cy="359038"/>
                <a:chOff x="6355264" y="928419"/>
                <a:chExt cx="817101" cy="1416125"/>
              </a:xfrm>
            </p:grpSpPr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D2E1D836-2234-4145-8148-1C482F164B90}"/>
                    </a:ext>
                  </a:extLst>
                </p:cNvPr>
                <p:cNvSpPr/>
                <p:nvPr/>
              </p:nvSpPr>
              <p:spPr>
                <a:xfrm rot="1724692">
                  <a:off x="6551237" y="1216308"/>
                  <a:ext cx="231746" cy="784351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A35225B9-6FDE-41DB-BBDA-063955C38396}"/>
                    </a:ext>
                  </a:extLst>
                </p:cNvPr>
                <p:cNvSpPr/>
                <p:nvPr/>
              </p:nvSpPr>
              <p:spPr>
                <a:xfrm rot="1800000">
                  <a:off x="6583064" y="1100876"/>
                  <a:ext cx="258674" cy="87549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2694E3EC-60BC-477F-B27C-392FB511F6AB}"/>
                    </a:ext>
                  </a:extLst>
                </p:cNvPr>
                <p:cNvSpPr/>
                <p:nvPr/>
              </p:nvSpPr>
              <p:spPr>
                <a:xfrm rot="1885952">
                  <a:off x="6588493" y="928419"/>
                  <a:ext cx="267371" cy="1033199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808014F0-BCE0-40B0-84F6-C774482AA927}"/>
                    </a:ext>
                  </a:extLst>
                </p:cNvPr>
                <p:cNvSpPr/>
                <p:nvPr/>
              </p:nvSpPr>
              <p:spPr>
                <a:xfrm rot="12600000">
                  <a:off x="6355264" y="1014963"/>
                  <a:ext cx="817101" cy="1329581"/>
                </a:xfrm>
                <a:custGeom>
                  <a:avLst/>
                  <a:gdLst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360457 w 1371283"/>
                    <a:gd name="connsiteY6" fmla="*/ 2163872 h 2685240"/>
                    <a:gd name="connsiteX7" fmla="*/ 1120230 w 1371283"/>
                    <a:gd name="connsiteY7" fmla="*/ 2596392 h 2685240"/>
                    <a:gd name="connsiteX8" fmla="*/ 877573 w 1371283"/>
                    <a:gd name="connsiteY8" fmla="*/ 2661412 h 2685240"/>
                    <a:gd name="connsiteX9" fmla="*/ 812554 w 1371283"/>
                    <a:gd name="connsiteY9" fmla="*/ 2418755 h 2685240"/>
                    <a:gd name="connsiteX10" fmla="*/ 1016795 w 1371283"/>
                    <a:gd name="connsiteY10" fmla="*/ 2065000 h 2685240"/>
                    <a:gd name="connsiteX11" fmla="*/ 1016796 w 1371283"/>
                    <a:gd name="connsiteY11" fmla="*/ 1851668 h 2685240"/>
                    <a:gd name="connsiteX12" fmla="*/ 1016598 w 1371283"/>
                    <a:gd name="connsiteY12" fmla="*/ 1340694 h 2685240"/>
                    <a:gd name="connsiteX13" fmla="*/ 742817 w 1371283"/>
                    <a:gd name="connsiteY13" fmla="*/ 1066914 h 2685240"/>
                    <a:gd name="connsiteX14" fmla="*/ 469037 w 1371283"/>
                    <a:gd name="connsiteY14" fmla="*/ 1340694 h 2685240"/>
                    <a:gd name="connsiteX15" fmla="*/ 469238 w 1371283"/>
                    <a:gd name="connsiteY15" fmla="*/ 1935040 h 2685240"/>
                    <a:gd name="connsiteX16" fmla="*/ 234619 w 1371283"/>
                    <a:gd name="connsiteY16" fmla="*/ 2169659 h 2685240"/>
                    <a:gd name="connsiteX17" fmla="*/ 0 w 1371283"/>
                    <a:gd name="connsiteY17" fmla="*/ 1935040 h 2685240"/>
                    <a:gd name="connsiteX18" fmla="*/ 569 w 1371283"/>
                    <a:gd name="connsiteY18" fmla="*/ 1016941 h 2685240"/>
                    <a:gd name="connsiteX19" fmla="*/ 46320 w 1371283"/>
                    <a:gd name="connsiteY19" fmla="*/ 790331 h 2685240"/>
                    <a:gd name="connsiteX20" fmla="*/ 93641 w 1371283"/>
                    <a:gd name="connsiteY20" fmla="*/ 703150 h 2685240"/>
                    <a:gd name="connsiteX0" fmla="*/ 231458 w 1371283"/>
                    <a:gd name="connsiteY0" fmla="*/ 0 h 2685240"/>
                    <a:gd name="connsiteX1" fmla="*/ 1137203 w 1371283"/>
                    <a:gd name="connsiteY1" fmla="*/ 0 h 2685240"/>
                    <a:gd name="connsiteX2" fmla="*/ 1273217 w 1371283"/>
                    <a:gd name="connsiteY2" fmla="*/ 693948 h 2685240"/>
                    <a:gd name="connsiteX3" fmla="*/ 1325532 w 1371283"/>
                    <a:gd name="connsiteY3" fmla="*/ 790331 h 2685240"/>
                    <a:gd name="connsiteX4" fmla="*/ 1371283 w 1371283"/>
                    <a:gd name="connsiteY4" fmla="*/ 1016941 h 2685240"/>
                    <a:gd name="connsiteX5" fmla="*/ 1368757 w 1371283"/>
                    <a:gd name="connsiteY5" fmla="*/ 2122763 h 2685240"/>
                    <a:gd name="connsiteX6" fmla="*/ 1120230 w 1371283"/>
                    <a:gd name="connsiteY6" fmla="*/ 2596392 h 2685240"/>
                    <a:gd name="connsiteX7" fmla="*/ 877573 w 1371283"/>
                    <a:gd name="connsiteY7" fmla="*/ 2661412 h 2685240"/>
                    <a:gd name="connsiteX8" fmla="*/ 812554 w 1371283"/>
                    <a:gd name="connsiteY8" fmla="*/ 2418755 h 2685240"/>
                    <a:gd name="connsiteX9" fmla="*/ 1016795 w 1371283"/>
                    <a:gd name="connsiteY9" fmla="*/ 2065000 h 2685240"/>
                    <a:gd name="connsiteX10" fmla="*/ 1016796 w 1371283"/>
                    <a:gd name="connsiteY10" fmla="*/ 1851668 h 2685240"/>
                    <a:gd name="connsiteX11" fmla="*/ 1016598 w 1371283"/>
                    <a:gd name="connsiteY11" fmla="*/ 1340694 h 2685240"/>
                    <a:gd name="connsiteX12" fmla="*/ 742817 w 1371283"/>
                    <a:gd name="connsiteY12" fmla="*/ 1066914 h 2685240"/>
                    <a:gd name="connsiteX13" fmla="*/ 469037 w 1371283"/>
                    <a:gd name="connsiteY13" fmla="*/ 1340694 h 2685240"/>
                    <a:gd name="connsiteX14" fmla="*/ 469238 w 1371283"/>
                    <a:gd name="connsiteY14" fmla="*/ 1935040 h 2685240"/>
                    <a:gd name="connsiteX15" fmla="*/ 234619 w 1371283"/>
                    <a:gd name="connsiteY15" fmla="*/ 2169659 h 2685240"/>
                    <a:gd name="connsiteX16" fmla="*/ 0 w 1371283"/>
                    <a:gd name="connsiteY16" fmla="*/ 1935040 h 2685240"/>
                    <a:gd name="connsiteX17" fmla="*/ 569 w 1371283"/>
                    <a:gd name="connsiteY17" fmla="*/ 1016941 h 2685240"/>
                    <a:gd name="connsiteX18" fmla="*/ 46320 w 1371283"/>
                    <a:gd name="connsiteY18" fmla="*/ 790331 h 2685240"/>
                    <a:gd name="connsiteX19" fmla="*/ 93641 w 1371283"/>
                    <a:gd name="connsiteY19" fmla="*/ 703150 h 2685240"/>
                    <a:gd name="connsiteX20" fmla="*/ 231458 w 1371283"/>
                    <a:gd name="connsiteY20" fmla="*/ 0 h 2685240"/>
                    <a:gd name="connsiteX0" fmla="*/ 231458 w 1471312"/>
                    <a:gd name="connsiteY0" fmla="*/ 0 h 2685240"/>
                    <a:gd name="connsiteX1" fmla="*/ 1137203 w 1471312"/>
                    <a:gd name="connsiteY1" fmla="*/ 0 h 2685240"/>
                    <a:gd name="connsiteX2" fmla="*/ 1273217 w 1471312"/>
                    <a:gd name="connsiteY2" fmla="*/ 693948 h 2685240"/>
                    <a:gd name="connsiteX3" fmla="*/ 1325532 w 1471312"/>
                    <a:gd name="connsiteY3" fmla="*/ 790331 h 2685240"/>
                    <a:gd name="connsiteX4" fmla="*/ 1371283 w 1471312"/>
                    <a:gd name="connsiteY4" fmla="*/ 1016941 h 2685240"/>
                    <a:gd name="connsiteX5" fmla="*/ 1471307 w 1471312"/>
                    <a:gd name="connsiteY5" fmla="*/ 2116615 h 2685240"/>
                    <a:gd name="connsiteX6" fmla="*/ 1120230 w 1471312"/>
                    <a:gd name="connsiteY6" fmla="*/ 2596392 h 2685240"/>
                    <a:gd name="connsiteX7" fmla="*/ 877573 w 1471312"/>
                    <a:gd name="connsiteY7" fmla="*/ 2661412 h 2685240"/>
                    <a:gd name="connsiteX8" fmla="*/ 812554 w 1471312"/>
                    <a:gd name="connsiteY8" fmla="*/ 2418755 h 2685240"/>
                    <a:gd name="connsiteX9" fmla="*/ 1016795 w 1471312"/>
                    <a:gd name="connsiteY9" fmla="*/ 2065000 h 2685240"/>
                    <a:gd name="connsiteX10" fmla="*/ 1016796 w 1471312"/>
                    <a:gd name="connsiteY10" fmla="*/ 1851668 h 2685240"/>
                    <a:gd name="connsiteX11" fmla="*/ 1016598 w 1471312"/>
                    <a:gd name="connsiteY11" fmla="*/ 1340694 h 2685240"/>
                    <a:gd name="connsiteX12" fmla="*/ 742817 w 1471312"/>
                    <a:gd name="connsiteY12" fmla="*/ 1066914 h 2685240"/>
                    <a:gd name="connsiteX13" fmla="*/ 469037 w 1471312"/>
                    <a:gd name="connsiteY13" fmla="*/ 1340694 h 2685240"/>
                    <a:gd name="connsiteX14" fmla="*/ 469238 w 1471312"/>
                    <a:gd name="connsiteY14" fmla="*/ 1935040 h 2685240"/>
                    <a:gd name="connsiteX15" fmla="*/ 234619 w 1471312"/>
                    <a:gd name="connsiteY15" fmla="*/ 2169659 h 2685240"/>
                    <a:gd name="connsiteX16" fmla="*/ 0 w 1471312"/>
                    <a:gd name="connsiteY16" fmla="*/ 1935040 h 2685240"/>
                    <a:gd name="connsiteX17" fmla="*/ 569 w 1471312"/>
                    <a:gd name="connsiteY17" fmla="*/ 1016941 h 2685240"/>
                    <a:gd name="connsiteX18" fmla="*/ 46320 w 1471312"/>
                    <a:gd name="connsiteY18" fmla="*/ 790331 h 2685240"/>
                    <a:gd name="connsiteX19" fmla="*/ 93641 w 1471312"/>
                    <a:gd name="connsiteY19" fmla="*/ 703150 h 2685240"/>
                    <a:gd name="connsiteX20" fmla="*/ 231458 w 1471312"/>
                    <a:gd name="connsiteY20" fmla="*/ 0 h 2685240"/>
                    <a:gd name="connsiteX0" fmla="*/ 466789 w 1706639"/>
                    <a:gd name="connsiteY0" fmla="*/ 0 h 2685240"/>
                    <a:gd name="connsiteX1" fmla="*/ 1372534 w 1706639"/>
                    <a:gd name="connsiteY1" fmla="*/ 0 h 2685240"/>
                    <a:gd name="connsiteX2" fmla="*/ 1508548 w 1706639"/>
                    <a:gd name="connsiteY2" fmla="*/ 693948 h 2685240"/>
                    <a:gd name="connsiteX3" fmla="*/ 1560863 w 1706639"/>
                    <a:gd name="connsiteY3" fmla="*/ 790331 h 2685240"/>
                    <a:gd name="connsiteX4" fmla="*/ 1606614 w 1706639"/>
                    <a:gd name="connsiteY4" fmla="*/ 1016941 h 2685240"/>
                    <a:gd name="connsiteX5" fmla="*/ 1706638 w 1706639"/>
                    <a:gd name="connsiteY5" fmla="*/ 2116615 h 2685240"/>
                    <a:gd name="connsiteX6" fmla="*/ 1355561 w 1706639"/>
                    <a:gd name="connsiteY6" fmla="*/ 2596392 h 2685240"/>
                    <a:gd name="connsiteX7" fmla="*/ 1112904 w 1706639"/>
                    <a:gd name="connsiteY7" fmla="*/ 2661412 h 2685240"/>
                    <a:gd name="connsiteX8" fmla="*/ 1047885 w 1706639"/>
                    <a:gd name="connsiteY8" fmla="*/ 2418755 h 2685240"/>
                    <a:gd name="connsiteX9" fmla="*/ 1252126 w 1706639"/>
                    <a:gd name="connsiteY9" fmla="*/ 2065000 h 2685240"/>
                    <a:gd name="connsiteX10" fmla="*/ 1252127 w 1706639"/>
                    <a:gd name="connsiteY10" fmla="*/ 1851668 h 2685240"/>
                    <a:gd name="connsiteX11" fmla="*/ 1251929 w 1706639"/>
                    <a:gd name="connsiteY11" fmla="*/ 1340694 h 2685240"/>
                    <a:gd name="connsiteX12" fmla="*/ 978148 w 1706639"/>
                    <a:gd name="connsiteY12" fmla="*/ 1066914 h 2685240"/>
                    <a:gd name="connsiteX13" fmla="*/ 704368 w 1706639"/>
                    <a:gd name="connsiteY13" fmla="*/ 1340694 h 2685240"/>
                    <a:gd name="connsiteX14" fmla="*/ 704569 w 1706639"/>
                    <a:gd name="connsiteY14" fmla="*/ 1935040 h 2685240"/>
                    <a:gd name="connsiteX15" fmla="*/ 469950 w 1706639"/>
                    <a:gd name="connsiteY15" fmla="*/ 2169659 h 2685240"/>
                    <a:gd name="connsiteX16" fmla="*/ 0 w 1706639"/>
                    <a:gd name="connsiteY16" fmla="*/ 1635235 h 2685240"/>
                    <a:gd name="connsiteX17" fmla="*/ 235900 w 1706639"/>
                    <a:gd name="connsiteY17" fmla="*/ 1016941 h 2685240"/>
                    <a:gd name="connsiteX18" fmla="*/ 281651 w 1706639"/>
                    <a:gd name="connsiteY18" fmla="*/ 790331 h 2685240"/>
                    <a:gd name="connsiteX19" fmla="*/ 328972 w 1706639"/>
                    <a:gd name="connsiteY19" fmla="*/ 703150 h 2685240"/>
                    <a:gd name="connsiteX20" fmla="*/ 466789 w 1706639"/>
                    <a:gd name="connsiteY20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707205 w 1709275"/>
                    <a:gd name="connsiteY14" fmla="*/ 1935040 h 2685240"/>
                    <a:gd name="connsiteX15" fmla="*/ 472586 w 1709275"/>
                    <a:gd name="connsiteY15" fmla="*/ 216965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707205 w 1709275"/>
                    <a:gd name="connsiteY14" fmla="*/ 1935040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69536 w 1709275"/>
                    <a:gd name="connsiteY15" fmla="*/ 1948561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57221 w 1709275"/>
                    <a:gd name="connsiteY14" fmla="*/ 1756858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707004 w 1709275"/>
                    <a:gd name="connsiteY13" fmla="*/ 1340694 h 2685240"/>
                    <a:gd name="connsiteX14" fmla="*/ 412817 w 1709275"/>
                    <a:gd name="connsiteY14" fmla="*/ 1748546 h 2685240"/>
                    <a:gd name="connsiteX15" fmla="*/ 135891 w 1709275"/>
                    <a:gd name="connsiteY15" fmla="*/ 1900089 h 2685240"/>
                    <a:gd name="connsiteX16" fmla="*/ 2636 w 1709275"/>
                    <a:gd name="connsiteY16" fmla="*/ 1635235 h 2685240"/>
                    <a:gd name="connsiteX17" fmla="*/ 284287 w 1709275"/>
                    <a:gd name="connsiteY17" fmla="*/ 790331 h 2685240"/>
                    <a:gd name="connsiteX18" fmla="*/ 331608 w 1709275"/>
                    <a:gd name="connsiteY18" fmla="*/ 703150 h 2685240"/>
                    <a:gd name="connsiteX19" fmla="*/ 469425 w 1709275"/>
                    <a:gd name="connsiteY19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80784 w 1709275"/>
                    <a:gd name="connsiteY12" fmla="*/ 1066914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254565 w 1709275"/>
                    <a:gd name="connsiteY11" fmla="*/ 1340694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35891 w 1709275"/>
                    <a:gd name="connsiteY14" fmla="*/ 1900089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69425 w 1709275"/>
                    <a:gd name="connsiteY0" fmla="*/ 0 h 2685240"/>
                    <a:gd name="connsiteX1" fmla="*/ 1375170 w 1709275"/>
                    <a:gd name="connsiteY1" fmla="*/ 0 h 2685240"/>
                    <a:gd name="connsiteX2" fmla="*/ 1511184 w 1709275"/>
                    <a:gd name="connsiteY2" fmla="*/ 693948 h 2685240"/>
                    <a:gd name="connsiteX3" fmla="*/ 1563499 w 1709275"/>
                    <a:gd name="connsiteY3" fmla="*/ 790331 h 2685240"/>
                    <a:gd name="connsiteX4" fmla="*/ 1609250 w 1709275"/>
                    <a:gd name="connsiteY4" fmla="*/ 1016941 h 2685240"/>
                    <a:gd name="connsiteX5" fmla="*/ 1709274 w 1709275"/>
                    <a:gd name="connsiteY5" fmla="*/ 2116615 h 2685240"/>
                    <a:gd name="connsiteX6" fmla="*/ 1358197 w 1709275"/>
                    <a:gd name="connsiteY6" fmla="*/ 2596392 h 2685240"/>
                    <a:gd name="connsiteX7" fmla="*/ 1115540 w 1709275"/>
                    <a:gd name="connsiteY7" fmla="*/ 2661412 h 2685240"/>
                    <a:gd name="connsiteX8" fmla="*/ 1050521 w 1709275"/>
                    <a:gd name="connsiteY8" fmla="*/ 2418755 h 2685240"/>
                    <a:gd name="connsiteX9" fmla="*/ 1254762 w 1709275"/>
                    <a:gd name="connsiteY9" fmla="*/ 2065000 h 2685240"/>
                    <a:gd name="connsiteX10" fmla="*/ 1254763 w 1709275"/>
                    <a:gd name="connsiteY10" fmla="*/ 1851668 h 2685240"/>
                    <a:gd name="connsiteX11" fmla="*/ 1166410 w 1709275"/>
                    <a:gd name="connsiteY11" fmla="*/ 1335008 h 2685240"/>
                    <a:gd name="connsiteX12" fmla="*/ 902910 w 1709275"/>
                    <a:gd name="connsiteY12" fmla="*/ 1049636 h 2685240"/>
                    <a:gd name="connsiteX13" fmla="*/ 412817 w 1709275"/>
                    <a:gd name="connsiteY13" fmla="*/ 1748546 h 2685240"/>
                    <a:gd name="connsiteX14" fmla="*/ 114497 w 1709275"/>
                    <a:gd name="connsiteY14" fmla="*/ 1872836 h 2685240"/>
                    <a:gd name="connsiteX15" fmla="*/ 2636 w 1709275"/>
                    <a:gd name="connsiteY15" fmla="*/ 1635235 h 2685240"/>
                    <a:gd name="connsiteX16" fmla="*/ 284287 w 1709275"/>
                    <a:gd name="connsiteY16" fmla="*/ 790331 h 2685240"/>
                    <a:gd name="connsiteX17" fmla="*/ 331608 w 1709275"/>
                    <a:gd name="connsiteY17" fmla="*/ 703150 h 2685240"/>
                    <a:gd name="connsiteX18" fmla="*/ 469425 w 1709275"/>
                    <a:gd name="connsiteY18" fmla="*/ 0 h 2685240"/>
                    <a:gd name="connsiteX0" fmla="*/ 477749 w 1717599"/>
                    <a:gd name="connsiteY0" fmla="*/ 0 h 2685240"/>
                    <a:gd name="connsiteX1" fmla="*/ 1383494 w 1717599"/>
                    <a:gd name="connsiteY1" fmla="*/ 0 h 2685240"/>
                    <a:gd name="connsiteX2" fmla="*/ 1519508 w 1717599"/>
                    <a:gd name="connsiteY2" fmla="*/ 693948 h 2685240"/>
                    <a:gd name="connsiteX3" fmla="*/ 1571823 w 1717599"/>
                    <a:gd name="connsiteY3" fmla="*/ 790331 h 2685240"/>
                    <a:gd name="connsiteX4" fmla="*/ 1617574 w 1717599"/>
                    <a:gd name="connsiteY4" fmla="*/ 1016941 h 2685240"/>
                    <a:gd name="connsiteX5" fmla="*/ 1717598 w 1717599"/>
                    <a:gd name="connsiteY5" fmla="*/ 2116615 h 2685240"/>
                    <a:gd name="connsiteX6" fmla="*/ 1366521 w 1717599"/>
                    <a:gd name="connsiteY6" fmla="*/ 2596392 h 2685240"/>
                    <a:gd name="connsiteX7" fmla="*/ 1123864 w 1717599"/>
                    <a:gd name="connsiteY7" fmla="*/ 2661412 h 2685240"/>
                    <a:gd name="connsiteX8" fmla="*/ 1058845 w 1717599"/>
                    <a:gd name="connsiteY8" fmla="*/ 2418755 h 2685240"/>
                    <a:gd name="connsiteX9" fmla="*/ 1263086 w 1717599"/>
                    <a:gd name="connsiteY9" fmla="*/ 2065000 h 2685240"/>
                    <a:gd name="connsiteX10" fmla="*/ 1263087 w 1717599"/>
                    <a:gd name="connsiteY10" fmla="*/ 1851668 h 2685240"/>
                    <a:gd name="connsiteX11" fmla="*/ 1174734 w 1717599"/>
                    <a:gd name="connsiteY11" fmla="*/ 1335008 h 2685240"/>
                    <a:gd name="connsiteX12" fmla="*/ 911234 w 1717599"/>
                    <a:gd name="connsiteY12" fmla="*/ 1049636 h 2685240"/>
                    <a:gd name="connsiteX13" fmla="*/ 421141 w 1717599"/>
                    <a:gd name="connsiteY13" fmla="*/ 1748546 h 2685240"/>
                    <a:gd name="connsiteX14" fmla="*/ 122821 w 1717599"/>
                    <a:gd name="connsiteY14" fmla="*/ 1872836 h 2685240"/>
                    <a:gd name="connsiteX15" fmla="*/ 10960 w 1717599"/>
                    <a:gd name="connsiteY15" fmla="*/ 1635235 h 2685240"/>
                    <a:gd name="connsiteX16" fmla="*/ 292611 w 1717599"/>
                    <a:gd name="connsiteY16" fmla="*/ 790331 h 2685240"/>
                    <a:gd name="connsiteX17" fmla="*/ 339932 w 1717599"/>
                    <a:gd name="connsiteY17" fmla="*/ 703150 h 2685240"/>
                    <a:gd name="connsiteX18" fmla="*/ 477749 w 1717599"/>
                    <a:gd name="connsiteY18" fmla="*/ 0 h 2685240"/>
                    <a:gd name="connsiteX0" fmla="*/ 483723 w 1723573"/>
                    <a:gd name="connsiteY0" fmla="*/ 0 h 2685240"/>
                    <a:gd name="connsiteX1" fmla="*/ 1389468 w 1723573"/>
                    <a:gd name="connsiteY1" fmla="*/ 0 h 2685240"/>
                    <a:gd name="connsiteX2" fmla="*/ 1525482 w 1723573"/>
                    <a:gd name="connsiteY2" fmla="*/ 693948 h 2685240"/>
                    <a:gd name="connsiteX3" fmla="*/ 1577797 w 1723573"/>
                    <a:gd name="connsiteY3" fmla="*/ 790331 h 2685240"/>
                    <a:gd name="connsiteX4" fmla="*/ 1623548 w 1723573"/>
                    <a:gd name="connsiteY4" fmla="*/ 1016941 h 2685240"/>
                    <a:gd name="connsiteX5" fmla="*/ 1723572 w 1723573"/>
                    <a:gd name="connsiteY5" fmla="*/ 2116615 h 2685240"/>
                    <a:gd name="connsiteX6" fmla="*/ 1372495 w 1723573"/>
                    <a:gd name="connsiteY6" fmla="*/ 2596392 h 2685240"/>
                    <a:gd name="connsiteX7" fmla="*/ 1129838 w 1723573"/>
                    <a:gd name="connsiteY7" fmla="*/ 2661412 h 2685240"/>
                    <a:gd name="connsiteX8" fmla="*/ 1064819 w 1723573"/>
                    <a:gd name="connsiteY8" fmla="*/ 2418755 h 2685240"/>
                    <a:gd name="connsiteX9" fmla="*/ 1269060 w 1723573"/>
                    <a:gd name="connsiteY9" fmla="*/ 2065000 h 2685240"/>
                    <a:gd name="connsiteX10" fmla="*/ 1269061 w 1723573"/>
                    <a:gd name="connsiteY10" fmla="*/ 1851668 h 2685240"/>
                    <a:gd name="connsiteX11" fmla="*/ 1180708 w 1723573"/>
                    <a:gd name="connsiteY11" fmla="*/ 1335008 h 2685240"/>
                    <a:gd name="connsiteX12" fmla="*/ 917208 w 1723573"/>
                    <a:gd name="connsiteY12" fmla="*/ 1049636 h 2685240"/>
                    <a:gd name="connsiteX13" fmla="*/ 427115 w 1723573"/>
                    <a:gd name="connsiteY13" fmla="*/ 1748546 h 2685240"/>
                    <a:gd name="connsiteX14" fmla="*/ 128795 w 1723573"/>
                    <a:gd name="connsiteY14" fmla="*/ 1872836 h 2685240"/>
                    <a:gd name="connsiteX15" fmla="*/ 16934 w 1723573"/>
                    <a:gd name="connsiteY15" fmla="*/ 1635235 h 2685240"/>
                    <a:gd name="connsiteX16" fmla="*/ 298585 w 1723573"/>
                    <a:gd name="connsiteY16" fmla="*/ 790331 h 2685240"/>
                    <a:gd name="connsiteX17" fmla="*/ 345906 w 1723573"/>
                    <a:gd name="connsiteY17" fmla="*/ 703150 h 2685240"/>
                    <a:gd name="connsiteX18" fmla="*/ 483723 w 1723573"/>
                    <a:gd name="connsiteY18" fmla="*/ 0 h 2685240"/>
                    <a:gd name="connsiteX0" fmla="*/ 483723 w 1723573"/>
                    <a:gd name="connsiteY0" fmla="*/ 0 h 2685240"/>
                    <a:gd name="connsiteX1" fmla="*/ 1389468 w 1723573"/>
                    <a:gd name="connsiteY1" fmla="*/ 0 h 2685240"/>
                    <a:gd name="connsiteX2" fmla="*/ 1525482 w 1723573"/>
                    <a:gd name="connsiteY2" fmla="*/ 693948 h 2685240"/>
                    <a:gd name="connsiteX3" fmla="*/ 1577797 w 1723573"/>
                    <a:gd name="connsiteY3" fmla="*/ 790331 h 2685240"/>
                    <a:gd name="connsiteX4" fmla="*/ 1623548 w 1723573"/>
                    <a:gd name="connsiteY4" fmla="*/ 1016941 h 2685240"/>
                    <a:gd name="connsiteX5" fmla="*/ 1723572 w 1723573"/>
                    <a:gd name="connsiteY5" fmla="*/ 2116615 h 2685240"/>
                    <a:gd name="connsiteX6" fmla="*/ 1372495 w 1723573"/>
                    <a:gd name="connsiteY6" fmla="*/ 2596392 h 2685240"/>
                    <a:gd name="connsiteX7" fmla="*/ 1129838 w 1723573"/>
                    <a:gd name="connsiteY7" fmla="*/ 2661412 h 2685240"/>
                    <a:gd name="connsiteX8" fmla="*/ 1064819 w 1723573"/>
                    <a:gd name="connsiteY8" fmla="*/ 2418755 h 2685240"/>
                    <a:gd name="connsiteX9" fmla="*/ 1269060 w 1723573"/>
                    <a:gd name="connsiteY9" fmla="*/ 2065000 h 2685240"/>
                    <a:gd name="connsiteX10" fmla="*/ 1269061 w 1723573"/>
                    <a:gd name="connsiteY10" fmla="*/ 1851668 h 2685240"/>
                    <a:gd name="connsiteX11" fmla="*/ 1180708 w 1723573"/>
                    <a:gd name="connsiteY11" fmla="*/ 1335008 h 2685240"/>
                    <a:gd name="connsiteX12" fmla="*/ 917208 w 1723573"/>
                    <a:gd name="connsiteY12" fmla="*/ 1049636 h 2685240"/>
                    <a:gd name="connsiteX13" fmla="*/ 427115 w 1723573"/>
                    <a:gd name="connsiteY13" fmla="*/ 1748546 h 2685240"/>
                    <a:gd name="connsiteX14" fmla="*/ 128795 w 1723573"/>
                    <a:gd name="connsiteY14" fmla="*/ 1872836 h 2685240"/>
                    <a:gd name="connsiteX15" fmla="*/ 16934 w 1723573"/>
                    <a:gd name="connsiteY15" fmla="*/ 1635235 h 2685240"/>
                    <a:gd name="connsiteX16" fmla="*/ 298585 w 1723573"/>
                    <a:gd name="connsiteY16" fmla="*/ 790331 h 2685240"/>
                    <a:gd name="connsiteX17" fmla="*/ 345906 w 1723573"/>
                    <a:gd name="connsiteY17" fmla="*/ 703150 h 2685240"/>
                    <a:gd name="connsiteX18" fmla="*/ 483723 w 1723573"/>
                    <a:gd name="connsiteY18" fmla="*/ 0 h 2685240"/>
                    <a:gd name="connsiteX0" fmla="*/ 482538 w 1722388"/>
                    <a:gd name="connsiteY0" fmla="*/ 0 h 2685240"/>
                    <a:gd name="connsiteX1" fmla="*/ 1388283 w 1722388"/>
                    <a:gd name="connsiteY1" fmla="*/ 0 h 2685240"/>
                    <a:gd name="connsiteX2" fmla="*/ 1524297 w 1722388"/>
                    <a:gd name="connsiteY2" fmla="*/ 693948 h 2685240"/>
                    <a:gd name="connsiteX3" fmla="*/ 1576612 w 1722388"/>
                    <a:gd name="connsiteY3" fmla="*/ 790331 h 2685240"/>
                    <a:gd name="connsiteX4" fmla="*/ 1622363 w 1722388"/>
                    <a:gd name="connsiteY4" fmla="*/ 1016941 h 2685240"/>
                    <a:gd name="connsiteX5" fmla="*/ 1722387 w 1722388"/>
                    <a:gd name="connsiteY5" fmla="*/ 2116615 h 2685240"/>
                    <a:gd name="connsiteX6" fmla="*/ 1371310 w 1722388"/>
                    <a:gd name="connsiteY6" fmla="*/ 2596392 h 2685240"/>
                    <a:gd name="connsiteX7" fmla="*/ 1128653 w 1722388"/>
                    <a:gd name="connsiteY7" fmla="*/ 2661412 h 2685240"/>
                    <a:gd name="connsiteX8" fmla="*/ 1063634 w 1722388"/>
                    <a:gd name="connsiteY8" fmla="*/ 2418755 h 2685240"/>
                    <a:gd name="connsiteX9" fmla="*/ 1267875 w 1722388"/>
                    <a:gd name="connsiteY9" fmla="*/ 2065000 h 2685240"/>
                    <a:gd name="connsiteX10" fmla="*/ 1267876 w 1722388"/>
                    <a:gd name="connsiteY10" fmla="*/ 1851668 h 2685240"/>
                    <a:gd name="connsiteX11" fmla="*/ 1179523 w 1722388"/>
                    <a:gd name="connsiteY11" fmla="*/ 1335008 h 2685240"/>
                    <a:gd name="connsiteX12" fmla="*/ 916023 w 1722388"/>
                    <a:gd name="connsiteY12" fmla="*/ 1049636 h 2685240"/>
                    <a:gd name="connsiteX13" fmla="*/ 425930 w 1722388"/>
                    <a:gd name="connsiteY13" fmla="*/ 1748546 h 2685240"/>
                    <a:gd name="connsiteX14" fmla="*/ 127610 w 1722388"/>
                    <a:gd name="connsiteY14" fmla="*/ 1872836 h 2685240"/>
                    <a:gd name="connsiteX15" fmla="*/ 15749 w 1722388"/>
                    <a:gd name="connsiteY15" fmla="*/ 1635235 h 2685240"/>
                    <a:gd name="connsiteX16" fmla="*/ 297400 w 1722388"/>
                    <a:gd name="connsiteY16" fmla="*/ 790331 h 2685240"/>
                    <a:gd name="connsiteX17" fmla="*/ 344721 w 1722388"/>
                    <a:gd name="connsiteY17" fmla="*/ 703150 h 2685240"/>
                    <a:gd name="connsiteX18" fmla="*/ 482538 w 1722388"/>
                    <a:gd name="connsiteY18" fmla="*/ 0 h 2685240"/>
                    <a:gd name="connsiteX0" fmla="*/ 452571 w 1692421"/>
                    <a:gd name="connsiteY0" fmla="*/ 0 h 2685240"/>
                    <a:gd name="connsiteX1" fmla="*/ 1358316 w 1692421"/>
                    <a:gd name="connsiteY1" fmla="*/ 0 h 2685240"/>
                    <a:gd name="connsiteX2" fmla="*/ 1494330 w 1692421"/>
                    <a:gd name="connsiteY2" fmla="*/ 693948 h 2685240"/>
                    <a:gd name="connsiteX3" fmla="*/ 1546645 w 1692421"/>
                    <a:gd name="connsiteY3" fmla="*/ 790331 h 2685240"/>
                    <a:gd name="connsiteX4" fmla="*/ 1592396 w 1692421"/>
                    <a:gd name="connsiteY4" fmla="*/ 1016941 h 2685240"/>
                    <a:gd name="connsiteX5" fmla="*/ 1692420 w 1692421"/>
                    <a:gd name="connsiteY5" fmla="*/ 2116615 h 2685240"/>
                    <a:gd name="connsiteX6" fmla="*/ 1341343 w 1692421"/>
                    <a:gd name="connsiteY6" fmla="*/ 2596392 h 2685240"/>
                    <a:gd name="connsiteX7" fmla="*/ 1098686 w 1692421"/>
                    <a:gd name="connsiteY7" fmla="*/ 2661412 h 2685240"/>
                    <a:gd name="connsiteX8" fmla="*/ 1033667 w 1692421"/>
                    <a:gd name="connsiteY8" fmla="*/ 2418755 h 2685240"/>
                    <a:gd name="connsiteX9" fmla="*/ 1237908 w 1692421"/>
                    <a:gd name="connsiteY9" fmla="*/ 2065000 h 2685240"/>
                    <a:gd name="connsiteX10" fmla="*/ 1237909 w 1692421"/>
                    <a:gd name="connsiteY10" fmla="*/ 1851668 h 2685240"/>
                    <a:gd name="connsiteX11" fmla="*/ 1149556 w 1692421"/>
                    <a:gd name="connsiteY11" fmla="*/ 1335008 h 2685240"/>
                    <a:gd name="connsiteX12" fmla="*/ 886056 w 1692421"/>
                    <a:gd name="connsiteY12" fmla="*/ 1049636 h 2685240"/>
                    <a:gd name="connsiteX13" fmla="*/ 395963 w 1692421"/>
                    <a:gd name="connsiteY13" fmla="*/ 1748546 h 2685240"/>
                    <a:gd name="connsiteX14" fmla="*/ 97643 w 1692421"/>
                    <a:gd name="connsiteY14" fmla="*/ 1872836 h 2685240"/>
                    <a:gd name="connsiteX15" fmla="*/ 17105 w 1692421"/>
                    <a:gd name="connsiteY15" fmla="*/ 1571885 h 2685240"/>
                    <a:gd name="connsiteX16" fmla="*/ 267433 w 1692421"/>
                    <a:gd name="connsiteY16" fmla="*/ 790331 h 2685240"/>
                    <a:gd name="connsiteX17" fmla="*/ 314754 w 1692421"/>
                    <a:gd name="connsiteY17" fmla="*/ 703150 h 2685240"/>
                    <a:gd name="connsiteX18" fmla="*/ 452571 w 1692421"/>
                    <a:gd name="connsiteY18" fmla="*/ 0 h 2685240"/>
                    <a:gd name="connsiteX0" fmla="*/ 437249 w 1677099"/>
                    <a:gd name="connsiteY0" fmla="*/ 0 h 2685240"/>
                    <a:gd name="connsiteX1" fmla="*/ 1342994 w 1677099"/>
                    <a:gd name="connsiteY1" fmla="*/ 0 h 2685240"/>
                    <a:gd name="connsiteX2" fmla="*/ 1479008 w 1677099"/>
                    <a:gd name="connsiteY2" fmla="*/ 693948 h 2685240"/>
                    <a:gd name="connsiteX3" fmla="*/ 1531323 w 1677099"/>
                    <a:gd name="connsiteY3" fmla="*/ 790331 h 2685240"/>
                    <a:gd name="connsiteX4" fmla="*/ 1577074 w 1677099"/>
                    <a:gd name="connsiteY4" fmla="*/ 1016941 h 2685240"/>
                    <a:gd name="connsiteX5" fmla="*/ 1677098 w 1677099"/>
                    <a:gd name="connsiteY5" fmla="*/ 2116615 h 2685240"/>
                    <a:gd name="connsiteX6" fmla="*/ 1326021 w 1677099"/>
                    <a:gd name="connsiteY6" fmla="*/ 2596392 h 2685240"/>
                    <a:gd name="connsiteX7" fmla="*/ 1083364 w 1677099"/>
                    <a:gd name="connsiteY7" fmla="*/ 2661412 h 2685240"/>
                    <a:gd name="connsiteX8" fmla="*/ 1018345 w 1677099"/>
                    <a:gd name="connsiteY8" fmla="*/ 2418755 h 2685240"/>
                    <a:gd name="connsiteX9" fmla="*/ 1222586 w 1677099"/>
                    <a:gd name="connsiteY9" fmla="*/ 2065000 h 2685240"/>
                    <a:gd name="connsiteX10" fmla="*/ 1222587 w 1677099"/>
                    <a:gd name="connsiteY10" fmla="*/ 1851668 h 2685240"/>
                    <a:gd name="connsiteX11" fmla="*/ 1134234 w 1677099"/>
                    <a:gd name="connsiteY11" fmla="*/ 1335008 h 2685240"/>
                    <a:gd name="connsiteX12" fmla="*/ 870734 w 1677099"/>
                    <a:gd name="connsiteY12" fmla="*/ 1049636 h 2685240"/>
                    <a:gd name="connsiteX13" fmla="*/ 380641 w 1677099"/>
                    <a:gd name="connsiteY13" fmla="*/ 1748546 h 2685240"/>
                    <a:gd name="connsiteX14" fmla="*/ 82321 w 1677099"/>
                    <a:gd name="connsiteY14" fmla="*/ 1872836 h 2685240"/>
                    <a:gd name="connsiteX15" fmla="*/ 1783 w 1677099"/>
                    <a:gd name="connsiteY15" fmla="*/ 1571885 h 2685240"/>
                    <a:gd name="connsiteX16" fmla="*/ 137712 w 1677099"/>
                    <a:gd name="connsiteY16" fmla="*/ 895987 h 2685240"/>
                    <a:gd name="connsiteX17" fmla="*/ 299432 w 1677099"/>
                    <a:gd name="connsiteY17" fmla="*/ 703150 h 2685240"/>
                    <a:gd name="connsiteX18" fmla="*/ 437249 w 1677099"/>
                    <a:gd name="connsiteY18" fmla="*/ 0 h 2685240"/>
                    <a:gd name="connsiteX0" fmla="*/ 437249 w 1677099"/>
                    <a:gd name="connsiteY0" fmla="*/ 0 h 2685240"/>
                    <a:gd name="connsiteX1" fmla="*/ 1342994 w 1677099"/>
                    <a:gd name="connsiteY1" fmla="*/ 0 h 2685240"/>
                    <a:gd name="connsiteX2" fmla="*/ 1479008 w 1677099"/>
                    <a:gd name="connsiteY2" fmla="*/ 693948 h 2685240"/>
                    <a:gd name="connsiteX3" fmla="*/ 1531323 w 1677099"/>
                    <a:gd name="connsiteY3" fmla="*/ 790331 h 2685240"/>
                    <a:gd name="connsiteX4" fmla="*/ 1577074 w 1677099"/>
                    <a:gd name="connsiteY4" fmla="*/ 1016941 h 2685240"/>
                    <a:gd name="connsiteX5" fmla="*/ 1677098 w 1677099"/>
                    <a:gd name="connsiteY5" fmla="*/ 2116615 h 2685240"/>
                    <a:gd name="connsiteX6" fmla="*/ 1326021 w 1677099"/>
                    <a:gd name="connsiteY6" fmla="*/ 2596392 h 2685240"/>
                    <a:gd name="connsiteX7" fmla="*/ 1083364 w 1677099"/>
                    <a:gd name="connsiteY7" fmla="*/ 2661412 h 2685240"/>
                    <a:gd name="connsiteX8" fmla="*/ 1018345 w 1677099"/>
                    <a:gd name="connsiteY8" fmla="*/ 2418755 h 2685240"/>
                    <a:gd name="connsiteX9" fmla="*/ 1222586 w 1677099"/>
                    <a:gd name="connsiteY9" fmla="*/ 2065000 h 2685240"/>
                    <a:gd name="connsiteX10" fmla="*/ 1222587 w 1677099"/>
                    <a:gd name="connsiteY10" fmla="*/ 1851668 h 2685240"/>
                    <a:gd name="connsiteX11" fmla="*/ 1134234 w 1677099"/>
                    <a:gd name="connsiteY11" fmla="*/ 1335008 h 2685240"/>
                    <a:gd name="connsiteX12" fmla="*/ 870734 w 1677099"/>
                    <a:gd name="connsiteY12" fmla="*/ 1049636 h 2685240"/>
                    <a:gd name="connsiteX13" fmla="*/ 380641 w 1677099"/>
                    <a:gd name="connsiteY13" fmla="*/ 1748546 h 2685240"/>
                    <a:gd name="connsiteX14" fmla="*/ 82321 w 1677099"/>
                    <a:gd name="connsiteY14" fmla="*/ 1872836 h 2685240"/>
                    <a:gd name="connsiteX15" fmla="*/ 1783 w 1677099"/>
                    <a:gd name="connsiteY15" fmla="*/ 1571885 h 2685240"/>
                    <a:gd name="connsiteX16" fmla="*/ 137712 w 1677099"/>
                    <a:gd name="connsiteY16" fmla="*/ 895987 h 2685240"/>
                    <a:gd name="connsiteX17" fmla="*/ 299432 w 1677099"/>
                    <a:gd name="connsiteY17" fmla="*/ 703150 h 2685240"/>
                    <a:gd name="connsiteX18" fmla="*/ 437249 w 1677099"/>
                    <a:gd name="connsiteY18" fmla="*/ 0 h 2685240"/>
                    <a:gd name="connsiteX0" fmla="*/ 438041 w 1677891"/>
                    <a:gd name="connsiteY0" fmla="*/ 0 h 2685240"/>
                    <a:gd name="connsiteX1" fmla="*/ 1343786 w 1677891"/>
                    <a:gd name="connsiteY1" fmla="*/ 0 h 2685240"/>
                    <a:gd name="connsiteX2" fmla="*/ 1479800 w 1677891"/>
                    <a:gd name="connsiteY2" fmla="*/ 693948 h 2685240"/>
                    <a:gd name="connsiteX3" fmla="*/ 1532115 w 1677891"/>
                    <a:gd name="connsiteY3" fmla="*/ 790331 h 2685240"/>
                    <a:gd name="connsiteX4" fmla="*/ 1577866 w 1677891"/>
                    <a:gd name="connsiteY4" fmla="*/ 1016941 h 2685240"/>
                    <a:gd name="connsiteX5" fmla="*/ 1677890 w 1677891"/>
                    <a:gd name="connsiteY5" fmla="*/ 2116615 h 2685240"/>
                    <a:gd name="connsiteX6" fmla="*/ 1326813 w 1677891"/>
                    <a:gd name="connsiteY6" fmla="*/ 2596392 h 2685240"/>
                    <a:gd name="connsiteX7" fmla="*/ 1084156 w 1677891"/>
                    <a:gd name="connsiteY7" fmla="*/ 2661412 h 2685240"/>
                    <a:gd name="connsiteX8" fmla="*/ 1019137 w 1677891"/>
                    <a:gd name="connsiteY8" fmla="*/ 2418755 h 2685240"/>
                    <a:gd name="connsiteX9" fmla="*/ 1223378 w 1677891"/>
                    <a:gd name="connsiteY9" fmla="*/ 2065000 h 2685240"/>
                    <a:gd name="connsiteX10" fmla="*/ 1223379 w 1677891"/>
                    <a:gd name="connsiteY10" fmla="*/ 1851668 h 2685240"/>
                    <a:gd name="connsiteX11" fmla="*/ 1135026 w 1677891"/>
                    <a:gd name="connsiteY11" fmla="*/ 1335008 h 2685240"/>
                    <a:gd name="connsiteX12" fmla="*/ 871526 w 1677891"/>
                    <a:gd name="connsiteY12" fmla="*/ 1049636 h 2685240"/>
                    <a:gd name="connsiteX13" fmla="*/ 381433 w 1677891"/>
                    <a:gd name="connsiteY13" fmla="*/ 1748546 h 2685240"/>
                    <a:gd name="connsiteX14" fmla="*/ 83113 w 1677891"/>
                    <a:gd name="connsiteY14" fmla="*/ 1872836 h 2685240"/>
                    <a:gd name="connsiteX15" fmla="*/ 2575 w 1677891"/>
                    <a:gd name="connsiteY15" fmla="*/ 1571885 h 2685240"/>
                    <a:gd name="connsiteX16" fmla="*/ 154037 w 1677891"/>
                    <a:gd name="connsiteY16" fmla="*/ 971890 h 2685240"/>
                    <a:gd name="connsiteX17" fmla="*/ 300224 w 1677891"/>
                    <a:gd name="connsiteY17" fmla="*/ 703150 h 2685240"/>
                    <a:gd name="connsiteX18" fmla="*/ 438041 w 1677891"/>
                    <a:gd name="connsiteY18" fmla="*/ 0 h 2685240"/>
                    <a:gd name="connsiteX0" fmla="*/ 438041 w 1677891"/>
                    <a:gd name="connsiteY0" fmla="*/ 0 h 2685240"/>
                    <a:gd name="connsiteX1" fmla="*/ 1343786 w 1677891"/>
                    <a:gd name="connsiteY1" fmla="*/ 0 h 2685240"/>
                    <a:gd name="connsiteX2" fmla="*/ 1479800 w 1677891"/>
                    <a:gd name="connsiteY2" fmla="*/ 693948 h 2685240"/>
                    <a:gd name="connsiteX3" fmla="*/ 1532115 w 1677891"/>
                    <a:gd name="connsiteY3" fmla="*/ 790331 h 2685240"/>
                    <a:gd name="connsiteX4" fmla="*/ 1577866 w 1677891"/>
                    <a:gd name="connsiteY4" fmla="*/ 1016941 h 2685240"/>
                    <a:gd name="connsiteX5" fmla="*/ 1677890 w 1677891"/>
                    <a:gd name="connsiteY5" fmla="*/ 2116615 h 2685240"/>
                    <a:gd name="connsiteX6" fmla="*/ 1326813 w 1677891"/>
                    <a:gd name="connsiteY6" fmla="*/ 2596392 h 2685240"/>
                    <a:gd name="connsiteX7" fmla="*/ 1084156 w 1677891"/>
                    <a:gd name="connsiteY7" fmla="*/ 2661412 h 2685240"/>
                    <a:gd name="connsiteX8" fmla="*/ 1019137 w 1677891"/>
                    <a:gd name="connsiteY8" fmla="*/ 2418755 h 2685240"/>
                    <a:gd name="connsiteX9" fmla="*/ 1223378 w 1677891"/>
                    <a:gd name="connsiteY9" fmla="*/ 2065000 h 2685240"/>
                    <a:gd name="connsiteX10" fmla="*/ 1223379 w 1677891"/>
                    <a:gd name="connsiteY10" fmla="*/ 1851668 h 2685240"/>
                    <a:gd name="connsiteX11" fmla="*/ 1135026 w 1677891"/>
                    <a:gd name="connsiteY11" fmla="*/ 1335008 h 2685240"/>
                    <a:gd name="connsiteX12" fmla="*/ 871526 w 1677891"/>
                    <a:gd name="connsiteY12" fmla="*/ 1049636 h 2685240"/>
                    <a:gd name="connsiteX13" fmla="*/ 381433 w 1677891"/>
                    <a:gd name="connsiteY13" fmla="*/ 1748546 h 2685240"/>
                    <a:gd name="connsiteX14" fmla="*/ 83113 w 1677891"/>
                    <a:gd name="connsiteY14" fmla="*/ 1872836 h 2685240"/>
                    <a:gd name="connsiteX15" fmla="*/ 2575 w 1677891"/>
                    <a:gd name="connsiteY15" fmla="*/ 1571885 h 2685240"/>
                    <a:gd name="connsiteX16" fmla="*/ 154037 w 1677891"/>
                    <a:gd name="connsiteY16" fmla="*/ 971890 h 2685240"/>
                    <a:gd name="connsiteX17" fmla="*/ 300224 w 1677891"/>
                    <a:gd name="connsiteY17" fmla="*/ 703150 h 2685240"/>
                    <a:gd name="connsiteX18" fmla="*/ 438041 w 1677891"/>
                    <a:gd name="connsiteY18" fmla="*/ 0 h 2685240"/>
                    <a:gd name="connsiteX0" fmla="*/ 438041 w 1686515"/>
                    <a:gd name="connsiteY0" fmla="*/ 0 h 2685240"/>
                    <a:gd name="connsiteX1" fmla="*/ 1343786 w 1686515"/>
                    <a:gd name="connsiteY1" fmla="*/ 0 h 2685240"/>
                    <a:gd name="connsiteX2" fmla="*/ 1479800 w 1686515"/>
                    <a:gd name="connsiteY2" fmla="*/ 693948 h 2685240"/>
                    <a:gd name="connsiteX3" fmla="*/ 1532115 w 1686515"/>
                    <a:gd name="connsiteY3" fmla="*/ 790331 h 2685240"/>
                    <a:gd name="connsiteX4" fmla="*/ 1577866 w 1686515"/>
                    <a:gd name="connsiteY4" fmla="*/ 1016941 h 2685240"/>
                    <a:gd name="connsiteX5" fmla="*/ 1677890 w 1686515"/>
                    <a:gd name="connsiteY5" fmla="*/ 2116615 h 2685240"/>
                    <a:gd name="connsiteX6" fmla="*/ 1326813 w 1686515"/>
                    <a:gd name="connsiteY6" fmla="*/ 2596392 h 2685240"/>
                    <a:gd name="connsiteX7" fmla="*/ 1084156 w 1686515"/>
                    <a:gd name="connsiteY7" fmla="*/ 2661412 h 2685240"/>
                    <a:gd name="connsiteX8" fmla="*/ 1019137 w 1686515"/>
                    <a:gd name="connsiteY8" fmla="*/ 2418755 h 2685240"/>
                    <a:gd name="connsiteX9" fmla="*/ 1223378 w 1686515"/>
                    <a:gd name="connsiteY9" fmla="*/ 2065000 h 2685240"/>
                    <a:gd name="connsiteX10" fmla="*/ 1223379 w 1686515"/>
                    <a:gd name="connsiteY10" fmla="*/ 1851668 h 2685240"/>
                    <a:gd name="connsiteX11" fmla="*/ 1135026 w 1686515"/>
                    <a:gd name="connsiteY11" fmla="*/ 1335008 h 2685240"/>
                    <a:gd name="connsiteX12" fmla="*/ 871526 w 1686515"/>
                    <a:gd name="connsiteY12" fmla="*/ 1049636 h 2685240"/>
                    <a:gd name="connsiteX13" fmla="*/ 381433 w 1686515"/>
                    <a:gd name="connsiteY13" fmla="*/ 1748546 h 2685240"/>
                    <a:gd name="connsiteX14" fmla="*/ 83113 w 1686515"/>
                    <a:gd name="connsiteY14" fmla="*/ 1872836 h 2685240"/>
                    <a:gd name="connsiteX15" fmla="*/ 2575 w 1686515"/>
                    <a:gd name="connsiteY15" fmla="*/ 1571885 h 2685240"/>
                    <a:gd name="connsiteX16" fmla="*/ 154037 w 1686515"/>
                    <a:gd name="connsiteY16" fmla="*/ 971890 h 2685240"/>
                    <a:gd name="connsiteX17" fmla="*/ 300224 w 1686515"/>
                    <a:gd name="connsiteY17" fmla="*/ 703150 h 2685240"/>
                    <a:gd name="connsiteX18" fmla="*/ 438041 w 1686515"/>
                    <a:gd name="connsiteY18" fmla="*/ 0 h 2685240"/>
                    <a:gd name="connsiteX0" fmla="*/ 438041 w 1669390"/>
                    <a:gd name="connsiteY0" fmla="*/ 0 h 2685240"/>
                    <a:gd name="connsiteX1" fmla="*/ 1343786 w 1669390"/>
                    <a:gd name="connsiteY1" fmla="*/ 0 h 2685240"/>
                    <a:gd name="connsiteX2" fmla="*/ 1479800 w 1669390"/>
                    <a:gd name="connsiteY2" fmla="*/ 693948 h 2685240"/>
                    <a:gd name="connsiteX3" fmla="*/ 1532115 w 1669390"/>
                    <a:gd name="connsiteY3" fmla="*/ 790331 h 2685240"/>
                    <a:gd name="connsiteX4" fmla="*/ 1577866 w 1669390"/>
                    <a:gd name="connsiteY4" fmla="*/ 1016941 h 2685240"/>
                    <a:gd name="connsiteX5" fmla="*/ 1659428 w 1669390"/>
                    <a:gd name="connsiteY5" fmla="*/ 2065036 h 2685240"/>
                    <a:gd name="connsiteX6" fmla="*/ 1326813 w 1669390"/>
                    <a:gd name="connsiteY6" fmla="*/ 2596392 h 2685240"/>
                    <a:gd name="connsiteX7" fmla="*/ 1084156 w 1669390"/>
                    <a:gd name="connsiteY7" fmla="*/ 2661412 h 2685240"/>
                    <a:gd name="connsiteX8" fmla="*/ 1019137 w 1669390"/>
                    <a:gd name="connsiteY8" fmla="*/ 2418755 h 2685240"/>
                    <a:gd name="connsiteX9" fmla="*/ 1223378 w 1669390"/>
                    <a:gd name="connsiteY9" fmla="*/ 2065000 h 2685240"/>
                    <a:gd name="connsiteX10" fmla="*/ 1223379 w 1669390"/>
                    <a:gd name="connsiteY10" fmla="*/ 1851668 h 2685240"/>
                    <a:gd name="connsiteX11" fmla="*/ 1135026 w 1669390"/>
                    <a:gd name="connsiteY11" fmla="*/ 1335008 h 2685240"/>
                    <a:gd name="connsiteX12" fmla="*/ 871526 w 1669390"/>
                    <a:gd name="connsiteY12" fmla="*/ 1049636 h 2685240"/>
                    <a:gd name="connsiteX13" fmla="*/ 381433 w 1669390"/>
                    <a:gd name="connsiteY13" fmla="*/ 1748546 h 2685240"/>
                    <a:gd name="connsiteX14" fmla="*/ 83113 w 1669390"/>
                    <a:gd name="connsiteY14" fmla="*/ 1872836 h 2685240"/>
                    <a:gd name="connsiteX15" fmla="*/ 2575 w 1669390"/>
                    <a:gd name="connsiteY15" fmla="*/ 1571885 h 2685240"/>
                    <a:gd name="connsiteX16" fmla="*/ 154037 w 1669390"/>
                    <a:gd name="connsiteY16" fmla="*/ 971890 h 2685240"/>
                    <a:gd name="connsiteX17" fmla="*/ 300224 w 1669390"/>
                    <a:gd name="connsiteY17" fmla="*/ 703150 h 2685240"/>
                    <a:gd name="connsiteX18" fmla="*/ 438041 w 1669390"/>
                    <a:gd name="connsiteY18" fmla="*/ 0 h 2685240"/>
                    <a:gd name="connsiteX0" fmla="*/ 438041 w 1669390"/>
                    <a:gd name="connsiteY0" fmla="*/ 0 h 2711176"/>
                    <a:gd name="connsiteX1" fmla="*/ 1343786 w 1669390"/>
                    <a:gd name="connsiteY1" fmla="*/ 0 h 2711176"/>
                    <a:gd name="connsiteX2" fmla="*/ 1479800 w 1669390"/>
                    <a:gd name="connsiteY2" fmla="*/ 693948 h 2711176"/>
                    <a:gd name="connsiteX3" fmla="*/ 1532115 w 1669390"/>
                    <a:gd name="connsiteY3" fmla="*/ 790331 h 2711176"/>
                    <a:gd name="connsiteX4" fmla="*/ 1577866 w 1669390"/>
                    <a:gd name="connsiteY4" fmla="*/ 1016941 h 2711176"/>
                    <a:gd name="connsiteX5" fmla="*/ 1659428 w 1669390"/>
                    <a:gd name="connsiteY5" fmla="*/ 2065036 h 2711176"/>
                    <a:gd name="connsiteX6" fmla="*/ 1326813 w 1669390"/>
                    <a:gd name="connsiteY6" fmla="*/ 2596392 h 2711176"/>
                    <a:gd name="connsiteX7" fmla="*/ 1057559 w 1669390"/>
                    <a:gd name="connsiteY7" fmla="*/ 2693741 h 2711176"/>
                    <a:gd name="connsiteX8" fmla="*/ 1019137 w 1669390"/>
                    <a:gd name="connsiteY8" fmla="*/ 2418755 h 2711176"/>
                    <a:gd name="connsiteX9" fmla="*/ 1223378 w 1669390"/>
                    <a:gd name="connsiteY9" fmla="*/ 2065000 h 2711176"/>
                    <a:gd name="connsiteX10" fmla="*/ 1223379 w 1669390"/>
                    <a:gd name="connsiteY10" fmla="*/ 1851668 h 2711176"/>
                    <a:gd name="connsiteX11" fmla="*/ 1135026 w 1669390"/>
                    <a:gd name="connsiteY11" fmla="*/ 1335008 h 2711176"/>
                    <a:gd name="connsiteX12" fmla="*/ 871526 w 1669390"/>
                    <a:gd name="connsiteY12" fmla="*/ 1049636 h 2711176"/>
                    <a:gd name="connsiteX13" fmla="*/ 381433 w 1669390"/>
                    <a:gd name="connsiteY13" fmla="*/ 1748546 h 2711176"/>
                    <a:gd name="connsiteX14" fmla="*/ 83113 w 1669390"/>
                    <a:gd name="connsiteY14" fmla="*/ 1872836 h 2711176"/>
                    <a:gd name="connsiteX15" fmla="*/ 2575 w 1669390"/>
                    <a:gd name="connsiteY15" fmla="*/ 1571885 h 2711176"/>
                    <a:gd name="connsiteX16" fmla="*/ 154037 w 1669390"/>
                    <a:gd name="connsiteY16" fmla="*/ 971890 h 2711176"/>
                    <a:gd name="connsiteX17" fmla="*/ 300224 w 1669390"/>
                    <a:gd name="connsiteY17" fmla="*/ 703150 h 2711176"/>
                    <a:gd name="connsiteX18" fmla="*/ 438041 w 1669390"/>
                    <a:gd name="connsiteY18" fmla="*/ 0 h 2711176"/>
                    <a:gd name="connsiteX0" fmla="*/ 438041 w 1669390"/>
                    <a:gd name="connsiteY0" fmla="*/ 0 h 2701998"/>
                    <a:gd name="connsiteX1" fmla="*/ 1343786 w 1669390"/>
                    <a:gd name="connsiteY1" fmla="*/ 0 h 2701998"/>
                    <a:gd name="connsiteX2" fmla="*/ 1479800 w 1669390"/>
                    <a:gd name="connsiteY2" fmla="*/ 693948 h 2701998"/>
                    <a:gd name="connsiteX3" fmla="*/ 1532115 w 1669390"/>
                    <a:gd name="connsiteY3" fmla="*/ 790331 h 2701998"/>
                    <a:gd name="connsiteX4" fmla="*/ 1577866 w 1669390"/>
                    <a:gd name="connsiteY4" fmla="*/ 1016941 h 2701998"/>
                    <a:gd name="connsiteX5" fmla="*/ 1659428 w 1669390"/>
                    <a:gd name="connsiteY5" fmla="*/ 2065036 h 2701998"/>
                    <a:gd name="connsiteX6" fmla="*/ 1326813 w 1669390"/>
                    <a:gd name="connsiteY6" fmla="*/ 2596392 h 2701998"/>
                    <a:gd name="connsiteX7" fmla="*/ 1057559 w 1669390"/>
                    <a:gd name="connsiteY7" fmla="*/ 2693741 h 2701998"/>
                    <a:gd name="connsiteX8" fmla="*/ 1046567 w 1669390"/>
                    <a:gd name="connsiteY8" fmla="*/ 2436867 h 2701998"/>
                    <a:gd name="connsiteX9" fmla="*/ 1223378 w 1669390"/>
                    <a:gd name="connsiteY9" fmla="*/ 2065000 h 2701998"/>
                    <a:gd name="connsiteX10" fmla="*/ 1223379 w 1669390"/>
                    <a:gd name="connsiteY10" fmla="*/ 1851668 h 2701998"/>
                    <a:gd name="connsiteX11" fmla="*/ 1135026 w 1669390"/>
                    <a:gd name="connsiteY11" fmla="*/ 1335008 h 2701998"/>
                    <a:gd name="connsiteX12" fmla="*/ 871526 w 1669390"/>
                    <a:gd name="connsiteY12" fmla="*/ 1049636 h 2701998"/>
                    <a:gd name="connsiteX13" fmla="*/ 381433 w 1669390"/>
                    <a:gd name="connsiteY13" fmla="*/ 1748546 h 2701998"/>
                    <a:gd name="connsiteX14" fmla="*/ 83113 w 1669390"/>
                    <a:gd name="connsiteY14" fmla="*/ 1872836 h 2701998"/>
                    <a:gd name="connsiteX15" fmla="*/ 2575 w 1669390"/>
                    <a:gd name="connsiteY15" fmla="*/ 1571885 h 2701998"/>
                    <a:gd name="connsiteX16" fmla="*/ 154037 w 1669390"/>
                    <a:gd name="connsiteY16" fmla="*/ 971890 h 2701998"/>
                    <a:gd name="connsiteX17" fmla="*/ 300224 w 1669390"/>
                    <a:gd name="connsiteY17" fmla="*/ 703150 h 2701998"/>
                    <a:gd name="connsiteX18" fmla="*/ 438041 w 1669390"/>
                    <a:gd name="connsiteY18" fmla="*/ 0 h 2701998"/>
                    <a:gd name="connsiteX0" fmla="*/ 438041 w 1669390"/>
                    <a:gd name="connsiteY0" fmla="*/ 0 h 2717841"/>
                    <a:gd name="connsiteX1" fmla="*/ 1343786 w 1669390"/>
                    <a:gd name="connsiteY1" fmla="*/ 0 h 2717841"/>
                    <a:gd name="connsiteX2" fmla="*/ 1479800 w 1669390"/>
                    <a:gd name="connsiteY2" fmla="*/ 693948 h 2717841"/>
                    <a:gd name="connsiteX3" fmla="*/ 1532115 w 1669390"/>
                    <a:gd name="connsiteY3" fmla="*/ 790331 h 2717841"/>
                    <a:gd name="connsiteX4" fmla="*/ 1577866 w 1669390"/>
                    <a:gd name="connsiteY4" fmla="*/ 1016941 h 2717841"/>
                    <a:gd name="connsiteX5" fmla="*/ 1659428 w 1669390"/>
                    <a:gd name="connsiteY5" fmla="*/ 2065036 h 2717841"/>
                    <a:gd name="connsiteX6" fmla="*/ 1326813 w 1669390"/>
                    <a:gd name="connsiteY6" fmla="*/ 2596392 h 2717841"/>
                    <a:gd name="connsiteX7" fmla="*/ 1057559 w 1669390"/>
                    <a:gd name="connsiteY7" fmla="*/ 2693741 h 2717841"/>
                    <a:gd name="connsiteX8" fmla="*/ 1046567 w 1669390"/>
                    <a:gd name="connsiteY8" fmla="*/ 2436867 h 2717841"/>
                    <a:gd name="connsiteX9" fmla="*/ 1223378 w 1669390"/>
                    <a:gd name="connsiteY9" fmla="*/ 2065000 h 2717841"/>
                    <a:gd name="connsiteX10" fmla="*/ 1223379 w 1669390"/>
                    <a:gd name="connsiteY10" fmla="*/ 1851668 h 2717841"/>
                    <a:gd name="connsiteX11" fmla="*/ 1135026 w 1669390"/>
                    <a:gd name="connsiteY11" fmla="*/ 1335008 h 2717841"/>
                    <a:gd name="connsiteX12" fmla="*/ 871526 w 1669390"/>
                    <a:gd name="connsiteY12" fmla="*/ 1049636 h 2717841"/>
                    <a:gd name="connsiteX13" fmla="*/ 381433 w 1669390"/>
                    <a:gd name="connsiteY13" fmla="*/ 1748546 h 2717841"/>
                    <a:gd name="connsiteX14" fmla="*/ 83113 w 1669390"/>
                    <a:gd name="connsiteY14" fmla="*/ 1872836 h 2717841"/>
                    <a:gd name="connsiteX15" fmla="*/ 2575 w 1669390"/>
                    <a:gd name="connsiteY15" fmla="*/ 1571885 h 2717841"/>
                    <a:gd name="connsiteX16" fmla="*/ 154037 w 1669390"/>
                    <a:gd name="connsiteY16" fmla="*/ 971890 h 2717841"/>
                    <a:gd name="connsiteX17" fmla="*/ 300224 w 1669390"/>
                    <a:gd name="connsiteY17" fmla="*/ 703150 h 2717841"/>
                    <a:gd name="connsiteX18" fmla="*/ 438041 w 1669390"/>
                    <a:gd name="connsiteY18" fmla="*/ 0 h 2717841"/>
                    <a:gd name="connsiteX0" fmla="*/ 438041 w 1669390"/>
                    <a:gd name="connsiteY0" fmla="*/ 0 h 2749434"/>
                    <a:gd name="connsiteX1" fmla="*/ 1343786 w 1669390"/>
                    <a:gd name="connsiteY1" fmla="*/ 0 h 2749434"/>
                    <a:gd name="connsiteX2" fmla="*/ 1479800 w 1669390"/>
                    <a:gd name="connsiteY2" fmla="*/ 693948 h 2749434"/>
                    <a:gd name="connsiteX3" fmla="*/ 1532115 w 1669390"/>
                    <a:gd name="connsiteY3" fmla="*/ 790331 h 2749434"/>
                    <a:gd name="connsiteX4" fmla="*/ 1577866 w 1669390"/>
                    <a:gd name="connsiteY4" fmla="*/ 1016941 h 2749434"/>
                    <a:gd name="connsiteX5" fmla="*/ 1659428 w 1669390"/>
                    <a:gd name="connsiteY5" fmla="*/ 2065036 h 2749434"/>
                    <a:gd name="connsiteX6" fmla="*/ 1326813 w 1669390"/>
                    <a:gd name="connsiteY6" fmla="*/ 2596392 h 2749434"/>
                    <a:gd name="connsiteX7" fmla="*/ 1033410 w 1669390"/>
                    <a:gd name="connsiteY7" fmla="*/ 2730315 h 2749434"/>
                    <a:gd name="connsiteX8" fmla="*/ 1046567 w 1669390"/>
                    <a:gd name="connsiteY8" fmla="*/ 2436867 h 2749434"/>
                    <a:gd name="connsiteX9" fmla="*/ 1223378 w 1669390"/>
                    <a:gd name="connsiteY9" fmla="*/ 2065000 h 2749434"/>
                    <a:gd name="connsiteX10" fmla="*/ 1223379 w 1669390"/>
                    <a:gd name="connsiteY10" fmla="*/ 1851668 h 2749434"/>
                    <a:gd name="connsiteX11" fmla="*/ 1135026 w 1669390"/>
                    <a:gd name="connsiteY11" fmla="*/ 1335008 h 2749434"/>
                    <a:gd name="connsiteX12" fmla="*/ 871526 w 1669390"/>
                    <a:gd name="connsiteY12" fmla="*/ 1049636 h 2749434"/>
                    <a:gd name="connsiteX13" fmla="*/ 381433 w 1669390"/>
                    <a:gd name="connsiteY13" fmla="*/ 1748546 h 2749434"/>
                    <a:gd name="connsiteX14" fmla="*/ 83113 w 1669390"/>
                    <a:gd name="connsiteY14" fmla="*/ 1872836 h 2749434"/>
                    <a:gd name="connsiteX15" fmla="*/ 2575 w 1669390"/>
                    <a:gd name="connsiteY15" fmla="*/ 1571885 h 2749434"/>
                    <a:gd name="connsiteX16" fmla="*/ 154037 w 1669390"/>
                    <a:gd name="connsiteY16" fmla="*/ 971890 h 2749434"/>
                    <a:gd name="connsiteX17" fmla="*/ 300224 w 1669390"/>
                    <a:gd name="connsiteY17" fmla="*/ 703150 h 2749434"/>
                    <a:gd name="connsiteX18" fmla="*/ 438041 w 1669390"/>
                    <a:gd name="connsiteY18" fmla="*/ 0 h 2749434"/>
                    <a:gd name="connsiteX0" fmla="*/ 438041 w 1669390"/>
                    <a:gd name="connsiteY0" fmla="*/ 0 h 2749434"/>
                    <a:gd name="connsiteX1" fmla="*/ 1343786 w 1669390"/>
                    <a:gd name="connsiteY1" fmla="*/ 0 h 2749434"/>
                    <a:gd name="connsiteX2" fmla="*/ 1479800 w 1669390"/>
                    <a:gd name="connsiteY2" fmla="*/ 693948 h 2749434"/>
                    <a:gd name="connsiteX3" fmla="*/ 1577866 w 1669390"/>
                    <a:gd name="connsiteY3" fmla="*/ 1016941 h 2749434"/>
                    <a:gd name="connsiteX4" fmla="*/ 1659428 w 1669390"/>
                    <a:gd name="connsiteY4" fmla="*/ 2065036 h 2749434"/>
                    <a:gd name="connsiteX5" fmla="*/ 1326813 w 1669390"/>
                    <a:gd name="connsiteY5" fmla="*/ 2596392 h 2749434"/>
                    <a:gd name="connsiteX6" fmla="*/ 1033410 w 1669390"/>
                    <a:gd name="connsiteY6" fmla="*/ 2730315 h 2749434"/>
                    <a:gd name="connsiteX7" fmla="*/ 1046567 w 1669390"/>
                    <a:gd name="connsiteY7" fmla="*/ 2436867 h 2749434"/>
                    <a:gd name="connsiteX8" fmla="*/ 1223378 w 1669390"/>
                    <a:gd name="connsiteY8" fmla="*/ 2065000 h 2749434"/>
                    <a:gd name="connsiteX9" fmla="*/ 1223379 w 1669390"/>
                    <a:gd name="connsiteY9" fmla="*/ 1851668 h 2749434"/>
                    <a:gd name="connsiteX10" fmla="*/ 1135026 w 1669390"/>
                    <a:gd name="connsiteY10" fmla="*/ 1335008 h 2749434"/>
                    <a:gd name="connsiteX11" fmla="*/ 871526 w 1669390"/>
                    <a:gd name="connsiteY11" fmla="*/ 1049636 h 2749434"/>
                    <a:gd name="connsiteX12" fmla="*/ 381433 w 1669390"/>
                    <a:gd name="connsiteY12" fmla="*/ 1748546 h 2749434"/>
                    <a:gd name="connsiteX13" fmla="*/ 83113 w 1669390"/>
                    <a:gd name="connsiteY13" fmla="*/ 1872836 h 2749434"/>
                    <a:gd name="connsiteX14" fmla="*/ 2575 w 1669390"/>
                    <a:gd name="connsiteY14" fmla="*/ 1571885 h 2749434"/>
                    <a:gd name="connsiteX15" fmla="*/ 154037 w 1669390"/>
                    <a:gd name="connsiteY15" fmla="*/ 971890 h 2749434"/>
                    <a:gd name="connsiteX16" fmla="*/ 300224 w 1669390"/>
                    <a:gd name="connsiteY16" fmla="*/ 703150 h 2749434"/>
                    <a:gd name="connsiteX17" fmla="*/ 438041 w 1669390"/>
                    <a:gd name="connsiteY17" fmla="*/ 0 h 2749434"/>
                    <a:gd name="connsiteX0" fmla="*/ 438041 w 1688313"/>
                    <a:gd name="connsiteY0" fmla="*/ 0 h 2749434"/>
                    <a:gd name="connsiteX1" fmla="*/ 1343786 w 1688313"/>
                    <a:gd name="connsiteY1" fmla="*/ 0 h 2749434"/>
                    <a:gd name="connsiteX2" fmla="*/ 1479800 w 1688313"/>
                    <a:gd name="connsiteY2" fmla="*/ 693948 h 2749434"/>
                    <a:gd name="connsiteX3" fmla="*/ 1648388 w 1688313"/>
                    <a:gd name="connsiteY3" fmla="*/ 1021487 h 2749434"/>
                    <a:gd name="connsiteX4" fmla="*/ 1659428 w 1688313"/>
                    <a:gd name="connsiteY4" fmla="*/ 2065036 h 2749434"/>
                    <a:gd name="connsiteX5" fmla="*/ 1326813 w 1688313"/>
                    <a:gd name="connsiteY5" fmla="*/ 2596392 h 2749434"/>
                    <a:gd name="connsiteX6" fmla="*/ 1033410 w 1688313"/>
                    <a:gd name="connsiteY6" fmla="*/ 2730315 h 2749434"/>
                    <a:gd name="connsiteX7" fmla="*/ 1046567 w 1688313"/>
                    <a:gd name="connsiteY7" fmla="*/ 2436867 h 2749434"/>
                    <a:gd name="connsiteX8" fmla="*/ 1223378 w 1688313"/>
                    <a:gd name="connsiteY8" fmla="*/ 2065000 h 2749434"/>
                    <a:gd name="connsiteX9" fmla="*/ 1223379 w 1688313"/>
                    <a:gd name="connsiteY9" fmla="*/ 1851668 h 2749434"/>
                    <a:gd name="connsiteX10" fmla="*/ 1135026 w 1688313"/>
                    <a:gd name="connsiteY10" fmla="*/ 1335008 h 2749434"/>
                    <a:gd name="connsiteX11" fmla="*/ 871526 w 1688313"/>
                    <a:gd name="connsiteY11" fmla="*/ 1049636 h 2749434"/>
                    <a:gd name="connsiteX12" fmla="*/ 381433 w 1688313"/>
                    <a:gd name="connsiteY12" fmla="*/ 1748546 h 2749434"/>
                    <a:gd name="connsiteX13" fmla="*/ 83113 w 1688313"/>
                    <a:gd name="connsiteY13" fmla="*/ 1872836 h 2749434"/>
                    <a:gd name="connsiteX14" fmla="*/ 2575 w 1688313"/>
                    <a:gd name="connsiteY14" fmla="*/ 1571885 h 2749434"/>
                    <a:gd name="connsiteX15" fmla="*/ 154037 w 1688313"/>
                    <a:gd name="connsiteY15" fmla="*/ 971890 h 2749434"/>
                    <a:gd name="connsiteX16" fmla="*/ 300224 w 1688313"/>
                    <a:gd name="connsiteY16" fmla="*/ 703150 h 2749434"/>
                    <a:gd name="connsiteX17" fmla="*/ 438041 w 1688313"/>
                    <a:gd name="connsiteY17" fmla="*/ 0 h 2749434"/>
                    <a:gd name="connsiteX0" fmla="*/ 438041 w 1704392"/>
                    <a:gd name="connsiteY0" fmla="*/ 0 h 2749434"/>
                    <a:gd name="connsiteX1" fmla="*/ 1343786 w 1704392"/>
                    <a:gd name="connsiteY1" fmla="*/ 0 h 2749434"/>
                    <a:gd name="connsiteX2" fmla="*/ 1479800 w 1704392"/>
                    <a:gd name="connsiteY2" fmla="*/ 693948 h 2749434"/>
                    <a:gd name="connsiteX3" fmla="*/ 1648388 w 1704392"/>
                    <a:gd name="connsiteY3" fmla="*/ 1021487 h 2749434"/>
                    <a:gd name="connsiteX4" fmla="*/ 1659428 w 1704392"/>
                    <a:gd name="connsiteY4" fmla="*/ 2065036 h 2749434"/>
                    <a:gd name="connsiteX5" fmla="*/ 1326813 w 1704392"/>
                    <a:gd name="connsiteY5" fmla="*/ 2596392 h 2749434"/>
                    <a:gd name="connsiteX6" fmla="*/ 1033410 w 1704392"/>
                    <a:gd name="connsiteY6" fmla="*/ 2730315 h 2749434"/>
                    <a:gd name="connsiteX7" fmla="*/ 1046567 w 1704392"/>
                    <a:gd name="connsiteY7" fmla="*/ 2436867 h 2749434"/>
                    <a:gd name="connsiteX8" fmla="*/ 1223378 w 1704392"/>
                    <a:gd name="connsiteY8" fmla="*/ 2065000 h 2749434"/>
                    <a:gd name="connsiteX9" fmla="*/ 1223379 w 1704392"/>
                    <a:gd name="connsiteY9" fmla="*/ 1851668 h 2749434"/>
                    <a:gd name="connsiteX10" fmla="*/ 1135026 w 1704392"/>
                    <a:gd name="connsiteY10" fmla="*/ 1335008 h 2749434"/>
                    <a:gd name="connsiteX11" fmla="*/ 871526 w 1704392"/>
                    <a:gd name="connsiteY11" fmla="*/ 1049636 h 2749434"/>
                    <a:gd name="connsiteX12" fmla="*/ 381433 w 1704392"/>
                    <a:gd name="connsiteY12" fmla="*/ 1748546 h 2749434"/>
                    <a:gd name="connsiteX13" fmla="*/ 83113 w 1704392"/>
                    <a:gd name="connsiteY13" fmla="*/ 1872836 h 2749434"/>
                    <a:gd name="connsiteX14" fmla="*/ 2575 w 1704392"/>
                    <a:gd name="connsiteY14" fmla="*/ 1571885 h 2749434"/>
                    <a:gd name="connsiteX15" fmla="*/ 154037 w 1704392"/>
                    <a:gd name="connsiteY15" fmla="*/ 971890 h 2749434"/>
                    <a:gd name="connsiteX16" fmla="*/ 300224 w 1704392"/>
                    <a:gd name="connsiteY16" fmla="*/ 703150 h 2749434"/>
                    <a:gd name="connsiteX17" fmla="*/ 438041 w 1704392"/>
                    <a:gd name="connsiteY17" fmla="*/ 0 h 2749434"/>
                    <a:gd name="connsiteX0" fmla="*/ 438041 w 1692992"/>
                    <a:gd name="connsiteY0" fmla="*/ 0 h 2749434"/>
                    <a:gd name="connsiteX1" fmla="*/ 1343786 w 1692992"/>
                    <a:gd name="connsiteY1" fmla="*/ 0 h 2749434"/>
                    <a:gd name="connsiteX2" fmla="*/ 1365960 w 1692992"/>
                    <a:gd name="connsiteY2" fmla="*/ 516375 h 2749434"/>
                    <a:gd name="connsiteX3" fmla="*/ 1648388 w 1692992"/>
                    <a:gd name="connsiteY3" fmla="*/ 1021487 h 2749434"/>
                    <a:gd name="connsiteX4" fmla="*/ 1659428 w 1692992"/>
                    <a:gd name="connsiteY4" fmla="*/ 2065036 h 2749434"/>
                    <a:gd name="connsiteX5" fmla="*/ 1326813 w 1692992"/>
                    <a:gd name="connsiteY5" fmla="*/ 2596392 h 2749434"/>
                    <a:gd name="connsiteX6" fmla="*/ 1033410 w 1692992"/>
                    <a:gd name="connsiteY6" fmla="*/ 2730315 h 2749434"/>
                    <a:gd name="connsiteX7" fmla="*/ 1046567 w 1692992"/>
                    <a:gd name="connsiteY7" fmla="*/ 2436867 h 2749434"/>
                    <a:gd name="connsiteX8" fmla="*/ 1223378 w 1692992"/>
                    <a:gd name="connsiteY8" fmla="*/ 2065000 h 2749434"/>
                    <a:gd name="connsiteX9" fmla="*/ 1223379 w 1692992"/>
                    <a:gd name="connsiteY9" fmla="*/ 1851668 h 2749434"/>
                    <a:gd name="connsiteX10" fmla="*/ 1135026 w 1692992"/>
                    <a:gd name="connsiteY10" fmla="*/ 1335008 h 2749434"/>
                    <a:gd name="connsiteX11" fmla="*/ 871526 w 1692992"/>
                    <a:gd name="connsiteY11" fmla="*/ 1049636 h 2749434"/>
                    <a:gd name="connsiteX12" fmla="*/ 381433 w 1692992"/>
                    <a:gd name="connsiteY12" fmla="*/ 1748546 h 2749434"/>
                    <a:gd name="connsiteX13" fmla="*/ 83113 w 1692992"/>
                    <a:gd name="connsiteY13" fmla="*/ 1872836 h 2749434"/>
                    <a:gd name="connsiteX14" fmla="*/ 2575 w 1692992"/>
                    <a:gd name="connsiteY14" fmla="*/ 1571885 h 2749434"/>
                    <a:gd name="connsiteX15" fmla="*/ 154037 w 1692992"/>
                    <a:gd name="connsiteY15" fmla="*/ 971890 h 2749434"/>
                    <a:gd name="connsiteX16" fmla="*/ 300224 w 1692992"/>
                    <a:gd name="connsiteY16" fmla="*/ 703150 h 2749434"/>
                    <a:gd name="connsiteX17" fmla="*/ 438041 w 1692992"/>
                    <a:gd name="connsiteY17" fmla="*/ 0 h 2749434"/>
                    <a:gd name="connsiteX0" fmla="*/ 438041 w 1680635"/>
                    <a:gd name="connsiteY0" fmla="*/ 0 h 2749434"/>
                    <a:gd name="connsiteX1" fmla="*/ 1343786 w 1680635"/>
                    <a:gd name="connsiteY1" fmla="*/ 0 h 2749434"/>
                    <a:gd name="connsiteX2" fmla="*/ 1365960 w 1680635"/>
                    <a:gd name="connsiteY2" fmla="*/ 516375 h 2749434"/>
                    <a:gd name="connsiteX3" fmla="*/ 1616231 w 1680635"/>
                    <a:gd name="connsiteY3" fmla="*/ 1034394 h 2749434"/>
                    <a:gd name="connsiteX4" fmla="*/ 1659428 w 1680635"/>
                    <a:gd name="connsiteY4" fmla="*/ 2065036 h 2749434"/>
                    <a:gd name="connsiteX5" fmla="*/ 1326813 w 1680635"/>
                    <a:gd name="connsiteY5" fmla="*/ 2596392 h 2749434"/>
                    <a:gd name="connsiteX6" fmla="*/ 1033410 w 1680635"/>
                    <a:gd name="connsiteY6" fmla="*/ 2730315 h 2749434"/>
                    <a:gd name="connsiteX7" fmla="*/ 1046567 w 1680635"/>
                    <a:gd name="connsiteY7" fmla="*/ 2436867 h 2749434"/>
                    <a:gd name="connsiteX8" fmla="*/ 1223378 w 1680635"/>
                    <a:gd name="connsiteY8" fmla="*/ 2065000 h 2749434"/>
                    <a:gd name="connsiteX9" fmla="*/ 1223379 w 1680635"/>
                    <a:gd name="connsiteY9" fmla="*/ 1851668 h 2749434"/>
                    <a:gd name="connsiteX10" fmla="*/ 1135026 w 1680635"/>
                    <a:gd name="connsiteY10" fmla="*/ 1335008 h 2749434"/>
                    <a:gd name="connsiteX11" fmla="*/ 871526 w 1680635"/>
                    <a:gd name="connsiteY11" fmla="*/ 1049636 h 2749434"/>
                    <a:gd name="connsiteX12" fmla="*/ 381433 w 1680635"/>
                    <a:gd name="connsiteY12" fmla="*/ 1748546 h 2749434"/>
                    <a:gd name="connsiteX13" fmla="*/ 83113 w 1680635"/>
                    <a:gd name="connsiteY13" fmla="*/ 1872836 h 2749434"/>
                    <a:gd name="connsiteX14" fmla="*/ 2575 w 1680635"/>
                    <a:gd name="connsiteY14" fmla="*/ 1571885 h 2749434"/>
                    <a:gd name="connsiteX15" fmla="*/ 154037 w 1680635"/>
                    <a:gd name="connsiteY15" fmla="*/ 971890 h 2749434"/>
                    <a:gd name="connsiteX16" fmla="*/ 300224 w 1680635"/>
                    <a:gd name="connsiteY16" fmla="*/ 703150 h 2749434"/>
                    <a:gd name="connsiteX17" fmla="*/ 438041 w 1680635"/>
                    <a:gd name="connsiteY17" fmla="*/ 0 h 2749434"/>
                    <a:gd name="connsiteX0" fmla="*/ 438041 w 1682962"/>
                    <a:gd name="connsiteY0" fmla="*/ 0 h 2749434"/>
                    <a:gd name="connsiteX1" fmla="*/ 1343786 w 1682962"/>
                    <a:gd name="connsiteY1" fmla="*/ 0 h 2749434"/>
                    <a:gd name="connsiteX2" fmla="*/ 1365960 w 1682962"/>
                    <a:gd name="connsiteY2" fmla="*/ 516375 h 2749434"/>
                    <a:gd name="connsiteX3" fmla="*/ 1616231 w 1682962"/>
                    <a:gd name="connsiteY3" fmla="*/ 1034394 h 2749434"/>
                    <a:gd name="connsiteX4" fmla="*/ 1659428 w 1682962"/>
                    <a:gd name="connsiteY4" fmla="*/ 2065036 h 2749434"/>
                    <a:gd name="connsiteX5" fmla="*/ 1326813 w 1682962"/>
                    <a:gd name="connsiteY5" fmla="*/ 2596392 h 2749434"/>
                    <a:gd name="connsiteX6" fmla="*/ 1033410 w 1682962"/>
                    <a:gd name="connsiteY6" fmla="*/ 2730315 h 2749434"/>
                    <a:gd name="connsiteX7" fmla="*/ 1046567 w 1682962"/>
                    <a:gd name="connsiteY7" fmla="*/ 2436867 h 2749434"/>
                    <a:gd name="connsiteX8" fmla="*/ 1223378 w 1682962"/>
                    <a:gd name="connsiteY8" fmla="*/ 2065000 h 2749434"/>
                    <a:gd name="connsiteX9" fmla="*/ 1223379 w 1682962"/>
                    <a:gd name="connsiteY9" fmla="*/ 1851668 h 2749434"/>
                    <a:gd name="connsiteX10" fmla="*/ 1135026 w 1682962"/>
                    <a:gd name="connsiteY10" fmla="*/ 1335008 h 2749434"/>
                    <a:gd name="connsiteX11" fmla="*/ 871526 w 1682962"/>
                    <a:gd name="connsiteY11" fmla="*/ 1049636 h 2749434"/>
                    <a:gd name="connsiteX12" fmla="*/ 381433 w 1682962"/>
                    <a:gd name="connsiteY12" fmla="*/ 1748546 h 2749434"/>
                    <a:gd name="connsiteX13" fmla="*/ 83113 w 1682962"/>
                    <a:gd name="connsiteY13" fmla="*/ 1872836 h 2749434"/>
                    <a:gd name="connsiteX14" fmla="*/ 2575 w 1682962"/>
                    <a:gd name="connsiteY14" fmla="*/ 1571885 h 2749434"/>
                    <a:gd name="connsiteX15" fmla="*/ 154037 w 1682962"/>
                    <a:gd name="connsiteY15" fmla="*/ 971890 h 2749434"/>
                    <a:gd name="connsiteX16" fmla="*/ 300224 w 1682962"/>
                    <a:gd name="connsiteY16" fmla="*/ 703150 h 2749434"/>
                    <a:gd name="connsiteX17" fmla="*/ 438041 w 1682962"/>
                    <a:gd name="connsiteY17" fmla="*/ 0 h 2749434"/>
                    <a:gd name="connsiteX0" fmla="*/ 438041 w 1682962"/>
                    <a:gd name="connsiteY0" fmla="*/ 0 h 2749434"/>
                    <a:gd name="connsiteX1" fmla="*/ 1343786 w 1682962"/>
                    <a:gd name="connsiteY1" fmla="*/ 0 h 2749434"/>
                    <a:gd name="connsiteX2" fmla="*/ 1365960 w 1682962"/>
                    <a:gd name="connsiteY2" fmla="*/ 516375 h 2749434"/>
                    <a:gd name="connsiteX3" fmla="*/ 1616231 w 1682962"/>
                    <a:gd name="connsiteY3" fmla="*/ 1034394 h 2749434"/>
                    <a:gd name="connsiteX4" fmla="*/ 1659428 w 1682962"/>
                    <a:gd name="connsiteY4" fmla="*/ 2065036 h 2749434"/>
                    <a:gd name="connsiteX5" fmla="*/ 1326813 w 1682962"/>
                    <a:gd name="connsiteY5" fmla="*/ 2596392 h 2749434"/>
                    <a:gd name="connsiteX6" fmla="*/ 1033410 w 1682962"/>
                    <a:gd name="connsiteY6" fmla="*/ 2730315 h 2749434"/>
                    <a:gd name="connsiteX7" fmla="*/ 1046567 w 1682962"/>
                    <a:gd name="connsiteY7" fmla="*/ 2436867 h 2749434"/>
                    <a:gd name="connsiteX8" fmla="*/ 1223378 w 1682962"/>
                    <a:gd name="connsiteY8" fmla="*/ 2065000 h 2749434"/>
                    <a:gd name="connsiteX9" fmla="*/ 1223379 w 1682962"/>
                    <a:gd name="connsiteY9" fmla="*/ 1851668 h 2749434"/>
                    <a:gd name="connsiteX10" fmla="*/ 1135026 w 1682962"/>
                    <a:gd name="connsiteY10" fmla="*/ 1335008 h 2749434"/>
                    <a:gd name="connsiteX11" fmla="*/ 777209 w 1682962"/>
                    <a:gd name="connsiteY11" fmla="*/ 1160673 h 2749434"/>
                    <a:gd name="connsiteX12" fmla="*/ 381433 w 1682962"/>
                    <a:gd name="connsiteY12" fmla="*/ 1748546 h 2749434"/>
                    <a:gd name="connsiteX13" fmla="*/ 83113 w 1682962"/>
                    <a:gd name="connsiteY13" fmla="*/ 1872836 h 2749434"/>
                    <a:gd name="connsiteX14" fmla="*/ 2575 w 1682962"/>
                    <a:gd name="connsiteY14" fmla="*/ 1571885 h 2749434"/>
                    <a:gd name="connsiteX15" fmla="*/ 154037 w 1682962"/>
                    <a:gd name="connsiteY15" fmla="*/ 971890 h 2749434"/>
                    <a:gd name="connsiteX16" fmla="*/ 300224 w 1682962"/>
                    <a:gd name="connsiteY16" fmla="*/ 703150 h 2749434"/>
                    <a:gd name="connsiteX17" fmla="*/ 438041 w 1682962"/>
                    <a:gd name="connsiteY17" fmla="*/ 0 h 2749434"/>
                    <a:gd name="connsiteX0" fmla="*/ 435961 w 1680882"/>
                    <a:gd name="connsiteY0" fmla="*/ 0 h 2749434"/>
                    <a:gd name="connsiteX1" fmla="*/ 1341706 w 1680882"/>
                    <a:gd name="connsiteY1" fmla="*/ 0 h 2749434"/>
                    <a:gd name="connsiteX2" fmla="*/ 1363880 w 1680882"/>
                    <a:gd name="connsiteY2" fmla="*/ 516375 h 2749434"/>
                    <a:gd name="connsiteX3" fmla="*/ 1614151 w 1680882"/>
                    <a:gd name="connsiteY3" fmla="*/ 1034394 h 2749434"/>
                    <a:gd name="connsiteX4" fmla="*/ 1657348 w 1680882"/>
                    <a:gd name="connsiteY4" fmla="*/ 2065036 h 2749434"/>
                    <a:gd name="connsiteX5" fmla="*/ 1324733 w 1680882"/>
                    <a:gd name="connsiteY5" fmla="*/ 2596392 h 2749434"/>
                    <a:gd name="connsiteX6" fmla="*/ 1031330 w 1680882"/>
                    <a:gd name="connsiteY6" fmla="*/ 2730315 h 2749434"/>
                    <a:gd name="connsiteX7" fmla="*/ 1044487 w 1680882"/>
                    <a:gd name="connsiteY7" fmla="*/ 2436867 h 2749434"/>
                    <a:gd name="connsiteX8" fmla="*/ 1221298 w 1680882"/>
                    <a:gd name="connsiteY8" fmla="*/ 2065000 h 2749434"/>
                    <a:gd name="connsiteX9" fmla="*/ 1221299 w 1680882"/>
                    <a:gd name="connsiteY9" fmla="*/ 1851668 h 2749434"/>
                    <a:gd name="connsiteX10" fmla="*/ 1132946 w 1680882"/>
                    <a:gd name="connsiteY10" fmla="*/ 1335008 h 2749434"/>
                    <a:gd name="connsiteX11" fmla="*/ 775129 w 1680882"/>
                    <a:gd name="connsiteY11" fmla="*/ 1160673 h 2749434"/>
                    <a:gd name="connsiteX12" fmla="*/ 379353 w 1680882"/>
                    <a:gd name="connsiteY12" fmla="*/ 1748546 h 2749434"/>
                    <a:gd name="connsiteX13" fmla="*/ 113667 w 1680882"/>
                    <a:gd name="connsiteY13" fmla="*/ 1831361 h 2749434"/>
                    <a:gd name="connsiteX14" fmla="*/ 495 w 1680882"/>
                    <a:gd name="connsiteY14" fmla="*/ 1571885 h 2749434"/>
                    <a:gd name="connsiteX15" fmla="*/ 151957 w 1680882"/>
                    <a:gd name="connsiteY15" fmla="*/ 971890 h 2749434"/>
                    <a:gd name="connsiteX16" fmla="*/ 298144 w 1680882"/>
                    <a:gd name="connsiteY16" fmla="*/ 703150 h 2749434"/>
                    <a:gd name="connsiteX17" fmla="*/ 435961 w 1680882"/>
                    <a:gd name="connsiteY17" fmla="*/ 0 h 2749434"/>
                    <a:gd name="connsiteX0" fmla="*/ 436473 w 1681394"/>
                    <a:gd name="connsiteY0" fmla="*/ 0 h 2749434"/>
                    <a:gd name="connsiteX1" fmla="*/ 1342218 w 1681394"/>
                    <a:gd name="connsiteY1" fmla="*/ 0 h 2749434"/>
                    <a:gd name="connsiteX2" fmla="*/ 1364392 w 1681394"/>
                    <a:gd name="connsiteY2" fmla="*/ 516375 h 2749434"/>
                    <a:gd name="connsiteX3" fmla="*/ 1614663 w 1681394"/>
                    <a:gd name="connsiteY3" fmla="*/ 1034394 h 2749434"/>
                    <a:gd name="connsiteX4" fmla="*/ 1657860 w 1681394"/>
                    <a:gd name="connsiteY4" fmla="*/ 2065036 h 2749434"/>
                    <a:gd name="connsiteX5" fmla="*/ 1325245 w 1681394"/>
                    <a:gd name="connsiteY5" fmla="*/ 2596392 h 2749434"/>
                    <a:gd name="connsiteX6" fmla="*/ 1031842 w 1681394"/>
                    <a:gd name="connsiteY6" fmla="*/ 2730315 h 2749434"/>
                    <a:gd name="connsiteX7" fmla="*/ 1044999 w 1681394"/>
                    <a:gd name="connsiteY7" fmla="*/ 2436867 h 2749434"/>
                    <a:gd name="connsiteX8" fmla="*/ 1221810 w 1681394"/>
                    <a:gd name="connsiteY8" fmla="*/ 2065000 h 2749434"/>
                    <a:gd name="connsiteX9" fmla="*/ 1221811 w 1681394"/>
                    <a:gd name="connsiteY9" fmla="*/ 1851668 h 2749434"/>
                    <a:gd name="connsiteX10" fmla="*/ 1133458 w 1681394"/>
                    <a:gd name="connsiteY10" fmla="*/ 1335008 h 2749434"/>
                    <a:gd name="connsiteX11" fmla="*/ 775641 w 1681394"/>
                    <a:gd name="connsiteY11" fmla="*/ 1160673 h 2749434"/>
                    <a:gd name="connsiteX12" fmla="*/ 379865 w 1681394"/>
                    <a:gd name="connsiteY12" fmla="*/ 1748546 h 2749434"/>
                    <a:gd name="connsiteX13" fmla="*/ 114179 w 1681394"/>
                    <a:gd name="connsiteY13" fmla="*/ 1831361 h 2749434"/>
                    <a:gd name="connsiteX14" fmla="*/ 1007 w 1681394"/>
                    <a:gd name="connsiteY14" fmla="*/ 1571885 h 2749434"/>
                    <a:gd name="connsiteX15" fmla="*/ 152469 w 1681394"/>
                    <a:gd name="connsiteY15" fmla="*/ 971890 h 2749434"/>
                    <a:gd name="connsiteX16" fmla="*/ 298656 w 1681394"/>
                    <a:gd name="connsiteY16" fmla="*/ 703150 h 2749434"/>
                    <a:gd name="connsiteX17" fmla="*/ 436473 w 1681394"/>
                    <a:gd name="connsiteY17" fmla="*/ 0 h 2749434"/>
                    <a:gd name="connsiteX0" fmla="*/ 436473 w 1681394"/>
                    <a:gd name="connsiteY0" fmla="*/ 0 h 2749434"/>
                    <a:gd name="connsiteX1" fmla="*/ 1342218 w 1681394"/>
                    <a:gd name="connsiteY1" fmla="*/ 0 h 2749434"/>
                    <a:gd name="connsiteX2" fmla="*/ 1364392 w 1681394"/>
                    <a:gd name="connsiteY2" fmla="*/ 516375 h 2749434"/>
                    <a:gd name="connsiteX3" fmla="*/ 1614663 w 1681394"/>
                    <a:gd name="connsiteY3" fmla="*/ 1034394 h 2749434"/>
                    <a:gd name="connsiteX4" fmla="*/ 1657860 w 1681394"/>
                    <a:gd name="connsiteY4" fmla="*/ 2065036 h 2749434"/>
                    <a:gd name="connsiteX5" fmla="*/ 1325245 w 1681394"/>
                    <a:gd name="connsiteY5" fmla="*/ 2596392 h 2749434"/>
                    <a:gd name="connsiteX6" fmla="*/ 1031842 w 1681394"/>
                    <a:gd name="connsiteY6" fmla="*/ 2730315 h 2749434"/>
                    <a:gd name="connsiteX7" fmla="*/ 1044999 w 1681394"/>
                    <a:gd name="connsiteY7" fmla="*/ 2436867 h 2749434"/>
                    <a:gd name="connsiteX8" fmla="*/ 1221810 w 1681394"/>
                    <a:gd name="connsiteY8" fmla="*/ 2065000 h 2749434"/>
                    <a:gd name="connsiteX9" fmla="*/ 1221811 w 1681394"/>
                    <a:gd name="connsiteY9" fmla="*/ 1851668 h 2749434"/>
                    <a:gd name="connsiteX10" fmla="*/ 1133458 w 1681394"/>
                    <a:gd name="connsiteY10" fmla="*/ 1335008 h 2749434"/>
                    <a:gd name="connsiteX11" fmla="*/ 775641 w 1681394"/>
                    <a:gd name="connsiteY11" fmla="*/ 1160673 h 2749434"/>
                    <a:gd name="connsiteX12" fmla="*/ 379865 w 1681394"/>
                    <a:gd name="connsiteY12" fmla="*/ 1748546 h 2749434"/>
                    <a:gd name="connsiteX13" fmla="*/ 114179 w 1681394"/>
                    <a:gd name="connsiteY13" fmla="*/ 1831361 h 2749434"/>
                    <a:gd name="connsiteX14" fmla="*/ 1007 w 1681394"/>
                    <a:gd name="connsiteY14" fmla="*/ 1571885 h 2749434"/>
                    <a:gd name="connsiteX15" fmla="*/ 152469 w 1681394"/>
                    <a:gd name="connsiteY15" fmla="*/ 971890 h 2749434"/>
                    <a:gd name="connsiteX16" fmla="*/ 298657 w 1681394"/>
                    <a:gd name="connsiteY16" fmla="*/ 703150 h 2749434"/>
                    <a:gd name="connsiteX17" fmla="*/ 436473 w 1681394"/>
                    <a:gd name="connsiteY17" fmla="*/ 0 h 2749434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221810 w 1681394"/>
                    <a:gd name="connsiteY8" fmla="*/ 2065000 h 2735961"/>
                    <a:gd name="connsiteX9" fmla="*/ 1221811 w 1681394"/>
                    <a:gd name="connsiteY9" fmla="*/ 1851668 h 2735961"/>
                    <a:gd name="connsiteX10" fmla="*/ 1133458 w 1681394"/>
                    <a:gd name="connsiteY10" fmla="*/ 1335008 h 2735961"/>
                    <a:gd name="connsiteX11" fmla="*/ 775641 w 1681394"/>
                    <a:gd name="connsiteY11" fmla="*/ 1160673 h 2735961"/>
                    <a:gd name="connsiteX12" fmla="*/ 379865 w 1681394"/>
                    <a:gd name="connsiteY12" fmla="*/ 1748546 h 2735961"/>
                    <a:gd name="connsiteX13" fmla="*/ 114179 w 1681394"/>
                    <a:gd name="connsiteY13" fmla="*/ 1831361 h 2735961"/>
                    <a:gd name="connsiteX14" fmla="*/ 1007 w 1681394"/>
                    <a:gd name="connsiteY14" fmla="*/ 1571885 h 2735961"/>
                    <a:gd name="connsiteX15" fmla="*/ 152469 w 1681394"/>
                    <a:gd name="connsiteY15" fmla="*/ 971890 h 2735961"/>
                    <a:gd name="connsiteX16" fmla="*/ 298657 w 1681394"/>
                    <a:gd name="connsiteY16" fmla="*/ 703150 h 2735961"/>
                    <a:gd name="connsiteX17" fmla="*/ 436473 w 1681394"/>
                    <a:gd name="connsiteY17" fmla="*/ 0 h 2735961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125774 w 1681394"/>
                    <a:gd name="connsiteY8" fmla="*/ 2043771 h 2735961"/>
                    <a:gd name="connsiteX9" fmla="*/ 1221811 w 1681394"/>
                    <a:gd name="connsiteY9" fmla="*/ 1851668 h 2735961"/>
                    <a:gd name="connsiteX10" fmla="*/ 1133458 w 1681394"/>
                    <a:gd name="connsiteY10" fmla="*/ 1335008 h 2735961"/>
                    <a:gd name="connsiteX11" fmla="*/ 775641 w 1681394"/>
                    <a:gd name="connsiteY11" fmla="*/ 1160673 h 2735961"/>
                    <a:gd name="connsiteX12" fmla="*/ 379865 w 1681394"/>
                    <a:gd name="connsiteY12" fmla="*/ 1748546 h 2735961"/>
                    <a:gd name="connsiteX13" fmla="*/ 114179 w 1681394"/>
                    <a:gd name="connsiteY13" fmla="*/ 1831361 h 2735961"/>
                    <a:gd name="connsiteX14" fmla="*/ 1007 w 1681394"/>
                    <a:gd name="connsiteY14" fmla="*/ 1571885 h 2735961"/>
                    <a:gd name="connsiteX15" fmla="*/ 152469 w 1681394"/>
                    <a:gd name="connsiteY15" fmla="*/ 971890 h 2735961"/>
                    <a:gd name="connsiteX16" fmla="*/ 298657 w 1681394"/>
                    <a:gd name="connsiteY16" fmla="*/ 703150 h 2735961"/>
                    <a:gd name="connsiteX17" fmla="*/ 436473 w 1681394"/>
                    <a:gd name="connsiteY17" fmla="*/ 0 h 2735961"/>
                    <a:gd name="connsiteX0" fmla="*/ 436473 w 1681394"/>
                    <a:gd name="connsiteY0" fmla="*/ 0 h 2735961"/>
                    <a:gd name="connsiteX1" fmla="*/ 1342218 w 1681394"/>
                    <a:gd name="connsiteY1" fmla="*/ 0 h 2735961"/>
                    <a:gd name="connsiteX2" fmla="*/ 1364392 w 1681394"/>
                    <a:gd name="connsiteY2" fmla="*/ 516375 h 2735961"/>
                    <a:gd name="connsiteX3" fmla="*/ 1614663 w 1681394"/>
                    <a:gd name="connsiteY3" fmla="*/ 1034394 h 2735961"/>
                    <a:gd name="connsiteX4" fmla="*/ 1657860 w 1681394"/>
                    <a:gd name="connsiteY4" fmla="*/ 2065036 h 2735961"/>
                    <a:gd name="connsiteX5" fmla="*/ 1325245 w 1681394"/>
                    <a:gd name="connsiteY5" fmla="*/ 2596392 h 2735961"/>
                    <a:gd name="connsiteX6" fmla="*/ 1031842 w 1681394"/>
                    <a:gd name="connsiteY6" fmla="*/ 2730315 h 2735961"/>
                    <a:gd name="connsiteX7" fmla="*/ 960678 w 1681394"/>
                    <a:gd name="connsiteY7" fmla="*/ 2432377 h 2735961"/>
                    <a:gd name="connsiteX8" fmla="*/ 1221811 w 1681394"/>
                    <a:gd name="connsiteY8" fmla="*/ 1851668 h 2735961"/>
                    <a:gd name="connsiteX9" fmla="*/ 1133458 w 1681394"/>
                    <a:gd name="connsiteY9" fmla="*/ 1335008 h 2735961"/>
                    <a:gd name="connsiteX10" fmla="*/ 775641 w 1681394"/>
                    <a:gd name="connsiteY10" fmla="*/ 1160673 h 2735961"/>
                    <a:gd name="connsiteX11" fmla="*/ 379865 w 1681394"/>
                    <a:gd name="connsiteY11" fmla="*/ 1748546 h 2735961"/>
                    <a:gd name="connsiteX12" fmla="*/ 114179 w 1681394"/>
                    <a:gd name="connsiteY12" fmla="*/ 1831361 h 2735961"/>
                    <a:gd name="connsiteX13" fmla="*/ 1007 w 1681394"/>
                    <a:gd name="connsiteY13" fmla="*/ 1571885 h 2735961"/>
                    <a:gd name="connsiteX14" fmla="*/ 152469 w 1681394"/>
                    <a:gd name="connsiteY14" fmla="*/ 971890 h 2735961"/>
                    <a:gd name="connsiteX15" fmla="*/ 298657 w 1681394"/>
                    <a:gd name="connsiteY15" fmla="*/ 703150 h 2735961"/>
                    <a:gd name="connsiteX16" fmla="*/ 436473 w 1681394"/>
                    <a:gd name="connsiteY16" fmla="*/ 0 h 2735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81394" h="2735961">
                      <a:moveTo>
                        <a:pt x="436473" y="0"/>
                      </a:moveTo>
                      <a:lnTo>
                        <a:pt x="1342218" y="0"/>
                      </a:lnTo>
                      <a:lnTo>
                        <a:pt x="1364392" y="516375"/>
                      </a:lnTo>
                      <a:cubicBezTo>
                        <a:pt x="1420588" y="625555"/>
                        <a:pt x="1565752" y="776284"/>
                        <a:pt x="1614663" y="1034394"/>
                      </a:cubicBezTo>
                      <a:cubicBezTo>
                        <a:pt x="1663574" y="1292504"/>
                        <a:pt x="1711349" y="1892202"/>
                        <a:pt x="1657860" y="2065036"/>
                      </a:cubicBezTo>
                      <a:cubicBezTo>
                        <a:pt x="1604371" y="2237870"/>
                        <a:pt x="1442271" y="2436466"/>
                        <a:pt x="1325245" y="2596392"/>
                      </a:cubicBezTo>
                      <a:cubicBezTo>
                        <a:pt x="1276192" y="2681355"/>
                        <a:pt x="1092603" y="2757651"/>
                        <a:pt x="1031842" y="2730315"/>
                      </a:cubicBezTo>
                      <a:cubicBezTo>
                        <a:pt x="971081" y="2702979"/>
                        <a:pt x="911625" y="2517340"/>
                        <a:pt x="960678" y="2432377"/>
                      </a:cubicBezTo>
                      <a:lnTo>
                        <a:pt x="1221811" y="1851668"/>
                      </a:lnTo>
                      <a:lnTo>
                        <a:pt x="1133458" y="1335008"/>
                      </a:lnTo>
                      <a:cubicBezTo>
                        <a:pt x="1133458" y="1183803"/>
                        <a:pt x="901240" y="1091750"/>
                        <a:pt x="775641" y="1160673"/>
                      </a:cubicBezTo>
                      <a:cubicBezTo>
                        <a:pt x="650042" y="1229596"/>
                        <a:pt x="490109" y="1636765"/>
                        <a:pt x="379865" y="1748546"/>
                      </a:cubicBezTo>
                      <a:cubicBezTo>
                        <a:pt x="269621" y="1860327"/>
                        <a:pt x="211446" y="1880708"/>
                        <a:pt x="114179" y="1831361"/>
                      </a:cubicBezTo>
                      <a:cubicBezTo>
                        <a:pt x="16912" y="1782014"/>
                        <a:pt x="-5375" y="1715130"/>
                        <a:pt x="1007" y="1571885"/>
                      </a:cubicBezTo>
                      <a:cubicBezTo>
                        <a:pt x="7389" y="1428640"/>
                        <a:pt x="102861" y="1116679"/>
                        <a:pt x="152469" y="971890"/>
                      </a:cubicBezTo>
                      <a:cubicBezTo>
                        <a:pt x="202077" y="827101"/>
                        <a:pt x="244750" y="767429"/>
                        <a:pt x="298657" y="703150"/>
                      </a:cubicBezTo>
                      <a:lnTo>
                        <a:pt x="436473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B74D76F2-C537-4E3A-BBA1-44123D77852B}"/>
                  </a:ext>
                </a:extLst>
              </p:cNvPr>
              <p:cNvSpPr/>
              <p:nvPr/>
            </p:nvSpPr>
            <p:spPr>
              <a:xfrm rot="20024150" flipH="1">
                <a:off x="7695918" y="1749947"/>
                <a:ext cx="300488" cy="601890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  <a:gd name="connsiteX0" fmla="*/ 156904 w 445942"/>
                  <a:gd name="connsiteY0" fmla="*/ 662793 h 662793"/>
                  <a:gd name="connsiteX1" fmla="*/ 274492 w 445942"/>
                  <a:gd name="connsiteY1" fmla="*/ 395726 h 662793"/>
                  <a:gd name="connsiteX2" fmla="*/ 0 w 445942"/>
                  <a:gd name="connsiteY2" fmla="*/ 121234 h 662793"/>
                  <a:gd name="connsiteX3" fmla="*/ 121233 w 445942"/>
                  <a:gd name="connsiteY3" fmla="*/ 0 h 662793"/>
                  <a:gd name="connsiteX4" fmla="*/ 416950 w 445942"/>
                  <a:gd name="connsiteY4" fmla="*/ 295717 h 662793"/>
                  <a:gd name="connsiteX5" fmla="*/ 435781 w 445942"/>
                  <a:gd name="connsiteY5" fmla="*/ 324075 h 662793"/>
                  <a:gd name="connsiteX6" fmla="*/ 438006 w 445942"/>
                  <a:gd name="connsiteY6" fmla="*/ 335511 h 662793"/>
                  <a:gd name="connsiteX7" fmla="*/ 439205 w 445942"/>
                  <a:gd name="connsiteY7" fmla="*/ 337290 h 662793"/>
                  <a:gd name="connsiteX8" fmla="*/ 445942 w 445942"/>
                  <a:gd name="connsiteY8" fmla="*/ 370658 h 662793"/>
                  <a:gd name="connsiteX9" fmla="*/ 445942 w 445942"/>
                  <a:gd name="connsiteY9" fmla="*/ 552722 h 662793"/>
                  <a:gd name="connsiteX0" fmla="*/ 156904 w 445942"/>
                  <a:gd name="connsiteY0" fmla="*/ 662793 h 789026"/>
                  <a:gd name="connsiteX1" fmla="*/ 274492 w 445942"/>
                  <a:gd name="connsiteY1" fmla="*/ 395726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56904 w 445942"/>
                  <a:gd name="connsiteY0" fmla="*/ 66279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36628 w 445942"/>
                  <a:gd name="connsiteY1" fmla="*/ 384051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812037"/>
                  <a:gd name="connsiteX1" fmla="*/ 236628 w 445942"/>
                  <a:gd name="connsiteY1" fmla="*/ 384051 h 812037"/>
                  <a:gd name="connsiteX2" fmla="*/ 0 w 445942"/>
                  <a:gd name="connsiteY2" fmla="*/ 121234 h 812037"/>
                  <a:gd name="connsiteX3" fmla="*/ 121233 w 445942"/>
                  <a:gd name="connsiteY3" fmla="*/ 0 h 812037"/>
                  <a:gd name="connsiteX4" fmla="*/ 416950 w 445942"/>
                  <a:gd name="connsiteY4" fmla="*/ 295717 h 812037"/>
                  <a:gd name="connsiteX5" fmla="*/ 435781 w 445942"/>
                  <a:gd name="connsiteY5" fmla="*/ 324075 h 812037"/>
                  <a:gd name="connsiteX6" fmla="*/ 438006 w 445942"/>
                  <a:gd name="connsiteY6" fmla="*/ 335511 h 812037"/>
                  <a:gd name="connsiteX7" fmla="*/ 439205 w 445942"/>
                  <a:gd name="connsiteY7" fmla="*/ 337290 h 812037"/>
                  <a:gd name="connsiteX8" fmla="*/ 445942 w 445942"/>
                  <a:gd name="connsiteY8" fmla="*/ 370658 h 812037"/>
                  <a:gd name="connsiteX9" fmla="*/ 291145 w 445942"/>
                  <a:gd name="connsiteY9" fmla="*/ 812037 h 81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812037">
                    <a:moveTo>
                      <a:pt x="103236" y="651043"/>
                    </a:moveTo>
                    <a:cubicBezTo>
                      <a:pt x="139535" y="607506"/>
                      <a:pt x="190572" y="474956"/>
                      <a:pt x="236628" y="384051"/>
                    </a:cubicBez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291145" y="812037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C933A0C2-5CC4-45FF-B24C-6DCA7D080844}"/>
                </a:ext>
              </a:extLst>
            </p:cNvPr>
            <p:cNvSpPr/>
            <p:nvPr/>
          </p:nvSpPr>
          <p:spPr>
            <a:xfrm>
              <a:off x="7817687" y="5031906"/>
              <a:ext cx="237099" cy="47107"/>
            </a:xfrm>
            <a:custGeom>
              <a:avLst/>
              <a:gdLst>
                <a:gd name="connsiteX0" fmla="*/ 25594 w 1232121"/>
                <a:gd name="connsiteY0" fmla="*/ 573 h 244799"/>
                <a:gd name="connsiteX1" fmla="*/ 454979 w 1232121"/>
                <a:gd name="connsiteY1" fmla="*/ 94175 h 244799"/>
                <a:gd name="connsiteX2" fmla="*/ 491461 w 1232121"/>
                <a:gd name="connsiteY2" fmla="*/ 62885 h 244799"/>
                <a:gd name="connsiteX3" fmla="*/ 491461 w 1232121"/>
                <a:gd name="connsiteY3" fmla="*/ 61440 h 244799"/>
                <a:gd name="connsiteX4" fmla="*/ 1102142 w 1232121"/>
                <a:gd name="connsiteY4" fmla="*/ 61440 h 244799"/>
                <a:gd name="connsiteX5" fmla="*/ 1216645 w 1232121"/>
                <a:gd name="connsiteY5" fmla="*/ 646 h 244799"/>
                <a:gd name="connsiteX6" fmla="*/ 1232121 w 1232121"/>
                <a:gd name="connsiteY6" fmla="*/ 1025 h 244799"/>
                <a:gd name="connsiteX7" fmla="*/ 1232121 w 1232121"/>
                <a:gd name="connsiteY7" fmla="*/ 123287 h 244799"/>
                <a:gd name="connsiteX8" fmla="*/ 1228538 w 1232121"/>
                <a:gd name="connsiteY8" fmla="*/ 123376 h 244799"/>
                <a:gd name="connsiteX9" fmla="*/ 1121192 w 1232121"/>
                <a:gd name="connsiteY9" fmla="*/ 183360 h 244799"/>
                <a:gd name="connsiteX10" fmla="*/ 510511 w 1232121"/>
                <a:gd name="connsiteY10" fmla="*/ 183360 h 244799"/>
                <a:gd name="connsiteX11" fmla="*/ 510511 w 1232121"/>
                <a:gd name="connsiteY11" fmla="*/ 184805 h 244799"/>
                <a:gd name="connsiteX12" fmla="*/ 474029 w 1232121"/>
                <a:gd name="connsiteY12" fmla="*/ 216095 h 244799"/>
                <a:gd name="connsiteX13" fmla="*/ 8862 w 1232121"/>
                <a:gd name="connsiteY13" fmla="*/ 123376 h 244799"/>
                <a:gd name="connsiteX14" fmla="*/ 0 w 1232121"/>
                <a:gd name="connsiteY14" fmla="*/ 125707 h 244799"/>
                <a:gd name="connsiteX15" fmla="*/ 0 w 1232121"/>
                <a:gd name="connsiteY15" fmla="*/ 1204 h 24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2121" h="244799">
                  <a:moveTo>
                    <a:pt x="25594" y="573"/>
                  </a:moveTo>
                  <a:cubicBezTo>
                    <a:pt x="168723" y="12045"/>
                    <a:pt x="311851" y="191212"/>
                    <a:pt x="454979" y="94175"/>
                  </a:cubicBezTo>
                  <a:lnTo>
                    <a:pt x="491461" y="62885"/>
                  </a:lnTo>
                  <a:lnTo>
                    <a:pt x="491461" y="61440"/>
                  </a:lnTo>
                  <a:cubicBezTo>
                    <a:pt x="695021" y="-151391"/>
                    <a:pt x="898581" y="274271"/>
                    <a:pt x="1102142" y="61440"/>
                  </a:cubicBezTo>
                  <a:cubicBezTo>
                    <a:pt x="1140310" y="21534"/>
                    <a:pt x="1178477" y="4076"/>
                    <a:pt x="1216645" y="646"/>
                  </a:cubicBezTo>
                  <a:lnTo>
                    <a:pt x="1232121" y="1025"/>
                  </a:lnTo>
                  <a:lnTo>
                    <a:pt x="1232121" y="123287"/>
                  </a:lnTo>
                  <a:lnTo>
                    <a:pt x="1228538" y="123376"/>
                  </a:lnTo>
                  <a:cubicBezTo>
                    <a:pt x="1192756" y="128266"/>
                    <a:pt x="1156974" y="145948"/>
                    <a:pt x="1121192" y="183360"/>
                  </a:cubicBezTo>
                  <a:cubicBezTo>
                    <a:pt x="917631" y="396191"/>
                    <a:pt x="714071" y="-29471"/>
                    <a:pt x="510511" y="183360"/>
                  </a:cubicBezTo>
                  <a:lnTo>
                    <a:pt x="510511" y="184805"/>
                  </a:lnTo>
                  <a:lnTo>
                    <a:pt x="474029" y="216095"/>
                  </a:lnTo>
                  <a:cubicBezTo>
                    <a:pt x="318973" y="321219"/>
                    <a:pt x="163918" y="102186"/>
                    <a:pt x="8862" y="123376"/>
                  </a:cubicBezTo>
                  <a:lnTo>
                    <a:pt x="0" y="125707"/>
                  </a:lnTo>
                  <a:lnTo>
                    <a:pt x="0" y="120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6C04ED2C-84B4-4168-8835-55F7E113747C}"/>
                </a:ext>
              </a:extLst>
            </p:cNvPr>
            <p:cNvSpPr/>
            <p:nvPr/>
          </p:nvSpPr>
          <p:spPr>
            <a:xfrm>
              <a:off x="7666276" y="4749303"/>
              <a:ext cx="531342" cy="128911"/>
            </a:xfrm>
            <a:custGeom>
              <a:avLst/>
              <a:gdLst>
                <a:gd name="connsiteX0" fmla="*/ 428583 w 531342"/>
                <a:gd name="connsiteY0" fmla="*/ 0 h 128911"/>
                <a:gd name="connsiteX1" fmla="*/ 466887 w 531342"/>
                <a:gd name="connsiteY1" fmla="*/ 38303 h 128911"/>
                <a:gd name="connsiteX2" fmla="*/ 505190 w 531342"/>
                <a:gd name="connsiteY2" fmla="*/ 0 h 128911"/>
                <a:gd name="connsiteX3" fmla="*/ 531342 w 531342"/>
                <a:gd name="connsiteY3" fmla="*/ 26152 h 128911"/>
                <a:gd name="connsiteX4" fmla="*/ 493039 w 531342"/>
                <a:gd name="connsiteY4" fmla="*/ 64456 h 128911"/>
                <a:gd name="connsiteX5" fmla="*/ 531342 w 531342"/>
                <a:gd name="connsiteY5" fmla="*/ 102759 h 128911"/>
                <a:gd name="connsiteX6" fmla="*/ 505190 w 531342"/>
                <a:gd name="connsiteY6" fmla="*/ 128911 h 128911"/>
                <a:gd name="connsiteX7" fmla="*/ 466887 w 531342"/>
                <a:gd name="connsiteY7" fmla="*/ 90608 h 128911"/>
                <a:gd name="connsiteX8" fmla="*/ 428583 w 531342"/>
                <a:gd name="connsiteY8" fmla="*/ 128911 h 128911"/>
                <a:gd name="connsiteX9" fmla="*/ 402431 w 531342"/>
                <a:gd name="connsiteY9" fmla="*/ 102759 h 128911"/>
                <a:gd name="connsiteX10" fmla="*/ 440734 w 531342"/>
                <a:gd name="connsiteY10" fmla="*/ 64456 h 128911"/>
                <a:gd name="connsiteX11" fmla="*/ 402431 w 531342"/>
                <a:gd name="connsiteY11" fmla="*/ 26152 h 128911"/>
                <a:gd name="connsiteX12" fmla="*/ 26152 w 531342"/>
                <a:gd name="connsiteY12" fmla="*/ 0 h 128911"/>
                <a:gd name="connsiteX13" fmla="*/ 64456 w 531342"/>
                <a:gd name="connsiteY13" fmla="*/ 38303 h 128911"/>
                <a:gd name="connsiteX14" fmla="*/ 102759 w 531342"/>
                <a:gd name="connsiteY14" fmla="*/ 0 h 128911"/>
                <a:gd name="connsiteX15" fmla="*/ 128911 w 531342"/>
                <a:gd name="connsiteY15" fmla="*/ 26152 h 128911"/>
                <a:gd name="connsiteX16" fmla="*/ 90608 w 531342"/>
                <a:gd name="connsiteY16" fmla="*/ 64456 h 128911"/>
                <a:gd name="connsiteX17" fmla="*/ 128911 w 531342"/>
                <a:gd name="connsiteY17" fmla="*/ 102759 h 128911"/>
                <a:gd name="connsiteX18" fmla="*/ 102759 w 531342"/>
                <a:gd name="connsiteY18" fmla="*/ 128911 h 128911"/>
                <a:gd name="connsiteX19" fmla="*/ 64456 w 531342"/>
                <a:gd name="connsiteY19" fmla="*/ 90608 h 128911"/>
                <a:gd name="connsiteX20" fmla="*/ 26152 w 531342"/>
                <a:gd name="connsiteY20" fmla="*/ 128911 h 128911"/>
                <a:gd name="connsiteX21" fmla="*/ 0 w 531342"/>
                <a:gd name="connsiteY21" fmla="*/ 102759 h 128911"/>
                <a:gd name="connsiteX22" fmla="*/ 38303 w 531342"/>
                <a:gd name="connsiteY22" fmla="*/ 64456 h 128911"/>
                <a:gd name="connsiteX23" fmla="*/ 0 w 531342"/>
                <a:gd name="connsiteY23" fmla="*/ 26152 h 128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31342" h="128911">
                  <a:moveTo>
                    <a:pt x="428583" y="0"/>
                  </a:moveTo>
                  <a:lnTo>
                    <a:pt x="466887" y="38303"/>
                  </a:lnTo>
                  <a:lnTo>
                    <a:pt x="505190" y="0"/>
                  </a:lnTo>
                  <a:lnTo>
                    <a:pt x="531342" y="26152"/>
                  </a:lnTo>
                  <a:lnTo>
                    <a:pt x="493039" y="64456"/>
                  </a:lnTo>
                  <a:lnTo>
                    <a:pt x="531342" y="102759"/>
                  </a:lnTo>
                  <a:lnTo>
                    <a:pt x="505190" y="128911"/>
                  </a:lnTo>
                  <a:lnTo>
                    <a:pt x="466887" y="90608"/>
                  </a:lnTo>
                  <a:lnTo>
                    <a:pt x="428583" y="128911"/>
                  </a:lnTo>
                  <a:lnTo>
                    <a:pt x="402431" y="102759"/>
                  </a:lnTo>
                  <a:lnTo>
                    <a:pt x="440734" y="64456"/>
                  </a:lnTo>
                  <a:lnTo>
                    <a:pt x="402431" y="26152"/>
                  </a:lnTo>
                  <a:close/>
                  <a:moveTo>
                    <a:pt x="26152" y="0"/>
                  </a:moveTo>
                  <a:lnTo>
                    <a:pt x="64456" y="38303"/>
                  </a:lnTo>
                  <a:lnTo>
                    <a:pt x="102759" y="0"/>
                  </a:lnTo>
                  <a:lnTo>
                    <a:pt x="128911" y="26152"/>
                  </a:lnTo>
                  <a:lnTo>
                    <a:pt x="90608" y="64456"/>
                  </a:lnTo>
                  <a:lnTo>
                    <a:pt x="128911" y="102759"/>
                  </a:lnTo>
                  <a:lnTo>
                    <a:pt x="102759" y="128911"/>
                  </a:lnTo>
                  <a:lnTo>
                    <a:pt x="64456" y="90608"/>
                  </a:lnTo>
                  <a:lnTo>
                    <a:pt x="26152" y="128911"/>
                  </a:lnTo>
                  <a:lnTo>
                    <a:pt x="0" y="102759"/>
                  </a:lnTo>
                  <a:lnTo>
                    <a:pt x="38303" y="64456"/>
                  </a:lnTo>
                  <a:lnTo>
                    <a:pt x="0" y="2615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85878D9B-F477-4C48-B40B-C5C7D5C90C36}"/>
                </a:ext>
              </a:extLst>
            </p:cNvPr>
            <p:cNvGrpSpPr/>
            <p:nvPr/>
          </p:nvGrpSpPr>
          <p:grpSpPr>
            <a:xfrm>
              <a:off x="7117869" y="4253770"/>
              <a:ext cx="228097" cy="318630"/>
              <a:chOff x="7117869" y="1266099"/>
              <a:chExt cx="228097" cy="318630"/>
            </a:xfrm>
          </p:grpSpPr>
          <p:sp>
            <p:nvSpPr>
              <p:cNvPr id="623" name="楕円 11">
                <a:extLst>
                  <a:ext uri="{FF2B5EF4-FFF2-40B4-BE49-F238E27FC236}">
                    <a16:creationId xmlns:a16="http://schemas.microsoft.com/office/drawing/2014/main" id="{16D099D7-36FB-47A4-96CF-BF52BE7ACDBF}"/>
                  </a:ext>
                </a:extLst>
              </p:cNvPr>
              <p:cNvSpPr/>
              <p:nvPr/>
            </p:nvSpPr>
            <p:spPr>
              <a:xfrm rot="18900000">
                <a:off x="7241063" y="1266099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楕円 11">
                <a:extLst>
                  <a:ext uri="{FF2B5EF4-FFF2-40B4-BE49-F238E27FC236}">
                    <a16:creationId xmlns:a16="http://schemas.microsoft.com/office/drawing/2014/main" id="{EDF06500-2361-4891-A534-4E7CBBABDA36}"/>
                  </a:ext>
                </a:extLst>
              </p:cNvPr>
              <p:cNvSpPr/>
              <p:nvPr/>
            </p:nvSpPr>
            <p:spPr>
              <a:xfrm rot="17100000">
                <a:off x="7145765" y="1451930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922F4F40-9ED4-4AFE-A764-EFB02BB03BFE}"/>
                </a:ext>
              </a:extLst>
            </p:cNvPr>
            <p:cNvGrpSpPr/>
            <p:nvPr/>
          </p:nvGrpSpPr>
          <p:grpSpPr>
            <a:xfrm flipH="1">
              <a:off x="8504280" y="4277583"/>
              <a:ext cx="228097" cy="318630"/>
              <a:chOff x="7117869" y="1266099"/>
              <a:chExt cx="228097" cy="318630"/>
            </a:xfrm>
          </p:grpSpPr>
          <p:sp>
            <p:nvSpPr>
              <p:cNvPr id="626" name="楕円 11">
                <a:extLst>
                  <a:ext uri="{FF2B5EF4-FFF2-40B4-BE49-F238E27FC236}">
                    <a16:creationId xmlns:a16="http://schemas.microsoft.com/office/drawing/2014/main" id="{CD9C029F-DB37-478B-A889-2E8AEFDEB583}"/>
                  </a:ext>
                </a:extLst>
              </p:cNvPr>
              <p:cNvSpPr/>
              <p:nvPr/>
            </p:nvSpPr>
            <p:spPr>
              <a:xfrm rot="18900000">
                <a:off x="7241063" y="1266099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楕円 11">
                <a:extLst>
                  <a:ext uri="{FF2B5EF4-FFF2-40B4-BE49-F238E27FC236}">
                    <a16:creationId xmlns:a16="http://schemas.microsoft.com/office/drawing/2014/main" id="{92FE4AEE-300D-4C3F-8997-940082608464}"/>
                  </a:ext>
                </a:extLst>
              </p:cNvPr>
              <p:cNvSpPr/>
              <p:nvPr/>
            </p:nvSpPr>
            <p:spPr>
              <a:xfrm rot="17100000">
                <a:off x="7145765" y="1451930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6806DF5-D364-4261-97C0-43FE99A89D92}"/>
              </a:ext>
            </a:extLst>
          </p:cNvPr>
          <p:cNvGrpSpPr/>
          <p:nvPr/>
        </p:nvGrpSpPr>
        <p:grpSpPr>
          <a:xfrm>
            <a:off x="1496324" y="3840234"/>
            <a:ext cx="1033404" cy="2588874"/>
            <a:chOff x="1496324" y="3840234"/>
            <a:chExt cx="1033404" cy="2588874"/>
          </a:xfrm>
        </p:grpSpPr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BE125DCF-673F-4516-B4B2-AE3AC09ACFB8}"/>
                </a:ext>
              </a:extLst>
            </p:cNvPr>
            <p:cNvGrpSpPr/>
            <p:nvPr/>
          </p:nvGrpSpPr>
          <p:grpSpPr>
            <a:xfrm>
              <a:off x="1527600" y="3840234"/>
              <a:ext cx="973941" cy="2588874"/>
              <a:chOff x="1322572" y="800189"/>
              <a:chExt cx="1331771" cy="3540036"/>
            </a:xfrm>
          </p:grpSpPr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600845E1-ECA4-46FB-B340-5DF85309E40A}"/>
                  </a:ext>
                </a:extLst>
              </p:cNvPr>
              <p:cNvGrpSpPr/>
              <p:nvPr/>
            </p:nvGrpSpPr>
            <p:grpSpPr>
              <a:xfrm>
                <a:off x="1637876" y="3408168"/>
                <a:ext cx="698924" cy="784453"/>
                <a:chOff x="1637876" y="3309711"/>
                <a:chExt cx="698924" cy="784453"/>
              </a:xfrm>
            </p:grpSpPr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16630534-F783-426C-B068-2643E4AC7D16}"/>
                    </a:ext>
                  </a:extLst>
                </p:cNvPr>
                <p:cNvSpPr/>
                <p:nvPr/>
              </p:nvSpPr>
              <p:spPr>
                <a:xfrm rot="10800000">
                  <a:off x="2021962" y="3309711"/>
                  <a:ext cx="314838" cy="784453"/>
                </a:xfrm>
                <a:custGeom>
                  <a:avLst/>
                  <a:gdLst>
                    <a:gd name="connsiteX0" fmla="*/ 314838 w 314838"/>
                    <a:gd name="connsiteY0" fmla="*/ 784453 h 784453"/>
                    <a:gd name="connsiteX1" fmla="*/ 0 w 314838"/>
                    <a:gd name="connsiteY1" fmla="*/ 784453 h 784453"/>
                    <a:gd name="connsiteX2" fmla="*/ 85471 w 314838"/>
                    <a:gd name="connsiteY2" fmla="*/ 0 h 784453"/>
                    <a:gd name="connsiteX3" fmla="*/ 314838 w 314838"/>
                    <a:gd name="connsiteY3" fmla="*/ 0 h 784453"/>
                    <a:gd name="connsiteX4" fmla="*/ 314838 w 314838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838" h="784453">
                      <a:moveTo>
                        <a:pt x="314838" y="784453"/>
                      </a:moveTo>
                      <a:lnTo>
                        <a:pt x="0" y="784453"/>
                      </a:lnTo>
                      <a:lnTo>
                        <a:pt x="85471" y="0"/>
                      </a:lnTo>
                      <a:lnTo>
                        <a:pt x="314838" y="0"/>
                      </a:lnTo>
                      <a:lnTo>
                        <a:pt x="314838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07D9C4E2-DAA7-43C6-9B90-CF9AC8DE7112}"/>
                    </a:ext>
                  </a:extLst>
                </p:cNvPr>
                <p:cNvSpPr/>
                <p:nvPr/>
              </p:nvSpPr>
              <p:spPr>
                <a:xfrm rot="10800000">
                  <a:off x="1637876" y="3309711"/>
                  <a:ext cx="338367" cy="784453"/>
                </a:xfrm>
                <a:custGeom>
                  <a:avLst/>
                  <a:gdLst>
                    <a:gd name="connsiteX0" fmla="*/ 338367 w 338367"/>
                    <a:gd name="connsiteY0" fmla="*/ 784453 h 784453"/>
                    <a:gd name="connsiteX1" fmla="*/ 0 w 338367"/>
                    <a:gd name="connsiteY1" fmla="*/ 784453 h 784453"/>
                    <a:gd name="connsiteX2" fmla="*/ 0 w 338367"/>
                    <a:gd name="connsiteY2" fmla="*/ 0 h 784453"/>
                    <a:gd name="connsiteX3" fmla="*/ 252896 w 338367"/>
                    <a:gd name="connsiteY3" fmla="*/ 0 h 784453"/>
                    <a:gd name="connsiteX4" fmla="*/ 338367 w 338367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8367" h="784453">
                      <a:moveTo>
                        <a:pt x="338367" y="784453"/>
                      </a:moveTo>
                      <a:lnTo>
                        <a:pt x="0" y="784453"/>
                      </a:lnTo>
                      <a:lnTo>
                        <a:pt x="0" y="0"/>
                      </a:lnTo>
                      <a:lnTo>
                        <a:pt x="252896" y="0"/>
                      </a:lnTo>
                      <a:lnTo>
                        <a:pt x="338367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3CA417B7-60A0-4236-89B5-0EEA170B75E4}"/>
                  </a:ext>
                </a:extLst>
              </p:cNvPr>
              <p:cNvSpPr/>
              <p:nvPr/>
            </p:nvSpPr>
            <p:spPr bwMode="auto">
              <a:xfrm>
                <a:off x="1335971" y="915128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3814494E-1588-4BA1-AB76-557D8AF1C837}"/>
                  </a:ext>
                </a:extLst>
              </p:cNvPr>
              <p:cNvSpPr/>
              <p:nvPr/>
            </p:nvSpPr>
            <p:spPr bwMode="auto">
              <a:xfrm>
                <a:off x="1367065" y="800189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F987965A-9871-4258-A903-614B7EAF5F42}"/>
                  </a:ext>
                </a:extLst>
              </p:cNvPr>
              <p:cNvGrpSpPr/>
              <p:nvPr/>
            </p:nvGrpSpPr>
            <p:grpSpPr>
              <a:xfrm>
                <a:off x="1322572" y="1065243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10F7B916-77C8-4FCE-A6F8-87956B054F1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714" name="楕円 713">
                    <a:extLst>
                      <a:ext uri="{FF2B5EF4-FFF2-40B4-BE49-F238E27FC236}">
                        <a16:creationId xmlns:a16="http://schemas.microsoft.com/office/drawing/2014/main" id="{86CA728C-B2ED-4CB3-91B0-7557F86184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楕円 714">
                    <a:extLst>
                      <a:ext uri="{FF2B5EF4-FFF2-40B4-BE49-F238E27FC236}">
                        <a16:creationId xmlns:a16="http://schemas.microsoft.com/office/drawing/2014/main" id="{BFF418A9-1634-4D80-AD1C-C86633E50E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8" name="グループ化 707">
                  <a:extLst>
                    <a:ext uri="{FF2B5EF4-FFF2-40B4-BE49-F238E27FC236}">
                      <a16:creationId xmlns:a16="http://schemas.microsoft.com/office/drawing/2014/main" id="{047E9B37-87CB-4803-BB55-0D0CD8616F73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712" name="楕円 711">
                    <a:extLst>
                      <a:ext uri="{FF2B5EF4-FFF2-40B4-BE49-F238E27FC236}">
                        <a16:creationId xmlns:a16="http://schemas.microsoft.com/office/drawing/2014/main" id="{F7767DB8-CC4F-455E-A7B1-2D2315B30F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楕円 712">
                    <a:extLst>
                      <a:ext uri="{FF2B5EF4-FFF2-40B4-BE49-F238E27FC236}">
                        <a16:creationId xmlns:a16="http://schemas.microsoft.com/office/drawing/2014/main" id="{30A29916-4D24-4AB5-9EB0-8D4403DF05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9" name="台形 708">
                  <a:extLst>
                    <a:ext uri="{FF2B5EF4-FFF2-40B4-BE49-F238E27FC236}">
                      <a16:creationId xmlns:a16="http://schemas.microsoft.com/office/drawing/2014/main" id="{E13D03F6-71C0-4C3C-8593-4275FA983B78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E0851C74-7CEC-4152-A978-73244DFDD127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楕円 710">
                  <a:extLst>
                    <a:ext uri="{FF2B5EF4-FFF2-40B4-BE49-F238E27FC236}">
                      <a16:creationId xmlns:a16="http://schemas.microsoft.com/office/drawing/2014/main" id="{500A53CB-922E-4CC1-85C1-0454AD1A71A3}"/>
                    </a:ext>
                  </a:extLst>
                </p:cNvPr>
                <p:cNvSpPr/>
                <p:nvPr/>
              </p:nvSpPr>
              <p:spPr bwMode="auto">
                <a:xfrm flipV="1">
                  <a:off x="4895997" y="1528108"/>
                  <a:ext cx="81490" cy="46288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6AB7A4D8-EE13-42A0-B409-6FE7960CB01F}"/>
                  </a:ext>
                </a:extLst>
              </p:cNvPr>
              <p:cNvSpPr/>
              <p:nvPr/>
            </p:nvSpPr>
            <p:spPr bwMode="auto">
              <a:xfrm flipH="1">
                <a:off x="1445930" y="1050084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39214903-D300-45C9-AAD8-EDF66B56C513}"/>
                  </a:ext>
                </a:extLst>
              </p:cNvPr>
              <p:cNvGrpSpPr/>
              <p:nvPr/>
            </p:nvGrpSpPr>
            <p:grpSpPr>
              <a:xfrm>
                <a:off x="1592241" y="1697004"/>
                <a:ext cx="793421" cy="62518"/>
                <a:chOff x="4962056" y="5410917"/>
                <a:chExt cx="793421" cy="62518"/>
              </a:xfrm>
            </p:grpSpPr>
            <p:sp>
              <p:nvSpPr>
                <p:cNvPr id="705" name="楕円 704">
                  <a:extLst>
                    <a:ext uri="{FF2B5EF4-FFF2-40B4-BE49-F238E27FC236}">
                      <a16:creationId xmlns:a16="http://schemas.microsoft.com/office/drawing/2014/main" id="{BAB57EED-6CFE-43C4-A92F-81AB60F71FE4}"/>
                    </a:ext>
                  </a:extLst>
                </p:cNvPr>
                <p:cNvSpPr/>
                <p:nvPr/>
              </p:nvSpPr>
              <p:spPr bwMode="auto">
                <a:xfrm>
                  <a:off x="4962056" y="5410917"/>
                  <a:ext cx="212464" cy="6251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楕円 705">
                  <a:extLst>
                    <a:ext uri="{FF2B5EF4-FFF2-40B4-BE49-F238E27FC236}">
                      <a16:creationId xmlns:a16="http://schemas.microsoft.com/office/drawing/2014/main" id="{53113CA7-9FF6-4EDF-8FC3-86D910DEDA5F}"/>
                    </a:ext>
                  </a:extLst>
                </p:cNvPr>
                <p:cNvSpPr/>
                <p:nvPr/>
              </p:nvSpPr>
              <p:spPr bwMode="auto">
                <a:xfrm>
                  <a:off x="5543013" y="5410917"/>
                  <a:ext cx="212464" cy="6251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5AB0ACBC-4456-4603-A3D9-9D53E5977F3D}"/>
                  </a:ext>
                </a:extLst>
              </p:cNvPr>
              <p:cNvGrpSpPr/>
              <p:nvPr/>
            </p:nvGrpSpPr>
            <p:grpSpPr>
              <a:xfrm>
                <a:off x="1519139" y="1530159"/>
                <a:ext cx="938636" cy="58477"/>
                <a:chOff x="1852183" y="1530159"/>
                <a:chExt cx="938636" cy="58477"/>
              </a:xfrm>
            </p:grpSpPr>
            <p:sp>
              <p:nvSpPr>
                <p:cNvPr id="703" name="月 702">
                  <a:extLst>
                    <a:ext uri="{FF2B5EF4-FFF2-40B4-BE49-F238E27FC236}">
                      <a16:creationId xmlns:a16="http://schemas.microsoft.com/office/drawing/2014/main" id="{63B47C32-1CD7-476A-A90A-0BB0163B3852}"/>
                    </a:ext>
                  </a:extLst>
                </p:cNvPr>
                <p:cNvSpPr/>
                <p:nvPr/>
              </p:nvSpPr>
              <p:spPr bwMode="auto">
                <a:xfrm rot="16200000">
                  <a:off x="1995797" y="1386545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4" name="月 703">
                  <a:extLst>
                    <a:ext uri="{FF2B5EF4-FFF2-40B4-BE49-F238E27FC236}">
                      <a16:creationId xmlns:a16="http://schemas.microsoft.com/office/drawing/2014/main" id="{94FC301A-3DF8-41B2-87D0-1E5E155379BB}"/>
                    </a:ext>
                  </a:extLst>
                </p:cNvPr>
                <p:cNvSpPr/>
                <p:nvPr/>
              </p:nvSpPr>
              <p:spPr bwMode="auto">
                <a:xfrm rot="16200000">
                  <a:off x="2588728" y="1386545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06494DD0-A43E-45B2-9090-D89382B0C5A1}"/>
                  </a:ext>
                </a:extLst>
              </p:cNvPr>
              <p:cNvSpPr/>
              <p:nvPr/>
            </p:nvSpPr>
            <p:spPr>
              <a:xfrm>
                <a:off x="164705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01F897A8-7D88-4DBB-9821-278083B442BE}"/>
                  </a:ext>
                </a:extLst>
              </p:cNvPr>
              <p:cNvSpPr/>
              <p:nvPr/>
            </p:nvSpPr>
            <p:spPr>
              <a:xfrm flipH="1">
                <a:off x="203127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492CFED4-69C9-4E57-A87E-1986CBAB8069}"/>
                  </a:ext>
                </a:extLst>
              </p:cNvPr>
              <p:cNvGrpSpPr/>
              <p:nvPr/>
            </p:nvGrpSpPr>
            <p:grpSpPr>
              <a:xfrm>
                <a:off x="1507364" y="2451192"/>
                <a:ext cx="958365" cy="1084307"/>
                <a:chOff x="1507364" y="2451192"/>
                <a:chExt cx="958365" cy="1084307"/>
              </a:xfrm>
            </p:grpSpPr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88A5F311-47E6-4455-ACF1-5DB060314EF1}"/>
                    </a:ext>
                  </a:extLst>
                </p:cNvPr>
                <p:cNvSpPr/>
                <p:nvPr/>
              </p:nvSpPr>
              <p:spPr>
                <a:xfrm>
                  <a:off x="1507364" y="2451192"/>
                  <a:ext cx="958365" cy="1084307"/>
                </a:xfrm>
                <a:custGeom>
                  <a:avLst/>
                  <a:gdLst>
                    <a:gd name="connsiteX0" fmla="*/ 204461 w 958365"/>
                    <a:gd name="connsiteY0" fmla="*/ 0 h 1050350"/>
                    <a:gd name="connsiteX1" fmla="*/ 753904 w 958365"/>
                    <a:gd name="connsiteY1" fmla="*/ 0 h 1050350"/>
                    <a:gd name="connsiteX2" fmla="*/ 958365 w 958365"/>
                    <a:gd name="connsiteY2" fmla="*/ 204461 h 1050350"/>
                    <a:gd name="connsiteX3" fmla="*/ 958364 w 958365"/>
                    <a:gd name="connsiteY3" fmla="*/ 408921 h 1050350"/>
                    <a:gd name="connsiteX4" fmla="*/ 837956 w 958365"/>
                    <a:gd name="connsiteY4" fmla="*/ 408921 h 1050350"/>
                    <a:gd name="connsiteX5" fmla="*/ 816965 w 958365"/>
                    <a:gd name="connsiteY5" fmla="*/ 586976 h 1050350"/>
                    <a:gd name="connsiteX6" fmla="*/ 932811 w 958365"/>
                    <a:gd name="connsiteY6" fmla="*/ 1050350 h 1050350"/>
                    <a:gd name="connsiteX7" fmla="*/ 25553 w 958365"/>
                    <a:gd name="connsiteY7" fmla="*/ 1050350 h 1050350"/>
                    <a:gd name="connsiteX8" fmla="*/ 141399 w 958365"/>
                    <a:gd name="connsiteY8" fmla="*/ 586976 h 1050350"/>
                    <a:gd name="connsiteX9" fmla="*/ 120409 w 958365"/>
                    <a:gd name="connsiteY9" fmla="*/ 408921 h 1050350"/>
                    <a:gd name="connsiteX10" fmla="*/ 0 w 958365"/>
                    <a:gd name="connsiteY10" fmla="*/ 408921 h 1050350"/>
                    <a:gd name="connsiteX11" fmla="*/ 0 w 958365"/>
                    <a:gd name="connsiteY11" fmla="*/ 204461 h 1050350"/>
                    <a:gd name="connsiteX12" fmla="*/ 204461 w 958365"/>
                    <a:gd name="connsiteY12" fmla="*/ 0 h 105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8365" h="1050350">
                      <a:moveTo>
                        <a:pt x="204461" y="0"/>
                      </a:moveTo>
                      <a:lnTo>
                        <a:pt x="753904" y="0"/>
                      </a:lnTo>
                      <a:cubicBezTo>
                        <a:pt x="866825" y="0"/>
                        <a:pt x="958365" y="91540"/>
                        <a:pt x="958365" y="204461"/>
                      </a:cubicBezTo>
                      <a:cubicBezTo>
                        <a:pt x="958365" y="272614"/>
                        <a:pt x="958364" y="340768"/>
                        <a:pt x="958364" y="408921"/>
                      </a:cubicBezTo>
                      <a:lnTo>
                        <a:pt x="837956" y="408921"/>
                      </a:lnTo>
                      <a:lnTo>
                        <a:pt x="816965" y="586976"/>
                      </a:lnTo>
                      <a:lnTo>
                        <a:pt x="932811" y="1050350"/>
                      </a:lnTo>
                      <a:lnTo>
                        <a:pt x="25553" y="1050350"/>
                      </a:lnTo>
                      <a:lnTo>
                        <a:pt x="141399" y="586976"/>
                      </a:lnTo>
                      <a:lnTo>
                        <a:pt x="120409" y="408921"/>
                      </a:lnTo>
                      <a:lnTo>
                        <a:pt x="0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2FF9DD61-C5B5-4772-BD13-0BCC51636912}"/>
                    </a:ext>
                  </a:extLst>
                </p:cNvPr>
                <p:cNvSpPr/>
                <p:nvPr/>
              </p:nvSpPr>
              <p:spPr>
                <a:xfrm>
                  <a:off x="1997059" y="2470242"/>
                  <a:ext cx="154555" cy="1065257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0" name="楕円 699">
                  <a:extLst>
                    <a:ext uri="{FF2B5EF4-FFF2-40B4-BE49-F238E27FC236}">
                      <a16:creationId xmlns:a16="http://schemas.microsoft.com/office/drawing/2014/main" id="{AF913E04-EA5E-4311-8DFC-776FFA8A1E46}"/>
                    </a:ext>
                  </a:extLst>
                </p:cNvPr>
                <p:cNvSpPr/>
                <p:nvPr/>
              </p:nvSpPr>
              <p:spPr bwMode="auto">
                <a:xfrm>
                  <a:off x="2000468" y="278550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B5428463-A822-4439-B5B6-509B48C401F4}"/>
                    </a:ext>
                  </a:extLst>
                </p:cNvPr>
                <p:cNvSpPr/>
                <p:nvPr/>
              </p:nvSpPr>
              <p:spPr bwMode="auto">
                <a:xfrm>
                  <a:off x="2000468" y="306744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4EE2285C-D376-4CF5-A653-AC9EC8E5AEAC}"/>
                    </a:ext>
                  </a:extLst>
                </p:cNvPr>
                <p:cNvSpPr/>
                <p:nvPr/>
              </p:nvSpPr>
              <p:spPr bwMode="auto">
                <a:xfrm>
                  <a:off x="2000468" y="334747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0AFBC49A-3020-4207-B384-35E76C4B05C9}"/>
                  </a:ext>
                </a:extLst>
              </p:cNvPr>
              <p:cNvSpPr/>
              <p:nvPr/>
            </p:nvSpPr>
            <p:spPr bwMode="auto">
              <a:xfrm>
                <a:off x="17793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6" name="月 695">
                <a:extLst>
                  <a:ext uri="{FF2B5EF4-FFF2-40B4-BE49-F238E27FC236}">
                    <a16:creationId xmlns:a16="http://schemas.microsoft.com/office/drawing/2014/main" id="{1E813FFB-9301-44C7-9D14-337F14FD2F6A}"/>
                  </a:ext>
                </a:extLst>
              </p:cNvPr>
              <p:cNvSpPr/>
              <p:nvPr/>
            </p:nvSpPr>
            <p:spPr bwMode="auto">
              <a:xfrm>
                <a:off x="1401399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月 696">
                <a:extLst>
                  <a:ext uri="{FF2B5EF4-FFF2-40B4-BE49-F238E27FC236}">
                    <a16:creationId xmlns:a16="http://schemas.microsoft.com/office/drawing/2014/main" id="{66017DE9-6E3B-4CEF-A1B3-680C19C3E4C5}"/>
                  </a:ext>
                </a:extLst>
              </p:cNvPr>
              <p:cNvSpPr/>
              <p:nvPr/>
            </p:nvSpPr>
            <p:spPr bwMode="auto">
              <a:xfrm flipH="1">
                <a:off x="2406895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091E5F98-FDCC-427B-BA20-AEFC0C97BEF8}"/>
                </a:ext>
              </a:extLst>
            </p:cNvPr>
            <p:cNvSpPr/>
            <p:nvPr/>
          </p:nvSpPr>
          <p:spPr bwMode="auto">
            <a:xfrm rot="11700000">
              <a:off x="1496324" y="5689628"/>
              <a:ext cx="177284" cy="242676"/>
            </a:xfrm>
            <a:custGeom>
              <a:avLst/>
              <a:gdLst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02014 w 646087"/>
                <a:gd name="connsiteY24" fmla="*/ 482904 h 772801"/>
                <a:gd name="connsiteX25" fmla="*/ 211181 w 646087"/>
                <a:gd name="connsiteY25" fmla="*/ 437493 h 772801"/>
                <a:gd name="connsiteX26" fmla="*/ 211182 w 646087"/>
                <a:gd name="connsiteY26" fmla="*/ 100278 h 772801"/>
                <a:gd name="connsiteX27" fmla="*/ 261704 w 646087"/>
                <a:gd name="connsiteY27" fmla="*/ 49757 h 772801"/>
                <a:gd name="connsiteX28" fmla="*/ 312226 w 646087"/>
                <a:gd name="connsiteY28" fmla="*/ 100279 h 772801"/>
                <a:gd name="connsiteX29" fmla="*/ 312226 w 646087"/>
                <a:gd name="connsiteY29" fmla="*/ 313913 h 772801"/>
                <a:gd name="connsiteX30" fmla="*/ 324033 w 646087"/>
                <a:gd name="connsiteY30" fmla="*/ 306350 h 772801"/>
                <a:gd name="connsiteX31" fmla="*/ 329927 w 646087"/>
                <a:gd name="connsiteY31" fmla="*/ 304362 h 772801"/>
                <a:gd name="connsiteX32" fmla="*/ 329927 w 646087"/>
                <a:gd name="connsiteY32" fmla="*/ 50522 h 772801"/>
                <a:gd name="connsiteX33" fmla="*/ 360784 w 646087"/>
                <a:gd name="connsiteY33" fmla="*/ 3971 h 772801"/>
                <a:gd name="connsiteX34" fmla="*/ 380449 w 646087"/>
                <a:gd name="connsiteY34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92652 w 646087"/>
                <a:gd name="connsiteY23" fmla="*/ 419766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22915 w 646087"/>
                <a:gd name="connsiteY22" fmla="*/ 424078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6313 w 646087"/>
                <a:gd name="connsiteY21" fmla="*/ 442900 h 772801"/>
                <a:gd name="connsiteX22" fmla="*/ 42461 w 646087"/>
                <a:gd name="connsiteY22" fmla="*/ 317964 h 772801"/>
                <a:gd name="connsiteX23" fmla="*/ 134538 w 646087"/>
                <a:gd name="connsiteY23" fmla="*/ 322029 h 772801"/>
                <a:gd name="connsiteX24" fmla="*/ 211181 w 646087"/>
                <a:gd name="connsiteY24" fmla="*/ 437493 h 772801"/>
                <a:gd name="connsiteX25" fmla="*/ 211182 w 646087"/>
                <a:gd name="connsiteY25" fmla="*/ 100278 h 772801"/>
                <a:gd name="connsiteX26" fmla="*/ 261704 w 646087"/>
                <a:gd name="connsiteY26" fmla="*/ 49757 h 772801"/>
                <a:gd name="connsiteX27" fmla="*/ 312226 w 646087"/>
                <a:gd name="connsiteY27" fmla="*/ 100279 h 772801"/>
                <a:gd name="connsiteX28" fmla="*/ 312226 w 646087"/>
                <a:gd name="connsiteY28" fmla="*/ 313913 h 772801"/>
                <a:gd name="connsiteX29" fmla="*/ 324033 w 646087"/>
                <a:gd name="connsiteY29" fmla="*/ 306350 h 772801"/>
                <a:gd name="connsiteX30" fmla="*/ 329927 w 646087"/>
                <a:gd name="connsiteY30" fmla="*/ 304362 h 772801"/>
                <a:gd name="connsiteX31" fmla="*/ 329927 w 646087"/>
                <a:gd name="connsiteY31" fmla="*/ 50522 h 772801"/>
                <a:gd name="connsiteX32" fmla="*/ 360784 w 646087"/>
                <a:gd name="connsiteY32" fmla="*/ 3971 h 772801"/>
                <a:gd name="connsiteX33" fmla="*/ 380449 w 646087"/>
                <a:gd name="connsiteY33" fmla="*/ 0 h 772801"/>
                <a:gd name="connsiteX0" fmla="*/ 380449 w 646087"/>
                <a:gd name="connsiteY0" fmla="*/ 0 h 772801"/>
                <a:gd name="connsiteX1" fmla="*/ 430972 w 646087"/>
                <a:gd name="connsiteY1" fmla="*/ 50522 h 772801"/>
                <a:gd name="connsiteX2" fmla="*/ 430972 w 646087"/>
                <a:gd name="connsiteY2" fmla="*/ 286122 h 772801"/>
                <a:gd name="connsiteX3" fmla="*/ 449411 w 646087"/>
                <a:gd name="connsiteY3" fmla="*/ 289845 h 772801"/>
                <a:gd name="connsiteX4" fmla="*/ 449411 w 646087"/>
                <a:gd name="connsiteY4" fmla="*/ 100279 h 772801"/>
                <a:gd name="connsiteX5" fmla="*/ 499932 w 646087"/>
                <a:gd name="connsiteY5" fmla="*/ 49757 h 772801"/>
                <a:gd name="connsiteX6" fmla="*/ 550455 w 646087"/>
                <a:gd name="connsiteY6" fmla="*/ 100279 h 772801"/>
                <a:gd name="connsiteX7" fmla="*/ 550455 w 646087"/>
                <a:gd name="connsiteY7" fmla="*/ 327076 h 772801"/>
                <a:gd name="connsiteX8" fmla="*/ 564333 w 646087"/>
                <a:gd name="connsiteY8" fmla="*/ 335496 h 772801"/>
                <a:gd name="connsiteX9" fmla="*/ 568894 w 646087"/>
                <a:gd name="connsiteY9" fmla="*/ 340166 h 772801"/>
                <a:gd name="connsiteX10" fmla="*/ 568893 w 646087"/>
                <a:gd name="connsiteY10" fmla="*/ 199785 h 772801"/>
                <a:gd name="connsiteX11" fmla="*/ 606139 w 646087"/>
                <a:gd name="connsiteY11" fmla="*/ 162539 h 772801"/>
                <a:gd name="connsiteX12" fmla="*/ 643385 w 646087"/>
                <a:gd name="connsiteY12" fmla="*/ 199785 h 772801"/>
                <a:gd name="connsiteX13" fmla="*/ 643385 w 646087"/>
                <a:gd name="connsiteY13" fmla="*/ 485029 h 772801"/>
                <a:gd name="connsiteX14" fmla="*/ 646087 w 646087"/>
                <a:gd name="connsiteY14" fmla="*/ 508852 h 772801"/>
                <a:gd name="connsiteX15" fmla="*/ 646087 w 646087"/>
                <a:gd name="connsiteY15" fmla="*/ 548145 h 772801"/>
                <a:gd name="connsiteX16" fmla="*/ 421431 w 646087"/>
                <a:gd name="connsiteY16" fmla="*/ 772801 h 772801"/>
                <a:gd name="connsiteX17" fmla="*/ 262575 w 646087"/>
                <a:gd name="connsiteY17" fmla="*/ 707001 h 772801"/>
                <a:gd name="connsiteX18" fmla="*/ 214924 w 646087"/>
                <a:gd name="connsiteY18" fmla="*/ 636325 h 772801"/>
                <a:gd name="connsiteX19" fmla="*/ 29448 w 646087"/>
                <a:gd name="connsiteY19" fmla="*/ 529240 h 772801"/>
                <a:gd name="connsiteX20" fmla="*/ 0 w 646087"/>
                <a:gd name="connsiteY20" fmla="*/ 490861 h 772801"/>
                <a:gd name="connsiteX21" fmla="*/ 42461 w 646087"/>
                <a:gd name="connsiteY21" fmla="*/ 317964 h 772801"/>
                <a:gd name="connsiteX22" fmla="*/ 134538 w 646087"/>
                <a:gd name="connsiteY22" fmla="*/ 322029 h 772801"/>
                <a:gd name="connsiteX23" fmla="*/ 211181 w 646087"/>
                <a:gd name="connsiteY23" fmla="*/ 437493 h 772801"/>
                <a:gd name="connsiteX24" fmla="*/ 211182 w 646087"/>
                <a:gd name="connsiteY24" fmla="*/ 100278 h 772801"/>
                <a:gd name="connsiteX25" fmla="*/ 261704 w 646087"/>
                <a:gd name="connsiteY25" fmla="*/ 49757 h 772801"/>
                <a:gd name="connsiteX26" fmla="*/ 312226 w 646087"/>
                <a:gd name="connsiteY26" fmla="*/ 100279 h 772801"/>
                <a:gd name="connsiteX27" fmla="*/ 312226 w 646087"/>
                <a:gd name="connsiteY27" fmla="*/ 313913 h 772801"/>
                <a:gd name="connsiteX28" fmla="*/ 324033 w 646087"/>
                <a:gd name="connsiteY28" fmla="*/ 306350 h 772801"/>
                <a:gd name="connsiteX29" fmla="*/ 329927 w 646087"/>
                <a:gd name="connsiteY29" fmla="*/ 304362 h 772801"/>
                <a:gd name="connsiteX30" fmla="*/ 329927 w 646087"/>
                <a:gd name="connsiteY30" fmla="*/ 50522 h 772801"/>
                <a:gd name="connsiteX31" fmla="*/ 360784 w 646087"/>
                <a:gd name="connsiteY31" fmla="*/ 3971 h 772801"/>
                <a:gd name="connsiteX32" fmla="*/ 380449 w 646087"/>
                <a:gd name="connsiteY32" fmla="*/ 0 h 772801"/>
                <a:gd name="connsiteX0" fmla="*/ 364295 w 629933"/>
                <a:gd name="connsiteY0" fmla="*/ 0 h 772801"/>
                <a:gd name="connsiteX1" fmla="*/ 414818 w 629933"/>
                <a:gd name="connsiteY1" fmla="*/ 50522 h 772801"/>
                <a:gd name="connsiteX2" fmla="*/ 414818 w 629933"/>
                <a:gd name="connsiteY2" fmla="*/ 286122 h 772801"/>
                <a:gd name="connsiteX3" fmla="*/ 433257 w 629933"/>
                <a:gd name="connsiteY3" fmla="*/ 289845 h 772801"/>
                <a:gd name="connsiteX4" fmla="*/ 433257 w 629933"/>
                <a:gd name="connsiteY4" fmla="*/ 100279 h 772801"/>
                <a:gd name="connsiteX5" fmla="*/ 483778 w 629933"/>
                <a:gd name="connsiteY5" fmla="*/ 49757 h 772801"/>
                <a:gd name="connsiteX6" fmla="*/ 534301 w 629933"/>
                <a:gd name="connsiteY6" fmla="*/ 100279 h 772801"/>
                <a:gd name="connsiteX7" fmla="*/ 534301 w 629933"/>
                <a:gd name="connsiteY7" fmla="*/ 327076 h 772801"/>
                <a:gd name="connsiteX8" fmla="*/ 548179 w 629933"/>
                <a:gd name="connsiteY8" fmla="*/ 335496 h 772801"/>
                <a:gd name="connsiteX9" fmla="*/ 552740 w 629933"/>
                <a:gd name="connsiteY9" fmla="*/ 340166 h 772801"/>
                <a:gd name="connsiteX10" fmla="*/ 552739 w 629933"/>
                <a:gd name="connsiteY10" fmla="*/ 199785 h 772801"/>
                <a:gd name="connsiteX11" fmla="*/ 589985 w 629933"/>
                <a:gd name="connsiteY11" fmla="*/ 162539 h 772801"/>
                <a:gd name="connsiteX12" fmla="*/ 627231 w 629933"/>
                <a:gd name="connsiteY12" fmla="*/ 199785 h 772801"/>
                <a:gd name="connsiteX13" fmla="*/ 627231 w 629933"/>
                <a:gd name="connsiteY13" fmla="*/ 485029 h 772801"/>
                <a:gd name="connsiteX14" fmla="*/ 629933 w 629933"/>
                <a:gd name="connsiteY14" fmla="*/ 508852 h 772801"/>
                <a:gd name="connsiteX15" fmla="*/ 629933 w 629933"/>
                <a:gd name="connsiteY15" fmla="*/ 548145 h 772801"/>
                <a:gd name="connsiteX16" fmla="*/ 405277 w 629933"/>
                <a:gd name="connsiteY16" fmla="*/ 772801 h 772801"/>
                <a:gd name="connsiteX17" fmla="*/ 246421 w 629933"/>
                <a:gd name="connsiteY17" fmla="*/ 707001 h 772801"/>
                <a:gd name="connsiteX18" fmla="*/ 198770 w 629933"/>
                <a:gd name="connsiteY18" fmla="*/ 636325 h 772801"/>
                <a:gd name="connsiteX19" fmla="*/ 13294 w 629933"/>
                <a:gd name="connsiteY19" fmla="*/ 529240 h 772801"/>
                <a:gd name="connsiteX20" fmla="*/ 26307 w 629933"/>
                <a:gd name="connsiteY20" fmla="*/ 317964 h 772801"/>
                <a:gd name="connsiteX21" fmla="*/ 118384 w 629933"/>
                <a:gd name="connsiteY21" fmla="*/ 322029 h 772801"/>
                <a:gd name="connsiteX22" fmla="*/ 195027 w 629933"/>
                <a:gd name="connsiteY22" fmla="*/ 437493 h 772801"/>
                <a:gd name="connsiteX23" fmla="*/ 195028 w 629933"/>
                <a:gd name="connsiteY23" fmla="*/ 100278 h 772801"/>
                <a:gd name="connsiteX24" fmla="*/ 245550 w 629933"/>
                <a:gd name="connsiteY24" fmla="*/ 49757 h 772801"/>
                <a:gd name="connsiteX25" fmla="*/ 296072 w 629933"/>
                <a:gd name="connsiteY25" fmla="*/ 100279 h 772801"/>
                <a:gd name="connsiteX26" fmla="*/ 296072 w 629933"/>
                <a:gd name="connsiteY26" fmla="*/ 313913 h 772801"/>
                <a:gd name="connsiteX27" fmla="*/ 307879 w 629933"/>
                <a:gd name="connsiteY27" fmla="*/ 306350 h 772801"/>
                <a:gd name="connsiteX28" fmla="*/ 313773 w 629933"/>
                <a:gd name="connsiteY28" fmla="*/ 304362 h 772801"/>
                <a:gd name="connsiteX29" fmla="*/ 313773 w 629933"/>
                <a:gd name="connsiteY29" fmla="*/ 50522 h 772801"/>
                <a:gd name="connsiteX30" fmla="*/ 344630 w 629933"/>
                <a:gd name="connsiteY30" fmla="*/ 3971 h 772801"/>
                <a:gd name="connsiteX31" fmla="*/ 364295 w 629933"/>
                <a:gd name="connsiteY31" fmla="*/ 0 h 772801"/>
                <a:gd name="connsiteX0" fmla="*/ 343322 w 608960"/>
                <a:gd name="connsiteY0" fmla="*/ 0 h 772801"/>
                <a:gd name="connsiteX1" fmla="*/ 393845 w 608960"/>
                <a:gd name="connsiteY1" fmla="*/ 50522 h 772801"/>
                <a:gd name="connsiteX2" fmla="*/ 393845 w 608960"/>
                <a:gd name="connsiteY2" fmla="*/ 286122 h 772801"/>
                <a:gd name="connsiteX3" fmla="*/ 412284 w 608960"/>
                <a:gd name="connsiteY3" fmla="*/ 289845 h 772801"/>
                <a:gd name="connsiteX4" fmla="*/ 412284 w 608960"/>
                <a:gd name="connsiteY4" fmla="*/ 100279 h 772801"/>
                <a:gd name="connsiteX5" fmla="*/ 462805 w 608960"/>
                <a:gd name="connsiteY5" fmla="*/ 49757 h 772801"/>
                <a:gd name="connsiteX6" fmla="*/ 513328 w 608960"/>
                <a:gd name="connsiteY6" fmla="*/ 100279 h 772801"/>
                <a:gd name="connsiteX7" fmla="*/ 513328 w 608960"/>
                <a:gd name="connsiteY7" fmla="*/ 327076 h 772801"/>
                <a:gd name="connsiteX8" fmla="*/ 527206 w 608960"/>
                <a:gd name="connsiteY8" fmla="*/ 335496 h 772801"/>
                <a:gd name="connsiteX9" fmla="*/ 531767 w 608960"/>
                <a:gd name="connsiteY9" fmla="*/ 340166 h 772801"/>
                <a:gd name="connsiteX10" fmla="*/ 531766 w 608960"/>
                <a:gd name="connsiteY10" fmla="*/ 199785 h 772801"/>
                <a:gd name="connsiteX11" fmla="*/ 569012 w 608960"/>
                <a:gd name="connsiteY11" fmla="*/ 162539 h 772801"/>
                <a:gd name="connsiteX12" fmla="*/ 606258 w 608960"/>
                <a:gd name="connsiteY12" fmla="*/ 199785 h 772801"/>
                <a:gd name="connsiteX13" fmla="*/ 606258 w 608960"/>
                <a:gd name="connsiteY13" fmla="*/ 485029 h 772801"/>
                <a:gd name="connsiteX14" fmla="*/ 608960 w 608960"/>
                <a:gd name="connsiteY14" fmla="*/ 508852 h 772801"/>
                <a:gd name="connsiteX15" fmla="*/ 608960 w 608960"/>
                <a:gd name="connsiteY15" fmla="*/ 548145 h 772801"/>
                <a:gd name="connsiteX16" fmla="*/ 384304 w 608960"/>
                <a:gd name="connsiteY16" fmla="*/ 772801 h 772801"/>
                <a:gd name="connsiteX17" fmla="*/ 225448 w 608960"/>
                <a:gd name="connsiteY17" fmla="*/ 707001 h 772801"/>
                <a:gd name="connsiteX18" fmla="*/ 177797 w 608960"/>
                <a:gd name="connsiteY18" fmla="*/ 636325 h 772801"/>
                <a:gd name="connsiteX19" fmla="*/ 45381 w 608960"/>
                <a:gd name="connsiteY19" fmla="*/ 439880 h 772801"/>
                <a:gd name="connsiteX20" fmla="*/ 5334 w 608960"/>
                <a:gd name="connsiteY20" fmla="*/ 317964 h 772801"/>
                <a:gd name="connsiteX21" fmla="*/ 97411 w 608960"/>
                <a:gd name="connsiteY21" fmla="*/ 322029 h 772801"/>
                <a:gd name="connsiteX22" fmla="*/ 174054 w 608960"/>
                <a:gd name="connsiteY22" fmla="*/ 437493 h 772801"/>
                <a:gd name="connsiteX23" fmla="*/ 174055 w 608960"/>
                <a:gd name="connsiteY23" fmla="*/ 100278 h 772801"/>
                <a:gd name="connsiteX24" fmla="*/ 224577 w 608960"/>
                <a:gd name="connsiteY24" fmla="*/ 49757 h 772801"/>
                <a:gd name="connsiteX25" fmla="*/ 275099 w 608960"/>
                <a:gd name="connsiteY25" fmla="*/ 100279 h 772801"/>
                <a:gd name="connsiteX26" fmla="*/ 275099 w 608960"/>
                <a:gd name="connsiteY26" fmla="*/ 313913 h 772801"/>
                <a:gd name="connsiteX27" fmla="*/ 286906 w 608960"/>
                <a:gd name="connsiteY27" fmla="*/ 306350 h 772801"/>
                <a:gd name="connsiteX28" fmla="*/ 292800 w 608960"/>
                <a:gd name="connsiteY28" fmla="*/ 304362 h 772801"/>
                <a:gd name="connsiteX29" fmla="*/ 292800 w 608960"/>
                <a:gd name="connsiteY29" fmla="*/ 50522 h 772801"/>
                <a:gd name="connsiteX30" fmla="*/ 323657 w 608960"/>
                <a:gd name="connsiteY30" fmla="*/ 3971 h 772801"/>
                <a:gd name="connsiteX31" fmla="*/ 343322 w 608960"/>
                <a:gd name="connsiteY31" fmla="*/ 0 h 772801"/>
                <a:gd name="connsiteX0" fmla="*/ 353528 w 619166"/>
                <a:gd name="connsiteY0" fmla="*/ 0 h 772801"/>
                <a:gd name="connsiteX1" fmla="*/ 404051 w 619166"/>
                <a:gd name="connsiteY1" fmla="*/ 50522 h 772801"/>
                <a:gd name="connsiteX2" fmla="*/ 404051 w 619166"/>
                <a:gd name="connsiteY2" fmla="*/ 286122 h 772801"/>
                <a:gd name="connsiteX3" fmla="*/ 422490 w 619166"/>
                <a:gd name="connsiteY3" fmla="*/ 289845 h 772801"/>
                <a:gd name="connsiteX4" fmla="*/ 422490 w 619166"/>
                <a:gd name="connsiteY4" fmla="*/ 100279 h 772801"/>
                <a:gd name="connsiteX5" fmla="*/ 473011 w 619166"/>
                <a:gd name="connsiteY5" fmla="*/ 49757 h 772801"/>
                <a:gd name="connsiteX6" fmla="*/ 523534 w 619166"/>
                <a:gd name="connsiteY6" fmla="*/ 100279 h 772801"/>
                <a:gd name="connsiteX7" fmla="*/ 523534 w 619166"/>
                <a:gd name="connsiteY7" fmla="*/ 327076 h 772801"/>
                <a:gd name="connsiteX8" fmla="*/ 537412 w 619166"/>
                <a:gd name="connsiteY8" fmla="*/ 335496 h 772801"/>
                <a:gd name="connsiteX9" fmla="*/ 541973 w 619166"/>
                <a:gd name="connsiteY9" fmla="*/ 340166 h 772801"/>
                <a:gd name="connsiteX10" fmla="*/ 541972 w 619166"/>
                <a:gd name="connsiteY10" fmla="*/ 199785 h 772801"/>
                <a:gd name="connsiteX11" fmla="*/ 579218 w 619166"/>
                <a:gd name="connsiteY11" fmla="*/ 162539 h 772801"/>
                <a:gd name="connsiteX12" fmla="*/ 616464 w 619166"/>
                <a:gd name="connsiteY12" fmla="*/ 199785 h 772801"/>
                <a:gd name="connsiteX13" fmla="*/ 616464 w 619166"/>
                <a:gd name="connsiteY13" fmla="*/ 485029 h 772801"/>
                <a:gd name="connsiteX14" fmla="*/ 619166 w 619166"/>
                <a:gd name="connsiteY14" fmla="*/ 508852 h 772801"/>
                <a:gd name="connsiteX15" fmla="*/ 619166 w 619166"/>
                <a:gd name="connsiteY15" fmla="*/ 548145 h 772801"/>
                <a:gd name="connsiteX16" fmla="*/ 394510 w 619166"/>
                <a:gd name="connsiteY16" fmla="*/ 772801 h 772801"/>
                <a:gd name="connsiteX17" fmla="*/ 235654 w 619166"/>
                <a:gd name="connsiteY17" fmla="*/ 707001 h 772801"/>
                <a:gd name="connsiteX18" fmla="*/ 188003 w 619166"/>
                <a:gd name="connsiteY18" fmla="*/ 636325 h 772801"/>
                <a:gd name="connsiteX19" fmla="*/ 55587 w 619166"/>
                <a:gd name="connsiteY19" fmla="*/ 439880 h 772801"/>
                <a:gd name="connsiteX20" fmla="*/ 15540 w 619166"/>
                <a:gd name="connsiteY20" fmla="*/ 317964 h 772801"/>
                <a:gd name="connsiteX21" fmla="*/ 107617 w 619166"/>
                <a:gd name="connsiteY21" fmla="*/ 322029 h 772801"/>
                <a:gd name="connsiteX22" fmla="*/ 184260 w 619166"/>
                <a:gd name="connsiteY22" fmla="*/ 437493 h 772801"/>
                <a:gd name="connsiteX23" fmla="*/ 184261 w 619166"/>
                <a:gd name="connsiteY23" fmla="*/ 100278 h 772801"/>
                <a:gd name="connsiteX24" fmla="*/ 234783 w 619166"/>
                <a:gd name="connsiteY24" fmla="*/ 49757 h 772801"/>
                <a:gd name="connsiteX25" fmla="*/ 285305 w 619166"/>
                <a:gd name="connsiteY25" fmla="*/ 100279 h 772801"/>
                <a:gd name="connsiteX26" fmla="*/ 285305 w 619166"/>
                <a:gd name="connsiteY26" fmla="*/ 313913 h 772801"/>
                <a:gd name="connsiteX27" fmla="*/ 297112 w 619166"/>
                <a:gd name="connsiteY27" fmla="*/ 306350 h 772801"/>
                <a:gd name="connsiteX28" fmla="*/ 303006 w 619166"/>
                <a:gd name="connsiteY28" fmla="*/ 304362 h 772801"/>
                <a:gd name="connsiteX29" fmla="*/ 303006 w 619166"/>
                <a:gd name="connsiteY29" fmla="*/ 50522 h 772801"/>
                <a:gd name="connsiteX30" fmla="*/ 333863 w 619166"/>
                <a:gd name="connsiteY30" fmla="*/ 3971 h 772801"/>
                <a:gd name="connsiteX31" fmla="*/ 353528 w 619166"/>
                <a:gd name="connsiteY31" fmla="*/ 0 h 772801"/>
                <a:gd name="connsiteX0" fmla="*/ 340257 w 605895"/>
                <a:gd name="connsiteY0" fmla="*/ 0 h 772801"/>
                <a:gd name="connsiteX1" fmla="*/ 390780 w 605895"/>
                <a:gd name="connsiteY1" fmla="*/ 50522 h 772801"/>
                <a:gd name="connsiteX2" fmla="*/ 390780 w 605895"/>
                <a:gd name="connsiteY2" fmla="*/ 286122 h 772801"/>
                <a:gd name="connsiteX3" fmla="*/ 409219 w 605895"/>
                <a:gd name="connsiteY3" fmla="*/ 289845 h 772801"/>
                <a:gd name="connsiteX4" fmla="*/ 409219 w 605895"/>
                <a:gd name="connsiteY4" fmla="*/ 100279 h 772801"/>
                <a:gd name="connsiteX5" fmla="*/ 459740 w 605895"/>
                <a:gd name="connsiteY5" fmla="*/ 49757 h 772801"/>
                <a:gd name="connsiteX6" fmla="*/ 510263 w 605895"/>
                <a:gd name="connsiteY6" fmla="*/ 100279 h 772801"/>
                <a:gd name="connsiteX7" fmla="*/ 510263 w 605895"/>
                <a:gd name="connsiteY7" fmla="*/ 327076 h 772801"/>
                <a:gd name="connsiteX8" fmla="*/ 524141 w 605895"/>
                <a:gd name="connsiteY8" fmla="*/ 335496 h 772801"/>
                <a:gd name="connsiteX9" fmla="*/ 528702 w 605895"/>
                <a:gd name="connsiteY9" fmla="*/ 340166 h 772801"/>
                <a:gd name="connsiteX10" fmla="*/ 528701 w 605895"/>
                <a:gd name="connsiteY10" fmla="*/ 199785 h 772801"/>
                <a:gd name="connsiteX11" fmla="*/ 565947 w 605895"/>
                <a:gd name="connsiteY11" fmla="*/ 162539 h 772801"/>
                <a:gd name="connsiteX12" fmla="*/ 603193 w 605895"/>
                <a:gd name="connsiteY12" fmla="*/ 199785 h 772801"/>
                <a:gd name="connsiteX13" fmla="*/ 603193 w 605895"/>
                <a:gd name="connsiteY13" fmla="*/ 485029 h 772801"/>
                <a:gd name="connsiteX14" fmla="*/ 605895 w 605895"/>
                <a:gd name="connsiteY14" fmla="*/ 508852 h 772801"/>
                <a:gd name="connsiteX15" fmla="*/ 605895 w 605895"/>
                <a:gd name="connsiteY15" fmla="*/ 548145 h 772801"/>
                <a:gd name="connsiteX16" fmla="*/ 381239 w 605895"/>
                <a:gd name="connsiteY16" fmla="*/ 772801 h 772801"/>
                <a:gd name="connsiteX17" fmla="*/ 222383 w 605895"/>
                <a:gd name="connsiteY17" fmla="*/ 707001 h 772801"/>
                <a:gd name="connsiteX18" fmla="*/ 174732 w 605895"/>
                <a:gd name="connsiteY18" fmla="*/ 636325 h 772801"/>
                <a:gd name="connsiteX19" fmla="*/ 42316 w 605895"/>
                <a:gd name="connsiteY19" fmla="*/ 439880 h 772801"/>
                <a:gd name="connsiteX20" fmla="*/ 19023 w 605895"/>
                <a:gd name="connsiteY20" fmla="*/ 306794 h 772801"/>
                <a:gd name="connsiteX21" fmla="*/ 94346 w 605895"/>
                <a:gd name="connsiteY21" fmla="*/ 322029 h 772801"/>
                <a:gd name="connsiteX22" fmla="*/ 170989 w 605895"/>
                <a:gd name="connsiteY22" fmla="*/ 437493 h 772801"/>
                <a:gd name="connsiteX23" fmla="*/ 170990 w 605895"/>
                <a:gd name="connsiteY23" fmla="*/ 100278 h 772801"/>
                <a:gd name="connsiteX24" fmla="*/ 221512 w 605895"/>
                <a:gd name="connsiteY24" fmla="*/ 49757 h 772801"/>
                <a:gd name="connsiteX25" fmla="*/ 272034 w 605895"/>
                <a:gd name="connsiteY25" fmla="*/ 100279 h 772801"/>
                <a:gd name="connsiteX26" fmla="*/ 272034 w 605895"/>
                <a:gd name="connsiteY26" fmla="*/ 313913 h 772801"/>
                <a:gd name="connsiteX27" fmla="*/ 283841 w 605895"/>
                <a:gd name="connsiteY27" fmla="*/ 306350 h 772801"/>
                <a:gd name="connsiteX28" fmla="*/ 289735 w 605895"/>
                <a:gd name="connsiteY28" fmla="*/ 304362 h 772801"/>
                <a:gd name="connsiteX29" fmla="*/ 289735 w 605895"/>
                <a:gd name="connsiteY29" fmla="*/ 50522 h 772801"/>
                <a:gd name="connsiteX30" fmla="*/ 320592 w 605895"/>
                <a:gd name="connsiteY30" fmla="*/ 3971 h 772801"/>
                <a:gd name="connsiteX31" fmla="*/ 340257 w 605895"/>
                <a:gd name="connsiteY31" fmla="*/ 0 h 772801"/>
                <a:gd name="connsiteX0" fmla="*/ 340256 w 605894"/>
                <a:gd name="connsiteY0" fmla="*/ 0 h 772801"/>
                <a:gd name="connsiteX1" fmla="*/ 390779 w 605894"/>
                <a:gd name="connsiteY1" fmla="*/ 50522 h 772801"/>
                <a:gd name="connsiteX2" fmla="*/ 390779 w 605894"/>
                <a:gd name="connsiteY2" fmla="*/ 286122 h 772801"/>
                <a:gd name="connsiteX3" fmla="*/ 409218 w 605894"/>
                <a:gd name="connsiteY3" fmla="*/ 289845 h 772801"/>
                <a:gd name="connsiteX4" fmla="*/ 409218 w 605894"/>
                <a:gd name="connsiteY4" fmla="*/ 100279 h 772801"/>
                <a:gd name="connsiteX5" fmla="*/ 459739 w 605894"/>
                <a:gd name="connsiteY5" fmla="*/ 49757 h 772801"/>
                <a:gd name="connsiteX6" fmla="*/ 510262 w 605894"/>
                <a:gd name="connsiteY6" fmla="*/ 100279 h 772801"/>
                <a:gd name="connsiteX7" fmla="*/ 510262 w 605894"/>
                <a:gd name="connsiteY7" fmla="*/ 327076 h 772801"/>
                <a:gd name="connsiteX8" fmla="*/ 524140 w 605894"/>
                <a:gd name="connsiteY8" fmla="*/ 335496 h 772801"/>
                <a:gd name="connsiteX9" fmla="*/ 528701 w 605894"/>
                <a:gd name="connsiteY9" fmla="*/ 340166 h 772801"/>
                <a:gd name="connsiteX10" fmla="*/ 528700 w 605894"/>
                <a:gd name="connsiteY10" fmla="*/ 199785 h 772801"/>
                <a:gd name="connsiteX11" fmla="*/ 565946 w 605894"/>
                <a:gd name="connsiteY11" fmla="*/ 162539 h 772801"/>
                <a:gd name="connsiteX12" fmla="*/ 603192 w 605894"/>
                <a:gd name="connsiteY12" fmla="*/ 199785 h 772801"/>
                <a:gd name="connsiteX13" fmla="*/ 603192 w 605894"/>
                <a:gd name="connsiteY13" fmla="*/ 485029 h 772801"/>
                <a:gd name="connsiteX14" fmla="*/ 605894 w 605894"/>
                <a:gd name="connsiteY14" fmla="*/ 508852 h 772801"/>
                <a:gd name="connsiteX15" fmla="*/ 605894 w 605894"/>
                <a:gd name="connsiteY15" fmla="*/ 548145 h 772801"/>
                <a:gd name="connsiteX16" fmla="*/ 381238 w 605894"/>
                <a:gd name="connsiteY16" fmla="*/ 772801 h 772801"/>
                <a:gd name="connsiteX17" fmla="*/ 222382 w 605894"/>
                <a:gd name="connsiteY17" fmla="*/ 707001 h 772801"/>
                <a:gd name="connsiteX18" fmla="*/ 174731 w 605894"/>
                <a:gd name="connsiteY18" fmla="*/ 636325 h 772801"/>
                <a:gd name="connsiteX19" fmla="*/ 42315 w 605894"/>
                <a:gd name="connsiteY19" fmla="*/ 439880 h 772801"/>
                <a:gd name="connsiteX20" fmla="*/ 19022 w 605894"/>
                <a:gd name="connsiteY20" fmla="*/ 306794 h 772801"/>
                <a:gd name="connsiteX21" fmla="*/ 94345 w 605894"/>
                <a:gd name="connsiteY21" fmla="*/ 322029 h 772801"/>
                <a:gd name="connsiteX22" fmla="*/ 170991 w 605894"/>
                <a:gd name="connsiteY22" fmla="*/ 395604 h 772801"/>
                <a:gd name="connsiteX23" fmla="*/ 170989 w 605894"/>
                <a:gd name="connsiteY23" fmla="*/ 100278 h 772801"/>
                <a:gd name="connsiteX24" fmla="*/ 221511 w 605894"/>
                <a:gd name="connsiteY24" fmla="*/ 49757 h 772801"/>
                <a:gd name="connsiteX25" fmla="*/ 272033 w 605894"/>
                <a:gd name="connsiteY25" fmla="*/ 100279 h 772801"/>
                <a:gd name="connsiteX26" fmla="*/ 272033 w 605894"/>
                <a:gd name="connsiteY26" fmla="*/ 313913 h 772801"/>
                <a:gd name="connsiteX27" fmla="*/ 283840 w 605894"/>
                <a:gd name="connsiteY27" fmla="*/ 306350 h 772801"/>
                <a:gd name="connsiteX28" fmla="*/ 289734 w 605894"/>
                <a:gd name="connsiteY28" fmla="*/ 304362 h 772801"/>
                <a:gd name="connsiteX29" fmla="*/ 289734 w 605894"/>
                <a:gd name="connsiteY29" fmla="*/ 50522 h 772801"/>
                <a:gd name="connsiteX30" fmla="*/ 320591 w 605894"/>
                <a:gd name="connsiteY30" fmla="*/ 3971 h 772801"/>
                <a:gd name="connsiteX31" fmla="*/ 340256 w 605894"/>
                <a:gd name="connsiteY31" fmla="*/ 0 h 772801"/>
                <a:gd name="connsiteX0" fmla="*/ 348966 w 614604"/>
                <a:gd name="connsiteY0" fmla="*/ 0 h 772801"/>
                <a:gd name="connsiteX1" fmla="*/ 399489 w 614604"/>
                <a:gd name="connsiteY1" fmla="*/ 50522 h 772801"/>
                <a:gd name="connsiteX2" fmla="*/ 399489 w 614604"/>
                <a:gd name="connsiteY2" fmla="*/ 286122 h 772801"/>
                <a:gd name="connsiteX3" fmla="*/ 417928 w 614604"/>
                <a:gd name="connsiteY3" fmla="*/ 289845 h 772801"/>
                <a:gd name="connsiteX4" fmla="*/ 417928 w 614604"/>
                <a:gd name="connsiteY4" fmla="*/ 100279 h 772801"/>
                <a:gd name="connsiteX5" fmla="*/ 468449 w 614604"/>
                <a:gd name="connsiteY5" fmla="*/ 49757 h 772801"/>
                <a:gd name="connsiteX6" fmla="*/ 518972 w 614604"/>
                <a:gd name="connsiteY6" fmla="*/ 100279 h 772801"/>
                <a:gd name="connsiteX7" fmla="*/ 518972 w 614604"/>
                <a:gd name="connsiteY7" fmla="*/ 327076 h 772801"/>
                <a:gd name="connsiteX8" fmla="*/ 532850 w 614604"/>
                <a:gd name="connsiteY8" fmla="*/ 335496 h 772801"/>
                <a:gd name="connsiteX9" fmla="*/ 537411 w 614604"/>
                <a:gd name="connsiteY9" fmla="*/ 340166 h 772801"/>
                <a:gd name="connsiteX10" fmla="*/ 537410 w 614604"/>
                <a:gd name="connsiteY10" fmla="*/ 199785 h 772801"/>
                <a:gd name="connsiteX11" fmla="*/ 574656 w 614604"/>
                <a:gd name="connsiteY11" fmla="*/ 162539 h 772801"/>
                <a:gd name="connsiteX12" fmla="*/ 611902 w 614604"/>
                <a:gd name="connsiteY12" fmla="*/ 199785 h 772801"/>
                <a:gd name="connsiteX13" fmla="*/ 611902 w 614604"/>
                <a:gd name="connsiteY13" fmla="*/ 485029 h 772801"/>
                <a:gd name="connsiteX14" fmla="*/ 614604 w 614604"/>
                <a:gd name="connsiteY14" fmla="*/ 508852 h 772801"/>
                <a:gd name="connsiteX15" fmla="*/ 614604 w 614604"/>
                <a:gd name="connsiteY15" fmla="*/ 548145 h 772801"/>
                <a:gd name="connsiteX16" fmla="*/ 389948 w 614604"/>
                <a:gd name="connsiteY16" fmla="*/ 772801 h 772801"/>
                <a:gd name="connsiteX17" fmla="*/ 231092 w 614604"/>
                <a:gd name="connsiteY17" fmla="*/ 707001 h 772801"/>
                <a:gd name="connsiteX18" fmla="*/ 183441 w 614604"/>
                <a:gd name="connsiteY18" fmla="*/ 636325 h 772801"/>
                <a:gd name="connsiteX19" fmla="*/ 51025 w 614604"/>
                <a:gd name="connsiteY19" fmla="*/ 439880 h 772801"/>
                <a:gd name="connsiteX20" fmla="*/ 16562 w 614604"/>
                <a:gd name="connsiteY20" fmla="*/ 309587 h 772801"/>
                <a:gd name="connsiteX21" fmla="*/ 103055 w 614604"/>
                <a:gd name="connsiteY21" fmla="*/ 322029 h 772801"/>
                <a:gd name="connsiteX22" fmla="*/ 179701 w 614604"/>
                <a:gd name="connsiteY22" fmla="*/ 395604 h 772801"/>
                <a:gd name="connsiteX23" fmla="*/ 179699 w 614604"/>
                <a:gd name="connsiteY23" fmla="*/ 100278 h 772801"/>
                <a:gd name="connsiteX24" fmla="*/ 230221 w 614604"/>
                <a:gd name="connsiteY24" fmla="*/ 49757 h 772801"/>
                <a:gd name="connsiteX25" fmla="*/ 280743 w 614604"/>
                <a:gd name="connsiteY25" fmla="*/ 100279 h 772801"/>
                <a:gd name="connsiteX26" fmla="*/ 280743 w 614604"/>
                <a:gd name="connsiteY26" fmla="*/ 313913 h 772801"/>
                <a:gd name="connsiteX27" fmla="*/ 292550 w 614604"/>
                <a:gd name="connsiteY27" fmla="*/ 306350 h 772801"/>
                <a:gd name="connsiteX28" fmla="*/ 298444 w 614604"/>
                <a:gd name="connsiteY28" fmla="*/ 304362 h 772801"/>
                <a:gd name="connsiteX29" fmla="*/ 298444 w 614604"/>
                <a:gd name="connsiteY29" fmla="*/ 50522 h 772801"/>
                <a:gd name="connsiteX30" fmla="*/ 329301 w 614604"/>
                <a:gd name="connsiteY30" fmla="*/ 3971 h 772801"/>
                <a:gd name="connsiteX31" fmla="*/ 348966 w 614604"/>
                <a:gd name="connsiteY31" fmla="*/ 0 h 772801"/>
                <a:gd name="connsiteX0" fmla="*/ 351406 w 617044"/>
                <a:gd name="connsiteY0" fmla="*/ 0 h 772801"/>
                <a:gd name="connsiteX1" fmla="*/ 401929 w 617044"/>
                <a:gd name="connsiteY1" fmla="*/ 50522 h 772801"/>
                <a:gd name="connsiteX2" fmla="*/ 401929 w 617044"/>
                <a:gd name="connsiteY2" fmla="*/ 286122 h 772801"/>
                <a:gd name="connsiteX3" fmla="*/ 420368 w 617044"/>
                <a:gd name="connsiteY3" fmla="*/ 289845 h 772801"/>
                <a:gd name="connsiteX4" fmla="*/ 420368 w 617044"/>
                <a:gd name="connsiteY4" fmla="*/ 100279 h 772801"/>
                <a:gd name="connsiteX5" fmla="*/ 470889 w 617044"/>
                <a:gd name="connsiteY5" fmla="*/ 49757 h 772801"/>
                <a:gd name="connsiteX6" fmla="*/ 521412 w 617044"/>
                <a:gd name="connsiteY6" fmla="*/ 100279 h 772801"/>
                <a:gd name="connsiteX7" fmla="*/ 521412 w 617044"/>
                <a:gd name="connsiteY7" fmla="*/ 327076 h 772801"/>
                <a:gd name="connsiteX8" fmla="*/ 535290 w 617044"/>
                <a:gd name="connsiteY8" fmla="*/ 335496 h 772801"/>
                <a:gd name="connsiteX9" fmla="*/ 539851 w 617044"/>
                <a:gd name="connsiteY9" fmla="*/ 340166 h 772801"/>
                <a:gd name="connsiteX10" fmla="*/ 539850 w 617044"/>
                <a:gd name="connsiteY10" fmla="*/ 199785 h 772801"/>
                <a:gd name="connsiteX11" fmla="*/ 577096 w 617044"/>
                <a:gd name="connsiteY11" fmla="*/ 162539 h 772801"/>
                <a:gd name="connsiteX12" fmla="*/ 614342 w 617044"/>
                <a:gd name="connsiteY12" fmla="*/ 199785 h 772801"/>
                <a:gd name="connsiteX13" fmla="*/ 614342 w 617044"/>
                <a:gd name="connsiteY13" fmla="*/ 485029 h 772801"/>
                <a:gd name="connsiteX14" fmla="*/ 617044 w 617044"/>
                <a:gd name="connsiteY14" fmla="*/ 508852 h 772801"/>
                <a:gd name="connsiteX15" fmla="*/ 617044 w 617044"/>
                <a:gd name="connsiteY15" fmla="*/ 548145 h 772801"/>
                <a:gd name="connsiteX16" fmla="*/ 392388 w 617044"/>
                <a:gd name="connsiteY16" fmla="*/ 772801 h 772801"/>
                <a:gd name="connsiteX17" fmla="*/ 233532 w 617044"/>
                <a:gd name="connsiteY17" fmla="*/ 707001 h 772801"/>
                <a:gd name="connsiteX18" fmla="*/ 185881 w 617044"/>
                <a:gd name="connsiteY18" fmla="*/ 636325 h 772801"/>
                <a:gd name="connsiteX19" fmla="*/ 53465 w 617044"/>
                <a:gd name="connsiteY19" fmla="*/ 439880 h 772801"/>
                <a:gd name="connsiteX20" fmla="*/ 19002 w 617044"/>
                <a:gd name="connsiteY20" fmla="*/ 309587 h 772801"/>
                <a:gd name="connsiteX21" fmla="*/ 105495 w 617044"/>
                <a:gd name="connsiteY21" fmla="*/ 322029 h 772801"/>
                <a:gd name="connsiteX22" fmla="*/ 182141 w 617044"/>
                <a:gd name="connsiteY22" fmla="*/ 395604 h 772801"/>
                <a:gd name="connsiteX23" fmla="*/ 182139 w 617044"/>
                <a:gd name="connsiteY23" fmla="*/ 100278 h 772801"/>
                <a:gd name="connsiteX24" fmla="*/ 232661 w 617044"/>
                <a:gd name="connsiteY24" fmla="*/ 49757 h 772801"/>
                <a:gd name="connsiteX25" fmla="*/ 283183 w 617044"/>
                <a:gd name="connsiteY25" fmla="*/ 100279 h 772801"/>
                <a:gd name="connsiteX26" fmla="*/ 283183 w 617044"/>
                <a:gd name="connsiteY26" fmla="*/ 313913 h 772801"/>
                <a:gd name="connsiteX27" fmla="*/ 294990 w 617044"/>
                <a:gd name="connsiteY27" fmla="*/ 306350 h 772801"/>
                <a:gd name="connsiteX28" fmla="*/ 300884 w 617044"/>
                <a:gd name="connsiteY28" fmla="*/ 304362 h 772801"/>
                <a:gd name="connsiteX29" fmla="*/ 300884 w 617044"/>
                <a:gd name="connsiteY29" fmla="*/ 50522 h 772801"/>
                <a:gd name="connsiteX30" fmla="*/ 331741 w 617044"/>
                <a:gd name="connsiteY30" fmla="*/ 3971 h 772801"/>
                <a:gd name="connsiteX31" fmla="*/ 351406 w 617044"/>
                <a:gd name="connsiteY31" fmla="*/ 0 h 772801"/>
                <a:gd name="connsiteX0" fmla="*/ 338375 w 604013"/>
                <a:gd name="connsiteY0" fmla="*/ 0 h 772801"/>
                <a:gd name="connsiteX1" fmla="*/ 388898 w 604013"/>
                <a:gd name="connsiteY1" fmla="*/ 50522 h 772801"/>
                <a:gd name="connsiteX2" fmla="*/ 388898 w 604013"/>
                <a:gd name="connsiteY2" fmla="*/ 286122 h 772801"/>
                <a:gd name="connsiteX3" fmla="*/ 407337 w 604013"/>
                <a:gd name="connsiteY3" fmla="*/ 289845 h 772801"/>
                <a:gd name="connsiteX4" fmla="*/ 407337 w 604013"/>
                <a:gd name="connsiteY4" fmla="*/ 100279 h 772801"/>
                <a:gd name="connsiteX5" fmla="*/ 457858 w 604013"/>
                <a:gd name="connsiteY5" fmla="*/ 49757 h 772801"/>
                <a:gd name="connsiteX6" fmla="*/ 508381 w 604013"/>
                <a:gd name="connsiteY6" fmla="*/ 100279 h 772801"/>
                <a:gd name="connsiteX7" fmla="*/ 508381 w 604013"/>
                <a:gd name="connsiteY7" fmla="*/ 327076 h 772801"/>
                <a:gd name="connsiteX8" fmla="*/ 522259 w 604013"/>
                <a:gd name="connsiteY8" fmla="*/ 335496 h 772801"/>
                <a:gd name="connsiteX9" fmla="*/ 526820 w 604013"/>
                <a:gd name="connsiteY9" fmla="*/ 340166 h 772801"/>
                <a:gd name="connsiteX10" fmla="*/ 526819 w 604013"/>
                <a:gd name="connsiteY10" fmla="*/ 199785 h 772801"/>
                <a:gd name="connsiteX11" fmla="*/ 564065 w 604013"/>
                <a:gd name="connsiteY11" fmla="*/ 162539 h 772801"/>
                <a:gd name="connsiteX12" fmla="*/ 601311 w 604013"/>
                <a:gd name="connsiteY12" fmla="*/ 199785 h 772801"/>
                <a:gd name="connsiteX13" fmla="*/ 601311 w 604013"/>
                <a:gd name="connsiteY13" fmla="*/ 485029 h 772801"/>
                <a:gd name="connsiteX14" fmla="*/ 604013 w 604013"/>
                <a:gd name="connsiteY14" fmla="*/ 508852 h 772801"/>
                <a:gd name="connsiteX15" fmla="*/ 604013 w 604013"/>
                <a:gd name="connsiteY15" fmla="*/ 548145 h 772801"/>
                <a:gd name="connsiteX16" fmla="*/ 379357 w 604013"/>
                <a:gd name="connsiteY16" fmla="*/ 772801 h 772801"/>
                <a:gd name="connsiteX17" fmla="*/ 220501 w 604013"/>
                <a:gd name="connsiteY17" fmla="*/ 707001 h 772801"/>
                <a:gd name="connsiteX18" fmla="*/ 172850 w 604013"/>
                <a:gd name="connsiteY18" fmla="*/ 636325 h 772801"/>
                <a:gd name="connsiteX19" fmla="*/ 26471 w 604013"/>
                <a:gd name="connsiteY19" fmla="*/ 442673 h 772801"/>
                <a:gd name="connsiteX20" fmla="*/ 5971 w 604013"/>
                <a:gd name="connsiteY20" fmla="*/ 309587 h 772801"/>
                <a:gd name="connsiteX21" fmla="*/ 92464 w 604013"/>
                <a:gd name="connsiteY21" fmla="*/ 322029 h 772801"/>
                <a:gd name="connsiteX22" fmla="*/ 169110 w 604013"/>
                <a:gd name="connsiteY22" fmla="*/ 395604 h 772801"/>
                <a:gd name="connsiteX23" fmla="*/ 169108 w 604013"/>
                <a:gd name="connsiteY23" fmla="*/ 100278 h 772801"/>
                <a:gd name="connsiteX24" fmla="*/ 219630 w 604013"/>
                <a:gd name="connsiteY24" fmla="*/ 49757 h 772801"/>
                <a:gd name="connsiteX25" fmla="*/ 270152 w 604013"/>
                <a:gd name="connsiteY25" fmla="*/ 100279 h 772801"/>
                <a:gd name="connsiteX26" fmla="*/ 270152 w 604013"/>
                <a:gd name="connsiteY26" fmla="*/ 313913 h 772801"/>
                <a:gd name="connsiteX27" fmla="*/ 281959 w 604013"/>
                <a:gd name="connsiteY27" fmla="*/ 306350 h 772801"/>
                <a:gd name="connsiteX28" fmla="*/ 287853 w 604013"/>
                <a:gd name="connsiteY28" fmla="*/ 304362 h 772801"/>
                <a:gd name="connsiteX29" fmla="*/ 287853 w 604013"/>
                <a:gd name="connsiteY29" fmla="*/ 50522 h 772801"/>
                <a:gd name="connsiteX30" fmla="*/ 318710 w 604013"/>
                <a:gd name="connsiteY30" fmla="*/ 3971 h 772801"/>
                <a:gd name="connsiteX31" fmla="*/ 338375 w 604013"/>
                <a:gd name="connsiteY31" fmla="*/ 0 h 772801"/>
                <a:gd name="connsiteX0" fmla="*/ 354810 w 620448"/>
                <a:gd name="connsiteY0" fmla="*/ 0 h 772801"/>
                <a:gd name="connsiteX1" fmla="*/ 405333 w 620448"/>
                <a:gd name="connsiteY1" fmla="*/ 50522 h 772801"/>
                <a:gd name="connsiteX2" fmla="*/ 405333 w 620448"/>
                <a:gd name="connsiteY2" fmla="*/ 286122 h 772801"/>
                <a:gd name="connsiteX3" fmla="*/ 423772 w 620448"/>
                <a:gd name="connsiteY3" fmla="*/ 289845 h 772801"/>
                <a:gd name="connsiteX4" fmla="*/ 423772 w 620448"/>
                <a:gd name="connsiteY4" fmla="*/ 100279 h 772801"/>
                <a:gd name="connsiteX5" fmla="*/ 474293 w 620448"/>
                <a:gd name="connsiteY5" fmla="*/ 49757 h 772801"/>
                <a:gd name="connsiteX6" fmla="*/ 524816 w 620448"/>
                <a:gd name="connsiteY6" fmla="*/ 100279 h 772801"/>
                <a:gd name="connsiteX7" fmla="*/ 524816 w 620448"/>
                <a:gd name="connsiteY7" fmla="*/ 327076 h 772801"/>
                <a:gd name="connsiteX8" fmla="*/ 538694 w 620448"/>
                <a:gd name="connsiteY8" fmla="*/ 335496 h 772801"/>
                <a:gd name="connsiteX9" fmla="*/ 543255 w 620448"/>
                <a:gd name="connsiteY9" fmla="*/ 340166 h 772801"/>
                <a:gd name="connsiteX10" fmla="*/ 543254 w 620448"/>
                <a:gd name="connsiteY10" fmla="*/ 199785 h 772801"/>
                <a:gd name="connsiteX11" fmla="*/ 580500 w 620448"/>
                <a:gd name="connsiteY11" fmla="*/ 162539 h 772801"/>
                <a:gd name="connsiteX12" fmla="*/ 617746 w 620448"/>
                <a:gd name="connsiteY12" fmla="*/ 199785 h 772801"/>
                <a:gd name="connsiteX13" fmla="*/ 617746 w 620448"/>
                <a:gd name="connsiteY13" fmla="*/ 485029 h 772801"/>
                <a:gd name="connsiteX14" fmla="*/ 620448 w 620448"/>
                <a:gd name="connsiteY14" fmla="*/ 508852 h 772801"/>
                <a:gd name="connsiteX15" fmla="*/ 620448 w 620448"/>
                <a:gd name="connsiteY15" fmla="*/ 548145 h 772801"/>
                <a:gd name="connsiteX16" fmla="*/ 395792 w 620448"/>
                <a:gd name="connsiteY16" fmla="*/ 772801 h 772801"/>
                <a:gd name="connsiteX17" fmla="*/ 236936 w 620448"/>
                <a:gd name="connsiteY17" fmla="*/ 707001 h 772801"/>
                <a:gd name="connsiteX18" fmla="*/ 189285 w 620448"/>
                <a:gd name="connsiteY18" fmla="*/ 636325 h 772801"/>
                <a:gd name="connsiteX19" fmla="*/ 42906 w 620448"/>
                <a:gd name="connsiteY19" fmla="*/ 442673 h 772801"/>
                <a:gd name="connsiteX20" fmla="*/ 2859 w 620448"/>
                <a:gd name="connsiteY20" fmla="*/ 309587 h 772801"/>
                <a:gd name="connsiteX21" fmla="*/ 108899 w 620448"/>
                <a:gd name="connsiteY21" fmla="*/ 322029 h 772801"/>
                <a:gd name="connsiteX22" fmla="*/ 185545 w 620448"/>
                <a:gd name="connsiteY22" fmla="*/ 395604 h 772801"/>
                <a:gd name="connsiteX23" fmla="*/ 185543 w 620448"/>
                <a:gd name="connsiteY23" fmla="*/ 100278 h 772801"/>
                <a:gd name="connsiteX24" fmla="*/ 236065 w 620448"/>
                <a:gd name="connsiteY24" fmla="*/ 49757 h 772801"/>
                <a:gd name="connsiteX25" fmla="*/ 286587 w 620448"/>
                <a:gd name="connsiteY25" fmla="*/ 100279 h 772801"/>
                <a:gd name="connsiteX26" fmla="*/ 286587 w 620448"/>
                <a:gd name="connsiteY26" fmla="*/ 313913 h 772801"/>
                <a:gd name="connsiteX27" fmla="*/ 298394 w 620448"/>
                <a:gd name="connsiteY27" fmla="*/ 306350 h 772801"/>
                <a:gd name="connsiteX28" fmla="*/ 304288 w 620448"/>
                <a:gd name="connsiteY28" fmla="*/ 304362 h 772801"/>
                <a:gd name="connsiteX29" fmla="*/ 304288 w 620448"/>
                <a:gd name="connsiteY29" fmla="*/ 50522 h 772801"/>
                <a:gd name="connsiteX30" fmla="*/ 335145 w 620448"/>
                <a:gd name="connsiteY30" fmla="*/ 3971 h 772801"/>
                <a:gd name="connsiteX31" fmla="*/ 354810 w 620448"/>
                <a:gd name="connsiteY31" fmla="*/ 0 h 772801"/>
                <a:gd name="connsiteX0" fmla="*/ 361456 w 627094"/>
                <a:gd name="connsiteY0" fmla="*/ 0 h 772801"/>
                <a:gd name="connsiteX1" fmla="*/ 411979 w 627094"/>
                <a:gd name="connsiteY1" fmla="*/ 50522 h 772801"/>
                <a:gd name="connsiteX2" fmla="*/ 411979 w 627094"/>
                <a:gd name="connsiteY2" fmla="*/ 286122 h 772801"/>
                <a:gd name="connsiteX3" fmla="*/ 430418 w 627094"/>
                <a:gd name="connsiteY3" fmla="*/ 289845 h 772801"/>
                <a:gd name="connsiteX4" fmla="*/ 430418 w 627094"/>
                <a:gd name="connsiteY4" fmla="*/ 100279 h 772801"/>
                <a:gd name="connsiteX5" fmla="*/ 480939 w 627094"/>
                <a:gd name="connsiteY5" fmla="*/ 49757 h 772801"/>
                <a:gd name="connsiteX6" fmla="*/ 531462 w 627094"/>
                <a:gd name="connsiteY6" fmla="*/ 100279 h 772801"/>
                <a:gd name="connsiteX7" fmla="*/ 531462 w 627094"/>
                <a:gd name="connsiteY7" fmla="*/ 327076 h 772801"/>
                <a:gd name="connsiteX8" fmla="*/ 545340 w 627094"/>
                <a:gd name="connsiteY8" fmla="*/ 335496 h 772801"/>
                <a:gd name="connsiteX9" fmla="*/ 549901 w 627094"/>
                <a:gd name="connsiteY9" fmla="*/ 340166 h 772801"/>
                <a:gd name="connsiteX10" fmla="*/ 549900 w 627094"/>
                <a:gd name="connsiteY10" fmla="*/ 199785 h 772801"/>
                <a:gd name="connsiteX11" fmla="*/ 587146 w 627094"/>
                <a:gd name="connsiteY11" fmla="*/ 162539 h 772801"/>
                <a:gd name="connsiteX12" fmla="*/ 624392 w 627094"/>
                <a:gd name="connsiteY12" fmla="*/ 199785 h 772801"/>
                <a:gd name="connsiteX13" fmla="*/ 624392 w 627094"/>
                <a:gd name="connsiteY13" fmla="*/ 485029 h 772801"/>
                <a:gd name="connsiteX14" fmla="*/ 627094 w 627094"/>
                <a:gd name="connsiteY14" fmla="*/ 508852 h 772801"/>
                <a:gd name="connsiteX15" fmla="*/ 627094 w 627094"/>
                <a:gd name="connsiteY15" fmla="*/ 548145 h 772801"/>
                <a:gd name="connsiteX16" fmla="*/ 402438 w 627094"/>
                <a:gd name="connsiteY16" fmla="*/ 772801 h 772801"/>
                <a:gd name="connsiteX17" fmla="*/ 243582 w 627094"/>
                <a:gd name="connsiteY17" fmla="*/ 707001 h 772801"/>
                <a:gd name="connsiteX18" fmla="*/ 195931 w 627094"/>
                <a:gd name="connsiteY18" fmla="*/ 636325 h 772801"/>
                <a:gd name="connsiteX19" fmla="*/ 49552 w 627094"/>
                <a:gd name="connsiteY19" fmla="*/ 442673 h 772801"/>
                <a:gd name="connsiteX20" fmla="*/ 9505 w 627094"/>
                <a:gd name="connsiteY20" fmla="*/ 309587 h 772801"/>
                <a:gd name="connsiteX21" fmla="*/ 115545 w 627094"/>
                <a:gd name="connsiteY21" fmla="*/ 322029 h 772801"/>
                <a:gd name="connsiteX22" fmla="*/ 192191 w 627094"/>
                <a:gd name="connsiteY22" fmla="*/ 395604 h 772801"/>
                <a:gd name="connsiteX23" fmla="*/ 192189 w 627094"/>
                <a:gd name="connsiteY23" fmla="*/ 100278 h 772801"/>
                <a:gd name="connsiteX24" fmla="*/ 242711 w 627094"/>
                <a:gd name="connsiteY24" fmla="*/ 49757 h 772801"/>
                <a:gd name="connsiteX25" fmla="*/ 293233 w 627094"/>
                <a:gd name="connsiteY25" fmla="*/ 100279 h 772801"/>
                <a:gd name="connsiteX26" fmla="*/ 293233 w 627094"/>
                <a:gd name="connsiteY26" fmla="*/ 313913 h 772801"/>
                <a:gd name="connsiteX27" fmla="*/ 305040 w 627094"/>
                <a:gd name="connsiteY27" fmla="*/ 306350 h 772801"/>
                <a:gd name="connsiteX28" fmla="*/ 310934 w 627094"/>
                <a:gd name="connsiteY28" fmla="*/ 304362 h 772801"/>
                <a:gd name="connsiteX29" fmla="*/ 310934 w 627094"/>
                <a:gd name="connsiteY29" fmla="*/ 50522 h 772801"/>
                <a:gd name="connsiteX30" fmla="*/ 341791 w 627094"/>
                <a:gd name="connsiteY30" fmla="*/ 3971 h 772801"/>
                <a:gd name="connsiteX31" fmla="*/ 361456 w 627094"/>
                <a:gd name="connsiteY31" fmla="*/ 0 h 772801"/>
                <a:gd name="connsiteX0" fmla="*/ 330949 w 596587"/>
                <a:gd name="connsiteY0" fmla="*/ 0 h 772801"/>
                <a:gd name="connsiteX1" fmla="*/ 381472 w 596587"/>
                <a:gd name="connsiteY1" fmla="*/ 50522 h 772801"/>
                <a:gd name="connsiteX2" fmla="*/ 381472 w 596587"/>
                <a:gd name="connsiteY2" fmla="*/ 286122 h 772801"/>
                <a:gd name="connsiteX3" fmla="*/ 399911 w 596587"/>
                <a:gd name="connsiteY3" fmla="*/ 289845 h 772801"/>
                <a:gd name="connsiteX4" fmla="*/ 399911 w 596587"/>
                <a:gd name="connsiteY4" fmla="*/ 100279 h 772801"/>
                <a:gd name="connsiteX5" fmla="*/ 450432 w 596587"/>
                <a:gd name="connsiteY5" fmla="*/ 49757 h 772801"/>
                <a:gd name="connsiteX6" fmla="*/ 500955 w 596587"/>
                <a:gd name="connsiteY6" fmla="*/ 100279 h 772801"/>
                <a:gd name="connsiteX7" fmla="*/ 500955 w 596587"/>
                <a:gd name="connsiteY7" fmla="*/ 327076 h 772801"/>
                <a:gd name="connsiteX8" fmla="*/ 514833 w 596587"/>
                <a:gd name="connsiteY8" fmla="*/ 335496 h 772801"/>
                <a:gd name="connsiteX9" fmla="*/ 519394 w 596587"/>
                <a:gd name="connsiteY9" fmla="*/ 340166 h 772801"/>
                <a:gd name="connsiteX10" fmla="*/ 519393 w 596587"/>
                <a:gd name="connsiteY10" fmla="*/ 199785 h 772801"/>
                <a:gd name="connsiteX11" fmla="*/ 556639 w 596587"/>
                <a:gd name="connsiteY11" fmla="*/ 162539 h 772801"/>
                <a:gd name="connsiteX12" fmla="*/ 593885 w 596587"/>
                <a:gd name="connsiteY12" fmla="*/ 199785 h 772801"/>
                <a:gd name="connsiteX13" fmla="*/ 593885 w 596587"/>
                <a:gd name="connsiteY13" fmla="*/ 485029 h 772801"/>
                <a:gd name="connsiteX14" fmla="*/ 596587 w 596587"/>
                <a:gd name="connsiteY14" fmla="*/ 508852 h 772801"/>
                <a:gd name="connsiteX15" fmla="*/ 596587 w 596587"/>
                <a:gd name="connsiteY15" fmla="*/ 548145 h 772801"/>
                <a:gd name="connsiteX16" fmla="*/ 371931 w 596587"/>
                <a:gd name="connsiteY16" fmla="*/ 772801 h 772801"/>
                <a:gd name="connsiteX17" fmla="*/ 213075 w 596587"/>
                <a:gd name="connsiteY17" fmla="*/ 707001 h 772801"/>
                <a:gd name="connsiteX18" fmla="*/ 165424 w 596587"/>
                <a:gd name="connsiteY18" fmla="*/ 636325 h 772801"/>
                <a:gd name="connsiteX19" fmla="*/ 19045 w 596587"/>
                <a:gd name="connsiteY19" fmla="*/ 442673 h 772801"/>
                <a:gd name="connsiteX20" fmla="*/ 23678 w 596587"/>
                <a:gd name="connsiteY20" fmla="*/ 276077 h 772801"/>
                <a:gd name="connsiteX21" fmla="*/ 85038 w 596587"/>
                <a:gd name="connsiteY21" fmla="*/ 322029 h 772801"/>
                <a:gd name="connsiteX22" fmla="*/ 161684 w 596587"/>
                <a:gd name="connsiteY22" fmla="*/ 395604 h 772801"/>
                <a:gd name="connsiteX23" fmla="*/ 161682 w 596587"/>
                <a:gd name="connsiteY23" fmla="*/ 100278 h 772801"/>
                <a:gd name="connsiteX24" fmla="*/ 212204 w 596587"/>
                <a:gd name="connsiteY24" fmla="*/ 49757 h 772801"/>
                <a:gd name="connsiteX25" fmla="*/ 262726 w 596587"/>
                <a:gd name="connsiteY25" fmla="*/ 100279 h 772801"/>
                <a:gd name="connsiteX26" fmla="*/ 262726 w 596587"/>
                <a:gd name="connsiteY26" fmla="*/ 313913 h 772801"/>
                <a:gd name="connsiteX27" fmla="*/ 274533 w 596587"/>
                <a:gd name="connsiteY27" fmla="*/ 306350 h 772801"/>
                <a:gd name="connsiteX28" fmla="*/ 280427 w 596587"/>
                <a:gd name="connsiteY28" fmla="*/ 304362 h 772801"/>
                <a:gd name="connsiteX29" fmla="*/ 280427 w 596587"/>
                <a:gd name="connsiteY29" fmla="*/ 50522 h 772801"/>
                <a:gd name="connsiteX30" fmla="*/ 311284 w 596587"/>
                <a:gd name="connsiteY30" fmla="*/ 3971 h 772801"/>
                <a:gd name="connsiteX31" fmla="*/ 330949 w 596587"/>
                <a:gd name="connsiteY31" fmla="*/ 0 h 772801"/>
                <a:gd name="connsiteX0" fmla="*/ 327210 w 592848"/>
                <a:gd name="connsiteY0" fmla="*/ 0 h 772801"/>
                <a:gd name="connsiteX1" fmla="*/ 377733 w 592848"/>
                <a:gd name="connsiteY1" fmla="*/ 50522 h 772801"/>
                <a:gd name="connsiteX2" fmla="*/ 377733 w 592848"/>
                <a:gd name="connsiteY2" fmla="*/ 286122 h 772801"/>
                <a:gd name="connsiteX3" fmla="*/ 396172 w 592848"/>
                <a:gd name="connsiteY3" fmla="*/ 289845 h 772801"/>
                <a:gd name="connsiteX4" fmla="*/ 396172 w 592848"/>
                <a:gd name="connsiteY4" fmla="*/ 100279 h 772801"/>
                <a:gd name="connsiteX5" fmla="*/ 446693 w 592848"/>
                <a:gd name="connsiteY5" fmla="*/ 49757 h 772801"/>
                <a:gd name="connsiteX6" fmla="*/ 497216 w 592848"/>
                <a:gd name="connsiteY6" fmla="*/ 100279 h 772801"/>
                <a:gd name="connsiteX7" fmla="*/ 497216 w 592848"/>
                <a:gd name="connsiteY7" fmla="*/ 327076 h 772801"/>
                <a:gd name="connsiteX8" fmla="*/ 511094 w 592848"/>
                <a:gd name="connsiteY8" fmla="*/ 335496 h 772801"/>
                <a:gd name="connsiteX9" fmla="*/ 515655 w 592848"/>
                <a:gd name="connsiteY9" fmla="*/ 340166 h 772801"/>
                <a:gd name="connsiteX10" fmla="*/ 515654 w 592848"/>
                <a:gd name="connsiteY10" fmla="*/ 199785 h 772801"/>
                <a:gd name="connsiteX11" fmla="*/ 552900 w 592848"/>
                <a:gd name="connsiteY11" fmla="*/ 162539 h 772801"/>
                <a:gd name="connsiteX12" fmla="*/ 590146 w 592848"/>
                <a:gd name="connsiteY12" fmla="*/ 199785 h 772801"/>
                <a:gd name="connsiteX13" fmla="*/ 590146 w 592848"/>
                <a:gd name="connsiteY13" fmla="*/ 485029 h 772801"/>
                <a:gd name="connsiteX14" fmla="*/ 592848 w 592848"/>
                <a:gd name="connsiteY14" fmla="*/ 508852 h 772801"/>
                <a:gd name="connsiteX15" fmla="*/ 592848 w 592848"/>
                <a:gd name="connsiteY15" fmla="*/ 548145 h 772801"/>
                <a:gd name="connsiteX16" fmla="*/ 368192 w 592848"/>
                <a:gd name="connsiteY16" fmla="*/ 772801 h 772801"/>
                <a:gd name="connsiteX17" fmla="*/ 209336 w 592848"/>
                <a:gd name="connsiteY17" fmla="*/ 707001 h 772801"/>
                <a:gd name="connsiteX18" fmla="*/ 161685 w 592848"/>
                <a:gd name="connsiteY18" fmla="*/ 636325 h 772801"/>
                <a:gd name="connsiteX19" fmla="*/ 15306 w 592848"/>
                <a:gd name="connsiteY19" fmla="*/ 442673 h 772801"/>
                <a:gd name="connsiteX20" fmla="*/ 19939 w 592848"/>
                <a:gd name="connsiteY20" fmla="*/ 276077 h 772801"/>
                <a:gd name="connsiteX21" fmla="*/ 109225 w 592848"/>
                <a:gd name="connsiteY21" fmla="*/ 305273 h 772801"/>
                <a:gd name="connsiteX22" fmla="*/ 157945 w 592848"/>
                <a:gd name="connsiteY22" fmla="*/ 395604 h 772801"/>
                <a:gd name="connsiteX23" fmla="*/ 157943 w 592848"/>
                <a:gd name="connsiteY23" fmla="*/ 100278 h 772801"/>
                <a:gd name="connsiteX24" fmla="*/ 208465 w 592848"/>
                <a:gd name="connsiteY24" fmla="*/ 49757 h 772801"/>
                <a:gd name="connsiteX25" fmla="*/ 258987 w 592848"/>
                <a:gd name="connsiteY25" fmla="*/ 100279 h 772801"/>
                <a:gd name="connsiteX26" fmla="*/ 258987 w 592848"/>
                <a:gd name="connsiteY26" fmla="*/ 313913 h 772801"/>
                <a:gd name="connsiteX27" fmla="*/ 270794 w 592848"/>
                <a:gd name="connsiteY27" fmla="*/ 306350 h 772801"/>
                <a:gd name="connsiteX28" fmla="*/ 276688 w 592848"/>
                <a:gd name="connsiteY28" fmla="*/ 304362 h 772801"/>
                <a:gd name="connsiteX29" fmla="*/ 276688 w 592848"/>
                <a:gd name="connsiteY29" fmla="*/ 50522 h 772801"/>
                <a:gd name="connsiteX30" fmla="*/ 307545 w 592848"/>
                <a:gd name="connsiteY30" fmla="*/ 3971 h 772801"/>
                <a:gd name="connsiteX31" fmla="*/ 327210 w 592848"/>
                <a:gd name="connsiteY31" fmla="*/ 0 h 772801"/>
                <a:gd name="connsiteX0" fmla="*/ 316972 w 582610"/>
                <a:gd name="connsiteY0" fmla="*/ 0 h 772801"/>
                <a:gd name="connsiteX1" fmla="*/ 367495 w 582610"/>
                <a:gd name="connsiteY1" fmla="*/ 50522 h 772801"/>
                <a:gd name="connsiteX2" fmla="*/ 367495 w 582610"/>
                <a:gd name="connsiteY2" fmla="*/ 286122 h 772801"/>
                <a:gd name="connsiteX3" fmla="*/ 385934 w 582610"/>
                <a:gd name="connsiteY3" fmla="*/ 289845 h 772801"/>
                <a:gd name="connsiteX4" fmla="*/ 385934 w 582610"/>
                <a:gd name="connsiteY4" fmla="*/ 100279 h 772801"/>
                <a:gd name="connsiteX5" fmla="*/ 436455 w 582610"/>
                <a:gd name="connsiteY5" fmla="*/ 49757 h 772801"/>
                <a:gd name="connsiteX6" fmla="*/ 486978 w 582610"/>
                <a:gd name="connsiteY6" fmla="*/ 100279 h 772801"/>
                <a:gd name="connsiteX7" fmla="*/ 486978 w 582610"/>
                <a:gd name="connsiteY7" fmla="*/ 327076 h 772801"/>
                <a:gd name="connsiteX8" fmla="*/ 500856 w 582610"/>
                <a:gd name="connsiteY8" fmla="*/ 335496 h 772801"/>
                <a:gd name="connsiteX9" fmla="*/ 505417 w 582610"/>
                <a:gd name="connsiteY9" fmla="*/ 340166 h 772801"/>
                <a:gd name="connsiteX10" fmla="*/ 505416 w 582610"/>
                <a:gd name="connsiteY10" fmla="*/ 199785 h 772801"/>
                <a:gd name="connsiteX11" fmla="*/ 542662 w 582610"/>
                <a:gd name="connsiteY11" fmla="*/ 162539 h 772801"/>
                <a:gd name="connsiteX12" fmla="*/ 579908 w 582610"/>
                <a:gd name="connsiteY12" fmla="*/ 199785 h 772801"/>
                <a:gd name="connsiteX13" fmla="*/ 579908 w 582610"/>
                <a:gd name="connsiteY13" fmla="*/ 485029 h 772801"/>
                <a:gd name="connsiteX14" fmla="*/ 582610 w 582610"/>
                <a:gd name="connsiteY14" fmla="*/ 508852 h 772801"/>
                <a:gd name="connsiteX15" fmla="*/ 582610 w 582610"/>
                <a:gd name="connsiteY15" fmla="*/ 548145 h 772801"/>
                <a:gd name="connsiteX16" fmla="*/ 357954 w 582610"/>
                <a:gd name="connsiteY16" fmla="*/ 772801 h 772801"/>
                <a:gd name="connsiteX17" fmla="*/ 199098 w 582610"/>
                <a:gd name="connsiteY17" fmla="*/ 707001 h 772801"/>
                <a:gd name="connsiteX18" fmla="*/ 151447 w 582610"/>
                <a:gd name="connsiteY18" fmla="*/ 636325 h 772801"/>
                <a:gd name="connsiteX19" fmla="*/ 21824 w 582610"/>
                <a:gd name="connsiteY19" fmla="*/ 414748 h 772801"/>
                <a:gd name="connsiteX20" fmla="*/ 9701 w 582610"/>
                <a:gd name="connsiteY20" fmla="*/ 276077 h 772801"/>
                <a:gd name="connsiteX21" fmla="*/ 98987 w 582610"/>
                <a:gd name="connsiteY21" fmla="*/ 305273 h 772801"/>
                <a:gd name="connsiteX22" fmla="*/ 147707 w 582610"/>
                <a:gd name="connsiteY22" fmla="*/ 395604 h 772801"/>
                <a:gd name="connsiteX23" fmla="*/ 147705 w 582610"/>
                <a:gd name="connsiteY23" fmla="*/ 100278 h 772801"/>
                <a:gd name="connsiteX24" fmla="*/ 198227 w 582610"/>
                <a:gd name="connsiteY24" fmla="*/ 49757 h 772801"/>
                <a:gd name="connsiteX25" fmla="*/ 248749 w 582610"/>
                <a:gd name="connsiteY25" fmla="*/ 100279 h 772801"/>
                <a:gd name="connsiteX26" fmla="*/ 248749 w 582610"/>
                <a:gd name="connsiteY26" fmla="*/ 313913 h 772801"/>
                <a:gd name="connsiteX27" fmla="*/ 260556 w 582610"/>
                <a:gd name="connsiteY27" fmla="*/ 306350 h 772801"/>
                <a:gd name="connsiteX28" fmla="*/ 266450 w 582610"/>
                <a:gd name="connsiteY28" fmla="*/ 304362 h 772801"/>
                <a:gd name="connsiteX29" fmla="*/ 266450 w 582610"/>
                <a:gd name="connsiteY29" fmla="*/ 50522 h 772801"/>
                <a:gd name="connsiteX30" fmla="*/ 297307 w 582610"/>
                <a:gd name="connsiteY30" fmla="*/ 3971 h 772801"/>
                <a:gd name="connsiteX31" fmla="*/ 316972 w 582610"/>
                <a:gd name="connsiteY31" fmla="*/ 0 h 772801"/>
                <a:gd name="connsiteX0" fmla="*/ 326503 w 592141"/>
                <a:gd name="connsiteY0" fmla="*/ 0 h 772801"/>
                <a:gd name="connsiteX1" fmla="*/ 377026 w 592141"/>
                <a:gd name="connsiteY1" fmla="*/ 50522 h 772801"/>
                <a:gd name="connsiteX2" fmla="*/ 377026 w 592141"/>
                <a:gd name="connsiteY2" fmla="*/ 286122 h 772801"/>
                <a:gd name="connsiteX3" fmla="*/ 395465 w 592141"/>
                <a:gd name="connsiteY3" fmla="*/ 289845 h 772801"/>
                <a:gd name="connsiteX4" fmla="*/ 395465 w 592141"/>
                <a:gd name="connsiteY4" fmla="*/ 100279 h 772801"/>
                <a:gd name="connsiteX5" fmla="*/ 445986 w 592141"/>
                <a:gd name="connsiteY5" fmla="*/ 49757 h 772801"/>
                <a:gd name="connsiteX6" fmla="*/ 496509 w 592141"/>
                <a:gd name="connsiteY6" fmla="*/ 100279 h 772801"/>
                <a:gd name="connsiteX7" fmla="*/ 496509 w 592141"/>
                <a:gd name="connsiteY7" fmla="*/ 327076 h 772801"/>
                <a:gd name="connsiteX8" fmla="*/ 510387 w 592141"/>
                <a:gd name="connsiteY8" fmla="*/ 335496 h 772801"/>
                <a:gd name="connsiteX9" fmla="*/ 514948 w 592141"/>
                <a:gd name="connsiteY9" fmla="*/ 340166 h 772801"/>
                <a:gd name="connsiteX10" fmla="*/ 514947 w 592141"/>
                <a:gd name="connsiteY10" fmla="*/ 199785 h 772801"/>
                <a:gd name="connsiteX11" fmla="*/ 552193 w 592141"/>
                <a:gd name="connsiteY11" fmla="*/ 162539 h 772801"/>
                <a:gd name="connsiteX12" fmla="*/ 589439 w 592141"/>
                <a:gd name="connsiteY12" fmla="*/ 199785 h 772801"/>
                <a:gd name="connsiteX13" fmla="*/ 589439 w 592141"/>
                <a:gd name="connsiteY13" fmla="*/ 485029 h 772801"/>
                <a:gd name="connsiteX14" fmla="*/ 592141 w 592141"/>
                <a:gd name="connsiteY14" fmla="*/ 508852 h 772801"/>
                <a:gd name="connsiteX15" fmla="*/ 592141 w 592141"/>
                <a:gd name="connsiteY15" fmla="*/ 548145 h 772801"/>
                <a:gd name="connsiteX16" fmla="*/ 367485 w 592141"/>
                <a:gd name="connsiteY16" fmla="*/ 772801 h 772801"/>
                <a:gd name="connsiteX17" fmla="*/ 208629 w 592141"/>
                <a:gd name="connsiteY17" fmla="*/ 707001 h 772801"/>
                <a:gd name="connsiteX18" fmla="*/ 160978 w 592141"/>
                <a:gd name="connsiteY18" fmla="*/ 636325 h 772801"/>
                <a:gd name="connsiteX19" fmla="*/ 31355 w 592141"/>
                <a:gd name="connsiteY19" fmla="*/ 414748 h 772801"/>
                <a:gd name="connsiteX20" fmla="*/ 19232 w 592141"/>
                <a:gd name="connsiteY20" fmla="*/ 276077 h 772801"/>
                <a:gd name="connsiteX21" fmla="*/ 108518 w 592141"/>
                <a:gd name="connsiteY21" fmla="*/ 305273 h 772801"/>
                <a:gd name="connsiteX22" fmla="*/ 157238 w 592141"/>
                <a:gd name="connsiteY22" fmla="*/ 395604 h 772801"/>
                <a:gd name="connsiteX23" fmla="*/ 157236 w 592141"/>
                <a:gd name="connsiteY23" fmla="*/ 100278 h 772801"/>
                <a:gd name="connsiteX24" fmla="*/ 207758 w 592141"/>
                <a:gd name="connsiteY24" fmla="*/ 49757 h 772801"/>
                <a:gd name="connsiteX25" fmla="*/ 258280 w 592141"/>
                <a:gd name="connsiteY25" fmla="*/ 100279 h 772801"/>
                <a:gd name="connsiteX26" fmla="*/ 258280 w 592141"/>
                <a:gd name="connsiteY26" fmla="*/ 313913 h 772801"/>
                <a:gd name="connsiteX27" fmla="*/ 270087 w 592141"/>
                <a:gd name="connsiteY27" fmla="*/ 306350 h 772801"/>
                <a:gd name="connsiteX28" fmla="*/ 275981 w 592141"/>
                <a:gd name="connsiteY28" fmla="*/ 304362 h 772801"/>
                <a:gd name="connsiteX29" fmla="*/ 275981 w 592141"/>
                <a:gd name="connsiteY29" fmla="*/ 50522 h 772801"/>
                <a:gd name="connsiteX30" fmla="*/ 306838 w 592141"/>
                <a:gd name="connsiteY30" fmla="*/ 3971 h 772801"/>
                <a:gd name="connsiteX31" fmla="*/ 326503 w 592141"/>
                <a:gd name="connsiteY31" fmla="*/ 0 h 772801"/>
                <a:gd name="connsiteX0" fmla="*/ 331393 w 597031"/>
                <a:gd name="connsiteY0" fmla="*/ 0 h 772801"/>
                <a:gd name="connsiteX1" fmla="*/ 381916 w 597031"/>
                <a:gd name="connsiteY1" fmla="*/ 50522 h 772801"/>
                <a:gd name="connsiteX2" fmla="*/ 381916 w 597031"/>
                <a:gd name="connsiteY2" fmla="*/ 286122 h 772801"/>
                <a:gd name="connsiteX3" fmla="*/ 400355 w 597031"/>
                <a:gd name="connsiteY3" fmla="*/ 289845 h 772801"/>
                <a:gd name="connsiteX4" fmla="*/ 400355 w 597031"/>
                <a:gd name="connsiteY4" fmla="*/ 100279 h 772801"/>
                <a:gd name="connsiteX5" fmla="*/ 450876 w 597031"/>
                <a:gd name="connsiteY5" fmla="*/ 49757 h 772801"/>
                <a:gd name="connsiteX6" fmla="*/ 501399 w 597031"/>
                <a:gd name="connsiteY6" fmla="*/ 100279 h 772801"/>
                <a:gd name="connsiteX7" fmla="*/ 501399 w 597031"/>
                <a:gd name="connsiteY7" fmla="*/ 327076 h 772801"/>
                <a:gd name="connsiteX8" fmla="*/ 515277 w 597031"/>
                <a:gd name="connsiteY8" fmla="*/ 335496 h 772801"/>
                <a:gd name="connsiteX9" fmla="*/ 519838 w 597031"/>
                <a:gd name="connsiteY9" fmla="*/ 340166 h 772801"/>
                <a:gd name="connsiteX10" fmla="*/ 519837 w 597031"/>
                <a:gd name="connsiteY10" fmla="*/ 199785 h 772801"/>
                <a:gd name="connsiteX11" fmla="*/ 557083 w 597031"/>
                <a:gd name="connsiteY11" fmla="*/ 162539 h 772801"/>
                <a:gd name="connsiteX12" fmla="*/ 594329 w 597031"/>
                <a:gd name="connsiteY12" fmla="*/ 199785 h 772801"/>
                <a:gd name="connsiteX13" fmla="*/ 594329 w 597031"/>
                <a:gd name="connsiteY13" fmla="*/ 485029 h 772801"/>
                <a:gd name="connsiteX14" fmla="*/ 597031 w 597031"/>
                <a:gd name="connsiteY14" fmla="*/ 508852 h 772801"/>
                <a:gd name="connsiteX15" fmla="*/ 597031 w 597031"/>
                <a:gd name="connsiteY15" fmla="*/ 548145 h 772801"/>
                <a:gd name="connsiteX16" fmla="*/ 372375 w 597031"/>
                <a:gd name="connsiteY16" fmla="*/ 772801 h 772801"/>
                <a:gd name="connsiteX17" fmla="*/ 213519 w 597031"/>
                <a:gd name="connsiteY17" fmla="*/ 707001 h 772801"/>
                <a:gd name="connsiteX18" fmla="*/ 165868 w 597031"/>
                <a:gd name="connsiteY18" fmla="*/ 636325 h 772801"/>
                <a:gd name="connsiteX19" fmla="*/ 36245 w 597031"/>
                <a:gd name="connsiteY19" fmla="*/ 414748 h 772801"/>
                <a:gd name="connsiteX20" fmla="*/ 24122 w 597031"/>
                <a:gd name="connsiteY20" fmla="*/ 276077 h 772801"/>
                <a:gd name="connsiteX21" fmla="*/ 113408 w 597031"/>
                <a:gd name="connsiteY21" fmla="*/ 305273 h 772801"/>
                <a:gd name="connsiteX22" fmla="*/ 162128 w 597031"/>
                <a:gd name="connsiteY22" fmla="*/ 395604 h 772801"/>
                <a:gd name="connsiteX23" fmla="*/ 162126 w 597031"/>
                <a:gd name="connsiteY23" fmla="*/ 100278 h 772801"/>
                <a:gd name="connsiteX24" fmla="*/ 212648 w 597031"/>
                <a:gd name="connsiteY24" fmla="*/ 49757 h 772801"/>
                <a:gd name="connsiteX25" fmla="*/ 263170 w 597031"/>
                <a:gd name="connsiteY25" fmla="*/ 100279 h 772801"/>
                <a:gd name="connsiteX26" fmla="*/ 263170 w 597031"/>
                <a:gd name="connsiteY26" fmla="*/ 313913 h 772801"/>
                <a:gd name="connsiteX27" fmla="*/ 274977 w 597031"/>
                <a:gd name="connsiteY27" fmla="*/ 306350 h 772801"/>
                <a:gd name="connsiteX28" fmla="*/ 280871 w 597031"/>
                <a:gd name="connsiteY28" fmla="*/ 304362 h 772801"/>
                <a:gd name="connsiteX29" fmla="*/ 280871 w 597031"/>
                <a:gd name="connsiteY29" fmla="*/ 50522 h 772801"/>
                <a:gd name="connsiteX30" fmla="*/ 311728 w 597031"/>
                <a:gd name="connsiteY30" fmla="*/ 3971 h 772801"/>
                <a:gd name="connsiteX31" fmla="*/ 331393 w 597031"/>
                <a:gd name="connsiteY31" fmla="*/ 0 h 772801"/>
                <a:gd name="connsiteX0" fmla="*/ 327699 w 593337"/>
                <a:gd name="connsiteY0" fmla="*/ 0 h 772801"/>
                <a:gd name="connsiteX1" fmla="*/ 378222 w 593337"/>
                <a:gd name="connsiteY1" fmla="*/ 50522 h 772801"/>
                <a:gd name="connsiteX2" fmla="*/ 378222 w 593337"/>
                <a:gd name="connsiteY2" fmla="*/ 286122 h 772801"/>
                <a:gd name="connsiteX3" fmla="*/ 396661 w 593337"/>
                <a:gd name="connsiteY3" fmla="*/ 289845 h 772801"/>
                <a:gd name="connsiteX4" fmla="*/ 396661 w 593337"/>
                <a:gd name="connsiteY4" fmla="*/ 100279 h 772801"/>
                <a:gd name="connsiteX5" fmla="*/ 447182 w 593337"/>
                <a:gd name="connsiteY5" fmla="*/ 49757 h 772801"/>
                <a:gd name="connsiteX6" fmla="*/ 497705 w 593337"/>
                <a:gd name="connsiteY6" fmla="*/ 100279 h 772801"/>
                <a:gd name="connsiteX7" fmla="*/ 497705 w 593337"/>
                <a:gd name="connsiteY7" fmla="*/ 327076 h 772801"/>
                <a:gd name="connsiteX8" fmla="*/ 511583 w 593337"/>
                <a:gd name="connsiteY8" fmla="*/ 335496 h 772801"/>
                <a:gd name="connsiteX9" fmla="*/ 516144 w 593337"/>
                <a:gd name="connsiteY9" fmla="*/ 340166 h 772801"/>
                <a:gd name="connsiteX10" fmla="*/ 516143 w 593337"/>
                <a:gd name="connsiteY10" fmla="*/ 199785 h 772801"/>
                <a:gd name="connsiteX11" fmla="*/ 553389 w 593337"/>
                <a:gd name="connsiteY11" fmla="*/ 162539 h 772801"/>
                <a:gd name="connsiteX12" fmla="*/ 590635 w 593337"/>
                <a:gd name="connsiteY12" fmla="*/ 199785 h 772801"/>
                <a:gd name="connsiteX13" fmla="*/ 590635 w 593337"/>
                <a:gd name="connsiteY13" fmla="*/ 485029 h 772801"/>
                <a:gd name="connsiteX14" fmla="*/ 593337 w 593337"/>
                <a:gd name="connsiteY14" fmla="*/ 508852 h 772801"/>
                <a:gd name="connsiteX15" fmla="*/ 593337 w 593337"/>
                <a:gd name="connsiteY15" fmla="*/ 548145 h 772801"/>
                <a:gd name="connsiteX16" fmla="*/ 368681 w 593337"/>
                <a:gd name="connsiteY16" fmla="*/ 772801 h 772801"/>
                <a:gd name="connsiteX17" fmla="*/ 209825 w 593337"/>
                <a:gd name="connsiteY17" fmla="*/ 707001 h 772801"/>
                <a:gd name="connsiteX18" fmla="*/ 162174 w 593337"/>
                <a:gd name="connsiteY18" fmla="*/ 636325 h 772801"/>
                <a:gd name="connsiteX19" fmla="*/ 32551 w 593337"/>
                <a:gd name="connsiteY19" fmla="*/ 414748 h 772801"/>
                <a:gd name="connsiteX20" fmla="*/ 26016 w 593337"/>
                <a:gd name="connsiteY20" fmla="*/ 267699 h 772801"/>
                <a:gd name="connsiteX21" fmla="*/ 109714 w 593337"/>
                <a:gd name="connsiteY21" fmla="*/ 305273 h 772801"/>
                <a:gd name="connsiteX22" fmla="*/ 158434 w 593337"/>
                <a:gd name="connsiteY22" fmla="*/ 395604 h 772801"/>
                <a:gd name="connsiteX23" fmla="*/ 158432 w 593337"/>
                <a:gd name="connsiteY23" fmla="*/ 100278 h 772801"/>
                <a:gd name="connsiteX24" fmla="*/ 208954 w 593337"/>
                <a:gd name="connsiteY24" fmla="*/ 49757 h 772801"/>
                <a:gd name="connsiteX25" fmla="*/ 259476 w 593337"/>
                <a:gd name="connsiteY25" fmla="*/ 100279 h 772801"/>
                <a:gd name="connsiteX26" fmla="*/ 259476 w 593337"/>
                <a:gd name="connsiteY26" fmla="*/ 313913 h 772801"/>
                <a:gd name="connsiteX27" fmla="*/ 271283 w 593337"/>
                <a:gd name="connsiteY27" fmla="*/ 306350 h 772801"/>
                <a:gd name="connsiteX28" fmla="*/ 277177 w 593337"/>
                <a:gd name="connsiteY28" fmla="*/ 304362 h 772801"/>
                <a:gd name="connsiteX29" fmla="*/ 277177 w 593337"/>
                <a:gd name="connsiteY29" fmla="*/ 50522 h 772801"/>
                <a:gd name="connsiteX30" fmla="*/ 308034 w 593337"/>
                <a:gd name="connsiteY30" fmla="*/ 3971 h 772801"/>
                <a:gd name="connsiteX31" fmla="*/ 327699 w 593337"/>
                <a:gd name="connsiteY31" fmla="*/ 0 h 772801"/>
                <a:gd name="connsiteX0" fmla="*/ 330105 w 595743"/>
                <a:gd name="connsiteY0" fmla="*/ 0 h 772801"/>
                <a:gd name="connsiteX1" fmla="*/ 380628 w 595743"/>
                <a:gd name="connsiteY1" fmla="*/ 50522 h 772801"/>
                <a:gd name="connsiteX2" fmla="*/ 380628 w 595743"/>
                <a:gd name="connsiteY2" fmla="*/ 286122 h 772801"/>
                <a:gd name="connsiteX3" fmla="*/ 399067 w 595743"/>
                <a:gd name="connsiteY3" fmla="*/ 289845 h 772801"/>
                <a:gd name="connsiteX4" fmla="*/ 399067 w 595743"/>
                <a:gd name="connsiteY4" fmla="*/ 100279 h 772801"/>
                <a:gd name="connsiteX5" fmla="*/ 449588 w 595743"/>
                <a:gd name="connsiteY5" fmla="*/ 49757 h 772801"/>
                <a:gd name="connsiteX6" fmla="*/ 500111 w 595743"/>
                <a:gd name="connsiteY6" fmla="*/ 100279 h 772801"/>
                <a:gd name="connsiteX7" fmla="*/ 500111 w 595743"/>
                <a:gd name="connsiteY7" fmla="*/ 327076 h 772801"/>
                <a:gd name="connsiteX8" fmla="*/ 513989 w 595743"/>
                <a:gd name="connsiteY8" fmla="*/ 335496 h 772801"/>
                <a:gd name="connsiteX9" fmla="*/ 518550 w 595743"/>
                <a:gd name="connsiteY9" fmla="*/ 340166 h 772801"/>
                <a:gd name="connsiteX10" fmla="*/ 518549 w 595743"/>
                <a:gd name="connsiteY10" fmla="*/ 199785 h 772801"/>
                <a:gd name="connsiteX11" fmla="*/ 555795 w 595743"/>
                <a:gd name="connsiteY11" fmla="*/ 162539 h 772801"/>
                <a:gd name="connsiteX12" fmla="*/ 593041 w 595743"/>
                <a:gd name="connsiteY12" fmla="*/ 199785 h 772801"/>
                <a:gd name="connsiteX13" fmla="*/ 593041 w 595743"/>
                <a:gd name="connsiteY13" fmla="*/ 485029 h 772801"/>
                <a:gd name="connsiteX14" fmla="*/ 595743 w 595743"/>
                <a:gd name="connsiteY14" fmla="*/ 508852 h 772801"/>
                <a:gd name="connsiteX15" fmla="*/ 595743 w 595743"/>
                <a:gd name="connsiteY15" fmla="*/ 548145 h 772801"/>
                <a:gd name="connsiteX16" fmla="*/ 371087 w 595743"/>
                <a:gd name="connsiteY16" fmla="*/ 772801 h 772801"/>
                <a:gd name="connsiteX17" fmla="*/ 212231 w 595743"/>
                <a:gd name="connsiteY17" fmla="*/ 707001 h 772801"/>
                <a:gd name="connsiteX18" fmla="*/ 164580 w 595743"/>
                <a:gd name="connsiteY18" fmla="*/ 636325 h 772801"/>
                <a:gd name="connsiteX19" fmla="*/ 34957 w 595743"/>
                <a:gd name="connsiteY19" fmla="*/ 414748 h 772801"/>
                <a:gd name="connsiteX20" fmla="*/ 28422 w 595743"/>
                <a:gd name="connsiteY20" fmla="*/ 267699 h 772801"/>
                <a:gd name="connsiteX21" fmla="*/ 112120 w 595743"/>
                <a:gd name="connsiteY21" fmla="*/ 305273 h 772801"/>
                <a:gd name="connsiteX22" fmla="*/ 160840 w 595743"/>
                <a:gd name="connsiteY22" fmla="*/ 395604 h 772801"/>
                <a:gd name="connsiteX23" fmla="*/ 160838 w 595743"/>
                <a:gd name="connsiteY23" fmla="*/ 100278 h 772801"/>
                <a:gd name="connsiteX24" fmla="*/ 211360 w 595743"/>
                <a:gd name="connsiteY24" fmla="*/ 49757 h 772801"/>
                <a:gd name="connsiteX25" fmla="*/ 261882 w 595743"/>
                <a:gd name="connsiteY25" fmla="*/ 100279 h 772801"/>
                <a:gd name="connsiteX26" fmla="*/ 261882 w 595743"/>
                <a:gd name="connsiteY26" fmla="*/ 313913 h 772801"/>
                <a:gd name="connsiteX27" fmla="*/ 273689 w 595743"/>
                <a:gd name="connsiteY27" fmla="*/ 306350 h 772801"/>
                <a:gd name="connsiteX28" fmla="*/ 279583 w 595743"/>
                <a:gd name="connsiteY28" fmla="*/ 304362 h 772801"/>
                <a:gd name="connsiteX29" fmla="*/ 279583 w 595743"/>
                <a:gd name="connsiteY29" fmla="*/ 50522 h 772801"/>
                <a:gd name="connsiteX30" fmla="*/ 310440 w 595743"/>
                <a:gd name="connsiteY30" fmla="*/ 3971 h 772801"/>
                <a:gd name="connsiteX31" fmla="*/ 330105 w 595743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3 w 603416"/>
                <a:gd name="connsiteY9" fmla="*/ 340166 h 772801"/>
                <a:gd name="connsiteX10" fmla="*/ 526222 w 603416"/>
                <a:gd name="connsiteY10" fmla="*/ 199785 h 772801"/>
                <a:gd name="connsiteX11" fmla="*/ 563468 w 603416"/>
                <a:gd name="connsiteY11" fmla="*/ 162539 h 772801"/>
                <a:gd name="connsiteX12" fmla="*/ 600714 w 603416"/>
                <a:gd name="connsiteY12" fmla="*/ 199785 h 772801"/>
                <a:gd name="connsiteX13" fmla="*/ 600714 w 603416"/>
                <a:gd name="connsiteY13" fmla="*/ 485029 h 772801"/>
                <a:gd name="connsiteX14" fmla="*/ 603416 w 603416"/>
                <a:gd name="connsiteY14" fmla="*/ 508852 h 772801"/>
                <a:gd name="connsiteX15" fmla="*/ 603416 w 603416"/>
                <a:gd name="connsiteY15" fmla="*/ 548145 h 772801"/>
                <a:gd name="connsiteX16" fmla="*/ 378760 w 603416"/>
                <a:gd name="connsiteY16" fmla="*/ 772801 h 772801"/>
                <a:gd name="connsiteX17" fmla="*/ 219904 w 603416"/>
                <a:gd name="connsiteY17" fmla="*/ 707001 h 772801"/>
                <a:gd name="connsiteX18" fmla="*/ 172253 w 603416"/>
                <a:gd name="connsiteY18" fmla="*/ 636325 h 772801"/>
                <a:gd name="connsiteX19" fmla="*/ 42630 w 603416"/>
                <a:gd name="connsiteY19" fmla="*/ 414748 h 772801"/>
                <a:gd name="connsiteX20" fmla="*/ 24927 w 603416"/>
                <a:gd name="connsiteY20" fmla="*/ 267698 h 772801"/>
                <a:gd name="connsiteX21" fmla="*/ 119793 w 603416"/>
                <a:gd name="connsiteY21" fmla="*/ 305273 h 772801"/>
                <a:gd name="connsiteX22" fmla="*/ 168513 w 603416"/>
                <a:gd name="connsiteY22" fmla="*/ 395604 h 772801"/>
                <a:gd name="connsiteX23" fmla="*/ 168511 w 603416"/>
                <a:gd name="connsiteY23" fmla="*/ 100278 h 772801"/>
                <a:gd name="connsiteX24" fmla="*/ 219033 w 603416"/>
                <a:gd name="connsiteY24" fmla="*/ 49757 h 772801"/>
                <a:gd name="connsiteX25" fmla="*/ 269555 w 603416"/>
                <a:gd name="connsiteY25" fmla="*/ 100279 h 772801"/>
                <a:gd name="connsiteX26" fmla="*/ 269555 w 603416"/>
                <a:gd name="connsiteY26" fmla="*/ 313913 h 772801"/>
                <a:gd name="connsiteX27" fmla="*/ 281362 w 603416"/>
                <a:gd name="connsiteY27" fmla="*/ 306350 h 772801"/>
                <a:gd name="connsiteX28" fmla="*/ 287256 w 603416"/>
                <a:gd name="connsiteY28" fmla="*/ 304362 h 772801"/>
                <a:gd name="connsiteX29" fmla="*/ 287256 w 603416"/>
                <a:gd name="connsiteY29" fmla="*/ 50522 h 772801"/>
                <a:gd name="connsiteX30" fmla="*/ 318113 w 603416"/>
                <a:gd name="connsiteY30" fmla="*/ 3971 h 772801"/>
                <a:gd name="connsiteX31" fmla="*/ 337778 w 603416"/>
                <a:gd name="connsiteY31" fmla="*/ 0 h 772801"/>
                <a:gd name="connsiteX0" fmla="*/ 337778 w 603416"/>
                <a:gd name="connsiteY0" fmla="*/ 0 h 772801"/>
                <a:gd name="connsiteX1" fmla="*/ 388301 w 603416"/>
                <a:gd name="connsiteY1" fmla="*/ 50522 h 772801"/>
                <a:gd name="connsiteX2" fmla="*/ 388301 w 603416"/>
                <a:gd name="connsiteY2" fmla="*/ 286122 h 772801"/>
                <a:gd name="connsiteX3" fmla="*/ 406740 w 603416"/>
                <a:gd name="connsiteY3" fmla="*/ 289845 h 772801"/>
                <a:gd name="connsiteX4" fmla="*/ 406740 w 603416"/>
                <a:gd name="connsiteY4" fmla="*/ 100279 h 772801"/>
                <a:gd name="connsiteX5" fmla="*/ 457261 w 603416"/>
                <a:gd name="connsiteY5" fmla="*/ 49757 h 772801"/>
                <a:gd name="connsiteX6" fmla="*/ 507784 w 603416"/>
                <a:gd name="connsiteY6" fmla="*/ 100279 h 772801"/>
                <a:gd name="connsiteX7" fmla="*/ 507784 w 603416"/>
                <a:gd name="connsiteY7" fmla="*/ 327076 h 772801"/>
                <a:gd name="connsiteX8" fmla="*/ 521662 w 603416"/>
                <a:gd name="connsiteY8" fmla="*/ 335496 h 772801"/>
                <a:gd name="connsiteX9" fmla="*/ 526222 w 603416"/>
                <a:gd name="connsiteY9" fmla="*/ 199785 h 772801"/>
                <a:gd name="connsiteX10" fmla="*/ 563468 w 603416"/>
                <a:gd name="connsiteY10" fmla="*/ 162539 h 772801"/>
                <a:gd name="connsiteX11" fmla="*/ 600714 w 603416"/>
                <a:gd name="connsiteY11" fmla="*/ 199785 h 772801"/>
                <a:gd name="connsiteX12" fmla="*/ 600714 w 603416"/>
                <a:gd name="connsiteY12" fmla="*/ 485029 h 772801"/>
                <a:gd name="connsiteX13" fmla="*/ 603416 w 603416"/>
                <a:gd name="connsiteY13" fmla="*/ 508852 h 772801"/>
                <a:gd name="connsiteX14" fmla="*/ 603416 w 603416"/>
                <a:gd name="connsiteY14" fmla="*/ 548145 h 772801"/>
                <a:gd name="connsiteX15" fmla="*/ 378760 w 603416"/>
                <a:gd name="connsiteY15" fmla="*/ 772801 h 772801"/>
                <a:gd name="connsiteX16" fmla="*/ 219904 w 603416"/>
                <a:gd name="connsiteY16" fmla="*/ 707001 h 772801"/>
                <a:gd name="connsiteX17" fmla="*/ 172253 w 603416"/>
                <a:gd name="connsiteY17" fmla="*/ 636325 h 772801"/>
                <a:gd name="connsiteX18" fmla="*/ 42630 w 603416"/>
                <a:gd name="connsiteY18" fmla="*/ 414748 h 772801"/>
                <a:gd name="connsiteX19" fmla="*/ 24927 w 603416"/>
                <a:gd name="connsiteY19" fmla="*/ 267698 h 772801"/>
                <a:gd name="connsiteX20" fmla="*/ 119793 w 603416"/>
                <a:gd name="connsiteY20" fmla="*/ 305273 h 772801"/>
                <a:gd name="connsiteX21" fmla="*/ 168513 w 603416"/>
                <a:gd name="connsiteY21" fmla="*/ 395604 h 772801"/>
                <a:gd name="connsiteX22" fmla="*/ 168511 w 603416"/>
                <a:gd name="connsiteY22" fmla="*/ 100278 h 772801"/>
                <a:gd name="connsiteX23" fmla="*/ 219033 w 603416"/>
                <a:gd name="connsiteY23" fmla="*/ 49757 h 772801"/>
                <a:gd name="connsiteX24" fmla="*/ 269555 w 603416"/>
                <a:gd name="connsiteY24" fmla="*/ 100279 h 772801"/>
                <a:gd name="connsiteX25" fmla="*/ 269555 w 603416"/>
                <a:gd name="connsiteY25" fmla="*/ 313913 h 772801"/>
                <a:gd name="connsiteX26" fmla="*/ 281362 w 603416"/>
                <a:gd name="connsiteY26" fmla="*/ 306350 h 772801"/>
                <a:gd name="connsiteX27" fmla="*/ 287256 w 603416"/>
                <a:gd name="connsiteY27" fmla="*/ 304362 h 772801"/>
                <a:gd name="connsiteX28" fmla="*/ 287256 w 603416"/>
                <a:gd name="connsiteY28" fmla="*/ 50522 h 772801"/>
                <a:gd name="connsiteX29" fmla="*/ 318113 w 603416"/>
                <a:gd name="connsiteY29" fmla="*/ 3971 h 772801"/>
                <a:gd name="connsiteX30" fmla="*/ 337778 w 603416"/>
                <a:gd name="connsiteY30" fmla="*/ 0 h 77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3416" h="772801">
                  <a:moveTo>
                    <a:pt x="337778" y="0"/>
                  </a:moveTo>
                  <a:cubicBezTo>
                    <a:pt x="365681" y="0"/>
                    <a:pt x="388300" y="22619"/>
                    <a:pt x="388301" y="50522"/>
                  </a:cubicBezTo>
                  <a:lnTo>
                    <a:pt x="388301" y="286122"/>
                  </a:lnTo>
                  <a:lnTo>
                    <a:pt x="406740" y="289845"/>
                  </a:lnTo>
                  <a:lnTo>
                    <a:pt x="406740" y="100279"/>
                  </a:lnTo>
                  <a:cubicBezTo>
                    <a:pt x="406739" y="72375"/>
                    <a:pt x="429359" y="49757"/>
                    <a:pt x="457261" y="49757"/>
                  </a:cubicBezTo>
                  <a:cubicBezTo>
                    <a:pt x="485165" y="49757"/>
                    <a:pt x="507783" y="72376"/>
                    <a:pt x="507784" y="100279"/>
                  </a:cubicBezTo>
                  <a:lnTo>
                    <a:pt x="507784" y="327076"/>
                  </a:lnTo>
                  <a:lnTo>
                    <a:pt x="521662" y="335496"/>
                  </a:lnTo>
                  <a:lnTo>
                    <a:pt x="526222" y="199785"/>
                  </a:lnTo>
                  <a:cubicBezTo>
                    <a:pt x="526222" y="179215"/>
                    <a:pt x="542898" y="162539"/>
                    <a:pt x="563468" y="162539"/>
                  </a:cubicBezTo>
                  <a:cubicBezTo>
                    <a:pt x="584038" y="162539"/>
                    <a:pt x="600714" y="179215"/>
                    <a:pt x="600714" y="199785"/>
                  </a:cubicBezTo>
                  <a:lnTo>
                    <a:pt x="600714" y="485029"/>
                  </a:lnTo>
                  <a:lnTo>
                    <a:pt x="603416" y="508852"/>
                  </a:lnTo>
                  <a:lnTo>
                    <a:pt x="603416" y="548145"/>
                  </a:lnTo>
                  <a:cubicBezTo>
                    <a:pt x="603416" y="672219"/>
                    <a:pt x="502834" y="772801"/>
                    <a:pt x="378760" y="772801"/>
                  </a:cubicBezTo>
                  <a:cubicBezTo>
                    <a:pt x="316724" y="772801"/>
                    <a:pt x="260559" y="747656"/>
                    <a:pt x="219904" y="707001"/>
                  </a:cubicBezTo>
                  <a:lnTo>
                    <a:pt x="172253" y="636325"/>
                  </a:lnTo>
                  <a:lnTo>
                    <a:pt x="42630" y="414748"/>
                  </a:lnTo>
                  <a:cubicBezTo>
                    <a:pt x="13886" y="361688"/>
                    <a:pt x="-27028" y="294322"/>
                    <a:pt x="24927" y="267698"/>
                  </a:cubicBezTo>
                  <a:cubicBezTo>
                    <a:pt x="76882" y="241074"/>
                    <a:pt x="97121" y="292183"/>
                    <a:pt x="119793" y="305273"/>
                  </a:cubicBezTo>
                  <a:lnTo>
                    <a:pt x="168513" y="395604"/>
                  </a:lnTo>
                  <a:cubicBezTo>
                    <a:pt x="168513" y="283199"/>
                    <a:pt x="168511" y="212683"/>
                    <a:pt x="168511" y="100278"/>
                  </a:cubicBezTo>
                  <a:cubicBezTo>
                    <a:pt x="168511" y="72376"/>
                    <a:pt x="191130" y="49757"/>
                    <a:pt x="219033" y="49757"/>
                  </a:cubicBezTo>
                  <a:cubicBezTo>
                    <a:pt x="246935" y="49757"/>
                    <a:pt x="269554" y="72376"/>
                    <a:pt x="269555" y="100279"/>
                  </a:cubicBezTo>
                  <a:lnTo>
                    <a:pt x="269555" y="313913"/>
                  </a:lnTo>
                  <a:lnTo>
                    <a:pt x="281362" y="306350"/>
                  </a:lnTo>
                  <a:lnTo>
                    <a:pt x="287256" y="304362"/>
                  </a:lnTo>
                  <a:lnTo>
                    <a:pt x="287256" y="50522"/>
                  </a:lnTo>
                  <a:cubicBezTo>
                    <a:pt x="287257" y="29595"/>
                    <a:pt x="299980" y="11640"/>
                    <a:pt x="318113" y="3971"/>
                  </a:cubicBezTo>
                  <a:cubicBezTo>
                    <a:pt x="324158" y="1413"/>
                    <a:pt x="330803" y="-1"/>
                    <a:pt x="337778" y="0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9" name="四角形: 上の 2 つの角を丸める 2">
              <a:extLst>
                <a:ext uri="{FF2B5EF4-FFF2-40B4-BE49-F238E27FC236}">
                  <a16:creationId xmlns:a16="http://schemas.microsoft.com/office/drawing/2014/main" id="{915DF14E-A485-415E-95E8-E5BF4799092D}"/>
                </a:ext>
              </a:extLst>
            </p:cNvPr>
            <p:cNvSpPr/>
            <p:nvPr/>
          </p:nvSpPr>
          <p:spPr>
            <a:xfrm rot="900000">
              <a:off x="1581139" y="5178405"/>
              <a:ext cx="146107" cy="540128"/>
            </a:xfrm>
            <a:custGeom>
              <a:avLst/>
              <a:gdLst>
                <a:gd name="connsiteX0" fmla="*/ 73054 w 146107"/>
                <a:gd name="connsiteY0" fmla="*/ 0 h 610101"/>
                <a:gd name="connsiteX1" fmla="*/ 73054 w 146107"/>
                <a:gd name="connsiteY1" fmla="*/ 0 h 610101"/>
                <a:gd name="connsiteX2" fmla="*/ 146108 w 146107"/>
                <a:gd name="connsiteY2" fmla="*/ 73054 h 610101"/>
                <a:gd name="connsiteX3" fmla="*/ 146107 w 146107"/>
                <a:gd name="connsiteY3" fmla="*/ 610101 h 610101"/>
                <a:gd name="connsiteX4" fmla="*/ 146107 w 146107"/>
                <a:gd name="connsiteY4" fmla="*/ 610101 h 610101"/>
                <a:gd name="connsiteX5" fmla="*/ 0 w 146107"/>
                <a:gd name="connsiteY5" fmla="*/ 610101 h 610101"/>
                <a:gd name="connsiteX6" fmla="*/ 0 w 146107"/>
                <a:gd name="connsiteY6" fmla="*/ 610101 h 610101"/>
                <a:gd name="connsiteX7" fmla="*/ 0 w 146107"/>
                <a:gd name="connsiteY7" fmla="*/ 73054 h 610101"/>
                <a:gd name="connsiteX8" fmla="*/ 73054 w 146107"/>
                <a:gd name="connsiteY8" fmla="*/ 0 h 610101"/>
                <a:gd name="connsiteX0" fmla="*/ 78678 w 146108"/>
                <a:gd name="connsiteY0" fmla="*/ 0 h 653516"/>
                <a:gd name="connsiteX1" fmla="*/ 73054 w 146108"/>
                <a:gd name="connsiteY1" fmla="*/ 43415 h 653516"/>
                <a:gd name="connsiteX2" fmla="*/ 146108 w 146108"/>
                <a:gd name="connsiteY2" fmla="*/ 116469 h 653516"/>
                <a:gd name="connsiteX3" fmla="*/ 146107 w 146108"/>
                <a:gd name="connsiteY3" fmla="*/ 653516 h 653516"/>
                <a:gd name="connsiteX4" fmla="*/ 146107 w 146108"/>
                <a:gd name="connsiteY4" fmla="*/ 653516 h 653516"/>
                <a:gd name="connsiteX5" fmla="*/ 0 w 146108"/>
                <a:gd name="connsiteY5" fmla="*/ 653516 h 653516"/>
                <a:gd name="connsiteX6" fmla="*/ 0 w 146108"/>
                <a:gd name="connsiteY6" fmla="*/ 653516 h 653516"/>
                <a:gd name="connsiteX7" fmla="*/ 0 w 146108"/>
                <a:gd name="connsiteY7" fmla="*/ 116469 h 653516"/>
                <a:gd name="connsiteX8" fmla="*/ 78678 w 146108"/>
                <a:gd name="connsiteY8" fmla="*/ 0 h 653516"/>
                <a:gd name="connsiteX0" fmla="*/ 78678 w 170118"/>
                <a:gd name="connsiteY0" fmla="*/ 0 h 653516"/>
                <a:gd name="connsiteX1" fmla="*/ 73054 w 170118"/>
                <a:gd name="connsiteY1" fmla="*/ 43415 h 653516"/>
                <a:gd name="connsiteX2" fmla="*/ 146108 w 170118"/>
                <a:gd name="connsiteY2" fmla="*/ 116469 h 653516"/>
                <a:gd name="connsiteX3" fmla="*/ 146107 w 170118"/>
                <a:gd name="connsiteY3" fmla="*/ 653516 h 653516"/>
                <a:gd name="connsiteX4" fmla="*/ 146107 w 170118"/>
                <a:gd name="connsiteY4" fmla="*/ 653516 h 653516"/>
                <a:gd name="connsiteX5" fmla="*/ 0 w 170118"/>
                <a:gd name="connsiteY5" fmla="*/ 653516 h 653516"/>
                <a:gd name="connsiteX6" fmla="*/ 0 w 170118"/>
                <a:gd name="connsiteY6" fmla="*/ 653516 h 653516"/>
                <a:gd name="connsiteX7" fmla="*/ 0 w 170118"/>
                <a:gd name="connsiteY7" fmla="*/ 116469 h 653516"/>
                <a:gd name="connsiteX8" fmla="*/ 170118 w 170118"/>
                <a:gd name="connsiteY8" fmla="*/ 91440 h 653516"/>
                <a:gd name="connsiteX0" fmla="*/ 73054 w 170118"/>
                <a:gd name="connsiteY0" fmla="*/ 0 h 610101"/>
                <a:gd name="connsiteX1" fmla="*/ 146108 w 170118"/>
                <a:gd name="connsiteY1" fmla="*/ 73054 h 610101"/>
                <a:gd name="connsiteX2" fmla="*/ 146107 w 170118"/>
                <a:gd name="connsiteY2" fmla="*/ 610101 h 610101"/>
                <a:gd name="connsiteX3" fmla="*/ 146107 w 170118"/>
                <a:gd name="connsiteY3" fmla="*/ 610101 h 610101"/>
                <a:gd name="connsiteX4" fmla="*/ 0 w 170118"/>
                <a:gd name="connsiteY4" fmla="*/ 610101 h 610101"/>
                <a:gd name="connsiteX5" fmla="*/ 0 w 170118"/>
                <a:gd name="connsiteY5" fmla="*/ 610101 h 610101"/>
                <a:gd name="connsiteX6" fmla="*/ 0 w 170118"/>
                <a:gd name="connsiteY6" fmla="*/ 73054 h 610101"/>
                <a:gd name="connsiteX7" fmla="*/ 170118 w 170118"/>
                <a:gd name="connsiteY7" fmla="*/ 48025 h 610101"/>
                <a:gd name="connsiteX0" fmla="*/ 73054 w 146108"/>
                <a:gd name="connsiteY0" fmla="*/ 0 h 610101"/>
                <a:gd name="connsiteX1" fmla="*/ 146108 w 146108"/>
                <a:gd name="connsiteY1" fmla="*/ 73054 h 610101"/>
                <a:gd name="connsiteX2" fmla="*/ 146107 w 146108"/>
                <a:gd name="connsiteY2" fmla="*/ 610101 h 610101"/>
                <a:gd name="connsiteX3" fmla="*/ 146107 w 146108"/>
                <a:gd name="connsiteY3" fmla="*/ 610101 h 610101"/>
                <a:gd name="connsiteX4" fmla="*/ 0 w 146108"/>
                <a:gd name="connsiteY4" fmla="*/ 610101 h 610101"/>
                <a:gd name="connsiteX5" fmla="*/ 0 w 146108"/>
                <a:gd name="connsiteY5" fmla="*/ 610101 h 610101"/>
                <a:gd name="connsiteX6" fmla="*/ 0 w 146108"/>
                <a:gd name="connsiteY6" fmla="*/ 73054 h 610101"/>
                <a:gd name="connsiteX0" fmla="*/ 146108 w 146108"/>
                <a:gd name="connsiteY0" fmla="*/ 0 h 537047"/>
                <a:gd name="connsiteX1" fmla="*/ 146107 w 146108"/>
                <a:gd name="connsiteY1" fmla="*/ 537047 h 537047"/>
                <a:gd name="connsiteX2" fmla="*/ 146107 w 146108"/>
                <a:gd name="connsiteY2" fmla="*/ 537047 h 537047"/>
                <a:gd name="connsiteX3" fmla="*/ 0 w 146108"/>
                <a:gd name="connsiteY3" fmla="*/ 537047 h 537047"/>
                <a:gd name="connsiteX4" fmla="*/ 0 w 146108"/>
                <a:gd name="connsiteY4" fmla="*/ 537047 h 537047"/>
                <a:gd name="connsiteX5" fmla="*/ 0 w 146108"/>
                <a:gd name="connsiteY5" fmla="*/ 0 h 537047"/>
                <a:gd name="connsiteX0" fmla="*/ 146108 w 146108"/>
                <a:gd name="connsiteY0" fmla="*/ 3081 h 540128"/>
                <a:gd name="connsiteX1" fmla="*/ 146107 w 146108"/>
                <a:gd name="connsiteY1" fmla="*/ 540128 h 540128"/>
                <a:gd name="connsiteX2" fmla="*/ 146107 w 146108"/>
                <a:gd name="connsiteY2" fmla="*/ 540128 h 540128"/>
                <a:gd name="connsiteX3" fmla="*/ 0 w 146108"/>
                <a:gd name="connsiteY3" fmla="*/ 540128 h 540128"/>
                <a:gd name="connsiteX4" fmla="*/ 0 w 146108"/>
                <a:gd name="connsiteY4" fmla="*/ 540128 h 540128"/>
                <a:gd name="connsiteX5" fmla="*/ 11500 w 146108"/>
                <a:gd name="connsiteY5" fmla="*/ 0 h 540128"/>
                <a:gd name="connsiteX0" fmla="*/ 137701 w 146107"/>
                <a:gd name="connsiteY0" fmla="*/ 155714 h 540128"/>
                <a:gd name="connsiteX1" fmla="*/ 146107 w 146107"/>
                <a:gd name="connsiteY1" fmla="*/ 540128 h 540128"/>
                <a:gd name="connsiteX2" fmla="*/ 146107 w 146107"/>
                <a:gd name="connsiteY2" fmla="*/ 540128 h 540128"/>
                <a:gd name="connsiteX3" fmla="*/ 0 w 146107"/>
                <a:gd name="connsiteY3" fmla="*/ 540128 h 540128"/>
                <a:gd name="connsiteX4" fmla="*/ 0 w 146107"/>
                <a:gd name="connsiteY4" fmla="*/ 540128 h 540128"/>
                <a:gd name="connsiteX5" fmla="*/ 11500 w 146107"/>
                <a:gd name="connsiteY5" fmla="*/ 0 h 540128"/>
                <a:gd name="connsiteX0" fmla="*/ 133222 w 146107"/>
                <a:gd name="connsiteY0" fmla="*/ 129796 h 540128"/>
                <a:gd name="connsiteX1" fmla="*/ 146107 w 146107"/>
                <a:gd name="connsiteY1" fmla="*/ 540128 h 540128"/>
                <a:gd name="connsiteX2" fmla="*/ 146107 w 146107"/>
                <a:gd name="connsiteY2" fmla="*/ 540128 h 540128"/>
                <a:gd name="connsiteX3" fmla="*/ 0 w 146107"/>
                <a:gd name="connsiteY3" fmla="*/ 540128 h 540128"/>
                <a:gd name="connsiteX4" fmla="*/ 0 w 146107"/>
                <a:gd name="connsiteY4" fmla="*/ 540128 h 540128"/>
                <a:gd name="connsiteX5" fmla="*/ 11500 w 146107"/>
                <a:gd name="connsiteY5" fmla="*/ 0 h 540128"/>
                <a:gd name="connsiteX0" fmla="*/ 139957 w 146107"/>
                <a:gd name="connsiteY0" fmla="*/ 118131 h 540128"/>
                <a:gd name="connsiteX1" fmla="*/ 146107 w 146107"/>
                <a:gd name="connsiteY1" fmla="*/ 540128 h 540128"/>
                <a:gd name="connsiteX2" fmla="*/ 146107 w 146107"/>
                <a:gd name="connsiteY2" fmla="*/ 540128 h 540128"/>
                <a:gd name="connsiteX3" fmla="*/ 0 w 146107"/>
                <a:gd name="connsiteY3" fmla="*/ 540128 h 540128"/>
                <a:gd name="connsiteX4" fmla="*/ 0 w 146107"/>
                <a:gd name="connsiteY4" fmla="*/ 540128 h 540128"/>
                <a:gd name="connsiteX5" fmla="*/ 11500 w 146107"/>
                <a:gd name="connsiteY5" fmla="*/ 0 h 54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107" h="540128">
                  <a:moveTo>
                    <a:pt x="139957" y="118131"/>
                  </a:moveTo>
                  <a:cubicBezTo>
                    <a:pt x="139957" y="297147"/>
                    <a:pt x="146107" y="361112"/>
                    <a:pt x="146107" y="540128"/>
                  </a:cubicBezTo>
                  <a:lnTo>
                    <a:pt x="146107" y="540128"/>
                  </a:lnTo>
                  <a:lnTo>
                    <a:pt x="0" y="540128"/>
                  </a:lnTo>
                  <a:lnTo>
                    <a:pt x="0" y="540128"/>
                  </a:lnTo>
                  <a:lnTo>
                    <a:pt x="11500" y="0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720" name="グループ化 719">
              <a:extLst>
                <a:ext uri="{FF2B5EF4-FFF2-40B4-BE49-F238E27FC236}">
                  <a16:creationId xmlns:a16="http://schemas.microsoft.com/office/drawing/2014/main" id="{6B1A2177-2162-4BDD-ABEF-CBA418092A4F}"/>
                </a:ext>
              </a:extLst>
            </p:cNvPr>
            <p:cNvGrpSpPr/>
            <p:nvPr/>
          </p:nvGrpSpPr>
          <p:grpSpPr>
            <a:xfrm flipH="1">
              <a:off x="2298806" y="5178405"/>
              <a:ext cx="230922" cy="753899"/>
              <a:chOff x="2536931" y="2239468"/>
              <a:chExt cx="230922" cy="753899"/>
            </a:xfrm>
          </p:grpSpPr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8F027FD5-1987-4EAF-986C-83C1D639F6F5}"/>
                  </a:ext>
                </a:extLst>
              </p:cNvPr>
              <p:cNvSpPr/>
              <p:nvPr/>
            </p:nvSpPr>
            <p:spPr bwMode="auto">
              <a:xfrm rot="11700000">
                <a:off x="2536931" y="2750691"/>
                <a:ext cx="177284" cy="24267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2" name="四角形: 上の 2 つの角を丸める 2">
                <a:extLst>
                  <a:ext uri="{FF2B5EF4-FFF2-40B4-BE49-F238E27FC236}">
                    <a16:creationId xmlns:a16="http://schemas.microsoft.com/office/drawing/2014/main" id="{50E7A7D9-C4F4-43D3-96AD-6DB2A96690AA}"/>
                  </a:ext>
                </a:extLst>
              </p:cNvPr>
              <p:cNvSpPr/>
              <p:nvPr/>
            </p:nvSpPr>
            <p:spPr>
              <a:xfrm rot="900000">
                <a:off x="2621746" y="2239468"/>
                <a:ext cx="146107" cy="540128"/>
              </a:xfrm>
              <a:custGeom>
                <a:avLst/>
                <a:gdLst>
                  <a:gd name="connsiteX0" fmla="*/ 73054 w 146107"/>
                  <a:gd name="connsiteY0" fmla="*/ 0 h 610101"/>
                  <a:gd name="connsiteX1" fmla="*/ 73054 w 146107"/>
                  <a:gd name="connsiteY1" fmla="*/ 0 h 610101"/>
                  <a:gd name="connsiteX2" fmla="*/ 146108 w 146107"/>
                  <a:gd name="connsiteY2" fmla="*/ 73054 h 610101"/>
                  <a:gd name="connsiteX3" fmla="*/ 146107 w 146107"/>
                  <a:gd name="connsiteY3" fmla="*/ 610101 h 610101"/>
                  <a:gd name="connsiteX4" fmla="*/ 146107 w 146107"/>
                  <a:gd name="connsiteY4" fmla="*/ 610101 h 610101"/>
                  <a:gd name="connsiteX5" fmla="*/ 0 w 146107"/>
                  <a:gd name="connsiteY5" fmla="*/ 610101 h 610101"/>
                  <a:gd name="connsiteX6" fmla="*/ 0 w 146107"/>
                  <a:gd name="connsiteY6" fmla="*/ 610101 h 610101"/>
                  <a:gd name="connsiteX7" fmla="*/ 0 w 146107"/>
                  <a:gd name="connsiteY7" fmla="*/ 73054 h 610101"/>
                  <a:gd name="connsiteX8" fmla="*/ 73054 w 146107"/>
                  <a:gd name="connsiteY8" fmla="*/ 0 h 610101"/>
                  <a:gd name="connsiteX0" fmla="*/ 78678 w 146108"/>
                  <a:gd name="connsiteY0" fmla="*/ 0 h 653516"/>
                  <a:gd name="connsiteX1" fmla="*/ 73054 w 146108"/>
                  <a:gd name="connsiteY1" fmla="*/ 43415 h 653516"/>
                  <a:gd name="connsiteX2" fmla="*/ 146108 w 146108"/>
                  <a:gd name="connsiteY2" fmla="*/ 116469 h 653516"/>
                  <a:gd name="connsiteX3" fmla="*/ 146107 w 146108"/>
                  <a:gd name="connsiteY3" fmla="*/ 653516 h 653516"/>
                  <a:gd name="connsiteX4" fmla="*/ 146107 w 146108"/>
                  <a:gd name="connsiteY4" fmla="*/ 653516 h 653516"/>
                  <a:gd name="connsiteX5" fmla="*/ 0 w 146108"/>
                  <a:gd name="connsiteY5" fmla="*/ 653516 h 653516"/>
                  <a:gd name="connsiteX6" fmla="*/ 0 w 146108"/>
                  <a:gd name="connsiteY6" fmla="*/ 653516 h 653516"/>
                  <a:gd name="connsiteX7" fmla="*/ 0 w 146108"/>
                  <a:gd name="connsiteY7" fmla="*/ 116469 h 653516"/>
                  <a:gd name="connsiteX8" fmla="*/ 78678 w 146108"/>
                  <a:gd name="connsiteY8" fmla="*/ 0 h 653516"/>
                  <a:gd name="connsiteX0" fmla="*/ 78678 w 170118"/>
                  <a:gd name="connsiteY0" fmla="*/ 0 h 653516"/>
                  <a:gd name="connsiteX1" fmla="*/ 73054 w 170118"/>
                  <a:gd name="connsiteY1" fmla="*/ 43415 h 653516"/>
                  <a:gd name="connsiteX2" fmla="*/ 146108 w 170118"/>
                  <a:gd name="connsiteY2" fmla="*/ 116469 h 653516"/>
                  <a:gd name="connsiteX3" fmla="*/ 146107 w 170118"/>
                  <a:gd name="connsiteY3" fmla="*/ 653516 h 653516"/>
                  <a:gd name="connsiteX4" fmla="*/ 146107 w 170118"/>
                  <a:gd name="connsiteY4" fmla="*/ 653516 h 653516"/>
                  <a:gd name="connsiteX5" fmla="*/ 0 w 170118"/>
                  <a:gd name="connsiteY5" fmla="*/ 653516 h 653516"/>
                  <a:gd name="connsiteX6" fmla="*/ 0 w 170118"/>
                  <a:gd name="connsiteY6" fmla="*/ 653516 h 653516"/>
                  <a:gd name="connsiteX7" fmla="*/ 0 w 170118"/>
                  <a:gd name="connsiteY7" fmla="*/ 116469 h 653516"/>
                  <a:gd name="connsiteX8" fmla="*/ 170118 w 170118"/>
                  <a:gd name="connsiteY8" fmla="*/ 91440 h 653516"/>
                  <a:gd name="connsiteX0" fmla="*/ 73054 w 170118"/>
                  <a:gd name="connsiteY0" fmla="*/ 0 h 610101"/>
                  <a:gd name="connsiteX1" fmla="*/ 146108 w 170118"/>
                  <a:gd name="connsiteY1" fmla="*/ 73054 h 610101"/>
                  <a:gd name="connsiteX2" fmla="*/ 146107 w 170118"/>
                  <a:gd name="connsiteY2" fmla="*/ 610101 h 610101"/>
                  <a:gd name="connsiteX3" fmla="*/ 146107 w 170118"/>
                  <a:gd name="connsiteY3" fmla="*/ 610101 h 610101"/>
                  <a:gd name="connsiteX4" fmla="*/ 0 w 170118"/>
                  <a:gd name="connsiteY4" fmla="*/ 610101 h 610101"/>
                  <a:gd name="connsiteX5" fmla="*/ 0 w 170118"/>
                  <a:gd name="connsiteY5" fmla="*/ 610101 h 610101"/>
                  <a:gd name="connsiteX6" fmla="*/ 0 w 170118"/>
                  <a:gd name="connsiteY6" fmla="*/ 73054 h 610101"/>
                  <a:gd name="connsiteX7" fmla="*/ 170118 w 170118"/>
                  <a:gd name="connsiteY7" fmla="*/ 48025 h 610101"/>
                  <a:gd name="connsiteX0" fmla="*/ 73054 w 146108"/>
                  <a:gd name="connsiteY0" fmla="*/ 0 h 610101"/>
                  <a:gd name="connsiteX1" fmla="*/ 146108 w 146108"/>
                  <a:gd name="connsiteY1" fmla="*/ 73054 h 610101"/>
                  <a:gd name="connsiteX2" fmla="*/ 146107 w 146108"/>
                  <a:gd name="connsiteY2" fmla="*/ 610101 h 610101"/>
                  <a:gd name="connsiteX3" fmla="*/ 146107 w 146108"/>
                  <a:gd name="connsiteY3" fmla="*/ 610101 h 610101"/>
                  <a:gd name="connsiteX4" fmla="*/ 0 w 146108"/>
                  <a:gd name="connsiteY4" fmla="*/ 610101 h 610101"/>
                  <a:gd name="connsiteX5" fmla="*/ 0 w 146108"/>
                  <a:gd name="connsiteY5" fmla="*/ 610101 h 610101"/>
                  <a:gd name="connsiteX6" fmla="*/ 0 w 146108"/>
                  <a:gd name="connsiteY6" fmla="*/ 73054 h 610101"/>
                  <a:gd name="connsiteX0" fmla="*/ 146108 w 146108"/>
                  <a:gd name="connsiteY0" fmla="*/ 0 h 537047"/>
                  <a:gd name="connsiteX1" fmla="*/ 146107 w 146108"/>
                  <a:gd name="connsiteY1" fmla="*/ 537047 h 537047"/>
                  <a:gd name="connsiteX2" fmla="*/ 146107 w 146108"/>
                  <a:gd name="connsiteY2" fmla="*/ 537047 h 537047"/>
                  <a:gd name="connsiteX3" fmla="*/ 0 w 146108"/>
                  <a:gd name="connsiteY3" fmla="*/ 537047 h 537047"/>
                  <a:gd name="connsiteX4" fmla="*/ 0 w 146108"/>
                  <a:gd name="connsiteY4" fmla="*/ 537047 h 537047"/>
                  <a:gd name="connsiteX5" fmla="*/ 0 w 146108"/>
                  <a:gd name="connsiteY5" fmla="*/ 0 h 537047"/>
                  <a:gd name="connsiteX0" fmla="*/ 146108 w 146108"/>
                  <a:gd name="connsiteY0" fmla="*/ 3081 h 540128"/>
                  <a:gd name="connsiteX1" fmla="*/ 146107 w 146108"/>
                  <a:gd name="connsiteY1" fmla="*/ 540128 h 540128"/>
                  <a:gd name="connsiteX2" fmla="*/ 146107 w 146108"/>
                  <a:gd name="connsiteY2" fmla="*/ 540128 h 540128"/>
                  <a:gd name="connsiteX3" fmla="*/ 0 w 146108"/>
                  <a:gd name="connsiteY3" fmla="*/ 540128 h 540128"/>
                  <a:gd name="connsiteX4" fmla="*/ 0 w 146108"/>
                  <a:gd name="connsiteY4" fmla="*/ 540128 h 540128"/>
                  <a:gd name="connsiteX5" fmla="*/ 11500 w 146108"/>
                  <a:gd name="connsiteY5" fmla="*/ 0 h 540128"/>
                  <a:gd name="connsiteX0" fmla="*/ 137701 w 146107"/>
                  <a:gd name="connsiteY0" fmla="*/ 155714 h 540128"/>
                  <a:gd name="connsiteX1" fmla="*/ 146107 w 146107"/>
                  <a:gd name="connsiteY1" fmla="*/ 540128 h 540128"/>
                  <a:gd name="connsiteX2" fmla="*/ 146107 w 146107"/>
                  <a:gd name="connsiteY2" fmla="*/ 540128 h 540128"/>
                  <a:gd name="connsiteX3" fmla="*/ 0 w 146107"/>
                  <a:gd name="connsiteY3" fmla="*/ 540128 h 540128"/>
                  <a:gd name="connsiteX4" fmla="*/ 0 w 146107"/>
                  <a:gd name="connsiteY4" fmla="*/ 540128 h 540128"/>
                  <a:gd name="connsiteX5" fmla="*/ 11500 w 146107"/>
                  <a:gd name="connsiteY5" fmla="*/ 0 h 540128"/>
                  <a:gd name="connsiteX0" fmla="*/ 133222 w 146107"/>
                  <a:gd name="connsiteY0" fmla="*/ 129796 h 540128"/>
                  <a:gd name="connsiteX1" fmla="*/ 146107 w 146107"/>
                  <a:gd name="connsiteY1" fmla="*/ 540128 h 540128"/>
                  <a:gd name="connsiteX2" fmla="*/ 146107 w 146107"/>
                  <a:gd name="connsiteY2" fmla="*/ 540128 h 540128"/>
                  <a:gd name="connsiteX3" fmla="*/ 0 w 146107"/>
                  <a:gd name="connsiteY3" fmla="*/ 540128 h 540128"/>
                  <a:gd name="connsiteX4" fmla="*/ 0 w 146107"/>
                  <a:gd name="connsiteY4" fmla="*/ 540128 h 540128"/>
                  <a:gd name="connsiteX5" fmla="*/ 11500 w 146107"/>
                  <a:gd name="connsiteY5" fmla="*/ 0 h 540128"/>
                  <a:gd name="connsiteX0" fmla="*/ 139957 w 146107"/>
                  <a:gd name="connsiteY0" fmla="*/ 118131 h 540128"/>
                  <a:gd name="connsiteX1" fmla="*/ 146107 w 146107"/>
                  <a:gd name="connsiteY1" fmla="*/ 540128 h 540128"/>
                  <a:gd name="connsiteX2" fmla="*/ 146107 w 146107"/>
                  <a:gd name="connsiteY2" fmla="*/ 540128 h 540128"/>
                  <a:gd name="connsiteX3" fmla="*/ 0 w 146107"/>
                  <a:gd name="connsiteY3" fmla="*/ 540128 h 540128"/>
                  <a:gd name="connsiteX4" fmla="*/ 0 w 146107"/>
                  <a:gd name="connsiteY4" fmla="*/ 540128 h 540128"/>
                  <a:gd name="connsiteX5" fmla="*/ 11500 w 146107"/>
                  <a:gd name="connsiteY5" fmla="*/ 0 h 540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07" h="540128">
                    <a:moveTo>
                      <a:pt x="139957" y="118131"/>
                    </a:moveTo>
                    <a:cubicBezTo>
                      <a:pt x="139957" y="297147"/>
                      <a:pt x="146107" y="361112"/>
                      <a:pt x="146107" y="540128"/>
                    </a:cubicBezTo>
                    <a:lnTo>
                      <a:pt x="146107" y="540128"/>
                    </a:lnTo>
                    <a:lnTo>
                      <a:pt x="0" y="540128"/>
                    </a:lnTo>
                    <a:lnTo>
                      <a:pt x="0" y="540128"/>
                    </a:lnTo>
                    <a:lnTo>
                      <a:pt x="11500" y="0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23" name="楕円 3">
              <a:extLst>
                <a:ext uri="{FF2B5EF4-FFF2-40B4-BE49-F238E27FC236}">
                  <a16:creationId xmlns:a16="http://schemas.microsoft.com/office/drawing/2014/main" id="{E992734D-8768-4E87-A1F6-CAFDFF10D28A}"/>
                </a:ext>
              </a:extLst>
            </p:cNvPr>
            <p:cNvSpPr/>
            <p:nvPr/>
          </p:nvSpPr>
          <p:spPr>
            <a:xfrm>
              <a:off x="1930255" y="4811516"/>
              <a:ext cx="160928" cy="46486"/>
            </a:xfrm>
            <a:custGeom>
              <a:avLst/>
              <a:gdLst>
                <a:gd name="connsiteX0" fmla="*/ 0 w 208922"/>
                <a:gd name="connsiteY0" fmla="*/ 27785 h 55570"/>
                <a:gd name="connsiteX1" fmla="*/ 104461 w 208922"/>
                <a:gd name="connsiteY1" fmla="*/ 0 h 55570"/>
                <a:gd name="connsiteX2" fmla="*/ 208922 w 208922"/>
                <a:gd name="connsiteY2" fmla="*/ 27785 h 55570"/>
                <a:gd name="connsiteX3" fmla="*/ 104461 w 208922"/>
                <a:gd name="connsiteY3" fmla="*/ 55570 h 55570"/>
                <a:gd name="connsiteX4" fmla="*/ 0 w 208922"/>
                <a:gd name="connsiteY4" fmla="*/ 27785 h 55570"/>
                <a:gd name="connsiteX0" fmla="*/ 0 w 208922"/>
                <a:gd name="connsiteY0" fmla="*/ 49217 h 77002"/>
                <a:gd name="connsiteX1" fmla="*/ 104461 w 208922"/>
                <a:gd name="connsiteY1" fmla="*/ 0 h 77002"/>
                <a:gd name="connsiteX2" fmla="*/ 208922 w 208922"/>
                <a:gd name="connsiteY2" fmla="*/ 49217 h 77002"/>
                <a:gd name="connsiteX3" fmla="*/ 104461 w 208922"/>
                <a:gd name="connsiteY3" fmla="*/ 77002 h 77002"/>
                <a:gd name="connsiteX4" fmla="*/ 0 w 208922"/>
                <a:gd name="connsiteY4" fmla="*/ 49217 h 77002"/>
                <a:gd name="connsiteX0" fmla="*/ 0 w 208922"/>
                <a:gd name="connsiteY0" fmla="*/ 49217 h 62783"/>
                <a:gd name="connsiteX1" fmla="*/ 104461 w 208922"/>
                <a:gd name="connsiteY1" fmla="*/ 0 h 62783"/>
                <a:gd name="connsiteX2" fmla="*/ 208922 w 208922"/>
                <a:gd name="connsiteY2" fmla="*/ 49217 h 62783"/>
                <a:gd name="connsiteX3" fmla="*/ 104461 w 208922"/>
                <a:gd name="connsiteY3" fmla="*/ 62714 h 62783"/>
                <a:gd name="connsiteX4" fmla="*/ 0 w 208922"/>
                <a:gd name="connsiteY4" fmla="*/ 49217 h 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922" h="62783">
                  <a:moveTo>
                    <a:pt x="0" y="49217"/>
                  </a:moveTo>
                  <a:cubicBezTo>
                    <a:pt x="0" y="38765"/>
                    <a:pt x="46769" y="0"/>
                    <a:pt x="104461" y="0"/>
                  </a:cubicBezTo>
                  <a:cubicBezTo>
                    <a:pt x="162153" y="0"/>
                    <a:pt x="208922" y="33872"/>
                    <a:pt x="208922" y="49217"/>
                  </a:cubicBezTo>
                  <a:cubicBezTo>
                    <a:pt x="208922" y="64562"/>
                    <a:pt x="162153" y="62714"/>
                    <a:pt x="104461" y="62714"/>
                  </a:cubicBezTo>
                  <a:cubicBezTo>
                    <a:pt x="46769" y="62714"/>
                    <a:pt x="0" y="59669"/>
                    <a:pt x="0" y="49217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4" name="フリーフォーム: 図形 723">
              <a:extLst>
                <a:ext uri="{FF2B5EF4-FFF2-40B4-BE49-F238E27FC236}">
                  <a16:creationId xmlns:a16="http://schemas.microsoft.com/office/drawing/2014/main" id="{24FAD069-50E7-4393-B322-3AE493822817}"/>
                </a:ext>
              </a:extLst>
            </p:cNvPr>
            <p:cNvSpPr/>
            <p:nvPr/>
          </p:nvSpPr>
          <p:spPr>
            <a:xfrm>
              <a:off x="2021668" y="4066066"/>
              <a:ext cx="126680" cy="271462"/>
            </a:xfrm>
            <a:custGeom>
              <a:avLst/>
              <a:gdLst>
                <a:gd name="connsiteX0" fmla="*/ 147637 w 193356"/>
                <a:gd name="connsiteY0" fmla="*/ 1 h 271462"/>
                <a:gd name="connsiteX1" fmla="*/ 193356 w 193356"/>
                <a:gd name="connsiteY1" fmla="*/ 1 h 271462"/>
                <a:gd name="connsiteX2" fmla="*/ 193356 w 193356"/>
                <a:gd name="connsiteY2" fmla="*/ 173831 h 271462"/>
                <a:gd name="connsiteX3" fmla="*/ 147637 w 193356"/>
                <a:gd name="connsiteY3" fmla="*/ 173831 h 271462"/>
                <a:gd name="connsiteX4" fmla="*/ 73819 w 193356"/>
                <a:gd name="connsiteY4" fmla="*/ 0 h 271462"/>
                <a:gd name="connsiteX5" fmla="*/ 119538 w 193356"/>
                <a:gd name="connsiteY5" fmla="*/ 0 h 271462"/>
                <a:gd name="connsiteX6" fmla="*/ 119538 w 193356"/>
                <a:gd name="connsiteY6" fmla="*/ 223837 h 271462"/>
                <a:gd name="connsiteX7" fmla="*/ 73819 w 193356"/>
                <a:gd name="connsiteY7" fmla="*/ 223837 h 271462"/>
                <a:gd name="connsiteX8" fmla="*/ 0 w 193356"/>
                <a:gd name="connsiteY8" fmla="*/ 0 h 271462"/>
                <a:gd name="connsiteX9" fmla="*/ 45719 w 193356"/>
                <a:gd name="connsiteY9" fmla="*/ 0 h 271462"/>
                <a:gd name="connsiteX10" fmla="*/ 45719 w 193356"/>
                <a:gd name="connsiteY10" fmla="*/ 271462 h 271462"/>
                <a:gd name="connsiteX11" fmla="*/ 0 w 193356"/>
                <a:gd name="connsiteY11" fmla="*/ 271462 h 27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356" h="271462">
                  <a:moveTo>
                    <a:pt x="147637" y="1"/>
                  </a:moveTo>
                  <a:lnTo>
                    <a:pt x="193356" y="1"/>
                  </a:lnTo>
                  <a:lnTo>
                    <a:pt x="193356" y="173831"/>
                  </a:lnTo>
                  <a:lnTo>
                    <a:pt x="147637" y="173831"/>
                  </a:lnTo>
                  <a:close/>
                  <a:moveTo>
                    <a:pt x="73819" y="0"/>
                  </a:moveTo>
                  <a:lnTo>
                    <a:pt x="119538" y="0"/>
                  </a:lnTo>
                  <a:lnTo>
                    <a:pt x="119538" y="223837"/>
                  </a:lnTo>
                  <a:lnTo>
                    <a:pt x="73819" y="223837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271462"/>
                  </a:lnTo>
                  <a:lnTo>
                    <a:pt x="0" y="271462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9B71171-7A6E-4324-835A-575EFF3695C9}"/>
              </a:ext>
            </a:extLst>
          </p:cNvPr>
          <p:cNvGrpSpPr/>
          <p:nvPr/>
        </p:nvGrpSpPr>
        <p:grpSpPr>
          <a:xfrm>
            <a:off x="4048280" y="3828342"/>
            <a:ext cx="1970220" cy="2583184"/>
            <a:chOff x="4262966" y="3828342"/>
            <a:chExt cx="1970220" cy="2583184"/>
          </a:xfrm>
        </p:grpSpPr>
        <p:sp>
          <p:nvSpPr>
            <p:cNvPr id="738" name="楕円 737">
              <a:extLst>
                <a:ext uri="{FF2B5EF4-FFF2-40B4-BE49-F238E27FC236}">
                  <a16:creationId xmlns:a16="http://schemas.microsoft.com/office/drawing/2014/main" id="{49B568DF-BA1A-4E12-B346-1D5C7A2D4E47}"/>
                </a:ext>
              </a:extLst>
            </p:cNvPr>
            <p:cNvSpPr/>
            <p:nvPr/>
          </p:nvSpPr>
          <p:spPr>
            <a:xfrm rot="18000000">
              <a:off x="4202708" y="4146444"/>
              <a:ext cx="655870" cy="51021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0B50E7E-A896-4A7F-AC36-2302EFB0CEA2}"/>
                </a:ext>
              </a:extLst>
            </p:cNvPr>
            <p:cNvGrpSpPr/>
            <p:nvPr/>
          </p:nvGrpSpPr>
          <p:grpSpPr>
            <a:xfrm rot="947118">
              <a:off x="4565197" y="5124179"/>
              <a:ext cx="336516" cy="804160"/>
              <a:chOff x="4559951" y="5158093"/>
              <a:chExt cx="336516" cy="804160"/>
            </a:xfrm>
          </p:grpSpPr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BA5B311C-A48C-4911-8358-36E06B6BE330}"/>
                  </a:ext>
                </a:extLst>
              </p:cNvPr>
              <p:cNvSpPr/>
              <p:nvPr/>
            </p:nvSpPr>
            <p:spPr>
              <a:xfrm rot="12191543" flipH="1">
                <a:off x="4559951" y="5327526"/>
                <a:ext cx="246354" cy="634727"/>
              </a:xfrm>
              <a:custGeom>
                <a:avLst/>
                <a:gdLst>
                  <a:gd name="connsiteX0" fmla="*/ 63630 w 246354"/>
                  <a:gd name="connsiteY0" fmla="*/ 601439 h 634727"/>
                  <a:gd name="connsiteX1" fmla="*/ 169397 w 246354"/>
                  <a:gd name="connsiteY1" fmla="*/ 634727 h 634727"/>
                  <a:gd name="connsiteX2" fmla="*/ 183612 w 246354"/>
                  <a:gd name="connsiteY2" fmla="*/ 618250 h 634727"/>
                  <a:gd name="connsiteX3" fmla="*/ 205948 w 246354"/>
                  <a:gd name="connsiteY3" fmla="*/ 541684 h 634727"/>
                  <a:gd name="connsiteX4" fmla="*/ 176115 w 246354"/>
                  <a:gd name="connsiteY4" fmla="*/ 236828 h 634727"/>
                  <a:gd name="connsiteX5" fmla="*/ 193322 w 246354"/>
                  <a:gd name="connsiteY5" fmla="*/ 203018 h 634727"/>
                  <a:gd name="connsiteX6" fmla="*/ 199104 w 246354"/>
                  <a:gd name="connsiteY6" fmla="*/ 183417 h 634727"/>
                  <a:gd name="connsiteX7" fmla="*/ 202764 w 246354"/>
                  <a:gd name="connsiteY7" fmla="*/ 154374 h 634727"/>
                  <a:gd name="connsiteX8" fmla="*/ 243017 w 246354"/>
                  <a:gd name="connsiteY8" fmla="*/ 86464 h 634727"/>
                  <a:gd name="connsiteX9" fmla="*/ 243225 w 246354"/>
                  <a:gd name="connsiteY9" fmla="*/ 86267 h 634727"/>
                  <a:gd name="connsiteX10" fmla="*/ 243465 w 246354"/>
                  <a:gd name="connsiteY10" fmla="*/ 85829 h 634727"/>
                  <a:gd name="connsiteX11" fmla="*/ 244000 w 246354"/>
                  <a:gd name="connsiteY11" fmla="*/ 85073 h 634727"/>
                  <a:gd name="connsiteX12" fmla="*/ 243913 w 246354"/>
                  <a:gd name="connsiteY12" fmla="*/ 85014 h 634727"/>
                  <a:gd name="connsiteX13" fmla="*/ 245625 w 246354"/>
                  <a:gd name="connsiteY13" fmla="*/ 81901 h 634727"/>
                  <a:gd name="connsiteX14" fmla="*/ 242829 w 246354"/>
                  <a:gd name="connsiteY14" fmla="*/ 70636 h 634727"/>
                  <a:gd name="connsiteX15" fmla="*/ 230472 w 246354"/>
                  <a:gd name="connsiteY15" fmla="*/ 71705 h 634727"/>
                  <a:gd name="connsiteX16" fmla="*/ 227839 w 246354"/>
                  <a:gd name="connsiteY16" fmla="*/ 74198 h 634727"/>
                  <a:gd name="connsiteX17" fmla="*/ 227744 w 246354"/>
                  <a:gd name="connsiteY17" fmla="*/ 74134 h 634727"/>
                  <a:gd name="connsiteX18" fmla="*/ 227087 w 246354"/>
                  <a:gd name="connsiteY18" fmla="*/ 74910 h 634727"/>
                  <a:gd name="connsiteX19" fmla="*/ 226779 w 246354"/>
                  <a:gd name="connsiteY19" fmla="*/ 75201 h 634727"/>
                  <a:gd name="connsiteX20" fmla="*/ 226667 w 246354"/>
                  <a:gd name="connsiteY20" fmla="*/ 75405 h 634727"/>
                  <a:gd name="connsiteX21" fmla="*/ 183685 w 246354"/>
                  <a:gd name="connsiteY21" fmla="*/ 122594 h 634727"/>
                  <a:gd name="connsiteX22" fmla="*/ 202860 w 246354"/>
                  <a:gd name="connsiteY22" fmla="*/ 40196 h 634727"/>
                  <a:gd name="connsiteX23" fmla="*/ 202791 w 246354"/>
                  <a:gd name="connsiteY23" fmla="*/ 40178 h 634727"/>
                  <a:gd name="connsiteX24" fmla="*/ 203294 w 246354"/>
                  <a:gd name="connsiteY24" fmla="*/ 37837 h 634727"/>
                  <a:gd name="connsiteX25" fmla="*/ 194345 w 246354"/>
                  <a:gd name="connsiteY25" fmla="*/ 22538 h 634727"/>
                  <a:gd name="connsiteX26" fmla="*/ 176893 w 246354"/>
                  <a:gd name="connsiteY26" fmla="*/ 34079 h 634727"/>
                  <a:gd name="connsiteX27" fmla="*/ 176781 w 246354"/>
                  <a:gd name="connsiteY27" fmla="*/ 34601 h 634727"/>
                  <a:gd name="connsiteX28" fmla="*/ 145562 w 246354"/>
                  <a:gd name="connsiteY28" fmla="*/ 113227 h 634727"/>
                  <a:gd name="connsiteX29" fmla="*/ 144843 w 246354"/>
                  <a:gd name="connsiteY29" fmla="*/ 18045 h 634727"/>
                  <a:gd name="connsiteX30" fmla="*/ 144936 w 246354"/>
                  <a:gd name="connsiteY30" fmla="*/ 17450 h 634727"/>
                  <a:gd name="connsiteX31" fmla="*/ 132802 w 246354"/>
                  <a:gd name="connsiteY31" fmla="*/ 23 h 634727"/>
                  <a:gd name="connsiteX32" fmla="*/ 118211 w 246354"/>
                  <a:gd name="connsiteY32" fmla="*/ 15729 h 634727"/>
                  <a:gd name="connsiteX33" fmla="*/ 118213 w 246354"/>
                  <a:gd name="connsiteY33" fmla="*/ 16034 h 634727"/>
                  <a:gd name="connsiteX34" fmla="*/ 104557 w 246354"/>
                  <a:gd name="connsiteY34" fmla="*/ 114383 h 634727"/>
                  <a:gd name="connsiteX35" fmla="*/ 73895 w 246354"/>
                  <a:gd name="connsiteY35" fmla="*/ 35511 h 634727"/>
                  <a:gd name="connsiteX36" fmla="*/ 73798 w 246354"/>
                  <a:gd name="connsiteY36" fmla="*/ 35044 h 634727"/>
                  <a:gd name="connsiteX37" fmla="*/ 62377 w 246354"/>
                  <a:gd name="connsiteY37" fmla="*/ 26000 h 634727"/>
                  <a:gd name="connsiteX38" fmla="*/ 57078 w 246354"/>
                  <a:gd name="connsiteY38" fmla="*/ 26429 h 634727"/>
                  <a:gd name="connsiteX39" fmla="*/ 47622 w 246354"/>
                  <a:gd name="connsiteY39" fmla="*/ 39639 h 634727"/>
                  <a:gd name="connsiteX40" fmla="*/ 47998 w 246354"/>
                  <a:gd name="connsiteY40" fmla="*/ 41452 h 634727"/>
                  <a:gd name="connsiteX41" fmla="*/ 47932 w 246354"/>
                  <a:gd name="connsiteY41" fmla="*/ 41470 h 634727"/>
                  <a:gd name="connsiteX42" fmla="*/ 71233 w 246354"/>
                  <a:gd name="connsiteY42" fmla="*/ 125423 h 634727"/>
                  <a:gd name="connsiteX43" fmla="*/ 66495 w 246354"/>
                  <a:gd name="connsiteY43" fmla="*/ 148689 h 634727"/>
                  <a:gd name="connsiteX44" fmla="*/ 24784 w 246354"/>
                  <a:gd name="connsiteY44" fmla="*/ 134594 h 634727"/>
                  <a:gd name="connsiteX45" fmla="*/ 24749 w 246354"/>
                  <a:gd name="connsiteY45" fmla="*/ 134653 h 634727"/>
                  <a:gd name="connsiteX46" fmla="*/ 22345 w 246354"/>
                  <a:gd name="connsiteY46" fmla="*/ 133733 h 634727"/>
                  <a:gd name="connsiteX47" fmla="*/ 14953 w 246354"/>
                  <a:gd name="connsiteY47" fmla="*/ 132689 h 634727"/>
                  <a:gd name="connsiteX48" fmla="*/ 1336 w 246354"/>
                  <a:gd name="connsiteY48" fmla="*/ 139702 h 634727"/>
                  <a:gd name="connsiteX49" fmla="*/ 8637 w 246354"/>
                  <a:gd name="connsiteY49" fmla="*/ 159003 h 634727"/>
                  <a:gd name="connsiteX50" fmla="*/ 11634 w 246354"/>
                  <a:gd name="connsiteY50" fmla="*/ 160702 h 634727"/>
                  <a:gd name="connsiteX51" fmla="*/ 73859 w 246354"/>
                  <a:gd name="connsiteY51" fmla="*/ 202178 h 634727"/>
                  <a:gd name="connsiteX52" fmla="*/ 74802 w 246354"/>
                  <a:gd name="connsiteY52" fmla="*/ 204101 h 634727"/>
                  <a:gd name="connsiteX53" fmla="*/ 94542 w 246354"/>
                  <a:gd name="connsiteY53" fmla="*/ 236590 h 634727"/>
                  <a:gd name="connsiteX54" fmla="*/ 91283 w 246354"/>
                  <a:gd name="connsiteY54" fmla="*/ 508513 h 634727"/>
                  <a:gd name="connsiteX55" fmla="*/ 63561 w 246354"/>
                  <a:gd name="connsiteY55" fmla="*/ 599494 h 63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46354" h="634727">
                    <a:moveTo>
                      <a:pt x="63630" y="601439"/>
                    </a:moveTo>
                    <a:lnTo>
                      <a:pt x="169397" y="634727"/>
                    </a:lnTo>
                    <a:lnTo>
                      <a:pt x="183612" y="618250"/>
                    </a:lnTo>
                    <a:cubicBezTo>
                      <a:pt x="191651" y="601106"/>
                      <a:pt x="198580" y="576802"/>
                      <a:pt x="205948" y="541684"/>
                    </a:cubicBezTo>
                    <a:cubicBezTo>
                      <a:pt x="206930" y="459629"/>
                      <a:pt x="181124" y="347562"/>
                      <a:pt x="176115" y="236828"/>
                    </a:cubicBezTo>
                    <a:lnTo>
                      <a:pt x="193322" y="203018"/>
                    </a:lnTo>
                    <a:cubicBezTo>
                      <a:pt x="196549" y="197087"/>
                      <a:pt x="198581" y="190468"/>
                      <a:pt x="199104" y="183417"/>
                    </a:cubicBezTo>
                    <a:cubicBezTo>
                      <a:pt x="200066" y="170445"/>
                      <a:pt x="201802" y="167346"/>
                      <a:pt x="202764" y="154374"/>
                    </a:cubicBezTo>
                    <a:lnTo>
                      <a:pt x="243017" y="86464"/>
                    </a:lnTo>
                    <a:lnTo>
                      <a:pt x="243225" y="86267"/>
                    </a:lnTo>
                    <a:lnTo>
                      <a:pt x="243465" y="85829"/>
                    </a:lnTo>
                    <a:lnTo>
                      <a:pt x="244000" y="85073"/>
                    </a:lnTo>
                    <a:lnTo>
                      <a:pt x="243913" y="85014"/>
                    </a:lnTo>
                    <a:lnTo>
                      <a:pt x="245625" y="81901"/>
                    </a:lnTo>
                    <a:cubicBezTo>
                      <a:pt x="247186" y="77437"/>
                      <a:pt x="246235" y="72928"/>
                      <a:pt x="242829" y="70636"/>
                    </a:cubicBezTo>
                    <a:cubicBezTo>
                      <a:pt x="239423" y="68344"/>
                      <a:pt x="234529" y="68921"/>
                      <a:pt x="230472" y="71705"/>
                    </a:cubicBezTo>
                    <a:lnTo>
                      <a:pt x="227839" y="74198"/>
                    </a:lnTo>
                    <a:lnTo>
                      <a:pt x="227744" y="74134"/>
                    </a:lnTo>
                    <a:lnTo>
                      <a:pt x="227087" y="74910"/>
                    </a:lnTo>
                    <a:lnTo>
                      <a:pt x="226779" y="75201"/>
                    </a:lnTo>
                    <a:lnTo>
                      <a:pt x="226667" y="75405"/>
                    </a:lnTo>
                    <a:cubicBezTo>
                      <a:pt x="212227" y="91391"/>
                      <a:pt x="188013" y="124904"/>
                      <a:pt x="183685" y="122594"/>
                    </a:cubicBezTo>
                    <a:cubicBezTo>
                      <a:pt x="179358" y="120285"/>
                      <a:pt x="196355" y="67918"/>
                      <a:pt x="202860" y="40196"/>
                    </a:cubicBezTo>
                    <a:lnTo>
                      <a:pt x="202791" y="40178"/>
                    </a:lnTo>
                    <a:lnTo>
                      <a:pt x="203294" y="37837"/>
                    </a:lnTo>
                    <a:cubicBezTo>
                      <a:pt x="204182" y="30700"/>
                      <a:pt x="200564" y="24192"/>
                      <a:pt x="194345" y="22538"/>
                    </a:cubicBezTo>
                    <a:cubicBezTo>
                      <a:pt x="187237" y="20649"/>
                      <a:pt x="179424" y="25816"/>
                      <a:pt x="176893" y="34079"/>
                    </a:cubicBezTo>
                    <a:lnTo>
                      <a:pt x="176781" y="34601"/>
                    </a:lnTo>
                    <a:cubicBezTo>
                      <a:pt x="166375" y="60810"/>
                      <a:pt x="150594" y="113776"/>
                      <a:pt x="145562" y="113227"/>
                    </a:cubicBezTo>
                    <a:cubicBezTo>
                      <a:pt x="140530" y="112678"/>
                      <a:pt x="145083" y="49772"/>
                      <a:pt x="144843" y="18045"/>
                    </a:cubicBezTo>
                    <a:cubicBezTo>
                      <a:pt x="144874" y="17847"/>
                      <a:pt x="144905" y="17648"/>
                      <a:pt x="144936" y="17450"/>
                    </a:cubicBezTo>
                    <a:cubicBezTo>
                      <a:pt x="145615" y="8300"/>
                      <a:pt x="140182" y="498"/>
                      <a:pt x="132802" y="23"/>
                    </a:cubicBezTo>
                    <a:cubicBezTo>
                      <a:pt x="125422" y="-453"/>
                      <a:pt x="118889" y="6579"/>
                      <a:pt x="118211" y="15729"/>
                    </a:cubicBezTo>
                    <a:cubicBezTo>
                      <a:pt x="118211" y="15831"/>
                      <a:pt x="118212" y="15932"/>
                      <a:pt x="118213" y="16034"/>
                    </a:cubicBezTo>
                    <a:cubicBezTo>
                      <a:pt x="113661" y="48817"/>
                      <a:pt x="107960" y="112313"/>
                      <a:pt x="104557" y="114383"/>
                    </a:cubicBezTo>
                    <a:cubicBezTo>
                      <a:pt x="101153" y="116452"/>
                      <a:pt x="84116" y="61802"/>
                      <a:pt x="73895" y="35511"/>
                    </a:cubicBezTo>
                    <a:lnTo>
                      <a:pt x="73798" y="35044"/>
                    </a:lnTo>
                    <a:cubicBezTo>
                      <a:pt x="72185" y="30001"/>
                      <a:pt x="67571" y="26570"/>
                      <a:pt x="62377" y="26000"/>
                    </a:cubicBezTo>
                    <a:cubicBezTo>
                      <a:pt x="60645" y="25810"/>
                      <a:pt x="58849" y="25937"/>
                      <a:pt x="57078" y="26429"/>
                    </a:cubicBezTo>
                    <a:cubicBezTo>
                      <a:pt x="50880" y="28150"/>
                      <a:pt x="47044" y="33759"/>
                      <a:pt x="47622" y="39639"/>
                    </a:cubicBezTo>
                    <a:lnTo>
                      <a:pt x="47998" y="41452"/>
                    </a:lnTo>
                    <a:lnTo>
                      <a:pt x="47932" y="41470"/>
                    </a:lnTo>
                    <a:cubicBezTo>
                      <a:pt x="55699" y="69455"/>
                      <a:pt x="68948" y="118150"/>
                      <a:pt x="71233" y="125423"/>
                    </a:cubicBezTo>
                    <a:cubicBezTo>
                      <a:pt x="73518" y="132696"/>
                      <a:pt x="72480" y="144141"/>
                      <a:pt x="66495" y="148689"/>
                    </a:cubicBezTo>
                    <a:cubicBezTo>
                      <a:pt x="60509" y="153236"/>
                      <a:pt x="39643" y="139938"/>
                      <a:pt x="24784" y="134594"/>
                    </a:cubicBezTo>
                    <a:cubicBezTo>
                      <a:pt x="24773" y="134614"/>
                      <a:pt x="24761" y="134633"/>
                      <a:pt x="24749" y="134653"/>
                    </a:cubicBezTo>
                    <a:lnTo>
                      <a:pt x="22345" y="133733"/>
                    </a:lnTo>
                    <a:cubicBezTo>
                      <a:pt x="19850" y="132990"/>
                      <a:pt x="17342" y="132650"/>
                      <a:pt x="14953" y="132689"/>
                    </a:cubicBezTo>
                    <a:cubicBezTo>
                      <a:pt x="8980" y="132786"/>
                      <a:pt x="3750" y="135251"/>
                      <a:pt x="1336" y="139702"/>
                    </a:cubicBezTo>
                    <a:cubicBezTo>
                      <a:pt x="-2045" y="145935"/>
                      <a:pt x="1211" y="153996"/>
                      <a:pt x="8637" y="159003"/>
                    </a:cubicBezTo>
                    <a:lnTo>
                      <a:pt x="11634" y="160702"/>
                    </a:lnTo>
                    <a:lnTo>
                      <a:pt x="73859" y="202178"/>
                    </a:lnTo>
                    <a:lnTo>
                      <a:pt x="74802" y="204101"/>
                    </a:lnTo>
                    <a:cubicBezTo>
                      <a:pt x="77013" y="207656"/>
                      <a:pt x="91501" y="233633"/>
                      <a:pt x="94542" y="236590"/>
                    </a:cubicBezTo>
                    <a:cubicBezTo>
                      <a:pt x="94001" y="285875"/>
                      <a:pt x="94627" y="455403"/>
                      <a:pt x="91283" y="508513"/>
                    </a:cubicBezTo>
                    <a:cubicBezTo>
                      <a:pt x="88776" y="548345"/>
                      <a:pt x="68893" y="577385"/>
                      <a:pt x="63561" y="59949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0" name="四角形: 上の 2 つの角を丸める 641">
                <a:extLst>
                  <a:ext uri="{FF2B5EF4-FFF2-40B4-BE49-F238E27FC236}">
                    <a16:creationId xmlns:a16="http://schemas.microsoft.com/office/drawing/2014/main" id="{CD7C76E4-788A-4F6B-9275-3BE65ACB6A22}"/>
                  </a:ext>
                </a:extLst>
              </p:cNvPr>
              <p:cNvSpPr/>
              <p:nvPr/>
            </p:nvSpPr>
            <p:spPr>
              <a:xfrm rot="343326">
                <a:off x="4621516" y="5158093"/>
                <a:ext cx="274951" cy="610250"/>
              </a:xfrm>
              <a:custGeom>
                <a:avLst/>
                <a:gdLst>
                  <a:gd name="connsiteX0" fmla="*/ 99744 w 218837"/>
                  <a:gd name="connsiteY0" fmla="*/ 0 h 349399"/>
                  <a:gd name="connsiteX1" fmla="*/ 119093 w 218837"/>
                  <a:gd name="connsiteY1" fmla="*/ 0 h 349399"/>
                  <a:gd name="connsiteX2" fmla="*/ 218837 w 218837"/>
                  <a:gd name="connsiteY2" fmla="*/ 99744 h 349399"/>
                  <a:gd name="connsiteX3" fmla="*/ 218837 w 218837"/>
                  <a:gd name="connsiteY3" fmla="*/ 349399 h 349399"/>
                  <a:gd name="connsiteX4" fmla="*/ 218837 w 218837"/>
                  <a:gd name="connsiteY4" fmla="*/ 349399 h 349399"/>
                  <a:gd name="connsiteX5" fmla="*/ 0 w 218837"/>
                  <a:gd name="connsiteY5" fmla="*/ 349399 h 349399"/>
                  <a:gd name="connsiteX6" fmla="*/ 0 w 218837"/>
                  <a:gd name="connsiteY6" fmla="*/ 349399 h 349399"/>
                  <a:gd name="connsiteX7" fmla="*/ 0 w 218837"/>
                  <a:gd name="connsiteY7" fmla="*/ 99744 h 349399"/>
                  <a:gd name="connsiteX8" fmla="*/ 99744 w 218837"/>
                  <a:gd name="connsiteY8" fmla="*/ 0 h 349399"/>
                  <a:gd name="connsiteX0" fmla="*/ 135716 w 254809"/>
                  <a:gd name="connsiteY0" fmla="*/ 0 h 563603"/>
                  <a:gd name="connsiteX1" fmla="*/ 155065 w 254809"/>
                  <a:gd name="connsiteY1" fmla="*/ 0 h 563603"/>
                  <a:gd name="connsiteX2" fmla="*/ 254809 w 254809"/>
                  <a:gd name="connsiteY2" fmla="*/ 99744 h 563603"/>
                  <a:gd name="connsiteX3" fmla="*/ 254809 w 254809"/>
                  <a:gd name="connsiteY3" fmla="*/ 349399 h 563603"/>
                  <a:gd name="connsiteX4" fmla="*/ 254809 w 254809"/>
                  <a:gd name="connsiteY4" fmla="*/ 349399 h 563603"/>
                  <a:gd name="connsiteX5" fmla="*/ 35972 w 254809"/>
                  <a:gd name="connsiteY5" fmla="*/ 349399 h 563603"/>
                  <a:gd name="connsiteX6" fmla="*/ 0 w 254809"/>
                  <a:gd name="connsiteY6" fmla="*/ 563603 h 563603"/>
                  <a:gd name="connsiteX7" fmla="*/ 35972 w 254809"/>
                  <a:gd name="connsiteY7" fmla="*/ 99744 h 563603"/>
                  <a:gd name="connsiteX8" fmla="*/ 135716 w 254809"/>
                  <a:gd name="connsiteY8" fmla="*/ 0 h 563603"/>
                  <a:gd name="connsiteX0" fmla="*/ 135716 w 254809"/>
                  <a:gd name="connsiteY0" fmla="*/ 0 h 593198"/>
                  <a:gd name="connsiteX1" fmla="*/ 155065 w 254809"/>
                  <a:gd name="connsiteY1" fmla="*/ 0 h 593198"/>
                  <a:gd name="connsiteX2" fmla="*/ 254809 w 254809"/>
                  <a:gd name="connsiteY2" fmla="*/ 99744 h 593198"/>
                  <a:gd name="connsiteX3" fmla="*/ 254809 w 254809"/>
                  <a:gd name="connsiteY3" fmla="*/ 349399 h 593198"/>
                  <a:gd name="connsiteX4" fmla="*/ 254809 w 254809"/>
                  <a:gd name="connsiteY4" fmla="*/ 349399 h 593198"/>
                  <a:gd name="connsiteX5" fmla="*/ 110658 w 254809"/>
                  <a:gd name="connsiteY5" fmla="*/ 593198 h 593198"/>
                  <a:gd name="connsiteX6" fmla="*/ 0 w 254809"/>
                  <a:gd name="connsiteY6" fmla="*/ 563603 h 593198"/>
                  <a:gd name="connsiteX7" fmla="*/ 35972 w 254809"/>
                  <a:gd name="connsiteY7" fmla="*/ 99744 h 593198"/>
                  <a:gd name="connsiteX8" fmla="*/ 135716 w 254809"/>
                  <a:gd name="connsiteY8" fmla="*/ 0 h 593198"/>
                  <a:gd name="connsiteX0" fmla="*/ 137395 w 256488"/>
                  <a:gd name="connsiteY0" fmla="*/ 0 h 593198"/>
                  <a:gd name="connsiteX1" fmla="*/ 156744 w 256488"/>
                  <a:gd name="connsiteY1" fmla="*/ 0 h 593198"/>
                  <a:gd name="connsiteX2" fmla="*/ 256488 w 256488"/>
                  <a:gd name="connsiteY2" fmla="*/ 99744 h 593198"/>
                  <a:gd name="connsiteX3" fmla="*/ 256488 w 256488"/>
                  <a:gd name="connsiteY3" fmla="*/ 349399 h 593198"/>
                  <a:gd name="connsiteX4" fmla="*/ 256488 w 256488"/>
                  <a:gd name="connsiteY4" fmla="*/ 349399 h 593198"/>
                  <a:gd name="connsiteX5" fmla="*/ 112337 w 256488"/>
                  <a:gd name="connsiteY5" fmla="*/ 593198 h 593198"/>
                  <a:gd name="connsiteX6" fmla="*/ 1679 w 256488"/>
                  <a:gd name="connsiteY6" fmla="*/ 563603 h 593198"/>
                  <a:gd name="connsiteX7" fmla="*/ 78134 w 256488"/>
                  <a:gd name="connsiteY7" fmla="*/ 315065 h 593198"/>
                  <a:gd name="connsiteX8" fmla="*/ 37651 w 256488"/>
                  <a:gd name="connsiteY8" fmla="*/ 99744 h 593198"/>
                  <a:gd name="connsiteX9" fmla="*/ 137395 w 256488"/>
                  <a:gd name="connsiteY9" fmla="*/ 0 h 593198"/>
                  <a:gd name="connsiteX0" fmla="*/ 137395 w 256488"/>
                  <a:gd name="connsiteY0" fmla="*/ 0 h 593198"/>
                  <a:gd name="connsiteX1" fmla="*/ 156744 w 256488"/>
                  <a:gd name="connsiteY1" fmla="*/ 0 h 593198"/>
                  <a:gd name="connsiteX2" fmla="*/ 256488 w 256488"/>
                  <a:gd name="connsiteY2" fmla="*/ 99744 h 593198"/>
                  <a:gd name="connsiteX3" fmla="*/ 256488 w 256488"/>
                  <a:gd name="connsiteY3" fmla="*/ 349399 h 593198"/>
                  <a:gd name="connsiteX4" fmla="*/ 256488 w 256488"/>
                  <a:gd name="connsiteY4" fmla="*/ 349399 h 593198"/>
                  <a:gd name="connsiteX5" fmla="*/ 112337 w 256488"/>
                  <a:gd name="connsiteY5" fmla="*/ 593198 h 593198"/>
                  <a:gd name="connsiteX6" fmla="*/ 1679 w 256488"/>
                  <a:gd name="connsiteY6" fmla="*/ 563603 h 593198"/>
                  <a:gd name="connsiteX7" fmla="*/ 78134 w 256488"/>
                  <a:gd name="connsiteY7" fmla="*/ 315065 h 593198"/>
                  <a:gd name="connsiteX8" fmla="*/ 37651 w 256488"/>
                  <a:gd name="connsiteY8" fmla="*/ 99744 h 593198"/>
                  <a:gd name="connsiteX9" fmla="*/ 137395 w 256488"/>
                  <a:gd name="connsiteY9" fmla="*/ 0 h 593198"/>
                  <a:gd name="connsiteX0" fmla="*/ 137641 w 256734"/>
                  <a:gd name="connsiteY0" fmla="*/ 0 h 593198"/>
                  <a:gd name="connsiteX1" fmla="*/ 156990 w 256734"/>
                  <a:gd name="connsiteY1" fmla="*/ 0 h 593198"/>
                  <a:gd name="connsiteX2" fmla="*/ 256734 w 256734"/>
                  <a:gd name="connsiteY2" fmla="*/ 99744 h 593198"/>
                  <a:gd name="connsiteX3" fmla="*/ 256734 w 256734"/>
                  <a:gd name="connsiteY3" fmla="*/ 349399 h 593198"/>
                  <a:gd name="connsiteX4" fmla="*/ 256734 w 256734"/>
                  <a:gd name="connsiteY4" fmla="*/ 349399 h 593198"/>
                  <a:gd name="connsiteX5" fmla="*/ 112583 w 256734"/>
                  <a:gd name="connsiteY5" fmla="*/ 593198 h 593198"/>
                  <a:gd name="connsiteX6" fmla="*/ 1925 w 256734"/>
                  <a:gd name="connsiteY6" fmla="*/ 563603 h 593198"/>
                  <a:gd name="connsiteX7" fmla="*/ 78380 w 256734"/>
                  <a:gd name="connsiteY7" fmla="*/ 315065 h 593198"/>
                  <a:gd name="connsiteX8" fmla="*/ 37897 w 256734"/>
                  <a:gd name="connsiteY8" fmla="*/ 99744 h 593198"/>
                  <a:gd name="connsiteX9" fmla="*/ 137641 w 256734"/>
                  <a:gd name="connsiteY9" fmla="*/ 0 h 593198"/>
                  <a:gd name="connsiteX0" fmla="*/ 135718 w 254811"/>
                  <a:gd name="connsiteY0" fmla="*/ 0 h 593198"/>
                  <a:gd name="connsiteX1" fmla="*/ 155067 w 254811"/>
                  <a:gd name="connsiteY1" fmla="*/ 0 h 593198"/>
                  <a:gd name="connsiteX2" fmla="*/ 254811 w 254811"/>
                  <a:gd name="connsiteY2" fmla="*/ 99744 h 593198"/>
                  <a:gd name="connsiteX3" fmla="*/ 254811 w 254811"/>
                  <a:gd name="connsiteY3" fmla="*/ 349399 h 593198"/>
                  <a:gd name="connsiteX4" fmla="*/ 254811 w 254811"/>
                  <a:gd name="connsiteY4" fmla="*/ 349399 h 593198"/>
                  <a:gd name="connsiteX5" fmla="*/ 110660 w 254811"/>
                  <a:gd name="connsiteY5" fmla="*/ 593198 h 593198"/>
                  <a:gd name="connsiteX6" fmla="*/ 2 w 254811"/>
                  <a:gd name="connsiteY6" fmla="*/ 563603 h 593198"/>
                  <a:gd name="connsiteX7" fmla="*/ 76457 w 254811"/>
                  <a:gd name="connsiteY7" fmla="*/ 315065 h 593198"/>
                  <a:gd name="connsiteX8" fmla="*/ 35974 w 254811"/>
                  <a:gd name="connsiteY8" fmla="*/ 99744 h 593198"/>
                  <a:gd name="connsiteX9" fmla="*/ 135718 w 254811"/>
                  <a:gd name="connsiteY9" fmla="*/ 0 h 593198"/>
                  <a:gd name="connsiteX0" fmla="*/ 155859 w 274952"/>
                  <a:gd name="connsiteY0" fmla="*/ 0 h 593198"/>
                  <a:gd name="connsiteX1" fmla="*/ 175208 w 274952"/>
                  <a:gd name="connsiteY1" fmla="*/ 0 h 593198"/>
                  <a:gd name="connsiteX2" fmla="*/ 274952 w 274952"/>
                  <a:gd name="connsiteY2" fmla="*/ 99744 h 593198"/>
                  <a:gd name="connsiteX3" fmla="*/ 274952 w 274952"/>
                  <a:gd name="connsiteY3" fmla="*/ 349399 h 593198"/>
                  <a:gd name="connsiteX4" fmla="*/ 274952 w 274952"/>
                  <a:gd name="connsiteY4" fmla="*/ 349399 h 593198"/>
                  <a:gd name="connsiteX5" fmla="*/ 130801 w 274952"/>
                  <a:gd name="connsiteY5" fmla="*/ 593198 h 593198"/>
                  <a:gd name="connsiteX6" fmla="*/ 1 w 274952"/>
                  <a:gd name="connsiteY6" fmla="*/ 553656 h 593198"/>
                  <a:gd name="connsiteX7" fmla="*/ 96598 w 274952"/>
                  <a:gd name="connsiteY7" fmla="*/ 315065 h 593198"/>
                  <a:gd name="connsiteX8" fmla="*/ 56115 w 274952"/>
                  <a:gd name="connsiteY8" fmla="*/ 99744 h 593198"/>
                  <a:gd name="connsiteX9" fmla="*/ 155859 w 274952"/>
                  <a:gd name="connsiteY9" fmla="*/ 0 h 593198"/>
                  <a:gd name="connsiteX0" fmla="*/ 155859 w 274952"/>
                  <a:gd name="connsiteY0" fmla="*/ 0 h 602438"/>
                  <a:gd name="connsiteX1" fmla="*/ 175208 w 274952"/>
                  <a:gd name="connsiteY1" fmla="*/ 0 h 602438"/>
                  <a:gd name="connsiteX2" fmla="*/ 274952 w 274952"/>
                  <a:gd name="connsiteY2" fmla="*/ 99744 h 602438"/>
                  <a:gd name="connsiteX3" fmla="*/ 274952 w 274952"/>
                  <a:gd name="connsiteY3" fmla="*/ 349399 h 602438"/>
                  <a:gd name="connsiteX4" fmla="*/ 274952 w 274952"/>
                  <a:gd name="connsiteY4" fmla="*/ 349399 h 602438"/>
                  <a:gd name="connsiteX5" fmla="*/ 134121 w 274952"/>
                  <a:gd name="connsiteY5" fmla="*/ 602438 h 602438"/>
                  <a:gd name="connsiteX6" fmla="*/ 1 w 274952"/>
                  <a:gd name="connsiteY6" fmla="*/ 553656 h 602438"/>
                  <a:gd name="connsiteX7" fmla="*/ 96598 w 274952"/>
                  <a:gd name="connsiteY7" fmla="*/ 315065 h 602438"/>
                  <a:gd name="connsiteX8" fmla="*/ 56115 w 274952"/>
                  <a:gd name="connsiteY8" fmla="*/ 99744 h 602438"/>
                  <a:gd name="connsiteX9" fmla="*/ 155859 w 274952"/>
                  <a:gd name="connsiteY9" fmla="*/ 0 h 602438"/>
                  <a:gd name="connsiteX0" fmla="*/ 155859 w 274952"/>
                  <a:gd name="connsiteY0" fmla="*/ 0 h 602438"/>
                  <a:gd name="connsiteX1" fmla="*/ 274952 w 274952"/>
                  <a:gd name="connsiteY1" fmla="*/ 99744 h 602438"/>
                  <a:gd name="connsiteX2" fmla="*/ 274952 w 274952"/>
                  <a:gd name="connsiteY2" fmla="*/ 349399 h 602438"/>
                  <a:gd name="connsiteX3" fmla="*/ 274952 w 274952"/>
                  <a:gd name="connsiteY3" fmla="*/ 349399 h 602438"/>
                  <a:gd name="connsiteX4" fmla="*/ 134121 w 274952"/>
                  <a:gd name="connsiteY4" fmla="*/ 602438 h 602438"/>
                  <a:gd name="connsiteX5" fmla="*/ 1 w 274952"/>
                  <a:gd name="connsiteY5" fmla="*/ 553656 h 602438"/>
                  <a:gd name="connsiteX6" fmla="*/ 96598 w 274952"/>
                  <a:gd name="connsiteY6" fmla="*/ 315065 h 602438"/>
                  <a:gd name="connsiteX7" fmla="*/ 56115 w 274952"/>
                  <a:gd name="connsiteY7" fmla="*/ 99744 h 602438"/>
                  <a:gd name="connsiteX8" fmla="*/ 155859 w 274952"/>
                  <a:gd name="connsiteY8" fmla="*/ 0 h 602438"/>
                  <a:gd name="connsiteX0" fmla="*/ 155859 w 274952"/>
                  <a:gd name="connsiteY0" fmla="*/ 1325 h 603763"/>
                  <a:gd name="connsiteX1" fmla="*/ 274952 w 274952"/>
                  <a:gd name="connsiteY1" fmla="*/ 101069 h 603763"/>
                  <a:gd name="connsiteX2" fmla="*/ 274952 w 274952"/>
                  <a:gd name="connsiteY2" fmla="*/ 350724 h 603763"/>
                  <a:gd name="connsiteX3" fmla="*/ 274952 w 274952"/>
                  <a:gd name="connsiteY3" fmla="*/ 350724 h 603763"/>
                  <a:gd name="connsiteX4" fmla="*/ 134121 w 274952"/>
                  <a:gd name="connsiteY4" fmla="*/ 603763 h 603763"/>
                  <a:gd name="connsiteX5" fmla="*/ 1 w 274952"/>
                  <a:gd name="connsiteY5" fmla="*/ 554981 h 603763"/>
                  <a:gd name="connsiteX6" fmla="*/ 96598 w 274952"/>
                  <a:gd name="connsiteY6" fmla="*/ 316390 h 603763"/>
                  <a:gd name="connsiteX7" fmla="*/ 56115 w 274952"/>
                  <a:gd name="connsiteY7" fmla="*/ 101069 h 603763"/>
                  <a:gd name="connsiteX8" fmla="*/ 155859 w 274952"/>
                  <a:gd name="connsiteY8" fmla="*/ 1325 h 603763"/>
                  <a:gd name="connsiteX0" fmla="*/ 155859 w 274952"/>
                  <a:gd name="connsiteY0" fmla="*/ 3 h 602441"/>
                  <a:gd name="connsiteX1" fmla="*/ 253628 w 274952"/>
                  <a:gd name="connsiteY1" fmla="*/ 101883 h 602441"/>
                  <a:gd name="connsiteX2" fmla="*/ 274952 w 274952"/>
                  <a:gd name="connsiteY2" fmla="*/ 349402 h 602441"/>
                  <a:gd name="connsiteX3" fmla="*/ 274952 w 274952"/>
                  <a:gd name="connsiteY3" fmla="*/ 349402 h 602441"/>
                  <a:gd name="connsiteX4" fmla="*/ 134121 w 274952"/>
                  <a:gd name="connsiteY4" fmla="*/ 602441 h 602441"/>
                  <a:gd name="connsiteX5" fmla="*/ 1 w 274952"/>
                  <a:gd name="connsiteY5" fmla="*/ 553659 h 602441"/>
                  <a:gd name="connsiteX6" fmla="*/ 96598 w 274952"/>
                  <a:gd name="connsiteY6" fmla="*/ 315068 h 602441"/>
                  <a:gd name="connsiteX7" fmla="*/ 56115 w 274952"/>
                  <a:gd name="connsiteY7" fmla="*/ 99747 h 602441"/>
                  <a:gd name="connsiteX8" fmla="*/ 155859 w 274952"/>
                  <a:gd name="connsiteY8" fmla="*/ 3 h 602441"/>
                  <a:gd name="connsiteX0" fmla="*/ 155859 w 274952"/>
                  <a:gd name="connsiteY0" fmla="*/ 3 h 602441"/>
                  <a:gd name="connsiteX1" fmla="*/ 253628 w 274952"/>
                  <a:gd name="connsiteY1" fmla="*/ 101883 h 602441"/>
                  <a:gd name="connsiteX2" fmla="*/ 274952 w 274952"/>
                  <a:gd name="connsiteY2" fmla="*/ 349402 h 602441"/>
                  <a:gd name="connsiteX3" fmla="*/ 274952 w 274952"/>
                  <a:gd name="connsiteY3" fmla="*/ 349402 h 602441"/>
                  <a:gd name="connsiteX4" fmla="*/ 134121 w 274952"/>
                  <a:gd name="connsiteY4" fmla="*/ 602441 h 602441"/>
                  <a:gd name="connsiteX5" fmla="*/ 1 w 274952"/>
                  <a:gd name="connsiteY5" fmla="*/ 553659 h 602441"/>
                  <a:gd name="connsiteX6" fmla="*/ 96598 w 274952"/>
                  <a:gd name="connsiteY6" fmla="*/ 315068 h 602441"/>
                  <a:gd name="connsiteX7" fmla="*/ 56115 w 274952"/>
                  <a:gd name="connsiteY7" fmla="*/ 99747 h 602441"/>
                  <a:gd name="connsiteX8" fmla="*/ 155859 w 274952"/>
                  <a:gd name="connsiteY8" fmla="*/ 3 h 602441"/>
                  <a:gd name="connsiteX0" fmla="*/ 155859 w 274952"/>
                  <a:gd name="connsiteY0" fmla="*/ 25 h 602463"/>
                  <a:gd name="connsiteX1" fmla="*/ 253628 w 274952"/>
                  <a:gd name="connsiteY1" fmla="*/ 101905 h 602463"/>
                  <a:gd name="connsiteX2" fmla="*/ 274952 w 274952"/>
                  <a:gd name="connsiteY2" fmla="*/ 349424 h 602463"/>
                  <a:gd name="connsiteX3" fmla="*/ 274952 w 274952"/>
                  <a:gd name="connsiteY3" fmla="*/ 349424 h 602463"/>
                  <a:gd name="connsiteX4" fmla="*/ 134121 w 274952"/>
                  <a:gd name="connsiteY4" fmla="*/ 602463 h 602463"/>
                  <a:gd name="connsiteX5" fmla="*/ 1 w 274952"/>
                  <a:gd name="connsiteY5" fmla="*/ 553681 h 602463"/>
                  <a:gd name="connsiteX6" fmla="*/ 96598 w 274952"/>
                  <a:gd name="connsiteY6" fmla="*/ 315090 h 602463"/>
                  <a:gd name="connsiteX7" fmla="*/ 81941 w 274952"/>
                  <a:gd name="connsiteY7" fmla="*/ 94789 h 602463"/>
                  <a:gd name="connsiteX8" fmla="*/ 155859 w 274952"/>
                  <a:gd name="connsiteY8" fmla="*/ 25 h 602463"/>
                  <a:gd name="connsiteX0" fmla="*/ 155859 w 274952"/>
                  <a:gd name="connsiteY0" fmla="*/ 22 h 602460"/>
                  <a:gd name="connsiteX1" fmla="*/ 253628 w 274952"/>
                  <a:gd name="connsiteY1" fmla="*/ 101902 h 602460"/>
                  <a:gd name="connsiteX2" fmla="*/ 274952 w 274952"/>
                  <a:gd name="connsiteY2" fmla="*/ 349421 h 602460"/>
                  <a:gd name="connsiteX3" fmla="*/ 274952 w 274952"/>
                  <a:gd name="connsiteY3" fmla="*/ 349421 h 602460"/>
                  <a:gd name="connsiteX4" fmla="*/ 134121 w 274952"/>
                  <a:gd name="connsiteY4" fmla="*/ 602460 h 602460"/>
                  <a:gd name="connsiteX5" fmla="*/ 1 w 274952"/>
                  <a:gd name="connsiteY5" fmla="*/ 553678 h 602460"/>
                  <a:gd name="connsiteX6" fmla="*/ 96598 w 274952"/>
                  <a:gd name="connsiteY6" fmla="*/ 315087 h 602460"/>
                  <a:gd name="connsiteX7" fmla="*/ 81941 w 274952"/>
                  <a:gd name="connsiteY7" fmla="*/ 94786 h 602460"/>
                  <a:gd name="connsiteX8" fmla="*/ 155859 w 274952"/>
                  <a:gd name="connsiteY8" fmla="*/ 22 h 602460"/>
                  <a:gd name="connsiteX0" fmla="*/ 155859 w 274952"/>
                  <a:gd name="connsiteY0" fmla="*/ 22 h 602460"/>
                  <a:gd name="connsiteX1" fmla="*/ 253628 w 274952"/>
                  <a:gd name="connsiteY1" fmla="*/ 101902 h 602460"/>
                  <a:gd name="connsiteX2" fmla="*/ 274952 w 274952"/>
                  <a:gd name="connsiteY2" fmla="*/ 349421 h 602460"/>
                  <a:gd name="connsiteX3" fmla="*/ 274952 w 274952"/>
                  <a:gd name="connsiteY3" fmla="*/ 349421 h 602460"/>
                  <a:gd name="connsiteX4" fmla="*/ 134121 w 274952"/>
                  <a:gd name="connsiteY4" fmla="*/ 602460 h 602460"/>
                  <a:gd name="connsiteX5" fmla="*/ 1 w 274952"/>
                  <a:gd name="connsiteY5" fmla="*/ 553678 h 602460"/>
                  <a:gd name="connsiteX6" fmla="*/ 96598 w 274952"/>
                  <a:gd name="connsiteY6" fmla="*/ 315087 h 602460"/>
                  <a:gd name="connsiteX7" fmla="*/ 81941 w 274952"/>
                  <a:gd name="connsiteY7" fmla="*/ 94786 h 602460"/>
                  <a:gd name="connsiteX8" fmla="*/ 155859 w 274952"/>
                  <a:gd name="connsiteY8" fmla="*/ 22 h 602460"/>
                  <a:gd name="connsiteX0" fmla="*/ 155859 w 274952"/>
                  <a:gd name="connsiteY0" fmla="*/ 2 h 602440"/>
                  <a:gd name="connsiteX1" fmla="*/ 247940 w 274952"/>
                  <a:gd name="connsiteY1" fmla="*/ 92880 h 602440"/>
                  <a:gd name="connsiteX2" fmla="*/ 274952 w 274952"/>
                  <a:gd name="connsiteY2" fmla="*/ 349401 h 602440"/>
                  <a:gd name="connsiteX3" fmla="*/ 274952 w 274952"/>
                  <a:gd name="connsiteY3" fmla="*/ 349401 h 602440"/>
                  <a:gd name="connsiteX4" fmla="*/ 134121 w 274952"/>
                  <a:gd name="connsiteY4" fmla="*/ 602440 h 602440"/>
                  <a:gd name="connsiteX5" fmla="*/ 1 w 274952"/>
                  <a:gd name="connsiteY5" fmla="*/ 553658 h 602440"/>
                  <a:gd name="connsiteX6" fmla="*/ 96598 w 274952"/>
                  <a:gd name="connsiteY6" fmla="*/ 315067 h 602440"/>
                  <a:gd name="connsiteX7" fmla="*/ 81941 w 274952"/>
                  <a:gd name="connsiteY7" fmla="*/ 94766 h 602440"/>
                  <a:gd name="connsiteX8" fmla="*/ 155859 w 274952"/>
                  <a:gd name="connsiteY8" fmla="*/ 2 h 602440"/>
                  <a:gd name="connsiteX0" fmla="*/ 155859 w 274952"/>
                  <a:gd name="connsiteY0" fmla="*/ 704 h 603142"/>
                  <a:gd name="connsiteX1" fmla="*/ 247940 w 274952"/>
                  <a:gd name="connsiteY1" fmla="*/ 93582 h 603142"/>
                  <a:gd name="connsiteX2" fmla="*/ 274952 w 274952"/>
                  <a:gd name="connsiteY2" fmla="*/ 350103 h 603142"/>
                  <a:gd name="connsiteX3" fmla="*/ 274952 w 274952"/>
                  <a:gd name="connsiteY3" fmla="*/ 350103 h 603142"/>
                  <a:gd name="connsiteX4" fmla="*/ 134121 w 274952"/>
                  <a:gd name="connsiteY4" fmla="*/ 603142 h 603142"/>
                  <a:gd name="connsiteX5" fmla="*/ 1 w 274952"/>
                  <a:gd name="connsiteY5" fmla="*/ 554360 h 603142"/>
                  <a:gd name="connsiteX6" fmla="*/ 96598 w 274952"/>
                  <a:gd name="connsiteY6" fmla="*/ 315769 h 603142"/>
                  <a:gd name="connsiteX7" fmla="*/ 81941 w 274952"/>
                  <a:gd name="connsiteY7" fmla="*/ 95468 h 603142"/>
                  <a:gd name="connsiteX8" fmla="*/ 155859 w 274952"/>
                  <a:gd name="connsiteY8" fmla="*/ 704 h 603142"/>
                  <a:gd name="connsiteX0" fmla="*/ 155858 w 274951"/>
                  <a:gd name="connsiteY0" fmla="*/ 704 h 603142"/>
                  <a:gd name="connsiteX1" fmla="*/ 247939 w 274951"/>
                  <a:gd name="connsiteY1" fmla="*/ 93582 h 603142"/>
                  <a:gd name="connsiteX2" fmla="*/ 274951 w 274951"/>
                  <a:gd name="connsiteY2" fmla="*/ 350103 h 603142"/>
                  <a:gd name="connsiteX3" fmla="*/ 274951 w 274951"/>
                  <a:gd name="connsiteY3" fmla="*/ 350103 h 603142"/>
                  <a:gd name="connsiteX4" fmla="*/ 134120 w 274951"/>
                  <a:gd name="connsiteY4" fmla="*/ 603142 h 603142"/>
                  <a:gd name="connsiteX5" fmla="*/ 0 w 274951"/>
                  <a:gd name="connsiteY5" fmla="*/ 554360 h 603142"/>
                  <a:gd name="connsiteX6" fmla="*/ 96597 w 274951"/>
                  <a:gd name="connsiteY6" fmla="*/ 315769 h 603142"/>
                  <a:gd name="connsiteX7" fmla="*/ 81940 w 274951"/>
                  <a:gd name="connsiteY7" fmla="*/ 95468 h 603142"/>
                  <a:gd name="connsiteX8" fmla="*/ 155858 w 274951"/>
                  <a:gd name="connsiteY8" fmla="*/ 704 h 603142"/>
                  <a:gd name="connsiteX0" fmla="*/ 155858 w 274951"/>
                  <a:gd name="connsiteY0" fmla="*/ 704 h 610250"/>
                  <a:gd name="connsiteX1" fmla="*/ 247939 w 274951"/>
                  <a:gd name="connsiteY1" fmla="*/ 93582 h 610250"/>
                  <a:gd name="connsiteX2" fmla="*/ 274951 w 274951"/>
                  <a:gd name="connsiteY2" fmla="*/ 350103 h 610250"/>
                  <a:gd name="connsiteX3" fmla="*/ 274951 w 274951"/>
                  <a:gd name="connsiteY3" fmla="*/ 350103 h 610250"/>
                  <a:gd name="connsiteX4" fmla="*/ 134832 w 274951"/>
                  <a:gd name="connsiteY4" fmla="*/ 610250 h 610250"/>
                  <a:gd name="connsiteX5" fmla="*/ 0 w 274951"/>
                  <a:gd name="connsiteY5" fmla="*/ 554360 h 610250"/>
                  <a:gd name="connsiteX6" fmla="*/ 96597 w 274951"/>
                  <a:gd name="connsiteY6" fmla="*/ 315769 h 610250"/>
                  <a:gd name="connsiteX7" fmla="*/ 81940 w 274951"/>
                  <a:gd name="connsiteY7" fmla="*/ 95468 h 610250"/>
                  <a:gd name="connsiteX8" fmla="*/ 155858 w 274951"/>
                  <a:gd name="connsiteY8" fmla="*/ 704 h 61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4951" h="610250">
                    <a:moveTo>
                      <a:pt x="155858" y="704"/>
                    </a:moveTo>
                    <a:cubicBezTo>
                      <a:pt x="204374" y="-6486"/>
                      <a:pt x="242356" y="42556"/>
                      <a:pt x="247939" y="93582"/>
                    </a:cubicBezTo>
                    <a:cubicBezTo>
                      <a:pt x="253522" y="144608"/>
                      <a:pt x="267843" y="267597"/>
                      <a:pt x="274951" y="350103"/>
                    </a:cubicBezTo>
                    <a:lnTo>
                      <a:pt x="274951" y="350103"/>
                    </a:lnTo>
                    <a:lnTo>
                      <a:pt x="134832" y="610250"/>
                    </a:lnTo>
                    <a:lnTo>
                      <a:pt x="0" y="554360"/>
                    </a:lnTo>
                    <a:lnTo>
                      <a:pt x="96597" y="315769"/>
                    </a:lnTo>
                    <a:cubicBezTo>
                      <a:pt x="82687" y="230880"/>
                      <a:pt x="83596" y="143210"/>
                      <a:pt x="81940" y="95468"/>
                    </a:cubicBezTo>
                    <a:cubicBezTo>
                      <a:pt x="80284" y="47726"/>
                      <a:pt x="107342" y="7894"/>
                      <a:pt x="155858" y="704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5EFAE07E-5E5E-4F18-9B40-6B671EE7602A}"/>
                </a:ext>
              </a:extLst>
            </p:cNvPr>
            <p:cNvSpPr/>
            <p:nvPr/>
          </p:nvSpPr>
          <p:spPr>
            <a:xfrm rot="18000000">
              <a:off x="5593809" y="6134155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500ED378-5025-4440-A9D0-00DBD5BEB2AD}"/>
                </a:ext>
              </a:extLst>
            </p:cNvPr>
            <p:cNvSpPr/>
            <p:nvPr/>
          </p:nvSpPr>
          <p:spPr>
            <a:xfrm rot="9000000">
              <a:off x="5351044" y="5675214"/>
              <a:ext cx="303129" cy="554994"/>
            </a:xfrm>
            <a:custGeom>
              <a:avLst/>
              <a:gdLst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0 w 338367"/>
                <a:gd name="connsiteY2" fmla="*/ 0 h 784453"/>
                <a:gd name="connsiteX3" fmla="*/ 252896 w 338367"/>
                <a:gd name="connsiteY3" fmla="*/ 0 h 784453"/>
                <a:gd name="connsiteX4" fmla="*/ 338367 w 338367"/>
                <a:gd name="connsiteY4" fmla="*/ 784453 h 784453"/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27209 w 338367"/>
                <a:gd name="connsiteY2" fmla="*/ 378615 h 784453"/>
                <a:gd name="connsiteX3" fmla="*/ 0 w 338367"/>
                <a:gd name="connsiteY3" fmla="*/ 0 h 784453"/>
                <a:gd name="connsiteX4" fmla="*/ 252896 w 338367"/>
                <a:gd name="connsiteY4" fmla="*/ 0 h 784453"/>
                <a:gd name="connsiteX5" fmla="*/ 338367 w 338367"/>
                <a:gd name="connsiteY5" fmla="*/ 784453 h 784453"/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27209 w 338367"/>
                <a:gd name="connsiteY2" fmla="*/ 378615 h 784453"/>
                <a:gd name="connsiteX3" fmla="*/ 0 w 338367"/>
                <a:gd name="connsiteY3" fmla="*/ 0 h 784453"/>
                <a:gd name="connsiteX4" fmla="*/ 252896 w 338367"/>
                <a:gd name="connsiteY4" fmla="*/ 0 h 784453"/>
                <a:gd name="connsiteX5" fmla="*/ 324011 w 338367"/>
                <a:gd name="connsiteY5" fmla="*/ 360730 h 784453"/>
                <a:gd name="connsiteX6" fmla="*/ 338367 w 338367"/>
                <a:gd name="connsiteY6" fmla="*/ 784453 h 784453"/>
                <a:gd name="connsiteX0" fmla="*/ 436590 w 436590"/>
                <a:gd name="connsiteY0" fmla="*/ 784453 h 784453"/>
                <a:gd name="connsiteX1" fmla="*/ 98223 w 436590"/>
                <a:gd name="connsiteY1" fmla="*/ 784453 h 784453"/>
                <a:gd name="connsiteX2" fmla="*/ 125432 w 436590"/>
                <a:gd name="connsiteY2" fmla="*/ 378615 h 784453"/>
                <a:gd name="connsiteX3" fmla="*/ 0 w 436590"/>
                <a:gd name="connsiteY3" fmla="*/ 45379 h 784453"/>
                <a:gd name="connsiteX4" fmla="*/ 351119 w 436590"/>
                <a:gd name="connsiteY4" fmla="*/ 0 h 784453"/>
                <a:gd name="connsiteX5" fmla="*/ 422234 w 436590"/>
                <a:gd name="connsiteY5" fmla="*/ 360730 h 784453"/>
                <a:gd name="connsiteX6" fmla="*/ 436590 w 436590"/>
                <a:gd name="connsiteY6" fmla="*/ 784453 h 784453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422234 w 436590"/>
                <a:gd name="connsiteY5" fmla="*/ 374278 h 798001"/>
                <a:gd name="connsiteX6" fmla="*/ 436590 w 436590"/>
                <a:gd name="connsiteY6" fmla="*/ 798001 h 798001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393161 w 436590"/>
                <a:gd name="connsiteY5" fmla="*/ 372648 h 798001"/>
                <a:gd name="connsiteX6" fmla="*/ 436590 w 436590"/>
                <a:gd name="connsiteY6" fmla="*/ 798001 h 798001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393161 w 436590"/>
                <a:gd name="connsiteY5" fmla="*/ 372648 h 798001"/>
                <a:gd name="connsiteX6" fmla="*/ 436590 w 436590"/>
                <a:gd name="connsiteY6" fmla="*/ 798001 h 798001"/>
                <a:gd name="connsiteX0" fmla="*/ 436590 w 436590"/>
                <a:gd name="connsiteY0" fmla="*/ 808143 h 808143"/>
                <a:gd name="connsiteX1" fmla="*/ 98223 w 436590"/>
                <a:gd name="connsiteY1" fmla="*/ 808143 h 808143"/>
                <a:gd name="connsiteX2" fmla="*/ 125432 w 436590"/>
                <a:gd name="connsiteY2" fmla="*/ 402305 h 808143"/>
                <a:gd name="connsiteX3" fmla="*/ 0 w 436590"/>
                <a:gd name="connsiteY3" fmla="*/ 69069 h 808143"/>
                <a:gd name="connsiteX4" fmla="*/ 220375 w 436590"/>
                <a:gd name="connsiteY4" fmla="*/ 0 h 808143"/>
                <a:gd name="connsiteX5" fmla="*/ 393161 w 436590"/>
                <a:gd name="connsiteY5" fmla="*/ 382790 h 808143"/>
                <a:gd name="connsiteX6" fmla="*/ 436590 w 436590"/>
                <a:gd name="connsiteY6" fmla="*/ 808143 h 808143"/>
                <a:gd name="connsiteX0" fmla="*/ 443103 w 443103"/>
                <a:gd name="connsiteY0" fmla="*/ 808143 h 808143"/>
                <a:gd name="connsiteX1" fmla="*/ 104736 w 443103"/>
                <a:gd name="connsiteY1" fmla="*/ 808143 h 808143"/>
                <a:gd name="connsiteX2" fmla="*/ 131945 w 443103"/>
                <a:gd name="connsiteY2" fmla="*/ 402305 h 808143"/>
                <a:gd name="connsiteX3" fmla="*/ 0 w 443103"/>
                <a:gd name="connsiteY3" fmla="*/ 79608 h 808143"/>
                <a:gd name="connsiteX4" fmla="*/ 226888 w 443103"/>
                <a:gd name="connsiteY4" fmla="*/ 0 h 808143"/>
                <a:gd name="connsiteX5" fmla="*/ 399674 w 443103"/>
                <a:gd name="connsiteY5" fmla="*/ 382790 h 808143"/>
                <a:gd name="connsiteX6" fmla="*/ 443103 w 443103"/>
                <a:gd name="connsiteY6" fmla="*/ 808143 h 808143"/>
                <a:gd name="connsiteX0" fmla="*/ 443103 w 443103"/>
                <a:gd name="connsiteY0" fmla="*/ 808143 h 808143"/>
                <a:gd name="connsiteX1" fmla="*/ 120823 w 443103"/>
                <a:gd name="connsiteY1" fmla="*/ 709088 h 808143"/>
                <a:gd name="connsiteX2" fmla="*/ 131945 w 443103"/>
                <a:gd name="connsiteY2" fmla="*/ 402305 h 808143"/>
                <a:gd name="connsiteX3" fmla="*/ 0 w 443103"/>
                <a:gd name="connsiteY3" fmla="*/ 79608 h 808143"/>
                <a:gd name="connsiteX4" fmla="*/ 226888 w 443103"/>
                <a:gd name="connsiteY4" fmla="*/ 0 h 808143"/>
                <a:gd name="connsiteX5" fmla="*/ 399674 w 443103"/>
                <a:gd name="connsiteY5" fmla="*/ 382790 h 808143"/>
                <a:gd name="connsiteX6" fmla="*/ 443103 w 443103"/>
                <a:gd name="connsiteY6" fmla="*/ 808143 h 808143"/>
                <a:gd name="connsiteX0" fmla="*/ 414500 w 414500"/>
                <a:gd name="connsiteY0" fmla="*/ 708399 h 709088"/>
                <a:gd name="connsiteX1" fmla="*/ 120823 w 414500"/>
                <a:gd name="connsiteY1" fmla="*/ 709088 h 709088"/>
                <a:gd name="connsiteX2" fmla="*/ 131945 w 414500"/>
                <a:gd name="connsiteY2" fmla="*/ 402305 h 709088"/>
                <a:gd name="connsiteX3" fmla="*/ 0 w 414500"/>
                <a:gd name="connsiteY3" fmla="*/ 79608 h 709088"/>
                <a:gd name="connsiteX4" fmla="*/ 226888 w 414500"/>
                <a:gd name="connsiteY4" fmla="*/ 0 h 709088"/>
                <a:gd name="connsiteX5" fmla="*/ 399674 w 414500"/>
                <a:gd name="connsiteY5" fmla="*/ 382790 h 709088"/>
                <a:gd name="connsiteX6" fmla="*/ 414500 w 414500"/>
                <a:gd name="connsiteY6" fmla="*/ 708399 h 70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500" h="709088">
                  <a:moveTo>
                    <a:pt x="414500" y="708399"/>
                  </a:moveTo>
                  <a:lnTo>
                    <a:pt x="120823" y="709088"/>
                  </a:lnTo>
                  <a:cubicBezTo>
                    <a:pt x="121262" y="576960"/>
                    <a:pt x="131506" y="534433"/>
                    <a:pt x="131945" y="402305"/>
                  </a:cubicBezTo>
                  <a:lnTo>
                    <a:pt x="0" y="79608"/>
                  </a:lnTo>
                  <a:lnTo>
                    <a:pt x="226888" y="0"/>
                  </a:lnTo>
                  <a:lnTo>
                    <a:pt x="399674" y="382790"/>
                  </a:lnTo>
                  <a:lnTo>
                    <a:pt x="414500" y="708399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366FBA1F-7F1F-43DE-8857-35BE7F75187D}"/>
                </a:ext>
              </a:extLst>
            </p:cNvPr>
            <p:cNvGrpSpPr/>
            <p:nvPr/>
          </p:nvGrpSpPr>
          <p:grpSpPr>
            <a:xfrm>
              <a:off x="5098672" y="5689600"/>
              <a:ext cx="247452" cy="721926"/>
              <a:chOff x="4878837" y="5699124"/>
              <a:chExt cx="247452" cy="721926"/>
            </a:xfrm>
          </p:grpSpPr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57F42CE6-6388-4381-A8DF-EEC355240E2F}"/>
                  </a:ext>
                </a:extLst>
              </p:cNvPr>
              <p:cNvSpPr/>
              <p:nvPr/>
            </p:nvSpPr>
            <p:spPr>
              <a:xfrm rot="10800000">
                <a:off x="4878837" y="5699124"/>
                <a:ext cx="247452" cy="613981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BB38E953-1185-443F-8278-7693B3A1A01F}"/>
                  </a:ext>
                </a:extLst>
              </p:cNvPr>
              <p:cNvSpPr/>
              <p:nvPr/>
            </p:nvSpPr>
            <p:spPr>
              <a:xfrm>
                <a:off x="4885552" y="6311390"/>
                <a:ext cx="235031" cy="10966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F9BDC45C-D67F-47D3-82B7-5F0A40930A00}"/>
                </a:ext>
              </a:extLst>
            </p:cNvPr>
            <p:cNvGrpSpPr/>
            <p:nvPr/>
          </p:nvGrpSpPr>
          <p:grpSpPr>
            <a:xfrm rot="343326">
              <a:off x="4262966" y="4177982"/>
              <a:ext cx="1112937" cy="1780028"/>
              <a:chOff x="3962953" y="4227516"/>
              <a:chExt cx="1112937" cy="1780028"/>
            </a:xfrm>
          </p:grpSpPr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0817B33A-C632-42D4-8766-833ED55C5A76}"/>
                  </a:ext>
                </a:extLst>
              </p:cNvPr>
              <p:cNvSpPr/>
              <p:nvPr/>
            </p:nvSpPr>
            <p:spPr bwMode="auto">
              <a:xfrm rot="19800000">
                <a:off x="4526733" y="4970730"/>
                <a:ext cx="170700" cy="254660"/>
              </a:xfrm>
              <a:custGeom>
                <a:avLst/>
                <a:gdLst>
                  <a:gd name="connsiteX0" fmla="*/ 20712 w 170700"/>
                  <a:gd name="connsiteY0" fmla="*/ 0 h 254660"/>
                  <a:gd name="connsiteX1" fmla="*/ 149270 w 170700"/>
                  <a:gd name="connsiteY1" fmla="*/ 0 h 254660"/>
                  <a:gd name="connsiteX2" fmla="*/ 170700 w 170700"/>
                  <a:gd name="connsiteY2" fmla="*/ 164831 h 254660"/>
                  <a:gd name="connsiteX3" fmla="*/ 87894 w 170700"/>
                  <a:gd name="connsiteY3" fmla="*/ 254660 h 254660"/>
                  <a:gd name="connsiteX4" fmla="*/ 0 w 170700"/>
                  <a:gd name="connsiteY4" fmla="*/ 159311 h 25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700" h="254660">
                    <a:moveTo>
                      <a:pt x="20712" y="0"/>
                    </a:moveTo>
                    <a:lnTo>
                      <a:pt x="149270" y="0"/>
                    </a:lnTo>
                    <a:lnTo>
                      <a:pt x="170700" y="164831"/>
                    </a:lnTo>
                    <a:lnTo>
                      <a:pt x="87894" y="254660"/>
                    </a:lnTo>
                    <a:lnTo>
                      <a:pt x="0" y="159311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四角形: 上の 2 つの角を丸める 719">
                <a:extLst>
                  <a:ext uri="{FF2B5EF4-FFF2-40B4-BE49-F238E27FC236}">
                    <a16:creationId xmlns:a16="http://schemas.microsoft.com/office/drawing/2014/main" id="{B78E31B7-3AB6-439B-9D39-316D5E7F97DF}"/>
                  </a:ext>
                </a:extLst>
              </p:cNvPr>
              <p:cNvSpPr/>
              <p:nvPr/>
            </p:nvSpPr>
            <p:spPr>
              <a:xfrm rot="19800000">
                <a:off x="4630034" y="5046145"/>
                <a:ext cx="445856" cy="839150"/>
              </a:xfrm>
              <a:custGeom>
                <a:avLst/>
                <a:gdLst>
                  <a:gd name="connsiteX0" fmla="*/ 195172 w 428207"/>
                  <a:gd name="connsiteY0" fmla="*/ 0 h 824223"/>
                  <a:gd name="connsiteX1" fmla="*/ 233035 w 428207"/>
                  <a:gd name="connsiteY1" fmla="*/ 0 h 824223"/>
                  <a:gd name="connsiteX2" fmla="*/ 428207 w 428207"/>
                  <a:gd name="connsiteY2" fmla="*/ 195172 h 824223"/>
                  <a:gd name="connsiteX3" fmla="*/ 428207 w 428207"/>
                  <a:gd name="connsiteY3" fmla="*/ 824223 h 824223"/>
                  <a:gd name="connsiteX4" fmla="*/ 428207 w 428207"/>
                  <a:gd name="connsiteY4" fmla="*/ 824223 h 824223"/>
                  <a:gd name="connsiteX5" fmla="*/ 0 w 428207"/>
                  <a:gd name="connsiteY5" fmla="*/ 824223 h 824223"/>
                  <a:gd name="connsiteX6" fmla="*/ 0 w 428207"/>
                  <a:gd name="connsiteY6" fmla="*/ 824223 h 824223"/>
                  <a:gd name="connsiteX7" fmla="*/ 0 w 428207"/>
                  <a:gd name="connsiteY7" fmla="*/ 195172 h 824223"/>
                  <a:gd name="connsiteX8" fmla="*/ 195172 w 428207"/>
                  <a:gd name="connsiteY8" fmla="*/ 0 h 824223"/>
                  <a:gd name="connsiteX0" fmla="*/ 195172 w 428250"/>
                  <a:gd name="connsiteY0" fmla="*/ 0 h 824223"/>
                  <a:gd name="connsiteX1" fmla="*/ 233035 w 428250"/>
                  <a:gd name="connsiteY1" fmla="*/ 0 h 824223"/>
                  <a:gd name="connsiteX2" fmla="*/ 428207 w 428250"/>
                  <a:gd name="connsiteY2" fmla="*/ 195172 h 824223"/>
                  <a:gd name="connsiteX3" fmla="*/ 390345 w 428250"/>
                  <a:gd name="connsiteY3" fmla="*/ 440012 h 824223"/>
                  <a:gd name="connsiteX4" fmla="*/ 428207 w 428250"/>
                  <a:gd name="connsiteY4" fmla="*/ 824223 h 824223"/>
                  <a:gd name="connsiteX5" fmla="*/ 428207 w 428250"/>
                  <a:gd name="connsiteY5" fmla="*/ 824223 h 824223"/>
                  <a:gd name="connsiteX6" fmla="*/ 0 w 428250"/>
                  <a:gd name="connsiteY6" fmla="*/ 824223 h 824223"/>
                  <a:gd name="connsiteX7" fmla="*/ 0 w 428250"/>
                  <a:gd name="connsiteY7" fmla="*/ 824223 h 824223"/>
                  <a:gd name="connsiteX8" fmla="*/ 0 w 428250"/>
                  <a:gd name="connsiteY8" fmla="*/ 195172 h 824223"/>
                  <a:gd name="connsiteX9" fmla="*/ 195172 w 428250"/>
                  <a:gd name="connsiteY9" fmla="*/ 0 h 824223"/>
                  <a:gd name="connsiteX0" fmla="*/ 195172 w 428266"/>
                  <a:gd name="connsiteY0" fmla="*/ 0 h 824223"/>
                  <a:gd name="connsiteX1" fmla="*/ 233035 w 428266"/>
                  <a:gd name="connsiteY1" fmla="*/ 0 h 824223"/>
                  <a:gd name="connsiteX2" fmla="*/ 428207 w 428266"/>
                  <a:gd name="connsiteY2" fmla="*/ 195172 h 824223"/>
                  <a:gd name="connsiteX3" fmla="*/ 390345 w 428266"/>
                  <a:gd name="connsiteY3" fmla="*/ 440012 h 824223"/>
                  <a:gd name="connsiteX4" fmla="*/ 428207 w 428266"/>
                  <a:gd name="connsiteY4" fmla="*/ 824223 h 824223"/>
                  <a:gd name="connsiteX5" fmla="*/ 428207 w 428266"/>
                  <a:gd name="connsiteY5" fmla="*/ 824223 h 824223"/>
                  <a:gd name="connsiteX6" fmla="*/ 0 w 428266"/>
                  <a:gd name="connsiteY6" fmla="*/ 824223 h 824223"/>
                  <a:gd name="connsiteX7" fmla="*/ 0 w 428266"/>
                  <a:gd name="connsiteY7" fmla="*/ 824223 h 824223"/>
                  <a:gd name="connsiteX8" fmla="*/ 0 w 428266"/>
                  <a:gd name="connsiteY8" fmla="*/ 195172 h 824223"/>
                  <a:gd name="connsiteX9" fmla="*/ 195172 w 428266"/>
                  <a:gd name="connsiteY9" fmla="*/ 0 h 824223"/>
                  <a:gd name="connsiteX0" fmla="*/ 195172 w 428266"/>
                  <a:gd name="connsiteY0" fmla="*/ 0 h 824223"/>
                  <a:gd name="connsiteX1" fmla="*/ 233035 w 428266"/>
                  <a:gd name="connsiteY1" fmla="*/ 0 h 824223"/>
                  <a:gd name="connsiteX2" fmla="*/ 428207 w 428266"/>
                  <a:gd name="connsiteY2" fmla="*/ 195172 h 824223"/>
                  <a:gd name="connsiteX3" fmla="*/ 390345 w 428266"/>
                  <a:gd name="connsiteY3" fmla="*/ 440012 h 824223"/>
                  <a:gd name="connsiteX4" fmla="*/ 428207 w 428266"/>
                  <a:gd name="connsiteY4" fmla="*/ 824223 h 824223"/>
                  <a:gd name="connsiteX5" fmla="*/ 0 w 428266"/>
                  <a:gd name="connsiteY5" fmla="*/ 824223 h 824223"/>
                  <a:gd name="connsiteX6" fmla="*/ 0 w 428266"/>
                  <a:gd name="connsiteY6" fmla="*/ 824223 h 824223"/>
                  <a:gd name="connsiteX7" fmla="*/ 0 w 428266"/>
                  <a:gd name="connsiteY7" fmla="*/ 195172 h 824223"/>
                  <a:gd name="connsiteX8" fmla="*/ 195172 w 428266"/>
                  <a:gd name="connsiteY8" fmla="*/ 0 h 824223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0345 w 445856"/>
                  <a:gd name="connsiteY3" fmla="*/ 440012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4372 w 445856"/>
                  <a:gd name="connsiteY3" fmla="*/ 469693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4372 w 445856"/>
                  <a:gd name="connsiteY3" fmla="*/ 469693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5856" h="839150">
                    <a:moveTo>
                      <a:pt x="195172" y="0"/>
                    </a:moveTo>
                    <a:lnTo>
                      <a:pt x="233035" y="0"/>
                    </a:lnTo>
                    <a:cubicBezTo>
                      <a:pt x="340826" y="0"/>
                      <a:pt x="428207" y="87381"/>
                      <a:pt x="428207" y="195172"/>
                    </a:cubicBezTo>
                    <a:lnTo>
                      <a:pt x="394372" y="469693"/>
                    </a:lnTo>
                    <a:lnTo>
                      <a:pt x="445856" y="839150"/>
                    </a:lnTo>
                    <a:lnTo>
                      <a:pt x="0" y="824223"/>
                    </a:lnTo>
                    <a:lnTo>
                      <a:pt x="0" y="824223"/>
                    </a:lnTo>
                    <a:lnTo>
                      <a:pt x="0" y="195172"/>
                    </a:lnTo>
                    <a:cubicBezTo>
                      <a:pt x="0" y="87381"/>
                      <a:pt x="87381" y="0"/>
                      <a:pt x="19517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4C217A55-9671-4D8D-803B-1F2ADDD2A80A}"/>
                  </a:ext>
                </a:extLst>
              </p:cNvPr>
              <p:cNvSpPr/>
              <p:nvPr/>
            </p:nvSpPr>
            <p:spPr bwMode="auto">
              <a:xfrm rot="20700000">
                <a:off x="3962953" y="4227516"/>
                <a:ext cx="800133" cy="907557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四角形: 角を丸くする 22">
                <a:extLst>
                  <a:ext uri="{FF2B5EF4-FFF2-40B4-BE49-F238E27FC236}">
                    <a16:creationId xmlns:a16="http://schemas.microsoft.com/office/drawing/2014/main" id="{F9D3152E-CEA0-4645-A75E-3A7BF06EA912}"/>
                  </a:ext>
                </a:extLst>
              </p:cNvPr>
              <p:cNvSpPr/>
              <p:nvPr/>
            </p:nvSpPr>
            <p:spPr>
              <a:xfrm rot="749054">
                <a:off x="4019625" y="4889171"/>
                <a:ext cx="117221" cy="118725"/>
              </a:xfrm>
              <a:custGeom>
                <a:avLst/>
                <a:gdLst>
                  <a:gd name="connsiteX0" fmla="*/ 0 w 127732"/>
                  <a:gd name="connsiteY0" fmla="*/ 20367 h 122201"/>
                  <a:gd name="connsiteX1" fmla="*/ 20367 w 127732"/>
                  <a:gd name="connsiteY1" fmla="*/ 0 h 122201"/>
                  <a:gd name="connsiteX2" fmla="*/ 107365 w 127732"/>
                  <a:gd name="connsiteY2" fmla="*/ 0 h 122201"/>
                  <a:gd name="connsiteX3" fmla="*/ 127732 w 127732"/>
                  <a:gd name="connsiteY3" fmla="*/ 20367 h 122201"/>
                  <a:gd name="connsiteX4" fmla="*/ 127732 w 127732"/>
                  <a:gd name="connsiteY4" fmla="*/ 101834 h 122201"/>
                  <a:gd name="connsiteX5" fmla="*/ 107365 w 127732"/>
                  <a:gd name="connsiteY5" fmla="*/ 122201 h 122201"/>
                  <a:gd name="connsiteX6" fmla="*/ 20367 w 127732"/>
                  <a:gd name="connsiteY6" fmla="*/ 122201 h 122201"/>
                  <a:gd name="connsiteX7" fmla="*/ 0 w 127732"/>
                  <a:gd name="connsiteY7" fmla="*/ 101834 h 122201"/>
                  <a:gd name="connsiteX8" fmla="*/ 0 w 127732"/>
                  <a:gd name="connsiteY8" fmla="*/ 20367 h 122201"/>
                  <a:gd name="connsiteX0" fmla="*/ 0 w 148058"/>
                  <a:gd name="connsiteY0" fmla="*/ 120380 h 222214"/>
                  <a:gd name="connsiteX1" fmla="*/ 20367 w 148058"/>
                  <a:gd name="connsiteY1" fmla="*/ 100013 h 222214"/>
                  <a:gd name="connsiteX2" fmla="*/ 145465 w 148058"/>
                  <a:gd name="connsiteY2" fmla="*/ 0 h 222214"/>
                  <a:gd name="connsiteX3" fmla="*/ 127732 w 148058"/>
                  <a:gd name="connsiteY3" fmla="*/ 120380 h 222214"/>
                  <a:gd name="connsiteX4" fmla="*/ 127732 w 148058"/>
                  <a:gd name="connsiteY4" fmla="*/ 201847 h 222214"/>
                  <a:gd name="connsiteX5" fmla="*/ 107365 w 148058"/>
                  <a:gd name="connsiteY5" fmla="*/ 222214 h 222214"/>
                  <a:gd name="connsiteX6" fmla="*/ 20367 w 148058"/>
                  <a:gd name="connsiteY6" fmla="*/ 222214 h 222214"/>
                  <a:gd name="connsiteX7" fmla="*/ 0 w 148058"/>
                  <a:gd name="connsiteY7" fmla="*/ 201847 h 222214"/>
                  <a:gd name="connsiteX8" fmla="*/ 0 w 148058"/>
                  <a:gd name="connsiteY8" fmla="*/ 120380 h 222214"/>
                  <a:gd name="connsiteX0" fmla="*/ 145465 w 236905"/>
                  <a:gd name="connsiteY0" fmla="*/ 0 h 222214"/>
                  <a:gd name="connsiteX1" fmla="*/ 127732 w 236905"/>
                  <a:gd name="connsiteY1" fmla="*/ 120380 h 222214"/>
                  <a:gd name="connsiteX2" fmla="*/ 127732 w 236905"/>
                  <a:gd name="connsiteY2" fmla="*/ 201847 h 222214"/>
                  <a:gd name="connsiteX3" fmla="*/ 107365 w 236905"/>
                  <a:gd name="connsiteY3" fmla="*/ 222214 h 222214"/>
                  <a:gd name="connsiteX4" fmla="*/ 20367 w 236905"/>
                  <a:gd name="connsiteY4" fmla="*/ 222214 h 222214"/>
                  <a:gd name="connsiteX5" fmla="*/ 0 w 236905"/>
                  <a:gd name="connsiteY5" fmla="*/ 201847 h 222214"/>
                  <a:gd name="connsiteX6" fmla="*/ 0 w 236905"/>
                  <a:gd name="connsiteY6" fmla="*/ 120380 h 222214"/>
                  <a:gd name="connsiteX7" fmla="*/ 20367 w 236905"/>
                  <a:gd name="connsiteY7" fmla="*/ 100013 h 222214"/>
                  <a:gd name="connsiteX8" fmla="*/ 236905 w 236905"/>
                  <a:gd name="connsiteY8" fmla="*/ 91440 h 222214"/>
                  <a:gd name="connsiteX0" fmla="*/ 145465 w 148058"/>
                  <a:gd name="connsiteY0" fmla="*/ 0 h 222214"/>
                  <a:gd name="connsiteX1" fmla="*/ 127732 w 148058"/>
                  <a:gd name="connsiteY1" fmla="*/ 120380 h 222214"/>
                  <a:gd name="connsiteX2" fmla="*/ 127732 w 148058"/>
                  <a:gd name="connsiteY2" fmla="*/ 201847 h 222214"/>
                  <a:gd name="connsiteX3" fmla="*/ 107365 w 148058"/>
                  <a:gd name="connsiteY3" fmla="*/ 222214 h 222214"/>
                  <a:gd name="connsiteX4" fmla="*/ 20367 w 148058"/>
                  <a:gd name="connsiteY4" fmla="*/ 222214 h 222214"/>
                  <a:gd name="connsiteX5" fmla="*/ 0 w 148058"/>
                  <a:gd name="connsiteY5" fmla="*/ 201847 h 222214"/>
                  <a:gd name="connsiteX6" fmla="*/ 0 w 148058"/>
                  <a:gd name="connsiteY6" fmla="*/ 120380 h 222214"/>
                  <a:gd name="connsiteX7" fmla="*/ 20367 w 148058"/>
                  <a:gd name="connsiteY7" fmla="*/ 100013 h 222214"/>
                  <a:gd name="connsiteX0" fmla="*/ 127732 w 127732"/>
                  <a:gd name="connsiteY0" fmla="*/ 20367 h 122201"/>
                  <a:gd name="connsiteX1" fmla="*/ 127732 w 127732"/>
                  <a:gd name="connsiteY1" fmla="*/ 101834 h 122201"/>
                  <a:gd name="connsiteX2" fmla="*/ 107365 w 127732"/>
                  <a:gd name="connsiteY2" fmla="*/ 122201 h 122201"/>
                  <a:gd name="connsiteX3" fmla="*/ 20367 w 127732"/>
                  <a:gd name="connsiteY3" fmla="*/ 122201 h 122201"/>
                  <a:gd name="connsiteX4" fmla="*/ 0 w 127732"/>
                  <a:gd name="connsiteY4" fmla="*/ 101834 h 122201"/>
                  <a:gd name="connsiteX5" fmla="*/ 0 w 127732"/>
                  <a:gd name="connsiteY5" fmla="*/ 20367 h 122201"/>
                  <a:gd name="connsiteX6" fmla="*/ 20367 w 127732"/>
                  <a:gd name="connsiteY6" fmla="*/ 0 h 122201"/>
                  <a:gd name="connsiteX0" fmla="*/ 127732 w 127732"/>
                  <a:gd name="connsiteY0" fmla="*/ 20367 h 122201"/>
                  <a:gd name="connsiteX1" fmla="*/ 107365 w 127732"/>
                  <a:gd name="connsiteY1" fmla="*/ 122201 h 122201"/>
                  <a:gd name="connsiteX2" fmla="*/ 20367 w 127732"/>
                  <a:gd name="connsiteY2" fmla="*/ 122201 h 122201"/>
                  <a:gd name="connsiteX3" fmla="*/ 0 w 127732"/>
                  <a:gd name="connsiteY3" fmla="*/ 101834 h 122201"/>
                  <a:gd name="connsiteX4" fmla="*/ 0 w 127732"/>
                  <a:gd name="connsiteY4" fmla="*/ 20367 h 122201"/>
                  <a:gd name="connsiteX5" fmla="*/ 20367 w 127732"/>
                  <a:gd name="connsiteY5" fmla="*/ 0 h 122201"/>
                  <a:gd name="connsiteX0" fmla="*/ 127732 w 127732"/>
                  <a:gd name="connsiteY0" fmla="*/ 20367 h 122201"/>
                  <a:gd name="connsiteX1" fmla="*/ 20367 w 127732"/>
                  <a:gd name="connsiteY1" fmla="*/ 122201 h 122201"/>
                  <a:gd name="connsiteX2" fmla="*/ 0 w 127732"/>
                  <a:gd name="connsiteY2" fmla="*/ 101834 h 122201"/>
                  <a:gd name="connsiteX3" fmla="*/ 0 w 127732"/>
                  <a:gd name="connsiteY3" fmla="*/ 20367 h 122201"/>
                  <a:gd name="connsiteX4" fmla="*/ 20367 w 127732"/>
                  <a:gd name="connsiteY4" fmla="*/ 0 h 122201"/>
                  <a:gd name="connsiteX0" fmla="*/ 96776 w 96776"/>
                  <a:gd name="connsiteY0" fmla="*/ 77517 h 122201"/>
                  <a:gd name="connsiteX1" fmla="*/ 20367 w 96776"/>
                  <a:gd name="connsiteY1" fmla="*/ 122201 h 122201"/>
                  <a:gd name="connsiteX2" fmla="*/ 0 w 96776"/>
                  <a:gd name="connsiteY2" fmla="*/ 101834 h 122201"/>
                  <a:gd name="connsiteX3" fmla="*/ 0 w 96776"/>
                  <a:gd name="connsiteY3" fmla="*/ 20367 h 122201"/>
                  <a:gd name="connsiteX4" fmla="*/ 20367 w 96776"/>
                  <a:gd name="connsiteY4" fmla="*/ 0 h 122201"/>
                  <a:gd name="connsiteX0" fmla="*/ 114901 w 114901"/>
                  <a:gd name="connsiteY0" fmla="*/ 103711 h 148395"/>
                  <a:gd name="connsiteX1" fmla="*/ 38492 w 114901"/>
                  <a:gd name="connsiteY1" fmla="*/ 148395 h 148395"/>
                  <a:gd name="connsiteX2" fmla="*/ 18125 w 114901"/>
                  <a:gd name="connsiteY2" fmla="*/ 128028 h 148395"/>
                  <a:gd name="connsiteX3" fmla="*/ 18125 w 114901"/>
                  <a:gd name="connsiteY3" fmla="*/ 46561 h 148395"/>
                  <a:gd name="connsiteX4" fmla="*/ 2773 w 114901"/>
                  <a:gd name="connsiteY4" fmla="*/ 0 h 148395"/>
                  <a:gd name="connsiteX0" fmla="*/ 112519 w 112519"/>
                  <a:gd name="connsiteY0" fmla="*/ 120380 h 148395"/>
                  <a:gd name="connsiteX1" fmla="*/ 38492 w 112519"/>
                  <a:gd name="connsiteY1" fmla="*/ 148395 h 148395"/>
                  <a:gd name="connsiteX2" fmla="*/ 18125 w 112519"/>
                  <a:gd name="connsiteY2" fmla="*/ 128028 h 148395"/>
                  <a:gd name="connsiteX3" fmla="*/ 18125 w 112519"/>
                  <a:gd name="connsiteY3" fmla="*/ 46561 h 148395"/>
                  <a:gd name="connsiteX4" fmla="*/ 2773 w 112519"/>
                  <a:gd name="connsiteY4" fmla="*/ 0 h 148395"/>
                  <a:gd name="connsiteX0" fmla="*/ 102079 w 102079"/>
                  <a:gd name="connsiteY0" fmla="*/ 122761 h 150776"/>
                  <a:gd name="connsiteX1" fmla="*/ 28052 w 102079"/>
                  <a:gd name="connsiteY1" fmla="*/ 150776 h 150776"/>
                  <a:gd name="connsiteX2" fmla="*/ 7685 w 102079"/>
                  <a:gd name="connsiteY2" fmla="*/ 130409 h 150776"/>
                  <a:gd name="connsiteX3" fmla="*/ 7685 w 102079"/>
                  <a:gd name="connsiteY3" fmla="*/ 48942 h 150776"/>
                  <a:gd name="connsiteX4" fmla="*/ 4240 w 102079"/>
                  <a:gd name="connsiteY4" fmla="*/ 0 h 150776"/>
                  <a:gd name="connsiteX0" fmla="*/ 102079 w 102079"/>
                  <a:gd name="connsiteY0" fmla="*/ 122761 h 150776"/>
                  <a:gd name="connsiteX1" fmla="*/ 28052 w 102079"/>
                  <a:gd name="connsiteY1" fmla="*/ 150776 h 150776"/>
                  <a:gd name="connsiteX2" fmla="*/ 7685 w 102079"/>
                  <a:gd name="connsiteY2" fmla="*/ 130409 h 150776"/>
                  <a:gd name="connsiteX3" fmla="*/ 7685 w 102079"/>
                  <a:gd name="connsiteY3" fmla="*/ 70373 h 150776"/>
                  <a:gd name="connsiteX4" fmla="*/ 4240 w 102079"/>
                  <a:gd name="connsiteY4" fmla="*/ 0 h 150776"/>
                  <a:gd name="connsiteX0" fmla="*/ 98122 w 98122"/>
                  <a:gd name="connsiteY0" fmla="*/ 151626 h 179641"/>
                  <a:gd name="connsiteX1" fmla="*/ 24095 w 98122"/>
                  <a:gd name="connsiteY1" fmla="*/ 179641 h 179641"/>
                  <a:gd name="connsiteX2" fmla="*/ 3728 w 98122"/>
                  <a:gd name="connsiteY2" fmla="*/ 159274 h 179641"/>
                  <a:gd name="connsiteX3" fmla="*/ 3728 w 98122"/>
                  <a:gd name="connsiteY3" fmla="*/ 99238 h 179641"/>
                  <a:gd name="connsiteX4" fmla="*/ 5507 w 98122"/>
                  <a:gd name="connsiteY4" fmla="*/ 0 h 179641"/>
                  <a:gd name="connsiteX0" fmla="*/ 94394 w 94394"/>
                  <a:gd name="connsiteY0" fmla="*/ 151626 h 179641"/>
                  <a:gd name="connsiteX1" fmla="*/ 20367 w 94394"/>
                  <a:gd name="connsiteY1" fmla="*/ 179641 h 179641"/>
                  <a:gd name="connsiteX2" fmla="*/ 0 w 94394"/>
                  <a:gd name="connsiteY2" fmla="*/ 159274 h 179641"/>
                  <a:gd name="connsiteX3" fmla="*/ 0 w 94394"/>
                  <a:gd name="connsiteY3" fmla="*/ 99238 h 179641"/>
                  <a:gd name="connsiteX4" fmla="*/ 1779 w 94394"/>
                  <a:gd name="connsiteY4" fmla="*/ 0 h 179641"/>
                  <a:gd name="connsiteX0" fmla="*/ 100377 w 100377"/>
                  <a:gd name="connsiteY0" fmla="*/ 147235 h 175250"/>
                  <a:gd name="connsiteX1" fmla="*/ 26350 w 100377"/>
                  <a:gd name="connsiteY1" fmla="*/ 175250 h 175250"/>
                  <a:gd name="connsiteX2" fmla="*/ 5983 w 100377"/>
                  <a:gd name="connsiteY2" fmla="*/ 154883 h 175250"/>
                  <a:gd name="connsiteX3" fmla="*/ 5983 w 100377"/>
                  <a:gd name="connsiteY3" fmla="*/ 94847 h 175250"/>
                  <a:gd name="connsiteX4" fmla="*/ 15 w 100377"/>
                  <a:gd name="connsiteY4" fmla="*/ 1 h 175250"/>
                  <a:gd name="connsiteX0" fmla="*/ 100362 w 100362"/>
                  <a:gd name="connsiteY0" fmla="*/ 147234 h 175249"/>
                  <a:gd name="connsiteX1" fmla="*/ 26335 w 100362"/>
                  <a:gd name="connsiteY1" fmla="*/ 175249 h 175249"/>
                  <a:gd name="connsiteX2" fmla="*/ 5968 w 100362"/>
                  <a:gd name="connsiteY2" fmla="*/ 154882 h 175249"/>
                  <a:gd name="connsiteX3" fmla="*/ 5968 w 100362"/>
                  <a:gd name="connsiteY3" fmla="*/ 94846 h 175249"/>
                  <a:gd name="connsiteX4" fmla="*/ 0 w 100362"/>
                  <a:gd name="connsiteY4" fmla="*/ 0 h 1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362" h="175249">
                    <a:moveTo>
                      <a:pt x="100362" y="147234"/>
                    </a:moveTo>
                    <a:lnTo>
                      <a:pt x="26335" y="175249"/>
                    </a:lnTo>
                    <a:cubicBezTo>
                      <a:pt x="15087" y="175249"/>
                      <a:pt x="5968" y="166130"/>
                      <a:pt x="5968" y="154882"/>
                    </a:cubicBezTo>
                    <a:lnTo>
                      <a:pt x="5968" y="94846"/>
                    </a:lnTo>
                    <a:cubicBezTo>
                      <a:pt x="5968" y="83598"/>
                      <a:pt x="12501" y="45735"/>
                      <a:pt x="0" y="0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BF4102A6-F94E-4692-BE7B-0CBE15C22010}"/>
                  </a:ext>
                </a:extLst>
              </p:cNvPr>
              <p:cNvSpPr/>
              <p:nvPr/>
            </p:nvSpPr>
            <p:spPr bwMode="auto">
              <a:xfrm rot="20700000">
                <a:off x="4045710" y="4719032"/>
                <a:ext cx="175129" cy="5820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3DDE6B8B-0264-4288-A28C-8717AA065C9F}"/>
                  </a:ext>
                </a:extLst>
              </p:cNvPr>
              <p:cNvSpPr/>
              <p:nvPr/>
            </p:nvSpPr>
            <p:spPr>
              <a:xfrm rot="11848217" flipH="1">
                <a:off x="4467409" y="5372817"/>
                <a:ext cx="246354" cy="634727"/>
              </a:xfrm>
              <a:custGeom>
                <a:avLst/>
                <a:gdLst>
                  <a:gd name="connsiteX0" fmla="*/ 63630 w 246354"/>
                  <a:gd name="connsiteY0" fmla="*/ 601439 h 634727"/>
                  <a:gd name="connsiteX1" fmla="*/ 169397 w 246354"/>
                  <a:gd name="connsiteY1" fmla="*/ 634727 h 634727"/>
                  <a:gd name="connsiteX2" fmla="*/ 183612 w 246354"/>
                  <a:gd name="connsiteY2" fmla="*/ 618250 h 634727"/>
                  <a:gd name="connsiteX3" fmla="*/ 205948 w 246354"/>
                  <a:gd name="connsiteY3" fmla="*/ 541684 h 634727"/>
                  <a:gd name="connsiteX4" fmla="*/ 176115 w 246354"/>
                  <a:gd name="connsiteY4" fmla="*/ 236828 h 634727"/>
                  <a:gd name="connsiteX5" fmla="*/ 193322 w 246354"/>
                  <a:gd name="connsiteY5" fmla="*/ 203018 h 634727"/>
                  <a:gd name="connsiteX6" fmla="*/ 199104 w 246354"/>
                  <a:gd name="connsiteY6" fmla="*/ 183417 h 634727"/>
                  <a:gd name="connsiteX7" fmla="*/ 202764 w 246354"/>
                  <a:gd name="connsiteY7" fmla="*/ 154374 h 634727"/>
                  <a:gd name="connsiteX8" fmla="*/ 243017 w 246354"/>
                  <a:gd name="connsiteY8" fmla="*/ 86464 h 634727"/>
                  <a:gd name="connsiteX9" fmla="*/ 243225 w 246354"/>
                  <a:gd name="connsiteY9" fmla="*/ 86267 h 634727"/>
                  <a:gd name="connsiteX10" fmla="*/ 243465 w 246354"/>
                  <a:gd name="connsiteY10" fmla="*/ 85829 h 634727"/>
                  <a:gd name="connsiteX11" fmla="*/ 244000 w 246354"/>
                  <a:gd name="connsiteY11" fmla="*/ 85073 h 634727"/>
                  <a:gd name="connsiteX12" fmla="*/ 243913 w 246354"/>
                  <a:gd name="connsiteY12" fmla="*/ 85014 h 634727"/>
                  <a:gd name="connsiteX13" fmla="*/ 245625 w 246354"/>
                  <a:gd name="connsiteY13" fmla="*/ 81901 h 634727"/>
                  <a:gd name="connsiteX14" fmla="*/ 242829 w 246354"/>
                  <a:gd name="connsiteY14" fmla="*/ 70636 h 634727"/>
                  <a:gd name="connsiteX15" fmla="*/ 230472 w 246354"/>
                  <a:gd name="connsiteY15" fmla="*/ 71705 h 634727"/>
                  <a:gd name="connsiteX16" fmla="*/ 227839 w 246354"/>
                  <a:gd name="connsiteY16" fmla="*/ 74198 h 634727"/>
                  <a:gd name="connsiteX17" fmla="*/ 227744 w 246354"/>
                  <a:gd name="connsiteY17" fmla="*/ 74134 h 634727"/>
                  <a:gd name="connsiteX18" fmla="*/ 227087 w 246354"/>
                  <a:gd name="connsiteY18" fmla="*/ 74910 h 634727"/>
                  <a:gd name="connsiteX19" fmla="*/ 226779 w 246354"/>
                  <a:gd name="connsiteY19" fmla="*/ 75201 h 634727"/>
                  <a:gd name="connsiteX20" fmla="*/ 226667 w 246354"/>
                  <a:gd name="connsiteY20" fmla="*/ 75405 h 634727"/>
                  <a:gd name="connsiteX21" fmla="*/ 183685 w 246354"/>
                  <a:gd name="connsiteY21" fmla="*/ 122594 h 634727"/>
                  <a:gd name="connsiteX22" fmla="*/ 202860 w 246354"/>
                  <a:gd name="connsiteY22" fmla="*/ 40196 h 634727"/>
                  <a:gd name="connsiteX23" fmla="*/ 202791 w 246354"/>
                  <a:gd name="connsiteY23" fmla="*/ 40178 h 634727"/>
                  <a:gd name="connsiteX24" fmla="*/ 203294 w 246354"/>
                  <a:gd name="connsiteY24" fmla="*/ 37837 h 634727"/>
                  <a:gd name="connsiteX25" fmla="*/ 194345 w 246354"/>
                  <a:gd name="connsiteY25" fmla="*/ 22538 h 634727"/>
                  <a:gd name="connsiteX26" fmla="*/ 176893 w 246354"/>
                  <a:gd name="connsiteY26" fmla="*/ 34079 h 634727"/>
                  <a:gd name="connsiteX27" fmla="*/ 176781 w 246354"/>
                  <a:gd name="connsiteY27" fmla="*/ 34601 h 634727"/>
                  <a:gd name="connsiteX28" fmla="*/ 145562 w 246354"/>
                  <a:gd name="connsiteY28" fmla="*/ 113227 h 634727"/>
                  <a:gd name="connsiteX29" fmla="*/ 144843 w 246354"/>
                  <a:gd name="connsiteY29" fmla="*/ 18045 h 634727"/>
                  <a:gd name="connsiteX30" fmla="*/ 144936 w 246354"/>
                  <a:gd name="connsiteY30" fmla="*/ 17450 h 634727"/>
                  <a:gd name="connsiteX31" fmla="*/ 132802 w 246354"/>
                  <a:gd name="connsiteY31" fmla="*/ 23 h 634727"/>
                  <a:gd name="connsiteX32" fmla="*/ 118211 w 246354"/>
                  <a:gd name="connsiteY32" fmla="*/ 15729 h 634727"/>
                  <a:gd name="connsiteX33" fmla="*/ 118213 w 246354"/>
                  <a:gd name="connsiteY33" fmla="*/ 16034 h 634727"/>
                  <a:gd name="connsiteX34" fmla="*/ 104557 w 246354"/>
                  <a:gd name="connsiteY34" fmla="*/ 114383 h 634727"/>
                  <a:gd name="connsiteX35" fmla="*/ 73895 w 246354"/>
                  <a:gd name="connsiteY35" fmla="*/ 35511 h 634727"/>
                  <a:gd name="connsiteX36" fmla="*/ 73798 w 246354"/>
                  <a:gd name="connsiteY36" fmla="*/ 35044 h 634727"/>
                  <a:gd name="connsiteX37" fmla="*/ 62377 w 246354"/>
                  <a:gd name="connsiteY37" fmla="*/ 26000 h 634727"/>
                  <a:gd name="connsiteX38" fmla="*/ 57078 w 246354"/>
                  <a:gd name="connsiteY38" fmla="*/ 26429 h 634727"/>
                  <a:gd name="connsiteX39" fmla="*/ 47622 w 246354"/>
                  <a:gd name="connsiteY39" fmla="*/ 39639 h 634727"/>
                  <a:gd name="connsiteX40" fmla="*/ 47998 w 246354"/>
                  <a:gd name="connsiteY40" fmla="*/ 41452 h 634727"/>
                  <a:gd name="connsiteX41" fmla="*/ 47932 w 246354"/>
                  <a:gd name="connsiteY41" fmla="*/ 41470 h 634727"/>
                  <a:gd name="connsiteX42" fmla="*/ 71233 w 246354"/>
                  <a:gd name="connsiteY42" fmla="*/ 125423 h 634727"/>
                  <a:gd name="connsiteX43" fmla="*/ 66495 w 246354"/>
                  <a:gd name="connsiteY43" fmla="*/ 148689 h 634727"/>
                  <a:gd name="connsiteX44" fmla="*/ 24784 w 246354"/>
                  <a:gd name="connsiteY44" fmla="*/ 134594 h 634727"/>
                  <a:gd name="connsiteX45" fmla="*/ 24749 w 246354"/>
                  <a:gd name="connsiteY45" fmla="*/ 134653 h 634727"/>
                  <a:gd name="connsiteX46" fmla="*/ 22345 w 246354"/>
                  <a:gd name="connsiteY46" fmla="*/ 133733 h 634727"/>
                  <a:gd name="connsiteX47" fmla="*/ 14953 w 246354"/>
                  <a:gd name="connsiteY47" fmla="*/ 132689 h 634727"/>
                  <a:gd name="connsiteX48" fmla="*/ 1336 w 246354"/>
                  <a:gd name="connsiteY48" fmla="*/ 139702 h 634727"/>
                  <a:gd name="connsiteX49" fmla="*/ 8637 w 246354"/>
                  <a:gd name="connsiteY49" fmla="*/ 159003 h 634727"/>
                  <a:gd name="connsiteX50" fmla="*/ 11634 w 246354"/>
                  <a:gd name="connsiteY50" fmla="*/ 160702 h 634727"/>
                  <a:gd name="connsiteX51" fmla="*/ 73859 w 246354"/>
                  <a:gd name="connsiteY51" fmla="*/ 202178 h 634727"/>
                  <a:gd name="connsiteX52" fmla="*/ 74802 w 246354"/>
                  <a:gd name="connsiteY52" fmla="*/ 204101 h 634727"/>
                  <a:gd name="connsiteX53" fmla="*/ 94542 w 246354"/>
                  <a:gd name="connsiteY53" fmla="*/ 236590 h 634727"/>
                  <a:gd name="connsiteX54" fmla="*/ 91283 w 246354"/>
                  <a:gd name="connsiteY54" fmla="*/ 508513 h 634727"/>
                  <a:gd name="connsiteX55" fmla="*/ 63561 w 246354"/>
                  <a:gd name="connsiteY55" fmla="*/ 599494 h 63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46354" h="634727">
                    <a:moveTo>
                      <a:pt x="63630" y="601439"/>
                    </a:moveTo>
                    <a:lnTo>
                      <a:pt x="169397" y="634727"/>
                    </a:lnTo>
                    <a:lnTo>
                      <a:pt x="183612" y="618250"/>
                    </a:lnTo>
                    <a:cubicBezTo>
                      <a:pt x="191651" y="601106"/>
                      <a:pt x="198580" y="576802"/>
                      <a:pt x="205948" y="541684"/>
                    </a:cubicBezTo>
                    <a:cubicBezTo>
                      <a:pt x="206930" y="459629"/>
                      <a:pt x="181124" y="347562"/>
                      <a:pt x="176115" y="236828"/>
                    </a:cubicBezTo>
                    <a:lnTo>
                      <a:pt x="193322" y="203018"/>
                    </a:lnTo>
                    <a:cubicBezTo>
                      <a:pt x="196549" y="197087"/>
                      <a:pt x="198581" y="190468"/>
                      <a:pt x="199104" y="183417"/>
                    </a:cubicBezTo>
                    <a:cubicBezTo>
                      <a:pt x="200066" y="170445"/>
                      <a:pt x="201802" y="167346"/>
                      <a:pt x="202764" y="154374"/>
                    </a:cubicBezTo>
                    <a:lnTo>
                      <a:pt x="243017" y="86464"/>
                    </a:lnTo>
                    <a:lnTo>
                      <a:pt x="243225" y="86267"/>
                    </a:lnTo>
                    <a:lnTo>
                      <a:pt x="243465" y="85829"/>
                    </a:lnTo>
                    <a:lnTo>
                      <a:pt x="244000" y="85073"/>
                    </a:lnTo>
                    <a:lnTo>
                      <a:pt x="243913" y="85014"/>
                    </a:lnTo>
                    <a:lnTo>
                      <a:pt x="245625" y="81901"/>
                    </a:lnTo>
                    <a:cubicBezTo>
                      <a:pt x="247186" y="77437"/>
                      <a:pt x="246235" y="72928"/>
                      <a:pt x="242829" y="70636"/>
                    </a:cubicBezTo>
                    <a:cubicBezTo>
                      <a:pt x="239423" y="68344"/>
                      <a:pt x="234529" y="68921"/>
                      <a:pt x="230472" y="71705"/>
                    </a:cubicBezTo>
                    <a:lnTo>
                      <a:pt x="227839" y="74198"/>
                    </a:lnTo>
                    <a:lnTo>
                      <a:pt x="227744" y="74134"/>
                    </a:lnTo>
                    <a:lnTo>
                      <a:pt x="227087" y="74910"/>
                    </a:lnTo>
                    <a:lnTo>
                      <a:pt x="226779" y="75201"/>
                    </a:lnTo>
                    <a:lnTo>
                      <a:pt x="226667" y="75405"/>
                    </a:lnTo>
                    <a:cubicBezTo>
                      <a:pt x="212227" y="91391"/>
                      <a:pt x="188013" y="124904"/>
                      <a:pt x="183685" y="122594"/>
                    </a:cubicBezTo>
                    <a:cubicBezTo>
                      <a:pt x="179358" y="120285"/>
                      <a:pt x="196355" y="67918"/>
                      <a:pt x="202860" y="40196"/>
                    </a:cubicBezTo>
                    <a:lnTo>
                      <a:pt x="202791" y="40178"/>
                    </a:lnTo>
                    <a:lnTo>
                      <a:pt x="203294" y="37837"/>
                    </a:lnTo>
                    <a:cubicBezTo>
                      <a:pt x="204182" y="30700"/>
                      <a:pt x="200564" y="24192"/>
                      <a:pt x="194345" y="22538"/>
                    </a:cubicBezTo>
                    <a:cubicBezTo>
                      <a:pt x="187237" y="20649"/>
                      <a:pt x="179424" y="25816"/>
                      <a:pt x="176893" y="34079"/>
                    </a:cubicBezTo>
                    <a:lnTo>
                      <a:pt x="176781" y="34601"/>
                    </a:lnTo>
                    <a:cubicBezTo>
                      <a:pt x="166375" y="60810"/>
                      <a:pt x="150594" y="113776"/>
                      <a:pt x="145562" y="113227"/>
                    </a:cubicBezTo>
                    <a:cubicBezTo>
                      <a:pt x="140530" y="112678"/>
                      <a:pt x="145083" y="49772"/>
                      <a:pt x="144843" y="18045"/>
                    </a:cubicBezTo>
                    <a:cubicBezTo>
                      <a:pt x="144874" y="17847"/>
                      <a:pt x="144905" y="17648"/>
                      <a:pt x="144936" y="17450"/>
                    </a:cubicBezTo>
                    <a:cubicBezTo>
                      <a:pt x="145615" y="8300"/>
                      <a:pt x="140182" y="498"/>
                      <a:pt x="132802" y="23"/>
                    </a:cubicBezTo>
                    <a:cubicBezTo>
                      <a:pt x="125422" y="-453"/>
                      <a:pt x="118889" y="6579"/>
                      <a:pt x="118211" y="15729"/>
                    </a:cubicBezTo>
                    <a:cubicBezTo>
                      <a:pt x="118211" y="15831"/>
                      <a:pt x="118212" y="15932"/>
                      <a:pt x="118213" y="16034"/>
                    </a:cubicBezTo>
                    <a:cubicBezTo>
                      <a:pt x="113661" y="48817"/>
                      <a:pt x="107960" y="112313"/>
                      <a:pt x="104557" y="114383"/>
                    </a:cubicBezTo>
                    <a:cubicBezTo>
                      <a:pt x="101153" y="116452"/>
                      <a:pt x="84116" y="61802"/>
                      <a:pt x="73895" y="35511"/>
                    </a:cubicBezTo>
                    <a:lnTo>
                      <a:pt x="73798" y="35044"/>
                    </a:lnTo>
                    <a:cubicBezTo>
                      <a:pt x="72185" y="30001"/>
                      <a:pt x="67571" y="26570"/>
                      <a:pt x="62377" y="26000"/>
                    </a:cubicBezTo>
                    <a:cubicBezTo>
                      <a:pt x="60645" y="25810"/>
                      <a:pt x="58849" y="25937"/>
                      <a:pt x="57078" y="26429"/>
                    </a:cubicBezTo>
                    <a:cubicBezTo>
                      <a:pt x="50880" y="28150"/>
                      <a:pt x="47044" y="33759"/>
                      <a:pt x="47622" y="39639"/>
                    </a:cubicBezTo>
                    <a:lnTo>
                      <a:pt x="47998" y="41452"/>
                    </a:lnTo>
                    <a:lnTo>
                      <a:pt x="47932" y="41470"/>
                    </a:lnTo>
                    <a:cubicBezTo>
                      <a:pt x="55699" y="69455"/>
                      <a:pt x="68948" y="118150"/>
                      <a:pt x="71233" y="125423"/>
                    </a:cubicBezTo>
                    <a:cubicBezTo>
                      <a:pt x="73518" y="132696"/>
                      <a:pt x="72480" y="144141"/>
                      <a:pt x="66495" y="148689"/>
                    </a:cubicBezTo>
                    <a:cubicBezTo>
                      <a:pt x="60509" y="153236"/>
                      <a:pt x="39643" y="139938"/>
                      <a:pt x="24784" y="134594"/>
                    </a:cubicBezTo>
                    <a:cubicBezTo>
                      <a:pt x="24773" y="134614"/>
                      <a:pt x="24761" y="134633"/>
                      <a:pt x="24749" y="134653"/>
                    </a:cubicBezTo>
                    <a:lnTo>
                      <a:pt x="22345" y="133733"/>
                    </a:lnTo>
                    <a:cubicBezTo>
                      <a:pt x="19850" y="132990"/>
                      <a:pt x="17342" y="132650"/>
                      <a:pt x="14953" y="132689"/>
                    </a:cubicBezTo>
                    <a:cubicBezTo>
                      <a:pt x="8980" y="132786"/>
                      <a:pt x="3750" y="135251"/>
                      <a:pt x="1336" y="139702"/>
                    </a:cubicBezTo>
                    <a:cubicBezTo>
                      <a:pt x="-2045" y="145935"/>
                      <a:pt x="1211" y="153996"/>
                      <a:pt x="8637" y="159003"/>
                    </a:cubicBezTo>
                    <a:lnTo>
                      <a:pt x="11634" y="160702"/>
                    </a:lnTo>
                    <a:lnTo>
                      <a:pt x="73859" y="202178"/>
                    </a:lnTo>
                    <a:lnTo>
                      <a:pt x="74802" y="204101"/>
                    </a:lnTo>
                    <a:cubicBezTo>
                      <a:pt x="77013" y="207656"/>
                      <a:pt x="91501" y="233633"/>
                      <a:pt x="94542" y="236590"/>
                    </a:cubicBezTo>
                    <a:cubicBezTo>
                      <a:pt x="94001" y="285875"/>
                      <a:pt x="94627" y="455403"/>
                      <a:pt x="91283" y="508513"/>
                    </a:cubicBezTo>
                    <a:cubicBezTo>
                      <a:pt x="88776" y="548345"/>
                      <a:pt x="68893" y="577385"/>
                      <a:pt x="63561" y="59949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2" name="四角形: 上の 2 つの角を丸める 641">
                <a:extLst>
                  <a:ext uri="{FF2B5EF4-FFF2-40B4-BE49-F238E27FC236}">
                    <a16:creationId xmlns:a16="http://schemas.microsoft.com/office/drawing/2014/main" id="{2D6BF049-F225-4385-A23D-ACFED74A25A1}"/>
                  </a:ext>
                </a:extLst>
              </p:cNvPr>
              <p:cNvSpPr/>
              <p:nvPr/>
            </p:nvSpPr>
            <p:spPr>
              <a:xfrm>
                <a:off x="4510482" y="5196726"/>
                <a:ext cx="274951" cy="610250"/>
              </a:xfrm>
              <a:custGeom>
                <a:avLst/>
                <a:gdLst>
                  <a:gd name="connsiteX0" fmla="*/ 99744 w 218837"/>
                  <a:gd name="connsiteY0" fmla="*/ 0 h 349399"/>
                  <a:gd name="connsiteX1" fmla="*/ 119093 w 218837"/>
                  <a:gd name="connsiteY1" fmla="*/ 0 h 349399"/>
                  <a:gd name="connsiteX2" fmla="*/ 218837 w 218837"/>
                  <a:gd name="connsiteY2" fmla="*/ 99744 h 349399"/>
                  <a:gd name="connsiteX3" fmla="*/ 218837 w 218837"/>
                  <a:gd name="connsiteY3" fmla="*/ 349399 h 349399"/>
                  <a:gd name="connsiteX4" fmla="*/ 218837 w 218837"/>
                  <a:gd name="connsiteY4" fmla="*/ 349399 h 349399"/>
                  <a:gd name="connsiteX5" fmla="*/ 0 w 218837"/>
                  <a:gd name="connsiteY5" fmla="*/ 349399 h 349399"/>
                  <a:gd name="connsiteX6" fmla="*/ 0 w 218837"/>
                  <a:gd name="connsiteY6" fmla="*/ 349399 h 349399"/>
                  <a:gd name="connsiteX7" fmla="*/ 0 w 218837"/>
                  <a:gd name="connsiteY7" fmla="*/ 99744 h 349399"/>
                  <a:gd name="connsiteX8" fmla="*/ 99744 w 218837"/>
                  <a:gd name="connsiteY8" fmla="*/ 0 h 349399"/>
                  <a:gd name="connsiteX0" fmla="*/ 135716 w 254809"/>
                  <a:gd name="connsiteY0" fmla="*/ 0 h 563603"/>
                  <a:gd name="connsiteX1" fmla="*/ 155065 w 254809"/>
                  <a:gd name="connsiteY1" fmla="*/ 0 h 563603"/>
                  <a:gd name="connsiteX2" fmla="*/ 254809 w 254809"/>
                  <a:gd name="connsiteY2" fmla="*/ 99744 h 563603"/>
                  <a:gd name="connsiteX3" fmla="*/ 254809 w 254809"/>
                  <a:gd name="connsiteY3" fmla="*/ 349399 h 563603"/>
                  <a:gd name="connsiteX4" fmla="*/ 254809 w 254809"/>
                  <a:gd name="connsiteY4" fmla="*/ 349399 h 563603"/>
                  <a:gd name="connsiteX5" fmla="*/ 35972 w 254809"/>
                  <a:gd name="connsiteY5" fmla="*/ 349399 h 563603"/>
                  <a:gd name="connsiteX6" fmla="*/ 0 w 254809"/>
                  <a:gd name="connsiteY6" fmla="*/ 563603 h 563603"/>
                  <a:gd name="connsiteX7" fmla="*/ 35972 w 254809"/>
                  <a:gd name="connsiteY7" fmla="*/ 99744 h 563603"/>
                  <a:gd name="connsiteX8" fmla="*/ 135716 w 254809"/>
                  <a:gd name="connsiteY8" fmla="*/ 0 h 563603"/>
                  <a:gd name="connsiteX0" fmla="*/ 135716 w 254809"/>
                  <a:gd name="connsiteY0" fmla="*/ 0 h 593198"/>
                  <a:gd name="connsiteX1" fmla="*/ 155065 w 254809"/>
                  <a:gd name="connsiteY1" fmla="*/ 0 h 593198"/>
                  <a:gd name="connsiteX2" fmla="*/ 254809 w 254809"/>
                  <a:gd name="connsiteY2" fmla="*/ 99744 h 593198"/>
                  <a:gd name="connsiteX3" fmla="*/ 254809 w 254809"/>
                  <a:gd name="connsiteY3" fmla="*/ 349399 h 593198"/>
                  <a:gd name="connsiteX4" fmla="*/ 254809 w 254809"/>
                  <a:gd name="connsiteY4" fmla="*/ 349399 h 593198"/>
                  <a:gd name="connsiteX5" fmla="*/ 110658 w 254809"/>
                  <a:gd name="connsiteY5" fmla="*/ 593198 h 593198"/>
                  <a:gd name="connsiteX6" fmla="*/ 0 w 254809"/>
                  <a:gd name="connsiteY6" fmla="*/ 563603 h 593198"/>
                  <a:gd name="connsiteX7" fmla="*/ 35972 w 254809"/>
                  <a:gd name="connsiteY7" fmla="*/ 99744 h 593198"/>
                  <a:gd name="connsiteX8" fmla="*/ 135716 w 254809"/>
                  <a:gd name="connsiteY8" fmla="*/ 0 h 593198"/>
                  <a:gd name="connsiteX0" fmla="*/ 137395 w 256488"/>
                  <a:gd name="connsiteY0" fmla="*/ 0 h 593198"/>
                  <a:gd name="connsiteX1" fmla="*/ 156744 w 256488"/>
                  <a:gd name="connsiteY1" fmla="*/ 0 h 593198"/>
                  <a:gd name="connsiteX2" fmla="*/ 256488 w 256488"/>
                  <a:gd name="connsiteY2" fmla="*/ 99744 h 593198"/>
                  <a:gd name="connsiteX3" fmla="*/ 256488 w 256488"/>
                  <a:gd name="connsiteY3" fmla="*/ 349399 h 593198"/>
                  <a:gd name="connsiteX4" fmla="*/ 256488 w 256488"/>
                  <a:gd name="connsiteY4" fmla="*/ 349399 h 593198"/>
                  <a:gd name="connsiteX5" fmla="*/ 112337 w 256488"/>
                  <a:gd name="connsiteY5" fmla="*/ 593198 h 593198"/>
                  <a:gd name="connsiteX6" fmla="*/ 1679 w 256488"/>
                  <a:gd name="connsiteY6" fmla="*/ 563603 h 593198"/>
                  <a:gd name="connsiteX7" fmla="*/ 78134 w 256488"/>
                  <a:gd name="connsiteY7" fmla="*/ 315065 h 593198"/>
                  <a:gd name="connsiteX8" fmla="*/ 37651 w 256488"/>
                  <a:gd name="connsiteY8" fmla="*/ 99744 h 593198"/>
                  <a:gd name="connsiteX9" fmla="*/ 137395 w 256488"/>
                  <a:gd name="connsiteY9" fmla="*/ 0 h 593198"/>
                  <a:gd name="connsiteX0" fmla="*/ 137395 w 256488"/>
                  <a:gd name="connsiteY0" fmla="*/ 0 h 593198"/>
                  <a:gd name="connsiteX1" fmla="*/ 156744 w 256488"/>
                  <a:gd name="connsiteY1" fmla="*/ 0 h 593198"/>
                  <a:gd name="connsiteX2" fmla="*/ 256488 w 256488"/>
                  <a:gd name="connsiteY2" fmla="*/ 99744 h 593198"/>
                  <a:gd name="connsiteX3" fmla="*/ 256488 w 256488"/>
                  <a:gd name="connsiteY3" fmla="*/ 349399 h 593198"/>
                  <a:gd name="connsiteX4" fmla="*/ 256488 w 256488"/>
                  <a:gd name="connsiteY4" fmla="*/ 349399 h 593198"/>
                  <a:gd name="connsiteX5" fmla="*/ 112337 w 256488"/>
                  <a:gd name="connsiteY5" fmla="*/ 593198 h 593198"/>
                  <a:gd name="connsiteX6" fmla="*/ 1679 w 256488"/>
                  <a:gd name="connsiteY6" fmla="*/ 563603 h 593198"/>
                  <a:gd name="connsiteX7" fmla="*/ 78134 w 256488"/>
                  <a:gd name="connsiteY7" fmla="*/ 315065 h 593198"/>
                  <a:gd name="connsiteX8" fmla="*/ 37651 w 256488"/>
                  <a:gd name="connsiteY8" fmla="*/ 99744 h 593198"/>
                  <a:gd name="connsiteX9" fmla="*/ 137395 w 256488"/>
                  <a:gd name="connsiteY9" fmla="*/ 0 h 593198"/>
                  <a:gd name="connsiteX0" fmla="*/ 137641 w 256734"/>
                  <a:gd name="connsiteY0" fmla="*/ 0 h 593198"/>
                  <a:gd name="connsiteX1" fmla="*/ 156990 w 256734"/>
                  <a:gd name="connsiteY1" fmla="*/ 0 h 593198"/>
                  <a:gd name="connsiteX2" fmla="*/ 256734 w 256734"/>
                  <a:gd name="connsiteY2" fmla="*/ 99744 h 593198"/>
                  <a:gd name="connsiteX3" fmla="*/ 256734 w 256734"/>
                  <a:gd name="connsiteY3" fmla="*/ 349399 h 593198"/>
                  <a:gd name="connsiteX4" fmla="*/ 256734 w 256734"/>
                  <a:gd name="connsiteY4" fmla="*/ 349399 h 593198"/>
                  <a:gd name="connsiteX5" fmla="*/ 112583 w 256734"/>
                  <a:gd name="connsiteY5" fmla="*/ 593198 h 593198"/>
                  <a:gd name="connsiteX6" fmla="*/ 1925 w 256734"/>
                  <a:gd name="connsiteY6" fmla="*/ 563603 h 593198"/>
                  <a:gd name="connsiteX7" fmla="*/ 78380 w 256734"/>
                  <a:gd name="connsiteY7" fmla="*/ 315065 h 593198"/>
                  <a:gd name="connsiteX8" fmla="*/ 37897 w 256734"/>
                  <a:gd name="connsiteY8" fmla="*/ 99744 h 593198"/>
                  <a:gd name="connsiteX9" fmla="*/ 137641 w 256734"/>
                  <a:gd name="connsiteY9" fmla="*/ 0 h 593198"/>
                  <a:gd name="connsiteX0" fmla="*/ 135718 w 254811"/>
                  <a:gd name="connsiteY0" fmla="*/ 0 h 593198"/>
                  <a:gd name="connsiteX1" fmla="*/ 155067 w 254811"/>
                  <a:gd name="connsiteY1" fmla="*/ 0 h 593198"/>
                  <a:gd name="connsiteX2" fmla="*/ 254811 w 254811"/>
                  <a:gd name="connsiteY2" fmla="*/ 99744 h 593198"/>
                  <a:gd name="connsiteX3" fmla="*/ 254811 w 254811"/>
                  <a:gd name="connsiteY3" fmla="*/ 349399 h 593198"/>
                  <a:gd name="connsiteX4" fmla="*/ 254811 w 254811"/>
                  <a:gd name="connsiteY4" fmla="*/ 349399 h 593198"/>
                  <a:gd name="connsiteX5" fmla="*/ 110660 w 254811"/>
                  <a:gd name="connsiteY5" fmla="*/ 593198 h 593198"/>
                  <a:gd name="connsiteX6" fmla="*/ 2 w 254811"/>
                  <a:gd name="connsiteY6" fmla="*/ 563603 h 593198"/>
                  <a:gd name="connsiteX7" fmla="*/ 76457 w 254811"/>
                  <a:gd name="connsiteY7" fmla="*/ 315065 h 593198"/>
                  <a:gd name="connsiteX8" fmla="*/ 35974 w 254811"/>
                  <a:gd name="connsiteY8" fmla="*/ 99744 h 593198"/>
                  <a:gd name="connsiteX9" fmla="*/ 135718 w 254811"/>
                  <a:gd name="connsiteY9" fmla="*/ 0 h 593198"/>
                  <a:gd name="connsiteX0" fmla="*/ 155859 w 274952"/>
                  <a:gd name="connsiteY0" fmla="*/ 0 h 593198"/>
                  <a:gd name="connsiteX1" fmla="*/ 175208 w 274952"/>
                  <a:gd name="connsiteY1" fmla="*/ 0 h 593198"/>
                  <a:gd name="connsiteX2" fmla="*/ 274952 w 274952"/>
                  <a:gd name="connsiteY2" fmla="*/ 99744 h 593198"/>
                  <a:gd name="connsiteX3" fmla="*/ 274952 w 274952"/>
                  <a:gd name="connsiteY3" fmla="*/ 349399 h 593198"/>
                  <a:gd name="connsiteX4" fmla="*/ 274952 w 274952"/>
                  <a:gd name="connsiteY4" fmla="*/ 349399 h 593198"/>
                  <a:gd name="connsiteX5" fmla="*/ 130801 w 274952"/>
                  <a:gd name="connsiteY5" fmla="*/ 593198 h 593198"/>
                  <a:gd name="connsiteX6" fmla="*/ 1 w 274952"/>
                  <a:gd name="connsiteY6" fmla="*/ 553656 h 593198"/>
                  <a:gd name="connsiteX7" fmla="*/ 96598 w 274952"/>
                  <a:gd name="connsiteY7" fmla="*/ 315065 h 593198"/>
                  <a:gd name="connsiteX8" fmla="*/ 56115 w 274952"/>
                  <a:gd name="connsiteY8" fmla="*/ 99744 h 593198"/>
                  <a:gd name="connsiteX9" fmla="*/ 155859 w 274952"/>
                  <a:gd name="connsiteY9" fmla="*/ 0 h 593198"/>
                  <a:gd name="connsiteX0" fmla="*/ 155859 w 274952"/>
                  <a:gd name="connsiteY0" fmla="*/ 0 h 602438"/>
                  <a:gd name="connsiteX1" fmla="*/ 175208 w 274952"/>
                  <a:gd name="connsiteY1" fmla="*/ 0 h 602438"/>
                  <a:gd name="connsiteX2" fmla="*/ 274952 w 274952"/>
                  <a:gd name="connsiteY2" fmla="*/ 99744 h 602438"/>
                  <a:gd name="connsiteX3" fmla="*/ 274952 w 274952"/>
                  <a:gd name="connsiteY3" fmla="*/ 349399 h 602438"/>
                  <a:gd name="connsiteX4" fmla="*/ 274952 w 274952"/>
                  <a:gd name="connsiteY4" fmla="*/ 349399 h 602438"/>
                  <a:gd name="connsiteX5" fmla="*/ 134121 w 274952"/>
                  <a:gd name="connsiteY5" fmla="*/ 602438 h 602438"/>
                  <a:gd name="connsiteX6" fmla="*/ 1 w 274952"/>
                  <a:gd name="connsiteY6" fmla="*/ 553656 h 602438"/>
                  <a:gd name="connsiteX7" fmla="*/ 96598 w 274952"/>
                  <a:gd name="connsiteY7" fmla="*/ 315065 h 602438"/>
                  <a:gd name="connsiteX8" fmla="*/ 56115 w 274952"/>
                  <a:gd name="connsiteY8" fmla="*/ 99744 h 602438"/>
                  <a:gd name="connsiteX9" fmla="*/ 155859 w 274952"/>
                  <a:gd name="connsiteY9" fmla="*/ 0 h 602438"/>
                  <a:gd name="connsiteX0" fmla="*/ 155859 w 274952"/>
                  <a:gd name="connsiteY0" fmla="*/ 0 h 602438"/>
                  <a:gd name="connsiteX1" fmla="*/ 274952 w 274952"/>
                  <a:gd name="connsiteY1" fmla="*/ 99744 h 602438"/>
                  <a:gd name="connsiteX2" fmla="*/ 274952 w 274952"/>
                  <a:gd name="connsiteY2" fmla="*/ 349399 h 602438"/>
                  <a:gd name="connsiteX3" fmla="*/ 274952 w 274952"/>
                  <a:gd name="connsiteY3" fmla="*/ 349399 h 602438"/>
                  <a:gd name="connsiteX4" fmla="*/ 134121 w 274952"/>
                  <a:gd name="connsiteY4" fmla="*/ 602438 h 602438"/>
                  <a:gd name="connsiteX5" fmla="*/ 1 w 274952"/>
                  <a:gd name="connsiteY5" fmla="*/ 553656 h 602438"/>
                  <a:gd name="connsiteX6" fmla="*/ 96598 w 274952"/>
                  <a:gd name="connsiteY6" fmla="*/ 315065 h 602438"/>
                  <a:gd name="connsiteX7" fmla="*/ 56115 w 274952"/>
                  <a:gd name="connsiteY7" fmla="*/ 99744 h 602438"/>
                  <a:gd name="connsiteX8" fmla="*/ 155859 w 274952"/>
                  <a:gd name="connsiteY8" fmla="*/ 0 h 602438"/>
                  <a:gd name="connsiteX0" fmla="*/ 155859 w 274952"/>
                  <a:gd name="connsiteY0" fmla="*/ 1325 h 603763"/>
                  <a:gd name="connsiteX1" fmla="*/ 274952 w 274952"/>
                  <a:gd name="connsiteY1" fmla="*/ 101069 h 603763"/>
                  <a:gd name="connsiteX2" fmla="*/ 274952 w 274952"/>
                  <a:gd name="connsiteY2" fmla="*/ 350724 h 603763"/>
                  <a:gd name="connsiteX3" fmla="*/ 274952 w 274952"/>
                  <a:gd name="connsiteY3" fmla="*/ 350724 h 603763"/>
                  <a:gd name="connsiteX4" fmla="*/ 134121 w 274952"/>
                  <a:gd name="connsiteY4" fmla="*/ 603763 h 603763"/>
                  <a:gd name="connsiteX5" fmla="*/ 1 w 274952"/>
                  <a:gd name="connsiteY5" fmla="*/ 554981 h 603763"/>
                  <a:gd name="connsiteX6" fmla="*/ 96598 w 274952"/>
                  <a:gd name="connsiteY6" fmla="*/ 316390 h 603763"/>
                  <a:gd name="connsiteX7" fmla="*/ 56115 w 274952"/>
                  <a:gd name="connsiteY7" fmla="*/ 101069 h 603763"/>
                  <a:gd name="connsiteX8" fmla="*/ 155859 w 274952"/>
                  <a:gd name="connsiteY8" fmla="*/ 1325 h 603763"/>
                  <a:gd name="connsiteX0" fmla="*/ 155859 w 274952"/>
                  <a:gd name="connsiteY0" fmla="*/ 3 h 602441"/>
                  <a:gd name="connsiteX1" fmla="*/ 253628 w 274952"/>
                  <a:gd name="connsiteY1" fmla="*/ 101883 h 602441"/>
                  <a:gd name="connsiteX2" fmla="*/ 274952 w 274952"/>
                  <a:gd name="connsiteY2" fmla="*/ 349402 h 602441"/>
                  <a:gd name="connsiteX3" fmla="*/ 274952 w 274952"/>
                  <a:gd name="connsiteY3" fmla="*/ 349402 h 602441"/>
                  <a:gd name="connsiteX4" fmla="*/ 134121 w 274952"/>
                  <a:gd name="connsiteY4" fmla="*/ 602441 h 602441"/>
                  <a:gd name="connsiteX5" fmla="*/ 1 w 274952"/>
                  <a:gd name="connsiteY5" fmla="*/ 553659 h 602441"/>
                  <a:gd name="connsiteX6" fmla="*/ 96598 w 274952"/>
                  <a:gd name="connsiteY6" fmla="*/ 315068 h 602441"/>
                  <a:gd name="connsiteX7" fmla="*/ 56115 w 274952"/>
                  <a:gd name="connsiteY7" fmla="*/ 99747 h 602441"/>
                  <a:gd name="connsiteX8" fmla="*/ 155859 w 274952"/>
                  <a:gd name="connsiteY8" fmla="*/ 3 h 602441"/>
                  <a:gd name="connsiteX0" fmla="*/ 155859 w 274952"/>
                  <a:gd name="connsiteY0" fmla="*/ 3 h 602441"/>
                  <a:gd name="connsiteX1" fmla="*/ 253628 w 274952"/>
                  <a:gd name="connsiteY1" fmla="*/ 101883 h 602441"/>
                  <a:gd name="connsiteX2" fmla="*/ 274952 w 274952"/>
                  <a:gd name="connsiteY2" fmla="*/ 349402 h 602441"/>
                  <a:gd name="connsiteX3" fmla="*/ 274952 w 274952"/>
                  <a:gd name="connsiteY3" fmla="*/ 349402 h 602441"/>
                  <a:gd name="connsiteX4" fmla="*/ 134121 w 274952"/>
                  <a:gd name="connsiteY4" fmla="*/ 602441 h 602441"/>
                  <a:gd name="connsiteX5" fmla="*/ 1 w 274952"/>
                  <a:gd name="connsiteY5" fmla="*/ 553659 h 602441"/>
                  <a:gd name="connsiteX6" fmla="*/ 96598 w 274952"/>
                  <a:gd name="connsiteY6" fmla="*/ 315068 h 602441"/>
                  <a:gd name="connsiteX7" fmla="*/ 56115 w 274952"/>
                  <a:gd name="connsiteY7" fmla="*/ 99747 h 602441"/>
                  <a:gd name="connsiteX8" fmla="*/ 155859 w 274952"/>
                  <a:gd name="connsiteY8" fmla="*/ 3 h 602441"/>
                  <a:gd name="connsiteX0" fmla="*/ 155859 w 274952"/>
                  <a:gd name="connsiteY0" fmla="*/ 25 h 602463"/>
                  <a:gd name="connsiteX1" fmla="*/ 253628 w 274952"/>
                  <a:gd name="connsiteY1" fmla="*/ 101905 h 602463"/>
                  <a:gd name="connsiteX2" fmla="*/ 274952 w 274952"/>
                  <a:gd name="connsiteY2" fmla="*/ 349424 h 602463"/>
                  <a:gd name="connsiteX3" fmla="*/ 274952 w 274952"/>
                  <a:gd name="connsiteY3" fmla="*/ 349424 h 602463"/>
                  <a:gd name="connsiteX4" fmla="*/ 134121 w 274952"/>
                  <a:gd name="connsiteY4" fmla="*/ 602463 h 602463"/>
                  <a:gd name="connsiteX5" fmla="*/ 1 w 274952"/>
                  <a:gd name="connsiteY5" fmla="*/ 553681 h 602463"/>
                  <a:gd name="connsiteX6" fmla="*/ 96598 w 274952"/>
                  <a:gd name="connsiteY6" fmla="*/ 315090 h 602463"/>
                  <a:gd name="connsiteX7" fmla="*/ 81941 w 274952"/>
                  <a:gd name="connsiteY7" fmla="*/ 94789 h 602463"/>
                  <a:gd name="connsiteX8" fmla="*/ 155859 w 274952"/>
                  <a:gd name="connsiteY8" fmla="*/ 25 h 602463"/>
                  <a:gd name="connsiteX0" fmla="*/ 155859 w 274952"/>
                  <a:gd name="connsiteY0" fmla="*/ 22 h 602460"/>
                  <a:gd name="connsiteX1" fmla="*/ 253628 w 274952"/>
                  <a:gd name="connsiteY1" fmla="*/ 101902 h 602460"/>
                  <a:gd name="connsiteX2" fmla="*/ 274952 w 274952"/>
                  <a:gd name="connsiteY2" fmla="*/ 349421 h 602460"/>
                  <a:gd name="connsiteX3" fmla="*/ 274952 w 274952"/>
                  <a:gd name="connsiteY3" fmla="*/ 349421 h 602460"/>
                  <a:gd name="connsiteX4" fmla="*/ 134121 w 274952"/>
                  <a:gd name="connsiteY4" fmla="*/ 602460 h 602460"/>
                  <a:gd name="connsiteX5" fmla="*/ 1 w 274952"/>
                  <a:gd name="connsiteY5" fmla="*/ 553678 h 602460"/>
                  <a:gd name="connsiteX6" fmla="*/ 96598 w 274952"/>
                  <a:gd name="connsiteY6" fmla="*/ 315087 h 602460"/>
                  <a:gd name="connsiteX7" fmla="*/ 81941 w 274952"/>
                  <a:gd name="connsiteY7" fmla="*/ 94786 h 602460"/>
                  <a:gd name="connsiteX8" fmla="*/ 155859 w 274952"/>
                  <a:gd name="connsiteY8" fmla="*/ 22 h 602460"/>
                  <a:gd name="connsiteX0" fmla="*/ 155859 w 274952"/>
                  <a:gd name="connsiteY0" fmla="*/ 22 h 602460"/>
                  <a:gd name="connsiteX1" fmla="*/ 253628 w 274952"/>
                  <a:gd name="connsiteY1" fmla="*/ 101902 h 602460"/>
                  <a:gd name="connsiteX2" fmla="*/ 274952 w 274952"/>
                  <a:gd name="connsiteY2" fmla="*/ 349421 h 602460"/>
                  <a:gd name="connsiteX3" fmla="*/ 274952 w 274952"/>
                  <a:gd name="connsiteY3" fmla="*/ 349421 h 602460"/>
                  <a:gd name="connsiteX4" fmla="*/ 134121 w 274952"/>
                  <a:gd name="connsiteY4" fmla="*/ 602460 h 602460"/>
                  <a:gd name="connsiteX5" fmla="*/ 1 w 274952"/>
                  <a:gd name="connsiteY5" fmla="*/ 553678 h 602460"/>
                  <a:gd name="connsiteX6" fmla="*/ 96598 w 274952"/>
                  <a:gd name="connsiteY6" fmla="*/ 315087 h 602460"/>
                  <a:gd name="connsiteX7" fmla="*/ 81941 w 274952"/>
                  <a:gd name="connsiteY7" fmla="*/ 94786 h 602460"/>
                  <a:gd name="connsiteX8" fmla="*/ 155859 w 274952"/>
                  <a:gd name="connsiteY8" fmla="*/ 22 h 602460"/>
                  <a:gd name="connsiteX0" fmla="*/ 155859 w 274952"/>
                  <a:gd name="connsiteY0" fmla="*/ 2 h 602440"/>
                  <a:gd name="connsiteX1" fmla="*/ 247940 w 274952"/>
                  <a:gd name="connsiteY1" fmla="*/ 92880 h 602440"/>
                  <a:gd name="connsiteX2" fmla="*/ 274952 w 274952"/>
                  <a:gd name="connsiteY2" fmla="*/ 349401 h 602440"/>
                  <a:gd name="connsiteX3" fmla="*/ 274952 w 274952"/>
                  <a:gd name="connsiteY3" fmla="*/ 349401 h 602440"/>
                  <a:gd name="connsiteX4" fmla="*/ 134121 w 274952"/>
                  <a:gd name="connsiteY4" fmla="*/ 602440 h 602440"/>
                  <a:gd name="connsiteX5" fmla="*/ 1 w 274952"/>
                  <a:gd name="connsiteY5" fmla="*/ 553658 h 602440"/>
                  <a:gd name="connsiteX6" fmla="*/ 96598 w 274952"/>
                  <a:gd name="connsiteY6" fmla="*/ 315067 h 602440"/>
                  <a:gd name="connsiteX7" fmla="*/ 81941 w 274952"/>
                  <a:gd name="connsiteY7" fmla="*/ 94766 h 602440"/>
                  <a:gd name="connsiteX8" fmla="*/ 155859 w 274952"/>
                  <a:gd name="connsiteY8" fmla="*/ 2 h 602440"/>
                  <a:gd name="connsiteX0" fmla="*/ 155859 w 274952"/>
                  <a:gd name="connsiteY0" fmla="*/ 704 h 603142"/>
                  <a:gd name="connsiteX1" fmla="*/ 247940 w 274952"/>
                  <a:gd name="connsiteY1" fmla="*/ 93582 h 603142"/>
                  <a:gd name="connsiteX2" fmla="*/ 274952 w 274952"/>
                  <a:gd name="connsiteY2" fmla="*/ 350103 h 603142"/>
                  <a:gd name="connsiteX3" fmla="*/ 274952 w 274952"/>
                  <a:gd name="connsiteY3" fmla="*/ 350103 h 603142"/>
                  <a:gd name="connsiteX4" fmla="*/ 134121 w 274952"/>
                  <a:gd name="connsiteY4" fmla="*/ 603142 h 603142"/>
                  <a:gd name="connsiteX5" fmla="*/ 1 w 274952"/>
                  <a:gd name="connsiteY5" fmla="*/ 554360 h 603142"/>
                  <a:gd name="connsiteX6" fmla="*/ 96598 w 274952"/>
                  <a:gd name="connsiteY6" fmla="*/ 315769 h 603142"/>
                  <a:gd name="connsiteX7" fmla="*/ 81941 w 274952"/>
                  <a:gd name="connsiteY7" fmla="*/ 95468 h 603142"/>
                  <a:gd name="connsiteX8" fmla="*/ 155859 w 274952"/>
                  <a:gd name="connsiteY8" fmla="*/ 704 h 603142"/>
                  <a:gd name="connsiteX0" fmla="*/ 155858 w 274951"/>
                  <a:gd name="connsiteY0" fmla="*/ 704 h 603142"/>
                  <a:gd name="connsiteX1" fmla="*/ 247939 w 274951"/>
                  <a:gd name="connsiteY1" fmla="*/ 93582 h 603142"/>
                  <a:gd name="connsiteX2" fmla="*/ 274951 w 274951"/>
                  <a:gd name="connsiteY2" fmla="*/ 350103 h 603142"/>
                  <a:gd name="connsiteX3" fmla="*/ 274951 w 274951"/>
                  <a:gd name="connsiteY3" fmla="*/ 350103 h 603142"/>
                  <a:gd name="connsiteX4" fmla="*/ 134120 w 274951"/>
                  <a:gd name="connsiteY4" fmla="*/ 603142 h 603142"/>
                  <a:gd name="connsiteX5" fmla="*/ 0 w 274951"/>
                  <a:gd name="connsiteY5" fmla="*/ 554360 h 603142"/>
                  <a:gd name="connsiteX6" fmla="*/ 96597 w 274951"/>
                  <a:gd name="connsiteY6" fmla="*/ 315769 h 603142"/>
                  <a:gd name="connsiteX7" fmla="*/ 81940 w 274951"/>
                  <a:gd name="connsiteY7" fmla="*/ 95468 h 603142"/>
                  <a:gd name="connsiteX8" fmla="*/ 155858 w 274951"/>
                  <a:gd name="connsiteY8" fmla="*/ 704 h 603142"/>
                  <a:gd name="connsiteX0" fmla="*/ 155858 w 274951"/>
                  <a:gd name="connsiteY0" fmla="*/ 704 h 610250"/>
                  <a:gd name="connsiteX1" fmla="*/ 247939 w 274951"/>
                  <a:gd name="connsiteY1" fmla="*/ 93582 h 610250"/>
                  <a:gd name="connsiteX2" fmla="*/ 274951 w 274951"/>
                  <a:gd name="connsiteY2" fmla="*/ 350103 h 610250"/>
                  <a:gd name="connsiteX3" fmla="*/ 274951 w 274951"/>
                  <a:gd name="connsiteY3" fmla="*/ 350103 h 610250"/>
                  <a:gd name="connsiteX4" fmla="*/ 134832 w 274951"/>
                  <a:gd name="connsiteY4" fmla="*/ 610250 h 610250"/>
                  <a:gd name="connsiteX5" fmla="*/ 0 w 274951"/>
                  <a:gd name="connsiteY5" fmla="*/ 554360 h 610250"/>
                  <a:gd name="connsiteX6" fmla="*/ 96597 w 274951"/>
                  <a:gd name="connsiteY6" fmla="*/ 315769 h 610250"/>
                  <a:gd name="connsiteX7" fmla="*/ 81940 w 274951"/>
                  <a:gd name="connsiteY7" fmla="*/ 95468 h 610250"/>
                  <a:gd name="connsiteX8" fmla="*/ 155858 w 274951"/>
                  <a:gd name="connsiteY8" fmla="*/ 704 h 61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4951" h="610250">
                    <a:moveTo>
                      <a:pt x="155858" y="704"/>
                    </a:moveTo>
                    <a:cubicBezTo>
                      <a:pt x="204374" y="-6486"/>
                      <a:pt x="242356" y="42556"/>
                      <a:pt x="247939" y="93582"/>
                    </a:cubicBezTo>
                    <a:cubicBezTo>
                      <a:pt x="253522" y="144608"/>
                      <a:pt x="267843" y="267597"/>
                      <a:pt x="274951" y="350103"/>
                    </a:cubicBezTo>
                    <a:lnTo>
                      <a:pt x="274951" y="350103"/>
                    </a:lnTo>
                    <a:lnTo>
                      <a:pt x="134832" y="610250"/>
                    </a:lnTo>
                    <a:lnTo>
                      <a:pt x="0" y="554360"/>
                    </a:lnTo>
                    <a:lnTo>
                      <a:pt x="96597" y="315769"/>
                    </a:lnTo>
                    <a:cubicBezTo>
                      <a:pt x="82687" y="230880"/>
                      <a:pt x="83596" y="143210"/>
                      <a:pt x="81940" y="95468"/>
                    </a:cubicBezTo>
                    <a:cubicBezTo>
                      <a:pt x="80284" y="47726"/>
                      <a:pt x="107342" y="7894"/>
                      <a:pt x="155858" y="704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AB65121A-643D-4EBB-A221-DBD64E267C2B}"/>
                </a:ext>
              </a:extLst>
            </p:cNvPr>
            <p:cNvSpPr/>
            <p:nvPr/>
          </p:nvSpPr>
          <p:spPr>
            <a:xfrm>
              <a:off x="5433963" y="5303072"/>
              <a:ext cx="677303" cy="144635"/>
            </a:xfrm>
            <a:custGeom>
              <a:avLst/>
              <a:gdLst>
                <a:gd name="connsiteX0" fmla="*/ 573281 w 991825"/>
                <a:gd name="connsiteY0" fmla="*/ 1059 h 315939"/>
                <a:gd name="connsiteX1" fmla="*/ 985824 w 991825"/>
                <a:gd name="connsiteY1" fmla="*/ 154538 h 315939"/>
                <a:gd name="connsiteX2" fmla="*/ 991825 w 991825"/>
                <a:gd name="connsiteY2" fmla="*/ 145161 h 315939"/>
                <a:gd name="connsiteX3" fmla="*/ 991825 w 991825"/>
                <a:gd name="connsiteY3" fmla="*/ 259461 h 315939"/>
                <a:gd name="connsiteX4" fmla="*/ 985824 w 991825"/>
                <a:gd name="connsiteY4" fmla="*/ 268838 h 315939"/>
                <a:gd name="connsiteX5" fmla="*/ 470145 w 991825"/>
                <a:gd name="connsiteY5" fmla="*/ 215120 h 315939"/>
                <a:gd name="connsiteX6" fmla="*/ 23224 w 991825"/>
                <a:gd name="connsiteY6" fmla="*/ 115359 h 315939"/>
                <a:gd name="connsiteX7" fmla="*/ 0 w 991825"/>
                <a:gd name="connsiteY7" fmla="*/ 124690 h 315939"/>
                <a:gd name="connsiteX8" fmla="*/ 0 w 991825"/>
                <a:gd name="connsiteY8" fmla="*/ 8943 h 315939"/>
                <a:gd name="connsiteX9" fmla="*/ 23224 w 991825"/>
                <a:gd name="connsiteY9" fmla="*/ 1059 h 315939"/>
                <a:gd name="connsiteX10" fmla="*/ 470145 w 991825"/>
                <a:gd name="connsiteY10" fmla="*/ 100820 h 315939"/>
                <a:gd name="connsiteX11" fmla="*/ 573281 w 991825"/>
                <a:gd name="connsiteY11" fmla="*/ 1059 h 31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1825" h="315939">
                  <a:moveTo>
                    <a:pt x="573281" y="1059"/>
                  </a:moveTo>
                  <a:cubicBezTo>
                    <a:pt x="710796" y="-21452"/>
                    <a:pt x="848310" y="324387"/>
                    <a:pt x="985824" y="154538"/>
                  </a:cubicBezTo>
                  <a:lnTo>
                    <a:pt x="991825" y="145161"/>
                  </a:lnTo>
                  <a:lnTo>
                    <a:pt x="991825" y="259461"/>
                  </a:lnTo>
                  <a:lnTo>
                    <a:pt x="985824" y="268838"/>
                  </a:lnTo>
                  <a:cubicBezTo>
                    <a:pt x="813931" y="481150"/>
                    <a:pt x="642039" y="-112302"/>
                    <a:pt x="470145" y="215120"/>
                  </a:cubicBezTo>
                  <a:cubicBezTo>
                    <a:pt x="321172" y="498885"/>
                    <a:pt x="172197" y="90972"/>
                    <a:pt x="23224" y="115359"/>
                  </a:cubicBezTo>
                  <a:lnTo>
                    <a:pt x="0" y="124690"/>
                  </a:lnTo>
                  <a:lnTo>
                    <a:pt x="0" y="8943"/>
                  </a:lnTo>
                  <a:lnTo>
                    <a:pt x="23224" y="1059"/>
                  </a:lnTo>
                  <a:cubicBezTo>
                    <a:pt x="172197" y="-23328"/>
                    <a:pt x="321172" y="384585"/>
                    <a:pt x="470145" y="100820"/>
                  </a:cubicBezTo>
                  <a:cubicBezTo>
                    <a:pt x="504524" y="35336"/>
                    <a:pt x="538902" y="6686"/>
                    <a:pt x="573281" y="105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304F3EC5-4613-40A1-B4D3-9B6A48451E0C}"/>
                </a:ext>
              </a:extLst>
            </p:cNvPr>
            <p:cNvSpPr/>
            <p:nvPr/>
          </p:nvSpPr>
          <p:spPr>
            <a:xfrm>
              <a:off x="5555883" y="5501192"/>
              <a:ext cx="677303" cy="144635"/>
            </a:xfrm>
            <a:custGeom>
              <a:avLst/>
              <a:gdLst>
                <a:gd name="connsiteX0" fmla="*/ 573281 w 991825"/>
                <a:gd name="connsiteY0" fmla="*/ 1059 h 315939"/>
                <a:gd name="connsiteX1" fmla="*/ 985824 w 991825"/>
                <a:gd name="connsiteY1" fmla="*/ 154538 h 315939"/>
                <a:gd name="connsiteX2" fmla="*/ 991825 w 991825"/>
                <a:gd name="connsiteY2" fmla="*/ 145161 h 315939"/>
                <a:gd name="connsiteX3" fmla="*/ 991825 w 991825"/>
                <a:gd name="connsiteY3" fmla="*/ 259461 h 315939"/>
                <a:gd name="connsiteX4" fmla="*/ 985824 w 991825"/>
                <a:gd name="connsiteY4" fmla="*/ 268838 h 315939"/>
                <a:gd name="connsiteX5" fmla="*/ 470145 w 991825"/>
                <a:gd name="connsiteY5" fmla="*/ 215120 h 315939"/>
                <a:gd name="connsiteX6" fmla="*/ 23224 w 991825"/>
                <a:gd name="connsiteY6" fmla="*/ 115359 h 315939"/>
                <a:gd name="connsiteX7" fmla="*/ 0 w 991825"/>
                <a:gd name="connsiteY7" fmla="*/ 124690 h 315939"/>
                <a:gd name="connsiteX8" fmla="*/ 0 w 991825"/>
                <a:gd name="connsiteY8" fmla="*/ 8943 h 315939"/>
                <a:gd name="connsiteX9" fmla="*/ 23224 w 991825"/>
                <a:gd name="connsiteY9" fmla="*/ 1059 h 315939"/>
                <a:gd name="connsiteX10" fmla="*/ 470145 w 991825"/>
                <a:gd name="connsiteY10" fmla="*/ 100820 h 315939"/>
                <a:gd name="connsiteX11" fmla="*/ 573281 w 991825"/>
                <a:gd name="connsiteY11" fmla="*/ 1059 h 31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1825" h="315939">
                  <a:moveTo>
                    <a:pt x="573281" y="1059"/>
                  </a:moveTo>
                  <a:cubicBezTo>
                    <a:pt x="710796" y="-21452"/>
                    <a:pt x="848310" y="324387"/>
                    <a:pt x="985824" y="154538"/>
                  </a:cubicBezTo>
                  <a:lnTo>
                    <a:pt x="991825" y="145161"/>
                  </a:lnTo>
                  <a:lnTo>
                    <a:pt x="991825" y="259461"/>
                  </a:lnTo>
                  <a:lnTo>
                    <a:pt x="985824" y="268838"/>
                  </a:lnTo>
                  <a:cubicBezTo>
                    <a:pt x="813931" y="481150"/>
                    <a:pt x="642039" y="-112302"/>
                    <a:pt x="470145" y="215120"/>
                  </a:cubicBezTo>
                  <a:cubicBezTo>
                    <a:pt x="321172" y="498885"/>
                    <a:pt x="172197" y="90972"/>
                    <a:pt x="23224" y="115359"/>
                  </a:cubicBezTo>
                  <a:lnTo>
                    <a:pt x="0" y="124690"/>
                  </a:lnTo>
                  <a:lnTo>
                    <a:pt x="0" y="8943"/>
                  </a:lnTo>
                  <a:lnTo>
                    <a:pt x="23224" y="1059"/>
                  </a:lnTo>
                  <a:cubicBezTo>
                    <a:pt x="172197" y="-23328"/>
                    <a:pt x="321172" y="384585"/>
                    <a:pt x="470145" y="100820"/>
                  </a:cubicBezTo>
                  <a:cubicBezTo>
                    <a:pt x="504524" y="35336"/>
                    <a:pt x="538902" y="6686"/>
                    <a:pt x="573281" y="105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楕円 3">
              <a:extLst>
                <a:ext uri="{FF2B5EF4-FFF2-40B4-BE49-F238E27FC236}">
                  <a16:creationId xmlns:a16="http://schemas.microsoft.com/office/drawing/2014/main" id="{18726D8C-6E0B-4A57-A219-1606BDAFC8D5}"/>
                </a:ext>
              </a:extLst>
            </p:cNvPr>
            <p:cNvSpPr/>
            <p:nvPr/>
          </p:nvSpPr>
          <p:spPr>
            <a:xfrm rot="19800000">
              <a:off x="4561359" y="4928940"/>
              <a:ext cx="89530" cy="53438"/>
            </a:xfrm>
            <a:custGeom>
              <a:avLst/>
              <a:gdLst>
                <a:gd name="connsiteX0" fmla="*/ 0 w 208922"/>
                <a:gd name="connsiteY0" fmla="*/ 27785 h 55570"/>
                <a:gd name="connsiteX1" fmla="*/ 104461 w 208922"/>
                <a:gd name="connsiteY1" fmla="*/ 0 h 55570"/>
                <a:gd name="connsiteX2" fmla="*/ 208922 w 208922"/>
                <a:gd name="connsiteY2" fmla="*/ 27785 h 55570"/>
                <a:gd name="connsiteX3" fmla="*/ 104461 w 208922"/>
                <a:gd name="connsiteY3" fmla="*/ 55570 h 55570"/>
                <a:gd name="connsiteX4" fmla="*/ 0 w 208922"/>
                <a:gd name="connsiteY4" fmla="*/ 27785 h 55570"/>
                <a:gd name="connsiteX0" fmla="*/ 0 w 208922"/>
                <a:gd name="connsiteY0" fmla="*/ 49217 h 77002"/>
                <a:gd name="connsiteX1" fmla="*/ 104461 w 208922"/>
                <a:gd name="connsiteY1" fmla="*/ 0 h 77002"/>
                <a:gd name="connsiteX2" fmla="*/ 208922 w 208922"/>
                <a:gd name="connsiteY2" fmla="*/ 49217 h 77002"/>
                <a:gd name="connsiteX3" fmla="*/ 104461 w 208922"/>
                <a:gd name="connsiteY3" fmla="*/ 77002 h 77002"/>
                <a:gd name="connsiteX4" fmla="*/ 0 w 208922"/>
                <a:gd name="connsiteY4" fmla="*/ 49217 h 77002"/>
                <a:gd name="connsiteX0" fmla="*/ 0 w 208922"/>
                <a:gd name="connsiteY0" fmla="*/ 49217 h 62783"/>
                <a:gd name="connsiteX1" fmla="*/ 104461 w 208922"/>
                <a:gd name="connsiteY1" fmla="*/ 0 h 62783"/>
                <a:gd name="connsiteX2" fmla="*/ 208922 w 208922"/>
                <a:gd name="connsiteY2" fmla="*/ 49217 h 62783"/>
                <a:gd name="connsiteX3" fmla="*/ 104461 w 208922"/>
                <a:gd name="connsiteY3" fmla="*/ 62714 h 62783"/>
                <a:gd name="connsiteX4" fmla="*/ 0 w 208922"/>
                <a:gd name="connsiteY4" fmla="*/ 49217 h 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922" h="62783">
                  <a:moveTo>
                    <a:pt x="0" y="49217"/>
                  </a:moveTo>
                  <a:cubicBezTo>
                    <a:pt x="0" y="38765"/>
                    <a:pt x="46769" y="0"/>
                    <a:pt x="104461" y="0"/>
                  </a:cubicBezTo>
                  <a:cubicBezTo>
                    <a:pt x="162153" y="0"/>
                    <a:pt x="208922" y="33872"/>
                    <a:pt x="208922" y="49217"/>
                  </a:cubicBezTo>
                  <a:cubicBezTo>
                    <a:pt x="208922" y="64562"/>
                    <a:pt x="162153" y="62714"/>
                    <a:pt x="104461" y="62714"/>
                  </a:cubicBezTo>
                  <a:cubicBezTo>
                    <a:pt x="46769" y="62714"/>
                    <a:pt x="0" y="59669"/>
                    <a:pt x="0" y="49217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3" name="月 682">
              <a:extLst>
                <a:ext uri="{FF2B5EF4-FFF2-40B4-BE49-F238E27FC236}">
                  <a16:creationId xmlns:a16="http://schemas.microsoft.com/office/drawing/2014/main" id="{242E3883-E792-4FAA-BAA1-E02976154407}"/>
                </a:ext>
              </a:extLst>
            </p:cNvPr>
            <p:cNvSpPr/>
            <p:nvPr/>
          </p:nvSpPr>
          <p:spPr bwMode="auto">
            <a:xfrm rot="16200000">
              <a:off x="4454054" y="4383133"/>
              <a:ext cx="42765" cy="252818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21C775BB-4C1D-4AEF-82B2-B85A72CB762E}"/>
                </a:ext>
              </a:extLst>
            </p:cNvPr>
            <p:cNvSpPr/>
            <p:nvPr/>
          </p:nvSpPr>
          <p:spPr>
            <a:xfrm rot="9900000">
              <a:off x="4802747" y="4013024"/>
              <a:ext cx="445434" cy="97108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2" name="楕円 741">
              <a:extLst>
                <a:ext uri="{FF2B5EF4-FFF2-40B4-BE49-F238E27FC236}">
                  <a16:creationId xmlns:a16="http://schemas.microsoft.com/office/drawing/2014/main" id="{DF396FCE-CE7B-4749-A531-D01C4F92EEC2}"/>
                </a:ext>
              </a:extLst>
            </p:cNvPr>
            <p:cNvSpPr/>
            <p:nvPr/>
          </p:nvSpPr>
          <p:spPr>
            <a:xfrm rot="1544177">
              <a:off x="4447553" y="4067354"/>
              <a:ext cx="758505" cy="48149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43" name="グループ化 742">
              <a:extLst>
                <a:ext uri="{FF2B5EF4-FFF2-40B4-BE49-F238E27FC236}">
                  <a16:creationId xmlns:a16="http://schemas.microsoft.com/office/drawing/2014/main" id="{58F6E121-BFFB-4F9D-88B5-021ED0475F0A}"/>
                </a:ext>
              </a:extLst>
            </p:cNvPr>
            <p:cNvGrpSpPr/>
            <p:nvPr/>
          </p:nvGrpSpPr>
          <p:grpSpPr>
            <a:xfrm>
              <a:off x="4763833" y="4492440"/>
              <a:ext cx="169683" cy="269580"/>
              <a:chOff x="4763833" y="4492440"/>
              <a:chExt cx="169683" cy="269580"/>
            </a:xfrm>
          </p:grpSpPr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0FD8DB71-8F55-40D4-BEFC-83B1958A4D91}"/>
                  </a:ext>
                </a:extLst>
              </p:cNvPr>
              <p:cNvSpPr/>
              <p:nvPr/>
            </p:nvSpPr>
            <p:spPr bwMode="auto">
              <a:xfrm rot="21043326" flipH="1">
                <a:off x="4763833" y="4492440"/>
                <a:ext cx="169683" cy="269580"/>
              </a:xfrm>
              <a:custGeom>
                <a:avLst/>
                <a:gdLst>
                  <a:gd name="connsiteX0" fmla="*/ 102961 w 172724"/>
                  <a:gd name="connsiteY0" fmla="*/ 0 h 269580"/>
                  <a:gd name="connsiteX1" fmla="*/ 0 w 172724"/>
                  <a:gd name="connsiteY1" fmla="*/ 134790 h 269580"/>
                  <a:gd name="connsiteX2" fmla="*/ 102961 w 172724"/>
                  <a:gd name="connsiteY2" fmla="*/ 269580 h 269580"/>
                  <a:gd name="connsiteX3" fmla="*/ 143038 w 172724"/>
                  <a:gd name="connsiteY3" fmla="*/ 258988 h 269580"/>
                  <a:gd name="connsiteX4" fmla="*/ 172724 w 172724"/>
                  <a:gd name="connsiteY4" fmla="*/ 232786 h 269580"/>
                  <a:gd name="connsiteX5" fmla="*/ 169683 w 172724"/>
                  <a:gd name="connsiteY5" fmla="*/ 230101 h 269580"/>
                  <a:gd name="connsiteX6" fmla="*/ 139526 w 172724"/>
                  <a:gd name="connsiteY6" fmla="*/ 134790 h 269580"/>
                  <a:gd name="connsiteX7" fmla="*/ 169683 w 172724"/>
                  <a:gd name="connsiteY7" fmla="*/ 39480 h 269580"/>
                  <a:gd name="connsiteX8" fmla="*/ 172724 w 172724"/>
                  <a:gd name="connsiteY8" fmla="*/ 36795 h 269580"/>
                  <a:gd name="connsiteX9" fmla="*/ 143038 w 172724"/>
                  <a:gd name="connsiteY9" fmla="*/ 10593 h 269580"/>
                  <a:gd name="connsiteX10" fmla="*/ 102961 w 172724"/>
                  <a:gd name="connsiteY10" fmla="*/ 0 h 269580"/>
                  <a:gd name="connsiteX0" fmla="*/ 102961 w 296689"/>
                  <a:gd name="connsiteY0" fmla="*/ 0 h 269580"/>
                  <a:gd name="connsiteX1" fmla="*/ 0 w 296689"/>
                  <a:gd name="connsiteY1" fmla="*/ 134790 h 269580"/>
                  <a:gd name="connsiteX2" fmla="*/ 102961 w 296689"/>
                  <a:gd name="connsiteY2" fmla="*/ 269580 h 269580"/>
                  <a:gd name="connsiteX3" fmla="*/ 143038 w 296689"/>
                  <a:gd name="connsiteY3" fmla="*/ 258988 h 269580"/>
                  <a:gd name="connsiteX4" fmla="*/ 172724 w 296689"/>
                  <a:gd name="connsiteY4" fmla="*/ 232786 h 269580"/>
                  <a:gd name="connsiteX5" fmla="*/ 169683 w 296689"/>
                  <a:gd name="connsiteY5" fmla="*/ 230101 h 269580"/>
                  <a:gd name="connsiteX6" fmla="*/ 296689 w 296689"/>
                  <a:gd name="connsiteY6" fmla="*/ 134790 h 269580"/>
                  <a:gd name="connsiteX7" fmla="*/ 169683 w 296689"/>
                  <a:gd name="connsiteY7" fmla="*/ 39480 h 269580"/>
                  <a:gd name="connsiteX8" fmla="*/ 172724 w 296689"/>
                  <a:gd name="connsiteY8" fmla="*/ 36795 h 269580"/>
                  <a:gd name="connsiteX9" fmla="*/ 143038 w 296689"/>
                  <a:gd name="connsiteY9" fmla="*/ 10593 h 269580"/>
                  <a:gd name="connsiteX10" fmla="*/ 102961 w 296689"/>
                  <a:gd name="connsiteY10" fmla="*/ 0 h 269580"/>
                  <a:gd name="connsiteX0" fmla="*/ 296689 w 388129"/>
                  <a:gd name="connsiteY0" fmla="*/ 134790 h 269580"/>
                  <a:gd name="connsiteX1" fmla="*/ 169683 w 388129"/>
                  <a:gd name="connsiteY1" fmla="*/ 39480 h 269580"/>
                  <a:gd name="connsiteX2" fmla="*/ 172724 w 388129"/>
                  <a:gd name="connsiteY2" fmla="*/ 36795 h 269580"/>
                  <a:gd name="connsiteX3" fmla="*/ 143038 w 388129"/>
                  <a:gd name="connsiteY3" fmla="*/ 10593 h 269580"/>
                  <a:gd name="connsiteX4" fmla="*/ 102961 w 388129"/>
                  <a:gd name="connsiteY4" fmla="*/ 0 h 269580"/>
                  <a:gd name="connsiteX5" fmla="*/ 0 w 388129"/>
                  <a:gd name="connsiteY5" fmla="*/ 134790 h 269580"/>
                  <a:gd name="connsiteX6" fmla="*/ 102961 w 388129"/>
                  <a:gd name="connsiteY6" fmla="*/ 269580 h 269580"/>
                  <a:gd name="connsiteX7" fmla="*/ 143038 w 388129"/>
                  <a:gd name="connsiteY7" fmla="*/ 258988 h 269580"/>
                  <a:gd name="connsiteX8" fmla="*/ 172724 w 388129"/>
                  <a:gd name="connsiteY8" fmla="*/ 232786 h 269580"/>
                  <a:gd name="connsiteX9" fmla="*/ 169683 w 388129"/>
                  <a:gd name="connsiteY9" fmla="*/ 230101 h 269580"/>
                  <a:gd name="connsiteX10" fmla="*/ 388129 w 388129"/>
                  <a:gd name="connsiteY10" fmla="*/ 226230 h 269580"/>
                  <a:gd name="connsiteX0" fmla="*/ 296689 w 296689"/>
                  <a:gd name="connsiteY0" fmla="*/ 134790 h 269580"/>
                  <a:gd name="connsiteX1" fmla="*/ 169683 w 296689"/>
                  <a:gd name="connsiteY1" fmla="*/ 39480 h 269580"/>
                  <a:gd name="connsiteX2" fmla="*/ 172724 w 296689"/>
                  <a:gd name="connsiteY2" fmla="*/ 36795 h 269580"/>
                  <a:gd name="connsiteX3" fmla="*/ 143038 w 296689"/>
                  <a:gd name="connsiteY3" fmla="*/ 10593 h 269580"/>
                  <a:gd name="connsiteX4" fmla="*/ 102961 w 296689"/>
                  <a:gd name="connsiteY4" fmla="*/ 0 h 269580"/>
                  <a:gd name="connsiteX5" fmla="*/ 0 w 296689"/>
                  <a:gd name="connsiteY5" fmla="*/ 134790 h 269580"/>
                  <a:gd name="connsiteX6" fmla="*/ 102961 w 296689"/>
                  <a:gd name="connsiteY6" fmla="*/ 269580 h 269580"/>
                  <a:gd name="connsiteX7" fmla="*/ 143038 w 296689"/>
                  <a:gd name="connsiteY7" fmla="*/ 258988 h 269580"/>
                  <a:gd name="connsiteX8" fmla="*/ 172724 w 296689"/>
                  <a:gd name="connsiteY8" fmla="*/ 232786 h 269580"/>
                  <a:gd name="connsiteX9" fmla="*/ 169683 w 296689"/>
                  <a:gd name="connsiteY9" fmla="*/ 230101 h 269580"/>
                  <a:gd name="connsiteX0" fmla="*/ 169683 w 172724"/>
                  <a:gd name="connsiteY0" fmla="*/ 39480 h 269580"/>
                  <a:gd name="connsiteX1" fmla="*/ 172724 w 172724"/>
                  <a:gd name="connsiteY1" fmla="*/ 36795 h 269580"/>
                  <a:gd name="connsiteX2" fmla="*/ 143038 w 172724"/>
                  <a:gd name="connsiteY2" fmla="*/ 10593 h 269580"/>
                  <a:gd name="connsiteX3" fmla="*/ 102961 w 172724"/>
                  <a:gd name="connsiteY3" fmla="*/ 0 h 269580"/>
                  <a:gd name="connsiteX4" fmla="*/ 0 w 172724"/>
                  <a:gd name="connsiteY4" fmla="*/ 134790 h 269580"/>
                  <a:gd name="connsiteX5" fmla="*/ 102961 w 172724"/>
                  <a:gd name="connsiteY5" fmla="*/ 269580 h 269580"/>
                  <a:gd name="connsiteX6" fmla="*/ 143038 w 172724"/>
                  <a:gd name="connsiteY6" fmla="*/ 258988 h 269580"/>
                  <a:gd name="connsiteX7" fmla="*/ 172724 w 172724"/>
                  <a:gd name="connsiteY7" fmla="*/ 232786 h 269580"/>
                  <a:gd name="connsiteX8" fmla="*/ 169683 w 172724"/>
                  <a:gd name="connsiteY8" fmla="*/ 230101 h 269580"/>
                  <a:gd name="connsiteX0" fmla="*/ 169683 w 172724"/>
                  <a:gd name="connsiteY0" fmla="*/ 39480 h 269580"/>
                  <a:gd name="connsiteX1" fmla="*/ 172724 w 172724"/>
                  <a:gd name="connsiteY1" fmla="*/ 36795 h 269580"/>
                  <a:gd name="connsiteX2" fmla="*/ 143038 w 172724"/>
                  <a:gd name="connsiteY2" fmla="*/ 10593 h 269580"/>
                  <a:gd name="connsiteX3" fmla="*/ 102961 w 172724"/>
                  <a:gd name="connsiteY3" fmla="*/ 0 h 269580"/>
                  <a:gd name="connsiteX4" fmla="*/ 0 w 172724"/>
                  <a:gd name="connsiteY4" fmla="*/ 134790 h 269580"/>
                  <a:gd name="connsiteX5" fmla="*/ 102961 w 172724"/>
                  <a:gd name="connsiteY5" fmla="*/ 269580 h 269580"/>
                  <a:gd name="connsiteX6" fmla="*/ 143038 w 172724"/>
                  <a:gd name="connsiteY6" fmla="*/ 258988 h 269580"/>
                  <a:gd name="connsiteX7" fmla="*/ 172724 w 172724"/>
                  <a:gd name="connsiteY7" fmla="*/ 232786 h 269580"/>
                  <a:gd name="connsiteX0" fmla="*/ 169683 w 172724"/>
                  <a:gd name="connsiteY0" fmla="*/ 39480 h 269580"/>
                  <a:gd name="connsiteX1" fmla="*/ 172724 w 172724"/>
                  <a:gd name="connsiteY1" fmla="*/ 36795 h 269580"/>
                  <a:gd name="connsiteX2" fmla="*/ 143038 w 172724"/>
                  <a:gd name="connsiteY2" fmla="*/ 10593 h 269580"/>
                  <a:gd name="connsiteX3" fmla="*/ 102961 w 172724"/>
                  <a:gd name="connsiteY3" fmla="*/ 0 h 269580"/>
                  <a:gd name="connsiteX4" fmla="*/ 0 w 172724"/>
                  <a:gd name="connsiteY4" fmla="*/ 134790 h 269580"/>
                  <a:gd name="connsiteX5" fmla="*/ 102961 w 172724"/>
                  <a:gd name="connsiteY5" fmla="*/ 269580 h 269580"/>
                  <a:gd name="connsiteX6" fmla="*/ 143038 w 172724"/>
                  <a:gd name="connsiteY6" fmla="*/ 258988 h 269580"/>
                  <a:gd name="connsiteX0" fmla="*/ 169683 w 169683"/>
                  <a:gd name="connsiteY0" fmla="*/ 39480 h 269580"/>
                  <a:gd name="connsiteX1" fmla="*/ 143038 w 169683"/>
                  <a:gd name="connsiteY1" fmla="*/ 10593 h 269580"/>
                  <a:gd name="connsiteX2" fmla="*/ 102961 w 169683"/>
                  <a:gd name="connsiteY2" fmla="*/ 0 h 269580"/>
                  <a:gd name="connsiteX3" fmla="*/ 0 w 169683"/>
                  <a:gd name="connsiteY3" fmla="*/ 134790 h 269580"/>
                  <a:gd name="connsiteX4" fmla="*/ 102961 w 169683"/>
                  <a:gd name="connsiteY4" fmla="*/ 269580 h 269580"/>
                  <a:gd name="connsiteX5" fmla="*/ 143038 w 169683"/>
                  <a:gd name="connsiteY5" fmla="*/ 258988 h 269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683" h="269580">
                    <a:moveTo>
                      <a:pt x="169683" y="39480"/>
                    </a:moveTo>
                    <a:lnTo>
                      <a:pt x="143038" y="10593"/>
                    </a:lnTo>
                    <a:cubicBezTo>
                      <a:pt x="130720" y="3772"/>
                      <a:pt x="117177" y="0"/>
                      <a:pt x="102961" y="0"/>
                    </a:cubicBezTo>
                    <a:cubicBezTo>
                      <a:pt x="46097" y="0"/>
                      <a:pt x="0" y="60348"/>
                      <a:pt x="0" y="134790"/>
                    </a:cubicBezTo>
                    <a:cubicBezTo>
                      <a:pt x="0" y="209232"/>
                      <a:pt x="46097" y="269580"/>
                      <a:pt x="102961" y="269580"/>
                    </a:cubicBezTo>
                    <a:cubicBezTo>
                      <a:pt x="117177" y="269580"/>
                      <a:pt x="130720" y="265808"/>
                      <a:pt x="143038" y="258988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EF367FD4-DD5F-44D7-BE87-75E71D90B405}"/>
                  </a:ext>
                </a:extLst>
              </p:cNvPr>
              <p:cNvSpPr/>
              <p:nvPr/>
            </p:nvSpPr>
            <p:spPr bwMode="auto">
              <a:xfrm rot="21043326" flipH="1">
                <a:off x="4787278" y="4535552"/>
                <a:ext cx="113920" cy="184806"/>
              </a:xfrm>
              <a:custGeom>
                <a:avLst/>
                <a:gdLst>
                  <a:gd name="connsiteX0" fmla="*/ 70584 w 113920"/>
                  <a:gd name="connsiteY0" fmla="*/ 0 h 184806"/>
                  <a:gd name="connsiteX1" fmla="*/ 0 w 113920"/>
                  <a:gd name="connsiteY1" fmla="*/ 92403 h 184806"/>
                  <a:gd name="connsiteX2" fmla="*/ 70584 w 113920"/>
                  <a:gd name="connsiteY2" fmla="*/ 184806 h 184806"/>
                  <a:gd name="connsiteX3" fmla="*/ 98059 w 113920"/>
                  <a:gd name="connsiteY3" fmla="*/ 177545 h 184806"/>
                  <a:gd name="connsiteX4" fmla="*/ 113919 w 113920"/>
                  <a:gd name="connsiteY4" fmla="*/ 163546 h 184806"/>
                  <a:gd name="connsiteX5" fmla="*/ 104301 w 113920"/>
                  <a:gd name="connsiteY5" fmla="*/ 144870 h 184806"/>
                  <a:gd name="connsiteX6" fmla="*/ 96210 w 113920"/>
                  <a:gd name="connsiteY6" fmla="*/ 92404 h 184806"/>
                  <a:gd name="connsiteX7" fmla="*/ 104301 w 113920"/>
                  <a:gd name="connsiteY7" fmla="*/ 39938 h 184806"/>
                  <a:gd name="connsiteX8" fmla="*/ 113920 w 113920"/>
                  <a:gd name="connsiteY8" fmla="*/ 21262 h 184806"/>
                  <a:gd name="connsiteX9" fmla="*/ 98059 w 113920"/>
                  <a:gd name="connsiteY9" fmla="*/ 7262 h 184806"/>
                  <a:gd name="connsiteX10" fmla="*/ 70584 w 113920"/>
                  <a:gd name="connsiteY10" fmla="*/ 0 h 18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20" h="184806">
                    <a:moveTo>
                      <a:pt x="70584" y="0"/>
                    </a:moveTo>
                    <a:cubicBezTo>
                      <a:pt x="31602" y="0"/>
                      <a:pt x="0" y="41370"/>
                      <a:pt x="0" y="92403"/>
                    </a:cubicBezTo>
                    <a:cubicBezTo>
                      <a:pt x="0" y="143436"/>
                      <a:pt x="31602" y="184806"/>
                      <a:pt x="70584" y="184806"/>
                    </a:cubicBezTo>
                    <a:cubicBezTo>
                      <a:pt x="80330" y="184806"/>
                      <a:pt x="89614" y="182221"/>
                      <a:pt x="98059" y="177545"/>
                    </a:cubicBezTo>
                    <a:lnTo>
                      <a:pt x="113919" y="163546"/>
                    </a:lnTo>
                    <a:lnTo>
                      <a:pt x="104301" y="144870"/>
                    </a:lnTo>
                    <a:cubicBezTo>
                      <a:pt x="99091" y="128744"/>
                      <a:pt x="96210" y="111015"/>
                      <a:pt x="96210" y="92404"/>
                    </a:cubicBezTo>
                    <a:cubicBezTo>
                      <a:pt x="96210" y="73794"/>
                      <a:pt x="99091" y="56064"/>
                      <a:pt x="104301" y="39938"/>
                    </a:cubicBezTo>
                    <a:lnTo>
                      <a:pt x="113920" y="21262"/>
                    </a:lnTo>
                    <a:lnTo>
                      <a:pt x="98059" y="7262"/>
                    </a:lnTo>
                    <a:cubicBezTo>
                      <a:pt x="89614" y="2586"/>
                      <a:pt x="80330" y="0"/>
                      <a:pt x="70584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88EE1681-5CC4-4861-B094-87ADBA445B58}"/>
                </a:ext>
              </a:extLst>
            </p:cNvPr>
            <p:cNvSpPr/>
            <p:nvPr/>
          </p:nvSpPr>
          <p:spPr bwMode="auto">
            <a:xfrm>
              <a:off x="4397969" y="3828342"/>
              <a:ext cx="746056" cy="433422"/>
            </a:xfrm>
            <a:custGeom>
              <a:avLst/>
              <a:gdLst>
                <a:gd name="connsiteX0" fmla="*/ 294541 w 746056"/>
                <a:gd name="connsiteY0" fmla="*/ 128 h 433422"/>
                <a:gd name="connsiteX1" fmla="*/ 746056 w 746056"/>
                <a:gd name="connsiteY1" fmla="*/ 225365 h 433422"/>
                <a:gd name="connsiteX2" fmla="*/ 597403 w 746056"/>
                <a:gd name="connsiteY2" fmla="*/ 433422 h 433422"/>
                <a:gd name="connsiteX3" fmla="*/ 575543 w 746056"/>
                <a:gd name="connsiteY3" fmla="*/ 403370 h 433422"/>
                <a:gd name="connsiteX4" fmla="*/ 292653 w 746056"/>
                <a:gd name="connsiteY4" fmla="*/ 270461 h 433422"/>
                <a:gd name="connsiteX5" fmla="*/ 9763 w 746056"/>
                <a:gd name="connsiteY5" fmla="*/ 403370 h 433422"/>
                <a:gd name="connsiteX6" fmla="*/ 0 w 746056"/>
                <a:gd name="connsiteY6" fmla="*/ 416791 h 433422"/>
                <a:gd name="connsiteX7" fmla="*/ 38177 w 746056"/>
                <a:gd name="connsiteY7" fmla="*/ 58242 h 433422"/>
                <a:gd name="connsiteX8" fmla="*/ 54616 w 746056"/>
                <a:gd name="connsiteY8" fmla="*/ 48804 h 433422"/>
                <a:gd name="connsiteX9" fmla="*/ 294541 w 746056"/>
                <a:gd name="connsiteY9" fmla="*/ 128 h 43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6056" h="433422">
                  <a:moveTo>
                    <a:pt x="294541" y="128"/>
                  </a:moveTo>
                  <a:cubicBezTo>
                    <a:pt x="456667" y="3636"/>
                    <a:pt x="617821" y="78945"/>
                    <a:pt x="746056" y="225365"/>
                  </a:cubicBezTo>
                  <a:lnTo>
                    <a:pt x="597403" y="433422"/>
                  </a:lnTo>
                  <a:lnTo>
                    <a:pt x="575543" y="403370"/>
                  </a:lnTo>
                  <a:cubicBezTo>
                    <a:pt x="503145" y="321252"/>
                    <a:pt x="403129" y="270461"/>
                    <a:pt x="292653" y="270461"/>
                  </a:cubicBezTo>
                  <a:cubicBezTo>
                    <a:pt x="182178" y="270461"/>
                    <a:pt x="82161" y="321252"/>
                    <a:pt x="9763" y="403370"/>
                  </a:cubicBezTo>
                  <a:lnTo>
                    <a:pt x="0" y="416791"/>
                  </a:lnTo>
                  <a:lnTo>
                    <a:pt x="38177" y="58242"/>
                  </a:lnTo>
                  <a:lnTo>
                    <a:pt x="54616" y="48804"/>
                  </a:lnTo>
                  <a:cubicBezTo>
                    <a:pt x="132172" y="14571"/>
                    <a:pt x="213478" y="-1626"/>
                    <a:pt x="294541" y="12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9" name="月 748">
              <a:extLst>
                <a:ext uri="{FF2B5EF4-FFF2-40B4-BE49-F238E27FC236}">
                  <a16:creationId xmlns:a16="http://schemas.microsoft.com/office/drawing/2014/main" id="{AE71ECCA-2462-4736-AC19-1D024C8C5DF1}"/>
                </a:ext>
              </a:extLst>
            </p:cNvPr>
            <p:cNvSpPr/>
            <p:nvPr/>
          </p:nvSpPr>
          <p:spPr bwMode="auto">
            <a:xfrm rot="21164596" flipH="1">
              <a:off x="4691826" y="4283361"/>
              <a:ext cx="122989" cy="709460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015235A-4B9A-48C1-815B-561E07383592}"/>
              </a:ext>
            </a:extLst>
          </p:cNvPr>
          <p:cNvGrpSpPr/>
          <p:nvPr/>
        </p:nvGrpSpPr>
        <p:grpSpPr>
          <a:xfrm>
            <a:off x="4040380" y="947982"/>
            <a:ext cx="1978120" cy="2583184"/>
            <a:chOff x="4255066" y="947982"/>
            <a:chExt cx="1978120" cy="2583184"/>
          </a:xfrm>
        </p:grpSpPr>
        <p:sp>
          <p:nvSpPr>
            <p:cNvPr id="750" name="楕円 749">
              <a:extLst>
                <a:ext uri="{FF2B5EF4-FFF2-40B4-BE49-F238E27FC236}">
                  <a16:creationId xmlns:a16="http://schemas.microsoft.com/office/drawing/2014/main" id="{1BFC7361-3E1E-4A1E-8249-2344B15BE40A}"/>
                </a:ext>
              </a:extLst>
            </p:cNvPr>
            <p:cNvSpPr/>
            <p:nvPr/>
          </p:nvSpPr>
          <p:spPr>
            <a:xfrm rot="18000000">
              <a:off x="4202708" y="1266084"/>
              <a:ext cx="655870" cy="51021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10225950-0775-49AC-927F-14127ADA377A}"/>
                </a:ext>
              </a:extLst>
            </p:cNvPr>
            <p:cNvGrpSpPr/>
            <p:nvPr/>
          </p:nvGrpSpPr>
          <p:grpSpPr>
            <a:xfrm rot="947118">
              <a:off x="4565197" y="2243819"/>
              <a:ext cx="336516" cy="804160"/>
              <a:chOff x="4559951" y="5158093"/>
              <a:chExt cx="336516" cy="804160"/>
            </a:xfrm>
          </p:grpSpPr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0C6DF31A-4090-4A18-A21E-4D506FF4AA9C}"/>
                  </a:ext>
                </a:extLst>
              </p:cNvPr>
              <p:cNvSpPr/>
              <p:nvPr/>
            </p:nvSpPr>
            <p:spPr>
              <a:xfrm rot="12191543" flipH="1">
                <a:off x="4559951" y="5327526"/>
                <a:ext cx="246354" cy="634727"/>
              </a:xfrm>
              <a:custGeom>
                <a:avLst/>
                <a:gdLst>
                  <a:gd name="connsiteX0" fmla="*/ 63630 w 246354"/>
                  <a:gd name="connsiteY0" fmla="*/ 601439 h 634727"/>
                  <a:gd name="connsiteX1" fmla="*/ 169397 w 246354"/>
                  <a:gd name="connsiteY1" fmla="*/ 634727 h 634727"/>
                  <a:gd name="connsiteX2" fmla="*/ 183612 w 246354"/>
                  <a:gd name="connsiteY2" fmla="*/ 618250 h 634727"/>
                  <a:gd name="connsiteX3" fmla="*/ 205948 w 246354"/>
                  <a:gd name="connsiteY3" fmla="*/ 541684 h 634727"/>
                  <a:gd name="connsiteX4" fmla="*/ 176115 w 246354"/>
                  <a:gd name="connsiteY4" fmla="*/ 236828 h 634727"/>
                  <a:gd name="connsiteX5" fmla="*/ 193322 w 246354"/>
                  <a:gd name="connsiteY5" fmla="*/ 203018 h 634727"/>
                  <a:gd name="connsiteX6" fmla="*/ 199104 w 246354"/>
                  <a:gd name="connsiteY6" fmla="*/ 183417 h 634727"/>
                  <a:gd name="connsiteX7" fmla="*/ 202764 w 246354"/>
                  <a:gd name="connsiteY7" fmla="*/ 154374 h 634727"/>
                  <a:gd name="connsiteX8" fmla="*/ 243017 w 246354"/>
                  <a:gd name="connsiteY8" fmla="*/ 86464 h 634727"/>
                  <a:gd name="connsiteX9" fmla="*/ 243225 w 246354"/>
                  <a:gd name="connsiteY9" fmla="*/ 86267 h 634727"/>
                  <a:gd name="connsiteX10" fmla="*/ 243465 w 246354"/>
                  <a:gd name="connsiteY10" fmla="*/ 85829 h 634727"/>
                  <a:gd name="connsiteX11" fmla="*/ 244000 w 246354"/>
                  <a:gd name="connsiteY11" fmla="*/ 85073 h 634727"/>
                  <a:gd name="connsiteX12" fmla="*/ 243913 w 246354"/>
                  <a:gd name="connsiteY12" fmla="*/ 85014 h 634727"/>
                  <a:gd name="connsiteX13" fmla="*/ 245625 w 246354"/>
                  <a:gd name="connsiteY13" fmla="*/ 81901 h 634727"/>
                  <a:gd name="connsiteX14" fmla="*/ 242829 w 246354"/>
                  <a:gd name="connsiteY14" fmla="*/ 70636 h 634727"/>
                  <a:gd name="connsiteX15" fmla="*/ 230472 w 246354"/>
                  <a:gd name="connsiteY15" fmla="*/ 71705 h 634727"/>
                  <a:gd name="connsiteX16" fmla="*/ 227839 w 246354"/>
                  <a:gd name="connsiteY16" fmla="*/ 74198 h 634727"/>
                  <a:gd name="connsiteX17" fmla="*/ 227744 w 246354"/>
                  <a:gd name="connsiteY17" fmla="*/ 74134 h 634727"/>
                  <a:gd name="connsiteX18" fmla="*/ 227087 w 246354"/>
                  <a:gd name="connsiteY18" fmla="*/ 74910 h 634727"/>
                  <a:gd name="connsiteX19" fmla="*/ 226779 w 246354"/>
                  <a:gd name="connsiteY19" fmla="*/ 75201 h 634727"/>
                  <a:gd name="connsiteX20" fmla="*/ 226667 w 246354"/>
                  <a:gd name="connsiteY20" fmla="*/ 75405 h 634727"/>
                  <a:gd name="connsiteX21" fmla="*/ 183685 w 246354"/>
                  <a:gd name="connsiteY21" fmla="*/ 122594 h 634727"/>
                  <a:gd name="connsiteX22" fmla="*/ 202860 w 246354"/>
                  <a:gd name="connsiteY22" fmla="*/ 40196 h 634727"/>
                  <a:gd name="connsiteX23" fmla="*/ 202791 w 246354"/>
                  <a:gd name="connsiteY23" fmla="*/ 40178 h 634727"/>
                  <a:gd name="connsiteX24" fmla="*/ 203294 w 246354"/>
                  <a:gd name="connsiteY24" fmla="*/ 37837 h 634727"/>
                  <a:gd name="connsiteX25" fmla="*/ 194345 w 246354"/>
                  <a:gd name="connsiteY25" fmla="*/ 22538 h 634727"/>
                  <a:gd name="connsiteX26" fmla="*/ 176893 w 246354"/>
                  <a:gd name="connsiteY26" fmla="*/ 34079 h 634727"/>
                  <a:gd name="connsiteX27" fmla="*/ 176781 w 246354"/>
                  <a:gd name="connsiteY27" fmla="*/ 34601 h 634727"/>
                  <a:gd name="connsiteX28" fmla="*/ 145562 w 246354"/>
                  <a:gd name="connsiteY28" fmla="*/ 113227 h 634727"/>
                  <a:gd name="connsiteX29" fmla="*/ 144843 w 246354"/>
                  <a:gd name="connsiteY29" fmla="*/ 18045 h 634727"/>
                  <a:gd name="connsiteX30" fmla="*/ 144936 w 246354"/>
                  <a:gd name="connsiteY30" fmla="*/ 17450 h 634727"/>
                  <a:gd name="connsiteX31" fmla="*/ 132802 w 246354"/>
                  <a:gd name="connsiteY31" fmla="*/ 23 h 634727"/>
                  <a:gd name="connsiteX32" fmla="*/ 118211 w 246354"/>
                  <a:gd name="connsiteY32" fmla="*/ 15729 h 634727"/>
                  <a:gd name="connsiteX33" fmla="*/ 118213 w 246354"/>
                  <a:gd name="connsiteY33" fmla="*/ 16034 h 634727"/>
                  <a:gd name="connsiteX34" fmla="*/ 104557 w 246354"/>
                  <a:gd name="connsiteY34" fmla="*/ 114383 h 634727"/>
                  <a:gd name="connsiteX35" fmla="*/ 73895 w 246354"/>
                  <a:gd name="connsiteY35" fmla="*/ 35511 h 634727"/>
                  <a:gd name="connsiteX36" fmla="*/ 73798 w 246354"/>
                  <a:gd name="connsiteY36" fmla="*/ 35044 h 634727"/>
                  <a:gd name="connsiteX37" fmla="*/ 62377 w 246354"/>
                  <a:gd name="connsiteY37" fmla="*/ 26000 h 634727"/>
                  <a:gd name="connsiteX38" fmla="*/ 57078 w 246354"/>
                  <a:gd name="connsiteY38" fmla="*/ 26429 h 634727"/>
                  <a:gd name="connsiteX39" fmla="*/ 47622 w 246354"/>
                  <a:gd name="connsiteY39" fmla="*/ 39639 h 634727"/>
                  <a:gd name="connsiteX40" fmla="*/ 47998 w 246354"/>
                  <a:gd name="connsiteY40" fmla="*/ 41452 h 634727"/>
                  <a:gd name="connsiteX41" fmla="*/ 47932 w 246354"/>
                  <a:gd name="connsiteY41" fmla="*/ 41470 h 634727"/>
                  <a:gd name="connsiteX42" fmla="*/ 71233 w 246354"/>
                  <a:gd name="connsiteY42" fmla="*/ 125423 h 634727"/>
                  <a:gd name="connsiteX43" fmla="*/ 66495 w 246354"/>
                  <a:gd name="connsiteY43" fmla="*/ 148689 h 634727"/>
                  <a:gd name="connsiteX44" fmla="*/ 24784 w 246354"/>
                  <a:gd name="connsiteY44" fmla="*/ 134594 h 634727"/>
                  <a:gd name="connsiteX45" fmla="*/ 24749 w 246354"/>
                  <a:gd name="connsiteY45" fmla="*/ 134653 h 634727"/>
                  <a:gd name="connsiteX46" fmla="*/ 22345 w 246354"/>
                  <a:gd name="connsiteY46" fmla="*/ 133733 h 634727"/>
                  <a:gd name="connsiteX47" fmla="*/ 14953 w 246354"/>
                  <a:gd name="connsiteY47" fmla="*/ 132689 h 634727"/>
                  <a:gd name="connsiteX48" fmla="*/ 1336 w 246354"/>
                  <a:gd name="connsiteY48" fmla="*/ 139702 h 634727"/>
                  <a:gd name="connsiteX49" fmla="*/ 8637 w 246354"/>
                  <a:gd name="connsiteY49" fmla="*/ 159003 h 634727"/>
                  <a:gd name="connsiteX50" fmla="*/ 11634 w 246354"/>
                  <a:gd name="connsiteY50" fmla="*/ 160702 h 634727"/>
                  <a:gd name="connsiteX51" fmla="*/ 73859 w 246354"/>
                  <a:gd name="connsiteY51" fmla="*/ 202178 h 634727"/>
                  <a:gd name="connsiteX52" fmla="*/ 74802 w 246354"/>
                  <a:gd name="connsiteY52" fmla="*/ 204101 h 634727"/>
                  <a:gd name="connsiteX53" fmla="*/ 94542 w 246354"/>
                  <a:gd name="connsiteY53" fmla="*/ 236590 h 634727"/>
                  <a:gd name="connsiteX54" fmla="*/ 91283 w 246354"/>
                  <a:gd name="connsiteY54" fmla="*/ 508513 h 634727"/>
                  <a:gd name="connsiteX55" fmla="*/ 63561 w 246354"/>
                  <a:gd name="connsiteY55" fmla="*/ 599494 h 63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46354" h="634727">
                    <a:moveTo>
                      <a:pt x="63630" y="601439"/>
                    </a:moveTo>
                    <a:lnTo>
                      <a:pt x="169397" y="634727"/>
                    </a:lnTo>
                    <a:lnTo>
                      <a:pt x="183612" y="618250"/>
                    </a:lnTo>
                    <a:cubicBezTo>
                      <a:pt x="191651" y="601106"/>
                      <a:pt x="198580" y="576802"/>
                      <a:pt x="205948" y="541684"/>
                    </a:cubicBezTo>
                    <a:cubicBezTo>
                      <a:pt x="206930" y="459629"/>
                      <a:pt x="181124" y="347562"/>
                      <a:pt x="176115" y="236828"/>
                    </a:cubicBezTo>
                    <a:lnTo>
                      <a:pt x="193322" y="203018"/>
                    </a:lnTo>
                    <a:cubicBezTo>
                      <a:pt x="196549" y="197087"/>
                      <a:pt x="198581" y="190468"/>
                      <a:pt x="199104" y="183417"/>
                    </a:cubicBezTo>
                    <a:cubicBezTo>
                      <a:pt x="200066" y="170445"/>
                      <a:pt x="201802" y="167346"/>
                      <a:pt x="202764" y="154374"/>
                    </a:cubicBezTo>
                    <a:lnTo>
                      <a:pt x="243017" y="86464"/>
                    </a:lnTo>
                    <a:lnTo>
                      <a:pt x="243225" y="86267"/>
                    </a:lnTo>
                    <a:lnTo>
                      <a:pt x="243465" y="85829"/>
                    </a:lnTo>
                    <a:lnTo>
                      <a:pt x="244000" y="85073"/>
                    </a:lnTo>
                    <a:lnTo>
                      <a:pt x="243913" y="85014"/>
                    </a:lnTo>
                    <a:lnTo>
                      <a:pt x="245625" y="81901"/>
                    </a:lnTo>
                    <a:cubicBezTo>
                      <a:pt x="247186" y="77437"/>
                      <a:pt x="246235" y="72928"/>
                      <a:pt x="242829" y="70636"/>
                    </a:cubicBezTo>
                    <a:cubicBezTo>
                      <a:pt x="239423" y="68344"/>
                      <a:pt x="234529" y="68921"/>
                      <a:pt x="230472" y="71705"/>
                    </a:cubicBezTo>
                    <a:lnTo>
                      <a:pt x="227839" y="74198"/>
                    </a:lnTo>
                    <a:lnTo>
                      <a:pt x="227744" y="74134"/>
                    </a:lnTo>
                    <a:lnTo>
                      <a:pt x="227087" y="74910"/>
                    </a:lnTo>
                    <a:lnTo>
                      <a:pt x="226779" y="75201"/>
                    </a:lnTo>
                    <a:lnTo>
                      <a:pt x="226667" y="75405"/>
                    </a:lnTo>
                    <a:cubicBezTo>
                      <a:pt x="212227" y="91391"/>
                      <a:pt x="188013" y="124904"/>
                      <a:pt x="183685" y="122594"/>
                    </a:cubicBezTo>
                    <a:cubicBezTo>
                      <a:pt x="179358" y="120285"/>
                      <a:pt x="196355" y="67918"/>
                      <a:pt x="202860" y="40196"/>
                    </a:cubicBezTo>
                    <a:lnTo>
                      <a:pt x="202791" y="40178"/>
                    </a:lnTo>
                    <a:lnTo>
                      <a:pt x="203294" y="37837"/>
                    </a:lnTo>
                    <a:cubicBezTo>
                      <a:pt x="204182" y="30700"/>
                      <a:pt x="200564" y="24192"/>
                      <a:pt x="194345" y="22538"/>
                    </a:cubicBezTo>
                    <a:cubicBezTo>
                      <a:pt x="187237" y="20649"/>
                      <a:pt x="179424" y="25816"/>
                      <a:pt x="176893" y="34079"/>
                    </a:cubicBezTo>
                    <a:lnTo>
                      <a:pt x="176781" y="34601"/>
                    </a:lnTo>
                    <a:cubicBezTo>
                      <a:pt x="166375" y="60810"/>
                      <a:pt x="150594" y="113776"/>
                      <a:pt x="145562" y="113227"/>
                    </a:cubicBezTo>
                    <a:cubicBezTo>
                      <a:pt x="140530" y="112678"/>
                      <a:pt x="145083" y="49772"/>
                      <a:pt x="144843" y="18045"/>
                    </a:cubicBezTo>
                    <a:cubicBezTo>
                      <a:pt x="144874" y="17847"/>
                      <a:pt x="144905" y="17648"/>
                      <a:pt x="144936" y="17450"/>
                    </a:cubicBezTo>
                    <a:cubicBezTo>
                      <a:pt x="145615" y="8300"/>
                      <a:pt x="140182" y="498"/>
                      <a:pt x="132802" y="23"/>
                    </a:cubicBezTo>
                    <a:cubicBezTo>
                      <a:pt x="125422" y="-453"/>
                      <a:pt x="118889" y="6579"/>
                      <a:pt x="118211" y="15729"/>
                    </a:cubicBezTo>
                    <a:cubicBezTo>
                      <a:pt x="118211" y="15831"/>
                      <a:pt x="118212" y="15932"/>
                      <a:pt x="118213" y="16034"/>
                    </a:cubicBezTo>
                    <a:cubicBezTo>
                      <a:pt x="113661" y="48817"/>
                      <a:pt x="107960" y="112313"/>
                      <a:pt x="104557" y="114383"/>
                    </a:cubicBezTo>
                    <a:cubicBezTo>
                      <a:pt x="101153" y="116452"/>
                      <a:pt x="84116" y="61802"/>
                      <a:pt x="73895" y="35511"/>
                    </a:cubicBezTo>
                    <a:lnTo>
                      <a:pt x="73798" y="35044"/>
                    </a:lnTo>
                    <a:cubicBezTo>
                      <a:pt x="72185" y="30001"/>
                      <a:pt x="67571" y="26570"/>
                      <a:pt x="62377" y="26000"/>
                    </a:cubicBezTo>
                    <a:cubicBezTo>
                      <a:pt x="60645" y="25810"/>
                      <a:pt x="58849" y="25937"/>
                      <a:pt x="57078" y="26429"/>
                    </a:cubicBezTo>
                    <a:cubicBezTo>
                      <a:pt x="50880" y="28150"/>
                      <a:pt x="47044" y="33759"/>
                      <a:pt x="47622" y="39639"/>
                    </a:cubicBezTo>
                    <a:lnTo>
                      <a:pt x="47998" y="41452"/>
                    </a:lnTo>
                    <a:lnTo>
                      <a:pt x="47932" y="41470"/>
                    </a:lnTo>
                    <a:cubicBezTo>
                      <a:pt x="55699" y="69455"/>
                      <a:pt x="68948" y="118150"/>
                      <a:pt x="71233" y="125423"/>
                    </a:cubicBezTo>
                    <a:cubicBezTo>
                      <a:pt x="73518" y="132696"/>
                      <a:pt x="72480" y="144141"/>
                      <a:pt x="66495" y="148689"/>
                    </a:cubicBezTo>
                    <a:cubicBezTo>
                      <a:pt x="60509" y="153236"/>
                      <a:pt x="39643" y="139938"/>
                      <a:pt x="24784" y="134594"/>
                    </a:cubicBezTo>
                    <a:cubicBezTo>
                      <a:pt x="24773" y="134614"/>
                      <a:pt x="24761" y="134633"/>
                      <a:pt x="24749" y="134653"/>
                    </a:cubicBezTo>
                    <a:lnTo>
                      <a:pt x="22345" y="133733"/>
                    </a:lnTo>
                    <a:cubicBezTo>
                      <a:pt x="19850" y="132990"/>
                      <a:pt x="17342" y="132650"/>
                      <a:pt x="14953" y="132689"/>
                    </a:cubicBezTo>
                    <a:cubicBezTo>
                      <a:pt x="8980" y="132786"/>
                      <a:pt x="3750" y="135251"/>
                      <a:pt x="1336" y="139702"/>
                    </a:cubicBezTo>
                    <a:cubicBezTo>
                      <a:pt x="-2045" y="145935"/>
                      <a:pt x="1211" y="153996"/>
                      <a:pt x="8637" y="159003"/>
                    </a:cubicBezTo>
                    <a:lnTo>
                      <a:pt x="11634" y="160702"/>
                    </a:lnTo>
                    <a:lnTo>
                      <a:pt x="73859" y="202178"/>
                    </a:lnTo>
                    <a:lnTo>
                      <a:pt x="74802" y="204101"/>
                    </a:lnTo>
                    <a:cubicBezTo>
                      <a:pt x="77013" y="207656"/>
                      <a:pt x="91501" y="233633"/>
                      <a:pt x="94542" y="236590"/>
                    </a:cubicBezTo>
                    <a:cubicBezTo>
                      <a:pt x="94001" y="285875"/>
                      <a:pt x="94627" y="455403"/>
                      <a:pt x="91283" y="508513"/>
                    </a:cubicBezTo>
                    <a:cubicBezTo>
                      <a:pt x="88776" y="548345"/>
                      <a:pt x="68893" y="577385"/>
                      <a:pt x="63561" y="59949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3" name="四角形: 上の 2 つの角を丸める 641">
                <a:extLst>
                  <a:ext uri="{FF2B5EF4-FFF2-40B4-BE49-F238E27FC236}">
                    <a16:creationId xmlns:a16="http://schemas.microsoft.com/office/drawing/2014/main" id="{5F41B1D4-0007-48C4-B73F-07EA3DFD226D}"/>
                  </a:ext>
                </a:extLst>
              </p:cNvPr>
              <p:cNvSpPr/>
              <p:nvPr/>
            </p:nvSpPr>
            <p:spPr>
              <a:xfrm rot="343326">
                <a:off x="4621516" y="5158093"/>
                <a:ext cx="274951" cy="610250"/>
              </a:xfrm>
              <a:custGeom>
                <a:avLst/>
                <a:gdLst>
                  <a:gd name="connsiteX0" fmla="*/ 99744 w 218837"/>
                  <a:gd name="connsiteY0" fmla="*/ 0 h 349399"/>
                  <a:gd name="connsiteX1" fmla="*/ 119093 w 218837"/>
                  <a:gd name="connsiteY1" fmla="*/ 0 h 349399"/>
                  <a:gd name="connsiteX2" fmla="*/ 218837 w 218837"/>
                  <a:gd name="connsiteY2" fmla="*/ 99744 h 349399"/>
                  <a:gd name="connsiteX3" fmla="*/ 218837 w 218837"/>
                  <a:gd name="connsiteY3" fmla="*/ 349399 h 349399"/>
                  <a:gd name="connsiteX4" fmla="*/ 218837 w 218837"/>
                  <a:gd name="connsiteY4" fmla="*/ 349399 h 349399"/>
                  <a:gd name="connsiteX5" fmla="*/ 0 w 218837"/>
                  <a:gd name="connsiteY5" fmla="*/ 349399 h 349399"/>
                  <a:gd name="connsiteX6" fmla="*/ 0 w 218837"/>
                  <a:gd name="connsiteY6" fmla="*/ 349399 h 349399"/>
                  <a:gd name="connsiteX7" fmla="*/ 0 w 218837"/>
                  <a:gd name="connsiteY7" fmla="*/ 99744 h 349399"/>
                  <a:gd name="connsiteX8" fmla="*/ 99744 w 218837"/>
                  <a:gd name="connsiteY8" fmla="*/ 0 h 349399"/>
                  <a:gd name="connsiteX0" fmla="*/ 135716 w 254809"/>
                  <a:gd name="connsiteY0" fmla="*/ 0 h 563603"/>
                  <a:gd name="connsiteX1" fmla="*/ 155065 w 254809"/>
                  <a:gd name="connsiteY1" fmla="*/ 0 h 563603"/>
                  <a:gd name="connsiteX2" fmla="*/ 254809 w 254809"/>
                  <a:gd name="connsiteY2" fmla="*/ 99744 h 563603"/>
                  <a:gd name="connsiteX3" fmla="*/ 254809 w 254809"/>
                  <a:gd name="connsiteY3" fmla="*/ 349399 h 563603"/>
                  <a:gd name="connsiteX4" fmla="*/ 254809 w 254809"/>
                  <a:gd name="connsiteY4" fmla="*/ 349399 h 563603"/>
                  <a:gd name="connsiteX5" fmla="*/ 35972 w 254809"/>
                  <a:gd name="connsiteY5" fmla="*/ 349399 h 563603"/>
                  <a:gd name="connsiteX6" fmla="*/ 0 w 254809"/>
                  <a:gd name="connsiteY6" fmla="*/ 563603 h 563603"/>
                  <a:gd name="connsiteX7" fmla="*/ 35972 w 254809"/>
                  <a:gd name="connsiteY7" fmla="*/ 99744 h 563603"/>
                  <a:gd name="connsiteX8" fmla="*/ 135716 w 254809"/>
                  <a:gd name="connsiteY8" fmla="*/ 0 h 563603"/>
                  <a:gd name="connsiteX0" fmla="*/ 135716 w 254809"/>
                  <a:gd name="connsiteY0" fmla="*/ 0 h 593198"/>
                  <a:gd name="connsiteX1" fmla="*/ 155065 w 254809"/>
                  <a:gd name="connsiteY1" fmla="*/ 0 h 593198"/>
                  <a:gd name="connsiteX2" fmla="*/ 254809 w 254809"/>
                  <a:gd name="connsiteY2" fmla="*/ 99744 h 593198"/>
                  <a:gd name="connsiteX3" fmla="*/ 254809 w 254809"/>
                  <a:gd name="connsiteY3" fmla="*/ 349399 h 593198"/>
                  <a:gd name="connsiteX4" fmla="*/ 254809 w 254809"/>
                  <a:gd name="connsiteY4" fmla="*/ 349399 h 593198"/>
                  <a:gd name="connsiteX5" fmla="*/ 110658 w 254809"/>
                  <a:gd name="connsiteY5" fmla="*/ 593198 h 593198"/>
                  <a:gd name="connsiteX6" fmla="*/ 0 w 254809"/>
                  <a:gd name="connsiteY6" fmla="*/ 563603 h 593198"/>
                  <a:gd name="connsiteX7" fmla="*/ 35972 w 254809"/>
                  <a:gd name="connsiteY7" fmla="*/ 99744 h 593198"/>
                  <a:gd name="connsiteX8" fmla="*/ 135716 w 254809"/>
                  <a:gd name="connsiteY8" fmla="*/ 0 h 593198"/>
                  <a:gd name="connsiteX0" fmla="*/ 137395 w 256488"/>
                  <a:gd name="connsiteY0" fmla="*/ 0 h 593198"/>
                  <a:gd name="connsiteX1" fmla="*/ 156744 w 256488"/>
                  <a:gd name="connsiteY1" fmla="*/ 0 h 593198"/>
                  <a:gd name="connsiteX2" fmla="*/ 256488 w 256488"/>
                  <a:gd name="connsiteY2" fmla="*/ 99744 h 593198"/>
                  <a:gd name="connsiteX3" fmla="*/ 256488 w 256488"/>
                  <a:gd name="connsiteY3" fmla="*/ 349399 h 593198"/>
                  <a:gd name="connsiteX4" fmla="*/ 256488 w 256488"/>
                  <a:gd name="connsiteY4" fmla="*/ 349399 h 593198"/>
                  <a:gd name="connsiteX5" fmla="*/ 112337 w 256488"/>
                  <a:gd name="connsiteY5" fmla="*/ 593198 h 593198"/>
                  <a:gd name="connsiteX6" fmla="*/ 1679 w 256488"/>
                  <a:gd name="connsiteY6" fmla="*/ 563603 h 593198"/>
                  <a:gd name="connsiteX7" fmla="*/ 78134 w 256488"/>
                  <a:gd name="connsiteY7" fmla="*/ 315065 h 593198"/>
                  <a:gd name="connsiteX8" fmla="*/ 37651 w 256488"/>
                  <a:gd name="connsiteY8" fmla="*/ 99744 h 593198"/>
                  <a:gd name="connsiteX9" fmla="*/ 137395 w 256488"/>
                  <a:gd name="connsiteY9" fmla="*/ 0 h 593198"/>
                  <a:gd name="connsiteX0" fmla="*/ 137395 w 256488"/>
                  <a:gd name="connsiteY0" fmla="*/ 0 h 593198"/>
                  <a:gd name="connsiteX1" fmla="*/ 156744 w 256488"/>
                  <a:gd name="connsiteY1" fmla="*/ 0 h 593198"/>
                  <a:gd name="connsiteX2" fmla="*/ 256488 w 256488"/>
                  <a:gd name="connsiteY2" fmla="*/ 99744 h 593198"/>
                  <a:gd name="connsiteX3" fmla="*/ 256488 w 256488"/>
                  <a:gd name="connsiteY3" fmla="*/ 349399 h 593198"/>
                  <a:gd name="connsiteX4" fmla="*/ 256488 w 256488"/>
                  <a:gd name="connsiteY4" fmla="*/ 349399 h 593198"/>
                  <a:gd name="connsiteX5" fmla="*/ 112337 w 256488"/>
                  <a:gd name="connsiteY5" fmla="*/ 593198 h 593198"/>
                  <a:gd name="connsiteX6" fmla="*/ 1679 w 256488"/>
                  <a:gd name="connsiteY6" fmla="*/ 563603 h 593198"/>
                  <a:gd name="connsiteX7" fmla="*/ 78134 w 256488"/>
                  <a:gd name="connsiteY7" fmla="*/ 315065 h 593198"/>
                  <a:gd name="connsiteX8" fmla="*/ 37651 w 256488"/>
                  <a:gd name="connsiteY8" fmla="*/ 99744 h 593198"/>
                  <a:gd name="connsiteX9" fmla="*/ 137395 w 256488"/>
                  <a:gd name="connsiteY9" fmla="*/ 0 h 593198"/>
                  <a:gd name="connsiteX0" fmla="*/ 137641 w 256734"/>
                  <a:gd name="connsiteY0" fmla="*/ 0 h 593198"/>
                  <a:gd name="connsiteX1" fmla="*/ 156990 w 256734"/>
                  <a:gd name="connsiteY1" fmla="*/ 0 h 593198"/>
                  <a:gd name="connsiteX2" fmla="*/ 256734 w 256734"/>
                  <a:gd name="connsiteY2" fmla="*/ 99744 h 593198"/>
                  <a:gd name="connsiteX3" fmla="*/ 256734 w 256734"/>
                  <a:gd name="connsiteY3" fmla="*/ 349399 h 593198"/>
                  <a:gd name="connsiteX4" fmla="*/ 256734 w 256734"/>
                  <a:gd name="connsiteY4" fmla="*/ 349399 h 593198"/>
                  <a:gd name="connsiteX5" fmla="*/ 112583 w 256734"/>
                  <a:gd name="connsiteY5" fmla="*/ 593198 h 593198"/>
                  <a:gd name="connsiteX6" fmla="*/ 1925 w 256734"/>
                  <a:gd name="connsiteY6" fmla="*/ 563603 h 593198"/>
                  <a:gd name="connsiteX7" fmla="*/ 78380 w 256734"/>
                  <a:gd name="connsiteY7" fmla="*/ 315065 h 593198"/>
                  <a:gd name="connsiteX8" fmla="*/ 37897 w 256734"/>
                  <a:gd name="connsiteY8" fmla="*/ 99744 h 593198"/>
                  <a:gd name="connsiteX9" fmla="*/ 137641 w 256734"/>
                  <a:gd name="connsiteY9" fmla="*/ 0 h 593198"/>
                  <a:gd name="connsiteX0" fmla="*/ 135718 w 254811"/>
                  <a:gd name="connsiteY0" fmla="*/ 0 h 593198"/>
                  <a:gd name="connsiteX1" fmla="*/ 155067 w 254811"/>
                  <a:gd name="connsiteY1" fmla="*/ 0 h 593198"/>
                  <a:gd name="connsiteX2" fmla="*/ 254811 w 254811"/>
                  <a:gd name="connsiteY2" fmla="*/ 99744 h 593198"/>
                  <a:gd name="connsiteX3" fmla="*/ 254811 w 254811"/>
                  <a:gd name="connsiteY3" fmla="*/ 349399 h 593198"/>
                  <a:gd name="connsiteX4" fmla="*/ 254811 w 254811"/>
                  <a:gd name="connsiteY4" fmla="*/ 349399 h 593198"/>
                  <a:gd name="connsiteX5" fmla="*/ 110660 w 254811"/>
                  <a:gd name="connsiteY5" fmla="*/ 593198 h 593198"/>
                  <a:gd name="connsiteX6" fmla="*/ 2 w 254811"/>
                  <a:gd name="connsiteY6" fmla="*/ 563603 h 593198"/>
                  <a:gd name="connsiteX7" fmla="*/ 76457 w 254811"/>
                  <a:gd name="connsiteY7" fmla="*/ 315065 h 593198"/>
                  <a:gd name="connsiteX8" fmla="*/ 35974 w 254811"/>
                  <a:gd name="connsiteY8" fmla="*/ 99744 h 593198"/>
                  <a:gd name="connsiteX9" fmla="*/ 135718 w 254811"/>
                  <a:gd name="connsiteY9" fmla="*/ 0 h 593198"/>
                  <a:gd name="connsiteX0" fmla="*/ 155859 w 274952"/>
                  <a:gd name="connsiteY0" fmla="*/ 0 h 593198"/>
                  <a:gd name="connsiteX1" fmla="*/ 175208 w 274952"/>
                  <a:gd name="connsiteY1" fmla="*/ 0 h 593198"/>
                  <a:gd name="connsiteX2" fmla="*/ 274952 w 274952"/>
                  <a:gd name="connsiteY2" fmla="*/ 99744 h 593198"/>
                  <a:gd name="connsiteX3" fmla="*/ 274952 w 274952"/>
                  <a:gd name="connsiteY3" fmla="*/ 349399 h 593198"/>
                  <a:gd name="connsiteX4" fmla="*/ 274952 w 274952"/>
                  <a:gd name="connsiteY4" fmla="*/ 349399 h 593198"/>
                  <a:gd name="connsiteX5" fmla="*/ 130801 w 274952"/>
                  <a:gd name="connsiteY5" fmla="*/ 593198 h 593198"/>
                  <a:gd name="connsiteX6" fmla="*/ 1 w 274952"/>
                  <a:gd name="connsiteY6" fmla="*/ 553656 h 593198"/>
                  <a:gd name="connsiteX7" fmla="*/ 96598 w 274952"/>
                  <a:gd name="connsiteY7" fmla="*/ 315065 h 593198"/>
                  <a:gd name="connsiteX8" fmla="*/ 56115 w 274952"/>
                  <a:gd name="connsiteY8" fmla="*/ 99744 h 593198"/>
                  <a:gd name="connsiteX9" fmla="*/ 155859 w 274952"/>
                  <a:gd name="connsiteY9" fmla="*/ 0 h 593198"/>
                  <a:gd name="connsiteX0" fmla="*/ 155859 w 274952"/>
                  <a:gd name="connsiteY0" fmla="*/ 0 h 602438"/>
                  <a:gd name="connsiteX1" fmla="*/ 175208 w 274952"/>
                  <a:gd name="connsiteY1" fmla="*/ 0 h 602438"/>
                  <a:gd name="connsiteX2" fmla="*/ 274952 w 274952"/>
                  <a:gd name="connsiteY2" fmla="*/ 99744 h 602438"/>
                  <a:gd name="connsiteX3" fmla="*/ 274952 w 274952"/>
                  <a:gd name="connsiteY3" fmla="*/ 349399 h 602438"/>
                  <a:gd name="connsiteX4" fmla="*/ 274952 w 274952"/>
                  <a:gd name="connsiteY4" fmla="*/ 349399 h 602438"/>
                  <a:gd name="connsiteX5" fmla="*/ 134121 w 274952"/>
                  <a:gd name="connsiteY5" fmla="*/ 602438 h 602438"/>
                  <a:gd name="connsiteX6" fmla="*/ 1 w 274952"/>
                  <a:gd name="connsiteY6" fmla="*/ 553656 h 602438"/>
                  <a:gd name="connsiteX7" fmla="*/ 96598 w 274952"/>
                  <a:gd name="connsiteY7" fmla="*/ 315065 h 602438"/>
                  <a:gd name="connsiteX8" fmla="*/ 56115 w 274952"/>
                  <a:gd name="connsiteY8" fmla="*/ 99744 h 602438"/>
                  <a:gd name="connsiteX9" fmla="*/ 155859 w 274952"/>
                  <a:gd name="connsiteY9" fmla="*/ 0 h 602438"/>
                  <a:gd name="connsiteX0" fmla="*/ 155859 w 274952"/>
                  <a:gd name="connsiteY0" fmla="*/ 0 h 602438"/>
                  <a:gd name="connsiteX1" fmla="*/ 274952 w 274952"/>
                  <a:gd name="connsiteY1" fmla="*/ 99744 h 602438"/>
                  <a:gd name="connsiteX2" fmla="*/ 274952 w 274952"/>
                  <a:gd name="connsiteY2" fmla="*/ 349399 h 602438"/>
                  <a:gd name="connsiteX3" fmla="*/ 274952 w 274952"/>
                  <a:gd name="connsiteY3" fmla="*/ 349399 h 602438"/>
                  <a:gd name="connsiteX4" fmla="*/ 134121 w 274952"/>
                  <a:gd name="connsiteY4" fmla="*/ 602438 h 602438"/>
                  <a:gd name="connsiteX5" fmla="*/ 1 w 274952"/>
                  <a:gd name="connsiteY5" fmla="*/ 553656 h 602438"/>
                  <a:gd name="connsiteX6" fmla="*/ 96598 w 274952"/>
                  <a:gd name="connsiteY6" fmla="*/ 315065 h 602438"/>
                  <a:gd name="connsiteX7" fmla="*/ 56115 w 274952"/>
                  <a:gd name="connsiteY7" fmla="*/ 99744 h 602438"/>
                  <a:gd name="connsiteX8" fmla="*/ 155859 w 274952"/>
                  <a:gd name="connsiteY8" fmla="*/ 0 h 602438"/>
                  <a:gd name="connsiteX0" fmla="*/ 155859 w 274952"/>
                  <a:gd name="connsiteY0" fmla="*/ 1325 h 603763"/>
                  <a:gd name="connsiteX1" fmla="*/ 274952 w 274952"/>
                  <a:gd name="connsiteY1" fmla="*/ 101069 h 603763"/>
                  <a:gd name="connsiteX2" fmla="*/ 274952 w 274952"/>
                  <a:gd name="connsiteY2" fmla="*/ 350724 h 603763"/>
                  <a:gd name="connsiteX3" fmla="*/ 274952 w 274952"/>
                  <a:gd name="connsiteY3" fmla="*/ 350724 h 603763"/>
                  <a:gd name="connsiteX4" fmla="*/ 134121 w 274952"/>
                  <a:gd name="connsiteY4" fmla="*/ 603763 h 603763"/>
                  <a:gd name="connsiteX5" fmla="*/ 1 w 274952"/>
                  <a:gd name="connsiteY5" fmla="*/ 554981 h 603763"/>
                  <a:gd name="connsiteX6" fmla="*/ 96598 w 274952"/>
                  <a:gd name="connsiteY6" fmla="*/ 316390 h 603763"/>
                  <a:gd name="connsiteX7" fmla="*/ 56115 w 274952"/>
                  <a:gd name="connsiteY7" fmla="*/ 101069 h 603763"/>
                  <a:gd name="connsiteX8" fmla="*/ 155859 w 274952"/>
                  <a:gd name="connsiteY8" fmla="*/ 1325 h 603763"/>
                  <a:gd name="connsiteX0" fmla="*/ 155859 w 274952"/>
                  <a:gd name="connsiteY0" fmla="*/ 3 h 602441"/>
                  <a:gd name="connsiteX1" fmla="*/ 253628 w 274952"/>
                  <a:gd name="connsiteY1" fmla="*/ 101883 h 602441"/>
                  <a:gd name="connsiteX2" fmla="*/ 274952 w 274952"/>
                  <a:gd name="connsiteY2" fmla="*/ 349402 h 602441"/>
                  <a:gd name="connsiteX3" fmla="*/ 274952 w 274952"/>
                  <a:gd name="connsiteY3" fmla="*/ 349402 h 602441"/>
                  <a:gd name="connsiteX4" fmla="*/ 134121 w 274952"/>
                  <a:gd name="connsiteY4" fmla="*/ 602441 h 602441"/>
                  <a:gd name="connsiteX5" fmla="*/ 1 w 274952"/>
                  <a:gd name="connsiteY5" fmla="*/ 553659 h 602441"/>
                  <a:gd name="connsiteX6" fmla="*/ 96598 w 274952"/>
                  <a:gd name="connsiteY6" fmla="*/ 315068 h 602441"/>
                  <a:gd name="connsiteX7" fmla="*/ 56115 w 274952"/>
                  <a:gd name="connsiteY7" fmla="*/ 99747 h 602441"/>
                  <a:gd name="connsiteX8" fmla="*/ 155859 w 274952"/>
                  <a:gd name="connsiteY8" fmla="*/ 3 h 602441"/>
                  <a:gd name="connsiteX0" fmla="*/ 155859 w 274952"/>
                  <a:gd name="connsiteY0" fmla="*/ 3 h 602441"/>
                  <a:gd name="connsiteX1" fmla="*/ 253628 w 274952"/>
                  <a:gd name="connsiteY1" fmla="*/ 101883 h 602441"/>
                  <a:gd name="connsiteX2" fmla="*/ 274952 w 274952"/>
                  <a:gd name="connsiteY2" fmla="*/ 349402 h 602441"/>
                  <a:gd name="connsiteX3" fmla="*/ 274952 w 274952"/>
                  <a:gd name="connsiteY3" fmla="*/ 349402 h 602441"/>
                  <a:gd name="connsiteX4" fmla="*/ 134121 w 274952"/>
                  <a:gd name="connsiteY4" fmla="*/ 602441 h 602441"/>
                  <a:gd name="connsiteX5" fmla="*/ 1 w 274952"/>
                  <a:gd name="connsiteY5" fmla="*/ 553659 h 602441"/>
                  <a:gd name="connsiteX6" fmla="*/ 96598 w 274952"/>
                  <a:gd name="connsiteY6" fmla="*/ 315068 h 602441"/>
                  <a:gd name="connsiteX7" fmla="*/ 56115 w 274952"/>
                  <a:gd name="connsiteY7" fmla="*/ 99747 h 602441"/>
                  <a:gd name="connsiteX8" fmla="*/ 155859 w 274952"/>
                  <a:gd name="connsiteY8" fmla="*/ 3 h 602441"/>
                  <a:gd name="connsiteX0" fmla="*/ 155859 w 274952"/>
                  <a:gd name="connsiteY0" fmla="*/ 25 h 602463"/>
                  <a:gd name="connsiteX1" fmla="*/ 253628 w 274952"/>
                  <a:gd name="connsiteY1" fmla="*/ 101905 h 602463"/>
                  <a:gd name="connsiteX2" fmla="*/ 274952 w 274952"/>
                  <a:gd name="connsiteY2" fmla="*/ 349424 h 602463"/>
                  <a:gd name="connsiteX3" fmla="*/ 274952 w 274952"/>
                  <a:gd name="connsiteY3" fmla="*/ 349424 h 602463"/>
                  <a:gd name="connsiteX4" fmla="*/ 134121 w 274952"/>
                  <a:gd name="connsiteY4" fmla="*/ 602463 h 602463"/>
                  <a:gd name="connsiteX5" fmla="*/ 1 w 274952"/>
                  <a:gd name="connsiteY5" fmla="*/ 553681 h 602463"/>
                  <a:gd name="connsiteX6" fmla="*/ 96598 w 274952"/>
                  <a:gd name="connsiteY6" fmla="*/ 315090 h 602463"/>
                  <a:gd name="connsiteX7" fmla="*/ 81941 w 274952"/>
                  <a:gd name="connsiteY7" fmla="*/ 94789 h 602463"/>
                  <a:gd name="connsiteX8" fmla="*/ 155859 w 274952"/>
                  <a:gd name="connsiteY8" fmla="*/ 25 h 602463"/>
                  <a:gd name="connsiteX0" fmla="*/ 155859 w 274952"/>
                  <a:gd name="connsiteY0" fmla="*/ 22 h 602460"/>
                  <a:gd name="connsiteX1" fmla="*/ 253628 w 274952"/>
                  <a:gd name="connsiteY1" fmla="*/ 101902 h 602460"/>
                  <a:gd name="connsiteX2" fmla="*/ 274952 w 274952"/>
                  <a:gd name="connsiteY2" fmla="*/ 349421 h 602460"/>
                  <a:gd name="connsiteX3" fmla="*/ 274952 w 274952"/>
                  <a:gd name="connsiteY3" fmla="*/ 349421 h 602460"/>
                  <a:gd name="connsiteX4" fmla="*/ 134121 w 274952"/>
                  <a:gd name="connsiteY4" fmla="*/ 602460 h 602460"/>
                  <a:gd name="connsiteX5" fmla="*/ 1 w 274952"/>
                  <a:gd name="connsiteY5" fmla="*/ 553678 h 602460"/>
                  <a:gd name="connsiteX6" fmla="*/ 96598 w 274952"/>
                  <a:gd name="connsiteY6" fmla="*/ 315087 h 602460"/>
                  <a:gd name="connsiteX7" fmla="*/ 81941 w 274952"/>
                  <a:gd name="connsiteY7" fmla="*/ 94786 h 602460"/>
                  <a:gd name="connsiteX8" fmla="*/ 155859 w 274952"/>
                  <a:gd name="connsiteY8" fmla="*/ 22 h 602460"/>
                  <a:gd name="connsiteX0" fmla="*/ 155859 w 274952"/>
                  <a:gd name="connsiteY0" fmla="*/ 22 h 602460"/>
                  <a:gd name="connsiteX1" fmla="*/ 253628 w 274952"/>
                  <a:gd name="connsiteY1" fmla="*/ 101902 h 602460"/>
                  <a:gd name="connsiteX2" fmla="*/ 274952 w 274952"/>
                  <a:gd name="connsiteY2" fmla="*/ 349421 h 602460"/>
                  <a:gd name="connsiteX3" fmla="*/ 274952 w 274952"/>
                  <a:gd name="connsiteY3" fmla="*/ 349421 h 602460"/>
                  <a:gd name="connsiteX4" fmla="*/ 134121 w 274952"/>
                  <a:gd name="connsiteY4" fmla="*/ 602460 h 602460"/>
                  <a:gd name="connsiteX5" fmla="*/ 1 w 274952"/>
                  <a:gd name="connsiteY5" fmla="*/ 553678 h 602460"/>
                  <a:gd name="connsiteX6" fmla="*/ 96598 w 274952"/>
                  <a:gd name="connsiteY6" fmla="*/ 315087 h 602460"/>
                  <a:gd name="connsiteX7" fmla="*/ 81941 w 274952"/>
                  <a:gd name="connsiteY7" fmla="*/ 94786 h 602460"/>
                  <a:gd name="connsiteX8" fmla="*/ 155859 w 274952"/>
                  <a:gd name="connsiteY8" fmla="*/ 22 h 602460"/>
                  <a:gd name="connsiteX0" fmla="*/ 155859 w 274952"/>
                  <a:gd name="connsiteY0" fmla="*/ 2 h 602440"/>
                  <a:gd name="connsiteX1" fmla="*/ 247940 w 274952"/>
                  <a:gd name="connsiteY1" fmla="*/ 92880 h 602440"/>
                  <a:gd name="connsiteX2" fmla="*/ 274952 w 274952"/>
                  <a:gd name="connsiteY2" fmla="*/ 349401 h 602440"/>
                  <a:gd name="connsiteX3" fmla="*/ 274952 w 274952"/>
                  <a:gd name="connsiteY3" fmla="*/ 349401 h 602440"/>
                  <a:gd name="connsiteX4" fmla="*/ 134121 w 274952"/>
                  <a:gd name="connsiteY4" fmla="*/ 602440 h 602440"/>
                  <a:gd name="connsiteX5" fmla="*/ 1 w 274952"/>
                  <a:gd name="connsiteY5" fmla="*/ 553658 h 602440"/>
                  <a:gd name="connsiteX6" fmla="*/ 96598 w 274952"/>
                  <a:gd name="connsiteY6" fmla="*/ 315067 h 602440"/>
                  <a:gd name="connsiteX7" fmla="*/ 81941 w 274952"/>
                  <a:gd name="connsiteY7" fmla="*/ 94766 h 602440"/>
                  <a:gd name="connsiteX8" fmla="*/ 155859 w 274952"/>
                  <a:gd name="connsiteY8" fmla="*/ 2 h 602440"/>
                  <a:gd name="connsiteX0" fmla="*/ 155859 w 274952"/>
                  <a:gd name="connsiteY0" fmla="*/ 704 h 603142"/>
                  <a:gd name="connsiteX1" fmla="*/ 247940 w 274952"/>
                  <a:gd name="connsiteY1" fmla="*/ 93582 h 603142"/>
                  <a:gd name="connsiteX2" fmla="*/ 274952 w 274952"/>
                  <a:gd name="connsiteY2" fmla="*/ 350103 h 603142"/>
                  <a:gd name="connsiteX3" fmla="*/ 274952 w 274952"/>
                  <a:gd name="connsiteY3" fmla="*/ 350103 h 603142"/>
                  <a:gd name="connsiteX4" fmla="*/ 134121 w 274952"/>
                  <a:gd name="connsiteY4" fmla="*/ 603142 h 603142"/>
                  <a:gd name="connsiteX5" fmla="*/ 1 w 274952"/>
                  <a:gd name="connsiteY5" fmla="*/ 554360 h 603142"/>
                  <a:gd name="connsiteX6" fmla="*/ 96598 w 274952"/>
                  <a:gd name="connsiteY6" fmla="*/ 315769 h 603142"/>
                  <a:gd name="connsiteX7" fmla="*/ 81941 w 274952"/>
                  <a:gd name="connsiteY7" fmla="*/ 95468 h 603142"/>
                  <a:gd name="connsiteX8" fmla="*/ 155859 w 274952"/>
                  <a:gd name="connsiteY8" fmla="*/ 704 h 603142"/>
                  <a:gd name="connsiteX0" fmla="*/ 155858 w 274951"/>
                  <a:gd name="connsiteY0" fmla="*/ 704 h 603142"/>
                  <a:gd name="connsiteX1" fmla="*/ 247939 w 274951"/>
                  <a:gd name="connsiteY1" fmla="*/ 93582 h 603142"/>
                  <a:gd name="connsiteX2" fmla="*/ 274951 w 274951"/>
                  <a:gd name="connsiteY2" fmla="*/ 350103 h 603142"/>
                  <a:gd name="connsiteX3" fmla="*/ 274951 w 274951"/>
                  <a:gd name="connsiteY3" fmla="*/ 350103 h 603142"/>
                  <a:gd name="connsiteX4" fmla="*/ 134120 w 274951"/>
                  <a:gd name="connsiteY4" fmla="*/ 603142 h 603142"/>
                  <a:gd name="connsiteX5" fmla="*/ 0 w 274951"/>
                  <a:gd name="connsiteY5" fmla="*/ 554360 h 603142"/>
                  <a:gd name="connsiteX6" fmla="*/ 96597 w 274951"/>
                  <a:gd name="connsiteY6" fmla="*/ 315769 h 603142"/>
                  <a:gd name="connsiteX7" fmla="*/ 81940 w 274951"/>
                  <a:gd name="connsiteY7" fmla="*/ 95468 h 603142"/>
                  <a:gd name="connsiteX8" fmla="*/ 155858 w 274951"/>
                  <a:gd name="connsiteY8" fmla="*/ 704 h 603142"/>
                  <a:gd name="connsiteX0" fmla="*/ 155858 w 274951"/>
                  <a:gd name="connsiteY0" fmla="*/ 704 h 610250"/>
                  <a:gd name="connsiteX1" fmla="*/ 247939 w 274951"/>
                  <a:gd name="connsiteY1" fmla="*/ 93582 h 610250"/>
                  <a:gd name="connsiteX2" fmla="*/ 274951 w 274951"/>
                  <a:gd name="connsiteY2" fmla="*/ 350103 h 610250"/>
                  <a:gd name="connsiteX3" fmla="*/ 274951 w 274951"/>
                  <a:gd name="connsiteY3" fmla="*/ 350103 h 610250"/>
                  <a:gd name="connsiteX4" fmla="*/ 134832 w 274951"/>
                  <a:gd name="connsiteY4" fmla="*/ 610250 h 610250"/>
                  <a:gd name="connsiteX5" fmla="*/ 0 w 274951"/>
                  <a:gd name="connsiteY5" fmla="*/ 554360 h 610250"/>
                  <a:gd name="connsiteX6" fmla="*/ 96597 w 274951"/>
                  <a:gd name="connsiteY6" fmla="*/ 315769 h 610250"/>
                  <a:gd name="connsiteX7" fmla="*/ 81940 w 274951"/>
                  <a:gd name="connsiteY7" fmla="*/ 95468 h 610250"/>
                  <a:gd name="connsiteX8" fmla="*/ 155858 w 274951"/>
                  <a:gd name="connsiteY8" fmla="*/ 704 h 61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4951" h="610250">
                    <a:moveTo>
                      <a:pt x="155858" y="704"/>
                    </a:moveTo>
                    <a:cubicBezTo>
                      <a:pt x="204374" y="-6486"/>
                      <a:pt x="242356" y="42556"/>
                      <a:pt x="247939" y="93582"/>
                    </a:cubicBezTo>
                    <a:cubicBezTo>
                      <a:pt x="253522" y="144608"/>
                      <a:pt x="267843" y="267597"/>
                      <a:pt x="274951" y="350103"/>
                    </a:cubicBezTo>
                    <a:lnTo>
                      <a:pt x="274951" y="350103"/>
                    </a:lnTo>
                    <a:lnTo>
                      <a:pt x="134832" y="610250"/>
                    </a:lnTo>
                    <a:lnTo>
                      <a:pt x="0" y="554360"/>
                    </a:lnTo>
                    <a:lnTo>
                      <a:pt x="96597" y="315769"/>
                    </a:lnTo>
                    <a:cubicBezTo>
                      <a:pt x="82687" y="230880"/>
                      <a:pt x="83596" y="143210"/>
                      <a:pt x="81940" y="95468"/>
                    </a:cubicBezTo>
                    <a:cubicBezTo>
                      <a:pt x="80284" y="47726"/>
                      <a:pt x="107342" y="7894"/>
                      <a:pt x="155858" y="704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EC839A72-5C20-4E22-99F2-6CBE51FFB0DC}"/>
                </a:ext>
              </a:extLst>
            </p:cNvPr>
            <p:cNvSpPr/>
            <p:nvPr/>
          </p:nvSpPr>
          <p:spPr>
            <a:xfrm rot="18000000">
              <a:off x="5593809" y="3253795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3F0C3607-AFAF-413F-A98D-D01AF071D11D}"/>
                </a:ext>
              </a:extLst>
            </p:cNvPr>
            <p:cNvSpPr/>
            <p:nvPr/>
          </p:nvSpPr>
          <p:spPr>
            <a:xfrm rot="9000000">
              <a:off x="5371216" y="2788710"/>
              <a:ext cx="267114" cy="539233"/>
            </a:xfrm>
            <a:custGeom>
              <a:avLst/>
              <a:gdLst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0 w 338367"/>
                <a:gd name="connsiteY2" fmla="*/ 0 h 784453"/>
                <a:gd name="connsiteX3" fmla="*/ 252896 w 338367"/>
                <a:gd name="connsiteY3" fmla="*/ 0 h 784453"/>
                <a:gd name="connsiteX4" fmla="*/ 338367 w 338367"/>
                <a:gd name="connsiteY4" fmla="*/ 784453 h 784453"/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27209 w 338367"/>
                <a:gd name="connsiteY2" fmla="*/ 378615 h 784453"/>
                <a:gd name="connsiteX3" fmla="*/ 0 w 338367"/>
                <a:gd name="connsiteY3" fmla="*/ 0 h 784453"/>
                <a:gd name="connsiteX4" fmla="*/ 252896 w 338367"/>
                <a:gd name="connsiteY4" fmla="*/ 0 h 784453"/>
                <a:gd name="connsiteX5" fmla="*/ 338367 w 338367"/>
                <a:gd name="connsiteY5" fmla="*/ 784453 h 784453"/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27209 w 338367"/>
                <a:gd name="connsiteY2" fmla="*/ 378615 h 784453"/>
                <a:gd name="connsiteX3" fmla="*/ 0 w 338367"/>
                <a:gd name="connsiteY3" fmla="*/ 0 h 784453"/>
                <a:gd name="connsiteX4" fmla="*/ 252896 w 338367"/>
                <a:gd name="connsiteY4" fmla="*/ 0 h 784453"/>
                <a:gd name="connsiteX5" fmla="*/ 324011 w 338367"/>
                <a:gd name="connsiteY5" fmla="*/ 360730 h 784453"/>
                <a:gd name="connsiteX6" fmla="*/ 338367 w 338367"/>
                <a:gd name="connsiteY6" fmla="*/ 784453 h 784453"/>
                <a:gd name="connsiteX0" fmla="*/ 436590 w 436590"/>
                <a:gd name="connsiteY0" fmla="*/ 784453 h 784453"/>
                <a:gd name="connsiteX1" fmla="*/ 98223 w 436590"/>
                <a:gd name="connsiteY1" fmla="*/ 784453 h 784453"/>
                <a:gd name="connsiteX2" fmla="*/ 125432 w 436590"/>
                <a:gd name="connsiteY2" fmla="*/ 378615 h 784453"/>
                <a:gd name="connsiteX3" fmla="*/ 0 w 436590"/>
                <a:gd name="connsiteY3" fmla="*/ 45379 h 784453"/>
                <a:gd name="connsiteX4" fmla="*/ 351119 w 436590"/>
                <a:gd name="connsiteY4" fmla="*/ 0 h 784453"/>
                <a:gd name="connsiteX5" fmla="*/ 422234 w 436590"/>
                <a:gd name="connsiteY5" fmla="*/ 360730 h 784453"/>
                <a:gd name="connsiteX6" fmla="*/ 436590 w 436590"/>
                <a:gd name="connsiteY6" fmla="*/ 784453 h 784453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422234 w 436590"/>
                <a:gd name="connsiteY5" fmla="*/ 374278 h 798001"/>
                <a:gd name="connsiteX6" fmla="*/ 436590 w 436590"/>
                <a:gd name="connsiteY6" fmla="*/ 798001 h 798001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393161 w 436590"/>
                <a:gd name="connsiteY5" fmla="*/ 372648 h 798001"/>
                <a:gd name="connsiteX6" fmla="*/ 436590 w 436590"/>
                <a:gd name="connsiteY6" fmla="*/ 798001 h 798001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393161 w 436590"/>
                <a:gd name="connsiteY5" fmla="*/ 372648 h 798001"/>
                <a:gd name="connsiteX6" fmla="*/ 436590 w 436590"/>
                <a:gd name="connsiteY6" fmla="*/ 798001 h 798001"/>
                <a:gd name="connsiteX0" fmla="*/ 436590 w 436590"/>
                <a:gd name="connsiteY0" fmla="*/ 808143 h 808143"/>
                <a:gd name="connsiteX1" fmla="*/ 98223 w 436590"/>
                <a:gd name="connsiteY1" fmla="*/ 808143 h 808143"/>
                <a:gd name="connsiteX2" fmla="*/ 125432 w 436590"/>
                <a:gd name="connsiteY2" fmla="*/ 402305 h 808143"/>
                <a:gd name="connsiteX3" fmla="*/ 0 w 436590"/>
                <a:gd name="connsiteY3" fmla="*/ 69069 h 808143"/>
                <a:gd name="connsiteX4" fmla="*/ 220375 w 436590"/>
                <a:gd name="connsiteY4" fmla="*/ 0 h 808143"/>
                <a:gd name="connsiteX5" fmla="*/ 393161 w 436590"/>
                <a:gd name="connsiteY5" fmla="*/ 382790 h 808143"/>
                <a:gd name="connsiteX6" fmla="*/ 436590 w 436590"/>
                <a:gd name="connsiteY6" fmla="*/ 808143 h 808143"/>
                <a:gd name="connsiteX0" fmla="*/ 443103 w 443103"/>
                <a:gd name="connsiteY0" fmla="*/ 808143 h 808143"/>
                <a:gd name="connsiteX1" fmla="*/ 104736 w 443103"/>
                <a:gd name="connsiteY1" fmla="*/ 808143 h 808143"/>
                <a:gd name="connsiteX2" fmla="*/ 131945 w 443103"/>
                <a:gd name="connsiteY2" fmla="*/ 402305 h 808143"/>
                <a:gd name="connsiteX3" fmla="*/ 0 w 443103"/>
                <a:gd name="connsiteY3" fmla="*/ 79608 h 808143"/>
                <a:gd name="connsiteX4" fmla="*/ 226888 w 443103"/>
                <a:gd name="connsiteY4" fmla="*/ 0 h 808143"/>
                <a:gd name="connsiteX5" fmla="*/ 399674 w 443103"/>
                <a:gd name="connsiteY5" fmla="*/ 382790 h 808143"/>
                <a:gd name="connsiteX6" fmla="*/ 443103 w 443103"/>
                <a:gd name="connsiteY6" fmla="*/ 808143 h 808143"/>
                <a:gd name="connsiteX0" fmla="*/ 443103 w 443103"/>
                <a:gd name="connsiteY0" fmla="*/ 808143 h 808143"/>
                <a:gd name="connsiteX1" fmla="*/ 120823 w 443103"/>
                <a:gd name="connsiteY1" fmla="*/ 709088 h 808143"/>
                <a:gd name="connsiteX2" fmla="*/ 131945 w 443103"/>
                <a:gd name="connsiteY2" fmla="*/ 402305 h 808143"/>
                <a:gd name="connsiteX3" fmla="*/ 0 w 443103"/>
                <a:gd name="connsiteY3" fmla="*/ 79608 h 808143"/>
                <a:gd name="connsiteX4" fmla="*/ 226888 w 443103"/>
                <a:gd name="connsiteY4" fmla="*/ 0 h 808143"/>
                <a:gd name="connsiteX5" fmla="*/ 399674 w 443103"/>
                <a:gd name="connsiteY5" fmla="*/ 382790 h 808143"/>
                <a:gd name="connsiteX6" fmla="*/ 443103 w 443103"/>
                <a:gd name="connsiteY6" fmla="*/ 808143 h 808143"/>
                <a:gd name="connsiteX0" fmla="*/ 414500 w 414500"/>
                <a:gd name="connsiteY0" fmla="*/ 708399 h 709088"/>
                <a:gd name="connsiteX1" fmla="*/ 120823 w 414500"/>
                <a:gd name="connsiteY1" fmla="*/ 709088 h 709088"/>
                <a:gd name="connsiteX2" fmla="*/ 131945 w 414500"/>
                <a:gd name="connsiteY2" fmla="*/ 402305 h 709088"/>
                <a:gd name="connsiteX3" fmla="*/ 0 w 414500"/>
                <a:gd name="connsiteY3" fmla="*/ 79608 h 709088"/>
                <a:gd name="connsiteX4" fmla="*/ 226888 w 414500"/>
                <a:gd name="connsiteY4" fmla="*/ 0 h 709088"/>
                <a:gd name="connsiteX5" fmla="*/ 399674 w 414500"/>
                <a:gd name="connsiteY5" fmla="*/ 382790 h 709088"/>
                <a:gd name="connsiteX6" fmla="*/ 414500 w 414500"/>
                <a:gd name="connsiteY6" fmla="*/ 708399 h 709088"/>
                <a:gd name="connsiteX0" fmla="*/ 414500 w 414500"/>
                <a:gd name="connsiteY0" fmla="*/ 708399 h 709088"/>
                <a:gd name="connsiteX1" fmla="*/ 120823 w 414500"/>
                <a:gd name="connsiteY1" fmla="*/ 709088 h 709088"/>
                <a:gd name="connsiteX2" fmla="*/ 160698 w 414500"/>
                <a:gd name="connsiteY2" fmla="*/ 386198 h 709088"/>
                <a:gd name="connsiteX3" fmla="*/ 0 w 414500"/>
                <a:gd name="connsiteY3" fmla="*/ 79608 h 709088"/>
                <a:gd name="connsiteX4" fmla="*/ 226888 w 414500"/>
                <a:gd name="connsiteY4" fmla="*/ 0 h 709088"/>
                <a:gd name="connsiteX5" fmla="*/ 399674 w 414500"/>
                <a:gd name="connsiteY5" fmla="*/ 382790 h 709088"/>
                <a:gd name="connsiteX6" fmla="*/ 414500 w 414500"/>
                <a:gd name="connsiteY6" fmla="*/ 708399 h 709088"/>
                <a:gd name="connsiteX0" fmla="*/ 414500 w 414500"/>
                <a:gd name="connsiteY0" fmla="*/ 684196 h 684885"/>
                <a:gd name="connsiteX1" fmla="*/ 120823 w 414500"/>
                <a:gd name="connsiteY1" fmla="*/ 684885 h 684885"/>
                <a:gd name="connsiteX2" fmla="*/ 160698 w 414500"/>
                <a:gd name="connsiteY2" fmla="*/ 361995 h 684885"/>
                <a:gd name="connsiteX3" fmla="*/ 0 w 414500"/>
                <a:gd name="connsiteY3" fmla="*/ 55405 h 684885"/>
                <a:gd name="connsiteX4" fmla="*/ 148017 w 414500"/>
                <a:gd name="connsiteY4" fmla="*/ -1 h 684885"/>
                <a:gd name="connsiteX5" fmla="*/ 399674 w 414500"/>
                <a:gd name="connsiteY5" fmla="*/ 358587 h 684885"/>
                <a:gd name="connsiteX6" fmla="*/ 414500 w 414500"/>
                <a:gd name="connsiteY6" fmla="*/ 684196 h 684885"/>
                <a:gd name="connsiteX0" fmla="*/ 414500 w 414500"/>
                <a:gd name="connsiteY0" fmla="*/ 684197 h 684886"/>
                <a:gd name="connsiteX1" fmla="*/ 120823 w 414500"/>
                <a:gd name="connsiteY1" fmla="*/ 684886 h 684886"/>
                <a:gd name="connsiteX2" fmla="*/ 160698 w 414500"/>
                <a:gd name="connsiteY2" fmla="*/ 361996 h 684886"/>
                <a:gd name="connsiteX3" fmla="*/ 0 w 414500"/>
                <a:gd name="connsiteY3" fmla="*/ 55406 h 684886"/>
                <a:gd name="connsiteX4" fmla="*/ 148017 w 414500"/>
                <a:gd name="connsiteY4" fmla="*/ 0 h 684886"/>
                <a:gd name="connsiteX5" fmla="*/ 361707 w 414500"/>
                <a:gd name="connsiteY5" fmla="*/ 359186 h 684886"/>
                <a:gd name="connsiteX6" fmla="*/ 414500 w 414500"/>
                <a:gd name="connsiteY6" fmla="*/ 684197 h 684886"/>
                <a:gd name="connsiteX0" fmla="*/ 377725 w 377725"/>
                <a:gd name="connsiteY0" fmla="*/ 688950 h 688950"/>
                <a:gd name="connsiteX1" fmla="*/ 120823 w 377725"/>
                <a:gd name="connsiteY1" fmla="*/ 684886 h 688950"/>
                <a:gd name="connsiteX2" fmla="*/ 160698 w 377725"/>
                <a:gd name="connsiteY2" fmla="*/ 361996 h 688950"/>
                <a:gd name="connsiteX3" fmla="*/ 0 w 377725"/>
                <a:gd name="connsiteY3" fmla="*/ 55406 h 688950"/>
                <a:gd name="connsiteX4" fmla="*/ 148017 w 377725"/>
                <a:gd name="connsiteY4" fmla="*/ 0 h 688950"/>
                <a:gd name="connsiteX5" fmla="*/ 361707 w 377725"/>
                <a:gd name="connsiteY5" fmla="*/ 359186 h 688950"/>
                <a:gd name="connsiteX6" fmla="*/ 377725 w 377725"/>
                <a:gd name="connsiteY6" fmla="*/ 688950 h 688950"/>
                <a:gd name="connsiteX0" fmla="*/ 365253 w 365253"/>
                <a:gd name="connsiteY0" fmla="*/ 688950 h 688950"/>
                <a:gd name="connsiteX1" fmla="*/ 108351 w 365253"/>
                <a:gd name="connsiteY1" fmla="*/ 684886 h 688950"/>
                <a:gd name="connsiteX2" fmla="*/ 148226 w 365253"/>
                <a:gd name="connsiteY2" fmla="*/ 361996 h 688950"/>
                <a:gd name="connsiteX3" fmla="*/ 0 w 365253"/>
                <a:gd name="connsiteY3" fmla="*/ 65648 h 688950"/>
                <a:gd name="connsiteX4" fmla="*/ 135545 w 365253"/>
                <a:gd name="connsiteY4" fmla="*/ 0 h 688950"/>
                <a:gd name="connsiteX5" fmla="*/ 349235 w 365253"/>
                <a:gd name="connsiteY5" fmla="*/ 359186 h 688950"/>
                <a:gd name="connsiteX6" fmla="*/ 365253 w 365253"/>
                <a:gd name="connsiteY6" fmla="*/ 688950 h 6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5253" h="688950">
                  <a:moveTo>
                    <a:pt x="365253" y="688950"/>
                  </a:moveTo>
                  <a:lnTo>
                    <a:pt x="108351" y="684886"/>
                  </a:lnTo>
                  <a:cubicBezTo>
                    <a:pt x="108790" y="552758"/>
                    <a:pt x="147787" y="494124"/>
                    <a:pt x="148226" y="361996"/>
                  </a:cubicBezTo>
                  <a:lnTo>
                    <a:pt x="0" y="65648"/>
                  </a:lnTo>
                  <a:lnTo>
                    <a:pt x="135545" y="0"/>
                  </a:lnTo>
                  <a:lnTo>
                    <a:pt x="349235" y="359186"/>
                  </a:lnTo>
                  <a:lnTo>
                    <a:pt x="365253" y="68895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81D75C22-941A-4C25-A914-5A93F77DFDF2}"/>
                </a:ext>
              </a:extLst>
            </p:cNvPr>
            <p:cNvGrpSpPr/>
            <p:nvPr/>
          </p:nvGrpSpPr>
          <p:grpSpPr>
            <a:xfrm>
              <a:off x="5105387" y="2811620"/>
              <a:ext cx="235031" cy="719546"/>
              <a:chOff x="4885552" y="5701504"/>
              <a:chExt cx="235031" cy="719546"/>
            </a:xfrm>
          </p:grpSpPr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B340BDF9-064D-4B4A-B084-5C7EFE8C741E}"/>
                  </a:ext>
                </a:extLst>
              </p:cNvPr>
              <p:cNvSpPr/>
              <p:nvPr/>
            </p:nvSpPr>
            <p:spPr>
              <a:xfrm rot="10800000">
                <a:off x="4940333" y="5701504"/>
                <a:ext cx="172084" cy="613981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0ADC1C0F-847F-492B-AC56-F332374D25D7}"/>
                  </a:ext>
                </a:extLst>
              </p:cNvPr>
              <p:cNvSpPr/>
              <p:nvPr/>
            </p:nvSpPr>
            <p:spPr>
              <a:xfrm>
                <a:off x="4885552" y="6311390"/>
                <a:ext cx="235031" cy="10966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0FF7C864-ECC2-4C2C-8F28-27955E9EA518}"/>
                </a:ext>
              </a:extLst>
            </p:cNvPr>
            <p:cNvGrpSpPr/>
            <p:nvPr/>
          </p:nvGrpSpPr>
          <p:grpSpPr>
            <a:xfrm rot="343326">
              <a:off x="4255066" y="1303737"/>
              <a:ext cx="1243206" cy="1931998"/>
              <a:chOff x="3962953" y="4227516"/>
              <a:chExt cx="1243206" cy="1931998"/>
            </a:xfrm>
          </p:grpSpPr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EB85D907-DCDA-4410-896A-F4F6C1C11928}"/>
                  </a:ext>
                </a:extLst>
              </p:cNvPr>
              <p:cNvSpPr/>
              <p:nvPr/>
            </p:nvSpPr>
            <p:spPr bwMode="auto">
              <a:xfrm rot="19800000">
                <a:off x="4526733" y="4970730"/>
                <a:ext cx="170700" cy="254660"/>
              </a:xfrm>
              <a:custGeom>
                <a:avLst/>
                <a:gdLst>
                  <a:gd name="connsiteX0" fmla="*/ 20712 w 170700"/>
                  <a:gd name="connsiteY0" fmla="*/ 0 h 254660"/>
                  <a:gd name="connsiteX1" fmla="*/ 149270 w 170700"/>
                  <a:gd name="connsiteY1" fmla="*/ 0 h 254660"/>
                  <a:gd name="connsiteX2" fmla="*/ 170700 w 170700"/>
                  <a:gd name="connsiteY2" fmla="*/ 164831 h 254660"/>
                  <a:gd name="connsiteX3" fmla="*/ 87894 w 170700"/>
                  <a:gd name="connsiteY3" fmla="*/ 254660 h 254660"/>
                  <a:gd name="connsiteX4" fmla="*/ 0 w 170700"/>
                  <a:gd name="connsiteY4" fmla="*/ 159311 h 25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700" h="254660">
                    <a:moveTo>
                      <a:pt x="20712" y="0"/>
                    </a:moveTo>
                    <a:lnTo>
                      <a:pt x="149270" y="0"/>
                    </a:lnTo>
                    <a:lnTo>
                      <a:pt x="170700" y="164831"/>
                    </a:lnTo>
                    <a:lnTo>
                      <a:pt x="87894" y="254660"/>
                    </a:lnTo>
                    <a:lnTo>
                      <a:pt x="0" y="159311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四角形: 上の 2 つの角を丸める 719">
                <a:extLst>
                  <a:ext uri="{FF2B5EF4-FFF2-40B4-BE49-F238E27FC236}">
                    <a16:creationId xmlns:a16="http://schemas.microsoft.com/office/drawing/2014/main" id="{520D1A91-F768-447A-8868-E3775844A787}"/>
                  </a:ext>
                </a:extLst>
              </p:cNvPr>
              <p:cNvSpPr/>
              <p:nvPr/>
            </p:nvSpPr>
            <p:spPr>
              <a:xfrm rot="19800000">
                <a:off x="4652246" y="5024976"/>
                <a:ext cx="553913" cy="1134538"/>
              </a:xfrm>
              <a:custGeom>
                <a:avLst/>
                <a:gdLst>
                  <a:gd name="connsiteX0" fmla="*/ 195172 w 428207"/>
                  <a:gd name="connsiteY0" fmla="*/ 0 h 824223"/>
                  <a:gd name="connsiteX1" fmla="*/ 233035 w 428207"/>
                  <a:gd name="connsiteY1" fmla="*/ 0 h 824223"/>
                  <a:gd name="connsiteX2" fmla="*/ 428207 w 428207"/>
                  <a:gd name="connsiteY2" fmla="*/ 195172 h 824223"/>
                  <a:gd name="connsiteX3" fmla="*/ 428207 w 428207"/>
                  <a:gd name="connsiteY3" fmla="*/ 824223 h 824223"/>
                  <a:gd name="connsiteX4" fmla="*/ 428207 w 428207"/>
                  <a:gd name="connsiteY4" fmla="*/ 824223 h 824223"/>
                  <a:gd name="connsiteX5" fmla="*/ 0 w 428207"/>
                  <a:gd name="connsiteY5" fmla="*/ 824223 h 824223"/>
                  <a:gd name="connsiteX6" fmla="*/ 0 w 428207"/>
                  <a:gd name="connsiteY6" fmla="*/ 824223 h 824223"/>
                  <a:gd name="connsiteX7" fmla="*/ 0 w 428207"/>
                  <a:gd name="connsiteY7" fmla="*/ 195172 h 824223"/>
                  <a:gd name="connsiteX8" fmla="*/ 195172 w 428207"/>
                  <a:gd name="connsiteY8" fmla="*/ 0 h 824223"/>
                  <a:gd name="connsiteX0" fmla="*/ 195172 w 428250"/>
                  <a:gd name="connsiteY0" fmla="*/ 0 h 824223"/>
                  <a:gd name="connsiteX1" fmla="*/ 233035 w 428250"/>
                  <a:gd name="connsiteY1" fmla="*/ 0 h 824223"/>
                  <a:gd name="connsiteX2" fmla="*/ 428207 w 428250"/>
                  <a:gd name="connsiteY2" fmla="*/ 195172 h 824223"/>
                  <a:gd name="connsiteX3" fmla="*/ 390345 w 428250"/>
                  <a:gd name="connsiteY3" fmla="*/ 440012 h 824223"/>
                  <a:gd name="connsiteX4" fmla="*/ 428207 w 428250"/>
                  <a:gd name="connsiteY4" fmla="*/ 824223 h 824223"/>
                  <a:gd name="connsiteX5" fmla="*/ 428207 w 428250"/>
                  <a:gd name="connsiteY5" fmla="*/ 824223 h 824223"/>
                  <a:gd name="connsiteX6" fmla="*/ 0 w 428250"/>
                  <a:gd name="connsiteY6" fmla="*/ 824223 h 824223"/>
                  <a:gd name="connsiteX7" fmla="*/ 0 w 428250"/>
                  <a:gd name="connsiteY7" fmla="*/ 824223 h 824223"/>
                  <a:gd name="connsiteX8" fmla="*/ 0 w 428250"/>
                  <a:gd name="connsiteY8" fmla="*/ 195172 h 824223"/>
                  <a:gd name="connsiteX9" fmla="*/ 195172 w 428250"/>
                  <a:gd name="connsiteY9" fmla="*/ 0 h 824223"/>
                  <a:gd name="connsiteX0" fmla="*/ 195172 w 428266"/>
                  <a:gd name="connsiteY0" fmla="*/ 0 h 824223"/>
                  <a:gd name="connsiteX1" fmla="*/ 233035 w 428266"/>
                  <a:gd name="connsiteY1" fmla="*/ 0 h 824223"/>
                  <a:gd name="connsiteX2" fmla="*/ 428207 w 428266"/>
                  <a:gd name="connsiteY2" fmla="*/ 195172 h 824223"/>
                  <a:gd name="connsiteX3" fmla="*/ 390345 w 428266"/>
                  <a:gd name="connsiteY3" fmla="*/ 440012 h 824223"/>
                  <a:gd name="connsiteX4" fmla="*/ 428207 w 428266"/>
                  <a:gd name="connsiteY4" fmla="*/ 824223 h 824223"/>
                  <a:gd name="connsiteX5" fmla="*/ 428207 w 428266"/>
                  <a:gd name="connsiteY5" fmla="*/ 824223 h 824223"/>
                  <a:gd name="connsiteX6" fmla="*/ 0 w 428266"/>
                  <a:gd name="connsiteY6" fmla="*/ 824223 h 824223"/>
                  <a:gd name="connsiteX7" fmla="*/ 0 w 428266"/>
                  <a:gd name="connsiteY7" fmla="*/ 824223 h 824223"/>
                  <a:gd name="connsiteX8" fmla="*/ 0 w 428266"/>
                  <a:gd name="connsiteY8" fmla="*/ 195172 h 824223"/>
                  <a:gd name="connsiteX9" fmla="*/ 195172 w 428266"/>
                  <a:gd name="connsiteY9" fmla="*/ 0 h 824223"/>
                  <a:gd name="connsiteX0" fmla="*/ 195172 w 428266"/>
                  <a:gd name="connsiteY0" fmla="*/ 0 h 824223"/>
                  <a:gd name="connsiteX1" fmla="*/ 233035 w 428266"/>
                  <a:gd name="connsiteY1" fmla="*/ 0 h 824223"/>
                  <a:gd name="connsiteX2" fmla="*/ 428207 w 428266"/>
                  <a:gd name="connsiteY2" fmla="*/ 195172 h 824223"/>
                  <a:gd name="connsiteX3" fmla="*/ 390345 w 428266"/>
                  <a:gd name="connsiteY3" fmla="*/ 440012 h 824223"/>
                  <a:gd name="connsiteX4" fmla="*/ 428207 w 428266"/>
                  <a:gd name="connsiteY4" fmla="*/ 824223 h 824223"/>
                  <a:gd name="connsiteX5" fmla="*/ 0 w 428266"/>
                  <a:gd name="connsiteY5" fmla="*/ 824223 h 824223"/>
                  <a:gd name="connsiteX6" fmla="*/ 0 w 428266"/>
                  <a:gd name="connsiteY6" fmla="*/ 824223 h 824223"/>
                  <a:gd name="connsiteX7" fmla="*/ 0 w 428266"/>
                  <a:gd name="connsiteY7" fmla="*/ 195172 h 824223"/>
                  <a:gd name="connsiteX8" fmla="*/ 195172 w 428266"/>
                  <a:gd name="connsiteY8" fmla="*/ 0 h 824223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0345 w 445856"/>
                  <a:gd name="connsiteY3" fmla="*/ 440012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4372 w 445856"/>
                  <a:gd name="connsiteY3" fmla="*/ 469693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4372 w 445856"/>
                  <a:gd name="connsiteY3" fmla="*/ 469693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  <a:gd name="connsiteX0" fmla="*/ 219962 w 470646"/>
                  <a:gd name="connsiteY0" fmla="*/ 0 h 1110841"/>
                  <a:gd name="connsiteX1" fmla="*/ 257825 w 470646"/>
                  <a:gd name="connsiteY1" fmla="*/ 0 h 1110841"/>
                  <a:gd name="connsiteX2" fmla="*/ 452997 w 470646"/>
                  <a:gd name="connsiteY2" fmla="*/ 195172 h 1110841"/>
                  <a:gd name="connsiteX3" fmla="*/ 419162 w 470646"/>
                  <a:gd name="connsiteY3" fmla="*/ 469693 h 1110841"/>
                  <a:gd name="connsiteX4" fmla="*/ 470646 w 470646"/>
                  <a:gd name="connsiteY4" fmla="*/ 839150 h 1110841"/>
                  <a:gd name="connsiteX5" fmla="*/ 24790 w 470646"/>
                  <a:gd name="connsiteY5" fmla="*/ 824223 h 1110841"/>
                  <a:gd name="connsiteX6" fmla="*/ 0 w 470646"/>
                  <a:gd name="connsiteY6" fmla="*/ 1110841 h 1110841"/>
                  <a:gd name="connsiteX7" fmla="*/ 24790 w 470646"/>
                  <a:gd name="connsiteY7" fmla="*/ 195172 h 1110841"/>
                  <a:gd name="connsiteX8" fmla="*/ 219962 w 470646"/>
                  <a:gd name="connsiteY8" fmla="*/ 0 h 1110841"/>
                  <a:gd name="connsiteX0" fmla="*/ 219962 w 527440"/>
                  <a:gd name="connsiteY0" fmla="*/ 0 h 1134538"/>
                  <a:gd name="connsiteX1" fmla="*/ 257825 w 527440"/>
                  <a:gd name="connsiteY1" fmla="*/ 0 h 1134538"/>
                  <a:gd name="connsiteX2" fmla="*/ 452997 w 527440"/>
                  <a:gd name="connsiteY2" fmla="*/ 195172 h 1134538"/>
                  <a:gd name="connsiteX3" fmla="*/ 419162 w 527440"/>
                  <a:gd name="connsiteY3" fmla="*/ 469693 h 1134538"/>
                  <a:gd name="connsiteX4" fmla="*/ 470646 w 527440"/>
                  <a:gd name="connsiteY4" fmla="*/ 839150 h 1134538"/>
                  <a:gd name="connsiteX5" fmla="*/ 527440 w 527440"/>
                  <a:gd name="connsiteY5" fmla="*/ 1134538 h 1134538"/>
                  <a:gd name="connsiteX6" fmla="*/ 0 w 527440"/>
                  <a:gd name="connsiteY6" fmla="*/ 1110841 h 1134538"/>
                  <a:gd name="connsiteX7" fmla="*/ 24790 w 527440"/>
                  <a:gd name="connsiteY7" fmla="*/ 195172 h 1134538"/>
                  <a:gd name="connsiteX8" fmla="*/ 219962 w 527440"/>
                  <a:gd name="connsiteY8" fmla="*/ 0 h 1134538"/>
                  <a:gd name="connsiteX0" fmla="*/ 219962 w 527440"/>
                  <a:gd name="connsiteY0" fmla="*/ 0 h 1134538"/>
                  <a:gd name="connsiteX1" fmla="*/ 257825 w 527440"/>
                  <a:gd name="connsiteY1" fmla="*/ 0 h 1134538"/>
                  <a:gd name="connsiteX2" fmla="*/ 452997 w 527440"/>
                  <a:gd name="connsiteY2" fmla="*/ 195172 h 1134538"/>
                  <a:gd name="connsiteX3" fmla="*/ 398472 w 527440"/>
                  <a:gd name="connsiteY3" fmla="*/ 538729 h 1134538"/>
                  <a:gd name="connsiteX4" fmla="*/ 470646 w 527440"/>
                  <a:gd name="connsiteY4" fmla="*/ 839150 h 1134538"/>
                  <a:gd name="connsiteX5" fmla="*/ 527440 w 527440"/>
                  <a:gd name="connsiteY5" fmla="*/ 1134538 h 1134538"/>
                  <a:gd name="connsiteX6" fmla="*/ 0 w 527440"/>
                  <a:gd name="connsiteY6" fmla="*/ 1110841 h 1134538"/>
                  <a:gd name="connsiteX7" fmla="*/ 24790 w 527440"/>
                  <a:gd name="connsiteY7" fmla="*/ 195172 h 1134538"/>
                  <a:gd name="connsiteX8" fmla="*/ 219962 w 527440"/>
                  <a:gd name="connsiteY8" fmla="*/ 0 h 1134538"/>
                  <a:gd name="connsiteX0" fmla="*/ 219962 w 527440"/>
                  <a:gd name="connsiteY0" fmla="*/ 0 h 1134538"/>
                  <a:gd name="connsiteX1" fmla="*/ 257825 w 527440"/>
                  <a:gd name="connsiteY1" fmla="*/ 0 h 1134538"/>
                  <a:gd name="connsiteX2" fmla="*/ 452997 w 527440"/>
                  <a:gd name="connsiteY2" fmla="*/ 195172 h 1134538"/>
                  <a:gd name="connsiteX3" fmla="*/ 398472 w 527440"/>
                  <a:gd name="connsiteY3" fmla="*/ 538729 h 1134538"/>
                  <a:gd name="connsiteX4" fmla="*/ 527440 w 527440"/>
                  <a:gd name="connsiteY4" fmla="*/ 1134538 h 1134538"/>
                  <a:gd name="connsiteX5" fmla="*/ 0 w 527440"/>
                  <a:gd name="connsiteY5" fmla="*/ 1110841 h 1134538"/>
                  <a:gd name="connsiteX6" fmla="*/ 24790 w 527440"/>
                  <a:gd name="connsiteY6" fmla="*/ 195172 h 1134538"/>
                  <a:gd name="connsiteX7" fmla="*/ 219962 w 527440"/>
                  <a:gd name="connsiteY7" fmla="*/ 0 h 1134538"/>
                  <a:gd name="connsiteX0" fmla="*/ 219962 w 527440"/>
                  <a:gd name="connsiteY0" fmla="*/ 0 h 1134538"/>
                  <a:gd name="connsiteX1" fmla="*/ 257825 w 527440"/>
                  <a:gd name="connsiteY1" fmla="*/ 0 h 1134538"/>
                  <a:gd name="connsiteX2" fmla="*/ 452997 w 527440"/>
                  <a:gd name="connsiteY2" fmla="*/ 195172 h 1134538"/>
                  <a:gd name="connsiteX3" fmla="*/ 398472 w 527440"/>
                  <a:gd name="connsiteY3" fmla="*/ 538729 h 1134538"/>
                  <a:gd name="connsiteX4" fmla="*/ 527440 w 527440"/>
                  <a:gd name="connsiteY4" fmla="*/ 1134538 h 1134538"/>
                  <a:gd name="connsiteX5" fmla="*/ 0 w 527440"/>
                  <a:gd name="connsiteY5" fmla="*/ 1110841 h 1134538"/>
                  <a:gd name="connsiteX6" fmla="*/ 45516 w 527440"/>
                  <a:gd name="connsiteY6" fmla="*/ 620552 h 1134538"/>
                  <a:gd name="connsiteX7" fmla="*/ 24790 w 527440"/>
                  <a:gd name="connsiteY7" fmla="*/ 195172 h 1134538"/>
                  <a:gd name="connsiteX8" fmla="*/ 219962 w 527440"/>
                  <a:gd name="connsiteY8" fmla="*/ 0 h 1134538"/>
                  <a:gd name="connsiteX0" fmla="*/ 246435 w 553913"/>
                  <a:gd name="connsiteY0" fmla="*/ 0 h 1134538"/>
                  <a:gd name="connsiteX1" fmla="*/ 284298 w 553913"/>
                  <a:gd name="connsiteY1" fmla="*/ 0 h 1134538"/>
                  <a:gd name="connsiteX2" fmla="*/ 479470 w 553913"/>
                  <a:gd name="connsiteY2" fmla="*/ 195172 h 1134538"/>
                  <a:gd name="connsiteX3" fmla="*/ 424945 w 553913"/>
                  <a:gd name="connsiteY3" fmla="*/ 538729 h 1134538"/>
                  <a:gd name="connsiteX4" fmla="*/ 553913 w 553913"/>
                  <a:gd name="connsiteY4" fmla="*/ 1134538 h 1134538"/>
                  <a:gd name="connsiteX5" fmla="*/ 0 w 553913"/>
                  <a:gd name="connsiteY5" fmla="*/ 1088451 h 1134538"/>
                  <a:gd name="connsiteX6" fmla="*/ 71989 w 553913"/>
                  <a:gd name="connsiteY6" fmla="*/ 620552 h 1134538"/>
                  <a:gd name="connsiteX7" fmla="*/ 51263 w 553913"/>
                  <a:gd name="connsiteY7" fmla="*/ 195172 h 1134538"/>
                  <a:gd name="connsiteX8" fmla="*/ 246435 w 553913"/>
                  <a:gd name="connsiteY8" fmla="*/ 0 h 1134538"/>
                  <a:gd name="connsiteX0" fmla="*/ 246435 w 553913"/>
                  <a:gd name="connsiteY0" fmla="*/ 0 h 1134538"/>
                  <a:gd name="connsiteX1" fmla="*/ 284298 w 553913"/>
                  <a:gd name="connsiteY1" fmla="*/ 0 h 1134538"/>
                  <a:gd name="connsiteX2" fmla="*/ 479470 w 553913"/>
                  <a:gd name="connsiteY2" fmla="*/ 195172 h 1134538"/>
                  <a:gd name="connsiteX3" fmla="*/ 424945 w 553913"/>
                  <a:gd name="connsiteY3" fmla="*/ 538729 h 1134538"/>
                  <a:gd name="connsiteX4" fmla="*/ 553913 w 553913"/>
                  <a:gd name="connsiteY4" fmla="*/ 1134538 h 1134538"/>
                  <a:gd name="connsiteX5" fmla="*/ 0 w 553913"/>
                  <a:gd name="connsiteY5" fmla="*/ 1088451 h 1134538"/>
                  <a:gd name="connsiteX6" fmla="*/ 71989 w 553913"/>
                  <a:gd name="connsiteY6" fmla="*/ 620552 h 1134538"/>
                  <a:gd name="connsiteX7" fmla="*/ 51263 w 553913"/>
                  <a:gd name="connsiteY7" fmla="*/ 195172 h 1134538"/>
                  <a:gd name="connsiteX8" fmla="*/ 246435 w 553913"/>
                  <a:gd name="connsiteY8" fmla="*/ 0 h 1134538"/>
                  <a:gd name="connsiteX0" fmla="*/ 246435 w 553913"/>
                  <a:gd name="connsiteY0" fmla="*/ 0 h 1134538"/>
                  <a:gd name="connsiteX1" fmla="*/ 284298 w 553913"/>
                  <a:gd name="connsiteY1" fmla="*/ 0 h 1134538"/>
                  <a:gd name="connsiteX2" fmla="*/ 479470 w 553913"/>
                  <a:gd name="connsiteY2" fmla="*/ 195172 h 1134538"/>
                  <a:gd name="connsiteX3" fmla="*/ 439244 w 553913"/>
                  <a:gd name="connsiteY3" fmla="*/ 576526 h 1134538"/>
                  <a:gd name="connsiteX4" fmla="*/ 553913 w 553913"/>
                  <a:gd name="connsiteY4" fmla="*/ 1134538 h 1134538"/>
                  <a:gd name="connsiteX5" fmla="*/ 0 w 553913"/>
                  <a:gd name="connsiteY5" fmla="*/ 1088451 h 1134538"/>
                  <a:gd name="connsiteX6" fmla="*/ 71989 w 553913"/>
                  <a:gd name="connsiteY6" fmla="*/ 620552 h 1134538"/>
                  <a:gd name="connsiteX7" fmla="*/ 51263 w 553913"/>
                  <a:gd name="connsiteY7" fmla="*/ 195172 h 1134538"/>
                  <a:gd name="connsiteX8" fmla="*/ 246435 w 553913"/>
                  <a:gd name="connsiteY8" fmla="*/ 0 h 1134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913" h="1134538">
                    <a:moveTo>
                      <a:pt x="246435" y="0"/>
                    </a:moveTo>
                    <a:lnTo>
                      <a:pt x="284298" y="0"/>
                    </a:lnTo>
                    <a:cubicBezTo>
                      <a:pt x="392089" y="0"/>
                      <a:pt x="479470" y="87381"/>
                      <a:pt x="479470" y="195172"/>
                    </a:cubicBezTo>
                    <a:lnTo>
                      <a:pt x="439244" y="576526"/>
                    </a:lnTo>
                    <a:lnTo>
                      <a:pt x="553913" y="1134538"/>
                    </a:lnTo>
                    <a:lnTo>
                      <a:pt x="0" y="1088451"/>
                    </a:lnTo>
                    <a:lnTo>
                      <a:pt x="71989" y="620552"/>
                    </a:lnTo>
                    <a:lnTo>
                      <a:pt x="51263" y="195172"/>
                    </a:lnTo>
                    <a:cubicBezTo>
                      <a:pt x="51263" y="87381"/>
                      <a:pt x="138644" y="0"/>
                      <a:pt x="246435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183845B5-27C5-487E-8BE9-560FCF59E9F7}"/>
                  </a:ext>
                </a:extLst>
              </p:cNvPr>
              <p:cNvSpPr/>
              <p:nvPr/>
            </p:nvSpPr>
            <p:spPr bwMode="auto">
              <a:xfrm rot="20700000">
                <a:off x="3962953" y="4227516"/>
                <a:ext cx="800133" cy="907557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四角形: 角を丸くする 22">
                <a:extLst>
                  <a:ext uri="{FF2B5EF4-FFF2-40B4-BE49-F238E27FC236}">
                    <a16:creationId xmlns:a16="http://schemas.microsoft.com/office/drawing/2014/main" id="{1D811F9F-9DB6-4882-AB53-1C438EAA9870}"/>
                  </a:ext>
                </a:extLst>
              </p:cNvPr>
              <p:cNvSpPr/>
              <p:nvPr/>
            </p:nvSpPr>
            <p:spPr>
              <a:xfrm rot="749054">
                <a:off x="4019625" y="4889171"/>
                <a:ext cx="117221" cy="118725"/>
              </a:xfrm>
              <a:custGeom>
                <a:avLst/>
                <a:gdLst>
                  <a:gd name="connsiteX0" fmla="*/ 0 w 127732"/>
                  <a:gd name="connsiteY0" fmla="*/ 20367 h 122201"/>
                  <a:gd name="connsiteX1" fmla="*/ 20367 w 127732"/>
                  <a:gd name="connsiteY1" fmla="*/ 0 h 122201"/>
                  <a:gd name="connsiteX2" fmla="*/ 107365 w 127732"/>
                  <a:gd name="connsiteY2" fmla="*/ 0 h 122201"/>
                  <a:gd name="connsiteX3" fmla="*/ 127732 w 127732"/>
                  <a:gd name="connsiteY3" fmla="*/ 20367 h 122201"/>
                  <a:gd name="connsiteX4" fmla="*/ 127732 w 127732"/>
                  <a:gd name="connsiteY4" fmla="*/ 101834 h 122201"/>
                  <a:gd name="connsiteX5" fmla="*/ 107365 w 127732"/>
                  <a:gd name="connsiteY5" fmla="*/ 122201 h 122201"/>
                  <a:gd name="connsiteX6" fmla="*/ 20367 w 127732"/>
                  <a:gd name="connsiteY6" fmla="*/ 122201 h 122201"/>
                  <a:gd name="connsiteX7" fmla="*/ 0 w 127732"/>
                  <a:gd name="connsiteY7" fmla="*/ 101834 h 122201"/>
                  <a:gd name="connsiteX8" fmla="*/ 0 w 127732"/>
                  <a:gd name="connsiteY8" fmla="*/ 20367 h 122201"/>
                  <a:gd name="connsiteX0" fmla="*/ 0 w 148058"/>
                  <a:gd name="connsiteY0" fmla="*/ 120380 h 222214"/>
                  <a:gd name="connsiteX1" fmla="*/ 20367 w 148058"/>
                  <a:gd name="connsiteY1" fmla="*/ 100013 h 222214"/>
                  <a:gd name="connsiteX2" fmla="*/ 145465 w 148058"/>
                  <a:gd name="connsiteY2" fmla="*/ 0 h 222214"/>
                  <a:gd name="connsiteX3" fmla="*/ 127732 w 148058"/>
                  <a:gd name="connsiteY3" fmla="*/ 120380 h 222214"/>
                  <a:gd name="connsiteX4" fmla="*/ 127732 w 148058"/>
                  <a:gd name="connsiteY4" fmla="*/ 201847 h 222214"/>
                  <a:gd name="connsiteX5" fmla="*/ 107365 w 148058"/>
                  <a:gd name="connsiteY5" fmla="*/ 222214 h 222214"/>
                  <a:gd name="connsiteX6" fmla="*/ 20367 w 148058"/>
                  <a:gd name="connsiteY6" fmla="*/ 222214 h 222214"/>
                  <a:gd name="connsiteX7" fmla="*/ 0 w 148058"/>
                  <a:gd name="connsiteY7" fmla="*/ 201847 h 222214"/>
                  <a:gd name="connsiteX8" fmla="*/ 0 w 148058"/>
                  <a:gd name="connsiteY8" fmla="*/ 120380 h 222214"/>
                  <a:gd name="connsiteX0" fmla="*/ 145465 w 236905"/>
                  <a:gd name="connsiteY0" fmla="*/ 0 h 222214"/>
                  <a:gd name="connsiteX1" fmla="*/ 127732 w 236905"/>
                  <a:gd name="connsiteY1" fmla="*/ 120380 h 222214"/>
                  <a:gd name="connsiteX2" fmla="*/ 127732 w 236905"/>
                  <a:gd name="connsiteY2" fmla="*/ 201847 h 222214"/>
                  <a:gd name="connsiteX3" fmla="*/ 107365 w 236905"/>
                  <a:gd name="connsiteY3" fmla="*/ 222214 h 222214"/>
                  <a:gd name="connsiteX4" fmla="*/ 20367 w 236905"/>
                  <a:gd name="connsiteY4" fmla="*/ 222214 h 222214"/>
                  <a:gd name="connsiteX5" fmla="*/ 0 w 236905"/>
                  <a:gd name="connsiteY5" fmla="*/ 201847 h 222214"/>
                  <a:gd name="connsiteX6" fmla="*/ 0 w 236905"/>
                  <a:gd name="connsiteY6" fmla="*/ 120380 h 222214"/>
                  <a:gd name="connsiteX7" fmla="*/ 20367 w 236905"/>
                  <a:gd name="connsiteY7" fmla="*/ 100013 h 222214"/>
                  <a:gd name="connsiteX8" fmla="*/ 236905 w 236905"/>
                  <a:gd name="connsiteY8" fmla="*/ 91440 h 222214"/>
                  <a:gd name="connsiteX0" fmla="*/ 145465 w 148058"/>
                  <a:gd name="connsiteY0" fmla="*/ 0 h 222214"/>
                  <a:gd name="connsiteX1" fmla="*/ 127732 w 148058"/>
                  <a:gd name="connsiteY1" fmla="*/ 120380 h 222214"/>
                  <a:gd name="connsiteX2" fmla="*/ 127732 w 148058"/>
                  <a:gd name="connsiteY2" fmla="*/ 201847 h 222214"/>
                  <a:gd name="connsiteX3" fmla="*/ 107365 w 148058"/>
                  <a:gd name="connsiteY3" fmla="*/ 222214 h 222214"/>
                  <a:gd name="connsiteX4" fmla="*/ 20367 w 148058"/>
                  <a:gd name="connsiteY4" fmla="*/ 222214 h 222214"/>
                  <a:gd name="connsiteX5" fmla="*/ 0 w 148058"/>
                  <a:gd name="connsiteY5" fmla="*/ 201847 h 222214"/>
                  <a:gd name="connsiteX6" fmla="*/ 0 w 148058"/>
                  <a:gd name="connsiteY6" fmla="*/ 120380 h 222214"/>
                  <a:gd name="connsiteX7" fmla="*/ 20367 w 148058"/>
                  <a:gd name="connsiteY7" fmla="*/ 100013 h 222214"/>
                  <a:gd name="connsiteX0" fmla="*/ 127732 w 127732"/>
                  <a:gd name="connsiteY0" fmla="*/ 20367 h 122201"/>
                  <a:gd name="connsiteX1" fmla="*/ 127732 w 127732"/>
                  <a:gd name="connsiteY1" fmla="*/ 101834 h 122201"/>
                  <a:gd name="connsiteX2" fmla="*/ 107365 w 127732"/>
                  <a:gd name="connsiteY2" fmla="*/ 122201 h 122201"/>
                  <a:gd name="connsiteX3" fmla="*/ 20367 w 127732"/>
                  <a:gd name="connsiteY3" fmla="*/ 122201 h 122201"/>
                  <a:gd name="connsiteX4" fmla="*/ 0 w 127732"/>
                  <a:gd name="connsiteY4" fmla="*/ 101834 h 122201"/>
                  <a:gd name="connsiteX5" fmla="*/ 0 w 127732"/>
                  <a:gd name="connsiteY5" fmla="*/ 20367 h 122201"/>
                  <a:gd name="connsiteX6" fmla="*/ 20367 w 127732"/>
                  <a:gd name="connsiteY6" fmla="*/ 0 h 122201"/>
                  <a:gd name="connsiteX0" fmla="*/ 127732 w 127732"/>
                  <a:gd name="connsiteY0" fmla="*/ 20367 h 122201"/>
                  <a:gd name="connsiteX1" fmla="*/ 107365 w 127732"/>
                  <a:gd name="connsiteY1" fmla="*/ 122201 h 122201"/>
                  <a:gd name="connsiteX2" fmla="*/ 20367 w 127732"/>
                  <a:gd name="connsiteY2" fmla="*/ 122201 h 122201"/>
                  <a:gd name="connsiteX3" fmla="*/ 0 w 127732"/>
                  <a:gd name="connsiteY3" fmla="*/ 101834 h 122201"/>
                  <a:gd name="connsiteX4" fmla="*/ 0 w 127732"/>
                  <a:gd name="connsiteY4" fmla="*/ 20367 h 122201"/>
                  <a:gd name="connsiteX5" fmla="*/ 20367 w 127732"/>
                  <a:gd name="connsiteY5" fmla="*/ 0 h 122201"/>
                  <a:gd name="connsiteX0" fmla="*/ 127732 w 127732"/>
                  <a:gd name="connsiteY0" fmla="*/ 20367 h 122201"/>
                  <a:gd name="connsiteX1" fmla="*/ 20367 w 127732"/>
                  <a:gd name="connsiteY1" fmla="*/ 122201 h 122201"/>
                  <a:gd name="connsiteX2" fmla="*/ 0 w 127732"/>
                  <a:gd name="connsiteY2" fmla="*/ 101834 h 122201"/>
                  <a:gd name="connsiteX3" fmla="*/ 0 w 127732"/>
                  <a:gd name="connsiteY3" fmla="*/ 20367 h 122201"/>
                  <a:gd name="connsiteX4" fmla="*/ 20367 w 127732"/>
                  <a:gd name="connsiteY4" fmla="*/ 0 h 122201"/>
                  <a:gd name="connsiteX0" fmla="*/ 96776 w 96776"/>
                  <a:gd name="connsiteY0" fmla="*/ 77517 h 122201"/>
                  <a:gd name="connsiteX1" fmla="*/ 20367 w 96776"/>
                  <a:gd name="connsiteY1" fmla="*/ 122201 h 122201"/>
                  <a:gd name="connsiteX2" fmla="*/ 0 w 96776"/>
                  <a:gd name="connsiteY2" fmla="*/ 101834 h 122201"/>
                  <a:gd name="connsiteX3" fmla="*/ 0 w 96776"/>
                  <a:gd name="connsiteY3" fmla="*/ 20367 h 122201"/>
                  <a:gd name="connsiteX4" fmla="*/ 20367 w 96776"/>
                  <a:gd name="connsiteY4" fmla="*/ 0 h 122201"/>
                  <a:gd name="connsiteX0" fmla="*/ 114901 w 114901"/>
                  <a:gd name="connsiteY0" fmla="*/ 103711 h 148395"/>
                  <a:gd name="connsiteX1" fmla="*/ 38492 w 114901"/>
                  <a:gd name="connsiteY1" fmla="*/ 148395 h 148395"/>
                  <a:gd name="connsiteX2" fmla="*/ 18125 w 114901"/>
                  <a:gd name="connsiteY2" fmla="*/ 128028 h 148395"/>
                  <a:gd name="connsiteX3" fmla="*/ 18125 w 114901"/>
                  <a:gd name="connsiteY3" fmla="*/ 46561 h 148395"/>
                  <a:gd name="connsiteX4" fmla="*/ 2773 w 114901"/>
                  <a:gd name="connsiteY4" fmla="*/ 0 h 148395"/>
                  <a:gd name="connsiteX0" fmla="*/ 112519 w 112519"/>
                  <a:gd name="connsiteY0" fmla="*/ 120380 h 148395"/>
                  <a:gd name="connsiteX1" fmla="*/ 38492 w 112519"/>
                  <a:gd name="connsiteY1" fmla="*/ 148395 h 148395"/>
                  <a:gd name="connsiteX2" fmla="*/ 18125 w 112519"/>
                  <a:gd name="connsiteY2" fmla="*/ 128028 h 148395"/>
                  <a:gd name="connsiteX3" fmla="*/ 18125 w 112519"/>
                  <a:gd name="connsiteY3" fmla="*/ 46561 h 148395"/>
                  <a:gd name="connsiteX4" fmla="*/ 2773 w 112519"/>
                  <a:gd name="connsiteY4" fmla="*/ 0 h 148395"/>
                  <a:gd name="connsiteX0" fmla="*/ 102079 w 102079"/>
                  <a:gd name="connsiteY0" fmla="*/ 122761 h 150776"/>
                  <a:gd name="connsiteX1" fmla="*/ 28052 w 102079"/>
                  <a:gd name="connsiteY1" fmla="*/ 150776 h 150776"/>
                  <a:gd name="connsiteX2" fmla="*/ 7685 w 102079"/>
                  <a:gd name="connsiteY2" fmla="*/ 130409 h 150776"/>
                  <a:gd name="connsiteX3" fmla="*/ 7685 w 102079"/>
                  <a:gd name="connsiteY3" fmla="*/ 48942 h 150776"/>
                  <a:gd name="connsiteX4" fmla="*/ 4240 w 102079"/>
                  <a:gd name="connsiteY4" fmla="*/ 0 h 150776"/>
                  <a:gd name="connsiteX0" fmla="*/ 102079 w 102079"/>
                  <a:gd name="connsiteY0" fmla="*/ 122761 h 150776"/>
                  <a:gd name="connsiteX1" fmla="*/ 28052 w 102079"/>
                  <a:gd name="connsiteY1" fmla="*/ 150776 h 150776"/>
                  <a:gd name="connsiteX2" fmla="*/ 7685 w 102079"/>
                  <a:gd name="connsiteY2" fmla="*/ 130409 h 150776"/>
                  <a:gd name="connsiteX3" fmla="*/ 7685 w 102079"/>
                  <a:gd name="connsiteY3" fmla="*/ 70373 h 150776"/>
                  <a:gd name="connsiteX4" fmla="*/ 4240 w 102079"/>
                  <a:gd name="connsiteY4" fmla="*/ 0 h 150776"/>
                  <a:gd name="connsiteX0" fmla="*/ 98122 w 98122"/>
                  <a:gd name="connsiteY0" fmla="*/ 151626 h 179641"/>
                  <a:gd name="connsiteX1" fmla="*/ 24095 w 98122"/>
                  <a:gd name="connsiteY1" fmla="*/ 179641 h 179641"/>
                  <a:gd name="connsiteX2" fmla="*/ 3728 w 98122"/>
                  <a:gd name="connsiteY2" fmla="*/ 159274 h 179641"/>
                  <a:gd name="connsiteX3" fmla="*/ 3728 w 98122"/>
                  <a:gd name="connsiteY3" fmla="*/ 99238 h 179641"/>
                  <a:gd name="connsiteX4" fmla="*/ 5507 w 98122"/>
                  <a:gd name="connsiteY4" fmla="*/ 0 h 179641"/>
                  <a:gd name="connsiteX0" fmla="*/ 94394 w 94394"/>
                  <a:gd name="connsiteY0" fmla="*/ 151626 h 179641"/>
                  <a:gd name="connsiteX1" fmla="*/ 20367 w 94394"/>
                  <a:gd name="connsiteY1" fmla="*/ 179641 h 179641"/>
                  <a:gd name="connsiteX2" fmla="*/ 0 w 94394"/>
                  <a:gd name="connsiteY2" fmla="*/ 159274 h 179641"/>
                  <a:gd name="connsiteX3" fmla="*/ 0 w 94394"/>
                  <a:gd name="connsiteY3" fmla="*/ 99238 h 179641"/>
                  <a:gd name="connsiteX4" fmla="*/ 1779 w 94394"/>
                  <a:gd name="connsiteY4" fmla="*/ 0 h 179641"/>
                  <a:gd name="connsiteX0" fmla="*/ 100377 w 100377"/>
                  <a:gd name="connsiteY0" fmla="*/ 147235 h 175250"/>
                  <a:gd name="connsiteX1" fmla="*/ 26350 w 100377"/>
                  <a:gd name="connsiteY1" fmla="*/ 175250 h 175250"/>
                  <a:gd name="connsiteX2" fmla="*/ 5983 w 100377"/>
                  <a:gd name="connsiteY2" fmla="*/ 154883 h 175250"/>
                  <a:gd name="connsiteX3" fmla="*/ 5983 w 100377"/>
                  <a:gd name="connsiteY3" fmla="*/ 94847 h 175250"/>
                  <a:gd name="connsiteX4" fmla="*/ 15 w 100377"/>
                  <a:gd name="connsiteY4" fmla="*/ 1 h 175250"/>
                  <a:gd name="connsiteX0" fmla="*/ 100362 w 100362"/>
                  <a:gd name="connsiteY0" fmla="*/ 147234 h 175249"/>
                  <a:gd name="connsiteX1" fmla="*/ 26335 w 100362"/>
                  <a:gd name="connsiteY1" fmla="*/ 175249 h 175249"/>
                  <a:gd name="connsiteX2" fmla="*/ 5968 w 100362"/>
                  <a:gd name="connsiteY2" fmla="*/ 154882 h 175249"/>
                  <a:gd name="connsiteX3" fmla="*/ 5968 w 100362"/>
                  <a:gd name="connsiteY3" fmla="*/ 94846 h 175249"/>
                  <a:gd name="connsiteX4" fmla="*/ 0 w 100362"/>
                  <a:gd name="connsiteY4" fmla="*/ 0 h 1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362" h="175249">
                    <a:moveTo>
                      <a:pt x="100362" y="147234"/>
                    </a:moveTo>
                    <a:lnTo>
                      <a:pt x="26335" y="175249"/>
                    </a:lnTo>
                    <a:cubicBezTo>
                      <a:pt x="15087" y="175249"/>
                      <a:pt x="5968" y="166130"/>
                      <a:pt x="5968" y="154882"/>
                    </a:cubicBezTo>
                    <a:lnTo>
                      <a:pt x="5968" y="94846"/>
                    </a:lnTo>
                    <a:cubicBezTo>
                      <a:pt x="5968" y="83598"/>
                      <a:pt x="12501" y="45735"/>
                      <a:pt x="0" y="0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F6F5B9FC-2490-43C3-94D7-B7DF5BAA6A8C}"/>
                  </a:ext>
                </a:extLst>
              </p:cNvPr>
              <p:cNvSpPr/>
              <p:nvPr/>
            </p:nvSpPr>
            <p:spPr bwMode="auto">
              <a:xfrm rot="20700000">
                <a:off x="4045710" y="4719032"/>
                <a:ext cx="175129" cy="5820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31D7D82F-B23C-43D3-AA3D-01A2CFC2B193}"/>
                  </a:ext>
                </a:extLst>
              </p:cNvPr>
              <p:cNvSpPr/>
              <p:nvPr/>
            </p:nvSpPr>
            <p:spPr>
              <a:xfrm rot="11848217" flipH="1">
                <a:off x="4467409" y="5372817"/>
                <a:ext cx="246354" cy="634727"/>
              </a:xfrm>
              <a:custGeom>
                <a:avLst/>
                <a:gdLst>
                  <a:gd name="connsiteX0" fmla="*/ 63630 w 246354"/>
                  <a:gd name="connsiteY0" fmla="*/ 601439 h 634727"/>
                  <a:gd name="connsiteX1" fmla="*/ 169397 w 246354"/>
                  <a:gd name="connsiteY1" fmla="*/ 634727 h 634727"/>
                  <a:gd name="connsiteX2" fmla="*/ 183612 w 246354"/>
                  <a:gd name="connsiteY2" fmla="*/ 618250 h 634727"/>
                  <a:gd name="connsiteX3" fmla="*/ 205948 w 246354"/>
                  <a:gd name="connsiteY3" fmla="*/ 541684 h 634727"/>
                  <a:gd name="connsiteX4" fmla="*/ 176115 w 246354"/>
                  <a:gd name="connsiteY4" fmla="*/ 236828 h 634727"/>
                  <a:gd name="connsiteX5" fmla="*/ 193322 w 246354"/>
                  <a:gd name="connsiteY5" fmla="*/ 203018 h 634727"/>
                  <a:gd name="connsiteX6" fmla="*/ 199104 w 246354"/>
                  <a:gd name="connsiteY6" fmla="*/ 183417 h 634727"/>
                  <a:gd name="connsiteX7" fmla="*/ 202764 w 246354"/>
                  <a:gd name="connsiteY7" fmla="*/ 154374 h 634727"/>
                  <a:gd name="connsiteX8" fmla="*/ 243017 w 246354"/>
                  <a:gd name="connsiteY8" fmla="*/ 86464 h 634727"/>
                  <a:gd name="connsiteX9" fmla="*/ 243225 w 246354"/>
                  <a:gd name="connsiteY9" fmla="*/ 86267 h 634727"/>
                  <a:gd name="connsiteX10" fmla="*/ 243465 w 246354"/>
                  <a:gd name="connsiteY10" fmla="*/ 85829 h 634727"/>
                  <a:gd name="connsiteX11" fmla="*/ 244000 w 246354"/>
                  <a:gd name="connsiteY11" fmla="*/ 85073 h 634727"/>
                  <a:gd name="connsiteX12" fmla="*/ 243913 w 246354"/>
                  <a:gd name="connsiteY12" fmla="*/ 85014 h 634727"/>
                  <a:gd name="connsiteX13" fmla="*/ 245625 w 246354"/>
                  <a:gd name="connsiteY13" fmla="*/ 81901 h 634727"/>
                  <a:gd name="connsiteX14" fmla="*/ 242829 w 246354"/>
                  <a:gd name="connsiteY14" fmla="*/ 70636 h 634727"/>
                  <a:gd name="connsiteX15" fmla="*/ 230472 w 246354"/>
                  <a:gd name="connsiteY15" fmla="*/ 71705 h 634727"/>
                  <a:gd name="connsiteX16" fmla="*/ 227839 w 246354"/>
                  <a:gd name="connsiteY16" fmla="*/ 74198 h 634727"/>
                  <a:gd name="connsiteX17" fmla="*/ 227744 w 246354"/>
                  <a:gd name="connsiteY17" fmla="*/ 74134 h 634727"/>
                  <a:gd name="connsiteX18" fmla="*/ 227087 w 246354"/>
                  <a:gd name="connsiteY18" fmla="*/ 74910 h 634727"/>
                  <a:gd name="connsiteX19" fmla="*/ 226779 w 246354"/>
                  <a:gd name="connsiteY19" fmla="*/ 75201 h 634727"/>
                  <a:gd name="connsiteX20" fmla="*/ 226667 w 246354"/>
                  <a:gd name="connsiteY20" fmla="*/ 75405 h 634727"/>
                  <a:gd name="connsiteX21" fmla="*/ 183685 w 246354"/>
                  <a:gd name="connsiteY21" fmla="*/ 122594 h 634727"/>
                  <a:gd name="connsiteX22" fmla="*/ 202860 w 246354"/>
                  <a:gd name="connsiteY22" fmla="*/ 40196 h 634727"/>
                  <a:gd name="connsiteX23" fmla="*/ 202791 w 246354"/>
                  <a:gd name="connsiteY23" fmla="*/ 40178 h 634727"/>
                  <a:gd name="connsiteX24" fmla="*/ 203294 w 246354"/>
                  <a:gd name="connsiteY24" fmla="*/ 37837 h 634727"/>
                  <a:gd name="connsiteX25" fmla="*/ 194345 w 246354"/>
                  <a:gd name="connsiteY25" fmla="*/ 22538 h 634727"/>
                  <a:gd name="connsiteX26" fmla="*/ 176893 w 246354"/>
                  <a:gd name="connsiteY26" fmla="*/ 34079 h 634727"/>
                  <a:gd name="connsiteX27" fmla="*/ 176781 w 246354"/>
                  <a:gd name="connsiteY27" fmla="*/ 34601 h 634727"/>
                  <a:gd name="connsiteX28" fmla="*/ 145562 w 246354"/>
                  <a:gd name="connsiteY28" fmla="*/ 113227 h 634727"/>
                  <a:gd name="connsiteX29" fmla="*/ 144843 w 246354"/>
                  <a:gd name="connsiteY29" fmla="*/ 18045 h 634727"/>
                  <a:gd name="connsiteX30" fmla="*/ 144936 w 246354"/>
                  <a:gd name="connsiteY30" fmla="*/ 17450 h 634727"/>
                  <a:gd name="connsiteX31" fmla="*/ 132802 w 246354"/>
                  <a:gd name="connsiteY31" fmla="*/ 23 h 634727"/>
                  <a:gd name="connsiteX32" fmla="*/ 118211 w 246354"/>
                  <a:gd name="connsiteY32" fmla="*/ 15729 h 634727"/>
                  <a:gd name="connsiteX33" fmla="*/ 118213 w 246354"/>
                  <a:gd name="connsiteY33" fmla="*/ 16034 h 634727"/>
                  <a:gd name="connsiteX34" fmla="*/ 104557 w 246354"/>
                  <a:gd name="connsiteY34" fmla="*/ 114383 h 634727"/>
                  <a:gd name="connsiteX35" fmla="*/ 73895 w 246354"/>
                  <a:gd name="connsiteY35" fmla="*/ 35511 h 634727"/>
                  <a:gd name="connsiteX36" fmla="*/ 73798 w 246354"/>
                  <a:gd name="connsiteY36" fmla="*/ 35044 h 634727"/>
                  <a:gd name="connsiteX37" fmla="*/ 62377 w 246354"/>
                  <a:gd name="connsiteY37" fmla="*/ 26000 h 634727"/>
                  <a:gd name="connsiteX38" fmla="*/ 57078 w 246354"/>
                  <a:gd name="connsiteY38" fmla="*/ 26429 h 634727"/>
                  <a:gd name="connsiteX39" fmla="*/ 47622 w 246354"/>
                  <a:gd name="connsiteY39" fmla="*/ 39639 h 634727"/>
                  <a:gd name="connsiteX40" fmla="*/ 47998 w 246354"/>
                  <a:gd name="connsiteY40" fmla="*/ 41452 h 634727"/>
                  <a:gd name="connsiteX41" fmla="*/ 47932 w 246354"/>
                  <a:gd name="connsiteY41" fmla="*/ 41470 h 634727"/>
                  <a:gd name="connsiteX42" fmla="*/ 71233 w 246354"/>
                  <a:gd name="connsiteY42" fmla="*/ 125423 h 634727"/>
                  <a:gd name="connsiteX43" fmla="*/ 66495 w 246354"/>
                  <a:gd name="connsiteY43" fmla="*/ 148689 h 634727"/>
                  <a:gd name="connsiteX44" fmla="*/ 24784 w 246354"/>
                  <a:gd name="connsiteY44" fmla="*/ 134594 h 634727"/>
                  <a:gd name="connsiteX45" fmla="*/ 24749 w 246354"/>
                  <a:gd name="connsiteY45" fmla="*/ 134653 h 634727"/>
                  <a:gd name="connsiteX46" fmla="*/ 22345 w 246354"/>
                  <a:gd name="connsiteY46" fmla="*/ 133733 h 634727"/>
                  <a:gd name="connsiteX47" fmla="*/ 14953 w 246354"/>
                  <a:gd name="connsiteY47" fmla="*/ 132689 h 634727"/>
                  <a:gd name="connsiteX48" fmla="*/ 1336 w 246354"/>
                  <a:gd name="connsiteY48" fmla="*/ 139702 h 634727"/>
                  <a:gd name="connsiteX49" fmla="*/ 8637 w 246354"/>
                  <a:gd name="connsiteY49" fmla="*/ 159003 h 634727"/>
                  <a:gd name="connsiteX50" fmla="*/ 11634 w 246354"/>
                  <a:gd name="connsiteY50" fmla="*/ 160702 h 634727"/>
                  <a:gd name="connsiteX51" fmla="*/ 73859 w 246354"/>
                  <a:gd name="connsiteY51" fmla="*/ 202178 h 634727"/>
                  <a:gd name="connsiteX52" fmla="*/ 74802 w 246354"/>
                  <a:gd name="connsiteY52" fmla="*/ 204101 h 634727"/>
                  <a:gd name="connsiteX53" fmla="*/ 94542 w 246354"/>
                  <a:gd name="connsiteY53" fmla="*/ 236590 h 634727"/>
                  <a:gd name="connsiteX54" fmla="*/ 91283 w 246354"/>
                  <a:gd name="connsiteY54" fmla="*/ 508513 h 634727"/>
                  <a:gd name="connsiteX55" fmla="*/ 63561 w 246354"/>
                  <a:gd name="connsiteY55" fmla="*/ 599494 h 63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46354" h="634727">
                    <a:moveTo>
                      <a:pt x="63630" y="601439"/>
                    </a:moveTo>
                    <a:lnTo>
                      <a:pt x="169397" y="634727"/>
                    </a:lnTo>
                    <a:lnTo>
                      <a:pt x="183612" y="618250"/>
                    </a:lnTo>
                    <a:cubicBezTo>
                      <a:pt x="191651" y="601106"/>
                      <a:pt x="198580" y="576802"/>
                      <a:pt x="205948" y="541684"/>
                    </a:cubicBezTo>
                    <a:cubicBezTo>
                      <a:pt x="206930" y="459629"/>
                      <a:pt x="181124" y="347562"/>
                      <a:pt x="176115" y="236828"/>
                    </a:cubicBezTo>
                    <a:lnTo>
                      <a:pt x="193322" y="203018"/>
                    </a:lnTo>
                    <a:cubicBezTo>
                      <a:pt x="196549" y="197087"/>
                      <a:pt x="198581" y="190468"/>
                      <a:pt x="199104" y="183417"/>
                    </a:cubicBezTo>
                    <a:cubicBezTo>
                      <a:pt x="200066" y="170445"/>
                      <a:pt x="201802" y="167346"/>
                      <a:pt x="202764" y="154374"/>
                    </a:cubicBezTo>
                    <a:lnTo>
                      <a:pt x="243017" y="86464"/>
                    </a:lnTo>
                    <a:lnTo>
                      <a:pt x="243225" y="86267"/>
                    </a:lnTo>
                    <a:lnTo>
                      <a:pt x="243465" y="85829"/>
                    </a:lnTo>
                    <a:lnTo>
                      <a:pt x="244000" y="85073"/>
                    </a:lnTo>
                    <a:lnTo>
                      <a:pt x="243913" y="85014"/>
                    </a:lnTo>
                    <a:lnTo>
                      <a:pt x="245625" y="81901"/>
                    </a:lnTo>
                    <a:cubicBezTo>
                      <a:pt x="247186" y="77437"/>
                      <a:pt x="246235" y="72928"/>
                      <a:pt x="242829" y="70636"/>
                    </a:cubicBezTo>
                    <a:cubicBezTo>
                      <a:pt x="239423" y="68344"/>
                      <a:pt x="234529" y="68921"/>
                      <a:pt x="230472" y="71705"/>
                    </a:cubicBezTo>
                    <a:lnTo>
                      <a:pt x="227839" y="74198"/>
                    </a:lnTo>
                    <a:lnTo>
                      <a:pt x="227744" y="74134"/>
                    </a:lnTo>
                    <a:lnTo>
                      <a:pt x="227087" y="74910"/>
                    </a:lnTo>
                    <a:lnTo>
                      <a:pt x="226779" y="75201"/>
                    </a:lnTo>
                    <a:lnTo>
                      <a:pt x="226667" y="75405"/>
                    </a:lnTo>
                    <a:cubicBezTo>
                      <a:pt x="212227" y="91391"/>
                      <a:pt x="188013" y="124904"/>
                      <a:pt x="183685" y="122594"/>
                    </a:cubicBezTo>
                    <a:cubicBezTo>
                      <a:pt x="179358" y="120285"/>
                      <a:pt x="196355" y="67918"/>
                      <a:pt x="202860" y="40196"/>
                    </a:cubicBezTo>
                    <a:lnTo>
                      <a:pt x="202791" y="40178"/>
                    </a:lnTo>
                    <a:lnTo>
                      <a:pt x="203294" y="37837"/>
                    </a:lnTo>
                    <a:cubicBezTo>
                      <a:pt x="204182" y="30700"/>
                      <a:pt x="200564" y="24192"/>
                      <a:pt x="194345" y="22538"/>
                    </a:cubicBezTo>
                    <a:cubicBezTo>
                      <a:pt x="187237" y="20649"/>
                      <a:pt x="179424" y="25816"/>
                      <a:pt x="176893" y="34079"/>
                    </a:cubicBezTo>
                    <a:lnTo>
                      <a:pt x="176781" y="34601"/>
                    </a:lnTo>
                    <a:cubicBezTo>
                      <a:pt x="166375" y="60810"/>
                      <a:pt x="150594" y="113776"/>
                      <a:pt x="145562" y="113227"/>
                    </a:cubicBezTo>
                    <a:cubicBezTo>
                      <a:pt x="140530" y="112678"/>
                      <a:pt x="145083" y="49772"/>
                      <a:pt x="144843" y="18045"/>
                    </a:cubicBezTo>
                    <a:cubicBezTo>
                      <a:pt x="144874" y="17847"/>
                      <a:pt x="144905" y="17648"/>
                      <a:pt x="144936" y="17450"/>
                    </a:cubicBezTo>
                    <a:cubicBezTo>
                      <a:pt x="145615" y="8300"/>
                      <a:pt x="140182" y="498"/>
                      <a:pt x="132802" y="23"/>
                    </a:cubicBezTo>
                    <a:cubicBezTo>
                      <a:pt x="125422" y="-453"/>
                      <a:pt x="118889" y="6579"/>
                      <a:pt x="118211" y="15729"/>
                    </a:cubicBezTo>
                    <a:cubicBezTo>
                      <a:pt x="118211" y="15831"/>
                      <a:pt x="118212" y="15932"/>
                      <a:pt x="118213" y="16034"/>
                    </a:cubicBezTo>
                    <a:cubicBezTo>
                      <a:pt x="113661" y="48817"/>
                      <a:pt x="107960" y="112313"/>
                      <a:pt x="104557" y="114383"/>
                    </a:cubicBezTo>
                    <a:cubicBezTo>
                      <a:pt x="101153" y="116452"/>
                      <a:pt x="84116" y="61802"/>
                      <a:pt x="73895" y="35511"/>
                    </a:cubicBezTo>
                    <a:lnTo>
                      <a:pt x="73798" y="35044"/>
                    </a:lnTo>
                    <a:cubicBezTo>
                      <a:pt x="72185" y="30001"/>
                      <a:pt x="67571" y="26570"/>
                      <a:pt x="62377" y="26000"/>
                    </a:cubicBezTo>
                    <a:cubicBezTo>
                      <a:pt x="60645" y="25810"/>
                      <a:pt x="58849" y="25937"/>
                      <a:pt x="57078" y="26429"/>
                    </a:cubicBezTo>
                    <a:cubicBezTo>
                      <a:pt x="50880" y="28150"/>
                      <a:pt x="47044" y="33759"/>
                      <a:pt x="47622" y="39639"/>
                    </a:cubicBezTo>
                    <a:lnTo>
                      <a:pt x="47998" y="41452"/>
                    </a:lnTo>
                    <a:lnTo>
                      <a:pt x="47932" y="41470"/>
                    </a:lnTo>
                    <a:cubicBezTo>
                      <a:pt x="55699" y="69455"/>
                      <a:pt x="68948" y="118150"/>
                      <a:pt x="71233" y="125423"/>
                    </a:cubicBezTo>
                    <a:cubicBezTo>
                      <a:pt x="73518" y="132696"/>
                      <a:pt x="72480" y="144141"/>
                      <a:pt x="66495" y="148689"/>
                    </a:cubicBezTo>
                    <a:cubicBezTo>
                      <a:pt x="60509" y="153236"/>
                      <a:pt x="39643" y="139938"/>
                      <a:pt x="24784" y="134594"/>
                    </a:cubicBezTo>
                    <a:cubicBezTo>
                      <a:pt x="24773" y="134614"/>
                      <a:pt x="24761" y="134633"/>
                      <a:pt x="24749" y="134653"/>
                    </a:cubicBezTo>
                    <a:lnTo>
                      <a:pt x="22345" y="133733"/>
                    </a:lnTo>
                    <a:cubicBezTo>
                      <a:pt x="19850" y="132990"/>
                      <a:pt x="17342" y="132650"/>
                      <a:pt x="14953" y="132689"/>
                    </a:cubicBezTo>
                    <a:cubicBezTo>
                      <a:pt x="8980" y="132786"/>
                      <a:pt x="3750" y="135251"/>
                      <a:pt x="1336" y="139702"/>
                    </a:cubicBezTo>
                    <a:cubicBezTo>
                      <a:pt x="-2045" y="145935"/>
                      <a:pt x="1211" y="153996"/>
                      <a:pt x="8637" y="159003"/>
                    </a:cubicBezTo>
                    <a:lnTo>
                      <a:pt x="11634" y="160702"/>
                    </a:lnTo>
                    <a:lnTo>
                      <a:pt x="73859" y="202178"/>
                    </a:lnTo>
                    <a:lnTo>
                      <a:pt x="74802" y="204101"/>
                    </a:lnTo>
                    <a:cubicBezTo>
                      <a:pt x="77013" y="207656"/>
                      <a:pt x="91501" y="233633"/>
                      <a:pt x="94542" y="236590"/>
                    </a:cubicBezTo>
                    <a:cubicBezTo>
                      <a:pt x="94001" y="285875"/>
                      <a:pt x="94627" y="455403"/>
                      <a:pt x="91283" y="508513"/>
                    </a:cubicBezTo>
                    <a:cubicBezTo>
                      <a:pt x="88776" y="548345"/>
                      <a:pt x="68893" y="577385"/>
                      <a:pt x="63561" y="59949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6" name="四角形: 上の 2 つの角を丸める 641">
                <a:extLst>
                  <a:ext uri="{FF2B5EF4-FFF2-40B4-BE49-F238E27FC236}">
                    <a16:creationId xmlns:a16="http://schemas.microsoft.com/office/drawing/2014/main" id="{A0FF5741-2F6F-4AC0-A3F6-D2CC8B7D086F}"/>
                  </a:ext>
                </a:extLst>
              </p:cNvPr>
              <p:cNvSpPr/>
              <p:nvPr/>
            </p:nvSpPr>
            <p:spPr>
              <a:xfrm>
                <a:off x="4510482" y="5196726"/>
                <a:ext cx="274951" cy="610250"/>
              </a:xfrm>
              <a:custGeom>
                <a:avLst/>
                <a:gdLst>
                  <a:gd name="connsiteX0" fmla="*/ 99744 w 218837"/>
                  <a:gd name="connsiteY0" fmla="*/ 0 h 349399"/>
                  <a:gd name="connsiteX1" fmla="*/ 119093 w 218837"/>
                  <a:gd name="connsiteY1" fmla="*/ 0 h 349399"/>
                  <a:gd name="connsiteX2" fmla="*/ 218837 w 218837"/>
                  <a:gd name="connsiteY2" fmla="*/ 99744 h 349399"/>
                  <a:gd name="connsiteX3" fmla="*/ 218837 w 218837"/>
                  <a:gd name="connsiteY3" fmla="*/ 349399 h 349399"/>
                  <a:gd name="connsiteX4" fmla="*/ 218837 w 218837"/>
                  <a:gd name="connsiteY4" fmla="*/ 349399 h 349399"/>
                  <a:gd name="connsiteX5" fmla="*/ 0 w 218837"/>
                  <a:gd name="connsiteY5" fmla="*/ 349399 h 349399"/>
                  <a:gd name="connsiteX6" fmla="*/ 0 w 218837"/>
                  <a:gd name="connsiteY6" fmla="*/ 349399 h 349399"/>
                  <a:gd name="connsiteX7" fmla="*/ 0 w 218837"/>
                  <a:gd name="connsiteY7" fmla="*/ 99744 h 349399"/>
                  <a:gd name="connsiteX8" fmla="*/ 99744 w 218837"/>
                  <a:gd name="connsiteY8" fmla="*/ 0 h 349399"/>
                  <a:gd name="connsiteX0" fmla="*/ 135716 w 254809"/>
                  <a:gd name="connsiteY0" fmla="*/ 0 h 563603"/>
                  <a:gd name="connsiteX1" fmla="*/ 155065 w 254809"/>
                  <a:gd name="connsiteY1" fmla="*/ 0 h 563603"/>
                  <a:gd name="connsiteX2" fmla="*/ 254809 w 254809"/>
                  <a:gd name="connsiteY2" fmla="*/ 99744 h 563603"/>
                  <a:gd name="connsiteX3" fmla="*/ 254809 w 254809"/>
                  <a:gd name="connsiteY3" fmla="*/ 349399 h 563603"/>
                  <a:gd name="connsiteX4" fmla="*/ 254809 w 254809"/>
                  <a:gd name="connsiteY4" fmla="*/ 349399 h 563603"/>
                  <a:gd name="connsiteX5" fmla="*/ 35972 w 254809"/>
                  <a:gd name="connsiteY5" fmla="*/ 349399 h 563603"/>
                  <a:gd name="connsiteX6" fmla="*/ 0 w 254809"/>
                  <a:gd name="connsiteY6" fmla="*/ 563603 h 563603"/>
                  <a:gd name="connsiteX7" fmla="*/ 35972 w 254809"/>
                  <a:gd name="connsiteY7" fmla="*/ 99744 h 563603"/>
                  <a:gd name="connsiteX8" fmla="*/ 135716 w 254809"/>
                  <a:gd name="connsiteY8" fmla="*/ 0 h 563603"/>
                  <a:gd name="connsiteX0" fmla="*/ 135716 w 254809"/>
                  <a:gd name="connsiteY0" fmla="*/ 0 h 593198"/>
                  <a:gd name="connsiteX1" fmla="*/ 155065 w 254809"/>
                  <a:gd name="connsiteY1" fmla="*/ 0 h 593198"/>
                  <a:gd name="connsiteX2" fmla="*/ 254809 w 254809"/>
                  <a:gd name="connsiteY2" fmla="*/ 99744 h 593198"/>
                  <a:gd name="connsiteX3" fmla="*/ 254809 w 254809"/>
                  <a:gd name="connsiteY3" fmla="*/ 349399 h 593198"/>
                  <a:gd name="connsiteX4" fmla="*/ 254809 w 254809"/>
                  <a:gd name="connsiteY4" fmla="*/ 349399 h 593198"/>
                  <a:gd name="connsiteX5" fmla="*/ 110658 w 254809"/>
                  <a:gd name="connsiteY5" fmla="*/ 593198 h 593198"/>
                  <a:gd name="connsiteX6" fmla="*/ 0 w 254809"/>
                  <a:gd name="connsiteY6" fmla="*/ 563603 h 593198"/>
                  <a:gd name="connsiteX7" fmla="*/ 35972 w 254809"/>
                  <a:gd name="connsiteY7" fmla="*/ 99744 h 593198"/>
                  <a:gd name="connsiteX8" fmla="*/ 135716 w 254809"/>
                  <a:gd name="connsiteY8" fmla="*/ 0 h 593198"/>
                  <a:gd name="connsiteX0" fmla="*/ 137395 w 256488"/>
                  <a:gd name="connsiteY0" fmla="*/ 0 h 593198"/>
                  <a:gd name="connsiteX1" fmla="*/ 156744 w 256488"/>
                  <a:gd name="connsiteY1" fmla="*/ 0 h 593198"/>
                  <a:gd name="connsiteX2" fmla="*/ 256488 w 256488"/>
                  <a:gd name="connsiteY2" fmla="*/ 99744 h 593198"/>
                  <a:gd name="connsiteX3" fmla="*/ 256488 w 256488"/>
                  <a:gd name="connsiteY3" fmla="*/ 349399 h 593198"/>
                  <a:gd name="connsiteX4" fmla="*/ 256488 w 256488"/>
                  <a:gd name="connsiteY4" fmla="*/ 349399 h 593198"/>
                  <a:gd name="connsiteX5" fmla="*/ 112337 w 256488"/>
                  <a:gd name="connsiteY5" fmla="*/ 593198 h 593198"/>
                  <a:gd name="connsiteX6" fmla="*/ 1679 w 256488"/>
                  <a:gd name="connsiteY6" fmla="*/ 563603 h 593198"/>
                  <a:gd name="connsiteX7" fmla="*/ 78134 w 256488"/>
                  <a:gd name="connsiteY7" fmla="*/ 315065 h 593198"/>
                  <a:gd name="connsiteX8" fmla="*/ 37651 w 256488"/>
                  <a:gd name="connsiteY8" fmla="*/ 99744 h 593198"/>
                  <a:gd name="connsiteX9" fmla="*/ 137395 w 256488"/>
                  <a:gd name="connsiteY9" fmla="*/ 0 h 593198"/>
                  <a:gd name="connsiteX0" fmla="*/ 137395 w 256488"/>
                  <a:gd name="connsiteY0" fmla="*/ 0 h 593198"/>
                  <a:gd name="connsiteX1" fmla="*/ 156744 w 256488"/>
                  <a:gd name="connsiteY1" fmla="*/ 0 h 593198"/>
                  <a:gd name="connsiteX2" fmla="*/ 256488 w 256488"/>
                  <a:gd name="connsiteY2" fmla="*/ 99744 h 593198"/>
                  <a:gd name="connsiteX3" fmla="*/ 256488 w 256488"/>
                  <a:gd name="connsiteY3" fmla="*/ 349399 h 593198"/>
                  <a:gd name="connsiteX4" fmla="*/ 256488 w 256488"/>
                  <a:gd name="connsiteY4" fmla="*/ 349399 h 593198"/>
                  <a:gd name="connsiteX5" fmla="*/ 112337 w 256488"/>
                  <a:gd name="connsiteY5" fmla="*/ 593198 h 593198"/>
                  <a:gd name="connsiteX6" fmla="*/ 1679 w 256488"/>
                  <a:gd name="connsiteY6" fmla="*/ 563603 h 593198"/>
                  <a:gd name="connsiteX7" fmla="*/ 78134 w 256488"/>
                  <a:gd name="connsiteY7" fmla="*/ 315065 h 593198"/>
                  <a:gd name="connsiteX8" fmla="*/ 37651 w 256488"/>
                  <a:gd name="connsiteY8" fmla="*/ 99744 h 593198"/>
                  <a:gd name="connsiteX9" fmla="*/ 137395 w 256488"/>
                  <a:gd name="connsiteY9" fmla="*/ 0 h 593198"/>
                  <a:gd name="connsiteX0" fmla="*/ 137641 w 256734"/>
                  <a:gd name="connsiteY0" fmla="*/ 0 h 593198"/>
                  <a:gd name="connsiteX1" fmla="*/ 156990 w 256734"/>
                  <a:gd name="connsiteY1" fmla="*/ 0 h 593198"/>
                  <a:gd name="connsiteX2" fmla="*/ 256734 w 256734"/>
                  <a:gd name="connsiteY2" fmla="*/ 99744 h 593198"/>
                  <a:gd name="connsiteX3" fmla="*/ 256734 w 256734"/>
                  <a:gd name="connsiteY3" fmla="*/ 349399 h 593198"/>
                  <a:gd name="connsiteX4" fmla="*/ 256734 w 256734"/>
                  <a:gd name="connsiteY4" fmla="*/ 349399 h 593198"/>
                  <a:gd name="connsiteX5" fmla="*/ 112583 w 256734"/>
                  <a:gd name="connsiteY5" fmla="*/ 593198 h 593198"/>
                  <a:gd name="connsiteX6" fmla="*/ 1925 w 256734"/>
                  <a:gd name="connsiteY6" fmla="*/ 563603 h 593198"/>
                  <a:gd name="connsiteX7" fmla="*/ 78380 w 256734"/>
                  <a:gd name="connsiteY7" fmla="*/ 315065 h 593198"/>
                  <a:gd name="connsiteX8" fmla="*/ 37897 w 256734"/>
                  <a:gd name="connsiteY8" fmla="*/ 99744 h 593198"/>
                  <a:gd name="connsiteX9" fmla="*/ 137641 w 256734"/>
                  <a:gd name="connsiteY9" fmla="*/ 0 h 593198"/>
                  <a:gd name="connsiteX0" fmla="*/ 135718 w 254811"/>
                  <a:gd name="connsiteY0" fmla="*/ 0 h 593198"/>
                  <a:gd name="connsiteX1" fmla="*/ 155067 w 254811"/>
                  <a:gd name="connsiteY1" fmla="*/ 0 h 593198"/>
                  <a:gd name="connsiteX2" fmla="*/ 254811 w 254811"/>
                  <a:gd name="connsiteY2" fmla="*/ 99744 h 593198"/>
                  <a:gd name="connsiteX3" fmla="*/ 254811 w 254811"/>
                  <a:gd name="connsiteY3" fmla="*/ 349399 h 593198"/>
                  <a:gd name="connsiteX4" fmla="*/ 254811 w 254811"/>
                  <a:gd name="connsiteY4" fmla="*/ 349399 h 593198"/>
                  <a:gd name="connsiteX5" fmla="*/ 110660 w 254811"/>
                  <a:gd name="connsiteY5" fmla="*/ 593198 h 593198"/>
                  <a:gd name="connsiteX6" fmla="*/ 2 w 254811"/>
                  <a:gd name="connsiteY6" fmla="*/ 563603 h 593198"/>
                  <a:gd name="connsiteX7" fmla="*/ 76457 w 254811"/>
                  <a:gd name="connsiteY7" fmla="*/ 315065 h 593198"/>
                  <a:gd name="connsiteX8" fmla="*/ 35974 w 254811"/>
                  <a:gd name="connsiteY8" fmla="*/ 99744 h 593198"/>
                  <a:gd name="connsiteX9" fmla="*/ 135718 w 254811"/>
                  <a:gd name="connsiteY9" fmla="*/ 0 h 593198"/>
                  <a:gd name="connsiteX0" fmla="*/ 155859 w 274952"/>
                  <a:gd name="connsiteY0" fmla="*/ 0 h 593198"/>
                  <a:gd name="connsiteX1" fmla="*/ 175208 w 274952"/>
                  <a:gd name="connsiteY1" fmla="*/ 0 h 593198"/>
                  <a:gd name="connsiteX2" fmla="*/ 274952 w 274952"/>
                  <a:gd name="connsiteY2" fmla="*/ 99744 h 593198"/>
                  <a:gd name="connsiteX3" fmla="*/ 274952 w 274952"/>
                  <a:gd name="connsiteY3" fmla="*/ 349399 h 593198"/>
                  <a:gd name="connsiteX4" fmla="*/ 274952 w 274952"/>
                  <a:gd name="connsiteY4" fmla="*/ 349399 h 593198"/>
                  <a:gd name="connsiteX5" fmla="*/ 130801 w 274952"/>
                  <a:gd name="connsiteY5" fmla="*/ 593198 h 593198"/>
                  <a:gd name="connsiteX6" fmla="*/ 1 w 274952"/>
                  <a:gd name="connsiteY6" fmla="*/ 553656 h 593198"/>
                  <a:gd name="connsiteX7" fmla="*/ 96598 w 274952"/>
                  <a:gd name="connsiteY7" fmla="*/ 315065 h 593198"/>
                  <a:gd name="connsiteX8" fmla="*/ 56115 w 274952"/>
                  <a:gd name="connsiteY8" fmla="*/ 99744 h 593198"/>
                  <a:gd name="connsiteX9" fmla="*/ 155859 w 274952"/>
                  <a:gd name="connsiteY9" fmla="*/ 0 h 593198"/>
                  <a:gd name="connsiteX0" fmla="*/ 155859 w 274952"/>
                  <a:gd name="connsiteY0" fmla="*/ 0 h 602438"/>
                  <a:gd name="connsiteX1" fmla="*/ 175208 w 274952"/>
                  <a:gd name="connsiteY1" fmla="*/ 0 h 602438"/>
                  <a:gd name="connsiteX2" fmla="*/ 274952 w 274952"/>
                  <a:gd name="connsiteY2" fmla="*/ 99744 h 602438"/>
                  <a:gd name="connsiteX3" fmla="*/ 274952 w 274952"/>
                  <a:gd name="connsiteY3" fmla="*/ 349399 h 602438"/>
                  <a:gd name="connsiteX4" fmla="*/ 274952 w 274952"/>
                  <a:gd name="connsiteY4" fmla="*/ 349399 h 602438"/>
                  <a:gd name="connsiteX5" fmla="*/ 134121 w 274952"/>
                  <a:gd name="connsiteY5" fmla="*/ 602438 h 602438"/>
                  <a:gd name="connsiteX6" fmla="*/ 1 w 274952"/>
                  <a:gd name="connsiteY6" fmla="*/ 553656 h 602438"/>
                  <a:gd name="connsiteX7" fmla="*/ 96598 w 274952"/>
                  <a:gd name="connsiteY7" fmla="*/ 315065 h 602438"/>
                  <a:gd name="connsiteX8" fmla="*/ 56115 w 274952"/>
                  <a:gd name="connsiteY8" fmla="*/ 99744 h 602438"/>
                  <a:gd name="connsiteX9" fmla="*/ 155859 w 274952"/>
                  <a:gd name="connsiteY9" fmla="*/ 0 h 602438"/>
                  <a:gd name="connsiteX0" fmla="*/ 155859 w 274952"/>
                  <a:gd name="connsiteY0" fmla="*/ 0 h 602438"/>
                  <a:gd name="connsiteX1" fmla="*/ 274952 w 274952"/>
                  <a:gd name="connsiteY1" fmla="*/ 99744 h 602438"/>
                  <a:gd name="connsiteX2" fmla="*/ 274952 w 274952"/>
                  <a:gd name="connsiteY2" fmla="*/ 349399 h 602438"/>
                  <a:gd name="connsiteX3" fmla="*/ 274952 w 274952"/>
                  <a:gd name="connsiteY3" fmla="*/ 349399 h 602438"/>
                  <a:gd name="connsiteX4" fmla="*/ 134121 w 274952"/>
                  <a:gd name="connsiteY4" fmla="*/ 602438 h 602438"/>
                  <a:gd name="connsiteX5" fmla="*/ 1 w 274952"/>
                  <a:gd name="connsiteY5" fmla="*/ 553656 h 602438"/>
                  <a:gd name="connsiteX6" fmla="*/ 96598 w 274952"/>
                  <a:gd name="connsiteY6" fmla="*/ 315065 h 602438"/>
                  <a:gd name="connsiteX7" fmla="*/ 56115 w 274952"/>
                  <a:gd name="connsiteY7" fmla="*/ 99744 h 602438"/>
                  <a:gd name="connsiteX8" fmla="*/ 155859 w 274952"/>
                  <a:gd name="connsiteY8" fmla="*/ 0 h 602438"/>
                  <a:gd name="connsiteX0" fmla="*/ 155859 w 274952"/>
                  <a:gd name="connsiteY0" fmla="*/ 1325 h 603763"/>
                  <a:gd name="connsiteX1" fmla="*/ 274952 w 274952"/>
                  <a:gd name="connsiteY1" fmla="*/ 101069 h 603763"/>
                  <a:gd name="connsiteX2" fmla="*/ 274952 w 274952"/>
                  <a:gd name="connsiteY2" fmla="*/ 350724 h 603763"/>
                  <a:gd name="connsiteX3" fmla="*/ 274952 w 274952"/>
                  <a:gd name="connsiteY3" fmla="*/ 350724 h 603763"/>
                  <a:gd name="connsiteX4" fmla="*/ 134121 w 274952"/>
                  <a:gd name="connsiteY4" fmla="*/ 603763 h 603763"/>
                  <a:gd name="connsiteX5" fmla="*/ 1 w 274952"/>
                  <a:gd name="connsiteY5" fmla="*/ 554981 h 603763"/>
                  <a:gd name="connsiteX6" fmla="*/ 96598 w 274952"/>
                  <a:gd name="connsiteY6" fmla="*/ 316390 h 603763"/>
                  <a:gd name="connsiteX7" fmla="*/ 56115 w 274952"/>
                  <a:gd name="connsiteY7" fmla="*/ 101069 h 603763"/>
                  <a:gd name="connsiteX8" fmla="*/ 155859 w 274952"/>
                  <a:gd name="connsiteY8" fmla="*/ 1325 h 603763"/>
                  <a:gd name="connsiteX0" fmla="*/ 155859 w 274952"/>
                  <a:gd name="connsiteY0" fmla="*/ 3 h 602441"/>
                  <a:gd name="connsiteX1" fmla="*/ 253628 w 274952"/>
                  <a:gd name="connsiteY1" fmla="*/ 101883 h 602441"/>
                  <a:gd name="connsiteX2" fmla="*/ 274952 w 274952"/>
                  <a:gd name="connsiteY2" fmla="*/ 349402 h 602441"/>
                  <a:gd name="connsiteX3" fmla="*/ 274952 w 274952"/>
                  <a:gd name="connsiteY3" fmla="*/ 349402 h 602441"/>
                  <a:gd name="connsiteX4" fmla="*/ 134121 w 274952"/>
                  <a:gd name="connsiteY4" fmla="*/ 602441 h 602441"/>
                  <a:gd name="connsiteX5" fmla="*/ 1 w 274952"/>
                  <a:gd name="connsiteY5" fmla="*/ 553659 h 602441"/>
                  <a:gd name="connsiteX6" fmla="*/ 96598 w 274952"/>
                  <a:gd name="connsiteY6" fmla="*/ 315068 h 602441"/>
                  <a:gd name="connsiteX7" fmla="*/ 56115 w 274952"/>
                  <a:gd name="connsiteY7" fmla="*/ 99747 h 602441"/>
                  <a:gd name="connsiteX8" fmla="*/ 155859 w 274952"/>
                  <a:gd name="connsiteY8" fmla="*/ 3 h 602441"/>
                  <a:gd name="connsiteX0" fmla="*/ 155859 w 274952"/>
                  <a:gd name="connsiteY0" fmla="*/ 3 h 602441"/>
                  <a:gd name="connsiteX1" fmla="*/ 253628 w 274952"/>
                  <a:gd name="connsiteY1" fmla="*/ 101883 h 602441"/>
                  <a:gd name="connsiteX2" fmla="*/ 274952 w 274952"/>
                  <a:gd name="connsiteY2" fmla="*/ 349402 h 602441"/>
                  <a:gd name="connsiteX3" fmla="*/ 274952 w 274952"/>
                  <a:gd name="connsiteY3" fmla="*/ 349402 h 602441"/>
                  <a:gd name="connsiteX4" fmla="*/ 134121 w 274952"/>
                  <a:gd name="connsiteY4" fmla="*/ 602441 h 602441"/>
                  <a:gd name="connsiteX5" fmla="*/ 1 w 274952"/>
                  <a:gd name="connsiteY5" fmla="*/ 553659 h 602441"/>
                  <a:gd name="connsiteX6" fmla="*/ 96598 w 274952"/>
                  <a:gd name="connsiteY6" fmla="*/ 315068 h 602441"/>
                  <a:gd name="connsiteX7" fmla="*/ 56115 w 274952"/>
                  <a:gd name="connsiteY7" fmla="*/ 99747 h 602441"/>
                  <a:gd name="connsiteX8" fmla="*/ 155859 w 274952"/>
                  <a:gd name="connsiteY8" fmla="*/ 3 h 602441"/>
                  <a:gd name="connsiteX0" fmla="*/ 155859 w 274952"/>
                  <a:gd name="connsiteY0" fmla="*/ 25 h 602463"/>
                  <a:gd name="connsiteX1" fmla="*/ 253628 w 274952"/>
                  <a:gd name="connsiteY1" fmla="*/ 101905 h 602463"/>
                  <a:gd name="connsiteX2" fmla="*/ 274952 w 274952"/>
                  <a:gd name="connsiteY2" fmla="*/ 349424 h 602463"/>
                  <a:gd name="connsiteX3" fmla="*/ 274952 w 274952"/>
                  <a:gd name="connsiteY3" fmla="*/ 349424 h 602463"/>
                  <a:gd name="connsiteX4" fmla="*/ 134121 w 274952"/>
                  <a:gd name="connsiteY4" fmla="*/ 602463 h 602463"/>
                  <a:gd name="connsiteX5" fmla="*/ 1 w 274952"/>
                  <a:gd name="connsiteY5" fmla="*/ 553681 h 602463"/>
                  <a:gd name="connsiteX6" fmla="*/ 96598 w 274952"/>
                  <a:gd name="connsiteY6" fmla="*/ 315090 h 602463"/>
                  <a:gd name="connsiteX7" fmla="*/ 81941 w 274952"/>
                  <a:gd name="connsiteY7" fmla="*/ 94789 h 602463"/>
                  <a:gd name="connsiteX8" fmla="*/ 155859 w 274952"/>
                  <a:gd name="connsiteY8" fmla="*/ 25 h 602463"/>
                  <a:gd name="connsiteX0" fmla="*/ 155859 w 274952"/>
                  <a:gd name="connsiteY0" fmla="*/ 22 h 602460"/>
                  <a:gd name="connsiteX1" fmla="*/ 253628 w 274952"/>
                  <a:gd name="connsiteY1" fmla="*/ 101902 h 602460"/>
                  <a:gd name="connsiteX2" fmla="*/ 274952 w 274952"/>
                  <a:gd name="connsiteY2" fmla="*/ 349421 h 602460"/>
                  <a:gd name="connsiteX3" fmla="*/ 274952 w 274952"/>
                  <a:gd name="connsiteY3" fmla="*/ 349421 h 602460"/>
                  <a:gd name="connsiteX4" fmla="*/ 134121 w 274952"/>
                  <a:gd name="connsiteY4" fmla="*/ 602460 h 602460"/>
                  <a:gd name="connsiteX5" fmla="*/ 1 w 274952"/>
                  <a:gd name="connsiteY5" fmla="*/ 553678 h 602460"/>
                  <a:gd name="connsiteX6" fmla="*/ 96598 w 274952"/>
                  <a:gd name="connsiteY6" fmla="*/ 315087 h 602460"/>
                  <a:gd name="connsiteX7" fmla="*/ 81941 w 274952"/>
                  <a:gd name="connsiteY7" fmla="*/ 94786 h 602460"/>
                  <a:gd name="connsiteX8" fmla="*/ 155859 w 274952"/>
                  <a:gd name="connsiteY8" fmla="*/ 22 h 602460"/>
                  <a:gd name="connsiteX0" fmla="*/ 155859 w 274952"/>
                  <a:gd name="connsiteY0" fmla="*/ 22 h 602460"/>
                  <a:gd name="connsiteX1" fmla="*/ 253628 w 274952"/>
                  <a:gd name="connsiteY1" fmla="*/ 101902 h 602460"/>
                  <a:gd name="connsiteX2" fmla="*/ 274952 w 274952"/>
                  <a:gd name="connsiteY2" fmla="*/ 349421 h 602460"/>
                  <a:gd name="connsiteX3" fmla="*/ 274952 w 274952"/>
                  <a:gd name="connsiteY3" fmla="*/ 349421 h 602460"/>
                  <a:gd name="connsiteX4" fmla="*/ 134121 w 274952"/>
                  <a:gd name="connsiteY4" fmla="*/ 602460 h 602460"/>
                  <a:gd name="connsiteX5" fmla="*/ 1 w 274952"/>
                  <a:gd name="connsiteY5" fmla="*/ 553678 h 602460"/>
                  <a:gd name="connsiteX6" fmla="*/ 96598 w 274952"/>
                  <a:gd name="connsiteY6" fmla="*/ 315087 h 602460"/>
                  <a:gd name="connsiteX7" fmla="*/ 81941 w 274952"/>
                  <a:gd name="connsiteY7" fmla="*/ 94786 h 602460"/>
                  <a:gd name="connsiteX8" fmla="*/ 155859 w 274952"/>
                  <a:gd name="connsiteY8" fmla="*/ 22 h 602460"/>
                  <a:gd name="connsiteX0" fmla="*/ 155859 w 274952"/>
                  <a:gd name="connsiteY0" fmla="*/ 2 h 602440"/>
                  <a:gd name="connsiteX1" fmla="*/ 247940 w 274952"/>
                  <a:gd name="connsiteY1" fmla="*/ 92880 h 602440"/>
                  <a:gd name="connsiteX2" fmla="*/ 274952 w 274952"/>
                  <a:gd name="connsiteY2" fmla="*/ 349401 h 602440"/>
                  <a:gd name="connsiteX3" fmla="*/ 274952 w 274952"/>
                  <a:gd name="connsiteY3" fmla="*/ 349401 h 602440"/>
                  <a:gd name="connsiteX4" fmla="*/ 134121 w 274952"/>
                  <a:gd name="connsiteY4" fmla="*/ 602440 h 602440"/>
                  <a:gd name="connsiteX5" fmla="*/ 1 w 274952"/>
                  <a:gd name="connsiteY5" fmla="*/ 553658 h 602440"/>
                  <a:gd name="connsiteX6" fmla="*/ 96598 w 274952"/>
                  <a:gd name="connsiteY6" fmla="*/ 315067 h 602440"/>
                  <a:gd name="connsiteX7" fmla="*/ 81941 w 274952"/>
                  <a:gd name="connsiteY7" fmla="*/ 94766 h 602440"/>
                  <a:gd name="connsiteX8" fmla="*/ 155859 w 274952"/>
                  <a:gd name="connsiteY8" fmla="*/ 2 h 602440"/>
                  <a:gd name="connsiteX0" fmla="*/ 155859 w 274952"/>
                  <a:gd name="connsiteY0" fmla="*/ 704 h 603142"/>
                  <a:gd name="connsiteX1" fmla="*/ 247940 w 274952"/>
                  <a:gd name="connsiteY1" fmla="*/ 93582 h 603142"/>
                  <a:gd name="connsiteX2" fmla="*/ 274952 w 274952"/>
                  <a:gd name="connsiteY2" fmla="*/ 350103 h 603142"/>
                  <a:gd name="connsiteX3" fmla="*/ 274952 w 274952"/>
                  <a:gd name="connsiteY3" fmla="*/ 350103 h 603142"/>
                  <a:gd name="connsiteX4" fmla="*/ 134121 w 274952"/>
                  <a:gd name="connsiteY4" fmla="*/ 603142 h 603142"/>
                  <a:gd name="connsiteX5" fmla="*/ 1 w 274952"/>
                  <a:gd name="connsiteY5" fmla="*/ 554360 h 603142"/>
                  <a:gd name="connsiteX6" fmla="*/ 96598 w 274952"/>
                  <a:gd name="connsiteY6" fmla="*/ 315769 h 603142"/>
                  <a:gd name="connsiteX7" fmla="*/ 81941 w 274952"/>
                  <a:gd name="connsiteY7" fmla="*/ 95468 h 603142"/>
                  <a:gd name="connsiteX8" fmla="*/ 155859 w 274952"/>
                  <a:gd name="connsiteY8" fmla="*/ 704 h 603142"/>
                  <a:gd name="connsiteX0" fmla="*/ 155858 w 274951"/>
                  <a:gd name="connsiteY0" fmla="*/ 704 h 603142"/>
                  <a:gd name="connsiteX1" fmla="*/ 247939 w 274951"/>
                  <a:gd name="connsiteY1" fmla="*/ 93582 h 603142"/>
                  <a:gd name="connsiteX2" fmla="*/ 274951 w 274951"/>
                  <a:gd name="connsiteY2" fmla="*/ 350103 h 603142"/>
                  <a:gd name="connsiteX3" fmla="*/ 274951 w 274951"/>
                  <a:gd name="connsiteY3" fmla="*/ 350103 h 603142"/>
                  <a:gd name="connsiteX4" fmla="*/ 134120 w 274951"/>
                  <a:gd name="connsiteY4" fmla="*/ 603142 h 603142"/>
                  <a:gd name="connsiteX5" fmla="*/ 0 w 274951"/>
                  <a:gd name="connsiteY5" fmla="*/ 554360 h 603142"/>
                  <a:gd name="connsiteX6" fmla="*/ 96597 w 274951"/>
                  <a:gd name="connsiteY6" fmla="*/ 315769 h 603142"/>
                  <a:gd name="connsiteX7" fmla="*/ 81940 w 274951"/>
                  <a:gd name="connsiteY7" fmla="*/ 95468 h 603142"/>
                  <a:gd name="connsiteX8" fmla="*/ 155858 w 274951"/>
                  <a:gd name="connsiteY8" fmla="*/ 704 h 603142"/>
                  <a:gd name="connsiteX0" fmla="*/ 155858 w 274951"/>
                  <a:gd name="connsiteY0" fmla="*/ 704 h 610250"/>
                  <a:gd name="connsiteX1" fmla="*/ 247939 w 274951"/>
                  <a:gd name="connsiteY1" fmla="*/ 93582 h 610250"/>
                  <a:gd name="connsiteX2" fmla="*/ 274951 w 274951"/>
                  <a:gd name="connsiteY2" fmla="*/ 350103 h 610250"/>
                  <a:gd name="connsiteX3" fmla="*/ 274951 w 274951"/>
                  <a:gd name="connsiteY3" fmla="*/ 350103 h 610250"/>
                  <a:gd name="connsiteX4" fmla="*/ 134832 w 274951"/>
                  <a:gd name="connsiteY4" fmla="*/ 610250 h 610250"/>
                  <a:gd name="connsiteX5" fmla="*/ 0 w 274951"/>
                  <a:gd name="connsiteY5" fmla="*/ 554360 h 610250"/>
                  <a:gd name="connsiteX6" fmla="*/ 96597 w 274951"/>
                  <a:gd name="connsiteY6" fmla="*/ 315769 h 610250"/>
                  <a:gd name="connsiteX7" fmla="*/ 81940 w 274951"/>
                  <a:gd name="connsiteY7" fmla="*/ 95468 h 610250"/>
                  <a:gd name="connsiteX8" fmla="*/ 155858 w 274951"/>
                  <a:gd name="connsiteY8" fmla="*/ 704 h 61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4951" h="610250">
                    <a:moveTo>
                      <a:pt x="155858" y="704"/>
                    </a:moveTo>
                    <a:cubicBezTo>
                      <a:pt x="204374" y="-6486"/>
                      <a:pt x="242356" y="42556"/>
                      <a:pt x="247939" y="93582"/>
                    </a:cubicBezTo>
                    <a:cubicBezTo>
                      <a:pt x="253522" y="144608"/>
                      <a:pt x="267843" y="267597"/>
                      <a:pt x="274951" y="350103"/>
                    </a:cubicBezTo>
                    <a:lnTo>
                      <a:pt x="274951" y="350103"/>
                    </a:lnTo>
                    <a:lnTo>
                      <a:pt x="134832" y="610250"/>
                    </a:lnTo>
                    <a:lnTo>
                      <a:pt x="0" y="554360"/>
                    </a:lnTo>
                    <a:lnTo>
                      <a:pt x="96597" y="315769"/>
                    </a:lnTo>
                    <a:cubicBezTo>
                      <a:pt x="82687" y="230880"/>
                      <a:pt x="83596" y="143210"/>
                      <a:pt x="81940" y="95468"/>
                    </a:cubicBezTo>
                    <a:cubicBezTo>
                      <a:pt x="80284" y="47726"/>
                      <a:pt x="107342" y="7894"/>
                      <a:pt x="155858" y="704"/>
                    </a:cubicBezTo>
                    <a:close/>
                  </a:path>
                </a:pathLst>
              </a:custGeom>
              <a:solidFill>
                <a:srgbClr val="FF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6BE07636-920B-40CE-898F-E970BA957195}"/>
                </a:ext>
              </a:extLst>
            </p:cNvPr>
            <p:cNvSpPr/>
            <p:nvPr/>
          </p:nvSpPr>
          <p:spPr>
            <a:xfrm>
              <a:off x="5433963" y="2422712"/>
              <a:ext cx="677303" cy="144635"/>
            </a:xfrm>
            <a:custGeom>
              <a:avLst/>
              <a:gdLst>
                <a:gd name="connsiteX0" fmla="*/ 573281 w 991825"/>
                <a:gd name="connsiteY0" fmla="*/ 1059 h 315939"/>
                <a:gd name="connsiteX1" fmla="*/ 985824 w 991825"/>
                <a:gd name="connsiteY1" fmla="*/ 154538 h 315939"/>
                <a:gd name="connsiteX2" fmla="*/ 991825 w 991825"/>
                <a:gd name="connsiteY2" fmla="*/ 145161 h 315939"/>
                <a:gd name="connsiteX3" fmla="*/ 991825 w 991825"/>
                <a:gd name="connsiteY3" fmla="*/ 259461 h 315939"/>
                <a:gd name="connsiteX4" fmla="*/ 985824 w 991825"/>
                <a:gd name="connsiteY4" fmla="*/ 268838 h 315939"/>
                <a:gd name="connsiteX5" fmla="*/ 470145 w 991825"/>
                <a:gd name="connsiteY5" fmla="*/ 215120 h 315939"/>
                <a:gd name="connsiteX6" fmla="*/ 23224 w 991825"/>
                <a:gd name="connsiteY6" fmla="*/ 115359 h 315939"/>
                <a:gd name="connsiteX7" fmla="*/ 0 w 991825"/>
                <a:gd name="connsiteY7" fmla="*/ 124690 h 315939"/>
                <a:gd name="connsiteX8" fmla="*/ 0 w 991825"/>
                <a:gd name="connsiteY8" fmla="*/ 8943 h 315939"/>
                <a:gd name="connsiteX9" fmla="*/ 23224 w 991825"/>
                <a:gd name="connsiteY9" fmla="*/ 1059 h 315939"/>
                <a:gd name="connsiteX10" fmla="*/ 470145 w 991825"/>
                <a:gd name="connsiteY10" fmla="*/ 100820 h 315939"/>
                <a:gd name="connsiteX11" fmla="*/ 573281 w 991825"/>
                <a:gd name="connsiteY11" fmla="*/ 1059 h 31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1825" h="315939">
                  <a:moveTo>
                    <a:pt x="573281" y="1059"/>
                  </a:moveTo>
                  <a:cubicBezTo>
                    <a:pt x="710796" y="-21452"/>
                    <a:pt x="848310" y="324387"/>
                    <a:pt x="985824" y="154538"/>
                  </a:cubicBezTo>
                  <a:lnTo>
                    <a:pt x="991825" y="145161"/>
                  </a:lnTo>
                  <a:lnTo>
                    <a:pt x="991825" y="259461"/>
                  </a:lnTo>
                  <a:lnTo>
                    <a:pt x="985824" y="268838"/>
                  </a:lnTo>
                  <a:cubicBezTo>
                    <a:pt x="813931" y="481150"/>
                    <a:pt x="642039" y="-112302"/>
                    <a:pt x="470145" y="215120"/>
                  </a:cubicBezTo>
                  <a:cubicBezTo>
                    <a:pt x="321172" y="498885"/>
                    <a:pt x="172197" y="90972"/>
                    <a:pt x="23224" y="115359"/>
                  </a:cubicBezTo>
                  <a:lnTo>
                    <a:pt x="0" y="124690"/>
                  </a:lnTo>
                  <a:lnTo>
                    <a:pt x="0" y="8943"/>
                  </a:lnTo>
                  <a:lnTo>
                    <a:pt x="23224" y="1059"/>
                  </a:lnTo>
                  <a:cubicBezTo>
                    <a:pt x="172197" y="-23328"/>
                    <a:pt x="321172" y="384585"/>
                    <a:pt x="470145" y="100820"/>
                  </a:cubicBezTo>
                  <a:cubicBezTo>
                    <a:pt x="504524" y="35336"/>
                    <a:pt x="538902" y="6686"/>
                    <a:pt x="573281" y="105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7743A931-9C01-40BC-82C8-D4F3DD1FC4A0}"/>
                </a:ext>
              </a:extLst>
            </p:cNvPr>
            <p:cNvSpPr/>
            <p:nvPr/>
          </p:nvSpPr>
          <p:spPr>
            <a:xfrm>
              <a:off x="5555883" y="2620832"/>
              <a:ext cx="677303" cy="144635"/>
            </a:xfrm>
            <a:custGeom>
              <a:avLst/>
              <a:gdLst>
                <a:gd name="connsiteX0" fmla="*/ 573281 w 991825"/>
                <a:gd name="connsiteY0" fmla="*/ 1059 h 315939"/>
                <a:gd name="connsiteX1" fmla="*/ 985824 w 991825"/>
                <a:gd name="connsiteY1" fmla="*/ 154538 h 315939"/>
                <a:gd name="connsiteX2" fmla="*/ 991825 w 991825"/>
                <a:gd name="connsiteY2" fmla="*/ 145161 h 315939"/>
                <a:gd name="connsiteX3" fmla="*/ 991825 w 991825"/>
                <a:gd name="connsiteY3" fmla="*/ 259461 h 315939"/>
                <a:gd name="connsiteX4" fmla="*/ 985824 w 991825"/>
                <a:gd name="connsiteY4" fmla="*/ 268838 h 315939"/>
                <a:gd name="connsiteX5" fmla="*/ 470145 w 991825"/>
                <a:gd name="connsiteY5" fmla="*/ 215120 h 315939"/>
                <a:gd name="connsiteX6" fmla="*/ 23224 w 991825"/>
                <a:gd name="connsiteY6" fmla="*/ 115359 h 315939"/>
                <a:gd name="connsiteX7" fmla="*/ 0 w 991825"/>
                <a:gd name="connsiteY7" fmla="*/ 124690 h 315939"/>
                <a:gd name="connsiteX8" fmla="*/ 0 w 991825"/>
                <a:gd name="connsiteY8" fmla="*/ 8943 h 315939"/>
                <a:gd name="connsiteX9" fmla="*/ 23224 w 991825"/>
                <a:gd name="connsiteY9" fmla="*/ 1059 h 315939"/>
                <a:gd name="connsiteX10" fmla="*/ 470145 w 991825"/>
                <a:gd name="connsiteY10" fmla="*/ 100820 h 315939"/>
                <a:gd name="connsiteX11" fmla="*/ 573281 w 991825"/>
                <a:gd name="connsiteY11" fmla="*/ 1059 h 31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1825" h="315939">
                  <a:moveTo>
                    <a:pt x="573281" y="1059"/>
                  </a:moveTo>
                  <a:cubicBezTo>
                    <a:pt x="710796" y="-21452"/>
                    <a:pt x="848310" y="324387"/>
                    <a:pt x="985824" y="154538"/>
                  </a:cubicBezTo>
                  <a:lnTo>
                    <a:pt x="991825" y="145161"/>
                  </a:lnTo>
                  <a:lnTo>
                    <a:pt x="991825" y="259461"/>
                  </a:lnTo>
                  <a:lnTo>
                    <a:pt x="985824" y="268838"/>
                  </a:lnTo>
                  <a:cubicBezTo>
                    <a:pt x="813931" y="481150"/>
                    <a:pt x="642039" y="-112302"/>
                    <a:pt x="470145" y="215120"/>
                  </a:cubicBezTo>
                  <a:cubicBezTo>
                    <a:pt x="321172" y="498885"/>
                    <a:pt x="172197" y="90972"/>
                    <a:pt x="23224" y="115359"/>
                  </a:cubicBezTo>
                  <a:lnTo>
                    <a:pt x="0" y="124690"/>
                  </a:lnTo>
                  <a:lnTo>
                    <a:pt x="0" y="8943"/>
                  </a:lnTo>
                  <a:lnTo>
                    <a:pt x="23224" y="1059"/>
                  </a:lnTo>
                  <a:cubicBezTo>
                    <a:pt x="172197" y="-23328"/>
                    <a:pt x="321172" y="384585"/>
                    <a:pt x="470145" y="100820"/>
                  </a:cubicBezTo>
                  <a:cubicBezTo>
                    <a:pt x="504524" y="35336"/>
                    <a:pt x="538902" y="6686"/>
                    <a:pt x="573281" y="105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9" name="楕円 3">
              <a:extLst>
                <a:ext uri="{FF2B5EF4-FFF2-40B4-BE49-F238E27FC236}">
                  <a16:creationId xmlns:a16="http://schemas.microsoft.com/office/drawing/2014/main" id="{F0B77887-BE60-4661-8B74-1CF6703A3C32}"/>
                </a:ext>
              </a:extLst>
            </p:cNvPr>
            <p:cNvSpPr/>
            <p:nvPr/>
          </p:nvSpPr>
          <p:spPr>
            <a:xfrm rot="19800000">
              <a:off x="4561359" y="2048580"/>
              <a:ext cx="89530" cy="53438"/>
            </a:xfrm>
            <a:custGeom>
              <a:avLst/>
              <a:gdLst>
                <a:gd name="connsiteX0" fmla="*/ 0 w 208922"/>
                <a:gd name="connsiteY0" fmla="*/ 27785 h 55570"/>
                <a:gd name="connsiteX1" fmla="*/ 104461 w 208922"/>
                <a:gd name="connsiteY1" fmla="*/ 0 h 55570"/>
                <a:gd name="connsiteX2" fmla="*/ 208922 w 208922"/>
                <a:gd name="connsiteY2" fmla="*/ 27785 h 55570"/>
                <a:gd name="connsiteX3" fmla="*/ 104461 w 208922"/>
                <a:gd name="connsiteY3" fmla="*/ 55570 h 55570"/>
                <a:gd name="connsiteX4" fmla="*/ 0 w 208922"/>
                <a:gd name="connsiteY4" fmla="*/ 27785 h 55570"/>
                <a:gd name="connsiteX0" fmla="*/ 0 w 208922"/>
                <a:gd name="connsiteY0" fmla="*/ 49217 h 77002"/>
                <a:gd name="connsiteX1" fmla="*/ 104461 w 208922"/>
                <a:gd name="connsiteY1" fmla="*/ 0 h 77002"/>
                <a:gd name="connsiteX2" fmla="*/ 208922 w 208922"/>
                <a:gd name="connsiteY2" fmla="*/ 49217 h 77002"/>
                <a:gd name="connsiteX3" fmla="*/ 104461 w 208922"/>
                <a:gd name="connsiteY3" fmla="*/ 77002 h 77002"/>
                <a:gd name="connsiteX4" fmla="*/ 0 w 208922"/>
                <a:gd name="connsiteY4" fmla="*/ 49217 h 77002"/>
                <a:gd name="connsiteX0" fmla="*/ 0 w 208922"/>
                <a:gd name="connsiteY0" fmla="*/ 49217 h 62783"/>
                <a:gd name="connsiteX1" fmla="*/ 104461 w 208922"/>
                <a:gd name="connsiteY1" fmla="*/ 0 h 62783"/>
                <a:gd name="connsiteX2" fmla="*/ 208922 w 208922"/>
                <a:gd name="connsiteY2" fmla="*/ 49217 h 62783"/>
                <a:gd name="connsiteX3" fmla="*/ 104461 w 208922"/>
                <a:gd name="connsiteY3" fmla="*/ 62714 h 62783"/>
                <a:gd name="connsiteX4" fmla="*/ 0 w 208922"/>
                <a:gd name="connsiteY4" fmla="*/ 49217 h 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922" h="62783">
                  <a:moveTo>
                    <a:pt x="0" y="49217"/>
                  </a:moveTo>
                  <a:cubicBezTo>
                    <a:pt x="0" y="38765"/>
                    <a:pt x="46769" y="0"/>
                    <a:pt x="104461" y="0"/>
                  </a:cubicBezTo>
                  <a:cubicBezTo>
                    <a:pt x="162153" y="0"/>
                    <a:pt x="208922" y="33872"/>
                    <a:pt x="208922" y="49217"/>
                  </a:cubicBezTo>
                  <a:cubicBezTo>
                    <a:pt x="208922" y="64562"/>
                    <a:pt x="162153" y="62714"/>
                    <a:pt x="104461" y="62714"/>
                  </a:cubicBezTo>
                  <a:cubicBezTo>
                    <a:pt x="46769" y="62714"/>
                    <a:pt x="0" y="59669"/>
                    <a:pt x="0" y="49217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0" name="月 769">
              <a:extLst>
                <a:ext uri="{FF2B5EF4-FFF2-40B4-BE49-F238E27FC236}">
                  <a16:creationId xmlns:a16="http://schemas.microsoft.com/office/drawing/2014/main" id="{6E1A8BD3-2754-439B-BC09-FA6B2B1323A2}"/>
                </a:ext>
              </a:extLst>
            </p:cNvPr>
            <p:cNvSpPr/>
            <p:nvPr/>
          </p:nvSpPr>
          <p:spPr bwMode="auto">
            <a:xfrm rot="16200000">
              <a:off x="4454054" y="1502773"/>
              <a:ext cx="42765" cy="252818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1" name="月 770">
              <a:extLst>
                <a:ext uri="{FF2B5EF4-FFF2-40B4-BE49-F238E27FC236}">
                  <a16:creationId xmlns:a16="http://schemas.microsoft.com/office/drawing/2014/main" id="{1DBCB32D-56C7-4053-A04E-3F7DDFB9D3E2}"/>
                </a:ext>
              </a:extLst>
            </p:cNvPr>
            <p:cNvSpPr/>
            <p:nvPr/>
          </p:nvSpPr>
          <p:spPr>
            <a:xfrm rot="9900000">
              <a:off x="4802747" y="1132664"/>
              <a:ext cx="445434" cy="97108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2" name="楕円 771">
              <a:extLst>
                <a:ext uri="{FF2B5EF4-FFF2-40B4-BE49-F238E27FC236}">
                  <a16:creationId xmlns:a16="http://schemas.microsoft.com/office/drawing/2014/main" id="{378743D3-719A-4C9F-9681-0D8F14D6557C}"/>
                </a:ext>
              </a:extLst>
            </p:cNvPr>
            <p:cNvSpPr/>
            <p:nvPr/>
          </p:nvSpPr>
          <p:spPr>
            <a:xfrm rot="1544177">
              <a:off x="4447553" y="1186994"/>
              <a:ext cx="758505" cy="48149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F529A138-CA7F-402C-A1BE-80DCA970EC24}"/>
                </a:ext>
              </a:extLst>
            </p:cNvPr>
            <p:cNvGrpSpPr/>
            <p:nvPr/>
          </p:nvGrpSpPr>
          <p:grpSpPr>
            <a:xfrm>
              <a:off x="4763833" y="1612080"/>
              <a:ext cx="169683" cy="269580"/>
              <a:chOff x="4763833" y="4492440"/>
              <a:chExt cx="169683" cy="269580"/>
            </a:xfrm>
          </p:grpSpPr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3E421D7A-5B65-4263-9BB0-0A673B6E9BB7}"/>
                  </a:ext>
                </a:extLst>
              </p:cNvPr>
              <p:cNvSpPr/>
              <p:nvPr/>
            </p:nvSpPr>
            <p:spPr bwMode="auto">
              <a:xfrm rot="21043326" flipH="1">
                <a:off x="4763833" y="4492440"/>
                <a:ext cx="169683" cy="269580"/>
              </a:xfrm>
              <a:custGeom>
                <a:avLst/>
                <a:gdLst>
                  <a:gd name="connsiteX0" fmla="*/ 102961 w 172724"/>
                  <a:gd name="connsiteY0" fmla="*/ 0 h 269580"/>
                  <a:gd name="connsiteX1" fmla="*/ 0 w 172724"/>
                  <a:gd name="connsiteY1" fmla="*/ 134790 h 269580"/>
                  <a:gd name="connsiteX2" fmla="*/ 102961 w 172724"/>
                  <a:gd name="connsiteY2" fmla="*/ 269580 h 269580"/>
                  <a:gd name="connsiteX3" fmla="*/ 143038 w 172724"/>
                  <a:gd name="connsiteY3" fmla="*/ 258988 h 269580"/>
                  <a:gd name="connsiteX4" fmla="*/ 172724 w 172724"/>
                  <a:gd name="connsiteY4" fmla="*/ 232786 h 269580"/>
                  <a:gd name="connsiteX5" fmla="*/ 169683 w 172724"/>
                  <a:gd name="connsiteY5" fmla="*/ 230101 h 269580"/>
                  <a:gd name="connsiteX6" fmla="*/ 139526 w 172724"/>
                  <a:gd name="connsiteY6" fmla="*/ 134790 h 269580"/>
                  <a:gd name="connsiteX7" fmla="*/ 169683 w 172724"/>
                  <a:gd name="connsiteY7" fmla="*/ 39480 h 269580"/>
                  <a:gd name="connsiteX8" fmla="*/ 172724 w 172724"/>
                  <a:gd name="connsiteY8" fmla="*/ 36795 h 269580"/>
                  <a:gd name="connsiteX9" fmla="*/ 143038 w 172724"/>
                  <a:gd name="connsiteY9" fmla="*/ 10593 h 269580"/>
                  <a:gd name="connsiteX10" fmla="*/ 102961 w 172724"/>
                  <a:gd name="connsiteY10" fmla="*/ 0 h 269580"/>
                  <a:gd name="connsiteX0" fmla="*/ 102961 w 296689"/>
                  <a:gd name="connsiteY0" fmla="*/ 0 h 269580"/>
                  <a:gd name="connsiteX1" fmla="*/ 0 w 296689"/>
                  <a:gd name="connsiteY1" fmla="*/ 134790 h 269580"/>
                  <a:gd name="connsiteX2" fmla="*/ 102961 w 296689"/>
                  <a:gd name="connsiteY2" fmla="*/ 269580 h 269580"/>
                  <a:gd name="connsiteX3" fmla="*/ 143038 w 296689"/>
                  <a:gd name="connsiteY3" fmla="*/ 258988 h 269580"/>
                  <a:gd name="connsiteX4" fmla="*/ 172724 w 296689"/>
                  <a:gd name="connsiteY4" fmla="*/ 232786 h 269580"/>
                  <a:gd name="connsiteX5" fmla="*/ 169683 w 296689"/>
                  <a:gd name="connsiteY5" fmla="*/ 230101 h 269580"/>
                  <a:gd name="connsiteX6" fmla="*/ 296689 w 296689"/>
                  <a:gd name="connsiteY6" fmla="*/ 134790 h 269580"/>
                  <a:gd name="connsiteX7" fmla="*/ 169683 w 296689"/>
                  <a:gd name="connsiteY7" fmla="*/ 39480 h 269580"/>
                  <a:gd name="connsiteX8" fmla="*/ 172724 w 296689"/>
                  <a:gd name="connsiteY8" fmla="*/ 36795 h 269580"/>
                  <a:gd name="connsiteX9" fmla="*/ 143038 w 296689"/>
                  <a:gd name="connsiteY9" fmla="*/ 10593 h 269580"/>
                  <a:gd name="connsiteX10" fmla="*/ 102961 w 296689"/>
                  <a:gd name="connsiteY10" fmla="*/ 0 h 269580"/>
                  <a:gd name="connsiteX0" fmla="*/ 296689 w 388129"/>
                  <a:gd name="connsiteY0" fmla="*/ 134790 h 269580"/>
                  <a:gd name="connsiteX1" fmla="*/ 169683 w 388129"/>
                  <a:gd name="connsiteY1" fmla="*/ 39480 h 269580"/>
                  <a:gd name="connsiteX2" fmla="*/ 172724 w 388129"/>
                  <a:gd name="connsiteY2" fmla="*/ 36795 h 269580"/>
                  <a:gd name="connsiteX3" fmla="*/ 143038 w 388129"/>
                  <a:gd name="connsiteY3" fmla="*/ 10593 h 269580"/>
                  <a:gd name="connsiteX4" fmla="*/ 102961 w 388129"/>
                  <a:gd name="connsiteY4" fmla="*/ 0 h 269580"/>
                  <a:gd name="connsiteX5" fmla="*/ 0 w 388129"/>
                  <a:gd name="connsiteY5" fmla="*/ 134790 h 269580"/>
                  <a:gd name="connsiteX6" fmla="*/ 102961 w 388129"/>
                  <a:gd name="connsiteY6" fmla="*/ 269580 h 269580"/>
                  <a:gd name="connsiteX7" fmla="*/ 143038 w 388129"/>
                  <a:gd name="connsiteY7" fmla="*/ 258988 h 269580"/>
                  <a:gd name="connsiteX8" fmla="*/ 172724 w 388129"/>
                  <a:gd name="connsiteY8" fmla="*/ 232786 h 269580"/>
                  <a:gd name="connsiteX9" fmla="*/ 169683 w 388129"/>
                  <a:gd name="connsiteY9" fmla="*/ 230101 h 269580"/>
                  <a:gd name="connsiteX10" fmla="*/ 388129 w 388129"/>
                  <a:gd name="connsiteY10" fmla="*/ 226230 h 269580"/>
                  <a:gd name="connsiteX0" fmla="*/ 296689 w 296689"/>
                  <a:gd name="connsiteY0" fmla="*/ 134790 h 269580"/>
                  <a:gd name="connsiteX1" fmla="*/ 169683 w 296689"/>
                  <a:gd name="connsiteY1" fmla="*/ 39480 h 269580"/>
                  <a:gd name="connsiteX2" fmla="*/ 172724 w 296689"/>
                  <a:gd name="connsiteY2" fmla="*/ 36795 h 269580"/>
                  <a:gd name="connsiteX3" fmla="*/ 143038 w 296689"/>
                  <a:gd name="connsiteY3" fmla="*/ 10593 h 269580"/>
                  <a:gd name="connsiteX4" fmla="*/ 102961 w 296689"/>
                  <a:gd name="connsiteY4" fmla="*/ 0 h 269580"/>
                  <a:gd name="connsiteX5" fmla="*/ 0 w 296689"/>
                  <a:gd name="connsiteY5" fmla="*/ 134790 h 269580"/>
                  <a:gd name="connsiteX6" fmla="*/ 102961 w 296689"/>
                  <a:gd name="connsiteY6" fmla="*/ 269580 h 269580"/>
                  <a:gd name="connsiteX7" fmla="*/ 143038 w 296689"/>
                  <a:gd name="connsiteY7" fmla="*/ 258988 h 269580"/>
                  <a:gd name="connsiteX8" fmla="*/ 172724 w 296689"/>
                  <a:gd name="connsiteY8" fmla="*/ 232786 h 269580"/>
                  <a:gd name="connsiteX9" fmla="*/ 169683 w 296689"/>
                  <a:gd name="connsiteY9" fmla="*/ 230101 h 269580"/>
                  <a:gd name="connsiteX0" fmla="*/ 169683 w 172724"/>
                  <a:gd name="connsiteY0" fmla="*/ 39480 h 269580"/>
                  <a:gd name="connsiteX1" fmla="*/ 172724 w 172724"/>
                  <a:gd name="connsiteY1" fmla="*/ 36795 h 269580"/>
                  <a:gd name="connsiteX2" fmla="*/ 143038 w 172724"/>
                  <a:gd name="connsiteY2" fmla="*/ 10593 h 269580"/>
                  <a:gd name="connsiteX3" fmla="*/ 102961 w 172724"/>
                  <a:gd name="connsiteY3" fmla="*/ 0 h 269580"/>
                  <a:gd name="connsiteX4" fmla="*/ 0 w 172724"/>
                  <a:gd name="connsiteY4" fmla="*/ 134790 h 269580"/>
                  <a:gd name="connsiteX5" fmla="*/ 102961 w 172724"/>
                  <a:gd name="connsiteY5" fmla="*/ 269580 h 269580"/>
                  <a:gd name="connsiteX6" fmla="*/ 143038 w 172724"/>
                  <a:gd name="connsiteY6" fmla="*/ 258988 h 269580"/>
                  <a:gd name="connsiteX7" fmla="*/ 172724 w 172724"/>
                  <a:gd name="connsiteY7" fmla="*/ 232786 h 269580"/>
                  <a:gd name="connsiteX8" fmla="*/ 169683 w 172724"/>
                  <a:gd name="connsiteY8" fmla="*/ 230101 h 269580"/>
                  <a:gd name="connsiteX0" fmla="*/ 169683 w 172724"/>
                  <a:gd name="connsiteY0" fmla="*/ 39480 h 269580"/>
                  <a:gd name="connsiteX1" fmla="*/ 172724 w 172724"/>
                  <a:gd name="connsiteY1" fmla="*/ 36795 h 269580"/>
                  <a:gd name="connsiteX2" fmla="*/ 143038 w 172724"/>
                  <a:gd name="connsiteY2" fmla="*/ 10593 h 269580"/>
                  <a:gd name="connsiteX3" fmla="*/ 102961 w 172724"/>
                  <a:gd name="connsiteY3" fmla="*/ 0 h 269580"/>
                  <a:gd name="connsiteX4" fmla="*/ 0 w 172724"/>
                  <a:gd name="connsiteY4" fmla="*/ 134790 h 269580"/>
                  <a:gd name="connsiteX5" fmla="*/ 102961 w 172724"/>
                  <a:gd name="connsiteY5" fmla="*/ 269580 h 269580"/>
                  <a:gd name="connsiteX6" fmla="*/ 143038 w 172724"/>
                  <a:gd name="connsiteY6" fmla="*/ 258988 h 269580"/>
                  <a:gd name="connsiteX7" fmla="*/ 172724 w 172724"/>
                  <a:gd name="connsiteY7" fmla="*/ 232786 h 269580"/>
                  <a:gd name="connsiteX0" fmla="*/ 169683 w 172724"/>
                  <a:gd name="connsiteY0" fmla="*/ 39480 h 269580"/>
                  <a:gd name="connsiteX1" fmla="*/ 172724 w 172724"/>
                  <a:gd name="connsiteY1" fmla="*/ 36795 h 269580"/>
                  <a:gd name="connsiteX2" fmla="*/ 143038 w 172724"/>
                  <a:gd name="connsiteY2" fmla="*/ 10593 h 269580"/>
                  <a:gd name="connsiteX3" fmla="*/ 102961 w 172724"/>
                  <a:gd name="connsiteY3" fmla="*/ 0 h 269580"/>
                  <a:gd name="connsiteX4" fmla="*/ 0 w 172724"/>
                  <a:gd name="connsiteY4" fmla="*/ 134790 h 269580"/>
                  <a:gd name="connsiteX5" fmla="*/ 102961 w 172724"/>
                  <a:gd name="connsiteY5" fmla="*/ 269580 h 269580"/>
                  <a:gd name="connsiteX6" fmla="*/ 143038 w 172724"/>
                  <a:gd name="connsiteY6" fmla="*/ 258988 h 269580"/>
                  <a:gd name="connsiteX0" fmla="*/ 169683 w 169683"/>
                  <a:gd name="connsiteY0" fmla="*/ 39480 h 269580"/>
                  <a:gd name="connsiteX1" fmla="*/ 143038 w 169683"/>
                  <a:gd name="connsiteY1" fmla="*/ 10593 h 269580"/>
                  <a:gd name="connsiteX2" fmla="*/ 102961 w 169683"/>
                  <a:gd name="connsiteY2" fmla="*/ 0 h 269580"/>
                  <a:gd name="connsiteX3" fmla="*/ 0 w 169683"/>
                  <a:gd name="connsiteY3" fmla="*/ 134790 h 269580"/>
                  <a:gd name="connsiteX4" fmla="*/ 102961 w 169683"/>
                  <a:gd name="connsiteY4" fmla="*/ 269580 h 269580"/>
                  <a:gd name="connsiteX5" fmla="*/ 143038 w 169683"/>
                  <a:gd name="connsiteY5" fmla="*/ 258988 h 269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683" h="269580">
                    <a:moveTo>
                      <a:pt x="169683" y="39480"/>
                    </a:moveTo>
                    <a:lnTo>
                      <a:pt x="143038" y="10593"/>
                    </a:lnTo>
                    <a:cubicBezTo>
                      <a:pt x="130720" y="3772"/>
                      <a:pt x="117177" y="0"/>
                      <a:pt x="102961" y="0"/>
                    </a:cubicBezTo>
                    <a:cubicBezTo>
                      <a:pt x="46097" y="0"/>
                      <a:pt x="0" y="60348"/>
                      <a:pt x="0" y="134790"/>
                    </a:cubicBezTo>
                    <a:cubicBezTo>
                      <a:pt x="0" y="209232"/>
                      <a:pt x="46097" y="269580"/>
                      <a:pt x="102961" y="269580"/>
                    </a:cubicBezTo>
                    <a:cubicBezTo>
                      <a:pt x="117177" y="269580"/>
                      <a:pt x="130720" y="265808"/>
                      <a:pt x="143038" y="258988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CCE2C47B-F048-4A9D-B359-17C425F8BB36}"/>
                  </a:ext>
                </a:extLst>
              </p:cNvPr>
              <p:cNvSpPr/>
              <p:nvPr/>
            </p:nvSpPr>
            <p:spPr bwMode="auto">
              <a:xfrm rot="21043326" flipH="1">
                <a:off x="4787278" y="4535552"/>
                <a:ext cx="113920" cy="184806"/>
              </a:xfrm>
              <a:custGeom>
                <a:avLst/>
                <a:gdLst>
                  <a:gd name="connsiteX0" fmla="*/ 70584 w 113920"/>
                  <a:gd name="connsiteY0" fmla="*/ 0 h 184806"/>
                  <a:gd name="connsiteX1" fmla="*/ 0 w 113920"/>
                  <a:gd name="connsiteY1" fmla="*/ 92403 h 184806"/>
                  <a:gd name="connsiteX2" fmla="*/ 70584 w 113920"/>
                  <a:gd name="connsiteY2" fmla="*/ 184806 h 184806"/>
                  <a:gd name="connsiteX3" fmla="*/ 98059 w 113920"/>
                  <a:gd name="connsiteY3" fmla="*/ 177545 h 184806"/>
                  <a:gd name="connsiteX4" fmla="*/ 113919 w 113920"/>
                  <a:gd name="connsiteY4" fmla="*/ 163546 h 184806"/>
                  <a:gd name="connsiteX5" fmla="*/ 104301 w 113920"/>
                  <a:gd name="connsiteY5" fmla="*/ 144870 h 184806"/>
                  <a:gd name="connsiteX6" fmla="*/ 96210 w 113920"/>
                  <a:gd name="connsiteY6" fmla="*/ 92404 h 184806"/>
                  <a:gd name="connsiteX7" fmla="*/ 104301 w 113920"/>
                  <a:gd name="connsiteY7" fmla="*/ 39938 h 184806"/>
                  <a:gd name="connsiteX8" fmla="*/ 113920 w 113920"/>
                  <a:gd name="connsiteY8" fmla="*/ 21262 h 184806"/>
                  <a:gd name="connsiteX9" fmla="*/ 98059 w 113920"/>
                  <a:gd name="connsiteY9" fmla="*/ 7262 h 184806"/>
                  <a:gd name="connsiteX10" fmla="*/ 70584 w 113920"/>
                  <a:gd name="connsiteY10" fmla="*/ 0 h 18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20" h="184806">
                    <a:moveTo>
                      <a:pt x="70584" y="0"/>
                    </a:moveTo>
                    <a:cubicBezTo>
                      <a:pt x="31602" y="0"/>
                      <a:pt x="0" y="41370"/>
                      <a:pt x="0" y="92403"/>
                    </a:cubicBezTo>
                    <a:cubicBezTo>
                      <a:pt x="0" y="143436"/>
                      <a:pt x="31602" y="184806"/>
                      <a:pt x="70584" y="184806"/>
                    </a:cubicBezTo>
                    <a:cubicBezTo>
                      <a:pt x="80330" y="184806"/>
                      <a:pt x="89614" y="182221"/>
                      <a:pt x="98059" y="177545"/>
                    </a:cubicBezTo>
                    <a:lnTo>
                      <a:pt x="113919" y="163546"/>
                    </a:lnTo>
                    <a:lnTo>
                      <a:pt x="104301" y="144870"/>
                    </a:lnTo>
                    <a:cubicBezTo>
                      <a:pt x="99091" y="128744"/>
                      <a:pt x="96210" y="111015"/>
                      <a:pt x="96210" y="92404"/>
                    </a:cubicBezTo>
                    <a:cubicBezTo>
                      <a:pt x="96210" y="73794"/>
                      <a:pt x="99091" y="56064"/>
                      <a:pt x="104301" y="39938"/>
                    </a:cubicBezTo>
                    <a:lnTo>
                      <a:pt x="113920" y="21262"/>
                    </a:lnTo>
                    <a:lnTo>
                      <a:pt x="98059" y="7262"/>
                    </a:lnTo>
                    <a:cubicBezTo>
                      <a:pt x="89614" y="2586"/>
                      <a:pt x="80330" y="0"/>
                      <a:pt x="70584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CB78C1F5-CB80-40D8-BB1D-E39B0157DC46}"/>
                </a:ext>
              </a:extLst>
            </p:cNvPr>
            <p:cNvSpPr/>
            <p:nvPr/>
          </p:nvSpPr>
          <p:spPr bwMode="auto">
            <a:xfrm>
              <a:off x="4397969" y="947982"/>
              <a:ext cx="746056" cy="433422"/>
            </a:xfrm>
            <a:custGeom>
              <a:avLst/>
              <a:gdLst>
                <a:gd name="connsiteX0" fmla="*/ 294541 w 746056"/>
                <a:gd name="connsiteY0" fmla="*/ 128 h 433422"/>
                <a:gd name="connsiteX1" fmla="*/ 746056 w 746056"/>
                <a:gd name="connsiteY1" fmla="*/ 225365 h 433422"/>
                <a:gd name="connsiteX2" fmla="*/ 597403 w 746056"/>
                <a:gd name="connsiteY2" fmla="*/ 433422 h 433422"/>
                <a:gd name="connsiteX3" fmla="*/ 575543 w 746056"/>
                <a:gd name="connsiteY3" fmla="*/ 403370 h 433422"/>
                <a:gd name="connsiteX4" fmla="*/ 292653 w 746056"/>
                <a:gd name="connsiteY4" fmla="*/ 270461 h 433422"/>
                <a:gd name="connsiteX5" fmla="*/ 9763 w 746056"/>
                <a:gd name="connsiteY5" fmla="*/ 403370 h 433422"/>
                <a:gd name="connsiteX6" fmla="*/ 0 w 746056"/>
                <a:gd name="connsiteY6" fmla="*/ 416791 h 433422"/>
                <a:gd name="connsiteX7" fmla="*/ 38177 w 746056"/>
                <a:gd name="connsiteY7" fmla="*/ 58242 h 433422"/>
                <a:gd name="connsiteX8" fmla="*/ 54616 w 746056"/>
                <a:gd name="connsiteY8" fmla="*/ 48804 h 433422"/>
                <a:gd name="connsiteX9" fmla="*/ 294541 w 746056"/>
                <a:gd name="connsiteY9" fmla="*/ 128 h 43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6056" h="433422">
                  <a:moveTo>
                    <a:pt x="294541" y="128"/>
                  </a:moveTo>
                  <a:cubicBezTo>
                    <a:pt x="456667" y="3636"/>
                    <a:pt x="617821" y="78945"/>
                    <a:pt x="746056" y="225365"/>
                  </a:cubicBezTo>
                  <a:lnTo>
                    <a:pt x="597403" y="433422"/>
                  </a:lnTo>
                  <a:lnTo>
                    <a:pt x="575543" y="403370"/>
                  </a:lnTo>
                  <a:cubicBezTo>
                    <a:pt x="503145" y="321252"/>
                    <a:pt x="403129" y="270461"/>
                    <a:pt x="292653" y="270461"/>
                  </a:cubicBezTo>
                  <a:cubicBezTo>
                    <a:pt x="182178" y="270461"/>
                    <a:pt x="82161" y="321252"/>
                    <a:pt x="9763" y="403370"/>
                  </a:cubicBezTo>
                  <a:lnTo>
                    <a:pt x="0" y="416791"/>
                  </a:lnTo>
                  <a:lnTo>
                    <a:pt x="38177" y="58242"/>
                  </a:lnTo>
                  <a:lnTo>
                    <a:pt x="54616" y="48804"/>
                  </a:lnTo>
                  <a:cubicBezTo>
                    <a:pt x="132172" y="14571"/>
                    <a:pt x="213478" y="-1626"/>
                    <a:pt x="294541" y="128"/>
                  </a:cubicBezTo>
                  <a:close/>
                </a:path>
              </a:pathLst>
            </a:custGeom>
            <a:solidFill>
              <a:srgbClr val="FF99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7" name="月 776">
              <a:extLst>
                <a:ext uri="{FF2B5EF4-FFF2-40B4-BE49-F238E27FC236}">
                  <a16:creationId xmlns:a16="http://schemas.microsoft.com/office/drawing/2014/main" id="{15487B17-9601-4AC2-8196-17FCC8F9FF3B}"/>
                </a:ext>
              </a:extLst>
            </p:cNvPr>
            <p:cNvSpPr/>
            <p:nvPr/>
          </p:nvSpPr>
          <p:spPr bwMode="auto">
            <a:xfrm rot="21164596" flipH="1">
              <a:off x="4691826" y="1403001"/>
              <a:ext cx="122989" cy="709460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7059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B86AF988-AD2F-4239-B5F2-5486CC89927A}"/>
              </a:ext>
            </a:extLst>
          </p:cNvPr>
          <p:cNvGrpSpPr/>
          <p:nvPr/>
        </p:nvGrpSpPr>
        <p:grpSpPr>
          <a:xfrm>
            <a:off x="1513038" y="1056965"/>
            <a:ext cx="1022784" cy="2470101"/>
            <a:chOff x="1513038" y="1056965"/>
            <a:chExt cx="1022784" cy="2470101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6197F804-D3B9-45C6-BE6C-844A49D7D63E}"/>
                </a:ext>
              </a:extLst>
            </p:cNvPr>
            <p:cNvGrpSpPr/>
            <p:nvPr/>
          </p:nvGrpSpPr>
          <p:grpSpPr>
            <a:xfrm>
              <a:off x="1774215" y="2845441"/>
              <a:ext cx="511132" cy="573681"/>
              <a:chOff x="1637876" y="3309711"/>
              <a:chExt cx="698924" cy="78445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E0DEA17B-B160-4B65-9539-E4D6CF8C9575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EB81B7B7-7862-47A6-90E6-7BC594A28049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EE5B0F2C-978B-45E7-AB9C-ACF709F8EFF9}"/>
                </a:ext>
              </a:extLst>
            </p:cNvPr>
            <p:cNvSpPr/>
            <p:nvPr/>
          </p:nvSpPr>
          <p:spPr>
            <a:xfrm>
              <a:off x="1780930" y="3417406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FDAC41CA-19B4-4A64-B960-AD85D5EC40DB}"/>
                </a:ext>
              </a:extLst>
            </p:cNvPr>
            <p:cNvSpPr/>
            <p:nvPr/>
          </p:nvSpPr>
          <p:spPr>
            <a:xfrm flipH="1">
              <a:off x="2061911" y="3417406"/>
              <a:ext cx="235029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59F9CDC6-C502-4941-8173-25E9C6435E5F}"/>
                </a:ext>
              </a:extLst>
            </p:cNvPr>
            <p:cNvGrpSpPr/>
            <p:nvPr/>
          </p:nvGrpSpPr>
          <p:grpSpPr>
            <a:xfrm rot="900000" flipH="1">
              <a:off x="2329900" y="1547642"/>
              <a:ext cx="205922" cy="269579"/>
              <a:chOff x="4299253" y="1489003"/>
              <a:chExt cx="208485" cy="272934"/>
            </a:xfrm>
            <a:solidFill>
              <a:srgbClr val="FFCC99"/>
            </a:solidFill>
          </p:grpSpPr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81B32D9E-474A-47C5-8313-ECF7B2887C79}"/>
                  </a:ext>
                </a:extLst>
              </p:cNvPr>
              <p:cNvSpPr/>
              <p:nvPr/>
            </p:nvSpPr>
            <p:spPr bwMode="auto">
              <a:xfrm>
                <a:off x="4299253" y="1489003"/>
                <a:ext cx="208485" cy="272934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812CAEA8-378E-4D06-BC7E-DD770F9AD073}"/>
                  </a:ext>
                </a:extLst>
              </p:cNvPr>
              <p:cNvSpPr/>
              <p:nvPr/>
            </p:nvSpPr>
            <p:spPr bwMode="auto">
              <a:xfrm>
                <a:off x="4332033" y="1531916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B6816B92-C7FD-4DE0-A599-C9CD3C81AD00}"/>
                </a:ext>
              </a:extLst>
            </p:cNvPr>
            <p:cNvGrpSpPr/>
            <p:nvPr/>
          </p:nvGrpSpPr>
          <p:grpSpPr>
            <a:xfrm rot="20700000">
              <a:off x="1513038" y="1547641"/>
              <a:ext cx="205922" cy="269579"/>
              <a:chOff x="4287187" y="1485770"/>
              <a:chExt cx="208485" cy="272934"/>
            </a:xfrm>
            <a:solidFill>
              <a:srgbClr val="FFCC99"/>
            </a:solidFill>
          </p:grpSpPr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5E2B9968-25C5-4C03-94C9-FCFA6075C220}"/>
                  </a:ext>
                </a:extLst>
              </p:cNvPr>
              <p:cNvSpPr/>
              <p:nvPr/>
            </p:nvSpPr>
            <p:spPr bwMode="auto">
              <a:xfrm>
                <a:off x="4287187" y="1485770"/>
                <a:ext cx="208485" cy="272934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4B37151A-DBE9-462C-9FB3-A1F759D13377}"/>
                  </a:ext>
                </a:extLst>
              </p:cNvPr>
              <p:cNvSpPr/>
              <p:nvPr/>
            </p:nvSpPr>
            <p:spPr bwMode="auto">
              <a:xfrm>
                <a:off x="4319968" y="1528684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7" name="台形 356">
              <a:extLst>
                <a:ext uri="{FF2B5EF4-FFF2-40B4-BE49-F238E27FC236}">
                  <a16:creationId xmlns:a16="http://schemas.microsoft.com/office/drawing/2014/main" id="{3716380D-AE4C-48B2-A725-9B6CC80B7DA2}"/>
                </a:ext>
              </a:extLst>
            </p:cNvPr>
            <p:cNvSpPr/>
            <p:nvPr/>
          </p:nvSpPr>
          <p:spPr bwMode="auto">
            <a:xfrm>
              <a:off x="1925764" y="1990260"/>
              <a:ext cx="197332" cy="264489"/>
            </a:xfrm>
            <a:prstGeom prst="trapezoid">
              <a:avLst>
                <a:gd name="adj" fmla="val 17426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楕円 357">
              <a:extLst>
                <a:ext uri="{FF2B5EF4-FFF2-40B4-BE49-F238E27FC236}">
                  <a16:creationId xmlns:a16="http://schemas.microsoft.com/office/drawing/2014/main" id="{BF799A81-77E3-45AC-8E6F-148CC856B059}"/>
                </a:ext>
              </a:extLst>
            </p:cNvPr>
            <p:cNvSpPr/>
            <p:nvPr/>
          </p:nvSpPr>
          <p:spPr bwMode="auto">
            <a:xfrm>
              <a:off x="1624364" y="1188869"/>
              <a:ext cx="800133" cy="90755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楕円 358">
              <a:extLst>
                <a:ext uri="{FF2B5EF4-FFF2-40B4-BE49-F238E27FC236}">
                  <a16:creationId xmlns:a16="http://schemas.microsoft.com/office/drawing/2014/main" id="{606E857D-012E-4EB7-90E8-C1E98ADD7DB3}"/>
                </a:ext>
              </a:extLst>
            </p:cNvPr>
            <p:cNvSpPr/>
            <p:nvPr/>
          </p:nvSpPr>
          <p:spPr bwMode="auto">
            <a:xfrm>
              <a:off x="1984186" y="1834484"/>
              <a:ext cx="80488" cy="45157"/>
            </a:xfrm>
            <a:prstGeom prst="ellipse">
              <a:avLst/>
            </a:pr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926C0576-E3B6-41F2-8E4A-6C05A45CA559}"/>
                </a:ext>
              </a:extLst>
            </p:cNvPr>
            <p:cNvGrpSpPr/>
            <p:nvPr/>
          </p:nvGrpSpPr>
          <p:grpSpPr>
            <a:xfrm>
              <a:off x="1687383" y="1539939"/>
              <a:ext cx="686438" cy="72989"/>
              <a:chOff x="1852184" y="1428652"/>
              <a:chExt cx="938639" cy="99805"/>
            </a:xfrm>
          </p:grpSpPr>
          <p:sp>
            <p:nvSpPr>
              <p:cNvPr id="380" name="月 379">
                <a:extLst>
                  <a:ext uri="{FF2B5EF4-FFF2-40B4-BE49-F238E27FC236}">
                    <a16:creationId xmlns:a16="http://schemas.microsoft.com/office/drawing/2014/main" id="{D7CFF5DE-82CC-43EA-A464-04DA91CE8699}"/>
                  </a:ext>
                </a:extLst>
              </p:cNvPr>
              <p:cNvSpPr/>
              <p:nvPr/>
            </p:nvSpPr>
            <p:spPr bwMode="auto">
              <a:xfrm rot="16200000">
                <a:off x="1975136" y="1305703"/>
                <a:ext cx="99802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月 380">
                <a:extLst>
                  <a:ext uri="{FF2B5EF4-FFF2-40B4-BE49-F238E27FC236}">
                    <a16:creationId xmlns:a16="http://schemas.microsoft.com/office/drawing/2014/main" id="{6C9ACB74-51DC-49C2-9C49-DB1C76BDB055}"/>
                  </a:ext>
                </a:extLst>
              </p:cNvPr>
              <p:cNvSpPr/>
              <p:nvPr/>
            </p:nvSpPr>
            <p:spPr bwMode="auto">
              <a:xfrm rot="16200000">
                <a:off x="2568071" y="1305699"/>
                <a:ext cx="99800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DFDDE2DF-B3C9-4E50-B1A3-B6D1059DD110}"/>
                </a:ext>
              </a:extLst>
            </p:cNvPr>
            <p:cNvSpPr/>
            <p:nvPr/>
          </p:nvSpPr>
          <p:spPr>
            <a:xfrm>
              <a:off x="1653989" y="2145592"/>
              <a:ext cx="756233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233" h="795349">
                  <a:moveTo>
                    <a:pt x="177209" y="0"/>
                  </a:moveTo>
                  <a:lnTo>
                    <a:pt x="281782" y="0"/>
                  </a:lnTo>
                  <a:lnTo>
                    <a:pt x="373344" y="99328"/>
                  </a:lnTo>
                  <a:lnTo>
                    <a:pt x="464906" y="0"/>
                  </a:lnTo>
                  <a:lnTo>
                    <a:pt x="579023" y="0"/>
                  </a:lnTo>
                  <a:cubicBezTo>
                    <a:pt x="640959" y="0"/>
                    <a:pt x="694099" y="38874"/>
                    <a:pt x="716798" y="94276"/>
                  </a:cubicBezTo>
                  <a:lnTo>
                    <a:pt x="756233" y="314239"/>
                  </a:lnTo>
                  <a:lnTo>
                    <a:pt x="623193" y="314239"/>
                  </a:lnTo>
                  <a:cubicBezTo>
                    <a:pt x="623842" y="357206"/>
                    <a:pt x="624492" y="400174"/>
                    <a:pt x="625141" y="443141"/>
                  </a:cubicBezTo>
                  <a:lnTo>
                    <a:pt x="650328" y="795349"/>
                  </a:lnTo>
                  <a:lnTo>
                    <a:pt x="98759" y="792968"/>
                  </a:lnTo>
                  <a:lnTo>
                    <a:pt x="131091" y="443141"/>
                  </a:lnTo>
                  <a:lnTo>
                    <a:pt x="130659" y="314239"/>
                  </a:lnTo>
                  <a:lnTo>
                    <a:pt x="0" y="314239"/>
                  </a:lnTo>
                  <a:lnTo>
                    <a:pt x="39434" y="94276"/>
                  </a:lnTo>
                  <a:cubicBezTo>
                    <a:pt x="62133" y="38874"/>
                    <a:pt x="115273" y="0"/>
                    <a:pt x="177209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E38FC266-9912-4F5D-ACE7-361E2FF32578}"/>
                </a:ext>
              </a:extLst>
            </p:cNvPr>
            <p:cNvSpPr/>
            <p:nvPr/>
          </p:nvSpPr>
          <p:spPr>
            <a:xfrm>
              <a:off x="1519634" y="1056965"/>
              <a:ext cx="986763" cy="600860"/>
            </a:xfrm>
            <a:custGeom>
              <a:avLst/>
              <a:gdLst>
                <a:gd name="connsiteX0" fmla="*/ 434973 w 991131"/>
                <a:gd name="connsiteY0" fmla="*/ 167 h 587151"/>
                <a:gd name="connsiteX1" fmla="*/ 526530 w 991131"/>
                <a:gd name="connsiteY1" fmla="*/ 13535 h 587151"/>
                <a:gd name="connsiteX2" fmla="*/ 557743 w 991131"/>
                <a:gd name="connsiteY2" fmla="*/ 26196 h 587151"/>
                <a:gd name="connsiteX3" fmla="*/ 603043 w 991131"/>
                <a:gd name="connsiteY3" fmla="*/ 19133 h 587151"/>
                <a:gd name="connsiteX4" fmla="*/ 886359 w 991131"/>
                <a:gd name="connsiteY4" fmla="*/ 145461 h 587151"/>
                <a:gd name="connsiteX5" fmla="*/ 913347 w 991131"/>
                <a:gd name="connsiteY5" fmla="*/ 587151 h 587151"/>
                <a:gd name="connsiteX6" fmla="*/ 719186 w 991131"/>
                <a:gd name="connsiteY6" fmla="*/ 299174 h 587151"/>
                <a:gd name="connsiteX7" fmla="*/ 611381 w 991131"/>
                <a:gd name="connsiteY7" fmla="*/ 198193 h 587151"/>
                <a:gd name="connsiteX8" fmla="*/ 538068 w 991131"/>
                <a:gd name="connsiteY8" fmla="*/ 218234 h 587151"/>
                <a:gd name="connsiteX9" fmla="*/ 45285 w 991131"/>
                <a:gd name="connsiteY9" fmla="*/ 575306 h 587151"/>
                <a:gd name="connsiteX10" fmla="*/ 45284 w 991131"/>
                <a:gd name="connsiteY10" fmla="*/ 575306 h 587151"/>
                <a:gd name="connsiteX11" fmla="*/ 209627 w 991131"/>
                <a:gd name="connsiteY11" fmla="*/ 58153 h 587151"/>
                <a:gd name="connsiteX12" fmla="*/ 434973 w 991131"/>
                <a:gd name="connsiteY12" fmla="*/ 167 h 58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91131" h="587151">
                  <a:moveTo>
                    <a:pt x="434973" y="167"/>
                  </a:moveTo>
                  <a:cubicBezTo>
                    <a:pt x="466276" y="1065"/>
                    <a:pt x="497027" y="5572"/>
                    <a:pt x="526530" y="13535"/>
                  </a:cubicBezTo>
                  <a:lnTo>
                    <a:pt x="557743" y="26196"/>
                  </a:lnTo>
                  <a:lnTo>
                    <a:pt x="603043" y="19133"/>
                  </a:lnTo>
                  <a:cubicBezTo>
                    <a:pt x="699461" y="14312"/>
                    <a:pt x="806128" y="58205"/>
                    <a:pt x="886359" y="145461"/>
                  </a:cubicBezTo>
                  <a:cubicBezTo>
                    <a:pt x="1014728" y="285070"/>
                    <a:pt x="1026811" y="482822"/>
                    <a:pt x="913347" y="587151"/>
                  </a:cubicBezTo>
                  <a:cubicBezTo>
                    <a:pt x="864073" y="482352"/>
                    <a:pt x="798008" y="384898"/>
                    <a:pt x="719186" y="299174"/>
                  </a:cubicBezTo>
                  <a:lnTo>
                    <a:pt x="611381" y="198193"/>
                  </a:lnTo>
                  <a:lnTo>
                    <a:pt x="538068" y="218234"/>
                  </a:lnTo>
                  <a:cubicBezTo>
                    <a:pt x="342386" y="282836"/>
                    <a:pt x="167873" y="407779"/>
                    <a:pt x="45285" y="575306"/>
                  </a:cubicBezTo>
                  <a:lnTo>
                    <a:pt x="45284" y="575306"/>
                  </a:lnTo>
                  <a:cubicBezTo>
                    <a:pt x="-55700" y="400397"/>
                    <a:pt x="17879" y="168859"/>
                    <a:pt x="209627" y="58153"/>
                  </a:cubicBezTo>
                  <a:cubicBezTo>
                    <a:pt x="281533" y="16638"/>
                    <a:pt x="359845" y="-1989"/>
                    <a:pt x="434973" y="16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4" name="楕円 3">
              <a:extLst>
                <a:ext uri="{FF2B5EF4-FFF2-40B4-BE49-F238E27FC236}">
                  <a16:creationId xmlns:a16="http://schemas.microsoft.com/office/drawing/2014/main" id="{41F61FDE-A47B-4DE9-AA13-A9D70D73513B}"/>
                </a:ext>
              </a:extLst>
            </p:cNvPr>
            <p:cNvSpPr/>
            <p:nvPr/>
          </p:nvSpPr>
          <p:spPr>
            <a:xfrm>
              <a:off x="1950514" y="1945171"/>
              <a:ext cx="160928" cy="46486"/>
            </a:xfrm>
            <a:custGeom>
              <a:avLst/>
              <a:gdLst>
                <a:gd name="connsiteX0" fmla="*/ 0 w 208922"/>
                <a:gd name="connsiteY0" fmla="*/ 27785 h 55570"/>
                <a:gd name="connsiteX1" fmla="*/ 104461 w 208922"/>
                <a:gd name="connsiteY1" fmla="*/ 0 h 55570"/>
                <a:gd name="connsiteX2" fmla="*/ 208922 w 208922"/>
                <a:gd name="connsiteY2" fmla="*/ 27785 h 55570"/>
                <a:gd name="connsiteX3" fmla="*/ 104461 w 208922"/>
                <a:gd name="connsiteY3" fmla="*/ 55570 h 55570"/>
                <a:gd name="connsiteX4" fmla="*/ 0 w 208922"/>
                <a:gd name="connsiteY4" fmla="*/ 27785 h 55570"/>
                <a:gd name="connsiteX0" fmla="*/ 0 w 208922"/>
                <a:gd name="connsiteY0" fmla="*/ 49217 h 77002"/>
                <a:gd name="connsiteX1" fmla="*/ 104461 w 208922"/>
                <a:gd name="connsiteY1" fmla="*/ 0 h 77002"/>
                <a:gd name="connsiteX2" fmla="*/ 208922 w 208922"/>
                <a:gd name="connsiteY2" fmla="*/ 49217 h 77002"/>
                <a:gd name="connsiteX3" fmla="*/ 104461 w 208922"/>
                <a:gd name="connsiteY3" fmla="*/ 77002 h 77002"/>
                <a:gd name="connsiteX4" fmla="*/ 0 w 208922"/>
                <a:gd name="connsiteY4" fmla="*/ 49217 h 77002"/>
                <a:gd name="connsiteX0" fmla="*/ 0 w 208922"/>
                <a:gd name="connsiteY0" fmla="*/ 49217 h 62783"/>
                <a:gd name="connsiteX1" fmla="*/ 104461 w 208922"/>
                <a:gd name="connsiteY1" fmla="*/ 0 h 62783"/>
                <a:gd name="connsiteX2" fmla="*/ 208922 w 208922"/>
                <a:gd name="connsiteY2" fmla="*/ 49217 h 62783"/>
                <a:gd name="connsiteX3" fmla="*/ 104461 w 208922"/>
                <a:gd name="connsiteY3" fmla="*/ 62714 h 62783"/>
                <a:gd name="connsiteX4" fmla="*/ 0 w 208922"/>
                <a:gd name="connsiteY4" fmla="*/ 49217 h 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922" h="62783">
                  <a:moveTo>
                    <a:pt x="0" y="49217"/>
                  </a:moveTo>
                  <a:cubicBezTo>
                    <a:pt x="0" y="38765"/>
                    <a:pt x="46769" y="0"/>
                    <a:pt x="104461" y="0"/>
                  </a:cubicBezTo>
                  <a:cubicBezTo>
                    <a:pt x="162153" y="0"/>
                    <a:pt x="208922" y="33872"/>
                    <a:pt x="208922" y="49217"/>
                  </a:cubicBezTo>
                  <a:cubicBezTo>
                    <a:pt x="208922" y="64562"/>
                    <a:pt x="162153" y="62714"/>
                    <a:pt x="104461" y="62714"/>
                  </a:cubicBezTo>
                  <a:cubicBezTo>
                    <a:pt x="46769" y="62714"/>
                    <a:pt x="0" y="59669"/>
                    <a:pt x="0" y="49217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18C31A66-0165-4BC7-A067-953F6ABDEB81}"/>
                </a:ext>
              </a:extLst>
            </p:cNvPr>
            <p:cNvSpPr/>
            <p:nvPr/>
          </p:nvSpPr>
          <p:spPr bwMode="auto">
            <a:xfrm>
              <a:off x="1732598" y="1708708"/>
              <a:ext cx="164726" cy="4572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楕円 385">
              <a:extLst>
                <a:ext uri="{FF2B5EF4-FFF2-40B4-BE49-F238E27FC236}">
                  <a16:creationId xmlns:a16="http://schemas.microsoft.com/office/drawing/2014/main" id="{8E02F5EE-FE48-415F-A999-B12B27BD6BD3}"/>
                </a:ext>
              </a:extLst>
            </p:cNvPr>
            <p:cNvSpPr/>
            <p:nvPr/>
          </p:nvSpPr>
          <p:spPr bwMode="auto">
            <a:xfrm>
              <a:off x="2157458" y="1708708"/>
              <a:ext cx="164726" cy="45720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5F1B1873-715E-4B36-848F-3A529C19478F}"/>
                </a:ext>
              </a:extLst>
            </p:cNvPr>
            <p:cNvSpPr/>
            <p:nvPr/>
          </p:nvSpPr>
          <p:spPr>
            <a:xfrm>
              <a:off x="2021668" y="1167291"/>
              <a:ext cx="126680" cy="271462"/>
            </a:xfrm>
            <a:custGeom>
              <a:avLst/>
              <a:gdLst>
                <a:gd name="connsiteX0" fmla="*/ 147637 w 193356"/>
                <a:gd name="connsiteY0" fmla="*/ 1 h 271462"/>
                <a:gd name="connsiteX1" fmla="*/ 193356 w 193356"/>
                <a:gd name="connsiteY1" fmla="*/ 1 h 271462"/>
                <a:gd name="connsiteX2" fmla="*/ 193356 w 193356"/>
                <a:gd name="connsiteY2" fmla="*/ 173831 h 271462"/>
                <a:gd name="connsiteX3" fmla="*/ 147637 w 193356"/>
                <a:gd name="connsiteY3" fmla="*/ 173831 h 271462"/>
                <a:gd name="connsiteX4" fmla="*/ 73819 w 193356"/>
                <a:gd name="connsiteY4" fmla="*/ 0 h 271462"/>
                <a:gd name="connsiteX5" fmla="*/ 119538 w 193356"/>
                <a:gd name="connsiteY5" fmla="*/ 0 h 271462"/>
                <a:gd name="connsiteX6" fmla="*/ 119538 w 193356"/>
                <a:gd name="connsiteY6" fmla="*/ 223837 h 271462"/>
                <a:gd name="connsiteX7" fmla="*/ 73819 w 193356"/>
                <a:gd name="connsiteY7" fmla="*/ 223837 h 271462"/>
                <a:gd name="connsiteX8" fmla="*/ 0 w 193356"/>
                <a:gd name="connsiteY8" fmla="*/ 0 h 271462"/>
                <a:gd name="connsiteX9" fmla="*/ 45719 w 193356"/>
                <a:gd name="connsiteY9" fmla="*/ 0 h 271462"/>
                <a:gd name="connsiteX10" fmla="*/ 45719 w 193356"/>
                <a:gd name="connsiteY10" fmla="*/ 271462 h 271462"/>
                <a:gd name="connsiteX11" fmla="*/ 0 w 193356"/>
                <a:gd name="connsiteY11" fmla="*/ 271462 h 27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356" h="271462">
                  <a:moveTo>
                    <a:pt x="147637" y="1"/>
                  </a:moveTo>
                  <a:lnTo>
                    <a:pt x="193356" y="1"/>
                  </a:lnTo>
                  <a:lnTo>
                    <a:pt x="193356" y="173831"/>
                  </a:lnTo>
                  <a:lnTo>
                    <a:pt x="147637" y="173831"/>
                  </a:lnTo>
                  <a:close/>
                  <a:moveTo>
                    <a:pt x="73819" y="0"/>
                  </a:moveTo>
                  <a:lnTo>
                    <a:pt x="119538" y="0"/>
                  </a:lnTo>
                  <a:lnTo>
                    <a:pt x="119538" y="223837"/>
                  </a:lnTo>
                  <a:lnTo>
                    <a:pt x="73819" y="223837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271462"/>
                  </a:lnTo>
                  <a:lnTo>
                    <a:pt x="0" y="271462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FA6564A8-377C-40FF-852B-633AF14E4786}"/>
                </a:ext>
              </a:extLst>
            </p:cNvPr>
            <p:cNvSpPr/>
            <p:nvPr/>
          </p:nvSpPr>
          <p:spPr>
            <a:xfrm rot="11848217" flipH="1">
              <a:off x="2125944" y="2430525"/>
              <a:ext cx="246354" cy="634727"/>
            </a:xfrm>
            <a:custGeom>
              <a:avLst/>
              <a:gdLst>
                <a:gd name="connsiteX0" fmla="*/ 63630 w 246354"/>
                <a:gd name="connsiteY0" fmla="*/ 601439 h 634727"/>
                <a:gd name="connsiteX1" fmla="*/ 169397 w 246354"/>
                <a:gd name="connsiteY1" fmla="*/ 634727 h 634727"/>
                <a:gd name="connsiteX2" fmla="*/ 183612 w 246354"/>
                <a:gd name="connsiteY2" fmla="*/ 618250 h 634727"/>
                <a:gd name="connsiteX3" fmla="*/ 205948 w 246354"/>
                <a:gd name="connsiteY3" fmla="*/ 541684 h 634727"/>
                <a:gd name="connsiteX4" fmla="*/ 176115 w 246354"/>
                <a:gd name="connsiteY4" fmla="*/ 236828 h 634727"/>
                <a:gd name="connsiteX5" fmla="*/ 193322 w 246354"/>
                <a:gd name="connsiteY5" fmla="*/ 203018 h 634727"/>
                <a:gd name="connsiteX6" fmla="*/ 199104 w 246354"/>
                <a:gd name="connsiteY6" fmla="*/ 183417 h 634727"/>
                <a:gd name="connsiteX7" fmla="*/ 202764 w 246354"/>
                <a:gd name="connsiteY7" fmla="*/ 154374 h 634727"/>
                <a:gd name="connsiteX8" fmla="*/ 243017 w 246354"/>
                <a:gd name="connsiteY8" fmla="*/ 86464 h 634727"/>
                <a:gd name="connsiteX9" fmla="*/ 243225 w 246354"/>
                <a:gd name="connsiteY9" fmla="*/ 86267 h 634727"/>
                <a:gd name="connsiteX10" fmla="*/ 243465 w 246354"/>
                <a:gd name="connsiteY10" fmla="*/ 85829 h 634727"/>
                <a:gd name="connsiteX11" fmla="*/ 244000 w 246354"/>
                <a:gd name="connsiteY11" fmla="*/ 85073 h 634727"/>
                <a:gd name="connsiteX12" fmla="*/ 243913 w 246354"/>
                <a:gd name="connsiteY12" fmla="*/ 85014 h 634727"/>
                <a:gd name="connsiteX13" fmla="*/ 245625 w 246354"/>
                <a:gd name="connsiteY13" fmla="*/ 81901 h 634727"/>
                <a:gd name="connsiteX14" fmla="*/ 242829 w 246354"/>
                <a:gd name="connsiteY14" fmla="*/ 70636 h 634727"/>
                <a:gd name="connsiteX15" fmla="*/ 230472 w 246354"/>
                <a:gd name="connsiteY15" fmla="*/ 71705 h 634727"/>
                <a:gd name="connsiteX16" fmla="*/ 227839 w 246354"/>
                <a:gd name="connsiteY16" fmla="*/ 74198 h 634727"/>
                <a:gd name="connsiteX17" fmla="*/ 227744 w 246354"/>
                <a:gd name="connsiteY17" fmla="*/ 74134 h 634727"/>
                <a:gd name="connsiteX18" fmla="*/ 227087 w 246354"/>
                <a:gd name="connsiteY18" fmla="*/ 74910 h 634727"/>
                <a:gd name="connsiteX19" fmla="*/ 226779 w 246354"/>
                <a:gd name="connsiteY19" fmla="*/ 75201 h 634727"/>
                <a:gd name="connsiteX20" fmla="*/ 226667 w 246354"/>
                <a:gd name="connsiteY20" fmla="*/ 75405 h 634727"/>
                <a:gd name="connsiteX21" fmla="*/ 183685 w 246354"/>
                <a:gd name="connsiteY21" fmla="*/ 122594 h 634727"/>
                <a:gd name="connsiteX22" fmla="*/ 202860 w 246354"/>
                <a:gd name="connsiteY22" fmla="*/ 40196 h 634727"/>
                <a:gd name="connsiteX23" fmla="*/ 202791 w 246354"/>
                <a:gd name="connsiteY23" fmla="*/ 40178 h 634727"/>
                <a:gd name="connsiteX24" fmla="*/ 203294 w 246354"/>
                <a:gd name="connsiteY24" fmla="*/ 37837 h 634727"/>
                <a:gd name="connsiteX25" fmla="*/ 194345 w 246354"/>
                <a:gd name="connsiteY25" fmla="*/ 22538 h 634727"/>
                <a:gd name="connsiteX26" fmla="*/ 176893 w 246354"/>
                <a:gd name="connsiteY26" fmla="*/ 34079 h 634727"/>
                <a:gd name="connsiteX27" fmla="*/ 176781 w 246354"/>
                <a:gd name="connsiteY27" fmla="*/ 34601 h 634727"/>
                <a:gd name="connsiteX28" fmla="*/ 145562 w 246354"/>
                <a:gd name="connsiteY28" fmla="*/ 113227 h 634727"/>
                <a:gd name="connsiteX29" fmla="*/ 144843 w 246354"/>
                <a:gd name="connsiteY29" fmla="*/ 18045 h 634727"/>
                <a:gd name="connsiteX30" fmla="*/ 144936 w 246354"/>
                <a:gd name="connsiteY30" fmla="*/ 17450 h 634727"/>
                <a:gd name="connsiteX31" fmla="*/ 132802 w 246354"/>
                <a:gd name="connsiteY31" fmla="*/ 23 h 634727"/>
                <a:gd name="connsiteX32" fmla="*/ 118211 w 246354"/>
                <a:gd name="connsiteY32" fmla="*/ 15729 h 634727"/>
                <a:gd name="connsiteX33" fmla="*/ 118213 w 246354"/>
                <a:gd name="connsiteY33" fmla="*/ 16034 h 634727"/>
                <a:gd name="connsiteX34" fmla="*/ 104557 w 246354"/>
                <a:gd name="connsiteY34" fmla="*/ 114383 h 634727"/>
                <a:gd name="connsiteX35" fmla="*/ 73895 w 246354"/>
                <a:gd name="connsiteY35" fmla="*/ 35511 h 634727"/>
                <a:gd name="connsiteX36" fmla="*/ 73798 w 246354"/>
                <a:gd name="connsiteY36" fmla="*/ 35044 h 634727"/>
                <a:gd name="connsiteX37" fmla="*/ 62377 w 246354"/>
                <a:gd name="connsiteY37" fmla="*/ 26000 h 634727"/>
                <a:gd name="connsiteX38" fmla="*/ 57078 w 246354"/>
                <a:gd name="connsiteY38" fmla="*/ 26429 h 634727"/>
                <a:gd name="connsiteX39" fmla="*/ 47622 w 246354"/>
                <a:gd name="connsiteY39" fmla="*/ 39639 h 634727"/>
                <a:gd name="connsiteX40" fmla="*/ 47998 w 246354"/>
                <a:gd name="connsiteY40" fmla="*/ 41452 h 634727"/>
                <a:gd name="connsiteX41" fmla="*/ 47932 w 246354"/>
                <a:gd name="connsiteY41" fmla="*/ 41470 h 634727"/>
                <a:gd name="connsiteX42" fmla="*/ 71233 w 246354"/>
                <a:gd name="connsiteY42" fmla="*/ 125423 h 634727"/>
                <a:gd name="connsiteX43" fmla="*/ 66495 w 246354"/>
                <a:gd name="connsiteY43" fmla="*/ 148689 h 634727"/>
                <a:gd name="connsiteX44" fmla="*/ 24784 w 246354"/>
                <a:gd name="connsiteY44" fmla="*/ 134594 h 634727"/>
                <a:gd name="connsiteX45" fmla="*/ 24749 w 246354"/>
                <a:gd name="connsiteY45" fmla="*/ 134653 h 634727"/>
                <a:gd name="connsiteX46" fmla="*/ 22345 w 246354"/>
                <a:gd name="connsiteY46" fmla="*/ 133733 h 634727"/>
                <a:gd name="connsiteX47" fmla="*/ 14953 w 246354"/>
                <a:gd name="connsiteY47" fmla="*/ 132689 h 634727"/>
                <a:gd name="connsiteX48" fmla="*/ 1336 w 246354"/>
                <a:gd name="connsiteY48" fmla="*/ 139702 h 634727"/>
                <a:gd name="connsiteX49" fmla="*/ 8637 w 246354"/>
                <a:gd name="connsiteY49" fmla="*/ 159003 h 634727"/>
                <a:gd name="connsiteX50" fmla="*/ 11634 w 246354"/>
                <a:gd name="connsiteY50" fmla="*/ 160702 h 634727"/>
                <a:gd name="connsiteX51" fmla="*/ 73859 w 246354"/>
                <a:gd name="connsiteY51" fmla="*/ 202178 h 634727"/>
                <a:gd name="connsiteX52" fmla="*/ 74802 w 246354"/>
                <a:gd name="connsiteY52" fmla="*/ 204101 h 634727"/>
                <a:gd name="connsiteX53" fmla="*/ 94542 w 246354"/>
                <a:gd name="connsiteY53" fmla="*/ 236590 h 634727"/>
                <a:gd name="connsiteX54" fmla="*/ 91283 w 246354"/>
                <a:gd name="connsiteY54" fmla="*/ 508513 h 634727"/>
                <a:gd name="connsiteX55" fmla="*/ 63561 w 246354"/>
                <a:gd name="connsiteY55" fmla="*/ 599494 h 63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46354" h="634727">
                  <a:moveTo>
                    <a:pt x="63630" y="601439"/>
                  </a:moveTo>
                  <a:lnTo>
                    <a:pt x="169397" y="634727"/>
                  </a:lnTo>
                  <a:lnTo>
                    <a:pt x="183612" y="618250"/>
                  </a:lnTo>
                  <a:cubicBezTo>
                    <a:pt x="191651" y="601106"/>
                    <a:pt x="198580" y="576802"/>
                    <a:pt x="205948" y="541684"/>
                  </a:cubicBezTo>
                  <a:cubicBezTo>
                    <a:pt x="206930" y="459629"/>
                    <a:pt x="181124" y="347562"/>
                    <a:pt x="176115" y="236828"/>
                  </a:cubicBezTo>
                  <a:lnTo>
                    <a:pt x="193322" y="203018"/>
                  </a:lnTo>
                  <a:cubicBezTo>
                    <a:pt x="196549" y="197087"/>
                    <a:pt x="198581" y="190468"/>
                    <a:pt x="199104" y="183417"/>
                  </a:cubicBezTo>
                  <a:cubicBezTo>
                    <a:pt x="200066" y="170445"/>
                    <a:pt x="201802" y="167346"/>
                    <a:pt x="202764" y="154374"/>
                  </a:cubicBezTo>
                  <a:lnTo>
                    <a:pt x="243017" y="86464"/>
                  </a:lnTo>
                  <a:lnTo>
                    <a:pt x="243225" y="86267"/>
                  </a:lnTo>
                  <a:lnTo>
                    <a:pt x="243465" y="85829"/>
                  </a:lnTo>
                  <a:lnTo>
                    <a:pt x="244000" y="85073"/>
                  </a:lnTo>
                  <a:lnTo>
                    <a:pt x="243913" y="85014"/>
                  </a:lnTo>
                  <a:lnTo>
                    <a:pt x="245625" y="81901"/>
                  </a:lnTo>
                  <a:cubicBezTo>
                    <a:pt x="247186" y="77437"/>
                    <a:pt x="246235" y="72928"/>
                    <a:pt x="242829" y="70636"/>
                  </a:cubicBezTo>
                  <a:cubicBezTo>
                    <a:pt x="239423" y="68344"/>
                    <a:pt x="234529" y="68921"/>
                    <a:pt x="230472" y="71705"/>
                  </a:cubicBezTo>
                  <a:lnTo>
                    <a:pt x="227839" y="74198"/>
                  </a:lnTo>
                  <a:lnTo>
                    <a:pt x="227744" y="74134"/>
                  </a:lnTo>
                  <a:lnTo>
                    <a:pt x="227087" y="74910"/>
                  </a:lnTo>
                  <a:lnTo>
                    <a:pt x="226779" y="75201"/>
                  </a:lnTo>
                  <a:lnTo>
                    <a:pt x="226667" y="75405"/>
                  </a:lnTo>
                  <a:cubicBezTo>
                    <a:pt x="212227" y="91391"/>
                    <a:pt x="188013" y="124904"/>
                    <a:pt x="183685" y="122594"/>
                  </a:cubicBezTo>
                  <a:cubicBezTo>
                    <a:pt x="179358" y="120285"/>
                    <a:pt x="196355" y="67918"/>
                    <a:pt x="202860" y="40196"/>
                  </a:cubicBezTo>
                  <a:lnTo>
                    <a:pt x="202791" y="40178"/>
                  </a:lnTo>
                  <a:lnTo>
                    <a:pt x="203294" y="37837"/>
                  </a:lnTo>
                  <a:cubicBezTo>
                    <a:pt x="204182" y="30700"/>
                    <a:pt x="200564" y="24192"/>
                    <a:pt x="194345" y="22538"/>
                  </a:cubicBezTo>
                  <a:cubicBezTo>
                    <a:pt x="187237" y="20649"/>
                    <a:pt x="179424" y="25816"/>
                    <a:pt x="176893" y="34079"/>
                  </a:cubicBezTo>
                  <a:lnTo>
                    <a:pt x="176781" y="34601"/>
                  </a:lnTo>
                  <a:cubicBezTo>
                    <a:pt x="166375" y="60810"/>
                    <a:pt x="150594" y="113776"/>
                    <a:pt x="145562" y="113227"/>
                  </a:cubicBezTo>
                  <a:cubicBezTo>
                    <a:pt x="140530" y="112678"/>
                    <a:pt x="145083" y="49772"/>
                    <a:pt x="144843" y="18045"/>
                  </a:cubicBezTo>
                  <a:cubicBezTo>
                    <a:pt x="144874" y="17847"/>
                    <a:pt x="144905" y="17648"/>
                    <a:pt x="144936" y="17450"/>
                  </a:cubicBezTo>
                  <a:cubicBezTo>
                    <a:pt x="145615" y="8300"/>
                    <a:pt x="140182" y="498"/>
                    <a:pt x="132802" y="23"/>
                  </a:cubicBezTo>
                  <a:cubicBezTo>
                    <a:pt x="125422" y="-453"/>
                    <a:pt x="118889" y="6579"/>
                    <a:pt x="118211" y="15729"/>
                  </a:cubicBezTo>
                  <a:cubicBezTo>
                    <a:pt x="118211" y="15831"/>
                    <a:pt x="118212" y="15932"/>
                    <a:pt x="118213" y="16034"/>
                  </a:cubicBezTo>
                  <a:cubicBezTo>
                    <a:pt x="113661" y="48817"/>
                    <a:pt x="107960" y="112313"/>
                    <a:pt x="104557" y="114383"/>
                  </a:cubicBezTo>
                  <a:cubicBezTo>
                    <a:pt x="101153" y="116452"/>
                    <a:pt x="84116" y="61802"/>
                    <a:pt x="73895" y="35511"/>
                  </a:cubicBezTo>
                  <a:lnTo>
                    <a:pt x="73798" y="35044"/>
                  </a:lnTo>
                  <a:cubicBezTo>
                    <a:pt x="72185" y="30001"/>
                    <a:pt x="67571" y="26570"/>
                    <a:pt x="62377" y="26000"/>
                  </a:cubicBezTo>
                  <a:cubicBezTo>
                    <a:pt x="60645" y="25810"/>
                    <a:pt x="58849" y="25937"/>
                    <a:pt x="57078" y="26429"/>
                  </a:cubicBezTo>
                  <a:cubicBezTo>
                    <a:pt x="50880" y="28150"/>
                    <a:pt x="47044" y="33759"/>
                    <a:pt x="47622" y="39639"/>
                  </a:cubicBezTo>
                  <a:lnTo>
                    <a:pt x="47998" y="41452"/>
                  </a:lnTo>
                  <a:lnTo>
                    <a:pt x="47932" y="41470"/>
                  </a:lnTo>
                  <a:cubicBezTo>
                    <a:pt x="55699" y="69455"/>
                    <a:pt x="68948" y="118150"/>
                    <a:pt x="71233" y="125423"/>
                  </a:cubicBezTo>
                  <a:cubicBezTo>
                    <a:pt x="73518" y="132696"/>
                    <a:pt x="72480" y="144141"/>
                    <a:pt x="66495" y="148689"/>
                  </a:cubicBezTo>
                  <a:cubicBezTo>
                    <a:pt x="60509" y="153236"/>
                    <a:pt x="39643" y="139938"/>
                    <a:pt x="24784" y="134594"/>
                  </a:cubicBezTo>
                  <a:cubicBezTo>
                    <a:pt x="24773" y="134614"/>
                    <a:pt x="24761" y="134633"/>
                    <a:pt x="24749" y="134653"/>
                  </a:cubicBezTo>
                  <a:lnTo>
                    <a:pt x="22345" y="133733"/>
                  </a:lnTo>
                  <a:cubicBezTo>
                    <a:pt x="19850" y="132990"/>
                    <a:pt x="17342" y="132650"/>
                    <a:pt x="14953" y="132689"/>
                  </a:cubicBezTo>
                  <a:cubicBezTo>
                    <a:pt x="8980" y="132786"/>
                    <a:pt x="3750" y="135251"/>
                    <a:pt x="1336" y="139702"/>
                  </a:cubicBezTo>
                  <a:cubicBezTo>
                    <a:pt x="-2045" y="145935"/>
                    <a:pt x="1211" y="153996"/>
                    <a:pt x="8637" y="159003"/>
                  </a:cubicBezTo>
                  <a:lnTo>
                    <a:pt x="11634" y="160702"/>
                  </a:lnTo>
                  <a:lnTo>
                    <a:pt x="73859" y="202178"/>
                  </a:lnTo>
                  <a:lnTo>
                    <a:pt x="74802" y="204101"/>
                  </a:lnTo>
                  <a:cubicBezTo>
                    <a:pt x="77013" y="207656"/>
                    <a:pt x="91501" y="233633"/>
                    <a:pt x="94542" y="236590"/>
                  </a:cubicBezTo>
                  <a:cubicBezTo>
                    <a:pt x="94001" y="285875"/>
                    <a:pt x="94627" y="455403"/>
                    <a:pt x="91283" y="508513"/>
                  </a:cubicBezTo>
                  <a:cubicBezTo>
                    <a:pt x="88776" y="548345"/>
                    <a:pt x="68893" y="577385"/>
                    <a:pt x="63561" y="59949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1EDA3F45-AE9D-4AFE-B6AF-5B9200FD2219}"/>
                </a:ext>
              </a:extLst>
            </p:cNvPr>
            <p:cNvSpPr/>
            <p:nvPr/>
          </p:nvSpPr>
          <p:spPr>
            <a:xfrm rot="9751783">
              <a:off x="1690616" y="2430526"/>
              <a:ext cx="246354" cy="634727"/>
            </a:xfrm>
            <a:custGeom>
              <a:avLst/>
              <a:gdLst>
                <a:gd name="connsiteX0" fmla="*/ 63630 w 246354"/>
                <a:gd name="connsiteY0" fmla="*/ 601439 h 634727"/>
                <a:gd name="connsiteX1" fmla="*/ 169397 w 246354"/>
                <a:gd name="connsiteY1" fmla="*/ 634727 h 634727"/>
                <a:gd name="connsiteX2" fmla="*/ 183612 w 246354"/>
                <a:gd name="connsiteY2" fmla="*/ 618250 h 634727"/>
                <a:gd name="connsiteX3" fmla="*/ 205948 w 246354"/>
                <a:gd name="connsiteY3" fmla="*/ 541684 h 634727"/>
                <a:gd name="connsiteX4" fmla="*/ 176115 w 246354"/>
                <a:gd name="connsiteY4" fmla="*/ 236828 h 634727"/>
                <a:gd name="connsiteX5" fmla="*/ 193322 w 246354"/>
                <a:gd name="connsiteY5" fmla="*/ 203018 h 634727"/>
                <a:gd name="connsiteX6" fmla="*/ 199104 w 246354"/>
                <a:gd name="connsiteY6" fmla="*/ 183417 h 634727"/>
                <a:gd name="connsiteX7" fmla="*/ 202764 w 246354"/>
                <a:gd name="connsiteY7" fmla="*/ 154374 h 634727"/>
                <a:gd name="connsiteX8" fmla="*/ 243017 w 246354"/>
                <a:gd name="connsiteY8" fmla="*/ 86464 h 634727"/>
                <a:gd name="connsiteX9" fmla="*/ 243225 w 246354"/>
                <a:gd name="connsiteY9" fmla="*/ 86267 h 634727"/>
                <a:gd name="connsiteX10" fmla="*/ 243465 w 246354"/>
                <a:gd name="connsiteY10" fmla="*/ 85829 h 634727"/>
                <a:gd name="connsiteX11" fmla="*/ 244000 w 246354"/>
                <a:gd name="connsiteY11" fmla="*/ 85073 h 634727"/>
                <a:gd name="connsiteX12" fmla="*/ 243913 w 246354"/>
                <a:gd name="connsiteY12" fmla="*/ 85014 h 634727"/>
                <a:gd name="connsiteX13" fmla="*/ 245625 w 246354"/>
                <a:gd name="connsiteY13" fmla="*/ 81901 h 634727"/>
                <a:gd name="connsiteX14" fmla="*/ 242829 w 246354"/>
                <a:gd name="connsiteY14" fmla="*/ 70636 h 634727"/>
                <a:gd name="connsiteX15" fmla="*/ 230472 w 246354"/>
                <a:gd name="connsiteY15" fmla="*/ 71705 h 634727"/>
                <a:gd name="connsiteX16" fmla="*/ 227839 w 246354"/>
                <a:gd name="connsiteY16" fmla="*/ 74198 h 634727"/>
                <a:gd name="connsiteX17" fmla="*/ 227744 w 246354"/>
                <a:gd name="connsiteY17" fmla="*/ 74134 h 634727"/>
                <a:gd name="connsiteX18" fmla="*/ 227087 w 246354"/>
                <a:gd name="connsiteY18" fmla="*/ 74910 h 634727"/>
                <a:gd name="connsiteX19" fmla="*/ 226779 w 246354"/>
                <a:gd name="connsiteY19" fmla="*/ 75201 h 634727"/>
                <a:gd name="connsiteX20" fmla="*/ 226667 w 246354"/>
                <a:gd name="connsiteY20" fmla="*/ 75405 h 634727"/>
                <a:gd name="connsiteX21" fmla="*/ 183685 w 246354"/>
                <a:gd name="connsiteY21" fmla="*/ 122594 h 634727"/>
                <a:gd name="connsiteX22" fmla="*/ 202860 w 246354"/>
                <a:gd name="connsiteY22" fmla="*/ 40196 h 634727"/>
                <a:gd name="connsiteX23" fmla="*/ 202791 w 246354"/>
                <a:gd name="connsiteY23" fmla="*/ 40178 h 634727"/>
                <a:gd name="connsiteX24" fmla="*/ 203294 w 246354"/>
                <a:gd name="connsiteY24" fmla="*/ 37837 h 634727"/>
                <a:gd name="connsiteX25" fmla="*/ 194345 w 246354"/>
                <a:gd name="connsiteY25" fmla="*/ 22538 h 634727"/>
                <a:gd name="connsiteX26" fmla="*/ 176893 w 246354"/>
                <a:gd name="connsiteY26" fmla="*/ 34079 h 634727"/>
                <a:gd name="connsiteX27" fmla="*/ 176781 w 246354"/>
                <a:gd name="connsiteY27" fmla="*/ 34601 h 634727"/>
                <a:gd name="connsiteX28" fmla="*/ 145562 w 246354"/>
                <a:gd name="connsiteY28" fmla="*/ 113227 h 634727"/>
                <a:gd name="connsiteX29" fmla="*/ 144843 w 246354"/>
                <a:gd name="connsiteY29" fmla="*/ 18045 h 634727"/>
                <a:gd name="connsiteX30" fmla="*/ 144936 w 246354"/>
                <a:gd name="connsiteY30" fmla="*/ 17450 h 634727"/>
                <a:gd name="connsiteX31" fmla="*/ 132802 w 246354"/>
                <a:gd name="connsiteY31" fmla="*/ 23 h 634727"/>
                <a:gd name="connsiteX32" fmla="*/ 118211 w 246354"/>
                <a:gd name="connsiteY32" fmla="*/ 15729 h 634727"/>
                <a:gd name="connsiteX33" fmla="*/ 118213 w 246354"/>
                <a:gd name="connsiteY33" fmla="*/ 16034 h 634727"/>
                <a:gd name="connsiteX34" fmla="*/ 104557 w 246354"/>
                <a:gd name="connsiteY34" fmla="*/ 114383 h 634727"/>
                <a:gd name="connsiteX35" fmla="*/ 73895 w 246354"/>
                <a:gd name="connsiteY35" fmla="*/ 35511 h 634727"/>
                <a:gd name="connsiteX36" fmla="*/ 73798 w 246354"/>
                <a:gd name="connsiteY36" fmla="*/ 35044 h 634727"/>
                <a:gd name="connsiteX37" fmla="*/ 62377 w 246354"/>
                <a:gd name="connsiteY37" fmla="*/ 26000 h 634727"/>
                <a:gd name="connsiteX38" fmla="*/ 57078 w 246354"/>
                <a:gd name="connsiteY38" fmla="*/ 26429 h 634727"/>
                <a:gd name="connsiteX39" fmla="*/ 47622 w 246354"/>
                <a:gd name="connsiteY39" fmla="*/ 39639 h 634727"/>
                <a:gd name="connsiteX40" fmla="*/ 47998 w 246354"/>
                <a:gd name="connsiteY40" fmla="*/ 41452 h 634727"/>
                <a:gd name="connsiteX41" fmla="*/ 47932 w 246354"/>
                <a:gd name="connsiteY41" fmla="*/ 41470 h 634727"/>
                <a:gd name="connsiteX42" fmla="*/ 71233 w 246354"/>
                <a:gd name="connsiteY42" fmla="*/ 125423 h 634727"/>
                <a:gd name="connsiteX43" fmla="*/ 66495 w 246354"/>
                <a:gd name="connsiteY43" fmla="*/ 148689 h 634727"/>
                <a:gd name="connsiteX44" fmla="*/ 24784 w 246354"/>
                <a:gd name="connsiteY44" fmla="*/ 134594 h 634727"/>
                <a:gd name="connsiteX45" fmla="*/ 24749 w 246354"/>
                <a:gd name="connsiteY45" fmla="*/ 134653 h 634727"/>
                <a:gd name="connsiteX46" fmla="*/ 22345 w 246354"/>
                <a:gd name="connsiteY46" fmla="*/ 133733 h 634727"/>
                <a:gd name="connsiteX47" fmla="*/ 14953 w 246354"/>
                <a:gd name="connsiteY47" fmla="*/ 132689 h 634727"/>
                <a:gd name="connsiteX48" fmla="*/ 1336 w 246354"/>
                <a:gd name="connsiteY48" fmla="*/ 139702 h 634727"/>
                <a:gd name="connsiteX49" fmla="*/ 8637 w 246354"/>
                <a:gd name="connsiteY49" fmla="*/ 159003 h 634727"/>
                <a:gd name="connsiteX50" fmla="*/ 11634 w 246354"/>
                <a:gd name="connsiteY50" fmla="*/ 160702 h 634727"/>
                <a:gd name="connsiteX51" fmla="*/ 73859 w 246354"/>
                <a:gd name="connsiteY51" fmla="*/ 202178 h 634727"/>
                <a:gd name="connsiteX52" fmla="*/ 74802 w 246354"/>
                <a:gd name="connsiteY52" fmla="*/ 204101 h 634727"/>
                <a:gd name="connsiteX53" fmla="*/ 94542 w 246354"/>
                <a:gd name="connsiteY53" fmla="*/ 236590 h 634727"/>
                <a:gd name="connsiteX54" fmla="*/ 91283 w 246354"/>
                <a:gd name="connsiteY54" fmla="*/ 508513 h 634727"/>
                <a:gd name="connsiteX55" fmla="*/ 63561 w 246354"/>
                <a:gd name="connsiteY55" fmla="*/ 599494 h 63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46354" h="634727">
                  <a:moveTo>
                    <a:pt x="63630" y="601439"/>
                  </a:moveTo>
                  <a:lnTo>
                    <a:pt x="169397" y="634727"/>
                  </a:lnTo>
                  <a:lnTo>
                    <a:pt x="183612" y="618250"/>
                  </a:lnTo>
                  <a:cubicBezTo>
                    <a:pt x="191651" y="601106"/>
                    <a:pt x="198580" y="576802"/>
                    <a:pt x="205948" y="541684"/>
                  </a:cubicBezTo>
                  <a:cubicBezTo>
                    <a:pt x="206930" y="459629"/>
                    <a:pt x="181124" y="347562"/>
                    <a:pt x="176115" y="236828"/>
                  </a:cubicBezTo>
                  <a:lnTo>
                    <a:pt x="193322" y="203018"/>
                  </a:lnTo>
                  <a:cubicBezTo>
                    <a:pt x="196549" y="197087"/>
                    <a:pt x="198581" y="190468"/>
                    <a:pt x="199104" y="183417"/>
                  </a:cubicBezTo>
                  <a:cubicBezTo>
                    <a:pt x="200066" y="170445"/>
                    <a:pt x="201802" y="167346"/>
                    <a:pt x="202764" y="154374"/>
                  </a:cubicBezTo>
                  <a:lnTo>
                    <a:pt x="243017" y="86464"/>
                  </a:lnTo>
                  <a:lnTo>
                    <a:pt x="243225" y="86267"/>
                  </a:lnTo>
                  <a:lnTo>
                    <a:pt x="243465" y="85829"/>
                  </a:lnTo>
                  <a:lnTo>
                    <a:pt x="244000" y="85073"/>
                  </a:lnTo>
                  <a:lnTo>
                    <a:pt x="243913" y="85014"/>
                  </a:lnTo>
                  <a:lnTo>
                    <a:pt x="245625" y="81901"/>
                  </a:lnTo>
                  <a:cubicBezTo>
                    <a:pt x="247186" y="77437"/>
                    <a:pt x="246235" y="72928"/>
                    <a:pt x="242829" y="70636"/>
                  </a:cubicBezTo>
                  <a:cubicBezTo>
                    <a:pt x="239423" y="68344"/>
                    <a:pt x="234529" y="68921"/>
                    <a:pt x="230472" y="71705"/>
                  </a:cubicBezTo>
                  <a:lnTo>
                    <a:pt x="227839" y="74198"/>
                  </a:lnTo>
                  <a:lnTo>
                    <a:pt x="227744" y="74134"/>
                  </a:lnTo>
                  <a:lnTo>
                    <a:pt x="227087" y="74910"/>
                  </a:lnTo>
                  <a:lnTo>
                    <a:pt x="226779" y="75201"/>
                  </a:lnTo>
                  <a:lnTo>
                    <a:pt x="226667" y="75405"/>
                  </a:lnTo>
                  <a:cubicBezTo>
                    <a:pt x="212227" y="91391"/>
                    <a:pt x="188013" y="124904"/>
                    <a:pt x="183685" y="122594"/>
                  </a:cubicBezTo>
                  <a:cubicBezTo>
                    <a:pt x="179358" y="120285"/>
                    <a:pt x="196355" y="67918"/>
                    <a:pt x="202860" y="40196"/>
                  </a:cubicBezTo>
                  <a:lnTo>
                    <a:pt x="202791" y="40178"/>
                  </a:lnTo>
                  <a:lnTo>
                    <a:pt x="203294" y="37837"/>
                  </a:lnTo>
                  <a:cubicBezTo>
                    <a:pt x="204182" y="30700"/>
                    <a:pt x="200564" y="24192"/>
                    <a:pt x="194345" y="22538"/>
                  </a:cubicBezTo>
                  <a:cubicBezTo>
                    <a:pt x="187237" y="20649"/>
                    <a:pt x="179424" y="25816"/>
                    <a:pt x="176893" y="34079"/>
                  </a:cubicBezTo>
                  <a:lnTo>
                    <a:pt x="176781" y="34601"/>
                  </a:lnTo>
                  <a:cubicBezTo>
                    <a:pt x="166375" y="60810"/>
                    <a:pt x="150594" y="113776"/>
                    <a:pt x="145562" y="113227"/>
                  </a:cubicBezTo>
                  <a:cubicBezTo>
                    <a:pt x="140530" y="112678"/>
                    <a:pt x="145083" y="49772"/>
                    <a:pt x="144843" y="18045"/>
                  </a:cubicBezTo>
                  <a:cubicBezTo>
                    <a:pt x="144874" y="17847"/>
                    <a:pt x="144905" y="17648"/>
                    <a:pt x="144936" y="17450"/>
                  </a:cubicBezTo>
                  <a:cubicBezTo>
                    <a:pt x="145615" y="8300"/>
                    <a:pt x="140182" y="498"/>
                    <a:pt x="132802" y="23"/>
                  </a:cubicBezTo>
                  <a:cubicBezTo>
                    <a:pt x="125422" y="-453"/>
                    <a:pt x="118889" y="6579"/>
                    <a:pt x="118211" y="15729"/>
                  </a:cubicBezTo>
                  <a:cubicBezTo>
                    <a:pt x="118211" y="15831"/>
                    <a:pt x="118212" y="15932"/>
                    <a:pt x="118213" y="16034"/>
                  </a:cubicBezTo>
                  <a:cubicBezTo>
                    <a:pt x="113661" y="48817"/>
                    <a:pt x="107960" y="112313"/>
                    <a:pt x="104557" y="114383"/>
                  </a:cubicBezTo>
                  <a:cubicBezTo>
                    <a:pt x="101153" y="116452"/>
                    <a:pt x="84116" y="61802"/>
                    <a:pt x="73895" y="35511"/>
                  </a:cubicBezTo>
                  <a:lnTo>
                    <a:pt x="73798" y="35044"/>
                  </a:lnTo>
                  <a:cubicBezTo>
                    <a:pt x="72185" y="30001"/>
                    <a:pt x="67571" y="26570"/>
                    <a:pt x="62377" y="26000"/>
                  </a:cubicBezTo>
                  <a:cubicBezTo>
                    <a:pt x="60645" y="25810"/>
                    <a:pt x="58849" y="25937"/>
                    <a:pt x="57078" y="26429"/>
                  </a:cubicBezTo>
                  <a:cubicBezTo>
                    <a:pt x="50880" y="28150"/>
                    <a:pt x="47044" y="33759"/>
                    <a:pt x="47622" y="39639"/>
                  </a:cubicBezTo>
                  <a:lnTo>
                    <a:pt x="47998" y="41452"/>
                  </a:lnTo>
                  <a:lnTo>
                    <a:pt x="47932" y="41470"/>
                  </a:lnTo>
                  <a:cubicBezTo>
                    <a:pt x="55699" y="69455"/>
                    <a:pt x="68948" y="118150"/>
                    <a:pt x="71233" y="125423"/>
                  </a:cubicBezTo>
                  <a:cubicBezTo>
                    <a:pt x="73518" y="132696"/>
                    <a:pt x="72480" y="144141"/>
                    <a:pt x="66495" y="148689"/>
                  </a:cubicBezTo>
                  <a:cubicBezTo>
                    <a:pt x="60509" y="153236"/>
                    <a:pt x="39643" y="139938"/>
                    <a:pt x="24784" y="134594"/>
                  </a:cubicBezTo>
                  <a:cubicBezTo>
                    <a:pt x="24773" y="134614"/>
                    <a:pt x="24761" y="134633"/>
                    <a:pt x="24749" y="134653"/>
                  </a:cubicBezTo>
                  <a:lnTo>
                    <a:pt x="22345" y="133733"/>
                  </a:lnTo>
                  <a:cubicBezTo>
                    <a:pt x="19850" y="132990"/>
                    <a:pt x="17342" y="132650"/>
                    <a:pt x="14953" y="132689"/>
                  </a:cubicBezTo>
                  <a:cubicBezTo>
                    <a:pt x="8980" y="132786"/>
                    <a:pt x="3750" y="135251"/>
                    <a:pt x="1336" y="139702"/>
                  </a:cubicBezTo>
                  <a:cubicBezTo>
                    <a:pt x="-2045" y="145935"/>
                    <a:pt x="1211" y="153996"/>
                    <a:pt x="8637" y="159003"/>
                  </a:cubicBezTo>
                  <a:lnTo>
                    <a:pt x="11634" y="160702"/>
                  </a:lnTo>
                  <a:lnTo>
                    <a:pt x="73859" y="202178"/>
                  </a:lnTo>
                  <a:lnTo>
                    <a:pt x="74802" y="204101"/>
                  </a:lnTo>
                  <a:cubicBezTo>
                    <a:pt x="77013" y="207656"/>
                    <a:pt x="91501" y="233633"/>
                    <a:pt x="94542" y="236590"/>
                  </a:cubicBezTo>
                  <a:cubicBezTo>
                    <a:pt x="94001" y="285875"/>
                    <a:pt x="94627" y="455403"/>
                    <a:pt x="91283" y="508513"/>
                  </a:cubicBezTo>
                  <a:cubicBezTo>
                    <a:pt x="88776" y="548345"/>
                    <a:pt x="68893" y="577385"/>
                    <a:pt x="63561" y="59949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4CDC3FC-0ABE-46CD-BA97-A3AEAEFD354F}"/>
              </a:ext>
            </a:extLst>
          </p:cNvPr>
          <p:cNvGrpSpPr/>
          <p:nvPr/>
        </p:nvGrpSpPr>
        <p:grpSpPr>
          <a:xfrm>
            <a:off x="1502172" y="3942404"/>
            <a:ext cx="1022784" cy="2497407"/>
            <a:chOff x="1502172" y="3942404"/>
            <a:chExt cx="1022784" cy="2497407"/>
          </a:xfrm>
        </p:grpSpPr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D9486840-FE73-4D07-BA6F-0096FF5EF61F}"/>
                </a:ext>
              </a:extLst>
            </p:cNvPr>
            <p:cNvGrpSpPr/>
            <p:nvPr/>
          </p:nvGrpSpPr>
          <p:grpSpPr>
            <a:xfrm>
              <a:off x="1502172" y="3942404"/>
              <a:ext cx="1022784" cy="2497407"/>
              <a:chOff x="1555504" y="1001084"/>
              <a:chExt cx="1022784" cy="2497407"/>
            </a:xfrm>
          </p:grpSpPr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D6C311E5-1333-4E7E-9FF5-85F3617C7CE1}"/>
                  </a:ext>
                </a:extLst>
              </p:cNvPr>
              <p:cNvSpPr/>
              <p:nvPr/>
            </p:nvSpPr>
            <p:spPr>
              <a:xfrm>
                <a:off x="1621058" y="1001084"/>
                <a:ext cx="888780" cy="610446"/>
              </a:xfrm>
              <a:custGeom>
                <a:avLst/>
                <a:gdLst>
                  <a:gd name="connsiteX0" fmla="*/ 436585 w 1015371"/>
                  <a:gd name="connsiteY0" fmla="*/ 244 h 665885"/>
                  <a:gd name="connsiteX1" fmla="*/ 570531 w 1015371"/>
                  <a:gd name="connsiteY1" fmla="*/ 19617 h 665885"/>
                  <a:gd name="connsiteX2" fmla="*/ 605287 w 1015371"/>
                  <a:gd name="connsiteY2" fmla="*/ 36145 h 665885"/>
                  <a:gd name="connsiteX3" fmla="*/ 631132 w 1015371"/>
                  <a:gd name="connsiteY3" fmla="*/ 25865 h 665885"/>
                  <a:gd name="connsiteX4" fmla="*/ 678406 w 1015371"/>
                  <a:gd name="connsiteY4" fmla="*/ 21079 h 665885"/>
                  <a:gd name="connsiteX5" fmla="*/ 954628 w 1015371"/>
                  <a:gd name="connsiteY5" fmla="*/ 217513 h 665885"/>
                  <a:gd name="connsiteX6" fmla="*/ 921957 w 1015371"/>
                  <a:gd name="connsiteY6" fmla="*/ 622641 h 665885"/>
                  <a:gd name="connsiteX7" fmla="*/ 635586 w 1015371"/>
                  <a:gd name="connsiteY7" fmla="*/ 552064 h 665885"/>
                  <a:gd name="connsiteX8" fmla="*/ 618909 w 1015371"/>
                  <a:gd name="connsiteY8" fmla="*/ 533602 h 665885"/>
                  <a:gd name="connsiteX9" fmla="*/ 595139 w 1015371"/>
                  <a:gd name="connsiteY9" fmla="*/ 556350 h 665885"/>
                  <a:gd name="connsiteX10" fmla="*/ 529592 w 1015371"/>
                  <a:gd name="connsiteY10" fmla="*/ 601467 h 665885"/>
                  <a:gd name="connsiteX11" fmla="*/ 33691 w 1015371"/>
                  <a:gd name="connsiteY11" fmla="*/ 529742 h 665885"/>
                  <a:gd name="connsiteX12" fmla="*/ 219526 w 1015371"/>
                  <a:gd name="connsiteY12" fmla="*/ 64417 h 665885"/>
                  <a:gd name="connsiteX13" fmla="*/ 436585 w 1015371"/>
                  <a:gd name="connsiteY13" fmla="*/ 244 h 66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15371" h="665885">
                    <a:moveTo>
                      <a:pt x="436585" y="244"/>
                    </a:moveTo>
                    <a:cubicBezTo>
                      <a:pt x="483998" y="-1393"/>
                      <a:pt x="529533" y="5193"/>
                      <a:pt x="570531" y="19617"/>
                    </a:cubicBezTo>
                    <a:lnTo>
                      <a:pt x="605287" y="36145"/>
                    </a:lnTo>
                    <a:lnTo>
                      <a:pt x="631132" y="25865"/>
                    </a:lnTo>
                    <a:cubicBezTo>
                      <a:pt x="646375" y="22210"/>
                      <a:pt x="662215" y="20654"/>
                      <a:pt x="678406" y="21079"/>
                    </a:cubicBezTo>
                    <a:cubicBezTo>
                      <a:pt x="775555" y="23628"/>
                      <a:pt x="885348" y="97516"/>
                      <a:pt x="954628" y="217513"/>
                    </a:cubicBezTo>
                    <a:cubicBezTo>
                      <a:pt x="1047002" y="377510"/>
                      <a:pt x="1032374" y="558892"/>
                      <a:pt x="921957" y="622641"/>
                    </a:cubicBezTo>
                    <a:cubicBezTo>
                      <a:pt x="839144" y="670454"/>
                      <a:pt x="725968" y="638518"/>
                      <a:pt x="635586" y="552064"/>
                    </a:cubicBezTo>
                    <a:lnTo>
                      <a:pt x="618909" y="533602"/>
                    </a:lnTo>
                    <a:lnTo>
                      <a:pt x="595139" y="556350"/>
                    </a:lnTo>
                    <a:cubicBezTo>
                      <a:pt x="575015" y="572738"/>
                      <a:pt x="553124" y="587881"/>
                      <a:pt x="529592" y="601467"/>
                    </a:cubicBezTo>
                    <a:cubicBezTo>
                      <a:pt x="341336" y="710157"/>
                      <a:pt x="119314" y="678045"/>
                      <a:pt x="33691" y="529742"/>
                    </a:cubicBezTo>
                    <a:cubicBezTo>
                      <a:pt x="-51931" y="381440"/>
                      <a:pt x="31270" y="173107"/>
                      <a:pt x="219526" y="64417"/>
                    </a:cubicBezTo>
                    <a:cubicBezTo>
                      <a:pt x="290122" y="23658"/>
                      <a:pt x="365466" y="2700"/>
                      <a:pt x="436585" y="24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C109C5B7-5D58-4CE9-8AED-C6EBEABFCD22}"/>
                  </a:ext>
                </a:extLst>
              </p:cNvPr>
              <p:cNvGrpSpPr/>
              <p:nvPr/>
            </p:nvGrpSpPr>
            <p:grpSpPr>
              <a:xfrm>
                <a:off x="1816681" y="2816866"/>
                <a:ext cx="511132" cy="573681"/>
                <a:chOff x="1637876" y="3309711"/>
                <a:chExt cx="698924" cy="784453"/>
              </a:xfrm>
              <a:solidFill>
                <a:schemeClr val="bg1"/>
              </a:solidFill>
            </p:grpSpPr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56ABB948-FE69-4F76-9C2A-2810AFD4CBEB}"/>
                    </a:ext>
                  </a:extLst>
                </p:cNvPr>
                <p:cNvSpPr/>
                <p:nvPr/>
              </p:nvSpPr>
              <p:spPr>
                <a:xfrm rot="10800000">
                  <a:off x="2021962" y="3309711"/>
                  <a:ext cx="314838" cy="784453"/>
                </a:xfrm>
                <a:custGeom>
                  <a:avLst/>
                  <a:gdLst>
                    <a:gd name="connsiteX0" fmla="*/ 314838 w 314838"/>
                    <a:gd name="connsiteY0" fmla="*/ 784453 h 784453"/>
                    <a:gd name="connsiteX1" fmla="*/ 0 w 314838"/>
                    <a:gd name="connsiteY1" fmla="*/ 784453 h 784453"/>
                    <a:gd name="connsiteX2" fmla="*/ 85471 w 314838"/>
                    <a:gd name="connsiteY2" fmla="*/ 0 h 784453"/>
                    <a:gd name="connsiteX3" fmla="*/ 314838 w 314838"/>
                    <a:gd name="connsiteY3" fmla="*/ 0 h 784453"/>
                    <a:gd name="connsiteX4" fmla="*/ 314838 w 314838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838" h="784453">
                      <a:moveTo>
                        <a:pt x="314838" y="784453"/>
                      </a:moveTo>
                      <a:lnTo>
                        <a:pt x="0" y="784453"/>
                      </a:lnTo>
                      <a:lnTo>
                        <a:pt x="85471" y="0"/>
                      </a:lnTo>
                      <a:lnTo>
                        <a:pt x="314838" y="0"/>
                      </a:lnTo>
                      <a:lnTo>
                        <a:pt x="314838" y="784453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3CB5C999-F8EC-4094-BA3D-1F115D8F5EB0}"/>
                    </a:ext>
                  </a:extLst>
                </p:cNvPr>
                <p:cNvSpPr/>
                <p:nvPr/>
              </p:nvSpPr>
              <p:spPr>
                <a:xfrm rot="10800000">
                  <a:off x="1637876" y="3309711"/>
                  <a:ext cx="338367" cy="784453"/>
                </a:xfrm>
                <a:custGeom>
                  <a:avLst/>
                  <a:gdLst>
                    <a:gd name="connsiteX0" fmla="*/ 338367 w 338367"/>
                    <a:gd name="connsiteY0" fmla="*/ 784453 h 784453"/>
                    <a:gd name="connsiteX1" fmla="*/ 0 w 338367"/>
                    <a:gd name="connsiteY1" fmla="*/ 784453 h 784453"/>
                    <a:gd name="connsiteX2" fmla="*/ 0 w 338367"/>
                    <a:gd name="connsiteY2" fmla="*/ 0 h 784453"/>
                    <a:gd name="connsiteX3" fmla="*/ 252896 w 338367"/>
                    <a:gd name="connsiteY3" fmla="*/ 0 h 784453"/>
                    <a:gd name="connsiteX4" fmla="*/ 338367 w 338367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8367" h="784453">
                      <a:moveTo>
                        <a:pt x="338367" y="784453"/>
                      </a:moveTo>
                      <a:lnTo>
                        <a:pt x="0" y="784453"/>
                      </a:lnTo>
                      <a:lnTo>
                        <a:pt x="0" y="0"/>
                      </a:lnTo>
                      <a:lnTo>
                        <a:pt x="252896" y="0"/>
                      </a:lnTo>
                      <a:lnTo>
                        <a:pt x="338367" y="784453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98399C40-74BF-450C-87C0-16C82EFACAED}"/>
                  </a:ext>
                </a:extLst>
              </p:cNvPr>
              <p:cNvGrpSpPr/>
              <p:nvPr/>
            </p:nvGrpSpPr>
            <p:grpSpPr>
              <a:xfrm>
                <a:off x="1555504" y="1103454"/>
                <a:ext cx="1022784" cy="1122720"/>
                <a:chOff x="4412741" y="847868"/>
                <a:chExt cx="1035512" cy="1136691"/>
              </a:xfrm>
            </p:grpSpPr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DE3DCDF9-DAE7-4014-A5F9-A9D41EA1A5B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39768" y="1211107"/>
                  <a:ext cx="208485" cy="272934"/>
                  <a:chOff x="4299253" y="1489003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535" name="楕円 534">
                    <a:extLst>
                      <a:ext uri="{FF2B5EF4-FFF2-40B4-BE49-F238E27FC236}">
                        <a16:creationId xmlns:a16="http://schemas.microsoft.com/office/drawing/2014/main" id="{4C1166E1-F79C-437A-A064-99E6A6B911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9253" y="1489003"/>
                    <a:ext cx="208485" cy="27293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楕円 535">
                    <a:extLst>
                      <a:ext uri="{FF2B5EF4-FFF2-40B4-BE49-F238E27FC236}">
                        <a16:creationId xmlns:a16="http://schemas.microsoft.com/office/drawing/2014/main" id="{41436843-78B3-46D8-8DC1-2A14C5822B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32033" y="1531916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1" name="グループ化 500">
                  <a:extLst>
                    <a:ext uri="{FF2B5EF4-FFF2-40B4-BE49-F238E27FC236}">
                      <a16:creationId xmlns:a16="http://schemas.microsoft.com/office/drawing/2014/main" id="{1C05668F-D7A2-4446-8966-909BF188FF0C}"/>
                    </a:ext>
                  </a:extLst>
                </p:cNvPr>
                <p:cNvGrpSpPr/>
                <p:nvPr/>
              </p:nvGrpSpPr>
              <p:grpSpPr>
                <a:xfrm rot="20700000">
                  <a:off x="4412741" y="1211106"/>
                  <a:ext cx="208485" cy="272934"/>
                  <a:chOff x="4287187" y="1485770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525" name="楕円 524">
                    <a:extLst>
                      <a:ext uri="{FF2B5EF4-FFF2-40B4-BE49-F238E27FC236}">
                        <a16:creationId xmlns:a16="http://schemas.microsoft.com/office/drawing/2014/main" id="{AF65811C-B305-4E07-B48E-3D6221942F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87187" y="1485770"/>
                    <a:ext cx="208485" cy="27293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楕円 526">
                    <a:extLst>
                      <a:ext uri="{FF2B5EF4-FFF2-40B4-BE49-F238E27FC236}">
                        <a16:creationId xmlns:a16="http://schemas.microsoft.com/office/drawing/2014/main" id="{0AE36D50-161F-4134-953C-4E475EB92A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968" y="1528684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2" name="台形 501">
                  <a:extLst>
                    <a:ext uri="{FF2B5EF4-FFF2-40B4-BE49-F238E27FC236}">
                      <a16:creationId xmlns:a16="http://schemas.microsoft.com/office/drawing/2014/main" id="{C24B3E1A-5D36-4212-BF07-CA3A32DB8A7F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267780"/>
                </a:xfrm>
                <a:prstGeom prst="trapezoid">
                  <a:avLst>
                    <a:gd name="adj" fmla="val 17426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967C59DF-E632-4E99-8121-21B7EEFC04D8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E269347B-AB7C-4A72-A68E-97E16A1D842E}"/>
                    </a:ext>
                  </a:extLst>
                </p:cNvPr>
                <p:cNvSpPr/>
                <p:nvPr/>
              </p:nvSpPr>
              <p:spPr bwMode="auto">
                <a:xfrm>
                  <a:off x="4895997" y="1540308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2B7CD353-4E29-42BB-B677-040872782E9A}"/>
                  </a:ext>
                </a:extLst>
              </p:cNvPr>
              <p:cNvSpPr/>
              <p:nvPr/>
            </p:nvSpPr>
            <p:spPr>
              <a:xfrm>
                <a:off x="1823396" y="3388831"/>
                <a:ext cx="235031" cy="10966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71CC0B7A-6346-4904-A371-5AFEAE446CCA}"/>
                  </a:ext>
                </a:extLst>
              </p:cNvPr>
              <p:cNvSpPr/>
              <p:nvPr/>
            </p:nvSpPr>
            <p:spPr>
              <a:xfrm flipH="1">
                <a:off x="2104377" y="3388831"/>
                <a:ext cx="235029" cy="10966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63F0EEF0-1EB3-4585-BA8D-73DFC7BD0EB0}"/>
                  </a:ext>
                </a:extLst>
              </p:cNvPr>
              <p:cNvSpPr/>
              <p:nvPr/>
            </p:nvSpPr>
            <p:spPr>
              <a:xfrm>
                <a:off x="1696455" y="2117017"/>
                <a:ext cx="756233" cy="795349"/>
              </a:xfrm>
              <a:custGeom>
                <a:avLst/>
                <a:gdLst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23957 w 756233"/>
                  <a:gd name="connsiteY6" fmla="*/ 130883 h 795349"/>
                  <a:gd name="connsiteX7" fmla="*/ 725704 w 756233"/>
                  <a:gd name="connsiteY7" fmla="*/ 130883 h 795349"/>
                  <a:gd name="connsiteX8" fmla="*/ 756233 w 756233"/>
                  <a:gd name="connsiteY8" fmla="*/ 314239 h 795349"/>
                  <a:gd name="connsiteX9" fmla="*/ 639862 w 756233"/>
                  <a:gd name="connsiteY9" fmla="*/ 314239 h 795349"/>
                  <a:gd name="connsiteX10" fmla="*/ 625141 w 756233"/>
                  <a:gd name="connsiteY10" fmla="*/ 443141 h 795349"/>
                  <a:gd name="connsiteX11" fmla="*/ 650328 w 756233"/>
                  <a:gd name="connsiteY11" fmla="*/ 795349 h 795349"/>
                  <a:gd name="connsiteX12" fmla="*/ 98759 w 756233"/>
                  <a:gd name="connsiteY12" fmla="*/ 792968 h 795349"/>
                  <a:gd name="connsiteX13" fmla="*/ 131091 w 756233"/>
                  <a:gd name="connsiteY13" fmla="*/ 443141 h 795349"/>
                  <a:gd name="connsiteX14" fmla="*/ 116372 w 756233"/>
                  <a:gd name="connsiteY14" fmla="*/ 314239 h 795349"/>
                  <a:gd name="connsiteX15" fmla="*/ 0 w 756233"/>
                  <a:gd name="connsiteY15" fmla="*/ 314239 h 795349"/>
                  <a:gd name="connsiteX16" fmla="*/ 30529 w 756233"/>
                  <a:gd name="connsiteY16" fmla="*/ 130883 h 795349"/>
                  <a:gd name="connsiteX17" fmla="*/ 32275 w 756233"/>
                  <a:gd name="connsiteY17" fmla="*/ 130883 h 795349"/>
                  <a:gd name="connsiteX18" fmla="*/ 39434 w 756233"/>
                  <a:gd name="connsiteY18" fmla="*/ 94276 h 795349"/>
                  <a:gd name="connsiteX19" fmla="*/ 177209 w 756233"/>
                  <a:gd name="connsiteY19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23957 w 756233"/>
                  <a:gd name="connsiteY6" fmla="*/ 130883 h 795349"/>
                  <a:gd name="connsiteX7" fmla="*/ 725704 w 756233"/>
                  <a:gd name="connsiteY7" fmla="*/ 130883 h 795349"/>
                  <a:gd name="connsiteX8" fmla="*/ 756233 w 756233"/>
                  <a:gd name="connsiteY8" fmla="*/ 314239 h 795349"/>
                  <a:gd name="connsiteX9" fmla="*/ 639862 w 756233"/>
                  <a:gd name="connsiteY9" fmla="*/ 314239 h 795349"/>
                  <a:gd name="connsiteX10" fmla="*/ 625141 w 756233"/>
                  <a:gd name="connsiteY10" fmla="*/ 443141 h 795349"/>
                  <a:gd name="connsiteX11" fmla="*/ 650328 w 756233"/>
                  <a:gd name="connsiteY11" fmla="*/ 795349 h 795349"/>
                  <a:gd name="connsiteX12" fmla="*/ 98759 w 756233"/>
                  <a:gd name="connsiteY12" fmla="*/ 792968 h 795349"/>
                  <a:gd name="connsiteX13" fmla="*/ 131091 w 756233"/>
                  <a:gd name="connsiteY13" fmla="*/ 443141 h 795349"/>
                  <a:gd name="connsiteX14" fmla="*/ 116372 w 756233"/>
                  <a:gd name="connsiteY14" fmla="*/ 314239 h 795349"/>
                  <a:gd name="connsiteX15" fmla="*/ 0 w 756233"/>
                  <a:gd name="connsiteY15" fmla="*/ 314239 h 795349"/>
                  <a:gd name="connsiteX16" fmla="*/ 30529 w 756233"/>
                  <a:gd name="connsiteY16" fmla="*/ 130883 h 795349"/>
                  <a:gd name="connsiteX17" fmla="*/ 39434 w 756233"/>
                  <a:gd name="connsiteY17" fmla="*/ 94276 h 795349"/>
                  <a:gd name="connsiteX18" fmla="*/ 177209 w 756233"/>
                  <a:gd name="connsiteY18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23957 w 756233"/>
                  <a:gd name="connsiteY6" fmla="*/ 130883 h 795349"/>
                  <a:gd name="connsiteX7" fmla="*/ 756233 w 756233"/>
                  <a:gd name="connsiteY7" fmla="*/ 314239 h 795349"/>
                  <a:gd name="connsiteX8" fmla="*/ 639862 w 756233"/>
                  <a:gd name="connsiteY8" fmla="*/ 314239 h 795349"/>
                  <a:gd name="connsiteX9" fmla="*/ 625141 w 756233"/>
                  <a:gd name="connsiteY9" fmla="*/ 443141 h 795349"/>
                  <a:gd name="connsiteX10" fmla="*/ 650328 w 756233"/>
                  <a:gd name="connsiteY10" fmla="*/ 795349 h 795349"/>
                  <a:gd name="connsiteX11" fmla="*/ 98759 w 756233"/>
                  <a:gd name="connsiteY11" fmla="*/ 792968 h 795349"/>
                  <a:gd name="connsiteX12" fmla="*/ 131091 w 756233"/>
                  <a:gd name="connsiteY12" fmla="*/ 443141 h 795349"/>
                  <a:gd name="connsiteX13" fmla="*/ 116372 w 756233"/>
                  <a:gd name="connsiteY13" fmla="*/ 314239 h 795349"/>
                  <a:gd name="connsiteX14" fmla="*/ 0 w 756233"/>
                  <a:gd name="connsiteY14" fmla="*/ 314239 h 795349"/>
                  <a:gd name="connsiteX15" fmla="*/ 30529 w 756233"/>
                  <a:gd name="connsiteY15" fmla="*/ 130883 h 795349"/>
                  <a:gd name="connsiteX16" fmla="*/ 39434 w 756233"/>
                  <a:gd name="connsiteY16" fmla="*/ 94276 h 795349"/>
                  <a:gd name="connsiteX17" fmla="*/ 177209 w 756233"/>
                  <a:gd name="connsiteY17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39862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16372 w 756233"/>
                  <a:gd name="connsiteY12" fmla="*/ 314239 h 795349"/>
                  <a:gd name="connsiteX13" fmla="*/ 0 w 756233"/>
                  <a:gd name="connsiteY13" fmla="*/ 314239 h 795349"/>
                  <a:gd name="connsiteX14" fmla="*/ 30529 w 756233"/>
                  <a:gd name="connsiteY14" fmla="*/ 130883 h 795349"/>
                  <a:gd name="connsiteX15" fmla="*/ 39434 w 756233"/>
                  <a:gd name="connsiteY15" fmla="*/ 94276 h 795349"/>
                  <a:gd name="connsiteX16" fmla="*/ 177209 w 756233"/>
                  <a:gd name="connsiteY16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39862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16372 w 756233"/>
                  <a:gd name="connsiteY12" fmla="*/ 314239 h 795349"/>
                  <a:gd name="connsiteX13" fmla="*/ 0 w 756233"/>
                  <a:gd name="connsiteY13" fmla="*/ 314239 h 795349"/>
                  <a:gd name="connsiteX14" fmla="*/ 39434 w 756233"/>
                  <a:gd name="connsiteY14" fmla="*/ 94276 h 795349"/>
                  <a:gd name="connsiteX15" fmla="*/ 177209 w 756233"/>
                  <a:gd name="connsiteY15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39862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30659 w 756233"/>
                  <a:gd name="connsiteY12" fmla="*/ 314239 h 795349"/>
                  <a:gd name="connsiteX13" fmla="*/ 0 w 756233"/>
                  <a:gd name="connsiteY13" fmla="*/ 314239 h 795349"/>
                  <a:gd name="connsiteX14" fmla="*/ 39434 w 756233"/>
                  <a:gd name="connsiteY14" fmla="*/ 94276 h 795349"/>
                  <a:gd name="connsiteX15" fmla="*/ 177209 w 756233"/>
                  <a:gd name="connsiteY15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23193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30659 w 756233"/>
                  <a:gd name="connsiteY12" fmla="*/ 314239 h 795349"/>
                  <a:gd name="connsiteX13" fmla="*/ 0 w 756233"/>
                  <a:gd name="connsiteY13" fmla="*/ 314239 h 795349"/>
                  <a:gd name="connsiteX14" fmla="*/ 39434 w 756233"/>
                  <a:gd name="connsiteY14" fmla="*/ 94276 h 795349"/>
                  <a:gd name="connsiteX15" fmla="*/ 177209 w 756233"/>
                  <a:gd name="connsiteY15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464906 w 756233"/>
                  <a:gd name="connsiteY2" fmla="*/ 0 h 795349"/>
                  <a:gd name="connsiteX3" fmla="*/ 579023 w 756233"/>
                  <a:gd name="connsiteY3" fmla="*/ 0 h 795349"/>
                  <a:gd name="connsiteX4" fmla="*/ 716798 w 756233"/>
                  <a:gd name="connsiteY4" fmla="*/ 94276 h 795349"/>
                  <a:gd name="connsiteX5" fmla="*/ 756233 w 756233"/>
                  <a:gd name="connsiteY5" fmla="*/ 314239 h 795349"/>
                  <a:gd name="connsiteX6" fmla="*/ 623193 w 756233"/>
                  <a:gd name="connsiteY6" fmla="*/ 314239 h 795349"/>
                  <a:gd name="connsiteX7" fmla="*/ 625141 w 756233"/>
                  <a:gd name="connsiteY7" fmla="*/ 443141 h 795349"/>
                  <a:gd name="connsiteX8" fmla="*/ 650328 w 756233"/>
                  <a:gd name="connsiteY8" fmla="*/ 795349 h 795349"/>
                  <a:gd name="connsiteX9" fmla="*/ 98759 w 756233"/>
                  <a:gd name="connsiteY9" fmla="*/ 792968 h 795349"/>
                  <a:gd name="connsiteX10" fmla="*/ 131091 w 756233"/>
                  <a:gd name="connsiteY10" fmla="*/ 443141 h 795349"/>
                  <a:gd name="connsiteX11" fmla="*/ 130659 w 756233"/>
                  <a:gd name="connsiteY11" fmla="*/ 314239 h 795349"/>
                  <a:gd name="connsiteX12" fmla="*/ 0 w 756233"/>
                  <a:gd name="connsiteY12" fmla="*/ 314239 h 795349"/>
                  <a:gd name="connsiteX13" fmla="*/ 39434 w 756233"/>
                  <a:gd name="connsiteY13" fmla="*/ 94276 h 795349"/>
                  <a:gd name="connsiteX14" fmla="*/ 177209 w 756233"/>
                  <a:gd name="connsiteY14" fmla="*/ 0 h 795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56233" h="795349">
                    <a:moveTo>
                      <a:pt x="177209" y="0"/>
                    </a:moveTo>
                    <a:lnTo>
                      <a:pt x="281782" y="0"/>
                    </a:lnTo>
                    <a:lnTo>
                      <a:pt x="464906" y="0"/>
                    </a:lnTo>
                    <a:lnTo>
                      <a:pt x="579023" y="0"/>
                    </a:lnTo>
                    <a:cubicBezTo>
                      <a:pt x="640959" y="0"/>
                      <a:pt x="694099" y="38874"/>
                      <a:pt x="716798" y="94276"/>
                    </a:cubicBezTo>
                    <a:lnTo>
                      <a:pt x="756233" y="314239"/>
                    </a:lnTo>
                    <a:lnTo>
                      <a:pt x="623193" y="314239"/>
                    </a:lnTo>
                    <a:cubicBezTo>
                      <a:pt x="623842" y="357206"/>
                      <a:pt x="624492" y="400174"/>
                      <a:pt x="625141" y="443141"/>
                    </a:cubicBezTo>
                    <a:lnTo>
                      <a:pt x="650328" y="795349"/>
                    </a:lnTo>
                    <a:lnTo>
                      <a:pt x="98759" y="792968"/>
                    </a:lnTo>
                    <a:lnTo>
                      <a:pt x="131091" y="443141"/>
                    </a:lnTo>
                    <a:lnTo>
                      <a:pt x="130659" y="314239"/>
                    </a:lnTo>
                    <a:lnTo>
                      <a:pt x="0" y="314239"/>
                    </a:lnTo>
                    <a:lnTo>
                      <a:pt x="39434" y="94276"/>
                    </a:lnTo>
                    <a:cubicBezTo>
                      <a:pt x="62133" y="38874"/>
                      <a:pt x="115273" y="0"/>
                      <a:pt x="1772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四角形: 上の 2 つの角を丸める 483">
                <a:extLst>
                  <a:ext uri="{FF2B5EF4-FFF2-40B4-BE49-F238E27FC236}">
                    <a16:creationId xmlns:a16="http://schemas.microsoft.com/office/drawing/2014/main" id="{BBC3BE87-858C-4626-9427-C2C6A8087880}"/>
                  </a:ext>
                </a:extLst>
              </p:cNvPr>
              <p:cNvSpPr/>
              <p:nvPr/>
            </p:nvSpPr>
            <p:spPr>
              <a:xfrm>
                <a:off x="1954948" y="2067695"/>
                <a:ext cx="223896" cy="80203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9E38058E-4E13-4D3D-AFA3-FB73AF49E716}"/>
                  </a:ext>
                </a:extLst>
              </p:cNvPr>
              <p:cNvSpPr/>
              <p:nvPr/>
            </p:nvSpPr>
            <p:spPr bwMode="auto">
              <a:xfrm>
                <a:off x="2005172" y="2361502"/>
                <a:ext cx="57202" cy="5720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A741C5BF-BDA3-4D3B-AD05-90BD755A1B31}"/>
                  </a:ext>
                </a:extLst>
              </p:cNvPr>
              <p:cNvSpPr/>
              <p:nvPr/>
            </p:nvSpPr>
            <p:spPr bwMode="auto">
              <a:xfrm>
                <a:off x="2005172" y="2567691"/>
                <a:ext cx="57202" cy="5720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7C9F204F-A4AA-4B2E-87D6-350260013C5E}"/>
                  </a:ext>
                </a:extLst>
              </p:cNvPr>
              <p:cNvSpPr/>
              <p:nvPr/>
            </p:nvSpPr>
            <p:spPr>
              <a:xfrm>
                <a:off x="1953062" y="2063750"/>
                <a:ext cx="98425" cy="844550"/>
              </a:xfrm>
              <a:custGeom>
                <a:avLst/>
                <a:gdLst>
                  <a:gd name="connsiteX0" fmla="*/ 98425 w 98425"/>
                  <a:gd name="connsiteY0" fmla="*/ 0 h 844550"/>
                  <a:gd name="connsiteX1" fmla="*/ 98425 w 98425"/>
                  <a:gd name="connsiteY1" fmla="*/ 85725 h 844550"/>
                  <a:gd name="connsiteX2" fmla="*/ 0 w 98425"/>
                  <a:gd name="connsiteY2" fmla="*/ 184150 h 844550"/>
                  <a:gd name="connsiteX3" fmla="*/ 0 w 98425"/>
                  <a:gd name="connsiteY3" fmla="*/ 844550 h 84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425" h="844550">
                    <a:moveTo>
                      <a:pt x="98425" y="0"/>
                    </a:moveTo>
                    <a:lnTo>
                      <a:pt x="98425" y="85725"/>
                    </a:lnTo>
                    <a:lnTo>
                      <a:pt x="0" y="184150"/>
                    </a:lnTo>
                    <a:lnTo>
                      <a:pt x="0" y="84455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6" name="正方形/長方形 495">
                <a:extLst>
                  <a:ext uri="{FF2B5EF4-FFF2-40B4-BE49-F238E27FC236}">
                    <a16:creationId xmlns:a16="http://schemas.microsoft.com/office/drawing/2014/main" id="{99288734-A765-4D0E-8911-71B930272C7A}"/>
                  </a:ext>
                </a:extLst>
              </p:cNvPr>
              <p:cNvSpPr/>
              <p:nvPr/>
            </p:nvSpPr>
            <p:spPr>
              <a:xfrm>
                <a:off x="2139949" y="2301168"/>
                <a:ext cx="149527" cy="5468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7CF9A20E-B013-41BC-8623-6E8D4218FFEE}"/>
                  </a:ext>
                </a:extLst>
              </p:cNvPr>
              <p:cNvSpPr/>
              <p:nvPr/>
            </p:nvSpPr>
            <p:spPr bwMode="auto">
              <a:xfrm>
                <a:off x="1795334" y="1575992"/>
                <a:ext cx="131330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1E9B077D-7EAA-4036-B3B2-0EAE48344574}"/>
                  </a:ext>
                </a:extLst>
              </p:cNvPr>
              <p:cNvSpPr/>
              <p:nvPr/>
            </p:nvSpPr>
            <p:spPr bwMode="auto">
              <a:xfrm>
                <a:off x="2220186" y="1575992"/>
                <a:ext cx="131330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5CB06779-9913-4DF0-96FD-7BEBD085829D}"/>
                  </a:ext>
                </a:extLst>
              </p:cNvPr>
              <p:cNvSpPr/>
              <p:nvPr/>
            </p:nvSpPr>
            <p:spPr>
              <a:xfrm rot="10800000">
                <a:off x="1744739" y="1396266"/>
                <a:ext cx="645287" cy="95150"/>
              </a:xfrm>
              <a:custGeom>
                <a:avLst/>
                <a:gdLst>
                  <a:gd name="connsiteX0" fmla="*/ 528560 w 645287"/>
                  <a:gd name="connsiteY0" fmla="*/ 44 h 95150"/>
                  <a:gd name="connsiteX1" fmla="*/ 645287 w 645287"/>
                  <a:gd name="connsiteY1" fmla="*/ 69989 h 95150"/>
                  <a:gd name="connsiteX2" fmla="*/ 602599 w 645287"/>
                  <a:gd name="connsiteY2" fmla="*/ 91401 h 95150"/>
                  <a:gd name="connsiteX3" fmla="*/ 529810 w 645287"/>
                  <a:gd name="connsiteY3" fmla="*/ 47785 h 95150"/>
                  <a:gd name="connsiteX4" fmla="*/ 459404 w 645287"/>
                  <a:gd name="connsiteY4" fmla="*/ 95150 h 95150"/>
                  <a:gd name="connsiteX5" fmla="*/ 415653 w 645287"/>
                  <a:gd name="connsiteY5" fmla="*/ 76001 h 95150"/>
                  <a:gd name="connsiteX6" fmla="*/ 528560 w 645287"/>
                  <a:gd name="connsiteY6" fmla="*/ 44 h 95150"/>
                  <a:gd name="connsiteX7" fmla="*/ 112907 w 645287"/>
                  <a:gd name="connsiteY7" fmla="*/ 44 h 95150"/>
                  <a:gd name="connsiteX8" fmla="*/ 229634 w 645287"/>
                  <a:gd name="connsiteY8" fmla="*/ 69989 h 95150"/>
                  <a:gd name="connsiteX9" fmla="*/ 186946 w 645287"/>
                  <a:gd name="connsiteY9" fmla="*/ 91401 h 95150"/>
                  <a:gd name="connsiteX10" fmla="*/ 114157 w 645287"/>
                  <a:gd name="connsiteY10" fmla="*/ 47785 h 95150"/>
                  <a:gd name="connsiteX11" fmla="*/ 43751 w 645287"/>
                  <a:gd name="connsiteY11" fmla="*/ 95150 h 95150"/>
                  <a:gd name="connsiteX12" fmla="*/ 0 w 645287"/>
                  <a:gd name="connsiteY12" fmla="*/ 76001 h 95150"/>
                  <a:gd name="connsiteX13" fmla="*/ 112907 w 645287"/>
                  <a:gd name="connsiteY13" fmla="*/ 44 h 9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45287" h="95150">
                    <a:moveTo>
                      <a:pt x="528560" y="44"/>
                    </a:moveTo>
                    <a:cubicBezTo>
                      <a:pt x="577739" y="-1244"/>
                      <a:pt x="623229" y="26015"/>
                      <a:pt x="645287" y="69989"/>
                    </a:cubicBezTo>
                    <a:lnTo>
                      <a:pt x="602599" y="91401"/>
                    </a:lnTo>
                    <a:cubicBezTo>
                      <a:pt x="588844" y="63980"/>
                      <a:pt x="560477" y="46982"/>
                      <a:pt x="529810" y="47785"/>
                    </a:cubicBezTo>
                    <a:cubicBezTo>
                      <a:pt x="499143" y="48588"/>
                      <a:pt x="471704" y="67047"/>
                      <a:pt x="459404" y="95150"/>
                    </a:cubicBezTo>
                    <a:lnTo>
                      <a:pt x="415653" y="76001"/>
                    </a:lnTo>
                    <a:cubicBezTo>
                      <a:pt x="435379" y="30933"/>
                      <a:pt x="479381" y="1331"/>
                      <a:pt x="528560" y="44"/>
                    </a:cubicBezTo>
                    <a:close/>
                    <a:moveTo>
                      <a:pt x="112907" y="44"/>
                    </a:moveTo>
                    <a:cubicBezTo>
                      <a:pt x="162086" y="-1244"/>
                      <a:pt x="207576" y="26015"/>
                      <a:pt x="229634" y="69989"/>
                    </a:cubicBezTo>
                    <a:lnTo>
                      <a:pt x="186946" y="91401"/>
                    </a:lnTo>
                    <a:cubicBezTo>
                      <a:pt x="173191" y="63980"/>
                      <a:pt x="144824" y="46982"/>
                      <a:pt x="114157" y="47785"/>
                    </a:cubicBezTo>
                    <a:cubicBezTo>
                      <a:pt x="83490" y="48588"/>
                      <a:pt x="56051" y="67047"/>
                      <a:pt x="43751" y="95150"/>
                    </a:cubicBezTo>
                    <a:lnTo>
                      <a:pt x="0" y="76001"/>
                    </a:lnTo>
                    <a:cubicBezTo>
                      <a:pt x="19726" y="30933"/>
                      <a:pt x="63728" y="1331"/>
                      <a:pt x="112907" y="4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5B2A0A63-7A1F-437A-B25D-1D4926B6B8A5}"/>
                </a:ext>
              </a:extLst>
            </p:cNvPr>
            <p:cNvSpPr/>
            <p:nvPr/>
          </p:nvSpPr>
          <p:spPr>
            <a:xfrm rot="11848217" flipH="1">
              <a:off x="2114963" y="5345651"/>
              <a:ext cx="246354" cy="634727"/>
            </a:xfrm>
            <a:custGeom>
              <a:avLst/>
              <a:gdLst>
                <a:gd name="connsiteX0" fmla="*/ 63630 w 246354"/>
                <a:gd name="connsiteY0" fmla="*/ 601439 h 634727"/>
                <a:gd name="connsiteX1" fmla="*/ 169397 w 246354"/>
                <a:gd name="connsiteY1" fmla="*/ 634727 h 634727"/>
                <a:gd name="connsiteX2" fmla="*/ 183612 w 246354"/>
                <a:gd name="connsiteY2" fmla="*/ 618250 h 634727"/>
                <a:gd name="connsiteX3" fmla="*/ 205948 w 246354"/>
                <a:gd name="connsiteY3" fmla="*/ 541684 h 634727"/>
                <a:gd name="connsiteX4" fmla="*/ 176115 w 246354"/>
                <a:gd name="connsiteY4" fmla="*/ 236828 h 634727"/>
                <a:gd name="connsiteX5" fmla="*/ 193322 w 246354"/>
                <a:gd name="connsiteY5" fmla="*/ 203018 h 634727"/>
                <a:gd name="connsiteX6" fmla="*/ 199104 w 246354"/>
                <a:gd name="connsiteY6" fmla="*/ 183417 h 634727"/>
                <a:gd name="connsiteX7" fmla="*/ 202764 w 246354"/>
                <a:gd name="connsiteY7" fmla="*/ 154374 h 634727"/>
                <a:gd name="connsiteX8" fmla="*/ 243017 w 246354"/>
                <a:gd name="connsiteY8" fmla="*/ 86464 h 634727"/>
                <a:gd name="connsiteX9" fmla="*/ 243225 w 246354"/>
                <a:gd name="connsiteY9" fmla="*/ 86267 h 634727"/>
                <a:gd name="connsiteX10" fmla="*/ 243465 w 246354"/>
                <a:gd name="connsiteY10" fmla="*/ 85829 h 634727"/>
                <a:gd name="connsiteX11" fmla="*/ 244000 w 246354"/>
                <a:gd name="connsiteY11" fmla="*/ 85073 h 634727"/>
                <a:gd name="connsiteX12" fmla="*/ 243913 w 246354"/>
                <a:gd name="connsiteY12" fmla="*/ 85014 h 634727"/>
                <a:gd name="connsiteX13" fmla="*/ 245625 w 246354"/>
                <a:gd name="connsiteY13" fmla="*/ 81901 h 634727"/>
                <a:gd name="connsiteX14" fmla="*/ 242829 w 246354"/>
                <a:gd name="connsiteY14" fmla="*/ 70636 h 634727"/>
                <a:gd name="connsiteX15" fmla="*/ 230472 w 246354"/>
                <a:gd name="connsiteY15" fmla="*/ 71705 h 634727"/>
                <a:gd name="connsiteX16" fmla="*/ 227839 w 246354"/>
                <a:gd name="connsiteY16" fmla="*/ 74198 h 634727"/>
                <a:gd name="connsiteX17" fmla="*/ 227744 w 246354"/>
                <a:gd name="connsiteY17" fmla="*/ 74134 h 634727"/>
                <a:gd name="connsiteX18" fmla="*/ 227087 w 246354"/>
                <a:gd name="connsiteY18" fmla="*/ 74910 h 634727"/>
                <a:gd name="connsiteX19" fmla="*/ 226779 w 246354"/>
                <a:gd name="connsiteY19" fmla="*/ 75201 h 634727"/>
                <a:gd name="connsiteX20" fmla="*/ 226667 w 246354"/>
                <a:gd name="connsiteY20" fmla="*/ 75405 h 634727"/>
                <a:gd name="connsiteX21" fmla="*/ 183685 w 246354"/>
                <a:gd name="connsiteY21" fmla="*/ 122594 h 634727"/>
                <a:gd name="connsiteX22" fmla="*/ 202860 w 246354"/>
                <a:gd name="connsiteY22" fmla="*/ 40196 h 634727"/>
                <a:gd name="connsiteX23" fmla="*/ 202791 w 246354"/>
                <a:gd name="connsiteY23" fmla="*/ 40178 h 634727"/>
                <a:gd name="connsiteX24" fmla="*/ 203294 w 246354"/>
                <a:gd name="connsiteY24" fmla="*/ 37837 h 634727"/>
                <a:gd name="connsiteX25" fmla="*/ 194345 w 246354"/>
                <a:gd name="connsiteY25" fmla="*/ 22538 h 634727"/>
                <a:gd name="connsiteX26" fmla="*/ 176893 w 246354"/>
                <a:gd name="connsiteY26" fmla="*/ 34079 h 634727"/>
                <a:gd name="connsiteX27" fmla="*/ 176781 w 246354"/>
                <a:gd name="connsiteY27" fmla="*/ 34601 h 634727"/>
                <a:gd name="connsiteX28" fmla="*/ 145562 w 246354"/>
                <a:gd name="connsiteY28" fmla="*/ 113227 h 634727"/>
                <a:gd name="connsiteX29" fmla="*/ 144843 w 246354"/>
                <a:gd name="connsiteY29" fmla="*/ 18045 h 634727"/>
                <a:gd name="connsiteX30" fmla="*/ 144936 w 246354"/>
                <a:gd name="connsiteY30" fmla="*/ 17450 h 634727"/>
                <a:gd name="connsiteX31" fmla="*/ 132802 w 246354"/>
                <a:gd name="connsiteY31" fmla="*/ 23 h 634727"/>
                <a:gd name="connsiteX32" fmla="*/ 118211 w 246354"/>
                <a:gd name="connsiteY32" fmla="*/ 15729 h 634727"/>
                <a:gd name="connsiteX33" fmla="*/ 118213 w 246354"/>
                <a:gd name="connsiteY33" fmla="*/ 16034 h 634727"/>
                <a:gd name="connsiteX34" fmla="*/ 104557 w 246354"/>
                <a:gd name="connsiteY34" fmla="*/ 114383 h 634727"/>
                <a:gd name="connsiteX35" fmla="*/ 73895 w 246354"/>
                <a:gd name="connsiteY35" fmla="*/ 35511 h 634727"/>
                <a:gd name="connsiteX36" fmla="*/ 73798 w 246354"/>
                <a:gd name="connsiteY36" fmla="*/ 35044 h 634727"/>
                <a:gd name="connsiteX37" fmla="*/ 62377 w 246354"/>
                <a:gd name="connsiteY37" fmla="*/ 26000 h 634727"/>
                <a:gd name="connsiteX38" fmla="*/ 57078 w 246354"/>
                <a:gd name="connsiteY38" fmla="*/ 26429 h 634727"/>
                <a:gd name="connsiteX39" fmla="*/ 47622 w 246354"/>
                <a:gd name="connsiteY39" fmla="*/ 39639 h 634727"/>
                <a:gd name="connsiteX40" fmla="*/ 47998 w 246354"/>
                <a:gd name="connsiteY40" fmla="*/ 41452 h 634727"/>
                <a:gd name="connsiteX41" fmla="*/ 47932 w 246354"/>
                <a:gd name="connsiteY41" fmla="*/ 41470 h 634727"/>
                <a:gd name="connsiteX42" fmla="*/ 71233 w 246354"/>
                <a:gd name="connsiteY42" fmla="*/ 125423 h 634727"/>
                <a:gd name="connsiteX43" fmla="*/ 66495 w 246354"/>
                <a:gd name="connsiteY43" fmla="*/ 148689 h 634727"/>
                <a:gd name="connsiteX44" fmla="*/ 24784 w 246354"/>
                <a:gd name="connsiteY44" fmla="*/ 134594 h 634727"/>
                <a:gd name="connsiteX45" fmla="*/ 24749 w 246354"/>
                <a:gd name="connsiteY45" fmla="*/ 134653 h 634727"/>
                <a:gd name="connsiteX46" fmla="*/ 22345 w 246354"/>
                <a:gd name="connsiteY46" fmla="*/ 133733 h 634727"/>
                <a:gd name="connsiteX47" fmla="*/ 14953 w 246354"/>
                <a:gd name="connsiteY47" fmla="*/ 132689 h 634727"/>
                <a:gd name="connsiteX48" fmla="*/ 1336 w 246354"/>
                <a:gd name="connsiteY48" fmla="*/ 139702 h 634727"/>
                <a:gd name="connsiteX49" fmla="*/ 8637 w 246354"/>
                <a:gd name="connsiteY49" fmla="*/ 159003 h 634727"/>
                <a:gd name="connsiteX50" fmla="*/ 11634 w 246354"/>
                <a:gd name="connsiteY50" fmla="*/ 160702 h 634727"/>
                <a:gd name="connsiteX51" fmla="*/ 73859 w 246354"/>
                <a:gd name="connsiteY51" fmla="*/ 202178 h 634727"/>
                <a:gd name="connsiteX52" fmla="*/ 74802 w 246354"/>
                <a:gd name="connsiteY52" fmla="*/ 204101 h 634727"/>
                <a:gd name="connsiteX53" fmla="*/ 94542 w 246354"/>
                <a:gd name="connsiteY53" fmla="*/ 236590 h 634727"/>
                <a:gd name="connsiteX54" fmla="*/ 91283 w 246354"/>
                <a:gd name="connsiteY54" fmla="*/ 508513 h 634727"/>
                <a:gd name="connsiteX55" fmla="*/ 63561 w 246354"/>
                <a:gd name="connsiteY55" fmla="*/ 599494 h 63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46354" h="634727">
                  <a:moveTo>
                    <a:pt x="63630" y="601439"/>
                  </a:moveTo>
                  <a:lnTo>
                    <a:pt x="169397" y="634727"/>
                  </a:lnTo>
                  <a:lnTo>
                    <a:pt x="183612" y="618250"/>
                  </a:lnTo>
                  <a:cubicBezTo>
                    <a:pt x="191651" y="601106"/>
                    <a:pt x="198580" y="576802"/>
                    <a:pt x="205948" y="541684"/>
                  </a:cubicBezTo>
                  <a:cubicBezTo>
                    <a:pt x="206930" y="459629"/>
                    <a:pt x="181124" y="347562"/>
                    <a:pt x="176115" y="236828"/>
                  </a:cubicBezTo>
                  <a:lnTo>
                    <a:pt x="193322" y="203018"/>
                  </a:lnTo>
                  <a:cubicBezTo>
                    <a:pt x="196549" y="197087"/>
                    <a:pt x="198581" y="190468"/>
                    <a:pt x="199104" y="183417"/>
                  </a:cubicBezTo>
                  <a:cubicBezTo>
                    <a:pt x="200066" y="170445"/>
                    <a:pt x="201802" y="167346"/>
                    <a:pt x="202764" y="154374"/>
                  </a:cubicBezTo>
                  <a:lnTo>
                    <a:pt x="243017" y="86464"/>
                  </a:lnTo>
                  <a:lnTo>
                    <a:pt x="243225" y="86267"/>
                  </a:lnTo>
                  <a:lnTo>
                    <a:pt x="243465" y="85829"/>
                  </a:lnTo>
                  <a:lnTo>
                    <a:pt x="244000" y="85073"/>
                  </a:lnTo>
                  <a:lnTo>
                    <a:pt x="243913" y="85014"/>
                  </a:lnTo>
                  <a:lnTo>
                    <a:pt x="245625" y="81901"/>
                  </a:lnTo>
                  <a:cubicBezTo>
                    <a:pt x="247186" y="77437"/>
                    <a:pt x="246235" y="72928"/>
                    <a:pt x="242829" y="70636"/>
                  </a:cubicBezTo>
                  <a:cubicBezTo>
                    <a:pt x="239423" y="68344"/>
                    <a:pt x="234529" y="68921"/>
                    <a:pt x="230472" y="71705"/>
                  </a:cubicBezTo>
                  <a:lnTo>
                    <a:pt x="227839" y="74198"/>
                  </a:lnTo>
                  <a:lnTo>
                    <a:pt x="227744" y="74134"/>
                  </a:lnTo>
                  <a:lnTo>
                    <a:pt x="227087" y="74910"/>
                  </a:lnTo>
                  <a:lnTo>
                    <a:pt x="226779" y="75201"/>
                  </a:lnTo>
                  <a:lnTo>
                    <a:pt x="226667" y="75405"/>
                  </a:lnTo>
                  <a:cubicBezTo>
                    <a:pt x="212227" y="91391"/>
                    <a:pt x="188013" y="124904"/>
                    <a:pt x="183685" y="122594"/>
                  </a:cubicBezTo>
                  <a:cubicBezTo>
                    <a:pt x="179358" y="120285"/>
                    <a:pt x="196355" y="67918"/>
                    <a:pt x="202860" y="40196"/>
                  </a:cubicBezTo>
                  <a:lnTo>
                    <a:pt x="202791" y="40178"/>
                  </a:lnTo>
                  <a:lnTo>
                    <a:pt x="203294" y="37837"/>
                  </a:lnTo>
                  <a:cubicBezTo>
                    <a:pt x="204182" y="30700"/>
                    <a:pt x="200564" y="24192"/>
                    <a:pt x="194345" y="22538"/>
                  </a:cubicBezTo>
                  <a:cubicBezTo>
                    <a:pt x="187237" y="20649"/>
                    <a:pt x="179424" y="25816"/>
                    <a:pt x="176893" y="34079"/>
                  </a:cubicBezTo>
                  <a:lnTo>
                    <a:pt x="176781" y="34601"/>
                  </a:lnTo>
                  <a:cubicBezTo>
                    <a:pt x="166375" y="60810"/>
                    <a:pt x="150594" y="113776"/>
                    <a:pt x="145562" y="113227"/>
                  </a:cubicBezTo>
                  <a:cubicBezTo>
                    <a:pt x="140530" y="112678"/>
                    <a:pt x="145083" y="49772"/>
                    <a:pt x="144843" y="18045"/>
                  </a:cubicBezTo>
                  <a:cubicBezTo>
                    <a:pt x="144874" y="17847"/>
                    <a:pt x="144905" y="17648"/>
                    <a:pt x="144936" y="17450"/>
                  </a:cubicBezTo>
                  <a:cubicBezTo>
                    <a:pt x="145615" y="8300"/>
                    <a:pt x="140182" y="498"/>
                    <a:pt x="132802" y="23"/>
                  </a:cubicBezTo>
                  <a:cubicBezTo>
                    <a:pt x="125422" y="-453"/>
                    <a:pt x="118889" y="6579"/>
                    <a:pt x="118211" y="15729"/>
                  </a:cubicBezTo>
                  <a:cubicBezTo>
                    <a:pt x="118211" y="15831"/>
                    <a:pt x="118212" y="15932"/>
                    <a:pt x="118213" y="16034"/>
                  </a:cubicBezTo>
                  <a:cubicBezTo>
                    <a:pt x="113661" y="48817"/>
                    <a:pt x="107960" y="112313"/>
                    <a:pt x="104557" y="114383"/>
                  </a:cubicBezTo>
                  <a:cubicBezTo>
                    <a:pt x="101153" y="116452"/>
                    <a:pt x="84116" y="61802"/>
                    <a:pt x="73895" y="35511"/>
                  </a:cubicBezTo>
                  <a:lnTo>
                    <a:pt x="73798" y="35044"/>
                  </a:lnTo>
                  <a:cubicBezTo>
                    <a:pt x="72185" y="30001"/>
                    <a:pt x="67571" y="26570"/>
                    <a:pt x="62377" y="26000"/>
                  </a:cubicBezTo>
                  <a:cubicBezTo>
                    <a:pt x="60645" y="25810"/>
                    <a:pt x="58849" y="25937"/>
                    <a:pt x="57078" y="26429"/>
                  </a:cubicBezTo>
                  <a:cubicBezTo>
                    <a:pt x="50880" y="28150"/>
                    <a:pt x="47044" y="33759"/>
                    <a:pt x="47622" y="39639"/>
                  </a:cubicBezTo>
                  <a:lnTo>
                    <a:pt x="47998" y="41452"/>
                  </a:lnTo>
                  <a:lnTo>
                    <a:pt x="47932" y="41470"/>
                  </a:lnTo>
                  <a:cubicBezTo>
                    <a:pt x="55699" y="69455"/>
                    <a:pt x="68948" y="118150"/>
                    <a:pt x="71233" y="125423"/>
                  </a:cubicBezTo>
                  <a:cubicBezTo>
                    <a:pt x="73518" y="132696"/>
                    <a:pt x="72480" y="144141"/>
                    <a:pt x="66495" y="148689"/>
                  </a:cubicBezTo>
                  <a:cubicBezTo>
                    <a:pt x="60509" y="153236"/>
                    <a:pt x="39643" y="139938"/>
                    <a:pt x="24784" y="134594"/>
                  </a:cubicBezTo>
                  <a:cubicBezTo>
                    <a:pt x="24773" y="134614"/>
                    <a:pt x="24761" y="134633"/>
                    <a:pt x="24749" y="134653"/>
                  </a:cubicBezTo>
                  <a:lnTo>
                    <a:pt x="22345" y="133733"/>
                  </a:lnTo>
                  <a:cubicBezTo>
                    <a:pt x="19850" y="132990"/>
                    <a:pt x="17342" y="132650"/>
                    <a:pt x="14953" y="132689"/>
                  </a:cubicBezTo>
                  <a:cubicBezTo>
                    <a:pt x="8980" y="132786"/>
                    <a:pt x="3750" y="135251"/>
                    <a:pt x="1336" y="139702"/>
                  </a:cubicBezTo>
                  <a:cubicBezTo>
                    <a:pt x="-2045" y="145935"/>
                    <a:pt x="1211" y="153996"/>
                    <a:pt x="8637" y="159003"/>
                  </a:cubicBezTo>
                  <a:lnTo>
                    <a:pt x="11634" y="160702"/>
                  </a:lnTo>
                  <a:lnTo>
                    <a:pt x="73859" y="202178"/>
                  </a:lnTo>
                  <a:lnTo>
                    <a:pt x="74802" y="204101"/>
                  </a:lnTo>
                  <a:cubicBezTo>
                    <a:pt x="77013" y="207656"/>
                    <a:pt x="91501" y="233633"/>
                    <a:pt x="94542" y="236590"/>
                  </a:cubicBezTo>
                  <a:cubicBezTo>
                    <a:pt x="94001" y="285875"/>
                    <a:pt x="94627" y="455403"/>
                    <a:pt x="91283" y="508513"/>
                  </a:cubicBezTo>
                  <a:cubicBezTo>
                    <a:pt x="88776" y="548345"/>
                    <a:pt x="68893" y="577385"/>
                    <a:pt x="63561" y="59949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4F3EA640-1A80-4F60-B4FD-AA71DF80207E}"/>
                </a:ext>
              </a:extLst>
            </p:cNvPr>
            <p:cNvSpPr/>
            <p:nvPr/>
          </p:nvSpPr>
          <p:spPr>
            <a:xfrm rot="9751783">
              <a:off x="1679635" y="5345652"/>
              <a:ext cx="246354" cy="634727"/>
            </a:xfrm>
            <a:custGeom>
              <a:avLst/>
              <a:gdLst>
                <a:gd name="connsiteX0" fmla="*/ 63630 w 246354"/>
                <a:gd name="connsiteY0" fmla="*/ 601439 h 634727"/>
                <a:gd name="connsiteX1" fmla="*/ 169397 w 246354"/>
                <a:gd name="connsiteY1" fmla="*/ 634727 h 634727"/>
                <a:gd name="connsiteX2" fmla="*/ 183612 w 246354"/>
                <a:gd name="connsiteY2" fmla="*/ 618250 h 634727"/>
                <a:gd name="connsiteX3" fmla="*/ 205948 w 246354"/>
                <a:gd name="connsiteY3" fmla="*/ 541684 h 634727"/>
                <a:gd name="connsiteX4" fmla="*/ 176115 w 246354"/>
                <a:gd name="connsiteY4" fmla="*/ 236828 h 634727"/>
                <a:gd name="connsiteX5" fmla="*/ 193322 w 246354"/>
                <a:gd name="connsiteY5" fmla="*/ 203018 h 634727"/>
                <a:gd name="connsiteX6" fmla="*/ 199104 w 246354"/>
                <a:gd name="connsiteY6" fmla="*/ 183417 h 634727"/>
                <a:gd name="connsiteX7" fmla="*/ 202764 w 246354"/>
                <a:gd name="connsiteY7" fmla="*/ 154374 h 634727"/>
                <a:gd name="connsiteX8" fmla="*/ 243017 w 246354"/>
                <a:gd name="connsiteY8" fmla="*/ 86464 h 634727"/>
                <a:gd name="connsiteX9" fmla="*/ 243225 w 246354"/>
                <a:gd name="connsiteY9" fmla="*/ 86267 h 634727"/>
                <a:gd name="connsiteX10" fmla="*/ 243465 w 246354"/>
                <a:gd name="connsiteY10" fmla="*/ 85829 h 634727"/>
                <a:gd name="connsiteX11" fmla="*/ 244000 w 246354"/>
                <a:gd name="connsiteY11" fmla="*/ 85073 h 634727"/>
                <a:gd name="connsiteX12" fmla="*/ 243913 w 246354"/>
                <a:gd name="connsiteY12" fmla="*/ 85014 h 634727"/>
                <a:gd name="connsiteX13" fmla="*/ 245625 w 246354"/>
                <a:gd name="connsiteY13" fmla="*/ 81901 h 634727"/>
                <a:gd name="connsiteX14" fmla="*/ 242829 w 246354"/>
                <a:gd name="connsiteY14" fmla="*/ 70636 h 634727"/>
                <a:gd name="connsiteX15" fmla="*/ 230472 w 246354"/>
                <a:gd name="connsiteY15" fmla="*/ 71705 h 634727"/>
                <a:gd name="connsiteX16" fmla="*/ 227839 w 246354"/>
                <a:gd name="connsiteY16" fmla="*/ 74198 h 634727"/>
                <a:gd name="connsiteX17" fmla="*/ 227744 w 246354"/>
                <a:gd name="connsiteY17" fmla="*/ 74134 h 634727"/>
                <a:gd name="connsiteX18" fmla="*/ 227087 w 246354"/>
                <a:gd name="connsiteY18" fmla="*/ 74910 h 634727"/>
                <a:gd name="connsiteX19" fmla="*/ 226779 w 246354"/>
                <a:gd name="connsiteY19" fmla="*/ 75201 h 634727"/>
                <a:gd name="connsiteX20" fmla="*/ 226667 w 246354"/>
                <a:gd name="connsiteY20" fmla="*/ 75405 h 634727"/>
                <a:gd name="connsiteX21" fmla="*/ 183685 w 246354"/>
                <a:gd name="connsiteY21" fmla="*/ 122594 h 634727"/>
                <a:gd name="connsiteX22" fmla="*/ 202860 w 246354"/>
                <a:gd name="connsiteY22" fmla="*/ 40196 h 634727"/>
                <a:gd name="connsiteX23" fmla="*/ 202791 w 246354"/>
                <a:gd name="connsiteY23" fmla="*/ 40178 h 634727"/>
                <a:gd name="connsiteX24" fmla="*/ 203294 w 246354"/>
                <a:gd name="connsiteY24" fmla="*/ 37837 h 634727"/>
                <a:gd name="connsiteX25" fmla="*/ 194345 w 246354"/>
                <a:gd name="connsiteY25" fmla="*/ 22538 h 634727"/>
                <a:gd name="connsiteX26" fmla="*/ 176893 w 246354"/>
                <a:gd name="connsiteY26" fmla="*/ 34079 h 634727"/>
                <a:gd name="connsiteX27" fmla="*/ 176781 w 246354"/>
                <a:gd name="connsiteY27" fmla="*/ 34601 h 634727"/>
                <a:gd name="connsiteX28" fmla="*/ 145562 w 246354"/>
                <a:gd name="connsiteY28" fmla="*/ 113227 h 634727"/>
                <a:gd name="connsiteX29" fmla="*/ 144843 w 246354"/>
                <a:gd name="connsiteY29" fmla="*/ 18045 h 634727"/>
                <a:gd name="connsiteX30" fmla="*/ 144936 w 246354"/>
                <a:gd name="connsiteY30" fmla="*/ 17450 h 634727"/>
                <a:gd name="connsiteX31" fmla="*/ 132802 w 246354"/>
                <a:gd name="connsiteY31" fmla="*/ 23 h 634727"/>
                <a:gd name="connsiteX32" fmla="*/ 118211 w 246354"/>
                <a:gd name="connsiteY32" fmla="*/ 15729 h 634727"/>
                <a:gd name="connsiteX33" fmla="*/ 118213 w 246354"/>
                <a:gd name="connsiteY33" fmla="*/ 16034 h 634727"/>
                <a:gd name="connsiteX34" fmla="*/ 104557 w 246354"/>
                <a:gd name="connsiteY34" fmla="*/ 114383 h 634727"/>
                <a:gd name="connsiteX35" fmla="*/ 73895 w 246354"/>
                <a:gd name="connsiteY35" fmla="*/ 35511 h 634727"/>
                <a:gd name="connsiteX36" fmla="*/ 73798 w 246354"/>
                <a:gd name="connsiteY36" fmla="*/ 35044 h 634727"/>
                <a:gd name="connsiteX37" fmla="*/ 62377 w 246354"/>
                <a:gd name="connsiteY37" fmla="*/ 26000 h 634727"/>
                <a:gd name="connsiteX38" fmla="*/ 57078 w 246354"/>
                <a:gd name="connsiteY38" fmla="*/ 26429 h 634727"/>
                <a:gd name="connsiteX39" fmla="*/ 47622 w 246354"/>
                <a:gd name="connsiteY39" fmla="*/ 39639 h 634727"/>
                <a:gd name="connsiteX40" fmla="*/ 47998 w 246354"/>
                <a:gd name="connsiteY40" fmla="*/ 41452 h 634727"/>
                <a:gd name="connsiteX41" fmla="*/ 47932 w 246354"/>
                <a:gd name="connsiteY41" fmla="*/ 41470 h 634727"/>
                <a:gd name="connsiteX42" fmla="*/ 71233 w 246354"/>
                <a:gd name="connsiteY42" fmla="*/ 125423 h 634727"/>
                <a:gd name="connsiteX43" fmla="*/ 66495 w 246354"/>
                <a:gd name="connsiteY43" fmla="*/ 148689 h 634727"/>
                <a:gd name="connsiteX44" fmla="*/ 24784 w 246354"/>
                <a:gd name="connsiteY44" fmla="*/ 134594 h 634727"/>
                <a:gd name="connsiteX45" fmla="*/ 24749 w 246354"/>
                <a:gd name="connsiteY45" fmla="*/ 134653 h 634727"/>
                <a:gd name="connsiteX46" fmla="*/ 22345 w 246354"/>
                <a:gd name="connsiteY46" fmla="*/ 133733 h 634727"/>
                <a:gd name="connsiteX47" fmla="*/ 14953 w 246354"/>
                <a:gd name="connsiteY47" fmla="*/ 132689 h 634727"/>
                <a:gd name="connsiteX48" fmla="*/ 1336 w 246354"/>
                <a:gd name="connsiteY48" fmla="*/ 139702 h 634727"/>
                <a:gd name="connsiteX49" fmla="*/ 8637 w 246354"/>
                <a:gd name="connsiteY49" fmla="*/ 159003 h 634727"/>
                <a:gd name="connsiteX50" fmla="*/ 11634 w 246354"/>
                <a:gd name="connsiteY50" fmla="*/ 160702 h 634727"/>
                <a:gd name="connsiteX51" fmla="*/ 73859 w 246354"/>
                <a:gd name="connsiteY51" fmla="*/ 202178 h 634727"/>
                <a:gd name="connsiteX52" fmla="*/ 74802 w 246354"/>
                <a:gd name="connsiteY52" fmla="*/ 204101 h 634727"/>
                <a:gd name="connsiteX53" fmla="*/ 94542 w 246354"/>
                <a:gd name="connsiteY53" fmla="*/ 236590 h 634727"/>
                <a:gd name="connsiteX54" fmla="*/ 91283 w 246354"/>
                <a:gd name="connsiteY54" fmla="*/ 508513 h 634727"/>
                <a:gd name="connsiteX55" fmla="*/ 63561 w 246354"/>
                <a:gd name="connsiteY55" fmla="*/ 599494 h 63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46354" h="634727">
                  <a:moveTo>
                    <a:pt x="63630" y="601439"/>
                  </a:moveTo>
                  <a:lnTo>
                    <a:pt x="169397" y="634727"/>
                  </a:lnTo>
                  <a:lnTo>
                    <a:pt x="183612" y="618250"/>
                  </a:lnTo>
                  <a:cubicBezTo>
                    <a:pt x="191651" y="601106"/>
                    <a:pt x="198580" y="576802"/>
                    <a:pt x="205948" y="541684"/>
                  </a:cubicBezTo>
                  <a:cubicBezTo>
                    <a:pt x="206930" y="459629"/>
                    <a:pt x="181124" y="347562"/>
                    <a:pt x="176115" y="236828"/>
                  </a:cubicBezTo>
                  <a:lnTo>
                    <a:pt x="193322" y="203018"/>
                  </a:lnTo>
                  <a:cubicBezTo>
                    <a:pt x="196549" y="197087"/>
                    <a:pt x="198581" y="190468"/>
                    <a:pt x="199104" y="183417"/>
                  </a:cubicBezTo>
                  <a:cubicBezTo>
                    <a:pt x="200066" y="170445"/>
                    <a:pt x="201802" y="167346"/>
                    <a:pt x="202764" y="154374"/>
                  </a:cubicBezTo>
                  <a:lnTo>
                    <a:pt x="243017" y="86464"/>
                  </a:lnTo>
                  <a:lnTo>
                    <a:pt x="243225" y="86267"/>
                  </a:lnTo>
                  <a:lnTo>
                    <a:pt x="243465" y="85829"/>
                  </a:lnTo>
                  <a:lnTo>
                    <a:pt x="244000" y="85073"/>
                  </a:lnTo>
                  <a:lnTo>
                    <a:pt x="243913" y="85014"/>
                  </a:lnTo>
                  <a:lnTo>
                    <a:pt x="245625" y="81901"/>
                  </a:lnTo>
                  <a:cubicBezTo>
                    <a:pt x="247186" y="77437"/>
                    <a:pt x="246235" y="72928"/>
                    <a:pt x="242829" y="70636"/>
                  </a:cubicBezTo>
                  <a:cubicBezTo>
                    <a:pt x="239423" y="68344"/>
                    <a:pt x="234529" y="68921"/>
                    <a:pt x="230472" y="71705"/>
                  </a:cubicBezTo>
                  <a:lnTo>
                    <a:pt x="227839" y="74198"/>
                  </a:lnTo>
                  <a:lnTo>
                    <a:pt x="227744" y="74134"/>
                  </a:lnTo>
                  <a:lnTo>
                    <a:pt x="227087" y="74910"/>
                  </a:lnTo>
                  <a:lnTo>
                    <a:pt x="226779" y="75201"/>
                  </a:lnTo>
                  <a:lnTo>
                    <a:pt x="226667" y="75405"/>
                  </a:lnTo>
                  <a:cubicBezTo>
                    <a:pt x="212227" y="91391"/>
                    <a:pt x="188013" y="124904"/>
                    <a:pt x="183685" y="122594"/>
                  </a:cubicBezTo>
                  <a:cubicBezTo>
                    <a:pt x="179358" y="120285"/>
                    <a:pt x="196355" y="67918"/>
                    <a:pt x="202860" y="40196"/>
                  </a:cubicBezTo>
                  <a:lnTo>
                    <a:pt x="202791" y="40178"/>
                  </a:lnTo>
                  <a:lnTo>
                    <a:pt x="203294" y="37837"/>
                  </a:lnTo>
                  <a:cubicBezTo>
                    <a:pt x="204182" y="30700"/>
                    <a:pt x="200564" y="24192"/>
                    <a:pt x="194345" y="22538"/>
                  </a:cubicBezTo>
                  <a:cubicBezTo>
                    <a:pt x="187237" y="20649"/>
                    <a:pt x="179424" y="25816"/>
                    <a:pt x="176893" y="34079"/>
                  </a:cubicBezTo>
                  <a:lnTo>
                    <a:pt x="176781" y="34601"/>
                  </a:lnTo>
                  <a:cubicBezTo>
                    <a:pt x="166375" y="60810"/>
                    <a:pt x="150594" y="113776"/>
                    <a:pt x="145562" y="113227"/>
                  </a:cubicBezTo>
                  <a:cubicBezTo>
                    <a:pt x="140530" y="112678"/>
                    <a:pt x="145083" y="49772"/>
                    <a:pt x="144843" y="18045"/>
                  </a:cubicBezTo>
                  <a:cubicBezTo>
                    <a:pt x="144874" y="17847"/>
                    <a:pt x="144905" y="17648"/>
                    <a:pt x="144936" y="17450"/>
                  </a:cubicBezTo>
                  <a:cubicBezTo>
                    <a:pt x="145615" y="8300"/>
                    <a:pt x="140182" y="498"/>
                    <a:pt x="132802" y="23"/>
                  </a:cubicBezTo>
                  <a:cubicBezTo>
                    <a:pt x="125422" y="-453"/>
                    <a:pt x="118889" y="6579"/>
                    <a:pt x="118211" y="15729"/>
                  </a:cubicBezTo>
                  <a:cubicBezTo>
                    <a:pt x="118211" y="15831"/>
                    <a:pt x="118212" y="15932"/>
                    <a:pt x="118213" y="16034"/>
                  </a:cubicBezTo>
                  <a:cubicBezTo>
                    <a:pt x="113661" y="48817"/>
                    <a:pt x="107960" y="112313"/>
                    <a:pt x="104557" y="114383"/>
                  </a:cubicBezTo>
                  <a:cubicBezTo>
                    <a:pt x="101153" y="116452"/>
                    <a:pt x="84116" y="61802"/>
                    <a:pt x="73895" y="35511"/>
                  </a:cubicBezTo>
                  <a:lnTo>
                    <a:pt x="73798" y="35044"/>
                  </a:lnTo>
                  <a:cubicBezTo>
                    <a:pt x="72185" y="30001"/>
                    <a:pt x="67571" y="26570"/>
                    <a:pt x="62377" y="26000"/>
                  </a:cubicBezTo>
                  <a:cubicBezTo>
                    <a:pt x="60645" y="25810"/>
                    <a:pt x="58849" y="25937"/>
                    <a:pt x="57078" y="26429"/>
                  </a:cubicBezTo>
                  <a:cubicBezTo>
                    <a:pt x="50880" y="28150"/>
                    <a:pt x="47044" y="33759"/>
                    <a:pt x="47622" y="39639"/>
                  </a:cubicBezTo>
                  <a:lnTo>
                    <a:pt x="47998" y="41452"/>
                  </a:lnTo>
                  <a:lnTo>
                    <a:pt x="47932" y="41470"/>
                  </a:lnTo>
                  <a:cubicBezTo>
                    <a:pt x="55699" y="69455"/>
                    <a:pt x="68948" y="118150"/>
                    <a:pt x="71233" y="125423"/>
                  </a:cubicBezTo>
                  <a:cubicBezTo>
                    <a:pt x="73518" y="132696"/>
                    <a:pt x="72480" y="144141"/>
                    <a:pt x="66495" y="148689"/>
                  </a:cubicBezTo>
                  <a:cubicBezTo>
                    <a:pt x="60509" y="153236"/>
                    <a:pt x="39643" y="139938"/>
                    <a:pt x="24784" y="134594"/>
                  </a:cubicBezTo>
                  <a:cubicBezTo>
                    <a:pt x="24773" y="134614"/>
                    <a:pt x="24761" y="134633"/>
                    <a:pt x="24749" y="134653"/>
                  </a:cubicBezTo>
                  <a:lnTo>
                    <a:pt x="22345" y="133733"/>
                  </a:lnTo>
                  <a:cubicBezTo>
                    <a:pt x="19850" y="132990"/>
                    <a:pt x="17342" y="132650"/>
                    <a:pt x="14953" y="132689"/>
                  </a:cubicBezTo>
                  <a:cubicBezTo>
                    <a:pt x="8980" y="132786"/>
                    <a:pt x="3750" y="135251"/>
                    <a:pt x="1336" y="139702"/>
                  </a:cubicBezTo>
                  <a:cubicBezTo>
                    <a:pt x="-2045" y="145935"/>
                    <a:pt x="1211" y="153996"/>
                    <a:pt x="8637" y="159003"/>
                  </a:cubicBezTo>
                  <a:lnTo>
                    <a:pt x="11634" y="160702"/>
                  </a:lnTo>
                  <a:lnTo>
                    <a:pt x="73859" y="202178"/>
                  </a:lnTo>
                  <a:lnTo>
                    <a:pt x="74802" y="204101"/>
                  </a:lnTo>
                  <a:cubicBezTo>
                    <a:pt x="77013" y="207656"/>
                    <a:pt x="91501" y="233633"/>
                    <a:pt x="94542" y="236590"/>
                  </a:cubicBezTo>
                  <a:cubicBezTo>
                    <a:pt x="94001" y="285875"/>
                    <a:pt x="94627" y="455403"/>
                    <a:pt x="91283" y="508513"/>
                  </a:cubicBezTo>
                  <a:cubicBezTo>
                    <a:pt x="88776" y="548345"/>
                    <a:pt x="68893" y="577385"/>
                    <a:pt x="63561" y="59949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2" name="楕円 3">
              <a:extLst>
                <a:ext uri="{FF2B5EF4-FFF2-40B4-BE49-F238E27FC236}">
                  <a16:creationId xmlns:a16="http://schemas.microsoft.com/office/drawing/2014/main" id="{6E81115C-97A6-477B-BD02-690E31124525}"/>
                </a:ext>
              </a:extLst>
            </p:cNvPr>
            <p:cNvSpPr/>
            <p:nvPr/>
          </p:nvSpPr>
          <p:spPr>
            <a:xfrm rot="10800000" flipV="1">
              <a:off x="1940924" y="4826863"/>
              <a:ext cx="160928" cy="45720"/>
            </a:xfrm>
            <a:custGeom>
              <a:avLst/>
              <a:gdLst>
                <a:gd name="connsiteX0" fmla="*/ 0 w 208922"/>
                <a:gd name="connsiteY0" fmla="*/ 27785 h 55570"/>
                <a:gd name="connsiteX1" fmla="*/ 104461 w 208922"/>
                <a:gd name="connsiteY1" fmla="*/ 0 h 55570"/>
                <a:gd name="connsiteX2" fmla="*/ 208922 w 208922"/>
                <a:gd name="connsiteY2" fmla="*/ 27785 h 55570"/>
                <a:gd name="connsiteX3" fmla="*/ 104461 w 208922"/>
                <a:gd name="connsiteY3" fmla="*/ 55570 h 55570"/>
                <a:gd name="connsiteX4" fmla="*/ 0 w 208922"/>
                <a:gd name="connsiteY4" fmla="*/ 27785 h 55570"/>
                <a:gd name="connsiteX0" fmla="*/ 0 w 208922"/>
                <a:gd name="connsiteY0" fmla="*/ 49217 h 77002"/>
                <a:gd name="connsiteX1" fmla="*/ 104461 w 208922"/>
                <a:gd name="connsiteY1" fmla="*/ 0 h 77002"/>
                <a:gd name="connsiteX2" fmla="*/ 208922 w 208922"/>
                <a:gd name="connsiteY2" fmla="*/ 49217 h 77002"/>
                <a:gd name="connsiteX3" fmla="*/ 104461 w 208922"/>
                <a:gd name="connsiteY3" fmla="*/ 77002 h 77002"/>
                <a:gd name="connsiteX4" fmla="*/ 0 w 208922"/>
                <a:gd name="connsiteY4" fmla="*/ 49217 h 77002"/>
                <a:gd name="connsiteX0" fmla="*/ 0 w 208922"/>
                <a:gd name="connsiteY0" fmla="*/ 49217 h 62783"/>
                <a:gd name="connsiteX1" fmla="*/ 104461 w 208922"/>
                <a:gd name="connsiteY1" fmla="*/ 0 h 62783"/>
                <a:gd name="connsiteX2" fmla="*/ 208922 w 208922"/>
                <a:gd name="connsiteY2" fmla="*/ 49217 h 62783"/>
                <a:gd name="connsiteX3" fmla="*/ 104461 w 208922"/>
                <a:gd name="connsiteY3" fmla="*/ 62714 h 62783"/>
                <a:gd name="connsiteX4" fmla="*/ 0 w 208922"/>
                <a:gd name="connsiteY4" fmla="*/ 49217 h 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922" h="62783">
                  <a:moveTo>
                    <a:pt x="0" y="49217"/>
                  </a:moveTo>
                  <a:cubicBezTo>
                    <a:pt x="0" y="38765"/>
                    <a:pt x="46769" y="0"/>
                    <a:pt x="104461" y="0"/>
                  </a:cubicBezTo>
                  <a:cubicBezTo>
                    <a:pt x="162153" y="0"/>
                    <a:pt x="208922" y="33872"/>
                    <a:pt x="208922" y="49217"/>
                  </a:cubicBezTo>
                  <a:cubicBezTo>
                    <a:pt x="208922" y="64562"/>
                    <a:pt x="162153" y="62714"/>
                    <a:pt x="104461" y="62714"/>
                  </a:cubicBezTo>
                  <a:cubicBezTo>
                    <a:pt x="46769" y="62714"/>
                    <a:pt x="0" y="59669"/>
                    <a:pt x="0" y="49217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1672B632-0B8F-49F2-8059-200BD54328B0}"/>
                </a:ext>
              </a:extLst>
            </p:cNvPr>
            <p:cNvSpPr/>
            <p:nvPr/>
          </p:nvSpPr>
          <p:spPr>
            <a:xfrm>
              <a:off x="2021152" y="4022886"/>
              <a:ext cx="126680" cy="271462"/>
            </a:xfrm>
            <a:custGeom>
              <a:avLst/>
              <a:gdLst>
                <a:gd name="connsiteX0" fmla="*/ 147637 w 193356"/>
                <a:gd name="connsiteY0" fmla="*/ 1 h 271462"/>
                <a:gd name="connsiteX1" fmla="*/ 193356 w 193356"/>
                <a:gd name="connsiteY1" fmla="*/ 1 h 271462"/>
                <a:gd name="connsiteX2" fmla="*/ 193356 w 193356"/>
                <a:gd name="connsiteY2" fmla="*/ 173831 h 271462"/>
                <a:gd name="connsiteX3" fmla="*/ 147637 w 193356"/>
                <a:gd name="connsiteY3" fmla="*/ 173831 h 271462"/>
                <a:gd name="connsiteX4" fmla="*/ 73819 w 193356"/>
                <a:gd name="connsiteY4" fmla="*/ 0 h 271462"/>
                <a:gd name="connsiteX5" fmla="*/ 119538 w 193356"/>
                <a:gd name="connsiteY5" fmla="*/ 0 h 271462"/>
                <a:gd name="connsiteX6" fmla="*/ 119538 w 193356"/>
                <a:gd name="connsiteY6" fmla="*/ 223837 h 271462"/>
                <a:gd name="connsiteX7" fmla="*/ 73819 w 193356"/>
                <a:gd name="connsiteY7" fmla="*/ 223837 h 271462"/>
                <a:gd name="connsiteX8" fmla="*/ 0 w 193356"/>
                <a:gd name="connsiteY8" fmla="*/ 0 h 271462"/>
                <a:gd name="connsiteX9" fmla="*/ 45719 w 193356"/>
                <a:gd name="connsiteY9" fmla="*/ 0 h 271462"/>
                <a:gd name="connsiteX10" fmla="*/ 45719 w 193356"/>
                <a:gd name="connsiteY10" fmla="*/ 271462 h 271462"/>
                <a:gd name="connsiteX11" fmla="*/ 0 w 193356"/>
                <a:gd name="connsiteY11" fmla="*/ 271462 h 27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356" h="271462">
                  <a:moveTo>
                    <a:pt x="147637" y="1"/>
                  </a:moveTo>
                  <a:lnTo>
                    <a:pt x="193356" y="1"/>
                  </a:lnTo>
                  <a:lnTo>
                    <a:pt x="193356" y="173831"/>
                  </a:lnTo>
                  <a:lnTo>
                    <a:pt x="147637" y="173831"/>
                  </a:lnTo>
                  <a:close/>
                  <a:moveTo>
                    <a:pt x="73819" y="0"/>
                  </a:moveTo>
                  <a:lnTo>
                    <a:pt x="119538" y="0"/>
                  </a:lnTo>
                  <a:lnTo>
                    <a:pt x="119538" y="223837"/>
                  </a:lnTo>
                  <a:lnTo>
                    <a:pt x="73819" y="223837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271462"/>
                  </a:lnTo>
                  <a:lnTo>
                    <a:pt x="0" y="271462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51F9DE76-BA39-45E1-9A2F-55B17953FD61}"/>
              </a:ext>
            </a:extLst>
          </p:cNvPr>
          <p:cNvGrpSpPr/>
          <p:nvPr/>
        </p:nvGrpSpPr>
        <p:grpSpPr>
          <a:xfrm>
            <a:off x="7099057" y="1304766"/>
            <a:ext cx="1614508" cy="2222300"/>
            <a:chOff x="7099057" y="1304766"/>
            <a:chExt cx="1614508" cy="2222300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5B3D2D7-1683-452C-9DF7-41279DF06F7B}"/>
                </a:ext>
              </a:extLst>
            </p:cNvPr>
            <p:cNvGrpSpPr/>
            <p:nvPr/>
          </p:nvGrpSpPr>
          <p:grpSpPr>
            <a:xfrm>
              <a:off x="7410204" y="1304766"/>
              <a:ext cx="1022784" cy="2222300"/>
              <a:chOff x="7410204" y="1276191"/>
              <a:chExt cx="1022784" cy="2222300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6909012B-C6D5-4275-8FDE-E40FC4B878B0}"/>
                  </a:ext>
                </a:extLst>
              </p:cNvPr>
              <p:cNvGrpSpPr/>
              <p:nvPr/>
            </p:nvGrpSpPr>
            <p:grpSpPr>
              <a:xfrm>
                <a:off x="7671381" y="2816866"/>
                <a:ext cx="511132" cy="573681"/>
                <a:chOff x="1637876" y="3309711"/>
                <a:chExt cx="698924" cy="784453"/>
              </a:xfrm>
              <a:solidFill>
                <a:schemeClr val="accent5">
                  <a:lumMod val="75000"/>
                </a:schemeClr>
              </a:solidFill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3573C559-0ACA-4006-A3B9-BF861EE0460B}"/>
                    </a:ext>
                  </a:extLst>
                </p:cNvPr>
                <p:cNvSpPr/>
                <p:nvPr/>
              </p:nvSpPr>
              <p:spPr>
                <a:xfrm rot="10800000">
                  <a:off x="2021962" y="3309711"/>
                  <a:ext cx="314838" cy="784453"/>
                </a:xfrm>
                <a:custGeom>
                  <a:avLst/>
                  <a:gdLst>
                    <a:gd name="connsiteX0" fmla="*/ 314838 w 314838"/>
                    <a:gd name="connsiteY0" fmla="*/ 784453 h 784453"/>
                    <a:gd name="connsiteX1" fmla="*/ 0 w 314838"/>
                    <a:gd name="connsiteY1" fmla="*/ 784453 h 784453"/>
                    <a:gd name="connsiteX2" fmla="*/ 85471 w 314838"/>
                    <a:gd name="connsiteY2" fmla="*/ 0 h 784453"/>
                    <a:gd name="connsiteX3" fmla="*/ 314838 w 314838"/>
                    <a:gd name="connsiteY3" fmla="*/ 0 h 784453"/>
                    <a:gd name="connsiteX4" fmla="*/ 314838 w 314838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838" h="784453">
                      <a:moveTo>
                        <a:pt x="314838" y="784453"/>
                      </a:moveTo>
                      <a:lnTo>
                        <a:pt x="0" y="784453"/>
                      </a:lnTo>
                      <a:lnTo>
                        <a:pt x="85471" y="0"/>
                      </a:lnTo>
                      <a:lnTo>
                        <a:pt x="314838" y="0"/>
                      </a:lnTo>
                      <a:lnTo>
                        <a:pt x="314838" y="784453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B09F9CED-3333-43C1-BC06-37BD517CE8A0}"/>
                    </a:ext>
                  </a:extLst>
                </p:cNvPr>
                <p:cNvSpPr/>
                <p:nvPr/>
              </p:nvSpPr>
              <p:spPr>
                <a:xfrm rot="10800000">
                  <a:off x="1637876" y="3309711"/>
                  <a:ext cx="338367" cy="784453"/>
                </a:xfrm>
                <a:custGeom>
                  <a:avLst/>
                  <a:gdLst>
                    <a:gd name="connsiteX0" fmla="*/ 338367 w 338367"/>
                    <a:gd name="connsiteY0" fmla="*/ 784453 h 784453"/>
                    <a:gd name="connsiteX1" fmla="*/ 0 w 338367"/>
                    <a:gd name="connsiteY1" fmla="*/ 784453 h 784453"/>
                    <a:gd name="connsiteX2" fmla="*/ 0 w 338367"/>
                    <a:gd name="connsiteY2" fmla="*/ 0 h 784453"/>
                    <a:gd name="connsiteX3" fmla="*/ 252896 w 338367"/>
                    <a:gd name="connsiteY3" fmla="*/ 0 h 784453"/>
                    <a:gd name="connsiteX4" fmla="*/ 338367 w 338367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8367" h="784453">
                      <a:moveTo>
                        <a:pt x="338367" y="784453"/>
                      </a:moveTo>
                      <a:lnTo>
                        <a:pt x="0" y="784453"/>
                      </a:lnTo>
                      <a:lnTo>
                        <a:pt x="0" y="0"/>
                      </a:lnTo>
                      <a:lnTo>
                        <a:pt x="252896" y="0"/>
                      </a:lnTo>
                      <a:lnTo>
                        <a:pt x="338367" y="784453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18" name="台形 317">
                <a:extLst>
                  <a:ext uri="{FF2B5EF4-FFF2-40B4-BE49-F238E27FC236}">
                    <a16:creationId xmlns:a16="http://schemas.microsoft.com/office/drawing/2014/main" id="{8906EBDD-A2BE-45A3-B10C-DF41383ED2B9}"/>
                  </a:ext>
                </a:extLst>
              </p:cNvPr>
              <p:cNvSpPr/>
              <p:nvPr/>
            </p:nvSpPr>
            <p:spPr bwMode="auto">
              <a:xfrm>
                <a:off x="7822930" y="1961685"/>
                <a:ext cx="197332" cy="264489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B03632EE-22D5-454E-BAB5-171553D22BDF}"/>
                  </a:ext>
                </a:extLst>
              </p:cNvPr>
              <p:cNvSpPr/>
              <p:nvPr/>
            </p:nvSpPr>
            <p:spPr>
              <a:xfrm>
                <a:off x="7678096" y="3388831"/>
                <a:ext cx="235031" cy="10966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2A29720B-3C4D-4497-96CE-79C2D8AFE804}"/>
                  </a:ext>
                </a:extLst>
              </p:cNvPr>
              <p:cNvSpPr/>
              <p:nvPr/>
            </p:nvSpPr>
            <p:spPr>
              <a:xfrm flipH="1">
                <a:off x="7959077" y="3388831"/>
                <a:ext cx="235029" cy="10966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F1FF5F60-85B3-4290-8030-6F08D693ECCD}"/>
                  </a:ext>
                </a:extLst>
              </p:cNvPr>
              <p:cNvSpPr/>
              <p:nvPr/>
            </p:nvSpPr>
            <p:spPr>
              <a:xfrm>
                <a:off x="7590589" y="2117017"/>
                <a:ext cx="677364" cy="795349"/>
              </a:xfrm>
              <a:custGeom>
                <a:avLst/>
                <a:gdLst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23957 w 756233"/>
                  <a:gd name="connsiteY6" fmla="*/ 130883 h 795349"/>
                  <a:gd name="connsiteX7" fmla="*/ 725704 w 756233"/>
                  <a:gd name="connsiteY7" fmla="*/ 130883 h 795349"/>
                  <a:gd name="connsiteX8" fmla="*/ 756233 w 756233"/>
                  <a:gd name="connsiteY8" fmla="*/ 314239 h 795349"/>
                  <a:gd name="connsiteX9" fmla="*/ 639862 w 756233"/>
                  <a:gd name="connsiteY9" fmla="*/ 314239 h 795349"/>
                  <a:gd name="connsiteX10" fmla="*/ 625141 w 756233"/>
                  <a:gd name="connsiteY10" fmla="*/ 443141 h 795349"/>
                  <a:gd name="connsiteX11" fmla="*/ 650328 w 756233"/>
                  <a:gd name="connsiteY11" fmla="*/ 795349 h 795349"/>
                  <a:gd name="connsiteX12" fmla="*/ 98759 w 756233"/>
                  <a:gd name="connsiteY12" fmla="*/ 792968 h 795349"/>
                  <a:gd name="connsiteX13" fmla="*/ 131091 w 756233"/>
                  <a:gd name="connsiteY13" fmla="*/ 443141 h 795349"/>
                  <a:gd name="connsiteX14" fmla="*/ 116372 w 756233"/>
                  <a:gd name="connsiteY14" fmla="*/ 314239 h 795349"/>
                  <a:gd name="connsiteX15" fmla="*/ 0 w 756233"/>
                  <a:gd name="connsiteY15" fmla="*/ 314239 h 795349"/>
                  <a:gd name="connsiteX16" fmla="*/ 30529 w 756233"/>
                  <a:gd name="connsiteY16" fmla="*/ 130883 h 795349"/>
                  <a:gd name="connsiteX17" fmla="*/ 32275 w 756233"/>
                  <a:gd name="connsiteY17" fmla="*/ 130883 h 795349"/>
                  <a:gd name="connsiteX18" fmla="*/ 39434 w 756233"/>
                  <a:gd name="connsiteY18" fmla="*/ 94276 h 795349"/>
                  <a:gd name="connsiteX19" fmla="*/ 177209 w 756233"/>
                  <a:gd name="connsiteY19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23957 w 756233"/>
                  <a:gd name="connsiteY6" fmla="*/ 130883 h 795349"/>
                  <a:gd name="connsiteX7" fmla="*/ 725704 w 756233"/>
                  <a:gd name="connsiteY7" fmla="*/ 130883 h 795349"/>
                  <a:gd name="connsiteX8" fmla="*/ 756233 w 756233"/>
                  <a:gd name="connsiteY8" fmla="*/ 314239 h 795349"/>
                  <a:gd name="connsiteX9" fmla="*/ 639862 w 756233"/>
                  <a:gd name="connsiteY9" fmla="*/ 314239 h 795349"/>
                  <a:gd name="connsiteX10" fmla="*/ 625141 w 756233"/>
                  <a:gd name="connsiteY10" fmla="*/ 443141 h 795349"/>
                  <a:gd name="connsiteX11" fmla="*/ 650328 w 756233"/>
                  <a:gd name="connsiteY11" fmla="*/ 795349 h 795349"/>
                  <a:gd name="connsiteX12" fmla="*/ 98759 w 756233"/>
                  <a:gd name="connsiteY12" fmla="*/ 792968 h 795349"/>
                  <a:gd name="connsiteX13" fmla="*/ 131091 w 756233"/>
                  <a:gd name="connsiteY13" fmla="*/ 443141 h 795349"/>
                  <a:gd name="connsiteX14" fmla="*/ 116372 w 756233"/>
                  <a:gd name="connsiteY14" fmla="*/ 314239 h 795349"/>
                  <a:gd name="connsiteX15" fmla="*/ 0 w 756233"/>
                  <a:gd name="connsiteY15" fmla="*/ 314239 h 795349"/>
                  <a:gd name="connsiteX16" fmla="*/ 30529 w 756233"/>
                  <a:gd name="connsiteY16" fmla="*/ 130883 h 795349"/>
                  <a:gd name="connsiteX17" fmla="*/ 39434 w 756233"/>
                  <a:gd name="connsiteY17" fmla="*/ 94276 h 795349"/>
                  <a:gd name="connsiteX18" fmla="*/ 177209 w 756233"/>
                  <a:gd name="connsiteY18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23957 w 756233"/>
                  <a:gd name="connsiteY6" fmla="*/ 130883 h 795349"/>
                  <a:gd name="connsiteX7" fmla="*/ 756233 w 756233"/>
                  <a:gd name="connsiteY7" fmla="*/ 314239 h 795349"/>
                  <a:gd name="connsiteX8" fmla="*/ 639862 w 756233"/>
                  <a:gd name="connsiteY8" fmla="*/ 314239 h 795349"/>
                  <a:gd name="connsiteX9" fmla="*/ 625141 w 756233"/>
                  <a:gd name="connsiteY9" fmla="*/ 443141 h 795349"/>
                  <a:gd name="connsiteX10" fmla="*/ 650328 w 756233"/>
                  <a:gd name="connsiteY10" fmla="*/ 795349 h 795349"/>
                  <a:gd name="connsiteX11" fmla="*/ 98759 w 756233"/>
                  <a:gd name="connsiteY11" fmla="*/ 792968 h 795349"/>
                  <a:gd name="connsiteX12" fmla="*/ 131091 w 756233"/>
                  <a:gd name="connsiteY12" fmla="*/ 443141 h 795349"/>
                  <a:gd name="connsiteX13" fmla="*/ 116372 w 756233"/>
                  <a:gd name="connsiteY13" fmla="*/ 314239 h 795349"/>
                  <a:gd name="connsiteX14" fmla="*/ 0 w 756233"/>
                  <a:gd name="connsiteY14" fmla="*/ 314239 h 795349"/>
                  <a:gd name="connsiteX15" fmla="*/ 30529 w 756233"/>
                  <a:gd name="connsiteY15" fmla="*/ 130883 h 795349"/>
                  <a:gd name="connsiteX16" fmla="*/ 39434 w 756233"/>
                  <a:gd name="connsiteY16" fmla="*/ 94276 h 795349"/>
                  <a:gd name="connsiteX17" fmla="*/ 177209 w 756233"/>
                  <a:gd name="connsiteY17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39862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16372 w 756233"/>
                  <a:gd name="connsiteY12" fmla="*/ 314239 h 795349"/>
                  <a:gd name="connsiteX13" fmla="*/ 0 w 756233"/>
                  <a:gd name="connsiteY13" fmla="*/ 314239 h 795349"/>
                  <a:gd name="connsiteX14" fmla="*/ 30529 w 756233"/>
                  <a:gd name="connsiteY14" fmla="*/ 130883 h 795349"/>
                  <a:gd name="connsiteX15" fmla="*/ 39434 w 756233"/>
                  <a:gd name="connsiteY15" fmla="*/ 94276 h 795349"/>
                  <a:gd name="connsiteX16" fmla="*/ 177209 w 756233"/>
                  <a:gd name="connsiteY16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39862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16372 w 756233"/>
                  <a:gd name="connsiteY12" fmla="*/ 314239 h 795349"/>
                  <a:gd name="connsiteX13" fmla="*/ 0 w 756233"/>
                  <a:gd name="connsiteY13" fmla="*/ 314239 h 795349"/>
                  <a:gd name="connsiteX14" fmla="*/ 39434 w 756233"/>
                  <a:gd name="connsiteY14" fmla="*/ 94276 h 795349"/>
                  <a:gd name="connsiteX15" fmla="*/ 177209 w 756233"/>
                  <a:gd name="connsiteY15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39862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30659 w 756233"/>
                  <a:gd name="connsiteY12" fmla="*/ 314239 h 795349"/>
                  <a:gd name="connsiteX13" fmla="*/ 0 w 756233"/>
                  <a:gd name="connsiteY13" fmla="*/ 314239 h 795349"/>
                  <a:gd name="connsiteX14" fmla="*/ 39434 w 756233"/>
                  <a:gd name="connsiteY14" fmla="*/ 94276 h 795349"/>
                  <a:gd name="connsiteX15" fmla="*/ 177209 w 756233"/>
                  <a:gd name="connsiteY15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23193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30659 w 756233"/>
                  <a:gd name="connsiteY12" fmla="*/ 314239 h 795349"/>
                  <a:gd name="connsiteX13" fmla="*/ 0 w 756233"/>
                  <a:gd name="connsiteY13" fmla="*/ 314239 h 795349"/>
                  <a:gd name="connsiteX14" fmla="*/ 39434 w 756233"/>
                  <a:gd name="connsiteY14" fmla="*/ 94276 h 795349"/>
                  <a:gd name="connsiteX15" fmla="*/ 177209 w 756233"/>
                  <a:gd name="connsiteY15" fmla="*/ 0 h 795349"/>
                  <a:gd name="connsiteX0" fmla="*/ 137775 w 716799"/>
                  <a:gd name="connsiteY0" fmla="*/ 0 h 795349"/>
                  <a:gd name="connsiteX1" fmla="*/ 242348 w 716799"/>
                  <a:gd name="connsiteY1" fmla="*/ 0 h 795349"/>
                  <a:gd name="connsiteX2" fmla="*/ 333910 w 716799"/>
                  <a:gd name="connsiteY2" fmla="*/ 99328 h 795349"/>
                  <a:gd name="connsiteX3" fmla="*/ 425472 w 716799"/>
                  <a:gd name="connsiteY3" fmla="*/ 0 h 795349"/>
                  <a:gd name="connsiteX4" fmla="*/ 539589 w 716799"/>
                  <a:gd name="connsiteY4" fmla="*/ 0 h 795349"/>
                  <a:gd name="connsiteX5" fmla="*/ 677364 w 716799"/>
                  <a:gd name="connsiteY5" fmla="*/ 94276 h 795349"/>
                  <a:gd name="connsiteX6" fmla="*/ 716799 w 716799"/>
                  <a:gd name="connsiteY6" fmla="*/ 314239 h 795349"/>
                  <a:gd name="connsiteX7" fmla="*/ 583759 w 716799"/>
                  <a:gd name="connsiteY7" fmla="*/ 314239 h 795349"/>
                  <a:gd name="connsiteX8" fmla="*/ 585707 w 716799"/>
                  <a:gd name="connsiteY8" fmla="*/ 443141 h 795349"/>
                  <a:gd name="connsiteX9" fmla="*/ 610894 w 716799"/>
                  <a:gd name="connsiteY9" fmla="*/ 795349 h 795349"/>
                  <a:gd name="connsiteX10" fmla="*/ 59325 w 716799"/>
                  <a:gd name="connsiteY10" fmla="*/ 792968 h 795349"/>
                  <a:gd name="connsiteX11" fmla="*/ 91657 w 716799"/>
                  <a:gd name="connsiteY11" fmla="*/ 443141 h 795349"/>
                  <a:gd name="connsiteX12" fmla="*/ 91225 w 716799"/>
                  <a:gd name="connsiteY12" fmla="*/ 314239 h 795349"/>
                  <a:gd name="connsiteX13" fmla="*/ 0 w 716799"/>
                  <a:gd name="connsiteY13" fmla="*/ 94276 h 795349"/>
                  <a:gd name="connsiteX14" fmla="*/ 137775 w 716799"/>
                  <a:gd name="connsiteY14" fmla="*/ 0 h 795349"/>
                  <a:gd name="connsiteX0" fmla="*/ 137775 w 677364"/>
                  <a:gd name="connsiteY0" fmla="*/ 0 h 795349"/>
                  <a:gd name="connsiteX1" fmla="*/ 242348 w 677364"/>
                  <a:gd name="connsiteY1" fmla="*/ 0 h 795349"/>
                  <a:gd name="connsiteX2" fmla="*/ 333910 w 677364"/>
                  <a:gd name="connsiteY2" fmla="*/ 99328 h 795349"/>
                  <a:gd name="connsiteX3" fmla="*/ 425472 w 677364"/>
                  <a:gd name="connsiteY3" fmla="*/ 0 h 795349"/>
                  <a:gd name="connsiteX4" fmla="*/ 539589 w 677364"/>
                  <a:gd name="connsiteY4" fmla="*/ 0 h 795349"/>
                  <a:gd name="connsiteX5" fmla="*/ 677364 w 677364"/>
                  <a:gd name="connsiteY5" fmla="*/ 94276 h 795349"/>
                  <a:gd name="connsiteX6" fmla="*/ 583759 w 677364"/>
                  <a:gd name="connsiteY6" fmla="*/ 314239 h 795349"/>
                  <a:gd name="connsiteX7" fmla="*/ 585707 w 677364"/>
                  <a:gd name="connsiteY7" fmla="*/ 443141 h 795349"/>
                  <a:gd name="connsiteX8" fmla="*/ 610894 w 677364"/>
                  <a:gd name="connsiteY8" fmla="*/ 795349 h 795349"/>
                  <a:gd name="connsiteX9" fmla="*/ 59325 w 677364"/>
                  <a:gd name="connsiteY9" fmla="*/ 792968 h 795349"/>
                  <a:gd name="connsiteX10" fmla="*/ 91657 w 677364"/>
                  <a:gd name="connsiteY10" fmla="*/ 443141 h 795349"/>
                  <a:gd name="connsiteX11" fmla="*/ 91225 w 677364"/>
                  <a:gd name="connsiteY11" fmla="*/ 314239 h 795349"/>
                  <a:gd name="connsiteX12" fmla="*/ 0 w 677364"/>
                  <a:gd name="connsiteY12" fmla="*/ 94276 h 795349"/>
                  <a:gd name="connsiteX13" fmla="*/ 137775 w 677364"/>
                  <a:gd name="connsiteY13" fmla="*/ 0 h 795349"/>
                  <a:gd name="connsiteX0" fmla="*/ 137775 w 677364"/>
                  <a:gd name="connsiteY0" fmla="*/ 0 h 795349"/>
                  <a:gd name="connsiteX1" fmla="*/ 242348 w 677364"/>
                  <a:gd name="connsiteY1" fmla="*/ 0 h 795349"/>
                  <a:gd name="connsiteX2" fmla="*/ 333910 w 677364"/>
                  <a:gd name="connsiteY2" fmla="*/ 99328 h 795349"/>
                  <a:gd name="connsiteX3" fmla="*/ 425472 w 677364"/>
                  <a:gd name="connsiteY3" fmla="*/ 0 h 795349"/>
                  <a:gd name="connsiteX4" fmla="*/ 539589 w 677364"/>
                  <a:gd name="connsiteY4" fmla="*/ 0 h 795349"/>
                  <a:gd name="connsiteX5" fmla="*/ 677364 w 677364"/>
                  <a:gd name="connsiteY5" fmla="*/ 94276 h 795349"/>
                  <a:gd name="connsiteX6" fmla="*/ 583759 w 677364"/>
                  <a:gd name="connsiteY6" fmla="*/ 314239 h 795349"/>
                  <a:gd name="connsiteX7" fmla="*/ 585707 w 677364"/>
                  <a:gd name="connsiteY7" fmla="*/ 443141 h 795349"/>
                  <a:gd name="connsiteX8" fmla="*/ 610894 w 677364"/>
                  <a:gd name="connsiteY8" fmla="*/ 795349 h 795349"/>
                  <a:gd name="connsiteX9" fmla="*/ 59325 w 677364"/>
                  <a:gd name="connsiteY9" fmla="*/ 792968 h 795349"/>
                  <a:gd name="connsiteX10" fmla="*/ 91657 w 677364"/>
                  <a:gd name="connsiteY10" fmla="*/ 443141 h 795349"/>
                  <a:gd name="connsiteX11" fmla="*/ 0 w 677364"/>
                  <a:gd name="connsiteY11" fmla="*/ 94276 h 795349"/>
                  <a:gd name="connsiteX12" fmla="*/ 137775 w 677364"/>
                  <a:gd name="connsiteY12" fmla="*/ 0 h 795349"/>
                  <a:gd name="connsiteX0" fmla="*/ 137775 w 677364"/>
                  <a:gd name="connsiteY0" fmla="*/ 0 h 795349"/>
                  <a:gd name="connsiteX1" fmla="*/ 242348 w 677364"/>
                  <a:gd name="connsiteY1" fmla="*/ 0 h 795349"/>
                  <a:gd name="connsiteX2" fmla="*/ 333910 w 677364"/>
                  <a:gd name="connsiteY2" fmla="*/ 99328 h 795349"/>
                  <a:gd name="connsiteX3" fmla="*/ 425472 w 677364"/>
                  <a:gd name="connsiteY3" fmla="*/ 0 h 795349"/>
                  <a:gd name="connsiteX4" fmla="*/ 539589 w 677364"/>
                  <a:gd name="connsiteY4" fmla="*/ 0 h 795349"/>
                  <a:gd name="connsiteX5" fmla="*/ 677364 w 677364"/>
                  <a:gd name="connsiteY5" fmla="*/ 94276 h 795349"/>
                  <a:gd name="connsiteX6" fmla="*/ 585707 w 677364"/>
                  <a:gd name="connsiteY6" fmla="*/ 443141 h 795349"/>
                  <a:gd name="connsiteX7" fmla="*/ 610894 w 677364"/>
                  <a:gd name="connsiteY7" fmla="*/ 795349 h 795349"/>
                  <a:gd name="connsiteX8" fmla="*/ 59325 w 677364"/>
                  <a:gd name="connsiteY8" fmla="*/ 792968 h 795349"/>
                  <a:gd name="connsiteX9" fmla="*/ 91657 w 677364"/>
                  <a:gd name="connsiteY9" fmla="*/ 443141 h 795349"/>
                  <a:gd name="connsiteX10" fmla="*/ 0 w 677364"/>
                  <a:gd name="connsiteY10" fmla="*/ 94276 h 795349"/>
                  <a:gd name="connsiteX11" fmla="*/ 137775 w 677364"/>
                  <a:gd name="connsiteY11" fmla="*/ 0 h 795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77364" h="795349">
                    <a:moveTo>
                      <a:pt x="137775" y="0"/>
                    </a:moveTo>
                    <a:lnTo>
                      <a:pt x="242348" y="0"/>
                    </a:lnTo>
                    <a:lnTo>
                      <a:pt x="333910" y="99328"/>
                    </a:lnTo>
                    <a:lnTo>
                      <a:pt x="425472" y="0"/>
                    </a:lnTo>
                    <a:lnTo>
                      <a:pt x="539589" y="0"/>
                    </a:lnTo>
                    <a:cubicBezTo>
                      <a:pt x="601525" y="0"/>
                      <a:pt x="654665" y="38874"/>
                      <a:pt x="677364" y="94276"/>
                    </a:cubicBezTo>
                    <a:lnTo>
                      <a:pt x="585707" y="443141"/>
                    </a:lnTo>
                    <a:lnTo>
                      <a:pt x="610894" y="795349"/>
                    </a:lnTo>
                    <a:lnTo>
                      <a:pt x="59325" y="792968"/>
                    </a:lnTo>
                    <a:lnTo>
                      <a:pt x="91657" y="443141"/>
                    </a:lnTo>
                    <a:lnTo>
                      <a:pt x="0" y="94276"/>
                    </a:lnTo>
                    <a:cubicBezTo>
                      <a:pt x="22699" y="38874"/>
                      <a:pt x="75839" y="0"/>
                      <a:pt x="137775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537B2C72-C9C1-4E74-B9B3-1DB39C94AEEE}"/>
                  </a:ext>
                </a:extLst>
              </p:cNvPr>
              <p:cNvGrpSpPr/>
              <p:nvPr/>
            </p:nvGrpSpPr>
            <p:grpSpPr>
              <a:xfrm>
                <a:off x="7410204" y="1276191"/>
                <a:ext cx="1022784" cy="1015502"/>
                <a:chOff x="7410204" y="995509"/>
                <a:chExt cx="1022784" cy="1015502"/>
              </a:xfrm>
            </p:grpSpPr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98577115-034A-446A-973B-5FBE3089CC7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8227066" y="1462228"/>
                  <a:ext cx="205922" cy="269579"/>
                  <a:chOff x="4299253" y="1489003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324" name="楕円 323">
                    <a:extLst>
                      <a:ext uri="{FF2B5EF4-FFF2-40B4-BE49-F238E27FC236}">
                        <a16:creationId xmlns:a16="http://schemas.microsoft.com/office/drawing/2014/main" id="{E32161F1-AE3C-4958-83AF-F14C6C5374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9253" y="1489003"/>
                    <a:ext cx="208485" cy="27293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195E4B23-4A2C-457A-AC52-E962338C6E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32033" y="1531916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9D214A97-30B3-4447-8990-FF5BE9153C7C}"/>
                    </a:ext>
                  </a:extLst>
                </p:cNvPr>
                <p:cNvGrpSpPr/>
                <p:nvPr/>
              </p:nvGrpSpPr>
              <p:grpSpPr>
                <a:xfrm rot="20700000">
                  <a:off x="7410204" y="1462227"/>
                  <a:ext cx="205922" cy="269579"/>
                  <a:chOff x="4287187" y="1485770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322" name="楕円 321">
                    <a:extLst>
                      <a:ext uri="{FF2B5EF4-FFF2-40B4-BE49-F238E27FC236}">
                        <a16:creationId xmlns:a16="http://schemas.microsoft.com/office/drawing/2014/main" id="{EE660BC9-97BC-47EC-82B9-FEEF81C799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87187" y="1485770"/>
                    <a:ext cx="208485" cy="27293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600935CE-342A-42EC-BFBA-BC8ACA2A75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968" y="1528684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7FD1F5A1-56F9-47C5-867A-1D2C0BBB2759}"/>
                    </a:ext>
                  </a:extLst>
                </p:cNvPr>
                <p:cNvSpPr/>
                <p:nvPr/>
              </p:nvSpPr>
              <p:spPr bwMode="auto">
                <a:xfrm>
                  <a:off x="7521530" y="1103454"/>
                  <a:ext cx="800133" cy="907557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653B9C0E-DA25-4C0B-8EE1-707B064F465F}"/>
                    </a:ext>
                  </a:extLst>
                </p:cNvPr>
                <p:cNvSpPr/>
                <p:nvPr/>
              </p:nvSpPr>
              <p:spPr bwMode="auto">
                <a:xfrm>
                  <a:off x="7887520" y="1787558"/>
                  <a:ext cx="80488" cy="45157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363FB441-5C42-4D11-B982-22963D617697}"/>
                    </a:ext>
                  </a:extLst>
                </p:cNvPr>
                <p:cNvGrpSpPr/>
                <p:nvPr/>
              </p:nvGrpSpPr>
              <p:grpSpPr>
                <a:xfrm>
                  <a:off x="7573029" y="1451181"/>
                  <a:ext cx="686437" cy="72991"/>
                  <a:chOff x="1836434" y="1471961"/>
                  <a:chExt cx="938638" cy="99809"/>
                </a:xfrm>
              </p:grpSpPr>
              <p:sp>
                <p:nvSpPr>
                  <p:cNvPr id="332" name="月 331">
                    <a:extLst>
                      <a:ext uri="{FF2B5EF4-FFF2-40B4-BE49-F238E27FC236}">
                        <a16:creationId xmlns:a16="http://schemas.microsoft.com/office/drawing/2014/main" id="{5E3EC6D8-D32C-4657-8B1E-EB0D25C44D4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1959385" y="1349017"/>
                    <a:ext cx="99802" cy="345703"/>
                  </a:xfrm>
                  <a:prstGeom prst="moon">
                    <a:avLst>
                      <a:gd name="adj" fmla="val 60509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3" name="月 332">
                    <a:extLst>
                      <a:ext uri="{FF2B5EF4-FFF2-40B4-BE49-F238E27FC236}">
                        <a16:creationId xmlns:a16="http://schemas.microsoft.com/office/drawing/2014/main" id="{E80CBC72-4DE9-4E4D-AA15-55759856CCE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2552320" y="1349008"/>
                    <a:ext cx="99799" cy="345705"/>
                  </a:xfrm>
                  <a:prstGeom prst="moon">
                    <a:avLst>
                      <a:gd name="adj" fmla="val 60509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7A008547-AD1E-4AC3-A70B-CD90EA3C198E}"/>
                    </a:ext>
                  </a:extLst>
                </p:cNvPr>
                <p:cNvSpPr/>
                <p:nvPr/>
              </p:nvSpPr>
              <p:spPr>
                <a:xfrm>
                  <a:off x="7416800" y="995509"/>
                  <a:ext cx="986763" cy="631021"/>
                </a:xfrm>
                <a:custGeom>
                  <a:avLst/>
                  <a:gdLst>
                    <a:gd name="connsiteX0" fmla="*/ 434973 w 991131"/>
                    <a:gd name="connsiteY0" fmla="*/ 167 h 587151"/>
                    <a:gd name="connsiteX1" fmla="*/ 526530 w 991131"/>
                    <a:gd name="connsiteY1" fmla="*/ 13535 h 587151"/>
                    <a:gd name="connsiteX2" fmla="*/ 557743 w 991131"/>
                    <a:gd name="connsiteY2" fmla="*/ 26196 h 587151"/>
                    <a:gd name="connsiteX3" fmla="*/ 603043 w 991131"/>
                    <a:gd name="connsiteY3" fmla="*/ 19133 h 587151"/>
                    <a:gd name="connsiteX4" fmla="*/ 886359 w 991131"/>
                    <a:gd name="connsiteY4" fmla="*/ 145461 h 587151"/>
                    <a:gd name="connsiteX5" fmla="*/ 913347 w 991131"/>
                    <a:gd name="connsiteY5" fmla="*/ 587151 h 587151"/>
                    <a:gd name="connsiteX6" fmla="*/ 719186 w 991131"/>
                    <a:gd name="connsiteY6" fmla="*/ 299174 h 587151"/>
                    <a:gd name="connsiteX7" fmla="*/ 611381 w 991131"/>
                    <a:gd name="connsiteY7" fmla="*/ 198193 h 587151"/>
                    <a:gd name="connsiteX8" fmla="*/ 538068 w 991131"/>
                    <a:gd name="connsiteY8" fmla="*/ 218234 h 587151"/>
                    <a:gd name="connsiteX9" fmla="*/ 45285 w 991131"/>
                    <a:gd name="connsiteY9" fmla="*/ 575306 h 587151"/>
                    <a:gd name="connsiteX10" fmla="*/ 45284 w 991131"/>
                    <a:gd name="connsiteY10" fmla="*/ 575306 h 587151"/>
                    <a:gd name="connsiteX11" fmla="*/ 209627 w 991131"/>
                    <a:gd name="connsiteY11" fmla="*/ 58153 h 587151"/>
                    <a:gd name="connsiteX12" fmla="*/ 434973 w 991131"/>
                    <a:gd name="connsiteY12" fmla="*/ 167 h 5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91131" h="587151">
                      <a:moveTo>
                        <a:pt x="434973" y="167"/>
                      </a:moveTo>
                      <a:cubicBezTo>
                        <a:pt x="466276" y="1065"/>
                        <a:pt x="497027" y="5572"/>
                        <a:pt x="526530" y="13535"/>
                      </a:cubicBezTo>
                      <a:lnTo>
                        <a:pt x="557743" y="26196"/>
                      </a:lnTo>
                      <a:lnTo>
                        <a:pt x="603043" y="19133"/>
                      </a:lnTo>
                      <a:cubicBezTo>
                        <a:pt x="699461" y="14312"/>
                        <a:pt x="806128" y="58205"/>
                        <a:pt x="886359" y="145461"/>
                      </a:cubicBezTo>
                      <a:cubicBezTo>
                        <a:pt x="1014728" y="285070"/>
                        <a:pt x="1026811" y="482822"/>
                        <a:pt x="913347" y="587151"/>
                      </a:cubicBezTo>
                      <a:cubicBezTo>
                        <a:pt x="864073" y="482352"/>
                        <a:pt x="798008" y="384898"/>
                        <a:pt x="719186" y="299174"/>
                      </a:cubicBezTo>
                      <a:lnTo>
                        <a:pt x="611381" y="198193"/>
                      </a:lnTo>
                      <a:lnTo>
                        <a:pt x="538068" y="218234"/>
                      </a:lnTo>
                      <a:cubicBezTo>
                        <a:pt x="342386" y="282836"/>
                        <a:pt x="167873" y="407779"/>
                        <a:pt x="45285" y="575306"/>
                      </a:cubicBezTo>
                      <a:lnTo>
                        <a:pt x="45284" y="575306"/>
                      </a:lnTo>
                      <a:cubicBezTo>
                        <a:pt x="-55700" y="400397"/>
                        <a:pt x="17879" y="168859"/>
                        <a:pt x="209627" y="58153"/>
                      </a:cubicBezTo>
                      <a:cubicBezTo>
                        <a:pt x="281533" y="16638"/>
                        <a:pt x="359845" y="-1989"/>
                        <a:pt x="434973" y="1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EB0D8221-F870-49E4-9C7D-D185BD1D9A04}"/>
                </a:ext>
              </a:extLst>
            </p:cNvPr>
            <p:cNvSpPr/>
            <p:nvPr/>
          </p:nvSpPr>
          <p:spPr>
            <a:xfrm>
              <a:off x="7805096" y="2188549"/>
              <a:ext cx="237099" cy="47107"/>
            </a:xfrm>
            <a:custGeom>
              <a:avLst/>
              <a:gdLst>
                <a:gd name="connsiteX0" fmla="*/ 25594 w 1232121"/>
                <a:gd name="connsiteY0" fmla="*/ 573 h 244799"/>
                <a:gd name="connsiteX1" fmla="*/ 454979 w 1232121"/>
                <a:gd name="connsiteY1" fmla="*/ 94175 h 244799"/>
                <a:gd name="connsiteX2" fmla="*/ 491461 w 1232121"/>
                <a:gd name="connsiteY2" fmla="*/ 62885 h 244799"/>
                <a:gd name="connsiteX3" fmla="*/ 491461 w 1232121"/>
                <a:gd name="connsiteY3" fmla="*/ 61440 h 244799"/>
                <a:gd name="connsiteX4" fmla="*/ 1102142 w 1232121"/>
                <a:gd name="connsiteY4" fmla="*/ 61440 h 244799"/>
                <a:gd name="connsiteX5" fmla="*/ 1216645 w 1232121"/>
                <a:gd name="connsiteY5" fmla="*/ 646 h 244799"/>
                <a:gd name="connsiteX6" fmla="*/ 1232121 w 1232121"/>
                <a:gd name="connsiteY6" fmla="*/ 1025 h 244799"/>
                <a:gd name="connsiteX7" fmla="*/ 1232121 w 1232121"/>
                <a:gd name="connsiteY7" fmla="*/ 123287 h 244799"/>
                <a:gd name="connsiteX8" fmla="*/ 1228538 w 1232121"/>
                <a:gd name="connsiteY8" fmla="*/ 123376 h 244799"/>
                <a:gd name="connsiteX9" fmla="*/ 1121192 w 1232121"/>
                <a:gd name="connsiteY9" fmla="*/ 183360 h 244799"/>
                <a:gd name="connsiteX10" fmla="*/ 510511 w 1232121"/>
                <a:gd name="connsiteY10" fmla="*/ 183360 h 244799"/>
                <a:gd name="connsiteX11" fmla="*/ 510511 w 1232121"/>
                <a:gd name="connsiteY11" fmla="*/ 184805 h 244799"/>
                <a:gd name="connsiteX12" fmla="*/ 474029 w 1232121"/>
                <a:gd name="connsiteY12" fmla="*/ 216095 h 244799"/>
                <a:gd name="connsiteX13" fmla="*/ 8862 w 1232121"/>
                <a:gd name="connsiteY13" fmla="*/ 123376 h 244799"/>
                <a:gd name="connsiteX14" fmla="*/ 0 w 1232121"/>
                <a:gd name="connsiteY14" fmla="*/ 125707 h 244799"/>
                <a:gd name="connsiteX15" fmla="*/ 0 w 1232121"/>
                <a:gd name="connsiteY15" fmla="*/ 1204 h 24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2121" h="244799">
                  <a:moveTo>
                    <a:pt x="25594" y="573"/>
                  </a:moveTo>
                  <a:cubicBezTo>
                    <a:pt x="168723" y="12045"/>
                    <a:pt x="311851" y="191212"/>
                    <a:pt x="454979" y="94175"/>
                  </a:cubicBezTo>
                  <a:lnTo>
                    <a:pt x="491461" y="62885"/>
                  </a:lnTo>
                  <a:lnTo>
                    <a:pt x="491461" y="61440"/>
                  </a:lnTo>
                  <a:cubicBezTo>
                    <a:pt x="695021" y="-151391"/>
                    <a:pt x="898581" y="274271"/>
                    <a:pt x="1102142" y="61440"/>
                  </a:cubicBezTo>
                  <a:cubicBezTo>
                    <a:pt x="1140310" y="21534"/>
                    <a:pt x="1178477" y="4076"/>
                    <a:pt x="1216645" y="646"/>
                  </a:cubicBezTo>
                  <a:lnTo>
                    <a:pt x="1232121" y="1025"/>
                  </a:lnTo>
                  <a:lnTo>
                    <a:pt x="1232121" y="123287"/>
                  </a:lnTo>
                  <a:lnTo>
                    <a:pt x="1228538" y="123376"/>
                  </a:lnTo>
                  <a:cubicBezTo>
                    <a:pt x="1192756" y="128266"/>
                    <a:pt x="1156974" y="145948"/>
                    <a:pt x="1121192" y="183360"/>
                  </a:cubicBezTo>
                  <a:cubicBezTo>
                    <a:pt x="917631" y="396191"/>
                    <a:pt x="714071" y="-29471"/>
                    <a:pt x="510511" y="183360"/>
                  </a:cubicBezTo>
                  <a:lnTo>
                    <a:pt x="510511" y="184805"/>
                  </a:lnTo>
                  <a:lnTo>
                    <a:pt x="474029" y="216095"/>
                  </a:lnTo>
                  <a:cubicBezTo>
                    <a:pt x="318973" y="321219"/>
                    <a:pt x="163918" y="102186"/>
                    <a:pt x="8862" y="123376"/>
                  </a:cubicBezTo>
                  <a:lnTo>
                    <a:pt x="0" y="125707"/>
                  </a:lnTo>
                  <a:lnTo>
                    <a:pt x="0" y="120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ED236039-7592-423F-9E6C-D5FE6A4D98E2}"/>
                </a:ext>
              </a:extLst>
            </p:cNvPr>
            <p:cNvSpPr/>
            <p:nvPr/>
          </p:nvSpPr>
          <p:spPr>
            <a:xfrm>
              <a:off x="7649828" y="1896332"/>
              <a:ext cx="531342" cy="128911"/>
            </a:xfrm>
            <a:custGeom>
              <a:avLst/>
              <a:gdLst>
                <a:gd name="connsiteX0" fmla="*/ 428583 w 531342"/>
                <a:gd name="connsiteY0" fmla="*/ 0 h 128911"/>
                <a:gd name="connsiteX1" fmla="*/ 466887 w 531342"/>
                <a:gd name="connsiteY1" fmla="*/ 38303 h 128911"/>
                <a:gd name="connsiteX2" fmla="*/ 505190 w 531342"/>
                <a:gd name="connsiteY2" fmla="*/ 0 h 128911"/>
                <a:gd name="connsiteX3" fmla="*/ 531342 w 531342"/>
                <a:gd name="connsiteY3" fmla="*/ 26152 h 128911"/>
                <a:gd name="connsiteX4" fmla="*/ 493039 w 531342"/>
                <a:gd name="connsiteY4" fmla="*/ 64456 h 128911"/>
                <a:gd name="connsiteX5" fmla="*/ 531342 w 531342"/>
                <a:gd name="connsiteY5" fmla="*/ 102759 h 128911"/>
                <a:gd name="connsiteX6" fmla="*/ 505190 w 531342"/>
                <a:gd name="connsiteY6" fmla="*/ 128911 h 128911"/>
                <a:gd name="connsiteX7" fmla="*/ 466887 w 531342"/>
                <a:gd name="connsiteY7" fmla="*/ 90608 h 128911"/>
                <a:gd name="connsiteX8" fmla="*/ 428583 w 531342"/>
                <a:gd name="connsiteY8" fmla="*/ 128911 h 128911"/>
                <a:gd name="connsiteX9" fmla="*/ 402431 w 531342"/>
                <a:gd name="connsiteY9" fmla="*/ 102759 h 128911"/>
                <a:gd name="connsiteX10" fmla="*/ 440734 w 531342"/>
                <a:gd name="connsiteY10" fmla="*/ 64456 h 128911"/>
                <a:gd name="connsiteX11" fmla="*/ 402431 w 531342"/>
                <a:gd name="connsiteY11" fmla="*/ 26152 h 128911"/>
                <a:gd name="connsiteX12" fmla="*/ 26152 w 531342"/>
                <a:gd name="connsiteY12" fmla="*/ 0 h 128911"/>
                <a:gd name="connsiteX13" fmla="*/ 64456 w 531342"/>
                <a:gd name="connsiteY13" fmla="*/ 38303 h 128911"/>
                <a:gd name="connsiteX14" fmla="*/ 102759 w 531342"/>
                <a:gd name="connsiteY14" fmla="*/ 0 h 128911"/>
                <a:gd name="connsiteX15" fmla="*/ 128911 w 531342"/>
                <a:gd name="connsiteY15" fmla="*/ 26152 h 128911"/>
                <a:gd name="connsiteX16" fmla="*/ 90608 w 531342"/>
                <a:gd name="connsiteY16" fmla="*/ 64456 h 128911"/>
                <a:gd name="connsiteX17" fmla="*/ 128911 w 531342"/>
                <a:gd name="connsiteY17" fmla="*/ 102759 h 128911"/>
                <a:gd name="connsiteX18" fmla="*/ 102759 w 531342"/>
                <a:gd name="connsiteY18" fmla="*/ 128911 h 128911"/>
                <a:gd name="connsiteX19" fmla="*/ 64456 w 531342"/>
                <a:gd name="connsiteY19" fmla="*/ 90608 h 128911"/>
                <a:gd name="connsiteX20" fmla="*/ 26152 w 531342"/>
                <a:gd name="connsiteY20" fmla="*/ 128911 h 128911"/>
                <a:gd name="connsiteX21" fmla="*/ 0 w 531342"/>
                <a:gd name="connsiteY21" fmla="*/ 102759 h 128911"/>
                <a:gd name="connsiteX22" fmla="*/ 38303 w 531342"/>
                <a:gd name="connsiteY22" fmla="*/ 64456 h 128911"/>
                <a:gd name="connsiteX23" fmla="*/ 0 w 531342"/>
                <a:gd name="connsiteY23" fmla="*/ 26152 h 128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31342" h="128911">
                  <a:moveTo>
                    <a:pt x="428583" y="0"/>
                  </a:moveTo>
                  <a:lnTo>
                    <a:pt x="466887" y="38303"/>
                  </a:lnTo>
                  <a:lnTo>
                    <a:pt x="505190" y="0"/>
                  </a:lnTo>
                  <a:lnTo>
                    <a:pt x="531342" y="26152"/>
                  </a:lnTo>
                  <a:lnTo>
                    <a:pt x="493039" y="64456"/>
                  </a:lnTo>
                  <a:lnTo>
                    <a:pt x="531342" y="102759"/>
                  </a:lnTo>
                  <a:lnTo>
                    <a:pt x="505190" y="128911"/>
                  </a:lnTo>
                  <a:lnTo>
                    <a:pt x="466887" y="90608"/>
                  </a:lnTo>
                  <a:lnTo>
                    <a:pt x="428583" y="128911"/>
                  </a:lnTo>
                  <a:lnTo>
                    <a:pt x="402431" y="102759"/>
                  </a:lnTo>
                  <a:lnTo>
                    <a:pt x="440734" y="64456"/>
                  </a:lnTo>
                  <a:lnTo>
                    <a:pt x="402431" y="26152"/>
                  </a:lnTo>
                  <a:close/>
                  <a:moveTo>
                    <a:pt x="26152" y="0"/>
                  </a:moveTo>
                  <a:lnTo>
                    <a:pt x="64456" y="38303"/>
                  </a:lnTo>
                  <a:lnTo>
                    <a:pt x="102759" y="0"/>
                  </a:lnTo>
                  <a:lnTo>
                    <a:pt x="128911" y="26152"/>
                  </a:lnTo>
                  <a:lnTo>
                    <a:pt x="90608" y="64456"/>
                  </a:lnTo>
                  <a:lnTo>
                    <a:pt x="128911" y="102759"/>
                  </a:lnTo>
                  <a:lnTo>
                    <a:pt x="102759" y="128911"/>
                  </a:lnTo>
                  <a:lnTo>
                    <a:pt x="64456" y="90608"/>
                  </a:lnTo>
                  <a:lnTo>
                    <a:pt x="26152" y="128911"/>
                  </a:lnTo>
                  <a:lnTo>
                    <a:pt x="0" y="102759"/>
                  </a:lnTo>
                  <a:lnTo>
                    <a:pt x="38303" y="64456"/>
                  </a:lnTo>
                  <a:lnTo>
                    <a:pt x="0" y="2615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79301DBE-CB06-4C1F-8E6B-31C1BAAC51CC}"/>
                </a:ext>
              </a:extLst>
            </p:cNvPr>
            <p:cNvGrpSpPr/>
            <p:nvPr/>
          </p:nvGrpSpPr>
          <p:grpSpPr>
            <a:xfrm>
              <a:off x="7099057" y="1447254"/>
              <a:ext cx="228097" cy="318630"/>
              <a:chOff x="7117869" y="1266099"/>
              <a:chExt cx="228097" cy="318630"/>
            </a:xfrm>
          </p:grpSpPr>
          <p:sp>
            <p:nvSpPr>
              <p:cNvPr id="637" name="楕円 11">
                <a:extLst>
                  <a:ext uri="{FF2B5EF4-FFF2-40B4-BE49-F238E27FC236}">
                    <a16:creationId xmlns:a16="http://schemas.microsoft.com/office/drawing/2014/main" id="{27E8181B-914A-408F-A9FE-48F30275DD6A}"/>
                  </a:ext>
                </a:extLst>
              </p:cNvPr>
              <p:cNvSpPr/>
              <p:nvPr/>
            </p:nvSpPr>
            <p:spPr>
              <a:xfrm rot="18900000">
                <a:off x="7241063" y="1266099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11">
                <a:extLst>
                  <a:ext uri="{FF2B5EF4-FFF2-40B4-BE49-F238E27FC236}">
                    <a16:creationId xmlns:a16="http://schemas.microsoft.com/office/drawing/2014/main" id="{681270A9-D2AC-4474-B712-771FD04D605F}"/>
                  </a:ext>
                </a:extLst>
              </p:cNvPr>
              <p:cNvSpPr/>
              <p:nvPr/>
            </p:nvSpPr>
            <p:spPr>
              <a:xfrm rot="17100000">
                <a:off x="7145765" y="1451930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43380357-7E45-4BC9-84A0-912004200BEE}"/>
                </a:ext>
              </a:extLst>
            </p:cNvPr>
            <p:cNvGrpSpPr/>
            <p:nvPr/>
          </p:nvGrpSpPr>
          <p:grpSpPr>
            <a:xfrm flipH="1">
              <a:off x="8485468" y="1471067"/>
              <a:ext cx="228097" cy="318630"/>
              <a:chOff x="7117869" y="1266099"/>
              <a:chExt cx="228097" cy="318630"/>
            </a:xfrm>
          </p:grpSpPr>
          <p:sp>
            <p:nvSpPr>
              <p:cNvPr id="640" name="楕円 11">
                <a:extLst>
                  <a:ext uri="{FF2B5EF4-FFF2-40B4-BE49-F238E27FC236}">
                    <a16:creationId xmlns:a16="http://schemas.microsoft.com/office/drawing/2014/main" id="{496CB9D1-20E2-4CDB-8A89-996FF54ACEA8}"/>
                  </a:ext>
                </a:extLst>
              </p:cNvPr>
              <p:cNvSpPr/>
              <p:nvPr/>
            </p:nvSpPr>
            <p:spPr>
              <a:xfrm rot="18900000">
                <a:off x="7241063" y="1266099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楕円 11">
                <a:extLst>
                  <a:ext uri="{FF2B5EF4-FFF2-40B4-BE49-F238E27FC236}">
                    <a16:creationId xmlns:a16="http://schemas.microsoft.com/office/drawing/2014/main" id="{A3CCF0A4-AB80-4502-B0A2-D98E38CB6947}"/>
                  </a:ext>
                </a:extLst>
              </p:cNvPr>
              <p:cNvSpPr/>
              <p:nvPr/>
            </p:nvSpPr>
            <p:spPr>
              <a:xfrm rot="17100000">
                <a:off x="7145765" y="1451930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460EBC4-3FAD-46FB-B73A-F336FD1D376B}"/>
                </a:ext>
              </a:extLst>
            </p:cNvPr>
            <p:cNvGrpSpPr/>
            <p:nvPr/>
          </p:nvGrpSpPr>
          <p:grpSpPr>
            <a:xfrm>
              <a:off x="7331750" y="1470775"/>
              <a:ext cx="334465" cy="745217"/>
              <a:chOff x="6539537" y="1442625"/>
              <a:chExt cx="334465" cy="745217"/>
            </a:xfrm>
          </p:grpSpPr>
          <p:grpSp>
            <p:nvGrpSpPr>
              <p:cNvPr id="656" name="グループ化 655">
                <a:extLst>
                  <a:ext uri="{FF2B5EF4-FFF2-40B4-BE49-F238E27FC236}">
                    <a16:creationId xmlns:a16="http://schemas.microsoft.com/office/drawing/2014/main" id="{A289D014-F744-48A9-AA8B-7ECA51E58A3F}"/>
                  </a:ext>
                </a:extLst>
              </p:cNvPr>
              <p:cNvGrpSpPr/>
              <p:nvPr/>
            </p:nvGrpSpPr>
            <p:grpSpPr>
              <a:xfrm>
                <a:off x="6683991" y="1442625"/>
                <a:ext cx="63699" cy="271851"/>
                <a:chOff x="6551237" y="928419"/>
                <a:chExt cx="304627" cy="1072240"/>
              </a:xfrm>
            </p:grpSpPr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2FEF2E8C-8DD7-4052-BE8E-E11AC0871957}"/>
                    </a:ext>
                  </a:extLst>
                </p:cNvPr>
                <p:cNvSpPr/>
                <p:nvPr/>
              </p:nvSpPr>
              <p:spPr>
                <a:xfrm rot="1724692">
                  <a:off x="6551237" y="1216308"/>
                  <a:ext cx="231746" cy="784351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02FC5AE5-A55E-43F1-8E74-60D1457941BD}"/>
                    </a:ext>
                  </a:extLst>
                </p:cNvPr>
                <p:cNvSpPr/>
                <p:nvPr/>
              </p:nvSpPr>
              <p:spPr>
                <a:xfrm rot="1800000">
                  <a:off x="6583064" y="1100876"/>
                  <a:ext cx="258674" cy="87549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EC4BA56E-9683-4262-9DE0-96A1575A206E}"/>
                    </a:ext>
                  </a:extLst>
                </p:cNvPr>
                <p:cNvSpPr/>
                <p:nvPr/>
              </p:nvSpPr>
              <p:spPr>
                <a:xfrm rot="1885952">
                  <a:off x="6588493" y="928419"/>
                  <a:ext cx="267371" cy="1033199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B23EF346-7F58-42EF-893D-DF2E2B775E34}"/>
                  </a:ext>
                </a:extLst>
              </p:cNvPr>
              <p:cNvSpPr/>
              <p:nvPr/>
            </p:nvSpPr>
            <p:spPr>
              <a:xfrm rot="12600000">
                <a:off x="6539537" y="1480682"/>
                <a:ext cx="334465" cy="707160"/>
              </a:xfrm>
              <a:custGeom>
                <a:avLst/>
                <a:gdLst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324311 w 452312"/>
                  <a:gd name="connsiteY11" fmla="*/ 446390 h 774233"/>
                  <a:gd name="connsiteX12" fmla="*/ 316855 w 452312"/>
                  <a:gd name="connsiteY12" fmla="*/ 447509 h 774233"/>
                  <a:gd name="connsiteX13" fmla="*/ 243407 w 452312"/>
                  <a:gd name="connsiteY13" fmla="*/ 206726 h 774233"/>
                  <a:gd name="connsiteX14" fmla="*/ 28916 w 452312"/>
                  <a:gd name="connsiteY14" fmla="*/ 171568 h 774233"/>
                  <a:gd name="connsiteX15" fmla="*/ 0 w 452312"/>
                  <a:gd name="connsiteY15" fmla="*/ 0 h 774233"/>
                  <a:gd name="connsiteX16" fmla="*/ 329992 w 452312"/>
                  <a:gd name="connsiteY16" fmla="*/ 94948 h 774233"/>
                  <a:gd name="connsiteX17" fmla="*/ 348039 w 452312"/>
                  <a:gd name="connsiteY17" fmla="*/ 112459 h 774233"/>
                  <a:gd name="connsiteX18" fmla="*/ 348687 w 452312"/>
                  <a:gd name="connsiteY18" fmla="*/ 113863 h 774233"/>
                  <a:gd name="connsiteX19" fmla="*/ 354903 w 452312"/>
                  <a:gd name="connsiteY19" fmla="*/ 119817 h 774233"/>
                  <a:gd name="connsiteX20" fmla="*/ 365336 w 452312"/>
                  <a:gd name="connsiteY20" fmla="*/ 142043 h 774233"/>
                  <a:gd name="connsiteX21" fmla="*/ 436951 w 452312"/>
                  <a:gd name="connsiteY21" fmla="*/ 429480 h 774233"/>
                  <a:gd name="connsiteX22" fmla="*/ 385941 w 452312"/>
                  <a:gd name="connsiteY22" fmla="*/ 437138 h 774233"/>
                  <a:gd name="connsiteX23" fmla="*/ 417847 w 452312"/>
                  <a:gd name="connsiteY23" fmla="*/ 437138 h 774233"/>
                  <a:gd name="connsiteX24" fmla="*/ 420100 w 452312"/>
                  <a:gd name="connsiteY24" fmla="*/ 500760 h 774233"/>
                  <a:gd name="connsiteX25" fmla="*/ 445532 w 452312"/>
                  <a:gd name="connsiteY25" fmla="*/ 564585 h 774233"/>
                  <a:gd name="connsiteX26" fmla="*/ 449921 w 452312"/>
                  <a:gd name="connsiteY26" fmla="*/ 691570 h 774233"/>
                  <a:gd name="connsiteX27" fmla="*/ 416122 w 452312"/>
                  <a:gd name="connsiteY27" fmla="*/ 757038 h 774233"/>
                  <a:gd name="connsiteX28" fmla="*/ 401660 w 452312"/>
                  <a:gd name="connsiteY28" fmla="*/ 770477 h 774233"/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324311 w 452312"/>
                  <a:gd name="connsiteY11" fmla="*/ 446390 h 774233"/>
                  <a:gd name="connsiteX12" fmla="*/ 316855 w 452312"/>
                  <a:gd name="connsiteY12" fmla="*/ 447509 h 774233"/>
                  <a:gd name="connsiteX13" fmla="*/ 243407 w 452312"/>
                  <a:gd name="connsiteY13" fmla="*/ 206726 h 774233"/>
                  <a:gd name="connsiteX14" fmla="*/ 28916 w 452312"/>
                  <a:gd name="connsiteY14" fmla="*/ 171568 h 774233"/>
                  <a:gd name="connsiteX15" fmla="*/ 0 w 452312"/>
                  <a:gd name="connsiteY15" fmla="*/ 0 h 774233"/>
                  <a:gd name="connsiteX16" fmla="*/ 329992 w 452312"/>
                  <a:gd name="connsiteY16" fmla="*/ 94948 h 774233"/>
                  <a:gd name="connsiteX17" fmla="*/ 348039 w 452312"/>
                  <a:gd name="connsiteY17" fmla="*/ 112459 h 774233"/>
                  <a:gd name="connsiteX18" fmla="*/ 348687 w 452312"/>
                  <a:gd name="connsiteY18" fmla="*/ 113863 h 774233"/>
                  <a:gd name="connsiteX19" fmla="*/ 354903 w 452312"/>
                  <a:gd name="connsiteY19" fmla="*/ 119817 h 774233"/>
                  <a:gd name="connsiteX20" fmla="*/ 365336 w 452312"/>
                  <a:gd name="connsiteY20" fmla="*/ 142043 h 774233"/>
                  <a:gd name="connsiteX21" fmla="*/ 436951 w 452312"/>
                  <a:gd name="connsiteY21" fmla="*/ 429480 h 774233"/>
                  <a:gd name="connsiteX22" fmla="*/ 417847 w 452312"/>
                  <a:gd name="connsiteY22" fmla="*/ 437138 h 774233"/>
                  <a:gd name="connsiteX23" fmla="*/ 420100 w 452312"/>
                  <a:gd name="connsiteY23" fmla="*/ 500760 h 774233"/>
                  <a:gd name="connsiteX24" fmla="*/ 445532 w 452312"/>
                  <a:gd name="connsiteY24" fmla="*/ 564585 h 774233"/>
                  <a:gd name="connsiteX25" fmla="*/ 449921 w 452312"/>
                  <a:gd name="connsiteY25" fmla="*/ 691570 h 774233"/>
                  <a:gd name="connsiteX26" fmla="*/ 416122 w 452312"/>
                  <a:gd name="connsiteY26" fmla="*/ 757038 h 774233"/>
                  <a:gd name="connsiteX27" fmla="*/ 401660 w 452312"/>
                  <a:gd name="connsiteY27" fmla="*/ 770477 h 774233"/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324311 w 452312"/>
                  <a:gd name="connsiteY11" fmla="*/ 446390 h 774233"/>
                  <a:gd name="connsiteX12" fmla="*/ 316855 w 452312"/>
                  <a:gd name="connsiteY12" fmla="*/ 447509 h 774233"/>
                  <a:gd name="connsiteX13" fmla="*/ 243407 w 452312"/>
                  <a:gd name="connsiteY13" fmla="*/ 206726 h 774233"/>
                  <a:gd name="connsiteX14" fmla="*/ 28916 w 452312"/>
                  <a:gd name="connsiteY14" fmla="*/ 171568 h 774233"/>
                  <a:gd name="connsiteX15" fmla="*/ 0 w 452312"/>
                  <a:gd name="connsiteY15" fmla="*/ 0 h 774233"/>
                  <a:gd name="connsiteX16" fmla="*/ 329992 w 452312"/>
                  <a:gd name="connsiteY16" fmla="*/ 94948 h 774233"/>
                  <a:gd name="connsiteX17" fmla="*/ 348039 w 452312"/>
                  <a:gd name="connsiteY17" fmla="*/ 112459 h 774233"/>
                  <a:gd name="connsiteX18" fmla="*/ 348687 w 452312"/>
                  <a:gd name="connsiteY18" fmla="*/ 113863 h 774233"/>
                  <a:gd name="connsiteX19" fmla="*/ 354903 w 452312"/>
                  <a:gd name="connsiteY19" fmla="*/ 119817 h 774233"/>
                  <a:gd name="connsiteX20" fmla="*/ 365336 w 452312"/>
                  <a:gd name="connsiteY20" fmla="*/ 142043 h 774233"/>
                  <a:gd name="connsiteX21" fmla="*/ 417847 w 452312"/>
                  <a:gd name="connsiteY21" fmla="*/ 437138 h 774233"/>
                  <a:gd name="connsiteX22" fmla="*/ 420100 w 452312"/>
                  <a:gd name="connsiteY22" fmla="*/ 500760 h 774233"/>
                  <a:gd name="connsiteX23" fmla="*/ 445532 w 452312"/>
                  <a:gd name="connsiteY23" fmla="*/ 564585 h 774233"/>
                  <a:gd name="connsiteX24" fmla="*/ 449921 w 452312"/>
                  <a:gd name="connsiteY24" fmla="*/ 691570 h 774233"/>
                  <a:gd name="connsiteX25" fmla="*/ 416122 w 452312"/>
                  <a:gd name="connsiteY25" fmla="*/ 757038 h 774233"/>
                  <a:gd name="connsiteX26" fmla="*/ 401660 w 452312"/>
                  <a:gd name="connsiteY26" fmla="*/ 770477 h 774233"/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324311 w 452312"/>
                  <a:gd name="connsiteY11" fmla="*/ 446390 h 774233"/>
                  <a:gd name="connsiteX12" fmla="*/ 316855 w 452312"/>
                  <a:gd name="connsiteY12" fmla="*/ 447509 h 774233"/>
                  <a:gd name="connsiteX13" fmla="*/ 243407 w 452312"/>
                  <a:gd name="connsiteY13" fmla="*/ 206726 h 774233"/>
                  <a:gd name="connsiteX14" fmla="*/ 28916 w 452312"/>
                  <a:gd name="connsiteY14" fmla="*/ 171568 h 774233"/>
                  <a:gd name="connsiteX15" fmla="*/ 0 w 452312"/>
                  <a:gd name="connsiteY15" fmla="*/ 0 h 774233"/>
                  <a:gd name="connsiteX16" fmla="*/ 329992 w 452312"/>
                  <a:gd name="connsiteY16" fmla="*/ 94948 h 774233"/>
                  <a:gd name="connsiteX17" fmla="*/ 348039 w 452312"/>
                  <a:gd name="connsiteY17" fmla="*/ 112459 h 774233"/>
                  <a:gd name="connsiteX18" fmla="*/ 348687 w 452312"/>
                  <a:gd name="connsiteY18" fmla="*/ 113863 h 774233"/>
                  <a:gd name="connsiteX19" fmla="*/ 354903 w 452312"/>
                  <a:gd name="connsiteY19" fmla="*/ 119817 h 774233"/>
                  <a:gd name="connsiteX20" fmla="*/ 365336 w 452312"/>
                  <a:gd name="connsiteY20" fmla="*/ 142043 h 774233"/>
                  <a:gd name="connsiteX21" fmla="*/ 420100 w 452312"/>
                  <a:gd name="connsiteY21" fmla="*/ 500760 h 774233"/>
                  <a:gd name="connsiteX22" fmla="*/ 445532 w 452312"/>
                  <a:gd name="connsiteY22" fmla="*/ 564585 h 774233"/>
                  <a:gd name="connsiteX23" fmla="*/ 449921 w 452312"/>
                  <a:gd name="connsiteY23" fmla="*/ 691570 h 774233"/>
                  <a:gd name="connsiteX24" fmla="*/ 416122 w 452312"/>
                  <a:gd name="connsiteY24" fmla="*/ 757038 h 774233"/>
                  <a:gd name="connsiteX25" fmla="*/ 401660 w 452312"/>
                  <a:gd name="connsiteY25" fmla="*/ 770477 h 774233"/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324311 w 452312"/>
                  <a:gd name="connsiteY11" fmla="*/ 446390 h 774233"/>
                  <a:gd name="connsiteX12" fmla="*/ 243407 w 452312"/>
                  <a:gd name="connsiteY12" fmla="*/ 206726 h 774233"/>
                  <a:gd name="connsiteX13" fmla="*/ 28916 w 452312"/>
                  <a:gd name="connsiteY13" fmla="*/ 171568 h 774233"/>
                  <a:gd name="connsiteX14" fmla="*/ 0 w 452312"/>
                  <a:gd name="connsiteY14" fmla="*/ 0 h 774233"/>
                  <a:gd name="connsiteX15" fmla="*/ 329992 w 452312"/>
                  <a:gd name="connsiteY15" fmla="*/ 94948 h 774233"/>
                  <a:gd name="connsiteX16" fmla="*/ 348039 w 452312"/>
                  <a:gd name="connsiteY16" fmla="*/ 112459 h 774233"/>
                  <a:gd name="connsiteX17" fmla="*/ 348687 w 452312"/>
                  <a:gd name="connsiteY17" fmla="*/ 113863 h 774233"/>
                  <a:gd name="connsiteX18" fmla="*/ 354903 w 452312"/>
                  <a:gd name="connsiteY18" fmla="*/ 119817 h 774233"/>
                  <a:gd name="connsiteX19" fmla="*/ 365336 w 452312"/>
                  <a:gd name="connsiteY19" fmla="*/ 142043 h 774233"/>
                  <a:gd name="connsiteX20" fmla="*/ 420100 w 452312"/>
                  <a:gd name="connsiteY20" fmla="*/ 500760 h 774233"/>
                  <a:gd name="connsiteX21" fmla="*/ 445532 w 452312"/>
                  <a:gd name="connsiteY21" fmla="*/ 564585 h 774233"/>
                  <a:gd name="connsiteX22" fmla="*/ 449921 w 452312"/>
                  <a:gd name="connsiteY22" fmla="*/ 691570 h 774233"/>
                  <a:gd name="connsiteX23" fmla="*/ 416122 w 452312"/>
                  <a:gd name="connsiteY23" fmla="*/ 757038 h 774233"/>
                  <a:gd name="connsiteX24" fmla="*/ 401660 w 452312"/>
                  <a:gd name="connsiteY24" fmla="*/ 770477 h 774233"/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243407 w 452312"/>
                  <a:gd name="connsiteY11" fmla="*/ 206726 h 774233"/>
                  <a:gd name="connsiteX12" fmla="*/ 28916 w 452312"/>
                  <a:gd name="connsiteY12" fmla="*/ 171568 h 774233"/>
                  <a:gd name="connsiteX13" fmla="*/ 0 w 452312"/>
                  <a:gd name="connsiteY13" fmla="*/ 0 h 774233"/>
                  <a:gd name="connsiteX14" fmla="*/ 329992 w 452312"/>
                  <a:gd name="connsiteY14" fmla="*/ 94948 h 774233"/>
                  <a:gd name="connsiteX15" fmla="*/ 348039 w 452312"/>
                  <a:gd name="connsiteY15" fmla="*/ 112459 h 774233"/>
                  <a:gd name="connsiteX16" fmla="*/ 348687 w 452312"/>
                  <a:gd name="connsiteY16" fmla="*/ 113863 h 774233"/>
                  <a:gd name="connsiteX17" fmla="*/ 354903 w 452312"/>
                  <a:gd name="connsiteY17" fmla="*/ 119817 h 774233"/>
                  <a:gd name="connsiteX18" fmla="*/ 365336 w 452312"/>
                  <a:gd name="connsiteY18" fmla="*/ 142043 h 774233"/>
                  <a:gd name="connsiteX19" fmla="*/ 420100 w 452312"/>
                  <a:gd name="connsiteY19" fmla="*/ 500760 h 774233"/>
                  <a:gd name="connsiteX20" fmla="*/ 445532 w 452312"/>
                  <a:gd name="connsiteY20" fmla="*/ 564585 h 774233"/>
                  <a:gd name="connsiteX21" fmla="*/ 449921 w 452312"/>
                  <a:gd name="connsiteY21" fmla="*/ 691570 h 774233"/>
                  <a:gd name="connsiteX22" fmla="*/ 416122 w 452312"/>
                  <a:gd name="connsiteY22" fmla="*/ 757038 h 774233"/>
                  <a:gd name="connsiteX23" fmla="*/ 401660 w 452312"/>
                  <a:gd name="connsiteY23" fmla="*/ 770477 h 774233"/>
                  <a:gd name="connsiteX0" fmla="*/ 372744 w 423396"/>
                  <a:gd name="connsiteY0" fmla="*/ 703404 h 707160"/>
                  <a:gd name="connsiteX1" fmla="*/ 357391 w 423396"/>
                  <a:gd name="connsiteY1" fmla="*/ 706465 h 707160"/>
                  <a:gd name="connsiteX2" fmla="*/ 350159 w 423396"/>
                  <a:gd name="connsiteY2" fmla="*/ 669757 h 707160"/>
                  <a:gd name="connsiteX3" fmla="*/ 376695 w 423396"/>
                  <a:gd name="connsiteY3" fmla="*/ 598208 h 707160"/>
                  <a:gd name="connsiteX4" fmla="*/ 367717 w 423396"/>
                  <a:gd name="connsiteY4" fmla="*/ 534550 h 707160"/>
                  <a:gd name="connsiteX5" fmla="*/ 331356 w 423396"/>
                  <a:gd name="connsiteY5" fmla="*/ 513071 h 707160"/>
                  <a:gd name="connsiteX6" fmla="*/ 291138 w 423396"/>
                  <a:gd name="connsiteY6" fmla="*/ 585502 h 707160"/>
                  <a:gd name="connsiteX7" fmla="*/ 264139 w 423396"/>
                  <a:gd name="connsiteY7" fmla="*/ 595706 h 707160"/>
                  <a:gd name="connsiteX8" fmla="*/ 252639 w 423396"/>
                  <a:gd name="connsiteY8" fmla="*/ 563736 h 707160"/>
                  <a:gd name="connsiteX9" fmla="*/ 268031 w 423396"/>
                  <a:gd name="connsiteY9" fmla="*/ 489811 h 707160"/>
                  <a:gd name="connsiteX10" fmla="*/ 282886 w 423396"/>
                  <a:gd name="connsiteY10" fmla="*/ 456700 h 707160"/>
                  <a:gd name="connsiteX11" fmla="*/ 214491 w 423396"/>
                  <a:gd name="connsiteY11" fmla="*/ 139653 h 707160"/>
                  <a:gd name="connsiteX12" fmla="*/ 0 w 423396"/>
                  <a:gd name="connsiteY12" fmla="*/ 104495 h 707160"/>
                  <a:gd name="connsiteX13" fmla="*/ 97796 w 423396"/>
                  <a:gd name="connsiteY13" fmla="*/ 0 h 707160"/>
                  <a:gd name="connsiteX14" fmla="*/ 301076 w 423396"/>
                  <a:gd name="connsiteY14" fmla="*/ 27875 h 707160"/>
                  <a:gd name="connsiteX15" fmla="*/ 319123 w 423396"/>
                  <a:gd name="connsiteY15" fmla="*/ 45386 h 707160"/>
                  <a:gd name="connsiteX16" fmla="*/ 319771 w 423396"/>
                  <a:gd name="connsiteY16" fmla="*/ 46790 h 707160"/>
                  <a:gd name="connsiteX17" fmla="*/ 325987 w 423396"/>
                  <a:gd name="connsiteY17" fmla="*/ 52744 h 707160"/>
                  <a:gd name="connsiteX18" fmla="*/ 336420 w 423396"/>
                  <a:gd name="connsiteY18" fmla="*/ 74970 h 707160"/>
                  <a:gd name="connsiteX19" fmla="*/ 391184 w 423396"/>
                  <a:gd name="connsiteY19" fmla="*/ 433687 h 707160"/>
                  <a:gd name="connsiteX20" fmla="*/ 416616 w 423396"/>
                  <a:gd name="connsiteY20" fmla="*/ 497512 h 707160"/>
                  <a:gd name="connsiteX21" fmla="*/ 421005 w 423396"/>
                  <a:gd name="connsiteY21" fmla="*/ 624497 h 707160"/>
                  <a:gd name="connsiteX22" fmla="*/ 387206 w 423396"/>
                  <a:gd name="connsiteY22" fmla="*/ 689965 h 707160"/>
                  <a:gd name="connsiteX23" fmla="*/ 372744 w 423396"/>
                  <a:gd name="connsiteY23" fmla="*/ 703404 h 707160"/>
                  <a:gd name="connsiteX0" fmla="*/ 316341 w 366993"/>
                  <a:gd name="connsiteY0" fmla="*/ 703404 h 707160"/>
                  <a:gd name="connsiteX1" fmla="*/ 300988 w 366993"/>
                  <a:gd name="connsiteY1" fmla="*/ 706465 h 707160"/>
                  <a:gd name="connsiteX2" fmla="*/ 293756 w 366993"/>
                  <a:gd name="connsiteY2" fmla="*/ 669757 h 707160"/>
                  <a:gd name="connsiteX3" fmla="*/ 320292 w 366993"/>
                  <a:gd name="connsiteY3" fmla="*/ 598208 h 707160"/>
                  <a:gd name="connsiteX4" fmla="*/ 311314 w 366993"/>
                  <a:gd name="connsiteY4" fmla="*/ 534550 h 707160"/>
                  <a:gd name="connsiteX5" fmla="*/ 274953 w 366993"/>
                  <a:gd name="connsiteY5" fmla="*/ 513071 h 707160"/>
                  <a:gd name="connsiteX6" fmla="*/ 234735 w 366993"/>
                  <a:gd name="connsiteY6" fmla="*/ 585502 h 707160"/>
                  <a:gd name="connsiteX7" fmla="*/ 207736 w 366993"/>
                  <a:gd name="connsiteY7" fmla="*/ 595706 h 707160"/>
                  <a:gd name="connsiteX8" fmla="*/ 196236 w 366993"/>
                  <a:gd name="connsiteY8" fmla="*/ 563736 h 707160"/>
                  <a:gd name="connsiteX9" fmla="*/ 211628 w 366993"/>
                  <a:gd name="connsiteY9" fmla="*/ 489811 h 707160"/>
                  <a:gd name="connsiteX10" fmla="*/ 226483 w 366993"/>
                  <a:gd name="connsiteY10" fmla="*/ 456700 h 707160"/>
                  <a:gd name="connsiteX11" fmla="*/ 158088 w 366993"/>
                  <a:gd name="connsiteY11" fmla="*/ 139653 h 707160"/>
                  <a:gd name="connsiteX12" fmla="*/ 0 w 366993"/>
                  <a:gd name="connsiteY12" fmla="*/ 102176 h 707160"/>
                  <a:gd name="connsiteX13" fmla="*/ 41393 w 366993"/>
                  <a:gd name="connsiteY13" fmla="*/ 0 h 707160"/>
                  <a:gd name="connsiteX14" fmla="*/ 244673 w 366993"/>
                  <a:gd name="connsiteY14" fmla="*/ 27875 h 707160"/>
                  <a:gd name="connsiteX15" fmla="*/ 262720 w 366993"/>
                  <a:gd name="connsiteY15" fmla="*/ 45386 h 707160"/>
                  <a:gd name="connsiteX16" fmla="*/ 263368 w 366993"/>
                  <a:gd name="connsiteY16" fmla="*/ 46790 h 707160"/>
                  <a:gd name="connsiteX17" fmla="*/ 269584 w 366993"/>
                  <a:gd name="connsiteY17" fmla="*/ 52744 h 707160"/>
                  <a:gd name="connsiteX18" fmla="*/ 280017 w 366993"/>
                  <a:gd name="connsiteY18" fmla="*/ 74970 h 707160"/>
                  <a:gd name="connsiteX19" fmla="*/ 334781 w 366993"/>
                  <a:gd name="connsiteY19" fmla="*/ 433687 h 707160"/>
                  <a:gd name="connsiteX20" fmla="*/ 360213 w 366993"/>
                  <a:gd name="connsiteY20" fmla="*/ 497512 h 707160"/>
                  <a:gd name="connsiteX21" fmla="*/ 364602 w 366993"/>
                  <a:gd name="connsiteY21" fmla="*/ 624497 h 707160"/>
                  <a:gd name="connsiteX22" fmla="*/ 330803 w 366993"/>
                  <a:gd name="connsiteY22" fmla="*/ 689965 h 707160"/>
                  <a:gd name="connsiteX23" fmla="*/ 316341 w 366993"/>
                  <a:gd name="connsiteY23" fmla="*/ 703404 h 707160"/>
                  <a:gd name="connsiteX0" fmla="*/ 316341 w 366993"/>
                  <a:gd name="connsiteY0" fmla="*/ 703404 h 707160"/>
                  <a:gd name="connsiteX1" fmla="*/ 300988 w 366993"/>
                  <a:gd name="connsiteY1" fmla="*/ 706465 h 707160"/>
                  <a:gd name="connsiteX2" fmla="*/ 293756 w 366993"/>
                  <a:gd name="connsiteY2" fmla="*/ 669757 h 707160"/>
                  <a:gd name="connsiteX3" fmla="*/ 320292 w 366993"/>
                  <a:gd name="connsiteY3" fmla="*/ 598208 h 707160"/>
                  <a:gd name="connsiteX4" fmla="*/ 311314 w 366993"/>
                  <a:gd name="connsiteY4" fmla="*/ 534550 h 707160"/>
                  <a:gd name="connsiteX5" fmla="*/ 274953 w 366993"/>
                  <a:gd name="connsiteY5" fmla="*/ 513071 h 707160"/>
                  <a:gd name="connsiteX6" fmla="*/ 234735 w 366993"/>
                  <a:gd name="connsiteY6" fmla="*/ 585502 h 707160"/>
                  <a:gd name="connsiteX7" fmla="*/ 207736 w 366993"/>
                  <a:gd name="connsiteY7" fmla="*/ 595706 h 707160"/>
                  <a:gd name="connsiteX8" fmla="*/ 196236 w 366993"/>
                  <a:gd name="connsiteY8" fmla="*/ 563736 h 707160"/>
                  <a:gd name="connsiteX9" fmla="*/ 211628 w 366993"/>
                  <a:gd name="connsiteY9" fmla="*/ 489811 h 707160"/>
                  <a:gd name="connsiteX10" fmla="*/ 226483 w 366993"/>
                  <a:gd name="connsiteY10" fmla="*/ 456700 h 707160"/>
                  <a:gd name="connsiteX11" fmla="*/ 185620 w 366993"/>
                  <a:gd name="connsiteY11" fmla="*/ 154004 h 707160"/>
                  <a:gd name="connsiteX12" fmla="*/ 0 w 366993"/>
                  <a:gd name="connsiteY12" fmla="*/ 102176 h 707160"/>
                  <a:gd name="connsiteX13" fmla="*/ 41393 w 366993"/>
                  <a:gd name="connsiteY13" fmla="*/ 0 h 707160"/>
                  <a:gd name="connsiteX14" fmla="*/ 244673 w 366993"/>
                  <a:gd name="connsiteY14" fmla="*/ 27875 h 707160"/>
                  <a:gd name="connsiteX15" fmla="*/ 262720 w 366993"/>
                  <a:gd name="connsiteY15" fmla="*/ 45386 h 707160"/>
                  <a:gd name="connsiteX16" fmla="*/ 263368 w 366993"/>
                  <a:gd name="connsiteY16" fmla="*/ 46790 h 707160"/>
                  <a:gd name="connsiteX17" fmla="*/ 269584 w 366993"/>
                  <a:gd name="connsiteY17" fmla="*/ 52744 h 707160"/>
                  <a:gd name="connsiteX18" fmla="*/ 280017 w 366993"/>
                  <a:gd name="connsiteY18" fmla="*/ 74970 h 707160"/>
                  <a:gd name="connsiteX19" fmla="*/ 334781 w 366993"/>
                  <a:gd name="connsiteY19" fmla="*/ 433687 h 707160"/>
                  <a:gd name="connsiteX20" fmla="*/ 360213 w 366993"/>
                  <a:gd name="connsiteY20" fmla="*/ 497512 h 707160"/>
                  <a:gd name="connsiteX21" fmla="*/ 364602 w 366993"/>
                  <a:gd name="connsiteY21" fmla="*/ 624497 h 707160"/>
                  <a:gd name="connsiteX22" fmla="*/ 330803 w 366993"/>
                  <a:gd name="connsiteY22" fmla="*/ 689965 h 707160"/>
                  <a:gd name="connsiteX23" fmla="*/ 316341 w 366993"/>
                  <a:gd name="connsiteY23" fmla="*/ 703404 h 707160"/>
                  <a:gd name="connsiteX0" fmla="*/ 316341 w 366993"/>
                  <a:gd name="connsiteY0" fmla="*/ 703404 h 707160"/>
                  <a:gd name="connsiteX1" fmla="*/ 300988 w 366993"/>
                  <a:gd name="connsiteY1" fmla="*/ 706465 h 707160"/>
                  <a:gd name="connsiteX2" fmla="*/ 293756 w 366993"/>
                  <a:gd name="connsiteY2" fmla="*/ 669757 h 707160"/>
                  <a:gd name="connsiteX3" fmla="*/ 320292 w 366993"/>
                  <a:gd name="connsiteY3" fmla="*/ 598208 h 707160"/>
                  <a:gd name="connsiteX4" fmla="*/ 311314 w 366993"/>
                  <a:gd name="connsiteY4" fmla="*/ 534550 h 707160"/>
                  <a:gd name="connsiteX5" fmla="*/ 274953 w 366993"/>
                  <a:gd name="connsiteY5" fmla="*/ 513071 h 707160"/>
                  <a:gd name="connsiteX6" fmla="*/ 234735 w 366993"/>
                  <a:gd name="connsiteY6" fmla="*/ 585502 h 707160"/>
                  <a:gd name="connsiteX7" fmla="*/ 207736 w 366993"/>
                  <a:gd name="connsiteY7" fmla="*/ 595706 h 707160"/>
                  <a:gd name="connsiteX8" fmla="*/ 196236 w 366993"/>
                  <a:gd name="connsiteY8" fmla="*/ 563736 h 707160"/>
                  <a:gd name="connsiteX9" fmla="*/ 211628 w 366993"/>
                  <a:gd name="connsiteY9" fmla="*/ 489811 h 707160"/>
                  <a:gd name="connsiteX10" fmla="*/ 226483 w 366993"/>
                  <a:gd name="connsiteY10" fmla="*/ 456700 h 707160"/>
                  <a:gd name="connsiteX11" fmla="*/ 185620 w 366993"/>
                  <a:gd name="connsiteY11" fmla="*/ 154004 h 707160"/>
                  <a:gd name="connsiteX12" fmla="*/ 0 w 366993"/>
                  <a:gd name="connsiteY12" fmla="*/ 102176 h 707160"/>
                  <a:gd name="connsiteX13" fmla="*/ 41393 w 366993"/>
                  <a:gd name="connsiteY13" fmla="*/ 0 h 707160"/>
                  <a:gd name="connsiteX14" fmla="*/ 244673 w 366993"/>
                  <a:gd name="connsiteY14" fmla="*/ 27875 h 707160"/>
                  <a:gd name="connsiteX15" fmla="*/ 262720 w 366993"/>
                  <a:gd name="connsiteY15" fmla="*/ 45386 h 707160"/>
                  <a:gd name="connsiteX16" fmla="*/ 263368 w 366993"/>
                  <a:gd name="connsiteY16" fmla="*/ 46790 h 707160"/>
                  <a:gd name="connsiteX17" fmla="*/ 269584 w 366993"/>
                  <a:gd name="connsiteY17" fmla="*/ 52744 h 707160"/>
                  <a:gd name="connsiteX18" fmla="*/ 280017 w 366993"/>
                  <a:gd name="connsiteY18" fmla="*/ 74970 h 707160"/>
                  <a:gd name="connsiteX19" fmla="*/ 334781 w 366993"/>
                  <a:gd name="connsiteY19" fmla="*/ 433687 h 707160"/>
                  <a:gd name="connsiteX20" fmla="*/ 360213 w 366993"/>
                  <a:gd name="connsiteY20" fmla="*/ 497512 h 707160"/>
                  <a:gd name="connsiteX21" fmla="*/ 364602 w 366993"/>
                  <a:gd name="connsiteY21" fmla="*/ 624497 h 707160"/>
                  <a:gd name="connsiteX22" fmla="*/ 330803 w 366993"/>
                  <a:gd name="connsiteY22" fmla="*/ 689965 h 707160"/>
                  <a:gd name="connsiteX23" fmla="*/ 316341 w 366993"/>
                  <a:gd name="connsiteY23" fmla="*/ 703404 h 707160"/>
                  <a:gd name="connsiteX0" fmla="*/ 316341 w 366993"/>
                  <a:gd name="connsiteY0" fmla="*/ 703404 h 707160"/>
                  <a:gd name="connsiteX1" fmla="*/ 300988 w 366993"/>
                  <a:gd name="connsiteY1" fmla="*/ 706465 h 707160"/>
                  <a:gd name="connsiteX2" fmla="*/ 293756 w 366993"/>
                  <a:gd name="connsiteY2" fmla="*/ 669757 h 707160"/>
                  <a:gd name="connsiteX3" fmla="*/ 320292 w 366993"/>
                  <a:gd name="connsiteY3" fmla="*/ 598208 h 707160"/>
                  <a:gd name="connsiteX4" fmla="*/ 311314 w 366993"/>
                  <a:gd name="connsiteY4" fmla="*/ 534550 h 707160"/>
                  <a:gd name="connsiteX5" fmla="*/ 274953 w 366993"/>
                  <a:gd name="connsiteY5" fmla="*/ 513071 h 707160"/>
                  <a:gd name="connsiteX6" fmla="*/ 234735 w 366993"/>
                  <a:gd name="connsiteY6" fmla="*/ 585502 h 707160"/>
                  <a:gd name="connsiteX7" fmla="*/ 207736 w 366993"/>
                  <a:gd name="connsiteY7" fmla="*/ 595706 h 707160"/>
                  <a:gd name="connsiteX8" fmla="*/ 196236 w 366993"/>
                  <a:gd name="connsiteY8" fmla="*/ 563736 h 707160"/>
                  <a:gd name="connsiteX9" fmla="*/ 211628 w 366993"/>
                  <a:gd name="connsiteY9" fmla="*/ 489811 h 707160"/>
                  <a:gd name="connsiteX10" fmla="*/ 226483 w 366993"/>
                  <a:gd name="connsiteY10" fmla="*/ 456700 h 707160"/>
                  <a:gd name="connsiteX11" fmla="*/ 185853 w 366993"/>
                  <a:gd name="connsiteY11" fmla="*/ 140121 h 707160"/>
                  <a:gd name="connsiteX12" fmla="*/ 0 w 366993"/>
                  <a:gd name="connsiteY12" fmla="*/ 102176 h 707160"/>
                  <a:gd name="connsiteX13" fmla="*/ 41393 w 366993"/>
                  <a:gd name="connsiteY13" fmla="*/ 0 h 707160"/>
                  <a:gd name="connsiteX14" fmla="*/ 244673 w 366993"/>
                  <a:gd name="connsiteY14" fmla="*/ 27875 h 707160"/>
                  <a:gd name="connsiteX15" fmla="*/ 262720 w 366993"/>
                  <a:gd name="connsiteY15" fmla="*/ 45386 h 707160"/>
                  <a:gd name="connsiteX16" fmla="*/ 263368 w 366993"/>
                  <a:gd name="connsiteY16" fmla="*/ 46790 h 707160"/>
                  <a:gd name="connsiteX17" fmla="*/ 269584 w 366993"/>
                  <a:gd name="connsiteY17" fmla="*/ 52744 h 707160"/>
                  <a:gd name="connsiteX18" fmla="*/ 280017 w 366993"/>
                  <a:gd name="connsiteY18" fmla="*/ 74970 h 707160"/>
                  <a:gd name="connsiteX19" fmla="*/ 334781 w 366993"/>
                  <a:gd name="connsiteY19" fmla="*/ 433687 h 707160"/>
                  <a:gd name="connsiteX20" fmla="*/ 360213 w 366993"/>
                  <a:gd name="connsiteY20" fmla="*/ 497512 h 707160"/>
                  <a:gd name="connsiteX21" fmla="*/ 364602 w 366993"/>
                  <a:gd name="connsiteY21" fmla="*/ 624497 h 707160"/>
                  <a:gd name="connsiteX22" fmla="*/ 330803 w 366993"/>
                  <a:gd name="connsiteY22" fmla="*/ 689965 h 707160"/>
                  <a:gd name="connsiteX23" fmla="*/ 316341 w 366993"/>
                  <a:gd name="connsiteY23" fmla="*/ 703404 h 707160"/>
                  <a:gd name="connsiteX0" fmla="*/ 283813 w 334465"/>
                  <a:gd name="connsiteY0" fmla="*/ 703404 h 707160"/>
                  <a:gd name="connsiteX1" fmla="*/ 268460 w 334465"/>
                  <a:gd name="connsiteY1" fmla="*/ 706465 h 707160"/>
                  <a:gd name="connsiteX2" fmla="*/ 261228 w 334465"/>
                  <a:gd name="connsiteY2" fmla="*/ 669757 h 707160"/>
                  <a:gd name="connsiteX3" fmla="*/ 287764 w 334465"/>
                  <a:gd name="connsiteY3" fmla="*/ 598208 h 707160"/>
                  <a:gd name="connsiteX4" fmla="*/ 278786 w 334465"/>
                  <a:gd name="connsiteY4" fmla="*/ 534550 h 707160"/>
                  <a:gd name="connsiteX5" fmla="*/ 242425 w 334465"/>
                  <a:gd name="connsiteY5" fmla="*/ 513071 h 707160"/>
                  <a:gd name="connsiteX6" fmla="*/ 202207 w 334465"/>
                  <a:gd name="connsiteY6" fmla="*/ 585502 h 707160"/>
                  <a:gd name="connsiteX7" fmla="*/ 175208 w 334465"/>
                  <a:gd name="connsiteY7" fmla="*/ 595706 h 707160"/>
                  <a:gd name="connsiteX8" fmla="*/ 163708 w 334465"/>
                  <a:gd name="connsiteY8" fmla="*/ 563736 h 707160"/>
                  <a:gd name="connsiteX9" fmla="*/ 179100 w 334465"/>
                  <a:gd name="connsiteY9" fmla="*/ 489811 h 707160"/>
                  <a:gd name="connsiteX10" fmla="*/ 193955 w 334465"/>
                  <a:gd name="connsiteY10" fmla="*/ 456700 h 707160"/>
                  <a:gd name="connsiteX11" fmla="*/ 153325 w 334465"/>
                  <a:gd name="connsiteY11" fmla="*/ 140121 h 707160"/>
                  <a:gd name="connsiteX12" fmla="*/ 0 w 334465"/>
                  <a:gd name="connsiteY12" fmla="*/ 110892 h 707160"/>
                  <a:gd name="connsiteX13" fmla="*/ 8865 w 334465"/>
                  <a:gd name="connsiteY13" fmla="*/ 0 h 707160"/>
                  <a:gd name="connsiteX14" fmla="*/ 212145 w 334465"/>
                  <a:gd name="connsiteY14" fmla="*/ 27875 h 707160"/>
                  <a:gd name="connsiteX15" fmla="*/ 230192 w 334465"/>
                  <a:gd name="connsiteY15" fmla="*/ 45386 h 707160"/>
                  <a:gd name="connsiteX16" fmla="*/ 230840 w 334465"/>
                  <a:gd name="connsiteY16" fmla="*/ 46790 h 707160"/>
                  <a:gd name="connsiteX17" fmla="*/ 237056 w 334465"/>
                  <a:gd name="connsiteY17" fmla="*/ 52744 h 707160"/>
                  <a:gd name="connsiteX18" fmla="*/ 247489 w 334465"/>
                  <a:gd name="connsiteY18" fmla="*/ 74970 h 707160"/>
                  <a:gd name="connsiteX19" fmla="*/ 302253 w 334465"/>
                  <a:gd name="connsiteY19" fmla="*/ 433687 h 707160"/>
                  <a:gd name="connsiteX20" fmla="*/ 327685 w 334465"/>
                  <a:gd name="connsiteY20" fmla="*/ 497512 h 707160"/>
                  <a:gd name="connsiteX21" fmla="*/ 332074 w 334465"/>
                  <a:gd name="connsiteY21" fmla="*/ 624497 h 707160"/>
                  <a:gd name="connsiteX22" fmla="*/ 298275 w 334465"/>
                  <a:gd name="connsiteY22" fmla="*/ 689965 h 707160"/>
                  <a:gd name="connsiteX23" fmla="*/ 283813 w 334465"/>
                  <a:gd name="connsiteY23" fmla="*/ 703404 h 707160"/>
                  <a:gd name="connsiteX0" fmla="*/ 283813 w 334465"/>
                  <a:gd name="connsiteY0" fmla="*/ 703404 h 707160"/>
                  <a:gd name="connsiteX1" fmla="*/ 268460 w 334465"/>
                  <a:gd name="connsiteY1" fmla="*/ 706465 h 707160"/>
                  <a:gd name="connsiteX2" fmla="*/ 261228 w 334465"/>
                  <a:gd name="connsiteY2" fmla="*/ 669757 h 707160"/>
                  <a:gd name="connsiteX3" fmla="*/ 287764 w 334465"/>
                  <a:gd name="connsiteY3" fmla="*/ 598208 h 707160"/>
                  <a:gd name="connsiteX4" fmla="*/ 278786 w 334465"/>
                  <a:gd name="connsiteY4" fmla="*/ 534550 h 707160"/>
                  <a:gd name="connsiteX5" fmla="*/ 242425 w 334465"/>
                  <a:gd name="connsiteY5" fmla="*/ 513071 h 707160"/>
                  <a:gd name="connsiteX6" fmla="*/ 202207 w 334465"/>
                  <a:gd name="connsiteY6" fmla="*/ 585502 h 707160"/>
                  <a:gd name="connsiteX7" fmla="*/ 175208 w 334465"/>
                  <a:gd name="connsiteY7" fmla="*/ 595706 h 707160"/>
                  <a:gd name="connsiteX8" fmla="*/ 163708 w 334465"/>
                  <a:gd name="connsiteY8" fmla="*/ 563736 h 707160"/>
                  <a:gd name="connsiteX9" fmla="*/ 179100 w 334465"/>
                  <a:gd name="connsiteY9" fmla="*/ 489811 h 707160"/>
                  <a:gd name="connsiteX10" fmla="*/ 193955 w 334465"/>
                  <a:gd name="connsiteY10" fmla="*/ 456700 h 707160"/>
                  <a:gd name="connsiteX11" fmla="*/ 131597 w 334465"/>
                  <a:gd name="connsiteY11" fmla="*/ 169162 h 707160"/>
                  <a:gd name="connsiteX12" fmla="*/ 0 w 334465"/>
                  <a:gd name="connsiteY12" fmla="*/ 110892 h 707160"/>
                  <a:gd name="connsiteX13" fmla="*/ 8865 w 334465"/>
                  <a:gd name="connsiteY13" fmla="*/ 0 h 707160"/>
                  <a:gd name="connsiteX14" fmla="*/ 212145 w 334465"/>
                  <a:gd name="connsiteY14" fmla="*/ 27875 h 707160"/>
                  <a:gd name="connsiteX15" fmla="*/ 230192 w 334465"/>
                  <a:gd name="connsiteY15" fmla="*/ 45386 h 707160"/>
                  <a:gd name="connsiteX16" fmla="*/ 230840 w 334465"/>
                  <a:gd name="connsiteY16" fmla="*/ 46790 h 707160"/>
                  <a:gd name="connsiteX17" fmla="*/ 237056 w 334465"/>
                  <a:gd name="connsiteY17" fmla="*/ 52744 h 707160"/>
                  <a:gd name="connsiteX18" fmla="*/ 247489 w 334465"/>
                  <a:gd name="connsiteY18" fmla="*/ 74970 h 707160"/>
                  <a:gd name="connsiteX19" fmla="*/ 302253 w 334465"/>
                  <a:gd name="connsiteY19" fmla="*/ 433687 h 707160"/>
                  <a:gd name="connsiteX20" fmla="*/ 327685 w 334465"/>
                  <a:gd name="connsiteY20" fmla="*/ 497512 h 707160"/>
                  <a:gd name="connsiteX21" fmla="*/ 332074 w 334465"/>
                  <a:gd name="connsiteY21" fmla="*/ 624497 h 707160"/>
                  <a:gd name="connsiteX22" fmla="*/ 298275 w 334465"/>
                  <a:gd name="connsiteY22" fmla="*/ 689965 h 707160"/>
                  <a:gd name="connsiteX23" fmla="*/ 283813 w 334465"/>
                  <a:gd name="connsiteY23" fmla="*/ 703404 h 70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34465" h="707160">
                    <a:moveTo>
                      <a:pt x="283813" y="703404"/>
                    </a:moveTo>
                    <a:cubicBezTo>
                      <a:pt x="277755" y="706641"/>
                      <a:pt x="271547" y="708149"/>
                      <a:pt x="268460" y="706465"/>
                    </a:cubicBezTo>
                    <a:cubicBezTo>
                      <a:pt x="262285" y="703097"/>
                      <a:pt x="256244" y="680225"/>
                      <a:pt x="261228" y="669757"/>
                    </a:cubicBezTo>
                    <a:lnTo>
                      <a:pt x="287764" y="598208"/>
                    </a:lnTo>
                    <a:lnTo>
                      <a:pt x="278786" y="534550"/>
                    </a:lnTo>
                    <a:cubicBezTo>
                      <a:pt x="278786" y="515921"/>
                      <a:pt x="255188" y="504579"/>
                      <a:pt x="242425" y="513071"/>
                    </a:cubicBezTo>
                    <a:cubicBezTo>
                      <a:pt x="229662" y="521563"/>
                      <a:pt x="213410" y="571730"/>
                      <a:pt x="202207" y="585502"/>
                    </a:cubicBezTo>
                    <a:cubicBezTo>
                      <a:pt x="191005" y="599275"/>
                      <a:pt x="185093" y="601786"/>
                      <a:pt x="175208" y="595706"/>
                    </a:cubicBezTo>
                    <a:cubicBezTo>
                      <a:pt x="165325" y="589626"/>
                      <a:pt x="163060" y="581385"/>
                      <a:pt x="163708" y="563736"/>
                    </a:cubicBezTo>
                    <a:cubicBezTo>
                      <a:pt x="164357" y="546087"/>
                      <a:pt x="174059" y="507650"/>
                      <a:pt x="179100" y="489811"/>
                    </a:cubicBezTo>
                    <a:cubicBezTo>
                      <a:pt x="184140" y="471972"/>
                      <a:pt x="188477" y="464620"/>
                      <a:pt x="193955" y="456700"/>
                    </a:cubicBezTo>
                    <a:lnTo>
                      <a:pt x="131597" y="169162"/>
                    </a:lnTo>
                    <a:lnTo>
                      <a:pt x="0" y="110892"/>
                    </a:lnTo>
                    <a:lnTo>
                      <a:pt x="8865" y="0"/>
                    </a:lnTo>
                    <a:lnTo>
                      <a:pt x="212145" y="27875"/>
                    </a:lnTo>
                    <a:cubicBezTo>
                      <a:pt x="219440" y="32747"/>
                      <a:pt x="225493" y="38733"/>
                      <a:pt x="230192" y="45386"/>
                    </a:cubicBezTo>
                    <a:lnTo>
                      <a:pt x="230840" y="46790"/>
                    </a:lnTo>
                    <a:lnTo>
                      <a:pt x="237056" y="52744"/>
                    </a:lnTo>
                    <a:cubicBezTo>
                      <a:pt x="241850" y="59337"/>
                      <a:pt x="245462" y="66835"/>
                      <a:pt x="247489" y="74970"/>
                    </a:cubicBezTo>
                    <a:lnTo>
                      <a:pt x="302253" y="433687"/>
                    </a:lnTo>
                    <a:cubicBezTo>
                      <a:pt x="307963" y="447139"/>
                      <a:pt x="322715" y="465710"/>
                      <a:pt x="327685" y="497512"/>
                    </a:cubicBezTo>
                    <a:cubicBezTo>
                      <a:pt x="332655" y="529314"/>
                      <a:pt x="337510" y="603202"/>
                      <a:pt x="332074" y="624497"/>
                    </a:cubicBezTo>
                    <a:cubicBezTo>
                      <a:pt x="326639" y="645792"/>
                      <a:pt x="310167" y="670260"/>
                      <a:pt x="298275" y="689965"/>
                    </a:cubicBezTo>
                    <a:cubicBezTo>
                      <a:pt x="295782" y="695199"/>
                      <a:pt x="289872" y="700166"/>
                      <a:pt x="283813" y="703404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E8752D14-52F6-475D-A55D-0D4FCD1F1C55}"/>
                </a:ext>
              </a:extLst>
            </p:cNvPr>
            <p:cNvSpPr/>
            <p:nvPr/>
          </p:nvSpPr>
          <p:spPr>
            <a:xfrm rot="20024150" flipH="1">
              <a:off x="7412832" y="2061662"/>
              <a:ext cx="247281" cy="399035"/>
            </a:xfrm>
            <a:custGeom>
              <a:avLst/>
              <a:gdLst>
                <a:gd name="connsiteX0" fmla="*/ 445942 w 445942"/>
                <a:gd name="connsiteY0" fmla="*/ 552722 h 552722"/>
                <a:gd name="connsiteX1" fmla="*/ 274492 w 445942"/>
                <a:gd name="connsiteY1" fmla="*/ 552722 h 552722"/>
                <a:gd name="connsiteX2" fmla="*/ 274492 w 445942"/>
                <a:gd name="connsiteY2" fmla="*/ 395726 h 552722"/>
                <a:gd name="connsiteX3" fmla="*/ 0 w 445942"/>
                <a:gd name="connsiteY3" fmla="*/ 121234 h 552722"/>
                <a:gd name="connsiteX4" fmla="*/ 121233 w 445942"/>
                <a:gd name="connsiteY4" fmla="*/ 0 h 552722"/>
                <a:gd name="connsiteX5" fmla="*/ 416950 w 445942"/>
                <a:gd name="connsiteY5" fmla="*/ 295717 h 552722"/>
                <a:gd name="connsiteX6" fmla="*/ 435781 w 445942"/>
                <a:gd name="connsiteY6" fmla="*/ 324075 h 552722"/>
                <a:gd name="connsiteX7" fmla="*/ 438006 w 445942"/>
                <a:gd name="connsiteY7" fmla="*/ 335511 h 552722"/>
                <a:gd name="connsiteX8" fmla="*/ 439205 w 445942"/>
                <a:gd name="connsiteY8" fmla="*/ 337290 h 552722"/>
                <a:gd name="connsiteX9" fmla="*/ 445942 w 445942"/>
                <a:gd name="connsiteY9" fmla="*/ 370658 h 552722"/>
                <a:gd name="connsiteX0" fmla="*/ 445942 w 445942"/>
                <a:gd name="connsiteY0" fmla="*/ 552722 h 642153"/>
                <a:gd name="connsiteX1" fmla="*/ 352033 w 445942"/>
                <a:gd name="connsiteY1" fmla="*/ 642152 h 642153"/>
                <a:gd name="connsiteX2" fmla="*/ 274492 w 445942"/>
                <a:gd name="connsiteY2" fmla="*/ 552722 h 642153"/>
                <a:gd name="connsiteX3" fmla="*/ 274492 w 445942"/>
                <a:gd name="connsiteY3" fmla="*/ 395726 h 642153"/>
                <a:gd name="connsiteX4" fmla="*/ 0 w 445942"/>
                <a:gd name="connsiteY4" fmla="*/ 121234 h 642153"/>
                <a:gd name="connsiteX5" fmla="*/ 121233 w 445942"/>
                <a:gd name="connsiteY5" fmla="*/ 0 h 642153"/>
                <a:gd name="connsiteX6" fmla="*/ 416950 w 445942"/>
                <a:gd name="connsiteY6" fmla="*/ 295717 h 642153"/>
                <a:gd name="connsiteX7" fmla="*/ 435781 w 445942"/>
                <a:gd name="connsiteY7" fmla="*/ 324075 h 642153"/>
                <a:gd name="connsiteX8" fmla="*/ 438006 w 445942"/>
                <a:gd name="connsiteY8" fmla="*/ 335511 h 642153"/>
                <a:gd name="connsiteX9" fmla="*/ 439205 w 445942"/>
                <a:gd name="connsiteY9" fmla="*/ 337290 h 642153"/>
                <a:gd name="connsiteX10" fmla="*/ 445942 w 445942"/>
                <a:gd name="connsiteY10" fmla="*/ 370658 h 642153"/>
                <a:gd name="connsiteX11" fmla="*/ 445942 w 445942"/>
                <a:gd name="connsiteY11" fmla="*/ 552722 h 642153"/>
                <a:gd name="connsiteX0" fmla="*/ 352033 w 445942"/>
                <a:gd name="connsiteY0" fmla="*/ 642152 h 733592"/>
                <a:gd name="connsiteX1" fmla="*/ 274492 w 445942"/>
                <a:gd name="connsiteY1" fmla="*/ 552722 h 733592"/>
                <a:gd name="connsiteX2" fmla="*/ 274492 w 445942"/>
                <a:gd name="connsiteY2" fmla="*/ 395726 h 733592"/>
                <a:gd name="connsiteX3" fmla="*/ 0 w 445942"/>
                <a:gd name="connsiteY3" fmla="*/ 121234 h 733592"/>
                <a:gd name="connsiteX4" fmla="*/ 121233 w 445942"/>
                <a:gd name="connsiteY4" fmla="*/ 0 h 733592"/>
                <a:gd name="connsiteX5" fmla="*/ 416950 w 445942"/>
                <a:gd name="connsiteY5" fmla="*/ 295717 h 733592"/>
                <a:gd name="connsiteX6" fmla="*/ 435781 w 445942"/>
                <a:gd name="connsiteY6" fmla="*/ 324075 h 733592"/>
                <a:gd name="connsiteX7" fmla="*/ 438006 w 445942"/>
                <a:gd name="connsiteY7" fmla="*/ 335511 h 733592"/>
                <a:gd name="connsiteX8" fmla="*/ 439205 w 445942"/>
                <a:gd name="connsiteY8" fmla="*/ 337290 h 733592"/>
                <a:gd name="connsiteX9" fmla="*/ 445942 w 445942"/>
                <a:gd name="connsiteY9" fmla="*/ 370658 h 733592"/>
                <a:gd name="connsiteX10" fmla="*/ 445942 w 445942"/>
                <a:gd name="connsiteY10" fmla="*/ 552722 h 733592"/>
                <a:gd name="connsiteX11" fmla="*/ 443473 w 445942"/>
                <a:gd name="connsiteY11" fmla="*/ 733592 h 733592"/>
                <a:gd name="connsiteX0" fmla="*/ 352033 w 445942"/>
                <a:gd name="connsiteY0" fmla="*/ 642152 h 642152"/>
                <a:gd name="connsiteX1" fmla="*/ 274492 w 445942"/>
                <a:gd name="connsiteY1" fmla="*/ 552722 h 642152"/>
                <a:gd name="connsiteX2" fmla="*/ 274492 w 445942"/>
                <a:gd name="connsiteY2" fmla="*/ 395726 h 642152"/>
                <a:gd name="connsiteX3" fmla="*/ 0 w 445942"/>
                <a:gd name="connsiteY3" fmla="*/ 121234 h 642152"/>
                <a:gd name="connsiteX4" fmla="*/ 121233 w 445942"/>
                <a:gd name="connsiteY4" fmla="*/ 0 h 642152"/>
                <a:gd name="connsiteX5" fmla="*/ 416950 w 445942"/>
                <a:gd name="connsiteY5" fmla="*/ 295717 h 642152"/>
                <a:gd name="connsiteX6" fmla="*/ 435781 w 445942"/>
                <a:gd name="connsiteY6" fmla="*/ 324075 h 642152"/>
                <a:gd name="connsiteX7" fmla="*/ 438006 w 445942"/>
                <a:gd name="connsiteY7" fmla="*/ 335511 h 642152"/>
                <a:gd name="connsiteX8" fmla="*/ 439205 w 445942"/>
                <a:gd name="connsiteY8" fmla="*/ 337290 h 642152"/>
                <a:gd name="connsiteX9" fmla="*/ 445942 w 445942"/>
                <a:gd name="connsiteY9" fmla="*/ 370658 h 642152"/>
                <a:gd name="connsiteX10" fmla="*/ 445942 w 445942"/>
                <a:gd name="connsiteY10" fmla="*/ 552722 h 642152"/>
                <a:gd name="connsiteX0" fmla="*/ 274492 w 445942"/>
                <a:gd name="connsiteY0" fmla="*/ 552722 h 552722"/>
                <a:gd name="connsiteX1" fmla="*/ 274492 w 445942"/>
                <a:gd name="connsiteY1" fmla="*/ 395726 h 552722"/>
                <a:gd name="connsiteX2" fmla="*/ 0 w 445942"/>
                <a:gd name="connsiteY2" fmla="*/ 121234 h 552722"/>
                <a:gd name="connsiteX3" fmla="*/ 121233 w 445942"/>
                <a:gd name="connsiteY3" fmla="*/ 0 h 552722"/>
                <a:gd name="connsiteX4" fmla="*/ 416950 w 445942"/>
                <a:gd name="connsiteY4" fmla="*/ 295717 h 552722"/>
                <a:gd name="connsiteX5" fmla="*/ 435781 w 445942"/>
                <a:gd name="connsiteY5" fmla="*/ 324075 h 552722"/>
                <a:gd name="connsiteX6" fmla="*/ 438006 w 445942"/>
                <a:gd name="connsiteY6" fmla="*/ 335511 h 552722"/>
                <a:gd name="connsiteX7" fmla="*/ 439205 w 445942"/>
                <a:gd name="connsiteY7" fmla="*/ 337290 h 552722"/>
                <a:gd name="connsiteX8" fmla="*/ 445942 w 445942"/>
                <a:gd name="connsiteY8" fmla="*/ 370658 h 552722"/>
                <a:gd name="connsiteX9" fmla="*/ 445942 w 445942"/>
                <a:gd name="connsiteY9" fmla="*/ 552722 h 552722"/>
                <a:gd name="connsiteX0" fmla="*/ 156904 w 445942"/>
                <a:gd name="connsiteY0" fmla="*/ 662793 h 662793"/>
                <a:gd name="connsiteX1" fmla="*/ 274492 w 445942"/>
                <a:gd name="connsiteY1" fmla="*/ 395726 h 662793"/>
                <a:gd name="connsiteX2" fmla="*/ 0 w 445942"/>
                <a:gd name="connsiteY2" fmla="*/ 121234 h 662793"/>
                <a:gd name="connsiteX3" fmla="*/ 121233 w 445942"/>
                <a:gd name="connsiteY3" fmla="*/ 0 h 662793"/>
                <a:gd name="connsiteX4" fmla="*/ 416950 w 445942"/>
                <a:gd name="connsiteY4" fmla="*/ 295717 h 662793"/>
                <a:gd name="connsiteX5" fmla="*/ 435781 w 445942"/>
                <a:gd name="connsiteY5" fmla="*/ 324075 h 662793"/>
                <a:gd name="connsiteX6" fmla="*/ 438006 w 445942"/>
                <a:gd name="connsiteY6" fmla="*/ 335511 h 662793"/>
                <a:gd name="connsiteX7" fmla="*/ 439205 w 445942"/>
                <a:gd name="connsiteY7" fmla="*/ 337290 h 662793"/>
                <a:gd name="connsiteX8" fmla="*/ 445942 w 445942"/>
                <a:gd name="connsiteY8" fmla="*/ 370658 h 662793"/>
                <a:gd name="connsiteX9" fmla="*/ 445942 w 445942"/>
                <a:gd name="connsiteY9" fmla="*/ 552722 h 662793"/>
                <a:gd name="connsiteX0" fmla="*/ 156904 w 445942"/>
                <a:gd name="connsiteY0" fmla="*/ 662793 h 789026"/>
                <a:gd name="connsiteX1" fmla="*/ 274492 w 445942"/>
                <a:gd name="connsiteY1" fmla="*/ 395726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56904 w 445942"/>
                <a:gd name="connsiteY0" fmla="*/ 662793 h 789026"/>
                <a:gd name="connsiteX1" fmla="*/ 254037 w 445942"/>
                <a:gd name="connsiteY1" fmla="*/ 379825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15869 w 445942"/>
                <a:gd name="connsiteY0" fmla="*/ 652540 h 789026"/>
                <a:gd name="connsiteX1" fmla="*/ 254037 w 445942"/>
                <a:gd name="connsiteY1" fmla="*/ 379825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15869 w 445942"/>
                <a:gd name="connsiteY0" fmla="*/ 652540 h 789026"/>
                <a:gd name="connsiteX1" fmla="*/ 254037 w 445942"/>
                <a:gd name="connsiteY1" fmla="*/ 379825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15869 w 445942"/>
                <a:gd name="connsiteY0" fmla="*/ 652540 h 789026"/>
                <a:gd name="connsiteX1" fmla="*/ 254037 w 445942"/>
                <a:gd name="connsiteY1" fmla="*/ 379825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03236 w 445942"/>
                <a:gd name="connsiteY0" fmla="*/ 651043 h 789026"/>
                <a:gd name="connsiteX1" fmla="*/ 254037 w 445942"/>
                <a:gd name="connsiteY1" fmla="*/ 379825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03236 w 445942"/>
                <a:gd name="connsiteY0" fmla="*/ 651043 h 789026"/>
                <a:gd name="connsiteX1" fmla="*/ 236628 w 445942"/>
                <a:gd name="connsiteY1" fmla="*/ 384051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03236 w 445942"/>
                <a:gd name="connsiteY0" fmla="*/ 651043 h 812037"/>
                <a:gd name="connsiteX1" fmla="*/ 236628 w 445942"/>
                <a:gd name="connsiteY1" fmla="*/ 384051 h 812037"/>
                <a:gd name="connsiteX2" fmla="*/ 0 w 445942"/>
                <a:gd name="connsiteY2" fmla="*/ 121234 h 812037"/>
                <a:gd name="connsiteX3" fmla="*/ 121233 w 445942"/>
                <a:gd name="connsiteY3" fmla="*/ 0 h 812037"/>
                <a:gd name="connsiteX4" fmla="*/ 416950 w 445942"/>
                <a:gd name="connsiteY4" fmla="*/ 295717 h 812037"/>
                <a:gd name="connsiteX5" fmla="*/ 435781 w 445942"/>
                <a:gd name="connsiteY5" fmla="*/ 324075 h 812037"/>
                <a:gd name="connsiteX6" fmla="*/ 438006 w 445942"/>
                <a:gd name="connsiteY6" fmla="*/ 335511 h 812037"/>
                <a:gd name="connsiteX7" fmla="*/ 439205 w 445942"/>
                <a:gd name="connsiteY7" fmla="*/ 337290 h 812037"/>
                <a:gd name="connsiteX8" fmla="*/ 445942 w 445942"/>
                <a:gd name="connsiteY8" fmla="*/ 370658 h 812037"/>
                <a:gd name="connsiteX9" fmla="*/ 291145 w 445942"/>
                <a:gd name="connsiteY9" fmla="*/ 812037 h 812037"/>
                <a:gd name="connsiteX0" fmla="*/ 103236 w 445942"/>
                <a:gd name="connsiteY0" fmla="*/ 529809 h 690803"/>
                <a:gd name="connsiteX1" fmla="*/ 236628 w 445942"/>
                <a:gd name="connsiteY1" fmla="*/ 262817 h 690803"/>
                <a:gd name="connsiteX2" fmla="*/ 0 w 445942"/>
                <a:gd name="connsiteY2" fmla="*/ 0 h 690803"/>
                <a:gd name="connsiteX3" fmla="*/ 416950 w 445942"/>
                <a:gd name="connsiteY3" fmla="*/ 174483 h 690803"/>
                <a:gd name="connsiteX4" fmla="*/ 435781 w 445942"/>
                <a:gd name="connsiteY4" fmla="*/ 202841 h 690803"/>
                <a:gd name="connsiteX5" fmla="*/ 438006 w 445942"/>
                <a:gd name="connsiteY5" fmla="*/ 214277 h 690803"/>
                <a:gd name="connsiteX6" fmla="*/ 439205 w 445942"/>
                <a:gd name="connsiteY6" fmla="*/ 216056 h 690803"/>
                <a:gd name="connsiteX7" fmla="*/ 445942 w 445942"/>
                <a:gd name="connsiteY7" fmla="*/ 249424 h 690803"/>
                <a:gd name="connsiteX8" fmla="*/ 291145 w 445942"/>
                <a:gd name="connsiteY8" fmla="*/ 690803 h 690803"/>
                <a:gd name="connsiteX0" fmla="*/ 0 w 342706"/>
                <a:gd name="connsiteY0" fmla="*/ 355325 h 516319"/>
                <a:gd name="connsiteX1" fmla="*/ 133392 w 342706"/>
                <a:gd name="connsiteY1" fmla="*/ 88333 h 516319"/>
                <a:gd name="connsiteX2" fmla="*/ 313714 w 342706"/>
                <a:gd name="connsiteY2" fmla="*/ -1 h 516319"/>
                <a:gd name="connsiteX3" fmla="*/ 332545 w 342706"/>
                <a:gd name="connsiteY3" fmla="*/ 28357 h 516319"/>
                <a:gd name="connsiteX4" fmla="*/ 334770 w 342706"/>
                <a:gd name="connsiteY4" fmla="*/ 39793 h 516319"/>
                <a:gd name="connsiteX5" fmla="*/ 335969 w 342706"/>
                <a:gd name="connsiteY5" fmla="*/ 41572 h 516319"/>
                <a:gd name="connsiteX6" fmla="*/ 342706 w 342706"/>
                <a:gd name="connsiteY6" fmla="*/ 74940 h 516319"/>
                <a:gd name="connsiteX7" fmla="*/ 187909 w 342706"/>
                <a:gd name="connsiteY7" fmla="*/ 516319 h 516319"/>
                <a:gd name="connsiteX0" fmla="*/ 0 w 342706"/>
                <a:gd name="connsiteY0" fmla="*/ 326967 h 487961"/>
                <a:gd name="connsiteX1" fmla="*/ 133392 w 342706"/>
                <a:gd name="connsiteY1" fmla="*/ 59975 h 487961"/>
                <a:gd name="connsiteX2" fmla="*/ 332545 w 342706"/>
                <a:gd name="connsiteY2" fmla="*/ -1 h 487961"/>
                <a:gd name="connsiteX3" fmla="*/ 334770 w 342706"/>
                <a:gd name="connsiteY3" fmla="*/ 11435 h 487961"/>
                <a:gd name="connsiteX4" fmla="*/ 335969 w 342706"/>
                <a:gd name="connsiteY4" fmla="*/ 13214 h 487961"/>
                <a:gd name="connsiteX5" fmla="*/ 342706 w 342706"/>
                <a:gd name="connsiteY5" fmla="*/ 46582 h 487961"/>
                <a:gd name="connsiteX6" fmla="*/ 187909 w 342706"/>
                <a:gd name="connsiteY6" fmla="*/ 487961 h 487961"/>
                <a:gd name="connsiteX0" fmla="*/ 0 w 342706"/>
                <a:gd name="connsiteY0" fmla="*/ 326968 h 487962"/>
                <a:gd name="connsiteX1" fmla="*/ 133392 w 342706"/>
                <a:gd name="connsiteY1" fmla="*/ 59976 h 487962"/>
                <a:gd name="connsiteX2" fmla="*/ 332545 w 342706"/>
                <a:gd name="connsiteY2" fmla="*/ 0 h 487962"/>
                <a:gd name="connsiteX3" fmla="*/ 334770 w 342706"/>
                <a:gd name="connsiteY3" fmla="*/ 11436 h 487962"/>
                <a:gd name="connsiteX4" fmla="*/ 342706 w 342706"/>
                <a:gd name="connsiteY4" fmla="*/ 46583 h 487962"/>
                <a:gd name="connsiteX5" fmla="*/ 187909 w 342706"/>
                <a:gd name="connsiteY5" fmla="*/ 487962 h 487962"/>
                <a:gd name="connsiteX0" fmla="*/ 0 w 342706"/>
                <a:gd name="connsiteY0" fmla="*/ 326968 h 487962"/>
                <a:gd name="connsiteX1" fmla="*/ 133392 w 342706"/>
                <a:gd name="connsiteY1" fmla="*/ 59976 h 487962"/>
                <a:gd name="connsiteX2" fmla="*/ 332545 w 342706"/>
                <a:gd name="connsiteY2" fmla="*/ 0 h 487962"/>
                <a:gd name="connsiteX3" fmla="*/ 342706 w 342706"/>
                <a:gd name="connsiteY3" fmla="*/ 46583 h 487962"/>
                <a:gd name="connsiteX4" fmla="*/ 187909 w 342706"/>
                <a:gd name="connsiteY4" fmla="*/ 487962 h 487962"/>
                <a:gd name="connsiteX0" fmla="*/ 0 w 342706"/>
                <a:gd name="connsiteY0" fmla="*/ 280385 h 441379"/>
                <a:gd name="connsiteX1" fmla="*/ 133392 w 342706"/>
                <a:gd name="connsiteY1" fmla="*/ 13393 h 441379"/>
                <a:gd name="connsiteX2" fmla="*/ 342706 w 342706"/>
                <a:gd name="connsiteY2" fmla="*/ 0 h 441379"/>
                <a:gd name="connsiteX3" fmla="*/ 187909 w 342706"/>
                <a:gd name="connsiteY3" fmla="*/ 441379 h 441379"/>
                <a:gd name="connsiteX0" fmla="*/ 0 w 356488"/>
                <a:gd name="connsiteY0" fmla="*/ 266992 h 427986"/>
                <a:gd name="connsiteX1" fmla="*/ 133392 w 356488"/>
                <a:gd name="connsiteY1" fmla="*/ 0 h 427986"/>
                <a:gd name="connsiteX2" fmla="*/ 356488 w 356488"/>
                <a:gd name="connsiteY2" fmla="*/ 62821 h 427986"/>
                <a:gd name="connsiteX3" fmla="*/ 187909 w 356488"/>
                <a:gd name="connsiteY3" fmla="*/ 427986 h 427986"/>
                <a:gd name="connsiteX0" fmla="*/ 0 w 356488"/>
                <a:gd name="connsiteY0" fmla="*/ 266992 h 493683"/>
                <a:gd name="connsiteX1" fmla="*/ 133392 w 356488"/>
                <a:gd name="connsiteY1" fmla="*/ 0 h 493683"/>
                <a:gd name="connsiteX2" fmla="*/ 356488 w 356488"/>
                <a:gd name="connsiteY2" fmla="*/ 62821 h 493683"/>
                <a:gd name="connsiteX3" fmla="*/ 105348 w 356488"/>
                <a:gd name="connsiteY3" fmla="*/ 493682 h 493683"/>
                <a:gd name="connsiteX0" fmla="*/ 0 w 327883"/>
                <a:gd name="connsiteY0" fmla="*/ 266992 h 493682"/>
                <a:gd name="connsiteX1" fmla="*/ 133392 w 327883"/>
                <a:gd name="connsiteY1" fmla="*/ 0 h 493682"/>
                <a:gd name="connsiteX2" fmla="*/ 327883 w 327883"/>
                <a:gd name="connsiteY2" fmla="*/ 89983 h 493682"/>
                <a:gd name="connsiteX3" fmla="*/ 105348 w 327883"/>
                <a:gd name="connsiteY3" fmla="*/ 493682 h 493682"/>
                <a:gd name="connsiteX0" fmla="*/ 0 w 327883"/>
                <a:gd name="connsiteY0" fmla="*/ 255468 h 482158"/>
                <a:gd name="connsiteX1" fmla="*/ 139645 w 327883"/>
                <a:gd name="connsiteY1" fmla="*/ 1 h 482158"/>
                <a:gd name="connsiteX2" fmla="*/ 327883 w 327883"/>
                <a:gd name="connsiteY2" fmla="*/ 78459 h 482158"/>
                <a:gd name="connsiteX3" fmla="*/ 105348 w 327883"/>
                <a:gd name="connsiteY3" fmla="*/ 482158 h 482158"/>
                <a:gd name="connsiteX0" fmla="*/ 0 w 403361"/>
                <a:gd name="connsiteY0" fmla="*/ 255467 h 482157"/>
                <a:gd name="connsiteX1" fmla="*/ 139645 w 403361"/>
                <a:gd name="connsiteY1" fmla="*/ 0 h 482157"/>
                <a:gd name="connsiteX2" fmla="*/ 403361 w 403361"/>
                <a:gd name="connsiteY2" fmla="*/ 144909 h 482157"/>
                <a:gd name="connsiteX3" fmla="*/ 105348 w 403361"/>
                <a:gd name="connsiteY3" fmla="*/ 482157 h 482157"/>
                <a:gd name="connsiteX0" fmla="*/ 0 w 403361"/>
                <a:gd name="connsiteY0" fmla="*/ 255467 h 529524"/>
                <a:gd name="connsiteX1" fmla="*/ 139645 w 403361"/>
                <a:gd name="connsiteY1" fmla="*/ 0 h 529524"/>
                <a:gd name="connsiteX2" fmla="*/ 403361 w 403361"/>
                <a:gd name="connsiteY2" fmla="*/ 144909 h 529524"/>
                <a:gd name="connsiteX3" fmla="*/ 95589 w 403361"/>
                <a:gd name="connsiteY3" fmla="*/ 529524 h 529524"/>
                <a:gd name="connsiteX0" fmla="*/ 0 w 376320"/>
                <a:gd name="connsiteY0" fmla="*/ 255467 h 529524"/>
                <a:gd name="connsiteX1" fmla="*/ 139645 w 376320"/>
                <a:gd name="connsiteY1" fmla="*/ 0 h 529524"/>
                <a:gd name="connsiteX2" fmla="*/ 376320 w 376320"/>
                <a:gd name="connsiteY2" fmla="*/ 174953 h 529524"/>
                <a:gd name="connsiteX3" fmla="*/ 95589 w 376320"/>
                <a:gd name="connsiteY3" fmla="*/ 529524 h 529524"/>
                <a:gd name="connsiteX0" fmla="*/ 0 w 366979"/>
                <a:gd name="connsiteY0" fmla="*/ 255467 h 529524"/>
                <a:gd name="connsiteX1" fmla="*/ 139645 w 366979"/>
                <a:gd name="connsiteY1" fmla="*/ 0 h 529524"/>
                <a:gd name="connsiteX2" fmla="*/ 366979 w 366979"/>
                <a:gd name="connsiteY2" fmla="*/ 150484 h 529524"/>
                <a:gd name="connsiteX3" fmla="*/ 95589 w 366979"/>
                <a:gd name="connsiteY3" fmla="*/ 529524 h 529524"/>
                <a:gd name="connsiteX0" fmla="*/ 0 w 366979"/>
                <a:gd name="connsiteY0" fmla="*/ 255467 h 503933"/>
                <a:gd name="connsiteX1" fmla="*/ 139645 w 366979"/>
                <a:gd name="connsiteY1" fmla="*/ 0 h 503933"/>
                <a:gd name="connsiteX2" fmla="*/ 366979 w 366979"/>
                <a:gd name="connsiteY2" fmla="*/ 150484 h 503933"/>
                <a:gd name="connsiteX3" fmla="*/ 152634 w 366979"/>
                <a:gd name="connsiteY3" fmla="*/ 503934 h 503933"/>
                <a:gd name="connsiteX0" fmla="*/ 0 w 366979"/>
                <a:gd name="connsiteY0" fmla="*/ 255467 h 532668"/>
                <a:gd name="connsiteX1" fmla="*/ 139645 w 366979"/>
                <a:gd name="connsiteY1" fmla="*/ 0 h 532668"/>
                <a:gd name="connsiteX2" fmla="*/ 366979 w 366979"/>
                <a:gd name="connsiteY2" fmla="*/ 150484 h 532668"/>
                <a:gd name="connsiteX3" fmla="*/ 152468 w 366979"/>
                <a:gd name="connsiteY3" fmla="*/ 532669 h 532668"/>
                <a:gd name="connsiteX0" fmla="*/ 0 w 366979"/>
                <a:gd name="connsiteY0" fmla="*/ 255467 h 538356"/>
                <a:gd name="connsiteX1" fmla="*/ 139645 w 366979"/>
                <a:gd name="connsiteY1" fmla="*/ 0 h 538356"/>
                <a:gd name="connsiteX2" fmla="*/ 366979 w 366979"/>
                <a:gd name="connsiteY2" fmla="*/ 150484 h 538356"/>
                <a:gd name="connsiteX3" fmla="*/ 139790 w 366979"/>
                <a:gd name="connsiteY3" fmla="*/ 538356 h 538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979" h="538356">
                  <a:moveTo>
                    <a:pt x="0" y="255467"/>
                  </a:moveTo>
                  <a:cubicBezTo>
                    <a:pt x="36299" y="211930"/>
                    <a:pt x="93589" y="90905"/>
                    <a:pt x="139645" y="0"/>
                  </a:cubicBezTo>
                  <a:lnTo>
                    <a:pt x="366979" y="150484"/>
                  </a:lnTo>
                  <a:lnTo>
                    <a:pt x="139790" y="538356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8D92BF0-E67C-4853-807B-7B7AEDA734C4}"/>
                </a:ext>
              </a:extLst>
            </p:cNvPr>
            <p:cNvGrpSpPr/>
            <p:nvPr/>
          </p:nvGrpSpPr>
          <p:grpSpPr>
            <a:xfrm flipH="1">
              <a:off x="8191124" y="1470774"/>
              <a:ext cx="334465" cy="989922"/>
              <a:chOff x="7674649" y="1470774"/>
              <a:chExt cx="334465" cy="989922"/>
            </a:xfrm>
          </p:grpSpPr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8279437E-902F-4257-BDA0-A86B5DA408C0}"/>
                  </a:ext>
                </a:extLst>
              </p:cNvPr>
              <p:cNvGrpSpPr/>
              <p:nvPr/>
            </p:nvGrpSpPr>
            <p:grpSpPr>
              <a:xfrm>
                <a:off x="7674649" y="1470774"/>
                <a:ext cx="334465" cy="745217"/>
                <a:chOff x="6539537" y="1442625"/>
                <a:chExt cx="334465" cy="745217"/>
              </a:xfrm>
            </p:grpSpPr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9029FA54-9C20-4042-A205-41BE917187DB}"/>
                    </a:ext>
                  </a:extLst>
                </p:cNvPr>
                <p:cNvGrpSpPr/>
                <p:nvPr/>
              </p:nvGrpSpPr>
              <p:grpSpPr>
                <a:xfrm>
                  <a:off x="6683991" y="1442625"/>
                  <a:ext cx="63699" cy="271851"/>
                  <a:chOff x="6551237" y="928419"/>
                  <a:chExt cx="304627" cy="1072240"/>
                </a:xfrm>
              </p:grpSpPr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0BF3B7B4-8D2A-4DB2-A484-011B2C1A768A}"/>
                      </a:ext>
                    </a:extLst>
                  </p:cNvPr>
                  <p:cNvSpPr/>
                  <p:nvPr/>
                </p:nvSpPr>
                <p:spPr>
                  <a:xfrm rot="1724692">
                    <a:off x="6551237" y="1216308"/>
                    <a:ext cx="231746" cy="784351"/>
                  </a:xfrm>
                  <a:custGeom>
                    <a:avLst/>
                    <a:gdLst>
                      <a:gd name="connsiteX0" fmla="*/ 353872 w 583339"/>
                      <a:gd name="connsiteY0" fmla="*/ 1974328 h 1974328"/>
                      <a:gd name="connsiteX1" fmla="*/ 7718 w 583339"/>
                      <a:gd name="connsiteY1" fmla="*/ 1524834 h 1974328"/>
                      <a:gd name="connsiteX2" fmla="*/ 1313 w 583339"/>
                      <a:gd name="connsiteY2" fmla="*/ 1446492 h 1974328"/>
                      <a:gd name="connsiteX3" fmla="*/ 0 w 583339"/>
                      <a:gd name="connsiteY3" fmla="*/ 1446492 h 1974328"/>
                      <a:gd name="connsiteX4" fmla="*/ 0 w 583339"/>
                      <a:gd name="connsiteY4" fmla="*/ 578888 h 1974328"/>
                      <a:gd name="connsiteX5" fmla="*/ 3309 w 583339"/>
                      <a:gd name="connsiteY5" fmla="*/ 562498 h 1974328"/>
                      <a:gd name="connsiteX6" fmla="*/ 2359 w 583339"/>
                      <a:gd name="connsiteY6" fmla="*/ 548871 h 1974328"/>
                      <a:gd name="connsiteX7" fmla="*/ 11622 w 583339"/>
                      <a:gd name="connsiteY7" fmla="*/ 521325 h 1974328"/>
                      <a:gd name="connsiteX8" fmla="*/ 13960 w 583339"/>
                      <a:gd name="connsiteY8" fmla="*/ 509744 h 1974328"/>
                      <a:gd name="connsiteX9" fmla="*/ 17065 w 583339"/>
                      <a:gd name="connsiteY9" fmla="*/ 505139 h 1974328"/>
                      <a:gd name="connsiteX10" fmla="*/ 24842 w 583339"/>
                      <a:gd name="connsiteY10" fmla="*/ 482011 h 1974328"/>
                      <a:gd name="connsiteX11" fmla="*/ 251834 w 583339"/>
                      <a:gd name="connsiteY11" fmla="*/ 88848 h 1974328"/>
                      <a:gd name="connsiteX12" fmla="*/ 494491 w 583339"/>
                      <a:gd name="connsiteY12" fmla="*/ 23828 h 1974328"/>
                      <a:gd name="connsiteX13" fmla="*/ 559511 w 583339"/>
                      <a:gd name="connsiteY13" fmla="*/ 266485 h 1974328"/>
                      <a:gd name="connsiteX14" fmla="*/ 355274 w 583339"/>
                      <a:gd name="connsiteY14" fmla="*/ 620231 h 1974328"/>
                      <a:gd name="connsiteX15" fmla="*/ 355273 w 583339"/>
                      <a:gd name="connsiteY15" fmla="*/ 1442199 h 1974328"/>
                      <a:gd name="connsiteX16" fmla="*/ 365071 w 583339"/>
                      <a:gd name="connsiteY16" fmla="*/ 1504208 h 1974328"/>
                      <a:gd name="connsiteX17" fmla="*/ 499633 w 583339"/>
                      <a:gd name="connsiteY17" fmla="*/ 1652112 h 1974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83339" h="1974328">
                        <a:moveTo>
                          <a:pt x="353872" y="1974328"/>
                        </a:moveTo>
                        <a:cubicBezTo>
                          <a:pt x="167309" y="1891540"/>
                          <a:pt x="38358" y="1721154"/>
                          <a:pt x="7718" y="1524834"/>
                        </a:cubicBezTo>
                        <a:lnTo>
                          <a:pt x="1313" y="1446492"/>
                        </a:lnTo>
                        <a:lnTo>
                          <a:pt x="0" y="1446492"/>
                        </a:lnTo>
                        <a:lnTo>
                          <a:pt x="0" y="578888"/>
                        </a:lnTo>
                        <a:lnTo>
                          <a:pt x="3309" y="562498"/>
                        </a:lnTo>
                        <a:lnTo>
                          <a:pt x="2359" y="548871"/>
                        </a:lnTo>
                        <a:lnTo>
                          <a:pt x="11622" y="521325"/>
                        </a:lnTo>
                        <a:lnTo>
                          <a:pt x="13960" y="509744"/>
                        </a:lnTo>
                        <a:lnTo>
                          <a:pt x="17065" y="505139"/>
                        </a:lnTo>
                        <a:lnTo>
                          <a:pt x="24842" y="482011"/>
                        </a:lnTo>
                        <a:lnTo>
                          <a:pt x="251834" y="88848"/>
                        </a:lnTo>
                        <a:cubicBezTo>
                          <a:pt x="300887" y="3885"/>
                          <a:pt x="409529" y="-25225"/>
                          <a:pt x="494491" y="23828"/>
                        </a:cubicBezTo>
                        <a:cubicBezTo>
                          <a:pt x="579453" y="72881"/>
                          <a:pt x="608564" y="181522"/>
                          <a:pt x="559511" y="266485"/>
                        </a:cubicBezTo>
                        <a:lnTo>
                          <a:pt x="355274" y="620231"/>
                        </a:lnTo>
                        <a:lnTo>
                          <a:pt x="355273" y="1442199"/>
                        </a:lnTo>
                        <a:lnTo>
                          <a:pt x="365071" y="1504208"/>
                        </a:lnTo>
                        <a:cubicBezTo>
                          <a:pt x="385509" y="1569188"/>
                          <a:pt x="433911" y="1623759"/>
                          <a:pt x="499633" y="165211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75" name="フリーフォーム: 図形 674">
                    <a:extLst>
                      <a:ext uri="{FF2B5EF4-FFF2-40B4-BE49-F238E27FC236}">
                        <a16:creationId xmlns:a16="http://schemas.microsoft.com/office/drawing/2014/main" id="{3897532C-72F4-4AB6-AFBF-6C7F822CDEF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6583064" y="1100876"/>
                    <a:ext cx="258674" cy="875490"/>
                  </a:xfrm>
                  <a:custGeom>
                    <a:avLst/>
                    <a:gdLst>
                      <a:gd name="connsiteX0" fmla="*/ 353872 w 583339"/>
                      <a:gd name="connsiteY0" fmla="*/ 1974328 h 1974328"/>
                      <a:gd name="connsiteX1" fmla="*/ 7718 w 583339"/>
                      <a:gd name="connsiteY1" fmla="*/ 1524834 h 1974328"/>
                      <a:gd name="connsiteX2" fmla="*/ 1313 w 583339"/>
                      <a:gd name="connsiteY2" fmla="*/ 1446492 h 1974328"/>
                      <a:gd name="connsiteX3" fmla="*/ 0 w 583339"/>
                      <a:gd name="connsiteY3" fmla="*/ 1446492 h 1974328"/>
                      <a:gd name="connsiteX4" fmla="*/ 0 w 583339"/>
                      <a:gd name="connsiteY4" fmla="*/ 578888 h 1974328"/>
                      <a:gd name="connsiteX5" fmla="*/ 3309 w 583339"/>
                      <a:gd name="connsiteY5" fmla="*/ 562498 h 1974328"/>
                      <a:gd name="connsiteX6" fmla="*/ 2359 w 583339"/>
                      <a:gd name="connsiteY6" fmla="*/ 548871 h 1974328"/>
                      <a:gd name="connsiteX7" fmla="*/ 11622 w 583339"/>
                      <a:gd name="connsiteY7" fmla="*/ 521325 h 1974328"/>
                      <a:gd name="connsiteX8" fmla="*/ 13960 w 583339"/>
                      <a:gd name="connsiteY8" fmla="*/ 509744 h 1974328"/>
                      <a:gd name="connsiteX9" fmla="*/ 17065 w 583339"/>
                      <a:gd name="connsiteY9" fmla="*/ 505139 h 1974328"/>
                      <a:gd name="connsiteX10" fmla="*/ 24842 w 583339"/>
                      <a:gd name="connsiteY10" fmla="*/ 482011 h 1974328"/>
                      <a:gd name="connsiteX11" fmla="*/ 251834 w 583339"/>
                      <a:gd name="connsiteY11" fmla="*/ 88848 h 1974328"/>
                      <a:gd name="connsiteX12" fmla="*/ 494491 w 583339"/>
                      <a:gd name="connsiteY12" fmla="*/ 23828 h 1974328"/>
                      <a:gd name="connsiteX13" fmla="*/ 559511 w 583339"/>
                      <a:gd name="connsiteY13" fmla="*/ 266485 h 1974328"/>
                      <a:gd name="connsiteX14" fmla="*/ 355274 w 583339"/>
                      <a:gd name="connsiteY14" fmla="*/ 620231 h 1974328"/>
                      <a:gd name="connsiteX15" fmla="*/ 355273 w 583339"/>
                      <a:gd name="connsiteY15" fmla="*/ 1442199 h 1974328"/>
                      <a:gd name="connsiteX16" fmla="*/ 365071 w 583339"/>
                      <a:gd name="connsiteY16" fmla="*/ 1504208 h 1974328"/>
                      <a:gd name="connsiteX17" fmla="*/ 499633 w 583339"/>
                      <a:gd name="connsiteY17" fmla="*/ 1652112 h 1974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83339" h="1974328">
                        <a:moveTo>
                          <a:pt x="353872" y="1974328"/>
                        </a:moveTo>
                        <a:cubicBezTo>
                          <a:pt x="167309" y="1891540"/>
                          <a:pt x="38358" y="1721154"/>
                          <a:pt x="7718" y="1524834"/>
                        </a:cubicBezTo>
                        <a:lnTo>
                          <a:pt x="1313" y="1446492"/>
                        </a:lnTo>
                        <a:lnTo>
                          <a:pt x="0" y="1446492"/>
                        </a:lnTo>
                        <a:lnTo>
                          <a:pt x="0" y="578888"/>
                        </a:lnTo>
                        <a:lnTo>
                          <a:pt x="3309" y="562498"/>
                        </a:lnTo>
                        <a:lnTo>
                          <a:pt x="2359" y="548871"/>
                        </a:lnTo>
                        <a:lnTo>
                          <a:pt x="11622" y="521325"/>
                        </a:lnTo>
                        <a:lnTo>
                          <a:pt x="13960" y="509744"/>
                        </a:lnTo>
                        <a:lnTo>
                          <a:pt x="17065" y="505139"/>
                        </a:lnTo>
                        <a:lnTo>
                          <a:pt x="24842" y="482011"/>
                        </a:lnTo>
                        <a:lnTo>
                          <a:pt x="251834" y="88848"/>
                        </a:lnTo>
                        <a:cubicBezTo>
                          <a:pt x="300887" y="3885"/>
                          <a:pt x="409529" y="-25225"/>
                          <a:pt x="494491" y="23828"/>
                        </a:cubicBezTo>
                        <a:cubicBezTo>
                          <a:pt x="579453" y="72881"/>
                          <a:pt x="608564" y="181522"/>
                          <a:pt x="559511" y="266485"/>
                        </a:cubicBezTo>
                        <a:lnTo>
                          <a:pt x="355274" y="620231"/>
                        </a:lnTo>
                        <a:lnTo>
                          <a:pt x="355273" y="1442199"/>
                        </a:lnTo>
                        <a:lnTo>
                          <a:pt x="365071" y="1504208"/>
                        </a:lnTo>
                        <a:cubicBezTo>
                          <a:pt x="385509" y="1569188"/>
                          <a:pt x="433911" y="1623759"/>
                          <a:pt x="499633" y="165211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76" name="フリーフォーム: 図形 675">
                    <a:extLst>
                      <a:ext uri="{FF2B5EF4-FFF2-40B4-BE49-F238E27FC236}">
                        <a16:creationId xmlns:a16="http://schemas.microsoft.com/office/drawing/2014/main" id="{07ACE023-56B4-417B-8C8E-78EFF1719A9E}"/>
                      </a:ext>
                    </a:extLst>
                  </p:cNvPr>
                  <p:cNvSpPr/>
                  <p:nvPr/>
                </p:nvSpPr>
                <p:spPr>
                  <a:xfrm rot="1885952">
                    <a:off x="6588493" y="928419"/>
                    <a:ext cx="267371" cy="1033199"/>
                  </a:xfrm>
                  <a:custGeom>
                    <a:avLst/>
                    <a:gdLst>
                      <a:gd name="connsiteX0" fmla="*/ 353872 w 583339"/>
                      <a:gd name="connsiteY0" fmla="*/ 1974328 h 1974328"/>
                      <a:gd name="connsiteX1" fmla="*/ 7718 w 583339"/>
                      <a:gd name="connsiteY1" fmla="*/ 1524834 h 1974328"/>
                      <a:gd name="connsiteX2" fmla="*/ 1313 w 583339"/>
                      <a:gd name="connsiteY2" fmla="*/ 1446492 h 1974328"/>
                      <a:gd name="connsiteX3" fmla="*/ 0 w 583339"/>
                      <a:gd name="connsiteY3" fmla="*/ 1446492 h 1974328"/>
                      <a:gd name="connsiteX4" fmla="*/ 0 w 583339"/>
                      <a:gd name="connsiteY4" fmla="*/ 578888 h 1974328"/>
                      <a:gd name="connsiteX5" fmla="*/ 3309 w 583339"/>
                      <a:gd name="connsiteY5" fmla="*/ 562498 h 1974328"/>
                      <a:gd name="connsiteX6" fmla="*/ 2359 w 583339"/>
                      <a:gd name="connsiteY6" fmla="*/ 548871 h 1974328"/>
                      <a:gd name="connsiteX7" fmla="*/ 11622 w 583339"/>
                      <a:gd name="connsiteY7" fmla="*/ 521325 h 1974328"/>
                      <a:gd name="connsiteX8" fmla="*/ 13960 w 583339"/>
                      <a:gd name="connsiteY8" fmla="*/ 509744 h 1974328"/>
                      <a:gd name="connsiteX9" fmla="*/ 17065 w 583339"/>
                      <a:gd name="connsiteY9" fmla="*/ 505139 h 1974328"/>
                      <a:gd name="connsiteX10" fmla="*/ 24842 w 583339"/>
                      <a:gd name="connsiteY10" fmla="*/ 482011 h 1974328"/>
                      <a:gd name="connsiteX11" fmla="*/ 251834 w 583339"/>
                      <a:gd name="connsiteY11" fmla="*/ 88848 h 1974328"/>
                      <a:gd name="connsiteX12" fmla="*/ 494491 w 583339"/>
                      <a:gd name="connsiteY12" fmla="*/ 23828 h 1974328"/>
                      <a:gd name="connsiteX13" fmla="*/ 559511 w 583339"/>
                      <a:gd name="connsiteY13" fmla="*/ 266485 h 1974328"/>
                      <a:gd name="connsiteX14" fmla="*/ 355274 w 583339"/>
                      <a:gd name="connsiteY14" fmla="*/ 620231 h 1974328"/>
                      <a:gd name="connsiteX15" fmla="*/ 355273 w 583339"/>
                      <a:gd name="connsiteY15" fmla="*/ 1442199 h 1974328"/>
                      <a:gd name="connsiteX16" fmla="*/ 365071 w 583339"/>
                      <a:gd name="connsiteY16" fmla="*/ 1504208 h 1974328"/>
                      <a:gd name="connsiteX17" fmla="*/ 499633 w 583339"/>
                      <a:gd name="connsiteY17" fmla="*/ 1652112 h 1974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83339" h="1974328">
                        <a:moveTo>
                          <a:pt x="353872" y="1974328"/>
                        </a:moveTo>
                        <a:cubicBezTo>
                          <a:pt x="167309" y="1891540"/>
                          <a:pt x="38358" y="1721154"/>
                          <a:pt x="7718" y="1524834"/>
                        </a:cubicBezTo>
                        <a:lnTo>
                          <a:pt x="1313" y="1446492"/>
                        </a:lnTo>
                        <a:lnTo>
                          <a:pt x="0" y="1446492"/>
                        </a:lnTo>
                        <a:lnTo>
                          <a:pt x="0" y="578888"/>
                        </a:lnTo>
                        <a:lnTo>
                          <a:pt x="3309" y="562498"/>
                        </a:lnTo>
                        <a:lnTo>
                          <a:pt x="2359" y="548871"/>
                        </a:lnTo>
                        <a:lnTo>
                          <a:pt x="11622" y="521325"/>
                        </a:lnTo>
                        <a:lnTo>
                          <a:pt x="13960" y="509744"/>
                        </a:lnTo>
                        <a:lnTo>
                          <a:pt x="17065" y="505139"/>
                        </a:lnTo>
                        <a:lnTo>
                          <a:pt x="24842" y="482011"/>
                        </a:lnTo>
                        <a:lnTo>
                          <a:pt x="251834" y="88848"/>
                        </a:lnTo>
                        <a:cubicBezTo>
                          <a:pt x="300887" y="3885"/>
                          <a:pt x="409529" y="-25225"/>
                          <a:pt x="494491" y="23828"/>
                        </a:cubicBezTo>
                        <a:cubicBezTo>
                          <a:pt x="579453" y="72881"/>
                          <a:pt x="608564" y="181522"/>
                          <a:pt x="559511" y="266485"/>
                        </a:cubicBezTo>
                        <a:lnTo>
                          <a:pt x="355274" y="620231"/>
                        </a:lnTo>
                        <a:lnTo>
                          <a:pt x="355273" y="1442199"/>
                        </a:lnTo>
                        <a:lnTo>
                          <a:pt x="365071" y="1504208"/>
                        </a:lnTo>
                        <a:cubicBezTo>
                          <a:pt x="385509" y="1569188"/>
                          <a:pt x="433911" y="1623759"/>
                          <a:pt x="499633" y="165211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3E73EFB0-805A-4B60-BFCE-31538DC597F4}"/>
                    </a:ext>
                  </a:extLst>
                </p:cNvPr>
                <p:cNvSpPr/>
                <p:nvPr/>
              </p:nvSpPr>
              <p:spPr>
                <a:xfrm rot="12600000">
                  <a:off x="6539537" y="1480682"/>
                  <a:ext cx="334465" cy="707160"/>
                </a:xfrm>
                <a:custGeom>
                  <a:avLst/>
                  <a:gdLst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324311 w 452312"/>
                    <a:gd name="connsiteY11" fmla="*/ 446390 h 774233"/>
                    <a:gd name="connsiteX12" fmla="*/ 316855 w 452312"/>
                    <a:gd name="connsiteY12" fmla="*/ 447509 h 774233"/>
                    <a:gd name="connsiteX13" fmla="*/ 243407 w 452312"/>
                    <a:gd name="connsiteY13" fmla="*/ 206726 h 774233"/>
                    <a:gd name="connsiteX14" fmla="*/ 28916 w 452312"/>
                    <a:gd name="connsiteY14" fmla="*/ 171568 h 774233"/>
                    <a:gd name="connsiteX15" fmla="*/ 0 w 452312"/>
                    <a:gd name="connsiteY15" fmla="*/ 0 h 774233"/>
                    <a:gd name="connsiteX16" fmla="*/ 329992 w 452312"/>
                    <a:gd name="connsiteY16" fmla="*/ 94948 h 774233"/>
                    <a:gd name="connsiteX17" fmla="*/ 348039 w 452312"/>
                    <a:gd name="connsiteY17" fmla="*/ 112459 h 774233"/>
                    <a:gd name="connsiteX18" fmla="*/ 348687 w 452312"/>
                    <a:gd name="connsiteY18" fmla="*/ 113863 h 774233"/>
                    <a:gd name="connsiteX19" fmla="*/ 354903 w 452312"/>
                    <a:gd name="connsiteY19" fmla="*/ 119817 h 774233"/>
                    <a:gd name="connsiteX20" fmla="*/ 365336 w 452312"/>
                    <a:gd name="connsiteY20" fmla="*/ 142043 h 774233"/>
                    <a:gd name="connsiteX21" fmla="*/ 436951 w 452312"/>
                    <a:gd name="connsiteY21" fmla="*/ 429480 h 774233"/>
                    <a:gd name="connsiteX22" fmla="*/ 385941 w 452312"/>
                    <a:gd name="connsiteY22" fmla="*/ 437138 h 774233"/>
                    <a:gd name="connsiteX23" fmla="*/ 417847 w 452312"/>
                    <a:gd name="connsiteY23" fmla="*/ 437138 h 774233"/>
                    <a:gd name="connsiteX24" fmla="*/ 420100 w 452312"/>
                    <a:gd name="connsiteY24" fmla="*/ 500760 h 774233"/>
                    <a:gd name="connsiteX25" fmla="*/ 445532 w 452312"/>
                    <a:gd name="connsiteY25" fmla="*/ 564585 h 774233"/>
                    <a:gd name="connsiteX26" fmla="*/ 449921 w 452312"/>
                    <a:gd name="connsiteY26" fmla="*/ 691570 h 774233"/>
                    <a:gd name="connsiteX27" fmla="*/ 416122 w 452312"/>
                    <a:gd name="connsiteY27" fmla="*/ 757038 h 774233"/>
                    <a:gd name="connsiteX28" fmla="*/ 401660 w 452312"/>
                    <a:gd name="connsiteY28" fmla="*/ 770477 h 774233"/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324311 w 452312"/>
                    <a:gd name="connsiteY11" fmla="*/ 446390 h 774233"/>
                    <a:gd name="connsiteX12" fmla="*/ 316855 w 452312"/>
                    <a:gd name="connsiteY12" fmla="*/ 447509 h 774233"/>
                    <a:gd name="connsiteX13" fmla="*/ 243407 w 452312"/>
                    <a:gd name="connsiteY13" fmla="*/ 206726 h 774233"/>
                    <a:gd name="connsiteX14" fmla="*/ 28916 w 452312"/>
                    <a:gd name="connsiteY14" fmla="*/ 171568 h 774233"/>
                    <a:gd name="connsiteX15" fmla="*/ 0 w 452312"/>
                    <a:gd name="connsiteY15" fmla="*/ 0 h 774233"/>
                    <a:gd name="connsiteX16" fmla="*/ 329992 w 452312"/>
                    <a:gd name="connsiteY16" fmla="*/ 94948 h 774233"/>
                    <a:gd name="connsiteX17" fmla="*/ 348039 w 452312"/>
                    <a:gd name="connsiteY17" fmla="*/ 112459 h 774233"/>
                    <a:gd name="connsiteX18" fmla="*/ 348687 w 452312"/>
                    <a:gd name="connsiteY18" fmla="*/ 113863 h 774233"/>
                    <a:gd name="connsiteX19" fmla="*/ 354903 w 452312"/>
                    <a:gd name="connsiteY19" fmla="*/ 119817 h 774233"/>
                    <a:gd name="connsiteX20" fmla="*/ 365336 w 452312"/>
                    <a:gd name="connsiteY20" fmla="*/ 142043 h 774233"/>
                    <a:gd name="connsiteX21" fmla="*/ 436951 w 452312"/>
                    <a:gd name="connsiteY21" fmla="*/ 429480 h 774233"/>
                    <a:gd name="connsiteX22" fmla="*/ 417847 w 452312"/>
                    <a:gd name="connsiteY22" fmla="*/ 437138 h 774233"/>
                    <a:gd name="connsiteX23" fmla="*/ 420100 w 452312"/>
                    <a:gd name="connsiteY23" fmla="*/ 500760 h 774233"/>
                    <a:gd name="connsiteX24" fmla="*/ 445532 w 452312"/>
                    <a:gd name="connsiteY24" fmla="*/ 564585 h 774233"/>
                    <a:gd name="connsiteX25" fmla="*/ 449921 w 452312"/>
                    <a:gd name="connsiteY25" fmla="*/ 691570 h 774233"/>
                    <a:gd name="connsiteX26" fmla="*/ 416122 w 452312"/>
                    <a:gd name="connsiteY26" fmla="*/ 757038 h 774233"/>
                    <a:gd name="connsiteX27" fmla="*/ 401660 w 452312"/>
                    <a:gd name="connsiteY27" fmla="*/ 770477 h 774233"/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324311 w 452312"/>
                    <a:gd name="connsiteY11" fmla="*/ 446390 h 774233"/>
                    <a:gd name="connsiteX12" fmla="*/ 316855 w 452312"/>
                    <a:gd name="connsiteY12" fmla="*/ 447509 h 774233"/>
                    <a:gd name="connsiteX13" fmla="*/ 243407 w 452312"/>
                    <a:gd name="connsiteY13" fmla="*/ 206726 h 774233"/>
                    <a:gd name="connsiteX14" fmla="*/ 28916 w 452312"/>
                    <a:gd name="connsiteY14" fmla="*/ 171568 h 774233"/>
                    <a:gd name="connsiteX15" fmla="*/ 0 w 452312"/>
                    <a:gd name="connsiteY15" fmla="*/ 0 h 774233"/>
                    <a:gd name="connsiteX16" fmla="*/ 329992 w 452312"/>
                    <a:gd name="connsiteY16" fmla="*/ 94948 h 774233"/>
                    <a:gd name="connsiteX17" fmla="*/ 348039 w 452312"/>
                    <a:gd name="connsiteY17" fmla="*/ 112459 h 774233"/>
                    <a:gd name="connsiteX18" fmla="*/ 348687 w 452312"/>
                    <a:gd name="connsiteY18" fmla="*/ 113863 h 774233"/>
                    <a:gd name="connsiteX19" fmla="*/ 354903 w 452312"/>
                    <a:gd name="connsiteY19" fmla="*/ 119817 h 774233"/>
                    <a:gd name="connsiteX20" fmla="*/ 365336 w 452312"/>
                    <a:gd name="connsiteY20" fmla="*/ 142043 h 774233"/>
                    <a:gd name="connsiteX21" fmla="*/ 417847 w 452312"/>
                    <a:gd name="connsiteY21" fmla="*/ 437138 h 774233"/>
                    <a:gd name="connsiteX22" fmla="*/ 420100 w 452312"/>
                    <a:gd name="connsiteY22" fmla="*/ 500760 h 774233"/>
                    <a:gd name="connsiteX23" fmla="*/ 445532 w 452312"/>
                    <a:gd name="connsiteY23" fmla="*/ 564585 h 774233"/>
                    <a:gd name="connsiteX24" fmla="*/ 449921 w 452312"/>
                    <a:gd name="connsiteY24" fmla="*/ 691570 h 774233"/>
                    <a:gd name="connsiteX25" fmla="*/ 416122 w 452312"/>
                    <a:gd name="connsiteY25" fmla="*/ 757038 h 774233"/>
                    <a:gd name="connsiteX26" fmla="*/ 401660 w 452312"/>
                    <a:gd name="connsiteY26" fmla="*/ 770477 h 774233"/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324311 w 452312"/>
                    <a:gd name="connsiteY11" fmla="*/ 446390 h 774233"/>
                    <a:gd name="connsiteX12" fmla="*/ 316855 w 452312"/>
                    <a:gd name="connsiteY12" fmla="*/ 447509 h 774233"/>
                    <a:gd name="connsiteX13" fmla="*/ 243407 w 452312"/>
                    <a:gd name="connsiteY13" fmla="*/ 206726 h 774233"/>
                    <a:gd name="connsiteX14" fmla="*/ 28916 w 452312"/>
                    <a:gd name="connsiteY14" fmla="*/ 171568 h 774233"/>
                    <a:gd name="connsiteX15" fmla="*/ 0 w 452312"/>
                    <a:gd name="connsiteY15" fmla="*/ 0 h 774233"/>
                    <a:gd name="connsiteX16" fmla="*/ 329992 w 452312"/>
                    <a:gd name="connsiteY16" fmla="*/ 94948 h 774233"/>
                    <a:gd name="connsiteX17" fmla="*/ 348039 w 452312"/>
                    <a:gd name="connsiteY17" fmla="*/ 112459 h 774233"/>
                    <a:gd name="connsiteX18" fmla="*/ 348687 w 452312"/>
                    <a:gd name="connsiteY18" fmla="*/ 113863 h 774233"/>
                    <a:gd name="connsiteX19" fmla="*/ 354903 w 452312"/>
                    <a:gd name="connsiteY19" fmla="*/ 119817 h 774233"/>
                    <a:gd name="connsiteX20" fmla="*/ 365336 w 452312"/>
                    <a:gd name="connsiteY20" fmla="*/ 142043 h 774233"/>
                    <a:gd name="connsiteX21" fmla="*/ 420100 w 452312"/>
                    <a:gd name="connsiteY21" fmla="*/ 500760 h 774233"/>
                    <a:gd name="connsiteX22" fmla="*/ 445532 w 452312"/>
                    <a:gd name="connsiteY22" fmla="*/ 564585 h 774233"/>
                    <a:gd name="connsiteX23" fmla="*/ 449921 w 452312"/>
                    <a:gd name="connsiteY23" fmla="*/ 691570 h 774233"/>
                    <a:gd name="connsiteX24" fmla="*/ 416122 w 452312"/>
                    <a:gd name="connsiteY24" fmla="*/ 757038 h 774233"/>
                    <a:gd name="connsiteX25" fmla="*/ 401660 w 452312"/>
                    <a:gd name="connsiteY25" fmla="*/ 770477 h 774233"/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324311 w 452312"/>
                    <a:gd name="connsiteY11" fmla="*/ 446390 h 774233"/>
                    <a:gd name="connsiteX12" fmla="*/ 243407 w 452312"/>
                    <a:gd name="connsiteY12" fmla="*/ 206726 h 774233"/>
                    <a:gd name="connsiteX13" fmla="*/ 28916 w 452312"/>
                    <a:gd name="connsiteY13" fmla="*/ 171568 h 774233"/>
                    <a:gd name="connsiteX14" fmla="*/ 0 w 452312"/>
                    <a:gd name="connsiteY14" fmla="*/ 0 h 774233"/>
                    <a:gd name="connsiteX15" fmla="*/ 329992 w 452312"/>
                    <a:gd name="connsiteY15" fmla="*/ 94948 h 774233"/>
                    <a:gd name="connsiteX16" fmla="*/ 348039 w 452312"/>
                    <a:gd name="connsiteY16" fmla="*/ 112459 h 774233"/>
                    <a:gd name="connsiteX17" fmla="*/ 348687 w 452312"/>
                    <a:gd name="connsiteY17" fmla="*/ 113863 h 774233"/>
                    <a:gd name="connsiteX18" fmla="*/ 354903 w 452312"/>
                    <a:gd name="connsiteY18" fmla="*/ 119817 h 774233"/>
                    <a:gd name="connsiteX19" fmla="*/ 365336 w 452312"/>
                    <a:gd name="connsiteY19" fmla="*/ 142043 h 774233"/>
                    <a:gd name="connsiteX20" fmla="*/ 420100 w 452312"/>
                    <a:gd name="connsiteY20" fmla="*/ 500760 h 774233"/>
                    <a:gd name="connsiteX21" fmla="*/ 445532 w 452312"/>
                    <a:gd name="connsiteY21" fmla="*/ 564585 h 774233"/>
                    <a:gd name="connsiteX22" fmla="*/ 449921 w 452312"/>
                    <a:gd name="connsiteY22" fmla="*/ 691570 h 774233"/>
                    <a:gd name="connsiteX23" fmla="*/ 416122 w 452312"/>
                    <a:gd name="connsiteY23" fmla="*/ 757038 h 774233"/>
                    <a:gd name="connsiteX24" fmla="*/ 401660 w 452312"/>
                    <a:gd name="connsiteY24" fmla="*/ 770477 h 774233"/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243407 w 452312"/>
                    <a:gd name="connsiteY11" fmla="*/ 206726 h 774233"/>
                    <a:gd name="connsiteX12" fmla="*/ 28916 w 452312"/>
                    <a:gd name="connsiteY12" fmla="*/ 171568 h 774233"/>
                    <a:gd name="connsiteX13" fmla="*/ 0 w 452312"/>
                    <a:gd name="connsiteY13" fmla="*/ 0 h 774233"/>
                    <a:gd name="connsiteX14" fmla="*/ 329992 w 452312"/>
                    <a:gd name="connsiteY14" fmla="*/ 94948 h 774233"/>
                    <a:gd name="connsiteX15" fmla="*/ 348039 w 452312"/>
                    <a:gd name="connsiteY15" fmla="*/ 112459 h 774233"/>
                    <a:gd name="connsiteX16" fmla="*/ 348687 w 452312"/>
                    <a:gd name="connsiteY16" fmla="*/ 113863 h 774233"/>
                    <a:gd name="connsiteX17" fmla="*/ 354903 w 452312"/>
                    <a:gd name="connsiteY17" fmla="*/ 119817 h 774233"/>
                    <a:gd name="connsiteX18" fmla="*/ 365336 w 452312"/>
                    <a:gd name="connsiteY18" fmla="*/ 142043 h 774233"/>
                    <a:gd name="connsiteX19" fmla="*/ 420100 w 452312"/>
                    <a:gd name="connsiteY19" fmla="*/ 500760 h 774233"/>
                    <a:gd name="connsiteX20" fmla="*/ 445532 w 452312"/>
                    <a:gd name="connsiteY20" fmla="*/ 564585 h 774233"/>
                    <a:gd name="connsiteX21" fmla="*/ 449921 w 452312"/>
                    <a:gd name="connsiteY21" fmla="*/ 691570 h 774233"/>
                    <a:gd name="connsiteX22" fmla="*/ 416122 w 452312"/>
                    <a:gd name="connsiteY22" fmla="*/ 757038 h 774233"/>
                    <a:gd name="connsiteX23" fmla="*/ 401660 w 452312"/>
                    <a:gd name="connsiteY23" fmla="*/ 770477 h 774233"/>
                    <a:gd name="connsiteX0" fmla="*/ 372744 w 423396"/>
                    <a:gd name="connsiteY0" fmla="*/ 703404 h 707160"/>
                    <a:gd name="connsiteX1" fmla="*/ 357391 w 423396"/>
                    <a:gd name="connsiteY1" fmla="*/ 706465 h 707160"/>
                    <a:gd name="connsiteX2" fmla="*/ 350159 w 423396"/>
                    <a:gd name="connsiteY2" fmla="*/ 669757 h 707160"/>
                    <a:gd name="connsiteX3" fmla="*/ 376695 w 423396"/>
                    <a:gd name="connsiteY3" fmla="*/ 598208 h 707160"/>
                    <a:gd name="connsiteX4" fmla="*/ 367717 w 423396"/>
                    <a:gd name="connsiteY4" fmla="*/ 534550 h 707160"/>
                    <a:gd name="connsiteX5" fmla="*/ 331356 w 423396"/>
                    <a:gd name="connsiteY5" fmla="*/ 513071 h 707160"/>
                    <a:gd name="connsiteX6" fmla="*/ 291138 w 423396"/>
                    <a:gd name="connsiteY6" fmla="*/ 585502 h 707160"/>
                    <a:gd name="connsiteX7" fmla="*/ 264139 w 423396"/>
                    <a:gd name="connsiteY7" fmla="*/ 595706 h 707160"/>
                    <a:gd name="connsiteX8" fmla="*/ 252639 w 423396"/>
                    <a:gd name="connsiteY8" fmla="*/ 563736 h 707160"/>
                    <a:gd name="connsiteX9" fmla="*/ 268031 w 423396"/>
                    <a:gd name="connsiteY9" fmla="*/ 489811 h 707160"/>
                    <a:gd name="connsiteX10" fmla="*/ 282886 w 423396"/>
                    <a:gd name="connsiteY10" fmla="*/ 456700 h 707160"/>
                    <a:gd name="connsiteX11" fmla="*/ 214491 w 423396"/>
                    <a:gd name="connsiteY11" fmla="*/ 139653 h 707160"/>
                    <a:gd name="connsiteX12" fmla="*/ 0 w 423396"/>
                    <a:gd name="connsiteY12" fmla="*/ 104495 h 707160"/>
                    <a:gd name="connsiteX13" fmla="*/ 97796 w 423396"/>
                    <a:gd name="connsiteY13" fmla="*/ 0 h 707160"/>
                    <a:gd name="connsiteX14" fmla="*/ 301076 w 423396"/>
                    <a:gd name="connsiteY14" fmla="*/ 27875 h 707160"/>
                    <a:gd name="connsiteX15" fmla="*/ 319123 w 423396"/>
                    <a:gd name="connsiteY15" fmla="*/ 45386 h 707160"/>
                    <a:gd name="connsiteX16" fmla="*/ 319771 w 423396"/>
                    <a:gd name="connsiteY16" fmla="*/ 46790 h 707160"/>
                    <a:gd name="connsiteX17" fmla="*/ 325987 w 423396"/>
                    <a:gd name="connsiteY17" fmla="*/ 52744 h 707160"/>
                    <a:gd name="connsiteX18" fmla="*/ 336420 w 423396"/>
                    <a:gd name="connsiteY18" fmla="*/ 74970 h 707160"/>
                    <a:gd name="connsiteX19" fmla="*/ 391184 w 423396"/>
                    <a:gd name="connsiteY19" fmla="*/ 433687 h 707160"/>
                    <a:gd name="connsiteX20" fmla="*/ 416616 w 423396"/>
                    <a:gd name="connsiteY20" fmla="*/ 497512 h 707160"/>
                    <a:gd name="connsiteX21" fmla="*/ 421005 w 423396"/>
                    <a:gd name="connsiteY21" fmla="*/ 624497 h 707160"/>
                    <a:gd name="connsiteX22" fmla="*/ 387206 w 423396"/>
                    <a:gd name="connsiteY22" fmla="*/ 689965 h 707160"/>
                    <a:gd name="connsiteX23" fmla="*/ 372744 w 423396"/>
                    <a:gd name="connsiteY23" fmla="*/ 703404 h 707160"/>
                    <a:gd name="connsiteX0" fmla="*/ 316341 w 366993"/>
                    <a:gd name="connsiteY0" fmla="*/ 703404 h 707160"/>
                    <a:gd name="connsiteX1" fmla="*/ 300988 w 366993"/>
                    <a:gd name="connsiteY1" fmla="*/ 706465 h 707160"/>
                    <a:gd name="connsiteX2" fmla="*/ 293756 w 366993"/>
                    <a:gd name="connsiteY2" fmla="*/ 669757 h 707160"/>
                    <a:gd name="connsiteX3" fmla="*/ 320292 w 366993"/>
                    <a:gd name="connsiteY3" fmla="*/ 598208 h 707160"/>
                    <a:gd name="connsiteX4" fmla="*/ 311314 w 366993"/>
                    <a:gd name="connsiteY4" fmla="*/ 534550 h 707160"/>
                    <a:gd name="connsiteX5" fmla="*/ 274953 w 366993"/>
                    <a:gd name="connsiteY5" fmla="*/ 513071 h 707160"/>
                    <a:gd name="connsiteX6" fmla="*/ 234735 w 366993"/>
                    <a:gd name="connsiteY6" fmla="*/ 585502 h 707160"/>
                    <a:gd name="connsiteX7" fmla="*/ 207736 w 366993"/>
                    <a:gd name="connsiteY7" fmla="*/ 595706 h 707160"/>
                    <a:gd name="connsiteX8" fmla="*/ 196236 w 366993"/>
                    <a:gd name="connsiteY8" fmla="*/ 563736 h 707160"/>
                    <a:gd name="connsiteX9" fmla="*/ 211628 w 366993"/>
                    <a:gd name="connsiteY9" fmla="*/ 489811 h 707160"/>
                    <a:gd name="connsiteX10" fmla="*/ 226483 w 366993"/>
                    <a:gd name="connsiteY10" fmla="*/ 456700 h 707160"/>
                    <a:gd name="connsiteX11" fmla="*/ 158088 w 366993"/>
                    <a:gd name="connsiteY11" fmla="*/ 139653 h 707160"/>
                    <a:gd name="connsiteX12" fmla="*/ 0 w 366993"/>
                    <a:gd name="connsiteY12" fmla="*/ 102176 h 707160"/>
                    <a:gd name="connsiteX13" fmla="*/ 41393 w 366993"/>
                    <a:gd name="connsiteY13" fmla="*/ 0 h 707160"/>
                    <a:gd name="connsiteX14" fmla="*/ 244673 w 366993"/>
                    <a:gd name="connsiteY14" fmla="*/ 27875 h 707160"/>
                    <a:gd name="connsiteX15" fmla="*/ 262720 w 366993"/>
                    <a:gd name="connsiteY15" fmla="*/ 45386 h 707160"/>
                    <a:gd name="connsiteX16" fmla="*/ 263368 w 366993"/>
                    <a:gd name="connsiteY16" fmla="*/ 46790 h 707160"/>
                    <a:gd name="connsiteX17" fmla="*/ 269584 w 366993"/>
                    <a:gd name="connsiteY17" fmla="*/ 52744 h 707160"/>
                    <a:gd name="connsiteX18" fmla="*/ 280017 w 366993"/>
                    <a:gd name="connsiteY18" fmla="*/ 74970 h 707160"/>
                    <a:gd name="connsiteX19" fmla="*/ 334781 w 366993"/>
                    <a:gd name="connsiteY19" fmla="*/ 433687 h 707160"/>
                    <a:gd name="connsiteX20" fmla="*/ 360213 w 366993"/>
                    <a:gd name="connsiteY20" fmla="*/ 497512 h 707160"/>
                    <a:gd name="connsiteX21" fmla="*/ 364602 w 366993"/>
                    <a:gd name="connsiteY21" fmla="*/ 624497 h 707160"/>
                    <a:gd name="connsiteX22" fmla="*/ 330803 w 366993"/>
                    <a:gd name="connsiteY22" fmla="*/ 689965 h 707160"/>
                    <a:gd name="connsiteX23" fmla="*/ 316341 w 366993"/>
                    <a:gd name="connsiteY23" fmla="*/ 703404 h 707160"/>
                    <a:gd name="connsiteX0" fmla="*/ 316341 w 366993"/>
                    <a:gd name="connsiteY0" fmla="*/ 703404 h 707160"/>
                    <a:gd name="connsiteX1" fmla="*/ 300988 w 366993"/>
                    <a:gd name="connsiteY1" fmla="*/ 706465 h 707160"/>
                    <a:gd name="connsiteX2" fmla="*/ 293756 w 366993"/>
                    <a:gd name="connsiteY2" fmla="*/ 669757 h 707160"/>
                    <a:gd name="connsiteX3" fmla="*/ 320292 w 366993"/>
                    <a:gd name="connsiteY3" fmla="*/ 598208 h 707160"/>
                    <a:gd name="connsiteX4" fmla="*/ 311314 w 366993"/>
                    <a:gd name="connsiteY4" fmla="*/ 534550 h 707160"/>
                    <a:gd name="connsiteX5" fmla="*/ 274953 w 366993"/>
                    <a:gd name="connsiteY5" fmla="*/ 513071 h 707160"/>
                    <a:gd name="connsiteX6" fmla="*/ 234735 w 366993"/>
                    <a:gd name="connsiteY6" fmla="*/ 585502 h 707160"/>
                    <a:gd name="connsiteX7" fmla="*/ 207736 w 366993"/>
                    <a:gd name="connsiteY7" fmla="*/ 595706 h 707160"/>
                    <a:gd name="connsiteX8" fmla="*/ 196236 w 366993"/>
                    <a:gd name="connsiteY8" fmla="*/ 563736 h 707160"/>
                    <a:gd name="connsiteX9" fmla="*/ 211628 w 366993"/>
                    <a:gd name="connsiteY9" fmla="*/ 489811 h 707160"/>
                    <a:gd name="connsiteX10" fmla="*/ 226483 w 366993"/>
                    <a:gd name="connsiteY10" fmla="*/ 456700 h 707160"/>
                    <a:gd name="connsiteX11" fmla="*/ 185620 w 366993"/>
                    <a:gd name="connsiteY11" fmla="*/ 154004 h 707160"/>
                    <a:gd name="connsiteX12" fmla="*/ 0 w 366993"/>
                    <a:gd name="connsiteY12" fmla="*/ 102176 h 707160"/>
                    <a:gd name="connsiteX13" fmla="*/ 41393 w 366993"/>
                    <a:gd name="connsiteY13" fmla="*/ 0 h 707160"/>
                    <a:gd name="connsiteX14" fmla="*/ 244673 w 366993"/>
                    <a:gd name="connsiteY14" fmla="*/ 27875 h 707160"/>
                    <a:gd name="connsiteX15" fmla="*/ 262720 w 366993"/>
                    <a:gd name="connsiteY15" fmla="*/ 45386 h 707160"/>
                    <a:gd name="connsiteX16" fmla="*/ 263368 w 366993"/>
                    <a:gd name="connsiteY16" fmla="*/ 46790 h 707160"/>
                    <a:gd name="connsiteX17" fmla="*/ 269584 w 366993"/>
                    <a:gd name="connsiteY17" fmla="*/ 52744 h 707160"/>
                    <a:gd name="connsiteX18" fmla="*/ 280017 w 366993"/>
                    <a:gd name="connsiteY18" fmla="*/ 74970 h 707160"/>
                    <a:gd name="connsiteX19" fmla="*/ 334781 w 366993"/>
                    <a:gd name="connsiteY19" fmla="*/ 433687 h 707160"/>
                    <a:gd name="connsiteX20" fmla="*/ 360213 w 366993"/>
                    <a:gd name="connsiteY20" fmla="*/ 497512 h 707160"/>
                    <a:gd name="connsiteX21" fmla="*/ 364602 w 366993"/>
                    <a:gd name="connsiteY21" fmla="*/ 624497 h 707160"/>
                    <a:gd name="connsiteX22" fmla="*/ 330803 w 366993"/>
                    <a:gd name="connsiteY22" fmla="*/ 689965 h 707160"/>
                    <a:gd name="connsiteX23" fmla="*/ 316341 w 366993"/>
                    <a:gd name="connsiteY23" fmla="*/ 703404 h 707160"/>
                    <a:gd name="connsiteX0" fmla="*/ 316341 w 366993"/>
                    <a:gd name="connsiteY0" fmla="*/ 703404 h 707160"/>
                    <a:gd name="connsiteX1" fmla="*/ 300988 w 366993"/>
                    <a:gd name="connsiteY1" fmla="*/ 706465 h 707160"/>
                    <a:gd name="connsiteX2" fmla="*/ 293756 w 366993"/>
                    <a:gd name="connsiteY2" fmla="*/ 669757 h 707160"/>
                    <a:gd name="connsiteX3" fmla="*/ 320292 w 366993"/>
                    <a:gd name="connsiteY3" fmla="*/ 598208 h 707160"/>
                    <a:gd name="connsiteX4" fmla="*/ 311314 w 366993"/>
                    <a:gd name="connsiteY4" fmla="*/ 534550 h 707160"/>
                    <a:gd name="connsiteX5" fmla="*/ 274953 w 366993"/>
                    <a:gd name="connsiteY5" fmla="*/ 513071 h 707160"/>
                    <a:gd name="connsiteX6" fmla="*/ 234735 w 366993"/>
                    <a:gd name="connsiteY6" fmla="*/ 585502 h 707160"/>
                    <a:gd name="connsiteX7" fmla="*/ 207736 w 366993"/>
                    <a:gd name="connsiteY7" fmla="*/ 595706 h 707160"/>
                    <a:gd name="connsiteX8" fmla="*/ 196236 w 366993"/>
                    <a:gd name="connsiteY8" fmla="*/ 563736 h 707160"/>
                    <a:gd name="connsiteX9" fmla="*/ 211628 w 366993"/>
                    <a:gd name="connsiteY9" fmla="*/ 489811 h 707160"/>
                    <a:gd name="connsiteX10" fmla="*/ 226483 w 366993"/>
                    <a:gd name="connsiteY10" fmla="*/ 456700 h 707160"/>
                    <a:gd name="connsiteX11" fmla="*/ 185620 w 366993"/>
                    <a:gd name="connsiteY11" fmla="*/ 154004 h 707160"/>
                    <a:gd name="connsiteX12" fmla="*/ 0 w 366993"/>
                    <a:gd name="connsiteY12" fmla="*/ 102176 h 707160"/>
                    <a:gd name="connsiteX13" fmla="*/ 41393 w 366993"/>
                    <a:gd name="connsiteY13" fmla="*/ 0 h 707160"/>
                    <a:gd name="connsiteX14" fmla="*/ 244673 w 366993"/>
                    <a:gd name="connsiteY14" fmla="*/ 27875 h 707160"/>
                    <a:gd name="connsiteX15" fmla="*/ 262720 w 366993"/>
                    <a:gd name="connsiteY15" fmla="*/ 45386 h 707160"/>
                    <a:gd name="connsiteX16" fmla="*/ 263368 w 366993"/>
                    <a:gd name="connsiteY16" fmla="*/ 46790 h 707160"/>
                    <a:gd name="connsiteX17" fmla="*/ 269584 w 366993"/>
                    <a:gd name="connsiteY17" fmla="*/ 52744 h 707160"/>
                    <a:gd name="connsiteX18" fmla="*/ 280017 w 366993"/>
                    <a:gd name="connsiteY18" fmla="*/ 74970 h 707160"/>
                    <a:gd name="connsiteX19" fmla="*/ 334781 w 366993"/>
                    <a:gd name="connsiteY19" fmla="*/ 433687 h 707160"/>
                    <a:gd name="connsiteX20" fmla="*/ 360213 w 366993"/>
                    <a:gd name="connsiteY20" fmla="*/ 497512 h 707160"/>
                    <a:gd name="connsiteX21" fmla="*/ 364602 w 366993"/>
                    <a:gd name="connsiteY21" fmla="*/ 624497 h 707160"/>
                    <a:gd name="connsiteX22" fmla="*/ 330803 w 366993"/>
                    <a:gd name="connsiteY22" fmla="*/ 689965 h 707160"/>
                    <a:gd name="connsiteX23" fmla="*/ 316341 w 366993"/>
                    <a:gd name="connsiteY23" fmla="*/ 703404 h 707160"/>
                    <a:gd name="connsiteX0" fmla="*/ 316341 w 366993"/>
                    <a:gd name="connsiteY0" fmla="*/ 703404 h 707160"/>
                    <a:gd name="connsiteX1" fmla="*/ 300988 w 366993"/>
                    <a:gd name="connsiteY1" fmla="*/ 706465 h 707160"/>
                    <a:gd name="connsiteX2" fmla="*/ 293756 w 366993"/>
                    <a:gd name="connsiteY2" fmla="*/ 669757 h 707160"/>
                    <a:gd name="connsiteX3" fmla="*/ 320292 w 366993"/>
                    <a:gd name="connsiteY3" fmla="*/ 598208 h 707160"/>
                    <a:gd name="connsiteX4" fmla="*/ 311314 w 366993"/>
                    <a:gd name="connsiteY4" fmla="*/ 534550 h 707160"/>
                    <a:gd name="connsiteX5" fmla="*/ 274953 w 366993"/>
                    <a:gd name="connsiteY5" fmla="*/ 513071 h 707160"/>
                    <a:gd name="connsiteX6" fmla="*/ 234735 w 366993"/>
                    <a:gd name="connsiteY6" fmla="*/ 585502 h 707160"/>
                    <a:gd name="connsiteX7" fmla="*/ 207736 w 366993"/>
                    <a:gd name="connsiteY7" fmla="*/ 595706 h 707160"/>
                    <a:gd name="connsiteX8" fmla="*/ 196236 w 366993"/>
                    <a:gd name="connsiteY8" fmla="*/ 563736 h 707160"/>
                    <a:gd name="connsiteX9" fmla="*/ 211628 w 366993"/>
                    <a:gd name="connsiteY9" fmla="*/ 489811 h 707160"/>
                    <a:gd name="connsiteX10" fmla="*/ 226483 w 366993"/>
                    <a:gd name="connsiteY10" fmla="*/ 456700 h 707160"/>
                    <a:gd name="connsiteX11" fmla="*/ 185853 w 366993"/>
                    <a:gd name="connsiteY11" fmla="*/ 140121 h 707160"/>
                    <a:gd name="connsiteX12" fmla="*/ 0 w 366993"/>
                    <a:gd name="connsiteY12" fmla="*/ 102176 h 707160"/>
                    <a:gd name="connsiteX13" fmla="*/ 41393 w 366993"/>
                    <a:gd name="connsiteY13" fmla="*/ 0 h 707160"/>
                    <a:gd name="connsiteX14" fmla="*/ 244673 w 366993"/>
                    <a:gd name="connsiteY14" fmla="*/ 27875 h 707160"/>
                    <a:gd name="connsiteX15" fmla="*/ 262720 w 366993"/>
                    <a:gd name="connsiteY15" fmla="*/ 45386 h 707160"/>
                    <a:gd name="connsiteX16" fmla="*/ 263368 w 366993"/>
                    <a:gd name="connsiteY16" fmla="*/ 46790 h 707160"/>
                    <a:gd name="connsiteX17" fmla="*/ 269584 w 366993"/>
                    <a:gd name="connsiteY17" fmla="*/ 52744 h 707160"/>
                    <a:gd name="connsiteX18" fmla="*/ 280017 w 366993"/>
                    <a:gd name="connsiteY18" fmla="*/ 74970 h 707160"/>
                    <a:gd name="connsiteX19" fmla="*/ 334781 w 366993"/>
                    <a:gd name="connsiteY19" fmla="*/ 433687 h 707160"/>
                    <a:gd name="connsiteX20" fmla="*/ 360213 w 366993"/>
                    <a:gd name="connsiteY20" fmla="*/ 497512 h 707160"/>
                    <a:gd name="connsiteX21" fmla="*/ 364602 w 366993"/>
                    <a:gd name="connsiteY21" fmla="*/ 624497 h 707160"/>
                    <a:gd name="connsiteX22" fmla="*/ 330803 w 366993"/>
                    <a:gd name="connsiteY22" fmla="*/ 689965 h 707160"/>
                    <a:gd name="connsiteX23" fmla="*/ 316341 w 366993"/>
                    <a:gd name="connsiteY23" fmla="*/ 703404 h 707160"/>
                    <a:gd name="connsiteX0" fmla="*/ 283813 w 334465"/>
                    <a:gd name="connsiteY0" fmla="*/ 703404 h 707160"/>
                    <a:gd name="connsiteX1" fmla="*/ 268460 w 334465"/>
                    <a:gd name="connsiteY1" fmla="*/ 706465 h 707160"/>
                    <a:gd name="connsiteX2" fmla="*/ 261228 w 334465"/>
                    <a:gd name="connsiteY2" fmla="*/ 669757 h 707160"/>
                    <a:gd name="connsiteX3" fmla="*/ 287764 w 334465"/>
                    <a:gd name="connsiteY3" fmla="*/ 598208 h 707160"/>
                    <a:gd name="connsiteX4" fmla="*/ 278786 w 334465"/>
                    <a:gd name="connsiteY4" fmla="*/ 534550 h 707160"/>
                    <a:gd name="connsiteX5" fmla="*/ 242425 w 334465"/>
                    <a:gd name="connsiteY5" fmla="*/ 513071 h 707160"/>
                    <a:gd name="connsiteX6" fmla="*/ 202207 w 334465"/>
                    <a:gd name="connsiteY6" fmla="*/ 585502 h 707160"/>
                    <a:gd name="connsiteX7" fmla="*/ 175208 w 334465"/>
                    <a:gd name="connsiteY7" fmla="*/ 595706 h 707160"/>
                    <a:gd name="connsiteX8" fmla="*/ 163708 w 334465"/>
                    <a:gd name="connsiteY8" fmla="*/ 563736 h 707160"/>
                    <a:gd name="connsiteX9" fmla="*/ 179100 w 334465"/>
                    <a:gd name="connsiteY9" fmla="*/ 489811 h 707160"/>
                    <a:gd name="connsiteX10" fmla="*/ 193955 w 334465"/>
                    <a:gd name="connsiteY10" fmla="*/ 456700 h 707160"/>
                    <a:gd name="connsiteX11" fmla="*/ 153325 w 334465"/>
                    <a:gd name="connsiteY11" fmla="*/ 140121 h 707160"/>
                    <a:gd name="connsiteX12" fmla="*/ 0 w 334465"/>
                    <a:gd name="connsiteY12" fmla="*/ 110892 h 707160"/>
                    <a:gd name="connsiteX13" fmla="*/ 8865 w 334465"/>
                    <a:gd name="connsiteY13" fmla="*/ 0 h 707160"/>
                    <a:gd name="connsiteX14" fmla="*/ 212145 w 334465"/>
                    <a:gd name="connsiteY14" fmla="*/ 27875 h 707160"/>
                    <a:gd name="connsiteX15" fmla="*/ 230192 w 334465"/>
                    <a:gd name="connsiteY15" fmla="*/ 45386 h 707160"/>
                    <a:gd name="connsiteX16" fmla="*/ 230840 w 334465"/>
                    <a:gd name="connsiteY16" fmla="*/ 46790 h 707160"/>
                    <a:gd name="connsiteX17" fmla="*/ 237056 w 334465"/>
                    <a:gd name="connsiteY17" fmla="*/ 52744 h 707160"/>
                    <a:gd name="connsiteX18" fmla="*/ 247489 w 334465"/>
                    <a:gd name="connsiteY18" fmla="*/ 74970 h 707160"/>
                    <a:gd name="connsiteX19" fmla="*/ 302253 w 334465"/>
                    <a:gd name="connsiteY19" fmla="*/ 433687 h 707160"/>
                    <a:gd name="connsiteX20" fmla="*/ 327685 w 334465"/>
                    <a:gd name="connsiteY20" fmla="*/ 497512 h 707160"/>
                    <a:gd name="connsiteX21" fmla="*/ 332074 w 334465"/>
                    <a:gd name="connsiteY21" fmla="*/ 624497 h 707160"/>
                    <a:gd name="connsiteX22" fmla="*/ 298275 w 334465"/>
                    <a:gd name="connsiteY22" fmla="*/ 689965 h 707160"/>
                    <a:gd name="connsiteX23" fmla="*/ 283813 w 334465"/>
                    <a:gd name="connsiteY23" fmla="*/ 703404 h 707160"/>
                    <a:gd name="connsiteX0" fmla="*/ 283813 w 334465"/>
                    <a:gd name="connsiteY0" fmla="*/ 703404 h 707160"/>
                    <a:gd name="connsiteX1" fmla="*/ 268460 w 334465"/>
                    <a:gd name="connsiteY1" fmla="*/ 706465 h 707160"/>
                    <a:gd name="connsiteX2" fmla="*/ 261228 w 334465"/>
                    <a:gd name="connsiteY2" fmla="*/ 669757 h 707160"/>
                    <a:gd name="connsiteX3" fmla="*/ 287764 w 334465"/>
                    <a:gd name="connsiteY3" fmla="*/ 598208 h 707160"/>
                    <a:gd name="connsiteX4" fmla="*/ 278786 w 334465"/>
                    <a:gd name="connsiteY4" fmla="*/ 534550 h 707160"/>
                    <a:gd name="connsiteX5" fmla="*/ 242425 w 334465"/>
                    <a:gd name="connsiteY5" fmla="*/ 513071 h 707160"/>
                    <a:gd name="connsiteX6" fmla="*/ 202207 w 334465"/>
                    <a:gd name="connsiteY6" fmla="*/ 585502 h 707160"/>
                    <a:gd name="connsiteX7" fmla="*/ 175208 w 334465"/>
                    <a:gd name="connsiteY7" fmla="*/ 595706 h 707160"/>
                    <a:gd name="connsiteX8" fmla="*/ 163708 w 334465"/>
                    <a:gd name="connsiteY8" fmla="*/ 563736 h 707160"/>
                    <a:gd name="connsiteX9" fmla="*/ 179100 w 334465"/>
                    <a:gd name="connsiteY9" fmla="*/ 489811 h 707160"/>
                    <a:gd name="connsiteX10" fmla="*/ 193955 w 334465"/>
                    <a:gd name="connsiteY10" fmla="*/ 456700 h 707160"/>
                    <a:gd name="connsiteX11" fmla="*/ 131597 w 334465"/>
                    <a:gd name="connsiteY11" fmla="*/ 169162 h 707160"/>
                    <a:gd name="connsiteX12" fmla="*/ 0 w 334465"/>
                    <a:gd name="connsiteY12" fmla="*/ 110892 h 707160"/>
                    <a:gd name="connsiteX13" fmla="*/ 8865 w 334465"/>
                    <a:gd name="connsiteY13" fmla="*/ 0 h 707160"/>
                    <a:gd name="connsiteX14" fmla="*/ 212145 w 334465"/>
                    <a:gd name="connsiteY14" fmla="*/ 27875 h 707160"/>
                    <a:gd name="connsiteX15" fmla="*/ 230192 w 334465"/>
                    <a:gd name="connsiteY15" fmla="*/ 45386 h 707160"/>
                    <a:gd name="connsiteX16" fmla="*/ 230840 w 334465"/>
                    <a:gd name="connsiteY16" fmla="*/ 46790 h 707160"/>
                    <a:gd name="connsiteX17" fmla="*/ 237056 w 334465"/>
                    <a:gd name="connsiteY17" fmla="*/ 52744 h 707160"/>
                    <a:gd name="connsiteX18" fmla="*/ 247489 w 334465"/>
                    <a:gd name="connsiteY18" fmla="*/ 74970 h 707160"/>
                    <a:gd name="connsiteX19" fmla="*/ 302253 w 334465"/>
                    <a:gd name="connsiteY19" fmla="*/ 433687 h 707160"/>
                    <a:gd name="connsiteX20" fmla="*/ 327685 w 334465"/>
                    <a:gd name="connsiteY20" fmla="*/ 497512 h 707160"/>
                    <a:gd name="connsiteX21" fmla="*/ 332074 w 334465"/>
                    <a:gd name="connsiteY21" fmla="*/ 624497 h 707160"/>
                    <a:gd name="connsiteX22" fmla="*/ 298275 w 334465"/>
                    <a:gd name="connsiteY22" fmla="*/ 689965 h 707160"/>
                    <a:gd name="connsiteX23" fmla="*/ 283813 w 334465"/>
                    <a:gd name="connsiteY23" fmla="*/ 703404 h 707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34465" h="707160">
                      <a:moveTo>
                        <a:pt x="283813" y="703404"/>
                      </a:moveTo>
                      <a:cubicBezTo>
                        <a:pt x="277755" y="706641"/>
                        <a:pt x="271547" y="708149"/>
                        <a:pt x="268460" y="706465"/>
                      </a:cubicBezTo>
                      <a:cubicBezTo>
                        <a:pt x="262285" y="703097"/>
                        <a:pt x="256244" y="680225"/>
                        <a:pt x="261228" y="669757"/>
                      </a:cubicBezTo>
                      <a:lnTo>
                        <a:pt x="287764" y="598208"/>
                      </a:lnTo>
                      <a:lnTo>
                        <a:pt x="278786" y="534550"/>
                      </a:lnTo>
                      <a:cubicBezTo>
                        <a:pt x="278786" y="515921"/>
                        <a:pt x="255188" y="504579"/>
                        <a:pt x="242425" y="513071"/>
                      </a:cubicBezTo>
                      <a:cubicBezTo>
                        <a:pt x="229662" y="521563"/>
                        <a:pt x="213410" y="571730"/>
                        <a:pt x="202207" y="585502"/>
                      </a:cubicBezTo>
                      <a:cubicBezTo>
                        <a:pt x="191005" y="599275"/>
                        <a:pt x="185093" y="601786"/>
                        <a:pt x="175208" y="595706"/>
                      </a:cubicBezTo>
                      <a:cubicBezTo>
                        <a:pt x="165325" y="589626"/>
                        <a:pt x="163060" y="581385"/>
                        <a:pt x="163708" y="563736"/>
                      </a:cubicBezTo>
                      <a:cubicBezTo>
                        <a:pt x="164357" y="546087"/>
                        <a:pt x="174059" y="507650"/>
                        <a:pt x="179100" y="489811"/>
                      </a:cubicBezTo>
                      <a:cubicBezTo>
                        <a:pt x="184140" y="471972"/>
                        <a:pt x="188477" y="464620"/>
                        <a:pt x="193955" y="456700"/>
                      </a:cubicBezTo>
                      <a:lnTo>
                        <a:pt x="131597" y="169162"/>
                      </a:lnTo>
                      <a:lnTo>
                        <a:pt x="0" y="110892"/>
                      </a:lnTo>
                      <a:lnTo>
                        <a:pt x="8865" y="0"/>
                      </a:lnTo>
                      <a:lnTo>
                        <a:pt x="212145" y="27875"/>
                      </a:lnTo>
                      <a:cubicBezTo>
                        <a:pt x="219440" y="32747"/>
                        <a:pt x="225493" y="38733"/>
                        <a:pt x="230192" y="45386"/>
                      </a:cubicBezTo>
                      <a:lnTo>
                        <a:pt x="230840" y="46790"/>
                      </a:lnTo>
                      <a:lnTo>
                        <a:pt x="237056" y="52744"/>
                      </a:lnTo>
                      <a:cubicBezTo>
                        <a:pt x="241850" y="59337"/>
                        <a:pt x="245462" y="66835"/>
                        <a:pt x="247489" y="74970"/>
                      </a:cubicBezTo>
                      <a:lnTo>
                        <a:pt x="302253" y="433687"/>
                      </a:lnTo>
                      <a:cubicBezTo>
                        <a:pt x="307963" y="447139"/>
                        <a:pt x="322715" y="465710"/>
                        <a:pt x="327685" y="497512"/>
                      </a:cubicBezTo>
                      <a:cubicBezTo>
                        <a:pt x="332655" y="529314"/>
                        <a:pt x="337510" y="603202"/>
                        <a:pt x="332074" y="624497"/>
                      </a:cubicBezTo>
                      <a:cubicBezTo>
                        <a:pt x="326639" y="645792"/>
                        <a:pt x="310167" y="670260"/>
                        <a:pt x="298275" y="689965"/>
                      </a:cubicBezTo>
                      <a:cubicBezTo>
                        <a:pt x="295782" y="695199"/>
                        <a:pt x="289872" y="700166"/>
                        <a:pt x="283813" y="70340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E2D52E71-9C5A-4228-9C09-9FFB04DAA6B4}"/>
                  </a:ext>
                </a:extLst>
              </p:cNvPr>
              <p:cNvSpPr/>
              <p:nvPr/>
            </p:nvSpPr>
            <p:spPr>
              <a:xfrm rot="20024150" flipH="1">
                <a:off x="7755731" y="2061661"/>
                <a:ext cx="247281" cy="399035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  <a:gd name="connsiteX0" fmla="*/ 156904 w 445942"/>
                  <a:gd name="connsiteY0" fmla="*/ 662793 h 662793"/>
                  <a:gd name="connsiteX1" fmla="*/ 274492 w 445942"/>
                  <a:gd name="connsiteY1" fmla="*/ 395726 h 662793"/>
                  <a:gd name="connsiteX2" fmla="*/ 0 w 445942"/>
                  <a:gd name="connsiteY2" fmla="*/ 121234 h 662793"/>
                  <a:gd name="connsiteX3" fmla="*/ 121233 w 445942"/>
                  <a:gd name="connsiteY3" fmla="*/ 0 h 662793"/>
                  <a:gd name="connsiteX4" fmla="*/ 416950 w 445942"/>
                  <a:gd name="connsiteY4" fmla="*/ 295717 h 662793"/>
                  <a:gd name="connsiteX5" fmla="*/ 435781 w 445942"/>
                  <a:gd name="connsiteY5" fmla="*/ 324075 h 662793"/>
                  <a:gd name="connsiteX6" fmla="*/ 438006 w 445942"/>
                  <a:gd name="connsiteY6" fmla="*/ 335511 h 662793"/>
                  <a:gd name="connsiteX7" fmla="*/ 439205 w 445942"/>
                  <a:gd name="connsiteY7" fmla="*/ 337290 h 662793"/>
                  <a:gd name="connsiteX8" fmla="*/ 445942 w 445942"/>
                  <a:gd name="connsiteY8" fmla="*/ 370658 h 662793"/>
                  <a:gd name="connsiteX9" fmla="*/ 445942 w 445942"/>
                  <a:gd name="connsiteY9" fmla="*/ 552722 h 662793"/>
                  <a:gd name="connsiteX0" fmla="*/ 156904 w 445942"/>
                  <a:gd name="connsiteY0" fmla="*/ 662793 h 789026"/>
                  <a:gd name="connsiteX1" fmla="*/ 274492 w 445942"/>
                  <a:gd name="connsiteY1" fmla="*/ 395726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56904 w 445942"/>
                  <a:gd name="connsiteY0" fmla="*/ 66279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36628 w 445942"/>
                  <a:gd name="connsiteY1" fmla="*/ 384051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812037"/>
                  <a:gd name="connsiteX1" fmla="*/ 236628 w 445942"/>
                  <a:gd name="connsiteY1" fmla="*/ 384051 h 812037"/>
                  <a:gd name="connsiteX2" fmla="*/ 0 w 445942"/>
                  <a:gd name="connsiteY2" fmla="*/ 121234 h 812037"/>
                  <a:gd name="connsiteX3" fmla="*/ 121233 w 445942"/>
                  <a:gd name="connsiteY3" fmla="*/ 0 h 812037"/>
                  <a:gd name="connsiteX4" fmla="*/ 416950 w 445942"/>
                  <a:gd name="connsiteY4" fmla="*/ 295717 h 812037"/>
                  <a:gd name="connsiteX5" fmla="*/ 435781 w 445942"/>
                  <a:gd name="connsiteY5" fmla="*/ 324075 h 812037"/>
                  <a:gd name="connsiteX6" fmla="*/ 438006 w 445942"/>
                  <a:gd name="connsiteY6" fmla="*/ 335511 h 812037"/>
                  <a:gd name="connsiteX7" fmla="*/ 439205 w 445942"/>
                  <a:gd name="connsiteY7" fmla="*/ 337290 h 812037"/>
                  <a:gd name="connsiteX8" fmla="*/ 445942 w 445942"/>
                  <a:gd name="connsiteY8" fmla="*/ 370658 h 812037"/>
                  <a:gd name="connsiteX9" fmla="*/ 291145 w 445942"/>
                  <a:gd name="connsiteY9" fmla="*/ 812037 h 812037"/>
                  <a:gd name="connsiteX0" fmla="*/ 103236 w 445942"/>
                  <a:gd name="connsiteY0" fmla="*/ 529809 h 690803"/>
                  <a:gd name="connsiteX1" fmla="*/ 236628 w 445942"/>
                  <a:gd name="connsiteY1" fmla="*/ 262817 h 690803"/>
                  <a:gd name="connsiteX2" fmla="*/ 0 w 445942"/>
                  <a:gd name="connsiteY2" fmla="*/ 0 h 690803"/>
                  <a:gd name="connsiteX3" fmla="*/ 416950 w 445942"/>
                  <a:gd name="connsiteY3" fmla="*/ 174483 h 690803"/>
                  <a:gd name="connsiteX4" fmla="*/ 435781 w 445942"/>
                  <a:gd name="connsiteY4" fmla="*/ 202841 h 690803"/>
                  <a:gd name="connsiteX5" fmla="*/ 438006 w 445942"/>
                  <a:gd name="connsiteY5" fmla="*/ 214277 h 690803"/>
                  <a:gd name="connsiteX6" fmla="*/ 439205 w 445942"/>
                  <a:gd name="connsiteY6" fmla="*/ 216056 h 690803"/>
                  <a:gd name="connsiteX7" fmla="*/ 445942 w 445942"/>
                  <a:gd name="connsiteY7" fmla="*/ 249424 h 690803"/>
                  <a:gd name="connsiteX8" fmla="*/ 291145 w 445942"/>
                  <a:gd name="connsiteY8" fmla="*/ 690803 h 690803"/>
                  <a:gd name="connsiteX0" fmla="*/ 0 w 342706"/>
                  <a:gd name="connsiteY0" fmla="*/ 355325 h 516319"/>
                  <a:gd name="connsiteX1" fmla="*/ 133392 w 342706"/>
                  <a:gd name="connsiteY1" fmla="*/ 88333 h 516319"/>
                  <a:gd name="connsiteX2" fmla="*/ 313714 w 342706"/>
                  <a:gd name="connsiteY2" fmla="*/ -1 h 516319"/>
                  <a:gd name="connsiteX3" fmla="*/ 332545 w 342706"/>
                  <a:gd name="connsiteY3" fmla="*/ 28357 h 516319"/>
                  <a:gd name="connsiteX4" fmla="*/ 334770 w 342706"/>
                  <a:gd name="connsiteY4" fmla="*/ 39793 h 516319"/>
                  <a:gd name="connsiteX5" fmla="*/ 335969 w 342706"/>
                  <a:gd name="connsiteY5" fmla="*/ 41572 h 516319"/>
                  <a:gd name="connsiteX6" fmla="*/ 342706 w 342706"/>
                  <a:gd name="connsiteY6" fmla="*/ 74940 h 516319"/>
                  <a:gd name="connsiteX7" fmla="*/ 187909 w 342706"/>
                  <a:gd name="connsiteY7" fmla="*/ 516319 h 516319"/>
                  <a:gd name="connsiteX0" fmla="*/ 0 w 342706"/>
                  <a:gd name="connsiteY0" fmla="*/ 326967 h 487961"/>
                  <a:gd name="connsiteX1" fmla="*/ 133392 w 342706"/>
                  <a:gd name="connsiteY1" fmla="*/ 59975 h 487961"/>
                  <a:gd name="connsiteX2" fmla="*/ 332545 w 342706"/>
                  <a:gd name="connsiteY2" fmla="*/ -1 h 487961"/>
                  <a:gd name="connsiteX3" fmla="*/ 334770 w 342706"/>
                  <a:gd name="connsiteY3" fmla="*/ 11435 h 487961"/>
                  <a:gd name="connsiteX4" fmla="*/ 335969 w 342706"/>
                  <a:gd name="connsiteY4" fmla="*/ 13214 h 487961"/>
                  <a:gd name="connsiteX5" fmla="*/ 342706 w 342706"/>
                  <a:gd name="connsiteY5" fmla="*/ 46582 h 487961"/>
                  <a:gd name="connsiteX6" fmla="*/ 187909 w 342706"/>
                  <a:gd name="connsiteY6" fmla="*/ 487961 h 487961"/>
                  <a:gd name="connsiteX0" fmla="*/ 0 w 342706"/>
                  <a:gd name="connsiteY0" fmla="*/ 326968 h 487962"/>
                  <a:gd name="connsiteX1" fmla="*/ 133392 w 342706"/>
                  <a:gd name="connsiteY1" fmla="*/ 59976 h 487962"/>
                  <a:gd name="connsiteX2" fmla="*/ 332545 w 342706"/>
                  <a:gd name="connsiteY2" fmla="*/ 0 h 487962"/>
                  <a:gd name="connsiteX3" fmla="*/ 334770 w 342706"/>
                  <a:gd name="connsiteY3" fmla="*/ 11436 h 487962"/>
                  <a:gd name="connsiteX4" fmla="*/ 342706 w 342706"/>
                  <a:gd name="connsiteY4" fmla="*/ 46583 h 487962"/>
                  <a:gd name="connsiteX5" fmla="*/ 187909 w 342706"/>
                  <a:gd name="connsiteY5" fmla="*/ 487962 h 487962"/>
                  <a:gd name="connsiteX0" fmla="*/ 0 w 342706"/>
                  <a:gd name="connsiteY0" fmla="*/ 326968 h 487962"/>
                  <a:gd name="connsiteX1" fmla="*/ 133392 w 342706"/>
                  <a:gd name="connsiteY1" fmla="*/ 59976 h 487962"/>
                  <a:gd name="connsiteX2" fmla="*/ 332545 w 342706"/>
                  <a:gd name="connsiteY2" fmla="*/ 0 h 487962"/>
                  <a:gd name="connsiteX3" fmla="*/ 342706 w 342706"/>
                  <a:gd name="connsiteY3" fmla="*/ 46583 h 487962"/>
                  <a:gd name="connsiteX4" fmla="*/ 187909 w 342706"/>
                  <a:gd name="connsiteY4" fmla="*/ 487962 h 487962"/>
                  <a:gd name="connsiteX0" fmla="*/ 0 w 342706"/>
                  <a:gd name="connsiteY0" fmla="*/ 280385 h 441379"/>
                  <a:gd name="connsiteX1" fmla="*/ 133392 w 342706"/>
                  <a:gd name="connsiteY1" fmla="*/ 13393 h 441379"/>
                  <a:gd name="connsiteX2" fmla="*/ 342706 w 342706"/>
                  <a:gd name="connsiteY2" fmla="*/ 0 h 441379"/>
                  <a:gd name="connsiteX3" fmla="*/ 187909 w 342706"/>
                  <a:gd name="connsiteY3" fmla="*/ 441379 h 441379"/>
                  <a:gd name="connsiteX0" fmla="*/ 0 w 356488"/>
                  <a:gd name="connsiteY0" fmla="*/ 266992 h 427986"/>
                  <a:gd name="connsiteX1" fmla="*/ 133392 w 356488"/>
                  <a:gd name="connsiteY1" fmla="*/ 0 h 427986"/>
                  <a:gd name="connsiteX2" fmla="*/ 356488 w 356488"/>
                  <a:gd name="connsiteY2" fmla="*/ 62821 h 427986"/>
                  <a:gd name="connsiteX3" fmla="*/ 187909 w 356488"/>
                  <a:gd name="connsiteY3" fmla="*/ 427986 h 427986"/>
                  <a:gd name="connsiteX0" fmla="*/ 0 w 356488"/>
                  <a:gd name="connsiteY0" fmla="*/ 266992 h 493683"/>
                  <a:gd name="connsiteX1" fmla="*/ 133392 w 356488"/>
                  <a:gd name="connsiteY1" fmla="*/ 0 h 493683"/>
                  <a:gd name="connsiteX2" fmla="*/ 356488 w 356488"/>
                  <a:gd name="connsiteY2" fmla="*/ 62821 h 493683"/>
                  <a:gd name="connsiteX3" fmla="*/ 105348 w 356488"/>
                  <a:gd name="connsiteY3" fmla="*/ 493682 h 493683"/>
                  <a:gd name="connsiteX0" fmla="*/ 0 w 327883"/>
                  <a:gd name="connsiteY0" fmla="*/ 266992 h 493682"/>
                  <a:gd name="connsiteX1" fmla="*/ 133392 w 327883"/>
                  <a:gd name="connsiteY1" fmla="*/ 0 h 493682"/>
                  <a:gd name="connsiteX2" fmla="*/ 327883 w 327883"/>
                  <a:gd name="connsiteY2" fmla="*/ 89983 h 493682"/>
                  <a:gd name="connsiteX3" fmla="*/ 105348 w 327883"/>
                  <a:gd name="connsiteY3" fmla="*/ 493682 h 493682"/>
                  <a:gd name="connsiteX0" fmla="*/ 0 w 327883"/>
                  <a:gd name="connsiteY0" fmla="*/ 255468 h 482158"/>
                  <a:gd name="connsiteX1" fmla="*/ 139645 w 327883"/>
                  <a:gd name="connsiteY1" fmla="*/ 1 h 482158"/>
                  <a:gd name="connsiteX2" fmla="*/ 327883 w 327883"/>
                  <a:gd name="connsiteY2" fmla="*/ 78459 h 482158"/>
                  <a:gd name="connsiteX3" fmla="*/ 105348 w 327883"/>
                  <a:gd name="connsiteY3" fmla="*/ 482158 h 482158"/>
                  <a:gd name="connsiteX0" fmla="*/ 0 w 403361"/>
                  <a:gd name="connsiteY0" fmla="*/ 255467 h 482157"/>
                  <a:gd name="connsiteX1" fmla="*/ 139645 w 403361"/>
                  <a:gd name="connsiteY1" fmla="*/ 0 h 482157"/>
                  <a:gd name="connsiteX2" fmla="*/ 403361 w 403361"/>
                  <a:gd name="connsiteY2" fmla="*/ 144909 h 482157"/>
                  <a:gd name="connsiteX3" fmla="*/ 105348 w 403361"/>
                  <a:gd name="connsiteY3" fmla="*/ 482157 h 482157"/>
                  <a:gd name="connsiteX0" fmla="*/ 0 w 403361"/>
                  <a:gd name="connsiteY0" fmla="*/ 255467 h 529524"/>
                  <a:gd name="connsiteX1" fmla="*/ 139645 w 403361"/>
                  <a:gd name="connsiteY1" fmla="*/ 0 h 529524"/>
                  <a:gd name="connsiteX2" fmla="*/ 403361 w 403361"/>
                  <a:gd name="connsiteY2" fmla="*/ 144909 h 529524"/>
                  <a:gd name="connsiteX3" fmla="*/ 95589 w 403361"/>
                  <a:gd name="connsiteY3" fmla="*/ 529524 h 529524"/>
                  <a:gd name="connsiteX0" fmla="*/ 0 w 376320"/>
                  <a:gd name="connsiteY0" fmla="*/ 255467 h 529524"/>
                  <a:gd name="connsiteX1" fmla="*/ 139645 w 376320"/>
                  <a:gd name="connsiteY1" fmla="*/ 0 h 529524"/>
                  <a:gd name="connsiteX2" fmla="*/ 376320 w 376320"/>
                  <a:gd name="connsiteY2" fmla="*/ 174953 h 529524"/>
                  <a:gd name="connsiteX3" fmla="*/ 95589 w 376320"/>
                  <a:gd name="connsiteY3" fmla="*/ 529524 h 529524"/>
                  <a:gd name="connsiteX0" fmla="*/ 0 w 366979"/>
                  <a:gd name="connsiteY0" fmla="*/ 255467 h 529524"/>
                  <a:gd name="connsiteX1" fmla="*/ 139645 w 366979"/>
                  <a:gd name="connsiteY1" fmla="*/ 0 h 529524"/>
                  <a:gd name="connsiteX2" fmla="*/ 366979 w 366979"/>
                  <a:gd name="connsiteY2" fmla="*/ 150484 h 529524"/>
                  <a:gd name="connsiteX3" fmla="*/ 95589 w 366979"/>
                  <a:gd name="connsiteY3" fmla="*/ 529524 h 529524"/>
                  <a:gd name="connsiteX0" fmla="*/ 0 w 366979"/>
                  <a:gd name="connsiteY0" fmla="*/ 255467 h 503933"/>
                  <a:gd name="connsiteX1" fmla="*/ 139645 w 366979"/>
                  <a:gd name="connsiteY1" fmla="*/ 0 h 503933"/>
                  <a:gd name="connsiteX2" fmla="*/ 366979 w 366979"/>
                  <a:gd name="connsiteY2" fmla="*/ 150484 h 503933"/>
                  <a:gd name="connsiteX3" fmla="*/ 152634 w 366979"/>
                  <a:gd name="connsiteY3" fmla="*/ 503934 h 503933"/>
                  <a:gd name="connsiteX0" fmla="*/ 0 w 366979"/>
                  <a:gd name="connsiteY0" fmla="*/ 255467 h 532668"/>
                  <a:gd name="connsiteX1" fmla="*/ 139645 w 366979"/>
                  <a:gd name="connsiteY1" fmla="*/ 0 h 532668"/>
                  <a:gd name="connsiteX2" fmla="*/ 366979 w 366979"/>
                  <a:gd name="connsiteY2" fmla="*/ 150484 h 532668"/>
                  <a:gd name="connsiteX3" fmla="*/ 152468 w 366979"/>
                  <a:gd name="connsiteY3" fmla="*/ 532669 h 532668"/>
                  <a:gd name="connsiteX0" fmla="*/ 0 w 366979"/>
                  <a:gd name="connsiteY0" fmla="*/ 255467 h 538356"/>
                  <a:gd name="connsiteX1" fmla="*/ 139645 w 366979"/>
                  <a:gd name="connsiteY1" fmla="*/ 0 h 538356"/>
                  <a:gd name="connsiteX2" fmla="*/ 366979 w 366979"/>
                  <a:gd name="connsiteY2" fmla="*/ 150484 h 538356"/>
                  <a:gd name="connsiteX3" fmla="*/ 139790 w 366979"/>
                  <a:gd name="connsiteY3" fmla="*/ 538356 h 53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979" h="538356">
                    <a:moveTo>
                      <a:pt x="0" y="255467"/>
                    </a:moveTo>
                    <a:cubicBezTo>
                      <a:pt x="36299" y="211930"/>
                      <a:pt x="93589" y="90905"/>
                      <a:pt x="139645" y="0"/>
                    </a:cubicBezTo>
                    <a:lnTo>
                      <a:pt x="366979" y="150484"/>
                    </a:lnTo>
                    <a:lnTo>
                      <a:pt x="139790" y="538356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71BB4013-E1A0-4895-9FAC-2B853EFE7727}"/>
              </a:ext>
            </a:extLst>
          </p:cNvPr>
          <p:cNvGrpSpPr/>
          <p:nvPr/>
        </p:nvGrpSpPr>
        <p:grpSpPr>
          <a:xfrm>
            <a:off x="7099057" y="4097092"/>
            <a:ext cx="1614508" cy="2333927"/>
            <a:chOff x="7099057" y="4097092"/>
            <a:chExt cx="1614508" cy="2333927"/>
          </a:xfrm>
        </p:grpSpPr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5D2F92D3-4A3A-45CA-9104-AECE338F2810}"/>
                </a:ext>
              </a:extLst>
            </p:cNvPr>
            <p:cNvGrpSpPr/>
            <p:nvPr/>
          </p:nvGrpSpPr>
          <p:grpSpPr>
            <a:xfrm>
              <a:off x="7388136" y="4097092"/>
              <a:ext cx="1064954" cy="2333927"/>
              <a:chOff x="7417059" y="1164564"/>
              <a:chExt cx="1064954" cy="2333927"/>
            </a:xfrm>
          </p:grpSpPr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C602F34B-7A9C-446E-9D07-0FA50EA385B6}"/>
                  </a:ext>
                </a:extLst>
              </p:cNvPr>
              <p:cNvGrpSpPr/>
              <p:nvPr/>
            </p:nvGrpSpPr>
            <p:grpSpPr>
              <a:xfrm>
                <a:off x="7699321" y="2816866"/>
                <a:ext cx="511132" cy="573681"/>
                <a:chOff x="1637876" y="3309711"/>
                <a:chExt cx="698924" cy="784453"/>
              </a:xfrm>
              <a:solidFill>
                <a:schemeClr val="bg1"/>
              </a:solidFill>
            </p:grpSpPr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6F73A577-6801-46E8-9E5A-6FE4F5AA6813}"/>
                    </a:ext>
                  </a:extLst>
                </p:cNvPr>
                <p:cNvSpPr/>
                <p:nvPr/>
              </p:nvSpPr>
              <p:spPr>
                <a:xfrm rot="10800000">
                  <a:off x="2021962" y="3309711"/>
                  <a:ext cx="314838" cy="784453"/>
                </a:xfrm>
                <a:custGeom>
                  <a:avLst/>
                  <a:gdLst>
                    <a:gd name="connsiteX0" fmla="*/ 314838 w 314838"/>
                    <a:gd name="connsiteY0" fmla="*/ 784453 h 784453"/>
                    <a:gd name="connsiteX1" fmla="*/ 0 w 314838"/>
                    <a:gd name="connsiteY1" fmla="*/ 784453 h 784453"/>
                    <a:gd name="connsiteX2" fmla="*/ 85471 w 314838"/>
                    <a:gd name="connsiteY2" fmla="*/ 0 h 784453"/>
                    <a:gd name="connsiteX3" fmla="*/ 314838 w 314838"/>
                    <a:gd name="connsiteY3" fmla="*/ 0 h 784453"/>
                    <a:gd name="connsiteX4" fmla="*/ 314838 w 314838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838" h="784453">
                      <a:moveTo>
                        <a:pt x="314838" y="784453"/>
                      </a:moveTo>
                      <a:lnTo>
                        <a:pt x="0" y="784453"/>
                      </a:lnTo>
                      <a:lnTo>
                        <a:pt x="85471" y="0"/>
                      </a:lnTo>
                      <a:lnTo>
                        <a:pt x="314838" y="0"/>
                      </a:lnTo>
                      <a:lnTo>
                        <a:pt x="314838" y="784453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869C4631-B441-4E4B-A3FD-D29234F1188A}"/>
                    </a:ext>
                  </a:extLst>
                </p:cNvPr>
                <p:cNvSpPr/>
                <p:nvPr/>
              </p:nvSpPr>
              <p:spPr>
                <a:xfrm rot="10800000">
                  <a:off x="1637876" y="3309711"/>
                  <a:ext cx="338367" cy="784453"/>
                </a:xfrm>
                <a:custGeom>
                  <a:avLst/>
                  <a:gdLst>
                    <a:gd name="connsiteX0" fmla="*/ 338367 w 338367"/>
                    <a:gd name="connsiteY0" fmla="*/ 784453 h 784453"/>
                    <a:gd name="connsiteX1" fmla="*/ 0 w 338367"/>
                    <a:gd name="connsiteY1" fmla="*/ 784453 h 784453"/>
                    <a:gd name="connsiteX2" fmla="*/ 0 w 338367"/>
                    <a:gd name="connsiteY2" fmla="*/ 0 h 784453"/>
                    <a:gd name="connsiteX3" fmla="*/ 252896 w 338367"/>
                    <a:gd name="connsiteY3" fmla="*/ 0 h 784453"/>
                    <a:gd name="connsiteX4" fmla="*/ 338367 w 338367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8367" h="784453">
                      <a:moveTo>
                        <a:pt x="338367" y="784453"/>
                      </a:moveTo>
                      <a:lnTo>
                        <a:pt x="0" y="784453"/>
                      </a:lnTo>
                      <a:lnTo>
                        <a:pt x="0" y="0"/>
                      </a:lnTo>
                      <a:lnTo>
                        <a:pt x="252896" y="0"/>
                      </a:lnTo>
                      <a:lnTo>
                        <a:pt x="338367" y="784453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00" name="台形 599">
                <a:extLst>
                  <a:ext uri="{FF2B5EF4-FFF2-40B4-BE49-F238E27FC236}">
                    <a16:creationId xmlns:a16="http://schemas.microsoft.com/office/drawing/2014/main" id="{CACC182C-E918-498E-9A21-41F6419885FE}"/>
                  </a:ext>
                </a:extLst>
              </p:cNvPr>
              <p:cNvSpPr/>
              <p:nvPr/>
            </p:nvSpPr>
            <p:spPr bwMode="auto">
              <a:xfrm>
                <a:off x="7850870" y="1961685"/>
                <a:ext cx="197332" cy="264489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6805CE17-4A98-4BF3-A04F-EFAB7DF77077}"/>
                  </a:ext>
                </a:extLst>
              </p:cNvPr>
              <p:cNvSpPr/>
              <p:nvPr/>
            </p:nvSpPr>
            <p:spPr>
              <a:xfrm>
                <a:off x="7706036" y="3388831"/>
                <a:ext cx="235031" cy="10966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3EFCC798-FFE1-4A36-8C9F-F6DE008BD956}"/>
                  </a:ext>
                </a:extLst>
              </p:cNvPr>
              <p:cNvSpPr/>
              <p:nvPr/>
            </p:nvSpPr>
            <p:spPr>
              <a:xfrm flipH="1">
                <a:off x="7987017" y="3388831"/>
                <a:ext cx="235029" cy="10966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98E44E85-AF6D-492F-9965-A3A23B099925}"/>
                  </a:ext>
                </a:extLst>
              </p:cNvPr>
              <p:cNvSpPr/>
              <p:nvPr/>
            </p:nvSpPr>
            <p:spPr>
              <a:xfrm>
                <a:off x="7618529" y="2117017"/>
                <a:ext cx="677364" cy="795349"/>
              </a:xfrm>
              <a:custGeom>
                <a:avLst/>
                <a:gdLst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23957 w 756233"/>
                  <a:gd name="connsiteY6" fmla="*/ 130883 h 795349"/>
                  <a:gd name="connsiteX7" fmla="*/ 725704 w 756233"/>
                  <a:gd name="connsiteY7" fmla="*/ 130883 h 795349"/>
                  <a:gd name="connsiteX8" fmla="*/ 756233 w 756233"/>
                  <a:gd name="connsiteY8" fmla="*/ 314239 h 795349"/>
                  <a:gd name="connsiteX9" fmla="*/ 639862 w 756233"/>
                  <a:gd name="connsiteY9" fmla="*/ 314239 h 795349"/>
                  <a:gd name="connsiteX10" fmla="*/ 625141 w 756233"/>
                  <a:gd name="connsiteY10" fmla="*/ 443141 h 795349"/>
                  <a:gd name="connsiteX11" fmla="*/ 650328 w 756233"/>
                  <a:gd name="connsiteY11" fmla="*/ 795349 h 795349"/>
                  <a:gd name="connsiteX12" fmla="*/ 98759 w 756233"/>
                  <a:gd name="connsiteY12" fmla="*/ 792968 h 795349"/>
                  <a:gd name="connsiteX13" fmla="*/ 131091 w 756233"/>
                  <a:gd name="connsiteY13" fmla="*/ 443141 h 795349"/>
                  <a:gd name="connsiteX14" fmla="*/ 116372 w 756233"/>
                  <a:gd name="connsiteY14" fmla="*/ 314239 h 795349"/>
                  <a:gd name="connsiteX15" fmla="*/ 0 w 756233"/>
                  <a:gd name="connsiteY15" fmla="*/ 314239 h 795349"/>
                  <a:gd name="connsiteX16" fmla="*/ 30529 w 756233"/>
                  <a:gd name="connsiteY16" fmla="*/ 130883 h 795349"/>
                  <a:gd name="connsiteX17" fmla="*/ 32275 w 756233"/>
                  <a:gd name="connsiteY17" fmla="*/ 130883 h 795349"/>
                  <a:gd name="connsiteX18" fmla="*/ 39434 w 756233"/>
                  <a:gd name="connsiteY18" fmla="*/ 94276 h 795349"/>
                  <a:gd name="connsiteX19" fmla="*/ 177209 w 756233"/>
                  <a:gd name="connsiteY19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23957 w 756233"/>
                  <a:gd name="connsiteY6" fmla="*/ 130883 h 795349"/>
                  <a:gd name="connsiteX7" fmla="*/ 725704 w 756233"/>
                  <a:gd name="connsiteY7" fmla="*/ 130883 h 795349"/>
                  <a:gd name="connsiteX8" fmla="*/ 756233 w 756233"/>
                  <a:gd name="connsiteY8" fmla="*/ 314239 h 795349"/>
                  <a:gd name="connsiteX9" fmla="*/ 639862 w 756233"/>
                  <a:gd name="connsiteY9" fmla="*/ 314239 h 795349"/>
                  <a:gd name="connsiteX10" fmla="*/ 625141 w 756233"/>
                  <a:gd name="connsiteY10" fmla="*/ 443141 h 795349"/>
                  <a:gd name="connsiteX11" fmla="*/ 650328 w 756233"/>
                  <a:gd name="connsiteY11" fmla="*/ 795349 h 795349"/>
                  <a:gd name="connsiteX12" fmla="*/ 98759 w 756233"/>
                  <a:gd name="connsiteY12" fmla="*/ 792968 h 795349"/>
                  <a:gd name="connsiteX13" fmla="*/ 131091 w 756233"/>
                  <a:gd name="connsiteY13" fmla="*/ 443141 h 795349"/>
                  <a:gd name="connsiteX14" fmla="*/ 116372 w 756233"/>
                  <a:gd name="connsiteY14" fmla="*/ 314239 h 795349"/>
                  <a:gd name="connsiteX15" fmla="*/ 0 w 756233"/>
                  <a:gd name="connsiteY15" fmla="*/ 314239 h 795349"/>
                  <a:gd name="connsiteX16" fmla="*/ 30529 w 756233"/>
                  <a:gd name="connsiteY16" fmla="*/ 130883 h 795349"/>
                  <a:gd name="connsiteX17" fmla="*/ 39434 w 756233"/>
                  <a:gd name="connsiteY17" fmla="*/ 94276 h 795349"/>
                  <a:gd name="connsiteX18" fmla="*/ 177209 w 756233"/>
                  <a:gd name="connsiteY18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23957 w 756233"/>
                  <a:gd name="connsiteY6" fmla="*/ 130883 h 795349"/>
                  <a:gd name="connsiteX7" fmla="*/ 756233 w 756233"/>
                  <a:gd name="connsiteY7" fmla="*/ 314239 h 795349"/>
                  <a:gd name="connsiteX8" fmla="*/ 639862 w 756233"/>
                  <a:gd name="connsiteY8" fmla="*/ 314239 h 795349"/>
                  <a:gd name="connsiteX9" fmla="*/ 625141 w 756233"/>
                  <a:gd name="connsiteY9" fmla="*/ 443141 h 795349"/>
                  <a:gd name="connsiteX10" fmla="*/ 650328 w 756233"/>
                  <a:gd name="connsiteY10" fmla="*/ 795349 h 795349"/>
                  <a:gd name="connsiteX11" fmla="*/ 98759 w 756233"/>
                  <a:gd name="connsiteY11" fmla="*/ 792968 h 795349"/>
                  <a:gd name="connsiteX12" fmla="*/ 131091 w 756233"/>
                  <a:gd name="connsiteY12" fmla="*/ 443141 h 795349"/>
                  <a:gd name="connsiteX13" fmla="*/ 116372 w 756233"/>
                  <a:gd name="connsiteY13" fmla="*/ 314239 h 795349"/>
                  <a:gd name="connsiteX14" fmla="*/ 0 w 756233"/>
                  <a:gd name="connsiteY14" fmla="*/ 314239 h 795349"/>
                  <a:gd name="connsiteX15" fmla="*/ 30529 w 756233"/>
                  <a:gd name="connsiteY15" fmla="*/ 130883 h 795349"/>
                  <a:gd name="connsiteX16" fmla="*/ 39434 w 756233"/>
                  <a:gd name="connsiteY16" fmla="*/ 94276 h 795349"/>
                  <a:gd name="connsiteX17" fmla="*/ 177209 w 756233"/>
                  <a:gd name="connsiteY17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39862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16372 w 756233"/>
                  <a:gd name="connsiteY12" fmla="*/ 314239 h 795349"/>
                  <a:gd name="connsiteX13" fmla="*/ 0 w 756233"/>
                  <a:gd name="connsiteY13" fmla="*/ 314239 h 795349"/>
                  <a:gd name="connsiteX14" fmla="*/ 30529 w 756233"/>
                  <a:gd name="connsiteY14" fmla="*/ 130883 h 795349"/>
                  <a:gd name="connsiteX15" fmla="*/ 39434 w 756233"/>
                  <a:gd name="connsiteY15" fmla="*/ 94276 h 795349"/>
                  <a:gd name="connsiteX16" fmla="*/ 177209 w 756233"/>
                  <a:gd name="connsiteY16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39862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16372 w 756233"/>
                  <a:gd name="connsiteY12" fmla="*/ 314239 h 795349"/>
                  <a:gd name="connsiteX13" fmla="*/ 0 w 756233"/>
                  <a:gd name="connsiteY13" fmla="*/ 314239 h 795349"/>
                  <a:gd name="connsiteX14" fmla="*/ 39434 w 756233"/>
                  <a:gd name="connsiteY14" fmla="*/ 94276 h 795349"/>
                  <a:gd name="connsiteX15" fmla="*/ 177209 w 756233"/>
                  <a:gd name="connsiteY15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39862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30659 w 756233"/>
                  <a:gd name="connsiteY12" fmla="*/ 314239 h 795349"/>
                  <a:gd name="connsiteX13" fmla="*/ 0 w 756233"/>
                  <a:gd name="connsiteY13" fmla="*/ 314239 h 795349"/>
                  <a:gd name="connsiteX14" fmla="*/ 39434 w 756233"/>
                  <a:gd name="connsiteY14" fmla="*/ 94276 h 795349"/>
                  <a:gd name="connsiteX15" fmla="*/ 177209 w 756233"/>
                  <a:gd name="connsiteY15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373344 w 756233"/>
                  <a:gd name="connsiteY2" fmla="*/ 99328 h 795349"/>
                  <a:gd name="connsiteX3" fmla="*/ 464906 w 756233"/>
                  <a:gd name="connsiteY3" fmla="*/ 0 h 795349"/>
                  <a:gd name="connsiteX4" fmla="*/ 579023 w 756233"/>
                  <a:gd name="connsiteY4" fmla="*/ 0 h 795349"/>
                  <a:gd name="connsiteX5" fmla="*/ 716798 w 756233"/>
                  <a:gd name="connsiteY5" fmla="*/ 94276 h 795349"/>
                  <a:gd name="connsiteX6" fmla="*/ 756233 w 756233"/>
                  <a:gd name="connsiteY6" fmla="*/ 314239 h 795349"/>
                  <a:gd name="connsiteX7" fmla="*/ 623193 w 756233"/>
                  <a:gd name="connsiteY7" fmla="*/ 314239 h 795349"/>
                  <a:gd name="connsiteX8" fmla="*/ 625141 w 756233"/>
                  <a:gd name="connsiteY8" fmla="*/ 443141 h 795349"/>
                  <a:gd name="connsiteX9" fmla="*/ 650328 w 756233"/>
                  <a:gd name="connsiteY9" fmla="*/ 795349 h 795349"/>
                  <a:gd name="connsiteX10" fmla="*/ 98759 w 756233"/>
                  <a:gd name="connsiteY10" fmla="*/ 792968 h 795349"/>
                  <a:gd name="connsiteX11" fmla="*/ 131091 w 756233"/>
                  <a:gd name="connsiteY11" fmla="*/ 443141 h 795349"/>
                  <a:gd name="connsiteX12" fmla="*/ 130659 w 756233"/>
                  <a:gd name="connsiteY12" fmla="*/ 314239 h 795349"/>
                  <a:gd name="connsiteX13" fmla="*/ 0 w 756233"/>
                  <a:gd name="connsiteY13" fmla="*/ 314239 h 795349"/>
                  <a:gd name="connsiteX14" fmla="*/ 39434 w 756233"/>
                  <a:gd name="connsiteY14" fmla="*/ 94276 h 795349"/>
                  <a:gd name="connsiteX15" fmla="*/ 177209 w 756233"/>
                  <a:gd name="connsiteY15" fmla="*/ 0 h 795349"/>
                  <a:gd name="connsiteX0" fmla="*/ 177209 w 756233"/>
                  <a:gd name="connsiteY0" fmla="*/ 0 h 795349"/>
                  <a:gd name="connsiteX1" fmla="*/ 281782 w 756233"/>
                  <a:gd name="connsiteY1" fmla="*/ 0 h 795349"/>
                  <a:gd name="connsiteX2" fmla="*/ 464906 w 756233"/>
                  <a:gd name="connsiteY2" fmla="*/ 0 h 795349"/>
                  <a:gd name="connsiteX3" fmla="*/ 579023 w 756233"/>
                  <a:gd name="connsiteY3" fmla="*/ 0 h 795349"/>
                  <a:gd name="connsiteX4" fmla="*/ 716798 w 756233"/>
                  <a:gd name="connsiteY4" fmla="*/ 94276 h 795349"/>
                  <a:gd name="connsiteX5" fmla="*/ 756233 w 756233"/>
                  <a:gd name="connsiteY5" fmla="*/ 314239 h 795349"/>
                  <a:gd name="connsiteX6" fmla="*/ 623193 w 756233"/>
                  <a:gd name="connsiteY6" fmla="*/ 314239 h 795349"/>
                  <a:gd name="connsiteX7" fmla="*/ 625141 w 756233"/>
                  <a:gd name="connsiteY7" fmla="*/ 443141 h 795349"/>
                  <a:gd name="connsiteX8" fmla="*/ 650328 w 756233"/>
                  <a:gd name="connsiteY8" fmla="*/ 795349 h 795349"/>
                  <a:gd name="connsiteX9" fmla="*/ 98759 w 756233"/>
                  <a:gd name="connsiteY9" fmla="*/ 792968 h 795349"/>
                  <a:gd name="connsiteX10" fmla="*/ 131091 w 756233"/>
                  <a:gd name="connsiteY10" fmla="*/ 443141 h 795349"/>
                  <a:gd name="connsiteX11" fmla="*/ 130659 w 756233"/>
                  <a:gd name="connsiteY11" fmla="*/ 314239 h 795349"/>
                  <a:gd name="connsiteX12" fmla="*/ 0 w 756233"/>
                  <a:gd name="connsiteY12" fmla="*/ 314239 h 795349"/>
                  <a:gd name="connsiteX13" fmla="*/ 39434 w 756233"/>
                  <a:gd name="connsiteY13" fmla="*/ 94276 h 795349"/>
                  <a:gd name="connsiteX14" fmla="*/ 177209 w 756233"/>
                  <a:gd name="connsiteY14" fmla="*/ 0 h 795349"/>
                  <a:gd name="connsiteX0" fmla="*/ 137775 w 716799"/>
                  <a:gd name="connsiteY0" fmla="*/ 0 h 795349"/>
                  <a:gd name="connsiteX1" fmla="*/ 242348 w 716799"/>
                  <a:gd name="connsiteY1" fmla="*/ 0 h 795349"/>
                  <a:gd name="connsiteX2" fmla="*/ 425472 w 716799"/>
                  <a:gd name="connsiteY2" fmla="*/ 0 h 795349"/>
                  <a:gd name="connsiteX3" fmla="*/ 539589 w 716799"/>
                  <a:gd name="connsiteY3" fmla="*/ 0 h 795349"/>
                  <a:gd name="connsiteX4" fmla="*/ 677364 w 716799"/>
                  <a:gd name="connsiteY4" fmla="*/ 94276 h 795349"/>
                  <a:gd name="connsiteX5" fmla="*/ 716799 w 716799"/>
                  <a:gd name="connsiteY5" fmla="*/ 314239 h 795349"/>
                  <a:gd name="connsiteX6" fmla="*/ 583759 w 716799"/>
                  <a:gd name="connsiteY6" fmla="*/ 314239 h 795349"/>
                  <a:gd name="connsiteX7" fmla="*/ 585707 w 716799"/>
                  <a:gd name="connsiteY7" fmla="*/ 443141 h 795349"/>
                  <a:gd name="connsiteX8" fmla="*/ 610894 w 716799"/>
                  <a:gd name="connsiteY8" fmla="*/ 795349 h 795349"/>
                  <a:gd name="connsiteX9" fmla="*/ 59325 w 716799"/>
                  <a:gd name="connsiteY9" fmla="*/ 792968 h 795349"/>
                  <a:gd name="connsiteX10" fmla="*/ 91657 w 716799"/>
                  <a:gd name="connsiteY10" fmla="*/ 443141 h 795349"/>
                  <a:gd name="connsiteX11" fmla="*/ 91225 w 716799"/>
                  <a:gd name="connsiteY11" fmla="*/ 314239 h 795349"/>
                  <a:gd name="connsiteX12" fmla="*/ 0 w 716799"/>
                  <a:gd name="connsiteY12" fmla="*/ 94276 h 795349"/>
                  <a:gd name="connsiteX13" fmla="*/ 137775 w 716799"/>
                  <a:gd name="connsiteY13" fmla="*/ 0 h 795349"/>
                  <a:gd name="connsiteX0" fmla="*/ 137775 w 677364"/>
                  <a:gd name="connsiteY0" fmla="*/ 0 h 795349"/>
                  <a:gd name="connsiteX1" fmla="*/ 242348 w 677364"/>
                  <a:gd name="connsiteY1" fmla="*/ 0 h 795349"/>
                  <a:gd name="connsiteX2" fmla="*/ 425472 w 677364"/>
                  <a:gd name="connsiteY2" fmla="*/ 0 h 795349"/>
                  <a:gd name="connsiteX3" fmla="*/ 539589 w 677364"/>
                  <a:gd name="connsiteY3" fmla="*/ 0 h 795349"/>
                  <a:gd name="connsiteX4" fmla="*/ 677364 w 677364"/>
                  <a:gd name="connsiteY4" fmla="*/ 94276 h 795349"/>
                  <a:gd name="connsiteX5" fmla="*/ 583759 w 677364"/>
                  <a:gd name="connsiteY5" fmla="*/ 314239 h 795349"/>
                  <a:gd name="connsiteX6" fmla="*/ 585707 w 677364"/>
                  <a:gd name="connsiteY6" fmla="*/ 443141 h 795349"/>
                  <a:gd name="connsiteX7" fmla="*/ 610894 w 677364"/>
                  <a:gd name="connsiteY7" fmla="*/ 795349 h 795349"/>
                  <a:gd name="connsiteX8" fmla="*/ 59325 w 677364"/>
                  <a:gd name="connsiteY8" fmla="*/ 792968 h 795349"/>
                  <a:gd name="connsiteX9" fmla="*/ 91657 w 677364"/>
                  <a:gd name="connsiteY9" fmla="*/ 443141 h 795349"/>
                  <a:gd name="connsiteX10" fmla="*/ 91225 w 677364"/>
                  <a:gd name="connsiteY10" fmla="*/ 314239 h 795349"/>
                  <a:gd name="connsiteX11" fmla="*/ 0 w 677364"/>
                  <a:gd name="connsiteY11" fmla="*/ 94276 h 795349"/>
                  <a:gd name="connsiteX12" fmla="*/ 137775 w 677364"/>
                  <a:gd name="connsiteY12" fmla="*/ 0 h 795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7364" h="795349">
                    <a:moveTo>
                      <a:pt x="137775" y="0"/>
                    </a:moveTo>
                    <a:lnTo>
                      <a:pt x="242348" y="0"/>
                    </a:lnTo>
                    <a:lnTo>
                      <a:pt x="425472" y="0"/>
                    </a:lnTo>
                    <a:lnTo>
                      <a:pt x="539589" y="0"/>
                    </a:lnTo>
                    <a:cubicBezTo>
                      <a:pt x="601525" y="0"/>
                      <a:pt x="654665" y="38874"/>
                      <a:pt x="677364" y="94276"/>
                    </a:cubicBezTo>
                    <a:lnTo>
                      <a:pt x="583759" y="314239"/>
                    </a:lnTo>
                    <a:cubicBezTo>
                      <a:pt x="584408" y="357206"/>
                      <a:pt x="585058" y="400174"/>
                      <a:pt x="585707" y="443141"/>
                    </a:cubicBezTo>
                    <a:lnTo>
                      <a:pt x="610894" y="795349"/>
                    </a:lnTo>
                    <a:lnTo>
                      <a:pt x="59325" y="792968"/>
                    </a:lnTo>
                    <a:lnTo>
                      <a:pt x="91657" y="443141"/>
                    </a:lnTo>
                    <a:lnTo>
                      <a:pt x="91225" y="314239"/>
                    </a:lnTo>
                    <a:lnTo>
                      <a:pt x="0" y="94276"/>
                    </a:lnTo>
                    <a:cubicBezTo>
                      <a:pt x="22699" y="38874"/>
                      <a:pt x="75839" y="0"/>
                      <a:pt x="137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四角形: 上の 2 つの角を丸める 603">
                <a:extLst>
                  <a:ext uri="{FF2B5EF4-FFF2-40B4-BE49-F238E27FC236}">
                    <a16:creationId xmlns:a16="http://schemas.microsoft.com/office/drawing/2014/main" id="{C5A47CD5-8650-4208-BF08-256E7746ED2D}"/>
                  </a:ext>
                </a:extLst>
              </p:cNvPr>
              <p:cNvSpPr/>
              <p:nvPr/>
            </p:nvSpPr>
            <p:spPr>
              <a:xfrm>
                <a:off x="7837588" y="2067695"/>
                <a:ext cx="223896" cy="80203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746716A2-F514-41C4-A243-1E7746CF9658}"/>
                  </a:ext>
                </a:extLst>
              </p:cNvPr>
              <p:cNvSpPr/>
              <p:nvPr/>
            </p:nvSpPr>
            <p:spPr bwMode="auto">
              <a:xfrm>
                <a:off x="7887812" y="2361502"/>
                <a:ext cx="57202" cy="5720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3EC01C23-08A8-41CE-A194-DA9FC0B1587D}"/>
                  </a:ext>
                </a:extLst>
              </p:cNvPr>
              <p:cNvSpPr/>
              <p:nvPr/>
            </p:nvSpPr>
            <p:spPr bwMode="auto">
              <a:xfrm>
                <a:off x="7887812" y="2567691"/>
                <a:ext cx="57202" cy="5720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8BCB5686-D800-47C3-BADD-5DAB1332F2A5}"/>
                  </a:ext>
                </a:extLst>
              </p:cNvPr>
              <p:cNvSpPr/>
              <p:nvPr/>
            </p:nvSpPr>
            <p:spPr>
              <a:xfrm>
                <a:off x="7835702" y="2063750"/>
                <a:ext cx="98425" cy="844550"/>
              </a:xfrm>
              <a:custGeom>
                <a:avLst/>
                <a:gdLst>
                  <a:gd name="connsiteX0" fmla="*/ 98425 w 98425"/>
                  <a:gd name="connsiteY0" fmla="*/ 0 h 844550"/>
                  <a:gd name="connsiteX1" fmla="*/ 98425 w 98425"/>
                  <a:gd name="connsiteY1" fmla="*/ 85725 h 844550"/>
                  <a:gd name="connsiteX2" fmla="*/ 0 w 98425"/>
                  <a:gd name="connsiteY2" fmla="*/ 184150 h 844550"/>
                  <a:gd name="connsiteX3" fmla="*/ 0 w 98425"/>
                  <a:gd name="connsiteY3" fmla="*/ 844550 h 84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425" h="844550">
                    <a:moveTo>
                      <a:pt x="98425" y="0"/>
                    </a:moveTo>
                    <a:lnTo>
                      <a:pt x="98425" y="85725"/>
                    </a:lnTo>
                    <a:lnTo>
                      <a:pt x="0" y="184150"/>
                    </a:lnTo>
                    <a:lnTo>
                      <a:pt x="0" y="84455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0" name="正方形/長方形 609">
                <a:extLst>
                  <a:ext uri="{FF2B5EF4-FFF2-40B4-BE49-F238E27FC236}">
                    <a16:creationId xmlns:a16="http://schemas.microsoft.com/office/drawing/2014/main" id="{0F805E1E-E214-48E6-924B-F3E47FCF402F}"/>
                  </a:ext>
                </a:extLst>
              </p:cNvPr>
              <p:cNvSpPr/>
              <p:nvPr/>
            </p:nvSpPr>
            <p:spPr>
              <a:xfrm>
                <a:off x="8022589" y="2301168"/>
                <a:ext cx="149527" cy="5468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F4A58C59-3592-4DDE-B871-DA7F09E66BBE}"/>
                  </a:ext>
                </a:extLst>
              </p:cNvPr>
              <p:cNvGrpSpPr/>
              <p:nvPr/>
            </p:nvGrpSpPr>
            <p:grpSpPr>
              <a:xfrm>
                <a:off x="7417059" y="1164564"/>
                <a:ext cx="1064954" cy="1051566"/>
                <a:chOff x="7438144" y="1001084"/>
                <a:chExt cx="1022784" cy="1009927"/>
              </a:xfrm>
            </p:grpSpPr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11005ECC-4101-438D-B96A-AD222B095C60}"/>
                    </a:ext>
                  </a:extLst>
                </p:cNvPr>
                <p:cNvSpPr/>
                <p:nvPr/>
              </p:nvSpPr>
              <p:spPr>
                <a:xfrm>
                  <a:off x="7503698" y="1001084"/>
                  <a:ext cx="888780" cy="610446"/>
                </a:xfrm>
                <a:custGeom>
                  <a:avLst/>
                  <a:gdLst>
                    <a:gd name="connsiteX0" fmla="*/ 436585 w 1015371"/>
                    <a:gd name="connsiteY0" fmla="*/ 244 h 665885"/>
                    <a:gd name="connsiteX1" fmla="*/ 570531 w 1015371"/>
                    <a:gd name="connsiteY1" fmla="*/ 19617 h 665885"/>
                    <a:gd name="connsiteX2" fmla="*/ 605287 w 1015371"/>
                    <a:gd name="connsiteY2" fmla="*/ 36145 h 665885"/>
                    <a:gd name="connsiteX3" fmla="*/ 631132 w 1015371"/>
                    <a:gd name="connsiteY3" fmla="*/ 25865 h 665885"/>
                    <a:gd name="connsiteX4" fmla="*/ 678406 w 1015371"/>
                    <a:gd name="connsiteY4" fmla="*/ 21079 h 665885"/>
                    <a:gd name="connsiteX5" fmla="*/ 954628 w 1015371"/>
                    <a:gd name="connsiteY5" fmla="*/ 217513 h 665885"/>
                    <a:gd name="connsiteX6" fmla="*/ 921957 w 1015371"/>
                    <a:gd name="connsiteY6" fmla="*/ 622641 h 665885"/>
                    <a:gd name="connsiteX7" fmla="*/ 635586 w 1015371"/>
                    <a:gd name="connsiteY7" fmla="*/ 552064 h 665885"/>
                    <a:gd name="connsiteX8" fmla="*/ 618909 w 1015371"/>
                    <a:gd name="connsiteY8" fmla="*/ 533602 h 665885"/>
                    <a:gd name="connsiteX9" fmla="*/ 595139 w 1015371"/>
                    <a:gd name="connsiteY9" fmla="*/ 556350 h 665885"/>
                    <a:gd name="connsiteX10" fmla="*/ 529592 w 1015371"/>
                    <a:gd name="connsiteY10" fmla="*/ 601467 h 665885"/>
                    <a:gd name="connsiteX11" fmla="*/ 33691 w 1015371"/>
                    <a:gd name="connsiteY11" fmla="*/ 529742 h 665885"/>
                    <a:gd name="connsiteX12" fmla="*/ 219526 w 1015371"/>
                    <a:gd name="connsiteY12" fmla="*/ 64417 h 665885"/>
                    <a:gd name="connsiteX13" fmla="*/ 436585 w 1015371"/>
                    <a:gd name="connsiteY13" fmla="*/ 244 h 66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15371" h="665885">
                      <a:moveTo>
                        <a:pt x="436585" y="244"/>
                      </a:moveTo>
                      <a:cubicBezTo>
                        <a:pt x="483998" y="-1393"/>
                        <a:pt x="529533" y="5193"/>
                        <a:pt x="570531" y="19617"/>
                      </a:cubicBezTo>
                      <a:lnTo>
                        <a:pt x="605287" y="36145"/>
                      </a:lnTo>
                      <a:lnTo>
                        <a:pt x="631132" y="25865"/>
                      </a:lnTo>
                      <a:cubicBezTo>
                        <a:pt x="646375" y="22210"/>
                        <a:pt x="662215" y="20654"/>
                        <a:pt x="678406" y="21079"/>
                      </a:cubicBezTo>
                      <a:cubicBezTo>
                        <a:pt x="775555" y="23628"/>
                        <a:pt x="885348" y="97516"/>
                        <a:pt x="954628" y="217513"/>
                      </a:cubicBezTo>
                      <a:cubicBezTo>
                        <a:pt x="1047002" y="377510"/>
                        <a:pt x="1032374" y="558892"/>
                        <a:pt x="921957" y="622641"/>
                      </a:cubicBezTo>
                      <a:cubicBezTo>
                        <a:pt x="839144" y="670454"/>
                        <a:pt x="725968" y="638518"/>
                        <a:pt x="635586" y="552064"/>
                      </a:cubicBezTo>
                      <a:lnTo>
                        <a:pt x="618909" y="533602"/>
                      </a:lnTo>
                      <a:lnTo>
                        <a:pt x="595139" y="556350"/>
                      </a:lnTo>
                      <a:cubicBezTo>
                        <a:pt x="575015" y="572738"/>
                        <a:pt x="553124" y="587881"/>
                        <a:pt x="529592" y="601467"/>
                      </a:cubicBezTo>
                      <a:cubicBezTo>
                        <a:pt x="341336" y="710157"/>
                        <a:pt x="119314" y="678045"/>
                        <a:pt x="33691" y="529742"/>
                      </a:cubicBezTo>
                      <a:cubicBezTo>
                        <a:pt x="-51931" y="381440"/>
                        <a:pt x="31270" y="173107"/>
                        <a:pt x="219526" y="64417"/>
                      </a:cubicBezTo>
                      <a:cubicBezTo>
                        <a:pt x="290122" y="23658"/>
                        <a:pt x="365466" y="2700"/>
                        <a:pt x="436585" y="24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614" name="グループ化 613">
                  <a:extLst>
                    <a:ext uri="{FF2B5EF4-FFF2-40B4-BE49-F238E27FC236}">
                      <a16:creationId xmlns:a16="http://schemas.microsoft.com/office/drawing/2014/main" id="{B69A6708-2B36-4223-872F-F87242A1637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8255006" y="1462228"/>
                  <a:ext cx="205922" cy="269579"/>
                  <a:chOff x="4299253" y="1489003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623" name="楕円 622">
                    <a:extLst>
                      <a:ext uri="{FF2B5EF4-FFF2-40B4-BE49-F238E27FC236}">
                        <a16:creationId xmlns:a16="http://schemas.microsoft.com/office/drawing/2014/main" id="{13B39880-6AB4-4537-9B38-22AC6CDCF4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9253" y="1489003"/>
                    <a:ext cx="208485" cy="27293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楕円 623">
                    <a:extLst>
                      <a:ext uri="{FF2B5EF4-FFF2-40B4-BE49-F238E27FC236}">
                        <a16:creationId xmlns:a16="http://schemas.microsoft.com/office/drawing/2014/main" id="{D79A9AEF-5382-43E8-BE40-0054602AAB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32033" y="1531916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5" name="グループ化 614">
                  <a:extLst>
                    <a:ext uri="{FF2B5EF4-FFF2-40B4-BE49-F238E27FC236}">
                      <a16:creationId xmlns:a16="http://schemas.microsoft.com/office/drawing/2014/main" id="{8131EAF5-0069-454B-96E6-502B1C88634E}"/>
                    </a:ext>
                  </a:extLst>
                </p:cNvPr>
                <p:cNvGrpSpPr/>
                <p:nvPr/>
              </p:nvGrpSpPr>
              <p:grpSpPr>
                <a:xfrm rot="20700000">
                  <a:off x="7438144" y="1462227"/>
                  <a:ext cx="205922" cy="269579"/>
                  <a:chOff x="4287187" y="1485770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621" name="楕円 620">
                    <a:extLst>
                      <a:ext uri="{FF2B5EF4-FFF2-40B4-BE49-F238E27FC236}">
                        <a16:creationId xmlns:a16="http://schemas.microsoft.com/office/drawing/2014/main" id="{9179B723-B020-443F-A050-1743D689BD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87187" y="1485770"/>
                    <a:ext cx="208485" cy="27293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楕円 621">
                    <a:extLst>
                      <a:ext uri="{FF2B5EF4-FFF2-40B4-BE49-F238E27FC236}">
                        <a16:creationId xmlns:a16="http://schemas.microsoft.com/office/drawing/2014/main" id="{226B3578-9FEA-49E3-B8CF-524ED5E845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968" y="1528684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16" name="楕円 615">
                  <a:extLst>
                    <a:ext uri="{FF2B5EF4-FFF2-40B4-BE49-F238E27FC236}">
                      <a16:creationId xmlns:a16="http://schemas.microsoft.com/office/drawing/2014/main" id="{80BB4918-F6A8-43CF-A4D9-4D49D14CEE5C}"/>
                    </a:ext>
                  </a:extLst>
                </p:cNvPr>
                <p:cNvSpPr/>
                <p:nvPr/>
              </p:nvSpPr>
              <p:spPr bwMode="auto">
                <a:xfrm>
                  <a:off x="7549470" y="1103454"/>
                  <a:ext cx="800133" cy="907557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203926F9-9B74-4D87-BFA8-DCBA65999C53}"/>
                    </a:ext>
                  </a:extLst>
                </p:cNvPr>
                <p:cNvSpPr/>
                <p:nvPr/>
              </p:nvSpPr>
              <p:spPr bwMode="auto">
                <a:xfrm>
                  <a:off x="7915460" y="1764112"/>
                  <a:ext cx="80488" cy="45157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1D89FCC7-1233-40BD-BAA0-40753BA9AC21}"/>
                    </a:ext>
                  </a:extLst>
                </p:cNvPr>
                <p:cNvSpPr/>
                <p:nvPr/>
              </p:nvSpPr>
              <p:spPr>
                <a:xfrm rot="10800000">
                  <a:off x="7627379" y="1414100"/>
                  <a:ext cx="645287" cy="95150"/>
                </a:xfrm>
                <a:custGeom>
                  <a:avLst/>
                  <a:gdLst>
                    <a:gd name="connsiteX0" fmla="*/ 528560 w 645287"/>
                    <a:gd name="connsiteY0" fmla="*/ 44 h 95150"/>
                    <a:gd name="connsiteX1" fmla="*/ 645287 w 645287"/>
                    <a:gd name="connsiteY1" fmla="*/ 69989 h 95150"/>
                    <a:gd name="connsiteX2" fmla="*/ 602599 w 645287"/>
                    <a:gd name="connsiteY2" fmla="*/ 91401 h 95150"/>
                    <a:gd name="connsiteX3" fmla="*/ 529810 w 645287"/>
                    <a:gd name="connsiteY3" fmla="*/ 47785 h 95150"/>
                    <a:gd name="connsiteX4" fmla="*/ 459404 w 645287"/>
                    <a:gd name="connsiteY4" fmla="*/ 95150 h 95150"/>
                    <a:gd name="connsiteX5" fmla="*/ 415653 w 645287"/>
                    <a:gd name="connsiteY5" fmla="*/ 76001 h 95150"/>
                    <a:gd name="connsiteX6" fmla="*/ 528560 w 645287"/>
                    <a:gd name="connsiteY6" fmla="*/ 44 h 95150"/>
                    <a:gd name="connsiteX7" fmla="*/ 112907 w 645287"/>
                    <a:gd name="connsiteY7" fmla="*/ 44 h 95150"/>
                    <a:gd name="connsiteX8" fmla="*/ 229634 w 645287"/>
                    <a:gd name="connsiteY8" fmla="*/ 69989 h 95150"/>
                    <a:gd name="connsiteX9" fmla="*/ 186946 w 645287"/>
                    <a:gd name="connsiteY9" fmla="*/ 91401 h 95150"/>
                    <a:gd name="connsiteX10" fmla="*/ 114157 w 645287"/>
                    <a:gd name="connsiteY10" fmla="*/ 47785 h 95150"/>
                    <a:gd name="connsiteX11" fmla="*/ 43751 w 645287"/>
                    <a:gd name="connsiteY11" fmla="*/ 95150 h 95150"/>
                    <a:gd name="connsiteX12" fmla="*/ 0 w 645287"/>
                    <a:gd name="connsiteY12" fmla="*/ 76001 h 95150"/>
                    <a:gd name="connsiteX13" fmla="*/ 112907 w 645287"/>
                    <a:gd name="connsiteY13" fmla="*/ 44 h 95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45287" h="95150">
                      <a:moveTo>
                        <a:pt x="528560" y="44"/>
                      </a:moveTo>
                      <a:cubicBezTo>
                        <a:pt x="577739" y="-1244"/>
                        <a:pt x="623229" y="26015"/>
                        <a:pt x="645287" y="69989"/>
                      </a:cubicBezTo>
                      <a:lnTo>
                        <a:pt x="602599" y="91401"/>
                      </a:lnTo>
                      <a:cubicBezTo>
                        <a:pt x="588844" y="63980"/>
                        <a:pt x="560477" y="46982"/>
                        <a:pt x="529810" y="47785"/>
                      </a:cubicBezTo>
                      <a:cubicBezTo>
                        <a:pt x="499143" y="48588"/>
                        <a:pt x="471704" y="67047"/>
                        <a:pt x="459404" y="95150"/>
                      </a:cubicBezTo>
                      <a:lnTo>
                        <a:pt x="415653" y="76001"/>
                      </a:lnTo>
                      <a:cubicBezTo>
                        <a:pt x="435379" y="30933"/>
                        <a:pt x="479381" y="1331"/>
                        <a:pt x="528560" y="44"/>
                      </a:cubicBezTo>
                      <a:close/>
                      <a:moveTo>
                        <a:pt x="112907" y="44"/>
                      </a:moveTo>
                      <a:cubicBezTo>
                        <a:pt x="162086" y="-1244"/>
                        <a:pt x="207576" y="26015"/>
                        <a:pt x="229634" y="69989"/>
                      </a:cubicBezTo>
                      <a:lnTo>
                        <a:pt x="186946" y="91401"/>
                      </a:lnTo>
                      <a:cubicBezTo>
                        <a:pt x="173191" y="63980"/>
                        <a:pt x="144824" y="46982"/>
                        <a:pt x="114157" y="47785"/>
                      </a:cubicBezTo>
                      <a:cubicBezTo>
                        <a:pt x="83490" y="48588"/>
                        <a:pt x="56051" y="67047"/>
                        <a:pt x="43751" y="95150"/>
                      </a:cubicBezTo>
                      <a:lnTo>
                        <a:pt x="0" y="76001"/>
                      </a:lnTo>
                      <a:cubicBezTo>
                        <a:pt x="19726" y="30933"/>
                        <a:pt x="63728" y="1331"/>
                        <a:pt x="112907" y="4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12" name="月 611">
                <a:extLst>
                  <a:ext uri="{FF2B5EF4-FFF2-40B4-BE49-F238E27FC236}">
                    <a16:creationId xmlns:a16="http://schemas.microsoft.com/office/drawing/2014/main" id="{3588AA32-05DC-452A-B974-2EF1C59AF306}"/>
                  </a:ext>
                </a:extLst>
              </p:cNvPr>
              <p:cNvSpPr/>
              <p:nvPr/>
            </p:nvSpPr>
            <p:spPr>
              <a:xfrm rot="5400000">
                <a:off x="7796093" y="1044973"/>
                <a:ext cx="319729" cy="789570"/>
              </a:xfrm>
              <a:prstGeom prst="moon">
                <a:avLst>
                  <a:gd name="adj" fmla="val 31155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31" name="フリーフォーム: 図形 630">
              <a:extLst>
                <a:ext uri="{FF2B5EF4-FFF2-40B4-BE49-F238E27FC236}">
                  <a16:creationId xmlns:a16="http://schemas.microsoft.com/office/drawing/2014/main" id="{56ADD057-3666-4CBB-B6C7-0DE0B723A9C7}"/>
                </a:ext>
              </a:extLst>
            </p:cNvPr>
            <p:cNvSpPr/>
            <p:nvPr/>
          </p:nvSpPr>
          <p:spPr>
            <a:xfrm>
              <a:off x="7810210" y="5009790"/>
              <a:ext cx="237099" cy="47107"/>
            </a:xfrm>
            <a:custGeom>
              <a:avLst/>
              <a:gdLst>
                <a:gd name="connsiteX0" fmla="*/ 25594 w 1232121"/>
                <a:gd name="connsiteY0" fmla="*/ 573 h 244799"/>
                <a:gd name="connsiteX1" fmla="*/ 454979 w 1232121"/>
                <a:gd name="connsiteY1" fmla="*/ 94175 h 244799"/>
                <a:gd name="connsiteX2" fmla="*/ 491461 w 1232121"/>
                <a:gd name="connsiteY2" fmla="*/ 62885 h 244799"/>
                <a:gd name="connsiteX3" fmla="*/ 491461 w 1232121"/>
                <a:gd name="connsiteY3" fmla="*/ 61440 h 244799"/>
                <a:gd name="connsiteX4" fmla="*/ 1102142 w 1232121"/>
                <a:gd name="connsiteY4" fmla="*/ 61440 h 244799"/>
                <a:gd name="connsiteX5" fmla="*/ 1216645 w 1232121"/>
                <a:gd name="connsiteY5" fmla="*/ 646 h 244799"/>
                <a:gd name="connsiteX6" fmla="*/ 1232121 w 1232121"/>
                <a:gd name="connsiteY6" fmla="*/ 1025 h 244799"/>
                <a:gd name="connsiteX7" fmla="*/ 1232121 w 1232121"/>
                <a:gd name="connsiteY7" fmla="*/ 123287 h 244799"/>
                <a:gd name="connsiteX8" fmla="*/ 1228538 w 1232121"/>
                <a:gd name="connsiteY8" fmla="*/ 123376 h 244799"/>
                <a:gd name="connsiteX9" fmla="*/ 1121192 w 1232121"/>
                <a:gd name="connsiteY9" fmla="*/ 183360 h 244799"/>
                <a:gd name="connsiteX10" fmla="*/ 510511 w 1232121"/>
                <a:gd name="connsiteY10" fmla="*/ 183360 h 244799"/>
                <a:gd name="connsiteX11" fmla="*/ 510511 w 1232121"/>
                <a:gd name="connsiteY11" fmla="*/ 184805 h 244799"/>
                <a:gd name="connsiteX12" fmla="*/ 474029 w 1232121"/>
                <a:gd name="connsiteY12" fmla="*/ 216095 h 244799"/>
                <a:gd name="connsiteX13" fmla="*/ 8862 w 1232121"/>
                <a:gd name="connsiteY13" fmla="*/ 123376 h 244799"/>
                <a:gd name="connsiteX14" fmla="*/ 0 w 1232121"/>
                <a:gd name="connsiteY14" fmla="*/ 125707 h 244799"/>
                <a:gd name="connsiteX15" fmla="*/ 0 w 1232121"/>
                <a:gd name="connsiteY15" fmla="*/ 1204 h 24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2121" h="244799">
                  <a:moveTo>
                    <a:pt x="25594" y="573"/>
                  </a:moveTo>
                  <a:cubicBezTo>
                    <a:pt x="168723" y="12045"/>
                    <a:pt x="311851" y="191212"/>
                    <a:pt x="454979" y="94175"/>
                  </a:cubicBezTo>
                  <a:lnTo>
                    <a:pt x="491461" y="62885"/>
                  </a:lnTo>
                  <a:lnTo>
                    <a:pt x="491461" y="61440"/>
                  </a:lnTo>
                  <a:cubicBezTo>
                    <a:pt x="695021" y="-151391"/>
                    <a:pt x="898581" y="274271"/>
                    <a:pt x="1102142" y="61440"/>
                  </a:cubicBezTo>
                  <a:cubicBezTo>
                    <a:pt x="1140310" y="21534"/>
                    <a:pt x="1178477" y="4076"/>
                    <a:pt x="1216645" y="646"/>
                  </a:cubicBezTo>
                  <a:lnTo>
                    <a:pt x="1232121" y="1025"/>
                  </a:lnTo>
                  <a:lnTo>
                    <a:pt x="1232121" y="123287"/>
                  </a:lnTo>
                  <a:lnTo>
                    <a:pt x="1228538" y="123376"/>
                  </a:lnTo>
                  <a:cubicBezTo>
                    <a:pt x="1192756" y="128266"/>
                    <a:pt x="1156974" y="145948"/>
                    <a:pt x="1121192" y="183360"/>
                  </a:cubicBezTo>
                  <a:cubicBezTo>
                    <a:pt x="917631" y="396191"/>
                    <a:pt x="714071" y="-29471"/>
                    <a:pt x="510511" y="183360"/>
                  </a:cubicBezTo>
                  <a:lnTo>
                    <a:pt x="510511" y="184805"/>
                  </a:lnTo>
                  <a:lnTo>
                    <a:pt x="474029" y="216095"/>
                  </a:lnTo>
                  <a:cubicBezTo>
                    <a:pt x="318973" y="321219"/>
                    <a:pt x="163918" y="102186"/>
                    <a:pt x="8862" y="123376"/>
                  </a:cubicBezTo>
                  <a:lnTo>
                    <a:pt x="0" y="125707"/>
                  </a:lnTo>
                  <a:lnTo>
                    <a:pt x="0" y="120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C1C2A6A9-E9DB-4635-B1B8-183753F61EBD}"/>
                </a:ext>
              </a:extLst>
            </p:cNvPr>
            <p:cNvSpPr/>
            <p:nvPr/>
          </p:nvSpPr>
          <p:spPr>
            <a:xfrm>
              <a:off x="7654942" y="4717573"/>
              <a:ext cx="531342" cy="128911"/>
            </a:xfrm>
            <a:custGeom>
              <a:avLst/>
              <a:gdLst>
                <a:gd name="connsiteX0" fmla="*/ 428583 w 531342"/>
                <a:gd name="connsiteY0" fmla="*/ 0 h 128911"/>
                <a:gd name="connsiteX1" fmla="*/ 466887 w 531342"/>
                <a:gd name="connsiteY1" fmla="*/ 38303 h 128911"/>
                <a:gd name="connsiteX2" fmla="*/ 505190 w 531342"/>
                <a:gd name="connsiteY2" fmla="*/ 0 h 128911"/>
                <a:gd name="connsiteX3" fmla="*/ 531342 w 531342"/>
                <a:gd name="connsiteY3" fmla="*/ 26152 h 128911"/>
                <a:gd name="connsiteX4" fmla="*/ 493039 w 531342"/>
                <a:gd name="connsiteY4" fmla="*/ 64456 h 128911"/>
                <a:gd name="connsiteX5" fmla="*/ 531342 w 531342"/>
                <a:gd name="connsiteY5" fmla="*/ 102759 h 128911"/>
                <a:gd name="connsiteX6" fmla="*/ 505190 w 531342"/>
                <a:gd name="connsiteY6" fmla="*/ 128911 h 128911"/>
                <a:gd name="connsiteX7" fmla="*/ 466887 w 531342"/>
                <a:gd name="connsiteY7" fmla="*/ 90608 h 128911"/>
                <a:gd name="connsiteX8" fmla="*/ 428583 w 531342"/>
                <a:gd name="connsiteY8" fmla="*/ 128911 h 128911"/>
                <a:gd name="connsiteX9" fmla="*/ 402431 w 531342"/>
                <a:gd name="connsiteY9" fmla="*/ 102759 h 128911"/>
                <a:gd name="connsiteX10" fmla="*/ 440734 w 531342"/>
                <a:gd name="connsiteY10" fmla="*/ 64456 h 128911"/>
                <a:gd name="connsiteX11" fmla="*/ 402431 w 531342"/>
                <a:gd name="connsiteY11" fmla="*/ 26152 h 128911"/>
                <a:gd name="connsiteX12" fmla="*/ 26152 w 531342"/>
                <a:gd name="connsiteY12" fmla="*/ 0 h 128911"/>
                <a:gd name="connsiteX13" fmla="*/ 64456 w 531342"/>
                <a:gd name="connsiteY13" fmla="*/ 38303 h 128911"/>
                <a:gd name="connsiteX14" fmla="*/ 102759 w 531342"/>
                <a:gd name="connsiteY14" fmla="*/ 0 h 128911"/>
                <a:gd name="connsiteX15" fmla="*/ 128911 w 531342"/>
                <a:gd name="connsiteY15" fmla="*/ 26152 h 128911"/>
                <a:gd name="connsiteX16" fmla="*/ 90608 w 531342"/>
                <a:gd name="connsiteY16" fmla="*/ 64456 h 128911"/>
                <a:gd name="connsiteX17" fmla="*/ 128911 w 531342"/>
                <a:gd name="connsiteY17" fmla="*/ 102759 h 128911"/>
                <a:gd name="connsiteX18" fmla="*/ 102759 w 531342"/>
                <a:gd name="connsiteY18" fmla="*/ 128911 h 128911"/>
                <a:gd name="connsiteX19" fmla="*/ 64456 w 531342"/>
                <a:gd name="connsiteY19" fmla="*/ 90608 h 128911"/>
                <a:gd name="connsiteX20" fmla="*/ 26152 w 531342"/>
                <a:gd name="connsiteY20" fmla="*/ 128911 h 128911"/>
                <a:gd name="connsiteX21" fmla="*/ 0 w 531342"/>
                <a:gd name="connsiteY21" fmla="*/ 102759 h 128911"/>
                <a:gd name="connsiteX22" fmla="*/ 38303 w 531342"/>
                <a:gd name="connsiteY22" fmla="*/ 64456 h 128911"/>
                <a:gd name="connsiteX23" fmla="*/ 0 w 531342"/>
                <a:gd name="connsiteY23" fmla="*/ 26152 h 128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31342" h="128911">
                  <a:moveTo>
                    <a:pt x="428583" y="0"/>
                  </a:moveTo>
                  <a:lnTo>
                    <a:pt x="466887" y="38303"/>
                  </a:lnTo>
                  <a:lnTo>
                    <a:pt x="505190" y="0"/>
                  </a:lnTo>
                  <a:lnTo>
                    <a:pt x="531342" y="26152"/>
                  </a:lnTo>
                  <a:lnTo>
                    <a:pt x="493039" y="64456"/>
                  </a:lnTo>
                  <a:lnTo>
                    <a:pt x="531342" y="102759"/>
                  </a:lnTo>
                  <a:lnTo>
                    <a:pt x="505190" y="128911"/>
                  </a:lnTo>
                  <a:lnTo>
                    <a:pt x="466887" y="90608"/>
                  </a:lnTo>
                  <a:lnTo>
                    <a:pt x="428583" y="128911"/>
                  </a:lnTo>
                  <a:lnTo>
                    <a:pt x="402431" y="102759"/>
                  </a:lnTo>
                  <a:lnTo>
                    <a:pt x="440734" y="64456"/>
                  </a:lnTo>
                  <a:lnTo>
                    <a:pt x="402431" y="26152"/>
                  </a:lnTo>
                  <a:close/>
                  <a:moveTo>
                    <a:pt x="26152" y="0"/>
                  </a:moveTo>
                  <a:lnTo>
                    <a:pt x="64456" y="38303"/>
                  </a:lnTo>
                  <a:lnTo>
                    <a:pt x="102759" y="0"/>
                  </a:lnTo>
                  <a:lnTo>
                    <a:pt x="128911" y="26152"/>
                  </a:lnTo>
                  <a:lnTo>
                    <a:pt x="90608" y="64456"/>
                  </a:lnTo>
                  <a:lnTo>
                    <a:pt x="128911" y="102759"/>
                  </a:lnTo>
                  <a:lnTo>
                    <a:pt x="102759" y="128911"/>
                  </a:lnTo>
                  <a:lnTo>
                    <a:pt x="64456" y="90608"/>
                  </a:lnTo>
                  <a:lnTo>
                    <a:pt x="26152" y="128911"/>
                  </a:lnTo>
                  <a:lnTo>
                    <a:pt x="0" y="102759"/>
                  </a:lnTo>
                  <a:lnTo>
                    <a:pt x="38303" y="64456"/>
                  </a:lnTo>
                  <a:lnTo>
                    <a:pt x="0" y="2615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0BB1CC76-755C-44BF-8734-F32A4C931572}"/>
                </a:ext>
              </a:extLst>
            </p:cNvPr>
            <p:cNvGrpSpPr/>
            <p:nvPr/>
          </p:nvGrpSpPr>
          <p:grpSpPr>
            <a:xfrm>
              <a:off x="7099057" y="4276719"/>
              <a:ext cx="228097" cy="318630"/>
              <a:chOff x="7117869" y="1266099"/>
              <a:chExt cx="228097" cy="318630"/>
            </a:xfrm>
          </p:grpSpPr>
          <p:sp>
            <p:nvSpPr>
              <p:cNvPr id="643" name="楕円 11">
                <a:extLst>
                  <a:ext uri="{FF2B5EF4-FFF2-40B4-BE49-F238E27FC236}">
                    <a16:creationId xmlns:a16="http://schemas.microsoft.com/office/drawing/2014/main" id="{052D1BC8-4BFB-4B8C-A7E2-75CCCCE533A1}"/>
                  </a:ext>
                </a:extLst>
              </p:cNvPr>
              <p:cNvSpPr/>
              <p:nvPr/>
            </p:nvSpPr>
            <p:spPr>
              <a:xfrm rot="18900000">
                <a:off x="7241063" y="1266099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楕円 11">
                <a:extLst>
                  <a:ext uri="{FF2B5EF4-FFF2-40B4-BE49-F238E27FC236}">
                    <a16:creationId xmlns:a16="http://schemas.microsoft.com/office/drawing/2014/main" id="{D07CA27E-F9BB-4B89-9F70-A4ADC97439EC}"/>
                  </a:ext>
                </a:extLst>
              </p:cNvPr>
              <p:cNvSpPr/>
              <p:nvPr/>
            </p:nvSpPr>
            <p:spPr>
              <a:xfrm rot="17100000">
                <a:off x="7145765" y="1451930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C5FC4AF8-BD95-4863-A95C-F28B82AF93AB}"/>
                </a:ext>
              </a:extLst>
            </p:cNvPr>
            <p:cNvGrpSpPr/>
            <p:nvPr/>
          </p:nvGrpSpPr>
          <p:grpSpPr>
            <a:xfrm flipH="1">
              <a:off x="8485468" y="4300532"/>
              <a:ext cx="228097" cy="318630"/>
              <a:chOff x="7117869" y="1266099"/>
              <a:chExt cx="228097" cy="318630"/>
            </a:xfrm>
          </p:grpSpPr>
          <p:sp>
            <p:nvSpPr>
              <p:cNvPr id="646" name="楕円 11">
                <a:extLst>
                  <a:ext uri="{FF2B5EF4-FFF2-40B4-BE49-F238E27FC236}">
                    <a16:creationId xmlns:a16="http://schemas.microsoft.com/office/drawing/2014/main" id="{C04317DA-9079-4FD8-8BF3-60CD4C6A28CA}"/>
                  </a:ext>
                </a:extLst>
              </p:cNvPr>
              <p:cNvSpPr/>
              <p:nvPr/>
            </p:nvSpPr>
            <p:spPr>
              <a:xfrm rot="18900000">
                <a:off x="7241063" y="1266099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楕円 11">
                <a:extLst>
                  <a:ext uri="{FF2B5EF4-FFF2-40B4-BE49-F238E27FC236}">
                    <a16:creationId xmlns:a16="http://schemas.microsoft.com/office/drawing/2014/main" id="{E74F3EDD-45AF-4E14-AB6F-1D906DD75F67}"/>
                  </a:ext>
                </a:extLst>
              </p:cNvPr>
              <p:cNvSpPr/>
              <p:nvPr/>
            </p:nvSpPr>
            <p:spPr>
              <a:xfrm rot="17100000">
                <a:off x="7145765" y="1451930"/>
                <a:ext cx="104903" cy="160695"/>
              </a:xfrm>
              <a:custGeom>
                <a:avLst/>
                <a:gdLst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551432"/>
                  <a:gd name="connsiteX1" fmla="*/ 275716 w 551432"/>
                  <a:gd name="connsiteY1" fmla="*/ 0 h 551432"/>
                  <a:gd name="connsiteX2" fmla="*/ 551432 w 551432"/>
                  <a:gd name="connsiteY2" fmla="*/ 275716 h 551432"/>
                  <a:gd name="connsiteX3" fmla="*/ 275716 w 551432"/>
                  <a:gd name="connsiteY3" fmla="*/ 551432 h 551432"/>
                  <a:gd name="connsiteX4" fmla="*/ 0 w 551432"/>
                  <a:gd name="connsiteY4" fmla="*/ 275716 h 551432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718120"/>
                  <a:gd name="connsiteX1" fmla="*/ 275716 w 551432"/>
                  <a:gd name="connsiteY1" fmla="*/ 0 h 718120"/>
                  <a:gd name="connsiteX2" fmla="*/ 551432 w 551432"/>
                  <a:gd name="connsiteY2" fmla="*/ 275716 h 718120"/>
                  <a:gd name="connsiteX3" fmla="*/ 280478 w 551432"/>
                  <a:gd name="connsiteY3" fmla="*/ 718120 h 718120"/>
                  <a:gd name="connsiteX4" fmla="*/ 0 w 551432"/>
                  <a:gd name="connsiteY4" fmla="*/ 275716 h 718120"/>
                  <a:gd name="connsiteX0" fmla="*/ 0 w 551432"/>
                  <a:gd name="connsiteY0" fmla="*/ 275716 h 844710"/>
                  <a:gd name="connsiteX1" fmla="*/ 275716 w 551432"/>
                  <a:gd name="connsiteY1" fmla="*/ 0 h 844710"/>
                  <a:gd name="connsiteX2" fmla="*/ 551432 w 551432"/>
                  <a:gd name="connsiteY2" fmla="*/ 275716 h 844710"/>
                  <a:gd name="connsiteX3" fmla="*/ 280478 w 551432"/>
                  <a:gd name="connsiteY3" fmla="*/ 844710 h 844710"/>
                  <a:gd name="connsiteX4" fmla="*/ 0 w 551432"/>
                  <a:gd name="connsiteY4" fmla="*/ 275716 h 84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432" h="844710">
                    <a:moveTo>
                      <a:pt x="0" y="275716"/>
                    </a:moveTo>
                    <a:cubicBezTo>
                      <a:pt x="0" y="123442"/>
                      <a:pt x="123442" y="0"/>
                      <a:pt x="275716" y="0"/>
                    </a:cubicBezTo>
                    <a:cubicBezTo>
                      <a:pt x="427990" y="0"/>
                      <a:pt x="551432" y="123442"/>
                      <a:pt x="551432" y="275716"/>
                    </a:cubicBezTo>
                    <a:cubicBezTo>
                      <a:pt x="551432" y="427990"/>
                      <a:pt x="389889" y="725647"/>
                      <a:pt x="280478" y="844710"/>
                    </a:cubicBezTo>
                    <a:cubicBezTo>
                      <a:pt x="171067" y="720885"/>
                      <a:pt x="0" y="427990"/>
                      <a:pt x="0" y="275716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03EAE6D2-CF69-44FC-85FA-D46A5C21541C}"/>
                </a:ext>
              </a:extLst>
            </p:cNvPr>
            <p:cNvGrpSpPr/>
            <p:nvPr/>
          </p:nvGrpSpPr>
          <p:grpSpPr>
            <a:xfrm>
              <a:off x="7346037" y="4349230"/>
              <a:ext cx="334465" cy="745217"/>
              <a:chOff x="6539537" y="1442625"/>
              <a:chExt cx="334465" cy="745217"/>
            </a:xfrm>
          </p:grpSpPr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8A28FCBF-B170-4F9C-8BBE-A98EE59A23A3}"/>
                  </a:ext>
                </a:extLst>
              </p:cNvPr>
              <p:cNvGrpSpPr/>
              <p:nvPr/>
            </p:nvGrpSpPr>
            <p:grpSpPr>
              <a:xfrm>
                <a:off x="6683991" y="1442625"/>
                <a:ext cx="63699" cy="271851"/>
                <a:chOff x="6551237" y="928419"/>
                <a:chExt cx="304627" cy="1072240"/>
              </a:xfrm>
            </p:grpSpPr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7E531666-6F90-49F9-AC72-78ACA9B0D710}"/>
                    </a:ext>
                  </a:extLst>
                </p:cNvPr>
                <p:cNvSpPr/>
                <p:nvPr/>
              </p:nvSpPr>
              <p:spPr>
                <a:xfrm rot="1724692">
                  <a:off x="6551237" y="1216308"/>
                  <a:ext cx="231746" cy="784351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28F7D2A7-2A35-4764-A8DA-5934F56C4FA9}"/>
                    </a:ext>
                  </a:extLst>
                </p:cNvPr>
                <p:cNvSpPr/>
                <p:nvPr/>
              </p:nvSpPr>
              <p:spPr>
                <a:xfrm rot="1800000">
                  <a:off x="6583064" y="1100876"/>
                  <a:ext cx="258674" cy="87549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B6E35A57-9E9D-4DC7-9CEA-DA889095B859}"/>
                    </a:ext>
                  </a:extLst>
                </p:cNvPr>
                <p:cNvSpPr/>
                <p:nvPr/>
              </p:nvSpPr>
              <p:spPr>
                <a:xfrm rot="1885952">
                  <a:off x="6588493" y="928419"/>
                  <a:ext cx="267371" cy="1033199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63C58197-1F85-4FD2-944F-D0AF3ACAF53B}"/>
                  </a:ext>
                </a:extLst>
              </p:cNvPr>
              <p:cNvSpPr/>
              <p:nvPr/>
            </p:nvSpPr>
            <p:spPr>
              <a:xfrm rot="12600000">
                <a:off x="6539537" y="1480682"/>
                <a:ext cx="334465" cy="707160"/>
              </a:xfrm>
              <a:custGeom>
                <a:avLst/>
                <a:gdLst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324311 w 452312"/>
                  <a:gd name="connsiteY11" fmla="*/ 446390 h 774233"/>
                  <a:gd name="connsiteX12" fmla="*/ 316855 w 452312"/>
                  <a:gd name="connsiteY12" fmla="*/ 447509 h 774233"/>
                  <a:gd name="connsiteX13" fmla="*/ 243407 w 452312"/>
                  <a:gd name="connsiteY13" fmla="*/ 206726 h 774233"/>
                  <a:gd name="connsiteX14" fmla="*/ 28916 w 452312"/>
                  <a:gd name="connsiteY14" fmla="*/ 171568 h 774233"/>
                  <a:gd name="connsiteX15" fmla="*/ 0 w 452312"/>
                  <a:gd name="connsiteY15" fmla="*/ 0 h 774233"/>
                  <a:gd name="connsiteX16" fmla="*/ 329992 w 452312"/>
                  <a:gd name="connsiteY16" fmla="*/ 94948 h 774233"/>
                  <a:gd name="connsiteX17" fmla="*/ 348039 w 452312"/>
                  <a:gd name="connsiteY17" fmla="*/ 112459 h 774233"/>
                  <a:gd name="connsiteX18" fmla="*/ 348687 w 452312"/>
                  <a:gd name="connsiteY18" fmla="*/ 113863 h 774233"/>
                  <a:gd name="connsiteX19" fmla="*/ 354903 w 452312"/>
                  <a:gd name="connsiteY19" fmla="*/ 119817 h 774233"/>
                  <a:gd name="connsiteX20" fmla="*/ 365336 w 452312"/>
                  <a:gd name="connsiteY20" fmla="*/ 142043 h 774233"/>
                  <a:gd name="connsiteX21" fmla="*/ 436951 w 452312"/>
                  <a:gd name="connsiteY21" fmla="*/ 429480 h 774233"/>
                  <a:gd name="connsiteX22" fmla="*/ 385941 w 452312"/>
                  <a:gd name="connsiteY22" fmla="*/ 437138 h 774233"/>
                  <a:gd name="connsiteX23" fmla="*/ 417847 w 452312"/>
                  <a:gd name="connsiteY23" fmla="*/ 437138 h 774233"/>
                  <a:gd name="connsiteX24" fmla="*/ 420100 w 452312"/>
                  <a:gd name="connsiteY24" fmla="*/ 500760 h 774233"/>
                  <a:gd name="connsiteX25" fmla="*/ 445532 w 452312"/>
                  <a:gd name="connsiteY25" fmla="*/ 564585 h 774233"/>
                  <a:gd name="connsiteX26" fmla="*/ 449921 w 452312"/>
                  <a:gd name="connsiteY26" fmla="*/ 691570 h 774233"/>
                  <a:gd name="connsiteX27" fmla="*/ 416122 w 452312"/>
                  <a:gd name="connsiteY27" fmla="*/ 757038 h 774233"/>
                  <a:gd name="connsiteX28" fmla="*/ 401660 w 452312"/>
                  <a:gd name="connsiteY28" fmla="*/ 770477 h 774233"/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324311 w 452312"/>
                  <a:gd name="connsiteY11" fmla="*/ 446390 h 774233"/>
                  <a:gd name="connsiteX12" fmla="*/ 316855 w 452312"/>
                  <a:gd name="connsiteY12" fmla="*/ 447509 h 774233"/>
                  <a:gd name="connsiteX13" fmla="*/ 243407 w 452312"/>
                  <a:gd name="connsiteY13" fmla="*/ 206726 h 774233"/>
                  <a:gd name="connsiteX14" fmla="*/ 28916 w 452312"/>
                  <a:gd name="connsiteY14" fmla="*/ 171568 h 774233"/>
                  <a:gd name="connsiteX15" fmla="*/ 0 w 452312"/>
                  <a:gd name="connsiteY15" fmla="*/ 0 h 774233"/>
                  <a:gd name="connsiteX16" fmla="*/ 329992 w 452312"/>
                  <a:gd name="connsiteY16" fmla="*/ 94948 h 774233"/>
                  <a:gd name="connsiteX17" fmla="*/ 348039 w 452312"/>
                  <a:gd name="connsiteY17" fmla="*/ 112459 h 774233"/>
                  <a:gd name="connsiteX18" fmla="*/ 348687 w 452312"/>
                  <a:gd name="connsiteY18" fmla="*/ 113863 h 774233"/>
                  <a:gd name="connsiteX19" fmla="*/ 354903 w 452312"/>
                  <a:gd name="connsiteY19" fmla="*/ 119817 h 774233"/>
                  <a:gd name="connsiteX20" fmla="*/ 365336 w 452312"/>
                  <a:gd name="connsiteY20" fmla="*/ 142043 h 774233"/>
                  <a:gd name="connsiteX21" fmla="*/ 436951 w 452312"/>
                  <a:gd name="connsiteY21" fmla="*/ 429480 h 774233"/>
                  <a:gd name="connsiteX22" fmla="*/ 417847 w 452312"/>
                  <a:gd name="connsiteY22" fmla="*/ 437138 h 774233"/>
                  <a:gd name="connsiteX23" fmla="*/ 420100 w 452312"/>
                  <a:gd name="connsiteY23" fmla="*/ 500760 h 774233"/>
                  <a:gd name="connsiteX24" fmla="*/ 445532 w 452312"/>
                  <a:gd name="connsiteY24" fmla="*/ 564585 h 774233"/>
                  <a:gd name="connsiteX25" fmla="*/ 449921 w 452312"/>
                  <a:gd name="connsiteY25" fmla="*/ 691570 h 774233"/>
                  <a:gd name="connsiteX26" fmla="*/ 416122 w 452312"/>
                  <a:gd name="connsiteY26" fmla="*/ 757038 h 774233"/>
                  <a:gd name="connsiteX27" fmla="*/ 401660 w 452312"/>
                  <a:gd name="connsiteY27" fmla="*/ 770477 h 774233"/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324311 w 452312"/>
                  <a:gd name="connsiteY11" fmla="*/ 446390 h 774233"/>
                  <a:gd name="connsiteX12" fmla="*/ 316855 w 452312"/>
                  <a:gd name="connsiteY12" fmla="*/ 447509 h 774233"/>
                  <a:gd name="connsiteX13" fmla="*/ 243407 w 452312"/>
                  <a:gd name="connsiteY13" fmla="*/ 206726 h 774233"/>
                  <a:gd name="connsiteX14" fmla="*/ 28916 w 452312"/>
                  <a:gd name="connsiteY14" fmla="*/ 171568 h 774233"/>
                  <a:gd name="connsiteX15" fmla="*/ 0 w 452312"/>
                  <a:gd name="connsiteY15" fmla="*/ 0 h 774233"/>
                  <a:gd name="connsiteX16" fmla="*/ 329992 w 452312"/>
                  <a:gd name="connsiteY16" fmla="*/ 94948 h 774233"/>
                  <a:gd name="connsiteX17" fmla="*/ 348039 w 452312"/>
                  <a:gd name="connsiteY17" fmla="*/ 112459 h 774233"/>
                  <a:gd name="connsiteX18" fmla="*/ 348687 w 452312"/>
                  <a:gd name="connsiteY18" fmla="*/ 113863 h 774233"/>
                  <a:gd name="connsiteX19" fmla="*/ 354903 w 452312"/>
                  <a:gd name="connsiteY19" fmla="*/ 119817 h 774233"/>
                  <a:gd name="connsiteX20" fmla="*/ 365336 w 452312"/>
                  <a:gd name="connsiteY20" fmla="*/ 142043 h 774233"/>
                  <a:gd name="connsiteX21" fmla="*/ 417847 w 452312"/>
                  <a:gd name="connsiteY21" fmla="*/ 437138 h 774233"/>
                  <a:gd name="connsiteX22" fmla="*/ 420100 w 452312"/>
                  <a:gd name="connsiteY22" fmla="*/ 500760 h 774233"/>
                  <a:gd name="connsiteX23" fmla="*/ 445532 w 452312"/>
                  <a:gd name="connsiteY23" fmla="*/ 564585 h 774233"/>
                  <a:gd name="connsiteX24" fmla="*/ 449921 w 452312"/>
                  <a:gd name="connsiteY24" fmla="*/ 691570 h 774233"/>
                  <a:gd name="connsiteX25" fmla="*/ 416122 w 452312"/>
                  <a:gd name="connsiteY25" fmla="*/ 757038 h 774233"/>
                  <a:gd name="connsiteX26" fmla="*/ 401660 w 452312"/>
                  <a:gd name="connsiteY26" fmla="*/ 770477 h 774233"/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324311 w 452312"/>
                  <a:gd name="connsiteY11" fmla="*/ 446390 h 774233"/>
                  <a:gd name="connsiteX12" fmla="*/ 316855 w 452312"/>
                  <a:gd name="connsiteY12" fmla="*/ 447509 h 774233"/>
                  <a:gd name="connsiteX13" fmla="*/ 243407 w 452312"/>
                  <a:gd name="connsiteY13" fmla="*/ 206726 h 774233"/>
                  <a:gd name="connsiteX14" fmla="*/ 28916 w 452312"/>
                  <a:gd name="connsiteY14" fmla="*/ 171568 h 774233"/>
                  <a:gd name="connsiteX15" fmla="*/ 0 w 452312"/>
                  <a:gd name="connsiteY15" fmla="*/ 0 h 774233"/>
                  <a:gd name="connsiteX16" fmla="*/ 329992 w 452312"/>
                  <a:gd name="connsiteY16" fmla="*/ 94948 h 774233"/>
                  <a:gd name="connsiteX17" fmla="*/ 348039 w 452312"/>
                  <a:gd name="connsiteY17" fmla="*/ 112459 h 774233"/>
                  <a:gd name="connsiteX18" fmla="*/ 348687 w 452312"/>
                  <a:gd name="connsiteY18" fmla="*/ 113863 h 774233"/>
                  <a:gd name="connsiteX19" fmla="*/ 354903 w 452312"/>
                  <a:gd name="connsiteY19" fmla="*/ 119817 h 774233"/>
                  <a:gd name="connsiteX20" fmla="*/ 365336 w 452312"/>
                  <a:gd name="connsiteY20" fmla="*/ 142043 h 774233"/>
                  <a:gd name="connsiteX21" fmla="*/ 420100 w 452312"/>
                  <a:gd name="connsiteY21" fmla="*/ 500760 h 774233"/>
                  <a:gd name="connsiteX22" fmla="*/ 445532 w 452312"/>
                  <a:gd name="connsiteY22" fmla="*/ 564585 h 774233"/>
                  <a:gd name="connsiteX23" fmla="*/ 449921 w 452312"/>
                  <a:gd name="connsiteY23" fmla="*/ 691570 h 774233"/>
                  <a:gd name="connsiteX24" fmla="*/ 416122 w 452312"/>
                  <a:gd name="connsiteY24" fmla="*/ 757038 h 774233"/>
                  <a:gd name="connsiteX25" fmla="*/ 401660 w 452312"/>
                  <a:gd name="connsiteY25" fmla="*/ 770477 h 774233"/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324311 w 452312"/>
                  <a:gd name="connsiteY11" fmla="*/ 446390 h 774233"/>
                  <a:gd name="connsiteX12" fmla="*/ 243407 w 452312"/>
                  <a:gd name="connsiteY12" fmla="*/ 206726 h 774233"/>
                  <a:gd name="connsiteX13" fmla="*/ 28916 w 452312"/>
                  <a:gd name="connsiteY13" fmla="*/ 171568 h 774233"/>
                  <a:gd name="connsiteX14" fmla="*/ 0 w 452312"/>
                  <a:gd name="connsiteY14" fmla="*/ 0 h 774233"/>
                  <a:gd name="connsiteX15" fmla="*/ 329992 w 452312"/>
                  <a:gd name="connsiteY15" fmla="*/ 94948 h 774233"/>
                  <a:gd name="connsiteX16" fmla="*/ 348039 w 452312"/>
                  <a:gd name="connsiteY16" fmla="*/ 112459 h 774233"/>
                  <a:gd name="connsiteX17" fmla="*/ 348687 w 452312"/>
                  <a:gd name="connsiteY17" fmla="*/ 113863 h 774233"/>
                  <a:gd name="connsiteX18" fmla="*/ 354903 w 452312"/>
                  <a:gd name="connsiteY18" fmla="*/ 119817 h 774233"/>
                  <a:gd name="connsiteX19" fmla="*/ 365336 w 452312"/>
                  <a:gd name="connsiteY19" fmla="*/ 142043 h 774233"/>
                  <a:gd name="connsiteX20" fmla="*/ 420100 w 452312"/>
                  <a:gd name="connsiteY20" fmla="*/ 500760 h 774233"/>
                  <a:gd name="connsiteX21" fmla="*/ 445532 w 452312"/>
                  <a:gd name="connsiteY21" fmla="*/ 564585 h 774233"/>
                  <a:gd name="connsiteX22" fmla="*/ 449921 w 452312"/>
                  <a:gd name="connsiteY22" fmla="*/ 691570 h 774233"/>
                  <a:gd name="connsiteX23" fmla="*/ 416122 w 452312"/>
                  <a:gd name="connsiteY23" fmla="*/ 757038 h 774233"/>
                  <a:gd name="connsiteX24" fmla="*/ 401660 w 452312"/>
                  <a:gd name="connsiteY24" fmla="*/ 770477 h 774233"/>
                  <a:gd name="connsiteX0" fmla="*/ 401660 w 452312"/>
                  <a:gd name="connsiteY0" fmla="*/ 770477 h 774233"/>
                  <a:gd name="connsiteX1" fmla="*/ 386307 w 452312"/>
                  <a:gd name="connsiteY1" fmla="*/ 773538 h 774233"/>
                  <a:gd name="connsiteX2" fmla="*/ 379075 w 452312"/>
                  <a:gd name="connsiteY2" fmla="*/ 736830 h 774233"/>
                  <a:gd name="connsiteX3" fmla="*/ 405611 w 452312"/>
                  <a:gd name="connsiteY3" fmla="*/ 665281 h 774233"/>
                  <a:gd name="connsiteX4" fmla="*/ 396633 w 452312"/>
                  <a:gd name="connsiteY4" fmla="*/ 601623 h 774233"/>
                  <a:gd name="connsiteX5" fmla="*/ 360272 w 452312"/>
                  <a:gd name="connsiteY5" fmla="*/ 580144 h 774233"/>
                  <a:gd name="connsiteX6" fmla="*/ 320054 w 452312"/>
                  <a:gd name="connsiteY6" fmla="*/ 652575 h 774233"/>
                  <a:gd name="connsiteX7" fmla="*/ 293055 w 452312"/>
                  <a:gd name="connsiteY7" fmla="*/ 662779 h 774233"/>
                  <a:gd name="connsiteX8" fmla="*/ 281555 w 452312"/>
                  <a:gd name="connsiteY8" fmla="*/ 630809 h 774233"/>
                  <a:gd name="connsiteX9" fmla="*/ 296947 w 452312"/>
                  <a:gd name="connsiteY9" fmla="*/ 556884 h 774233"/>
                  <a:gd name="connsiteX10" fmla="*/ 311802 w 452312"/>
                  <a:gd name="connsiteY10" fmla="*/ 523773 h 774233"/>
                  <a:gd name="connsiteX11" fmla="*/ 243407 w 452312"/>
                  <a:gd name="connsiteY11" fmla="*/ 206726 h 774233"/>
                  <a:gd name="connsiteX12" fmla="*/ 28916 w 452312"/>
                  <a:gd name="connsiteY12" fmla="*/ 171568 h 774233"/>
                  <a:gd name="connsiteX13" fmla="*/ 0 w 452312"/>
                  <a:gd name="connsiteY13" fmla="*/ 0 h 774233"/>
                  <a:gd name="connsiteX14" fmla="*/ 329992 w 452312"/>
                  <a:gd name="connsiteY14" fmla="*/ 94948 h 774233"/>
                  <a:gd name="connsiteX15" fmla="*/ 348039 w 452312"/>
                  <a:gd name="connsiteY15" fmla="*/ 112459 h 774233"/>
                  <a:gd name="connsiteX16" fmla="*/ 348687 w 452312"/>
                  <a:gd name="connsiteY16" fmla="*/ 113863 h 774233"/>
                  <a:gd name="connsiteX17" fmla="*/ 354903 w 452312"/>
                  <a:gd name="connsiteY17" fmla="*/ 119817 h 774233"/>
                  <a:gd name="connsiteX18" fmla="*/ 365336 w 452312"/>
                  <a:gd name="connsiteY18" fmla="*/ 142043 h 774233"/>
                  <a:gd name="connsiteX19" fmla="*/ 420100 w 452312"/>
                  <a:gd name="connsiteY19" fmla="*/ 500760 h 774233"/>
                  <a:gd name="connsiteX20" fmla="*/ 445532 w 452312"/>
                  <a:gd name="connsiteY20" fmla="*/ 564585 h 774233"/>
                  <a:gd name="connsiteX21" fmla="*/ 449921 w 452312"/>
                  <a:gd name="connsiteY21" fmla="*/ 691570 h 774233"/>
                  <a:gd name="connsiteX22" fmla="*/ 416122 w 452312"/>
                  <a:gd name="connsiteY22" fmla="*/ 757038 h 774233"/>
                  <a:gd name="connsiteX23" fmla="*/ 401660 w 452312"/>
                  <a:gd name="connsiteY23" fmla="*/ 770477 h 774233"/>
                  <a:gd name="connsiteX0" fmla="*/ 372744 w 423396"/>
                  <a:gd name="connsiteY0" fmla="*/ 703404 h 707160"/>
                  <a:gd name="connsiteX1" fmla="*/ 357391 w 423396"/>
                  <a:gd name="connsiteY1" fmla="*/ 706465 h 707160"/>
                  <a:gd name="connsiteX2" fmla="*/ 350159 w 423396"/>
                  <a:gd name="connsiteY2" fmla="*/ 669757 h 707160"/>
                  <a:gd name="connsiteX3" fmla="*/ 376695 w 423396"/>
                  <a:gd name="connsiteY3" fmla="*/ 598208 h 707160"/>
                  <a:gd name="connsiteX4" fmla="*/ 367717 w 423396"/>
                  <a:gd name="connsiteY4" fmla="*/ 534550 h 707160"/>
                  <a:gd name="connsiteX5" fmla="*/ 331356 w 423396"/>
                  <a:gd name="connsiteY5" fmla="*/ 513071 h 707160"/>
                  <a:gd name="connsiteX6" fmla="*/ 291138 w 423396"/>
                  <a:gd name="connsiteY6" fmla="*/ 585502 h 707160"/>
                  <a:gd name="connsiteX7" fmla="*/ 264139 w 423396"/>
                  <a:gd name="connsiteY7" fmla="*/ 595706 h 707160"/>
                  <a:gd name="connsiteX8" fmla="*/ 252639 w 423396"/>
                  <a:gd name="connsiteY8" fmla="*/ 563736 h 707160"/>
                  <a:gd name="connsiteX9" fmla="*/ 268031 w 423396"/>
                  <a:gd name="connsiteY9" fmla="*/ 489811 h 707160"/>
                  <a:gd name="connsiteX10" fmla="*/ 282886 w 423396"/>
                  <a:gd name="connsiteY10" fmla="*/ 456700 h 707160"/>
                  <a:gd name="connsiteX11" fmla="*/ 214491 w 423396"/>
                  <a:gd name="connsiteY11" fmla="*/ 139653 h 707160"/>
                  <a:gd name="connsiteX12" fmla="*/ 0 w 423396"/>
                  <a:gd name="connsiteY12" fmla="*/ 104495 h 707160"/>
                  <a:gd name="connsiteX13" fmla="*/ 97796 w 423396"/>
                  <a:gd name="connsiteY13" fmla="*/ 0 h 707160"/>
                  <a:gd name="connsiteX14" fmla="*/ 301076 w 423396"/>
                  <a:gd name="connsiteY14" fmla="*/ 27875 h 707160"/>
                  <a:gd name="connsiteX15" fmla="*/ 319123 w 423396"/>
                  <a:gd name="connsiteY15" fmla="*/ 45386 h 707160"/>
                  <a:gd name="connsiteX16" fmla="*/ 319771 w 423396"/>
                  <a:gd name="connsiteY16" fmla="*/ 46790 h 707160"/>
                  <a:gd name="connsiteX17" fmla="*/ 325987 w 423396"/>
                  <a:gd name="connsiteY17" fmla="*/ 52744 h 707160"/>
                  <a:gd name="connsiteX18" fmla="*/ 336420 w 423396"/>
                  <a:gd name="connsiteY18" fmla="*/ 74970 h 707160"/>
                  <a:gd name="connsiteX19" fmla="*/ 391184 w 423396"/>
                  <a:gd name="connsiteY19" fmla="*/ 433687 h 707160"/>
                  <a:gd name="connsiteX20" fmla="*/ 416616 w 423396"/>
                  <a:gd name="connsiteY20" fmla="*/ 497512 h 707160"/>
                  <a:gd name="connsiteX21" fmla="*/ 421005 w 423396"/>
                  <a:gd name="connsiteY21" fmla="*/ 624497 h 707160"/>
                  <a:gd name="connsiteX22" fmla="*/ 387206 w 423396"/>
                  <a:gd name="connsiteY22" fmla="*/ 689965 h 707160"/>
                  <a:gd name="connsiteX23" fmla="*/ 372744 w 423396"/>
                  <a:gd name="connsiteY23" fmla="*/ 703404 h 707160"/>
                  <a:gd name="connsiteX0" fmla="*/ 316341 w 366993"/>
                  <a:gd name="connsiteY0" fmla="*/ 703404 h 707160"/>
                  <a:gd name="connsiteX1" fmla="*/ 300988 w 366993"/>
                  <a:gd name="connsiteY1" fmla="*/ 706465 h 707160"/>
                  <a:gd name="connsiteX2" fmla="*/ 293756 w 366993"/>
                  <a:gd name="connsiteY2" fmla="*/ 669757 h 707160"/>
                  <a:gd name="connsiteX3" fmla="*/ 320292 w 366993"/>
                  <a:gd name="connsiteY3" fmla="*/ 598208 h 707160"/>
                  <a:gd name="connsiteX4" fmla="*/ 311314 w 366993"/>
                  <a:gd name="connsiteY4" fmla="*/ 534550 h 707160"/>
                  <a:gd name="connsiteX5" fmla="*/ 274953 w 366993"/>
                  <a:gd name="connsiteY5" fmla="*/ 513071 h 707160"/>
                  <a:gd name="connsiteX6" fmla="*/ 234735 w 366993"/>
                  <a:gd name="connsiteY6" fmla="*/ 585502 h 707160"/>
                  <a:gd name="connsiteX7" fmla="*/ 207736 w 366993"/>
                  <a:gd name="connsiteY7" fmla="*/ 595706 h 707160"/>
                  <a:gd name="connsiteX8" fmla="*/ 196236 w 366993"/>
                  <a:gd name="connsiteY8" fmla="*/ 563736 h 707160"/>
                  <a:gd name="connsiteX9" fmla="*/ 211628 w 366993"/>
                  <a:gd name="connsiteY9" fmla="*/ 489811 h 707160"/>
                  <a:gd name="connsiteX10" fmla="*/ 226483 w 366993"/>
                  <a:gd name="connsiteY10" fmla="*/ 456700 h 707160"/>
                  <a:gd name="connsiteX11" fmla="*/ 158088 w 366993"/>
                  <a:gd name="connsiteY11" fmla="*/ 139653 h 707160"/>
                  <a:gd name="connsiteX12" fmla="*/ 0 w 366993"/>
                  <a:gd name="connsiteY12" fmla="*/ 102176 h 707160"/>
                  <a:gd name="connsiteX13" fmla="*/ 41393 w 366993"/>
                  <a:gd name="connsiteY13" fmla="*/ 0 h 707160"/>
                  <a:gd name="connsiteX14" fmla="*/ 244673 w 366993"/>
                  <a:gd name="connsiteY14" fmla="*/ 27875 h 707160"/>
                  <a:gd name="connsiteX15" fmla="*/ 262720 w 366993"/>
                  <a:gd name="connsiteY15" fmla="*/ 45386 h 707160"/>
                  <a:gd name="connsiteX16" fmla="*/ 263368 w 366993"/>
                  <a:gd name="connsiteY16" fmla="*/ 46790 h 707160"/>
                  <a:gd name="connsiteX17" fmla="*/ 269584 w 366993"/>
                  <a:gd name="connsiteY17" fmla="*/ 52744 h 707160"/>
                  <a:gd name="connsiteX18" fmla="*/ 280017 w 366993"/>
                  <a:gd name="connsiteY18" fmla="*/ 74970 h 707160"/>
                  <a:gd name="connsiteX19" fmla="*/ 334781 w 366993"/>
                  <a:gd name="connsiteY19" fmla="*/ 433687 h 707160"/>
                  <a:gd name="connsiteX20" fmla="*/ 360213 w 366993"/>
                  <a:gd name="connsiteY20" fmla="*/ 497512 h 707160"/>
                  <a:gd name="connsiteX21" fmla="*/ 364602 w 366993"/>
                  <a:gd name="connsiteY21" fmla="*/ 624497 h 707160"/>
                  <a:gd name="connsiteX22" fmla="*/ 330803 w 366993"/>
                  <a:gd name="connsiteY22" fmla="*/ 689965 h 707160"/>
                  <a:gd name="connsiteX23" fmla="*/ 316341 w 366993"/>
                  <a:gd name="connsiteY23" fmla="*/ 703404 h 707160"/>
                  <a:gd name="connsiteX0" fmla="*/ 316341 w 366993"/>
                  <a:gd name="connsiteY0" fmla="*/ 703404 h 707160"/>
                  <a:gd name="connsiteX1" fmla="*/ 300988 w 366993"/>
                  <a:gd name="connsiteY1" fmla="*/ 706465 h 707160"/>
                  <a:gd name="connsiteX2" fmla="*/ 293756 w 366993"/>
                  <a:gd name="connsiteY2" fmla="*/ 669757 h 707160"/>
                  <a:gd name="connsiteX3" fmla="*/ 320292 w 366993"/>
                  <a:gd name="connsiteY3" fmla="*/ 598208 h 707160"/>
                  <a:gd name="connsiteX4" fmla="*/ 311314 w 366993"/>
                  <a:gd name="connsiteY4" fmla="*/ 534550 h 707160"/>
                  <a:gd name="connsiteX5" fmla="*/ 274953 w 366993"/>
                  <a:gd name="connsiteY5" fmla="*/ 513071 h 707160"/>
                  <a:gd name="connsiteX6" fmla="*/ 234735 w 366993"/>
                  <a:gd name="connsiteY6" fmla="*/ 585502 h 707160"/>
                  <a:gd name="connsiteX7" fmla="*/ 207736 w 366993"/>
                  <a:gd name="connsiteY7" fmla="*/ 595706 h 707160"/>
                  <a:gd name="connsiteX8" fmla="*/ 196236 w 366993"/>
                  <a:gd name="connsiteY8" fmla="*/ 563736 h 707160"/>
                  <a:gd name="connsiteX9" fmla="*/ 211628 w 366993"/>
                  <a:gd name="connsiteY9" fmla="*/ 489811 h 707160"/>
                  <a:gd name="connsiteX10" fmla="*/ 226483 w 366993"/>
                  <a:gd name="connsiteY10" fmla="*/ 456700 h 707160"/>
                  <a:gd name="connsiteX11" fmla="*/ 185620 w 366993"/>
                  <a:gd name="connsiteY11" fmla="*/ 154004 h 707160"/>
                  <a:gd name="connsiteX12" fmla="*/ 0 w 366993"/>
                  <a:gd name="connsiteY12" fmla="*/ 102176 h 707160"/>
                  <a:gd name="connsiteX13" fmla="*/ 41393 w 366993"/>
                  <a:gd name="connsiteY13" fmla="*/ 0 h 707160"/>
                  <a:gd name="connsiteX14" fmla="*/ 244673 w 366993"/>
                  <a:gd name="connsiteY14" fmla="*/ 27875 h 707160"/>
                  <a:gd name="connsiteX15" fmla="*/ 262720 w 366993"/>
                  <a:gd name="connsiteY15" fmla="*/ 45386 h 707160"/>
                  <a:gd name="connsiteX16" fmla="*/ 263368 w 366993"/>
                  <a:gd name="connsiteY16" fmla="*/ 46790 h 707160"/>
                  <a:gd name="connsiteX17" fmla="*/ 269584 w 366993"/>
                  <a:gd name="connsiteY17" fmla="*/ 52744 h 707160"/>
                  <a:gd name="connsiteX18" fmla="*/ 280017 w 366993"/>
                  <a:gd name="connsiteY18" fmla="*/ 74970 h 707160"/>
                  <a:gd name="connsiteX19" fmla="*/ 334781 w 366993"/>
                  <a:gd name="connsiteY19" fmla="*/ 433687 h 707160"/>
                  <a:gd name="connsiteX20" fmla="*/ 360213 w 366993"/>
                  <a:gd name="connsiteY20" fmla="*/ 497512 h 707160"/>
                  <a:gd name="connsiteX21" fmla="*/ 364602 w 366993"/>
                  <a:gd name="connsiteY21" fmla="*/ 624497 h 707160"/>
                  <a:gd name="connsiteX22" fmla="*/ 330803 w 366993"/>
                  <a:gd name="connsiteY22" fmla="*/ 689965 h 707160"/>
                  <a:gd name="connsiteX23" fmla="*/ 316341 w 366993"/>
                  <a:gd name="connsiteY23" fmla="*/ 703404 h 707160"/>
                  <a:gd name="connsiteX0" fmla="*/ 316341 w 366993"/>
                  <a:gd name="connsiteY0" fmla="*/ 703404 h 707160"/>
                  <a:gd name="connsiteX1" fmla="*/ 300988 w 366993"/>
                  <a:gd name="connsiteY1" fmla="*/ 706465 h 707160"/>
                  <a:gd name="connsiteX2" fmla="*/ 293756 w 366993"/>
                  <a:gd name="connsiteY2" fmla="*/ 669757 h 707160"/>
                  <a:gd name="connsiteX3" fmla="*/ 320292 w 366993"/>
                  <a:gd name="connsiteY3" fmla="*/ 598208 h 707160"/>
                  <a:gd name="connsiteX4" fmla="*/ 311314 w 366993"/>
                  <a:gd name="connsiteY4" fmla="*/ 534550 h 707160"/>
                  <a:gd name="connsiteX5" fmla="*/ 274953 w 366993"/>
                  <a:gd name="connsiteY5" fmla="*/ 513071 h 707160"/>
                  <a:gd name="connsiteX6" fmla="*/ 234735 w 366993"/>
                  <a:gd name="connsiteY6" fmla="*/ 585502 h 707160"/>
                  <a:gd name="connsiteX7" fmla="*/ 207736 w 366993"/>
                  <a:gd name="connsiteY7" fmla="*/ 595706 h 707160"/>
                  <a:gd name="connsiteX8" fmla="*/ 196236 w 366993"/>
                  <a:gd name="connsiteY8" fmla="*/ 563736 h 707160"/>
                  <a:gd name="connsiteX9" fmla="*/ 211628 w 366993"/>
                  <a:gd name="connsiteY9" fmla="*/ 489811 h 707160"/>
                  <a:gd name="connsiteX10" fmla="*/ 226483 w 366993"/>
                  <a:gd name="connsiteY10" fmla="*/ 456700 h 707160"/>
                  <a:gd name="connsiteX11" fmla="*/ 185620 w 366993"/>
                  <a:gd name="connsiteY11" fmla="*/ 154004 h 707160"/>
                  <a:gd name="connsiteX12" fmla="*/ 0 w 366993"/>
                  <a:gd name="connsiteY12" fmla="*/ 102176 h 707160"/>
                  <a:gd name="connsiteX13" fmla="*/ 41393 w 366993"/>
                  <a:gd name="connsiteY13" fmla="*/ 0 h 707160"/>
                  <a:gd name="connsiteX14" fmla="*/ 244673 w 366993"/>
                  <a:gd name="connsiteY14" fmla="*/ 27875 h 707160"/>
                  <a:gd name="connsiteX15" fmla="*/ 262720 w 366993"/>
                  <a:gd name="connsiteY15" fmla="*/ 45386 h 707160"/>
                  <a:gd name="connsiteX16" fmla="*/ 263368 w 366993"/>
                  <a:gd name="connsiteY16" fmla="*/ 46790 h 707160"/>
                  <a:gd name="connsiteX17" fmla="*/ 269584 w 366993"/>
                  <a:gd name="connsiteY17" fmla="*/ 52744 h 707160"/>
                  <a:gd name="connsiteX18" fmla="*/ 280017 w 366993"/>
                  <a:gd name="connsiteY18" fmla="*/ 74970 h 707160"/>
                  <a:gd name="connsiteX19" fmla="*/ 334781 w 366993"/>
                  <a:gd name="connsiteY19" fmla="*/ 433687 h 707160"/>
                  <a:gd name="connsiteX20" fmla="*/ 360213 w 366993"/>
                  <a:gd name="connsiteY20" fmla="*/ 497512 h 707160"/>
                  <a:gd name="connsiteX21" fmla="*/ 364602 w 366993"/>
                  <a:gd name="connsiteY21" fmla="*/ 624497 h 707160"/>
                  <a:gd name="connsiteX22" fmla="*/ 330803 w 366993"/>
                  <a:gd name="connsiteY22" fmla="*/ 689965 h 707160"/>
                  <a:gd name="connsiteX23" fmla="*/ 316341 w 366993"/>
                  <a:gd name="connsiteY23" fmla="*/ 703404 h 707160"/>
                  <a:gd name="connsiteX0" fmla="*/ 316341 w 366993"/>
                  <a:gd name="connsiteY0" fmla="*/ 703404 h 707160"/>
                  <a:gd name="connsiteX1" fmla="*/ 300988 w 366993"/>
                  <a:gd name="connsiteY1" fmla="*/ 706465 h 707160"/>
                  <a:gd name="connsiteX2" fmla="*/ 293756 w 366993"/>
                  <a:gd name="connsiteY2" fmla="*/ 669757 h 707160"/>
                  <a:gd name="connsiteX3" fmla="*/ 320292 w 366993"/>
                  <a:gd name="connsiteY3" fmla="*/ 598208 h 707160"/>
                  <a:gd name="connsiteX4" fmla="*/ 311314 w 366993"/>
                  <a:gd name="connsiteY4" fmla="*/ 534550 h 707160"/>
                  <a:gd name="connsiteX5" fmla="*/ 274953 w 366993"/>
                  <a:gd name="connsiteY5" fmla="*/ 513071 h 707160"/>
                  <a:gd name="connsiteX6" fmla="*/ 234735 w 366993"/>
                  <a:gd name="connsiteY6" fmla="*/ 585502 h 707160"/>
                  <a:gd name="connsiteX7" fmla="*/ 207736 w 366993"/>
                  <a:gd name="connsiteY7" fmla="*/ 595706 h 707160"/>
                  <a:gd name="connsiteX8" fmla="*/ 196236 w 366993"/>
                  <a:gd name="connsiteY8" fmla="*/ 563736 h 707160"/>
                  <a:gd name="connsiteX9" fmla="*/ 211628 w 366993"/>
                  <a:gd name="connsiteY9" fmla="*/ 489811 h 707160"/>
                  <a:gd name="connsiteX10" fmla="*/ 226483 w 366993"/>
                  <a:gd name="connsiteY10" fmla="*/ 456700 h 707160"/>
                  <a:gd name="connsiteX11" fmla="*/ 185853 w 366993"/>
                  <a:gd name="connsiteY11" fmla="*/ 140121 h 707160"/>
                  <a:gd name="connsiteX12" fmla="*/ 0 w 366993"/>
                  <a:gd name="connsiteY12" fmla="*/ 102176 h 707160"/>
                  <a:gd name="connsiteX13" fmla="*/ 41393 w 366993"/>
                  <a:gd name="connsiteY13" fmla="*/ 0 h 707160"/>
                  <a:gd name="connsiteX14" fmla="*/ 244673 w 366993"/>
                  <a:gd name="connsiteY14" fmla="*/ 27875 h 707160"/>
                  <a:gd name="connsiteX15" fmla="*/ 262720 w 366993"/>
                  <a:gd name="connsiteY15" fmla="*/ 45386 h 707160"/>
                  <a:gd name="connsiteX16" fmla="*/ 263368 w 366993"/>
                  <a:gd name="connsiteY16" fmla="*/ 46790 h 707160"/>
                  <a:gd name="connsiteX17" fmla="*/ 269584 w 366993"/>
                  <a:gd name="connsiteY17" fmla="*/ 52744 h 707160"/>
                  <a:gd name="connsiteX18" fmla="*/ 280017 w 366993"/>
                  <a:gd name="connsiteY18" fmla="*/ 74970 h 707160"/>
                  <a:gd name="connsiteX19" fmla="*/ 334781 w 366993"/>
                  <a:gd name="connsiteY19" fmla="*/ 433687 h 707160"/>
                  <a:gd name="connsiteX20" fmla="*/ 360213 w 366993"/>
                  <a:gd name="connsiteY20" fmla="*/ 497512 h 707160"/>
                  <a:gd name="connsiteX21" fmla="*/ 364602 w 366993"/>
                  <a:gd name="connsiteY21" fmla="*/ 624497 h 707160"/>
                  <a:gd name="connsiteX22" fmla="*/ 330803 w 366993"/>
                  <a:gd name="connsiteY22" fmla="*/ 689965 h 707160"/>
                  <a:gd name="connsiteX23" fmla="*/ 316341 w 366993"/>
                  <a:gd name="connsiteY23" fmla="*/ 703404 h 707160"/>
                  <a:gd name="connsiteX0" fmla="*/ 283813 w 334465"/>
                  <a:gd name="connsiteY0" fmla="*/ 703404 h 707160"/>
                  <a:gd name="connsiteX1" fmla="*/ 268460 w 334465"/>
                  <a:gd name="connsiteY1" fmla="*/ 706465 h 707160"/>
                  <a:gd name="connsiteX2" fmla="*/ 261228 w 334465"/>
                  <a:gd name="connsiteY2" fmla="*/ 669757 h 707160"/>
                  <a:gd name="connsiteX3" fmla="*/ 287764 w 334465"/>
                  <a:gd name="connsiteY3" fmla="*/ 598208 h 707160"/>
                  <a:gd name="connsiteX4" fmla="*/ 278786 w 334465"/>
                  <a:gd name="connsiteY4" fmla="*/ 534550 h 707160"/>
                  <a:gd name="connsiteX5" fmla="*/ 242425 w 334465"/>
                  <a:gd name="connsiteY5" fmla="*/ 513071 h 707160"/>
                  <a:gd name="connsiteX6" fmla="*/ 202207 w 334465"/>
                  <a:gd name="connsiteY6" fmla="*/ 585502 h 707160"/>
                  <a:gd name="connsiteX7" fmla="*/ 175208 w 334465"/>
                  <a:gd name="connsiteY7" fmla="*/ 595706 h 707160"/>
                  <a:gd name="connsiteX8" fmla="*/ 163708 w 334465"/>
                  <a:gd name="connsiteY8" fmla="*/ 563736 h 707160"/>
                  <a:gd name="connsiteX9" fmla="*/ 179100 w 334465"/>
                  <a:gd name="connsiteY9" fmla="*/ 489811 h 707160"/>
                  <a:gd name="connsiteX10" fmla="*/ 193955 w 334465"/>
                  <a:gd name="connsiteY10" fmla="*/ 456700 h 707160"/>
                  <a:gd name="connsiteX11" fmla="*/ 153325 w 334465"/>
                  <a:gd name="connsiteY11" fmla="*/ 140121 h 707160"/>
                  <a:gd name="connsiteX12" fmla="*/ 0 w 334465"/>
                  <a:gd name="connsiteY12" fmla="*/ 110892 h 707160"/>
                  <a:gd name="connsiteX13" fmla="*/ 8865 w 334465"/>
                  <a:gd name="connsiteY13" fmla="*/ 0 h 707160"/>
                  <a:gd name="connsiteX14" fmla="*/ 212145 w 334465"/>
                  <a:gd name="connsiteY14" fmla="*/ 27875 h 707160"/>
                  <a:gd name="connsiteX15" fmla="*/ 230192 w 334465"/>
                  <a:gd name="connsiteY15" fmla="*/ 45386 h 707160"/>
                  <a:gd name="connsiteX16" fmla="*/ 230840 w 334465"/>
                  <a:gd name="connsiteY16" fmla="*/ 46790 h 707160"/>
                  <a:gd name="connsiteX17" fmla="*/ 237056 w 334465"/>
                  <a:gd name="connsiteY17" fmla="*/ 52744 h 707160"/>
                  <a:gd name="connsiteX18" fmla="*/ 247489 w 334465"/>
                  <a:gd name="connsiteY18" fmla="*/ 74970 h 707160"/>
                  <a:gd name="connsiteX19" fmla="*/ 302253 w 334465"/>
                  <a:gd name="connsiteY19" fmla="*/ 433687 h 707160"/>
                  <a:gd name="connsiteX20" fmla="*/ 327685 w 334465"/>
                  <a:gd name="connsiteY20" fmla="*/ 497512 h 707160"/>
                  <a:gd name="connsiteX21" fmla="*/ 332074 w 334465"/>
                  <a:gd name="connsiteY21" fmla="*/ 624497 h 707160"/>
                  <a:gd name="connsiteX22" fmla="*/ 298275 w 334465"/>
                  <a:gd name="connsiteY22" fmla="*/ 689965 h 707160"/>
                  <a:gd name="connsiteX23" fmla="*/ 283813 w 334465"/>
                  <a:gd name="connsiteY23" fmla="*/ 703404 h 707160"/>
                  <a:gd name="connsiteX0" fmla="*/ 283813 w 334465"/>
                  <a:gd name="connsiteY0" fmla="*/ 703404 h 707160"/>
                  <a:gd name="connsiteX1" fmla="*/ 268460 w 334465"/>
                  <a:gd name="connsiteY1" fmla="*/ 706465 h 707160"/>
                  <a:gd name="connsiteX2" fmla="*/ 261228 w 334465"/>
                  <a:gd name="connsiteY2" fmla="*/ 669757 h 707160"/>
                  <a:gd name="connsiteX3" fmla="*/ 287764 w 334465"/>
                  <a:gd name="connsiteY3" fmla="*/ 598208 h 707160"/>
                  <a:gd name="connsiteX4" fmla="*/ 278786 w 334465"/>
                  <a:gd name="connsiteY4" fmla="*/ 534550 h 707160"/>
                  <a:gd name="connsiteX5" fmla="*/ 242425 w 334465"/>
                  <a:gd name="connsiteY5" fmla="*/ 513071 h 707160"/>
                  <a:gd name="connsiteX6" fmla="*/ 202207 w 334465"/>
                  <a:gd name="connsiteY6" fmla="*/ 585502 h 707160"/>
                  <a:gd name="connsiteX7" fmla="*/ 175208 w 334465"/>
                  <a:gd name="connsiteY7" fmla="*/ 595706 h 707160"/>
                  <a:gd name="connsiteX8" fmla="*/ 163708 w 334465"/>
                  <a:gd name="connsiteY8" fmla="*/ 563736 h 707160"/>
                  <a:gd name="connsiteX9" fmla="*/ 179100 w 334465"/>
                  <a:gd name="connsiteY9" fmla="*/ 489811 h 707160"/>
                  <a:gd name="connsiteX10" fmla="*/ 193955 w 334465"/>
                  <a:gd name="connsiteY10" fmla="*/ 456700 h 707160"/>
                  <a:gd name="connsiteX11" fmla="*/ 131597 w 334465"/>
                  <a:gd name="connsiteY11" fmla="*/ 169162 h 707160"/>
                  <a:gd name="connsiteX12" fmla="*/ 0 w 334465"/>
                  <a:gd name="connsiteY12" fmla="*/ 110892 h 707160"/>
                  <a:gd name="connsiteX13" fmla="*/ 8865 w 334465"/>
                  <a:gd name="connsiteY13" fmla="*/ 0 h 707160"/>
                  <a:gd name="connsiteX14" fmla="*/ 212145 w 334465"/>
                  <a:gd name="connsiteY14" fmla="*/ 27875 h 707160"/>
                  <a:gd name="connsiteX15" fmla="*/ 230192 w 334465"/>
                  <a:gd name="connsiteY15" fmla="*/ 45386 h 707160"/>
                  <a:gd name="connsiteX16" fmla="*/ 230840 w 334465"/>
                  <a:gd name="connsiteY16" fmla="*/ 46790 h 707160"/>
                  <a:gd name="connsiteX17" fmla="*/ 237056 w 334465"/>
                  <a:gd name="connsiteY17" fmla="*/ 52744 h 707160"/>
                  <a:gd name="connsiteX18" fmla="*/ 247489 w 334465"/>
                  <a:gd name="connsiteY18" fmla="*/ 74970 h 707160"/>
                  <a:gd name="connsiteX19" fmla="*/ 302253 w 334465"/>
                  <a:gd name="connsiteY19" fmla="*/ 433687 h 707160"/>
                  <a:gd name="connsiteX20" fmla="*/ 327685 w 334465"/>
                  <a:gd name="connsiteY20" fmla="*/ 497512 h 707160"/>
                  <a:gd name="connsiteX21" fmla="*/ 332074 w 334465"/>
                  <a:gd name="connsiteY21" fmla="*/ 624497 h 707160"/>
                  <a:gd name="connsiteX22" fmla="*/ 298275 w 334465"/>
                  <a:gd name="connsiteY22" fmla="*/ 689965 h 707160"/>
                  <a:gd name="connsiteX23" fmla="*/ 283813 w 334465"/>
                  <a:gd name="connsiteY23" fmla="*/ 703404 h 70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34465" h="707160">
                    <a:moveTo>
                      <a:pt x="283813" y="703404"/>
                    </a:moveTo>
                    <a:cubicBezTo>
                      <a:pt x="277755" y="706641"/>
                      <a:pt x="271547" y="708149"/>
                      <a:pt x="268460" y="706465"/>
                    </a:cubicBezTo>
                    <a:cubicBezTo>
                      <a:pt x="262285" y="703097"/>
                      <a:pt x="256244" y="680225"/>
                      <a:pt x="261228" y="669757"/>
                    </a:cubicBezTo>
                    <a:lnTo>
                      <a:pt x="287764" y="598208"/>
                    </a:lnTo>
                    <a:lnTo>
                      <a:pt x="278786" y="534550"/>
                    </a:lnTo>
                    <a:cubicBezTo>
                      <a:pt x="278786" y="515921"/>
                      <a:pt x="255188" y="504579"/>
                      <a:pt x="242425" y="513071"/>
                    </a:cubicBezTo>
                    <a:cubicBezTo>
                      <a:pt x="229662" y="521563"/>
                      <a:pt x="213410" y="571730"/>
                      <a:pt x="202207" y="585502"/>
                    </a:cubicBezTo>
                    <a:cubicBezTo>
                      <a:pt x="191005" y="599275"/>
                      <a:pt x="185093" y="601786"/>
                      <a:pt x="175208" y="595706"/>
                    </a:cubicBezTo>
                    <a:cubicBezTo>
                      <a:pt x="165325" y="589626"/>
                      <a:pt x="163060" y="581385"/>
                      <a:pt x="163708" y="563736"/>
                    </a:cubicBezTo>
                    <a:cubicBezTo>
                      <a:pt x="164357" y="546087"/>
                      <a:pt x="174059" y="507650"/>
                      <a:pt x="179100" y="489811"/>
                    </a:cubicBezTo>
                    <a:cubicBezTo>
                      <a:pt x="184140" y="471972"/>
                      <a:pt x="188477" y="464620"/>
                      <a:pt x="193955" y="456700"/>
                    </a:cubicBezTo>
                    <a:lnTo>
                      <a:pt x="131597" y="169162"/>
                    </a:lnTo>
                    <a:lnTo>
                      <a:pt x="0" y="110892"/>
                    </a:lnTo>
                    <a:lnTo>
                      <a:pt x="8865" y="0"/>
                    </a:lnTo>
                    <a:lnTo>
                      <a:pt x="212145" y="27875"/>
                    </a:lnTo>
                    <a:cubicBezTo>
                      <a:pt x="219440" y="32747"/>
                      <a:pt x="225493" y="38733"/>
                      <a:pt x="230192" y="45386"/>
                    </a:cubicBezTo>
                    <a:lnTo>
                      <a:pt x="230840" y="46790"/>
                    </a:lnTo>
                    <a:lnTo>
                      <a:pt x="237056" y="52744"/>
                    </a:lnTo>
                    <a:cubicBezTo>
                      <a:pt x="241850" y="59337"/>
                      <a:pt x="245462" y="66835"/>
                      <a:pt x="247489" y="74970"/>
                    </a:cubicBezTo>
                    <a:lnTo>
                      <a:pt x="302253" y="433687"/>
                    </a:lnTo>
                    <a:cubicBezTo>
                      <a:pt x="307963" y="447139"/>
                      <a:pt x="322715" y="465710"/>
                      <a:pt x="327685" y="497512"/>
                    </a:cubicBezTo>
                    <a:cubicBezTo>
                      <a:pt x="332655" y="529314"/>
                      <a:pt x="337510" y="603202"/>
                      <a:pt x="332074" y="624497"/>
                    </a:cubicBezTo>
                    <a:cubicBezTo>
                      <a:pt x="326639" y="645792"/>
                      <a:pt x="310167" y="670260"/>
                      <a:pt x="298275" y="689965"/>
                    </a:cubicBezTo>
                    <a:cubicBezTo>
                      <a:pt x="295782" y="695199"/>
                      <a:pt x="289872" y="700166"/>
                      <a:pt x="283813" y="703404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C364183A-5A6B-4FA3-850B-7EBB8FA8E906}"/>
                </a:ext>
              </a:extLst>
            </p:cNvPr>
            <p:cNvSpPr/>
            <p:nvPr/>
          </p:nvSpPr>
          <p:spPr>
            <a:xfrm rot="20024150" flipH="1">
              <a:off x="7427119" y="4940117"/>
              <a:ext cx="247281" cy="399035"/>
            </a:xfrm>
            <a:custGeom>
              <a:avLst/>
              <a:gdLst>
                <a:gd name="connsiteX0" fmla="*/ 445942 w 445942"/>
                <a:gd name="connsiteY0" fmla="*/ 552722 h 552722"/>
                <a:gd name="connsiteX1" fmla="*/ 274492 w 445942"/>
                <a:gd name="connsiteY1" fmla="*/ 552722 h 552722"/>
                <a:gd name="connsiteX2" fmla="*/ 274492 w 445942"/>
                <a:gd name="connsiteY2" fmla="*/ 395726 h 552722"/>
                <a:gd name="connsiteX3" fmla="*/ 0 w 445942"/>
                <a:gd name="connsiteY3" fmla="*/ 121234 h 552722"/>
                <a:gd name="connsiteX4" fmla="*/ 121233 w 445942"/>
                <a:gd name="connsiteY4" fmla="*/ 0 h 552722"/>
                <a:gd name="connsiteX5" fmla="*/ 416950 w 445942"/>
                <a:gd name="connsiteY5" fmla="*/ 295717 h 552722"/>
                <a:gd name="connsiteX6" fmla="*/ 435781 w 445942"/>
                <a:gd name="connsiteY6" fmla="*/ 324075 h 552722"/>
                <a:gd name="connsiteX7" fmla="*/ 438006 w 445942"/>
                <a:gd name="connsiteY7" fmla="*/ 335511 h 552722"/>
                <a:gd name="connsiteX8" fmla="*/ 439205 w 445942"/>
                <a:gd name="connsiteY8" fmla="*/ 337290 h 552722"/>
                <a:gd name="connsiteX9" fmla="*/ 445942 w 445942"/>
                <a:gd name="connsiteY9" fmla="*/ 370658 h 552722"/>
                <a:gd name="connsiteX0" fmla="*/ 445942 w 445942"/>
                <a:gd name="connsiteY0" fmla="*/ 552722 h 642153"/>
                <a:gd name="connsiteX1" fmla="*/ 352033 w 445942"/>
                <a:gd name="connsiteY1" fmla="*/ 642152 h 642153"/>
                <a:gd name="connsiteX2" fmla="*/ 274492 w 445942"/>
                <a:gd name="connsiteY2" fmla="*/ 552722 h 642153"/>
                <a:gd name="connsiteX3" fmla="*/ 274492 w 445942"/>
                <a:gd name="connsiteY3" fmla="*/ 395726 h 642153"/>
                <a:gd name="connsiteX4" fmla="*/ 0 w 445942"/>
                <a:gd name="connsiteY4" fmla="*/ 121234 h 642153"/>
                <a:gd name="connsiteX5" fmla="*/ 121233 w 445942"/>
                <a:gd name="connsiteY5" fmla="*/ 0 h 642153"/>
                <a:gd name="connsiteX6" fmla="*/ 416950 w 445942"/>
                <a:gd name="connsiteY6" fmla="*/ 295717 h 642153"/>
                <a:gd name="connsiteX7" fmla="*/ 435781 w 445942"/>
                <a:gd name="connsiteY7" fmla="*/ 324075 h 642153"/>
                <a:gd name="connsiteX8" fmla="*/ 438006 w 445942"/>
                <a:gd name="connsiteY8" fmla="*/ 335511 h 642153"/>
                <a:gd name="connsiteX9" fmla="*/ 439205 w 445942"/>
                <a:gd name="connsiteY9" fmla="*/ 337290 h 642153"/>
                <a:gd name="connsiteX10" fmla="*/ 445942 w 445942"/>
                <a:gd name="connsiteY10" fmla="*/ 370658 h 642153"/>
                <a:gd name="connsiteX11" fmla="*/ 445942 w 445942"/>
                <a:gd name="connsiteY11" fmla="*/ 552722 h 642153"/>
                <a:gd name="connsiteX0" fmla="*/ 352033 w 445942"/>
                <a:gd name="connsiteY0" fmla="*/ 642152 h 733592"/>
                <a:gd name="connsiteX1" fmla="*/ 274492 w 445942"/>
                <a:gd name="connsiteY1" fmla="*/ 552722 h 733592"/>
                <a:gd name="connsiteX2" fmla="*/ 274492 w 445942"/>
                <a:gd name="connsiteY2" fmla="*/ 395726 h 733592"/>
                <a:gd name="connsiteX3" fmla="*/ 0 w 445942"/>
                <a:gd name="connsiteY3" fmla="*/ 121234 h 733592"/>
                <a:gd name="connsiteX4" fmla="*/ 121233 w 445942"/>
                <a:gd name="connsiteY4" fmla="*/ 0 h 733592"/>
                <a:gd name="connsiteX5" fmla="*/ 416950 w 445942"/>
                <a:gd name="connsiteY5" fmla="*/ 295717 h 733592"/>
                <a:gd name="connsiteX6" fmla="*/ 435781 w 445942"/>
                <a:gd name="connsiteY6" fmla="*/ 324075 h 733592"/>
                <a:gd name="connsiteX7" fmla="*/ 438006 w 445942"/>
                <a:gd name="connsiteY7" fmla="*/ 335511 h 733592"/>
                <a:gd name="connsiteX8" fmla="*/ 439205 w 445942"/>
                <a:gd name="connsiteY8" fmla="*/ 337290 h 733592"/>
                <a:gd name="connsiteX9" fmla="*/ 445942 w 445942"/>
                <a:gd name="connsiteY9" fmla="*/ 370658 h 733592"/>
                <a:gd name="connsiteX10" fmla="*/ 445942 w 445942"/>
                <a:gd name="connsiteY10" fmla="*/ 552722 h 733592"/>
                <a:gd name="connsiteX11" fmla="*/ 443473 w 445942"/>
                <a:gd name="connsiteY11" fmla="*/ 733592 h 733592"/>
                <a:gd name="connsiteX0" fmla="*/ 352033 w 445942"/>
                <a:gd name="connsiteY0" fmla="*/ 642152 h 642152"/>
                <a:gd name="connsiteX1" fmla="*/ 274492 w 445942"/>
                <a:gd name="connsiteY1" fmla="*/ 552722 h 642152"/>
                <a:gd name="connsiteX2" fmla="*/ 274492 w 445942"/>
                <a:gd name="connsiteY2" fmla="*/ 395726 h 642152"/>
                <a:gd name="connsiteX3" fmla="*/ 0 w 445942"/>
                <a:gd name="connsiteY3" fmla="*/ 121234 h 642152"/>
                <a:gd name="connsiteX4" fmla="*/ 121233 w 445942"/>
                <a:gd name="connsiteY4" fmla="*/ 0 h 642152"/>
                <a:gd name="connsiteX5" fmla="*/ 416950 w 445942"/>
                <a:gd name="connsiteY5" fmla="*/ 295717 h 642152"/>
                <a:gd name="connsiteX6" fmla="*/ 435781 w 445942"/>
                <a:gd name="connsiteY6" fmla="*/ 324075 h 642152"/>
                <a:gd name="connsiteX7" fmla="*/ 438006 w 445942"/>
                <a:gd name="connsiteY7" fmla="*/ 335511 h 642152"/>
                <a:gd name="connsiteX8" fmla="*/ 439205 w 445942"/>
                <a:gd name="connsiteY8" fmla="*/ 337290 h 642152"/>
                <a:gd name="connsiteX9" fmla="*/ 445942 w 445942"/>
                <a:gd name="connsiteY9" fmla="*/ 370658 h 642152"/>
                <a:gd name="connsiteX10" fmla="*/ 445942 w 445942"/>
                <a:gd name="connsiteY10" fmla="*/ 552722 h 642152"/>
                <a:gd name="connsiteX0" fmla="*/ 274492 w 445942"/>
                <a:gd name="connsiteY0" fmla="*/ 552722 h 552722"/>
                <a:gd name="connsiteX1" fmla="*/ 274492 w 445942"/>
                <a:gd name="connsiteY1" fmla="*/ 395726 h 552722"/>
                <a:gd name="connsiteX2" fmla="*/ 0 w 445942"/>
                <a:gd name="connsiteY2" fmla="*/ 121234 h 552722"/>
                <a:gd name="connsiteX3" fmla="*/ 121233 w 445942"/>
                <a:gd name="connsiteY3" fmla="*/ 0 h 552722"/>
                <a:gd name="connsiteX4" fmla="*/ 416950 w 445942"/>
                <a:gd name="connsiteY4" fmla="*/ 295717 h 552722"/>
                <a:gd name="connsiteX5" fmla="*/ 435781 w 445942"/>
                <a:gd name="connsiteY5" fmla="*/ 324075 h 552722"/>
                <a:gd name="connsiteX6" fmla="*/ 438006 w 445942"/>
                <a:gd name="connsiteY6" fmla="*/ 335511 h 552722"/>
                <a:gd name="connsiteX7" fmla="*/ 439205 w 445942"/>
                <a:gd name="connsiteY7" fmla="*/ 337290 h 552722"/>
                <a:gd name="connsiteX8" fmla="*/ 445942 w 445942"/>
                <a:gd name="connsiteY8" fmla="*/ 370658 h 552722"/>
                <a:gd name="connsiteX9" fmla="*/ 445942 w 445942"/>
                <a:gd name="connsiteY9" fmla="*/ 552722 h 552722"/>
                <a:gd name="connsiteX0" fmla="*/ 156904 w 445942"/>
                <a:gd name="connsiteY0" fmla="*/ 662793 h 662793"/>
                <a:gd name="connsiteX1" fmla="*/ 274492 w 445942"/>
                <a:gd name="connsiteY1" fmla="*/ 395726 h 662793"/>
                <a:gd name="connsiteX2" fmla="*/ 0 w 445942"/>
                <a:gd name="connsiteY2" fmla="*/ 121234 h 662793"/>
                <a:gd name="connsiteX3" fmla="*/ 121233 w 445942"/>
                <a:gd name="connsiteY3" fmla="*/ 0 h 662793"/>
                <a:gd name="connsiteX4" fmla="*/ 416950 w 445942"/>
                <a:gd name="connsiteY4" fmla="*/ 295717 h 662793"/>
                <a:gd name="connsiteX5" fmla="*/ 435781 w 445942"/>
                <a:gd name="connsiteY5" fmla="*/ 324075 h 662793"/>
                <a:gd name="connsiteX6" fmla="*/ 438006 w 445942"/>
                <a:gd name="connsiteY6" fmla="*/ 335511 h 662793"/>
                <a:gd name="connsiteX7" fmla="*/ 439205 w 445942"/>
                <a:gd name="connsiteY7" fmla="*/ 337290 h 662793"/>
                <a:gd name="connsiteX8" fmla="*/ 445942 w 445942"/>
                <a:gd name="connsiteY8" fmla="*/ 370658 h 662793"/>
                <a:gd name="connsiteX9" fmla="*/ 445942 w 445942"/>
                <a:gd name="connsiteY9" fmla="*/ 552722 h 662793"/>
                <a:gd name="connsiteX0" fmla="*/ 156904 w 445942"/>
                <a:gd name="connsiteY0" fmla="*/ 662793 h 789026"/>
                <a:gd name="connsiteX1" fmla="*/ 274492 w 445942"/>
                <a:gd name="connsiteY1" fmla="*/ 395726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56904 w 445942"/>
                <a:gd name="connsiteY0" fmla="*/ 662793 h 789026"/>
                <a:gd name="connsiteX1" fmla="*/ 254037 w 445942"/>
                <a:gd name="connsiteY1" fmla="*/ 379825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15869 w 445942"/>
                <a:gd name="connsiteY0" fmla="*/ 652540 h 789026"/>
                <a:gd name="connsiteX1" fmla="*/ 254037 w 445942"/>
                <a:gd name="connsiteY1" fmla="*/ 379825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15869 w 445942"/>
                <a:gd name="connsiteY0" fmla="*/ 652540 h 789026"/>
                <a:gd name="connsiteX1" fmla="*/ 254037 w 445942"/>
                <a:gd name="connsiteY1" fmla="*/ 379825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15869 w 445942"/>
                <a:gd name="connsiteY0" fmla="*/ 652540 h 789026"/>
                <a:gd name="connsiteX1" fmla="*/ 254037 w 445942"/>
                <a:gd name="connsiteY1" fmla="*/ 379825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03236 w 445942"/>
                <a:gd name="connsiteY0" fmla="*/ 651043 h 789026"/>
                <a:gd name="connsiteX1" fmla="*/ 254037 w 445942"/>
                <a:gd name="connsiteY1" fmla="*/ 379825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03236 w 445942"/>
                <a:gd name="connsiteY0" fmla="*/ 651043 h 789026"/>
                <a:gd name="connsiteX1" fmla="*/ 236628 w 445942"/>
                <a:gd name="connsiteY1" fmla="*/ 384051 h 789026"/>
                <a:gd name="connsiteX2" fmla="*/ 0 w 445942"/>
                <a:gd name="connsiteY2" fmla="*/ 121234 h 789026"/>
                <a:gd name="connsiteX3" fmla="*/ 121233 w 445942"/>
                <a:gd name="connsiteY3" fmla="*/ 0 h 789026"/>
                <a:gd name="connsiteX4" fmla="*/ 416950 w 445942"/>
                <a:gd name="connsiteY4" fmla="*/ 295717 h 789026"/>
                <a:gd name="connsiteX5" fmla="*/ 435781 w 445942"/>
                <a:gd name="connsiteY5" fmla="*/ 324075 h 789026"/>
                <a:gd name="connsiteX6" fmla="*/ 438006 w 445942"/>
                <a:gd name="connsiteY6" fmla="*/ 335511 h 789026"/>
                <a:gd name="connsiteX7" fmla="*/ 439205 w 445942"/>
                <a:gd name="connsiteY7" fmla="*/ 337290 h 789026"/>
                <a:gd name="connsiteX8" fmla="*/ 445942 w 445942"/>
                <a:gd name="connsiteY8" fmla="*/ 370658 h 789026"/>
                <a:gd name="connsiteX9" fmla="*/ 286535 w 445942"/>
                <a:gd name="connsiteY9" fmla="*/ 789026 h 789026"/>
                <a:gd name="connsiteX0" fmla="*/ 103236 w 445942"/>
                <a:gd name="connsiteY0" fmla="*/ 651043 h 812037"/>
                <a:gd name="connsiteX1" fmla="*/ 236628 w 445942"/>
                <a:gd name="connsiteY1" fmla="*/ 384051 h 812037"/>
                <a:gd name="connsiteX2" fmla="*/ 0 w 445942"/>
                <a:gd name="connsiteY2" fmla="*/ 121234 h 812037"/>
                <a:gd name="connsiteX3" fmla="*/ 121233 w 445942"/>
                <a:gd name="connsiteY3" fmla="*/ 0 h 812037"/>
                <a:gd name="connsiteX4" fmla="*/ 416950 w 445942"/>
                <a:gd name="connsiteY4" fmla="*/ 295717 h 812037"/>
                <a:gd name="connsiteX5" fmla="*/ 435781 w 445942"/>
                <a:gd name="connsiteY5" fmla="*/ 324075 h 812037"/>
                <a:gd name="connsiteX6" fmla="*/ 438006 w 445942"/>
                <a:gd name="connsiteY6" fmla="*/ 335511 h 812037"/>
                <a:gd name="connsiteX7" fmla="*/ 439205 w 445942"/>
                <a:gd name="connsiteY7" fmla="*/ 337290 h 812037"/>
                <a:gd name="connsiteX8" fmla="*/ 445942 w 445942"/>
                <a:gd name="connsiteY8" fmla="*/ 370658 h 812037"/>
                <a:gd name="connsiteX9" fmla="*/ 291145 w 445942"/>
                <a:gd name="connsiteY9" fmla="*/ 812037 h 812037"/>
                <a:gd name="connsiteX0" fmla="*/ 103236 w 445942"/>
                <a:gd name="connsiteY0" fmla="*/ 529809 h 690803"/>
                <a:gd name="connsiteX1" fmla="*/ 236628 w 445942"/>
                <a:gd name="connsiteY1" fmla="*/ 262817 h 690803"/>
                <a:gd name="connsiteX2" fmla="*/ 0 w 445942"/>
                <a:gd name="connsiteY2" fmla="*/ 0 h 690803"/>
                <a:gd name="connsiteX3" fmla="*/ 416950 w 445942"/>
                <a:gd name="connsiteY3" fmla="*/ 174483 h 690803"/>
                <a:gd name="connsiteX4" fmla="*/ 435781 w 445942"/>
                <a:gd name="connsiteY4" fmla="*/ 202841 h 690803"/>
                <a:gd name="connsiteX5" fmla="*/ 438006 w 445942"/>
                <a:gd name="connsiteY5" fmla="*/ 214277 h 690803"/>
                <a:gd name="connsiteX6" fmla="*/ 439205 w 445942"/>
                <a:gd name="connsiteY6" fmla="*/ 216056 h 690803"/>
                <a:gd name="connsiteX7" fmla="*/ 445942 w 445942"/>
                <a:gd name="connsiteY7" fmla="*/ 249424 h 690803"/>
                <a:gd name="connsiteX8" fmla="*/ 291145 w 445942"/>
                <a:gd name="connsiteY8" fmla="*/ 690803 h 690803"/>
                <a:gd name="connsiteX0" fmla="*/ 0 w 342706"/>
                <a:gd name="connsiteY0" fmla="*/ 355325 h 516319"/>
                <a:gd name="connsiteX1" fmla="*/ 133392 w 342706"/>
                <a:gd name="connsiteY1" fmla="*/ 88333 h 516319"/>
                <a:gd name="connsiteX2" fmla="*/ 313714 w 342706"/>
                <a:gd name="connsiteY2" fmla="*/ -1 h 516319"/>
                <a:gd name="connsiteX3" fmla="*/ 332545 w 342706"/>
                <a:gd name="connsiteY3" fmla="*/ 28357 h 516319"/>
                <a:gd name="connsiteX4" fmla="*/ 334770 w 342706"/>
                <a:gd name="connsiteY4" fmla="*/ 39793 h 516319"/>
                <a:gd name="connsiteX5" fmla="*/ 335969 w 342706"/>
                <a:gd name="connsiteY5" fmla="*/ 41572 h 516319"/>
                <a:gd name="connsiteX6" fmla="*/ 342706 w 342706"/>
                <a:gd name="connsiteY6" fmla="*/ 74940 h 516319"/>
                <a:gd name="connsiteX7" fmla="*/ 187909 w 342706"/>
                <a:gd name="connsiteY7" fmla="*/ 516319 h 516319"/>
                <a:gd name="connsiteX0" fmla="*/ 0 w 342706"/>
                <a:gd name="connsiteY0" fmla="*/ 326967 h 487961"/>
                <a:gd name="connsiteX1" fmla="*/ 133392 w 342706"/>
                <a:gd name="connsiteY1" fmla="*/ 59975 h 487961"/>
                <a:gd name="connsiteX2" fmla="*/ 332545 w 342706"/>
                <a:gd name="connsiteY2" fmla="*/ -1 h 487961"/>
                <a:gd name="connsiteX3" fmla="*/ 334770 w 342706"/>
                <a:gd name="connsiteY3" fmla="*/ 11435 h 487961"/>
                <a:gd name="connsiteX4" fmla="*/ 335969 w 342706"/>
                <a:gd name="connsiteY4" fmla="*/ 13214 h 487961"/>
                <a:gd name="connsiteX5" fmla="*/ 342706 w 342706"/>
                <a:gd name="connsiteY5" fmla="*/ 46582 h 487961"/>
                <a:gd name="connsiteX6" fmla="*/ 187909 w 342706"/>
                <a:gd name="connsiteY6" fmla="*/ 487961 h 487961"/>
                <a:gd name="connsiteX0" fmla="*/ 0 w 342706"/>
                <a:gd name="connsiteY0" fmla="*/ 326968 h 487962"/>
                <a:gd name="connsiteX1" fmla="*/ 133392 w 342706"/>
                <a:gd name="connsiteY1" fmla="*/ 59976 h 487962"/>
                <a:gd name="connsiteX2" fmla="*/ 332545 w 342706"/>
                <a:gd name="connsiteY2" fmla="*/ 0 h 487962"/>
                <a:gd name="connsiteX3" fmla="*/ 334770 w 342706"/>
                <a:gd name="connsiteY3" fmla="*/ 11436 h 487962"/>
                <a:gd name="connsiteX4" fmla="*/ 342706 w 342706"/>
                <a:gd name="connsiteY4" fmla="*/ 46583 h 487962"/>
                <a:gd name="connsiteX5" fmla="*/ 187909 w 342706"/>
                <a:gd name="connsiteY5" fmla="*/ 487962 h 487962"/>
                <a:gd name="connsiteX0" fmla="*/ 0 w 342706"/>
                <a:gd name="connsiteY0" fmla="*/ 326968 h 487962"/>
                <a:gd name="connsiteX1" fmla="*/ 133392 w 342706"/>
                <a:gd name="connsiteY1" fmla="*/ 59976 h 487962"/>
                <a:gd name="connsiteX2" fmla="*/ 332545 w 342706"/>
                <a:gd name="connsiteY2" fmla="*/ 0 h 487962"/>
                <a:gd name="connsiteX3" fmla="*/ 342706 w 342706"/>
                <a:gd name="connsiteY3" fmla="*/ 46583 h 487962"/>
                <a:gd name="connsiteX4" fmla="*/ 187909 w 342706"/>
                <a:gd name="connsiteY4" fmla="*/ 487962 h 487962"/>
                <a:gd name="connsiteX0" fmla="*/ 0 w 342706"/>
                <a:gd name="connsiteY0" fmla="*/ 280385 h 441379"/>
                <a:gd name="connsiteX1" fmla="*/ 133392 w 342706"/>
                <a:gd name="connsiteY1" fmla="*/ 13393 h 441379"/>
                <a:gd name="connsiteX2" fmla="*/ 342706 w 342706"/>
                <a:gd name="connsiteY2" fmla="*/ 0 h 441379"/>
                <a:gd name="connsiteX3" fmla="*/ 187909 w 342706"/>
                <a:gd name="connsiteY3" fmla="*/ 441379 h 441379"/>
                <a:gd name="connsiteX0" fmla="*/ 0 w 356488"/>
                <a:gd name="connsiteY0" fmla="*/ 266992 h 427986"/>
                <a:gd name="connsiteX1" fmla="*/ 133392 w 356488"/>
                <a:gd name="connsiteY1" fmla="*/ 0 h 427986"/>
                <a:gd name="connsiteX2" fmla="*/ 356488 w 356488"/>
                <a:gd name="connsiteY2" fmla="*/ 62821 h 427986"/>
                <a:gd name="connsiteX3" fmla="*/ 187909 w 356488"/>
                <a:gd name="connsiteY3" fmla="*/ 427986 h 427986"/>
                <a:gd name="connsiteX0" fmla="*/ 0 w 356488"/>
                <a:gd name="connsiteY0" fmla="*/ 266992 h 493683"/>
                <a:gd name="connsiteX1" fmla="*/ 133392 w 356488"/>
                <a:gd name="connsiteY1" fmla="*/ 0 h 493683"/>
                <a:gd name="connsiteX2" fmla="*/ 356488 w 356488"/>
                <a:gd name="connsiteY2" fmla="*/ 62821 h 493683"/>
                <a:gd name="connsiteX3" fmla="*/ 105348 w 356488"/>
                <a:gd name="connsiteY3" fmla="*/ 493682 h 493683"/>
                <a:gd name="connsiteX0" fmla="*/ 0 w 327883"/>
                <a:gd name="connsiteY0" fmla="*/ 266992 h 493682"/>
                <a:gd name="connsiteX1" fmla="*/ 133392 w 327883"/>
                <a:gd name="connsiteY1" fmla="*/ 0 h 493682"/>
                <a:gd name="connsiteX2" fmla="*/ 327883 w 327883"/>
                <a:gd name="connsiteY2" fmla="*/ 89983 h 493682"/>
                <a:gd name="connsiteX3" fmla="*/ 105348 w 327883"/>
                <a:gd name="connsiteY3" fmla="*/ 493682 h 493682"/>
                <a:gd name="connsiteX0" fmla="*/ 0 w 327883"/>
                <a:gd name="connsiteY0" fmla="*/ 255468 h 482158"/>
                <a:gd name="connsiteX1" fmla="*/ 139645 w 327883"/>
                <a:gd name="connsiteY1" fmla="*/ 1 h 482158"/>
                <a:gd name="connsiteX2" fmla="*/ 327883 w 327883"/>
                <a:gd name="connsiteY2" fmla="*/ 78459 h 482158"/>
                <a:gd name="connsiteX3" fmla="*/ 105348 w 327883"/>
                <a:gd name="connsiteY3" fmla="*/ 482158 h 482158"/>
                <a:gd name="connsiteX0" fmla="*/ 0 w 403361"/>
                <a:gd name="connsiteY0" fmla="*/ 255467 h 482157"/>
                <a:gd name="connsiteX1" fmla="*/ 139645 w 403361"/>
                <a:gd name="connsiteY1" fmla="*/ 0 h 482157"/>
                <a:gd name="connsiteX2" fmla="*/ 403361 w 403361"/>
                <a:gd name="connsiteY2" fmla="*/ 144909 h 482157"/>
                <a:gd name="connsiteX3" fmla="*/ 105348 w 403361"/>
                <a:gd name="connsiteY3" fmla="*/ 482157 h 482157"/>
                <a:gd name="connsiteX0" fmla="*/ 0 w 403361"/>
                <a:gd name="connsiteY0" fmla="*/ 255467 h 529524"/>
                <a:gd name="connsiteX1" fmla="*/ 139645 w 403361"/>
                <a:gd name="connsiteY1" fmla="*/ 0 h 529524"/>
                <a:gd name="connsiteX2" fmla="*/ 403361 w 403361"/>
                <a:gd name="connsiteY2" fmla="*/ 144909 h 529524"/>
                <a:gd name="connsiteX3" fmla="*/ 95589 w 403361"/>
                <a:gd name="connsiteY3" fmla="*/ 529524 h 529524"/>
                <a:gd name="connsiteX0" fmla="*/ 0 w 376320"/>
                <a:gd name="connsiteY0" fmla="*/ 255467 h 529524"/>
                <a:gd name="connsiteX1" fmla="*/ 139645 w 376320"/>
                <a:gd name="connsiteY1" fmla="*/ 0 h 529524"/>
                <a:gd name="connsiteX2" fmla="*/ 376320 w 376320"/>
                <a:gd name="connsiteY2" fmla="*/ 174953 h 529524"/>
                <a:gd name="connsiteX3" fmla="*/ 95589 w 376320"/>
                <a:gd name="connsiteY3" fmla="*/ 529524 h 529524"/>
                <a:gd name="connsiteX0" fmla="*/ 0 w 366979"/>
                <a:gd name="connsiteY0" fmla="*/ 255467 h 529524"/>
                <a:gd name="connsiteX1" fmla="*/ 139645 w 366979"/>
                <a:gd name="connsiteY1" fmla="*/ 0 h 529524"/>
                <a:gd name="connsiteX2" fmla="*/ 366979 w 366979"/>
                <a:gd name="connsiteY2" fmla="*/ 150484 h 529524"/>
                <a:gd name="connsiteX3" fmla="*/ 95589 w 366979"/>
                <a:gd name="connsiteY3" fmla="*/ 529524 h 529524"/>
                <a:gd name="connsiteX0" fmla="*/ 0 w 366979"/>
                <a:gd name="connsiteY0" fmla="*/ 255467 h 503933"/>
                <a:gd name="connsiteX1" fmla="*/ 139645 w 366979"/>
                <a:gd name="connsiteY1" fmla="*/ 0 h 503933"/>
                <a:gd name="connsiteX2" fmla="*/ 366979 w 366979"/>
                <a:gd name="connsiteY2" fmla="*/ 150484 h 503933"/>
                <a:gd name="connsiteX3" fmla="*/ 152634 w 366979"/>
                <a:gd name="connsiteY3" fmla="*/ 503934 h 503933"/>
                <a:gd name="connsiteX0" fmla="*/ 0 w 366979"/>
                <a:gd name="connsiteY0" fmla="*/ 255467 h 532668"/>
                <a:gd name="connsiteX1" fmla="*/ 139645 w 366979"/>
                <a:gd name="connsiteY1" fmla="*/ 0 h 532668"/>
                <a:gd name="connsiteX2" fmla="*/ 366979 w 366979"/>
                <a:gd name="connsiteY2" fmla="*/ 150484 h 532668"/>
                <a:gd name="connsiteX3" fmla="*/ 152468 w 366979"/>
                <a:gd name="connsiteY3" fmla="*/ 532669 h 532668"/>
                <a:gd name="connsiteX0" fmla="*/ 0 w 366979"/>
                <a:gd name="connsiteY0" fmla="*/ 255467 h 538356"/>
                <a:gd name="connsiteX1" fmla="*/ 139645 w 366979"/>
                <a:gd name="connsiteY1" fmla="*/ 0 h 538356"/>
                <a:gd name="connsiteX2" fmla="*/ 366979 w 366979"/>
                <a:gd name="connsiteY2" fmla="*/ 150484 h 538356"/>
                <a:gd name="connsiteX3" fmla="*/ 139790 w 366979"/>
                <a:gd name="connsiteY3" fmla="*/ 538356 h 538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979" h="538356">
                  <a:moveTo>
                    <a:pt x="0" y="255467"/>
                  </a:moveTo>
                  <a:cubicBezTo>
                    <a:pt x="36299" y="211930"/>
                    <a:pt x="93589" y="90905"/>
                    <a:pt x="139645" y="0"/>
                  </a:cubicBezTo>
                  <a:lnTo>
                    <a:pt x="366979" y="150484"/>
                  </a:lnTo>
                  <a:lnTo>
                    <a:pt x="139790" y="538356"/>
                  </a:ln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B6516719-E2D3-45E8-BD0C-1E764958A047}"/>
                </a:ext>
              </a:extLst>
            </p:cNvPr>
            <p:cNvGrpSpPr/>
            <p:nvPr/>
          </p:nvGrpSpPr>
          <p:grpSpPr>
            <a:xfrm flipH="1">
              <a:off x="8179222" y="4349229"/>
              <a:ext cx="334465" cy="989922"/>
              <a:chOff x="7674649" y="1470774"/>
              <a:chExt cx="334465" cy="989922"/>
            </a:xfrm>
          </p:grpSpPr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77FFE715-0A2B-44DE-A0F8-30ECE2408A71}"/>
                  </a:ext>
                </a:extLst>
              </p:cNvPr>
              <p:cNvGrpSpPr/>
              <p:nvPr/>
            </p:nvGrpSpPr>
            <p:grpSpPr>
              <a:xfrm>
                <a:off x="7674649" y="1470774"/>
                <a:ext cx="334465" cy="745217"/>
                <a:chOff x="6539537" y="1442625"/>
                <a:chExt cx="334465" cy="745217"/>
              </a:xfrm>
            </p:grpSpPr>
            <p:grpSp>
              <p:nvGrpSpPr>
                <p:cNvPr id="710" name="グループ化 709">
                  <a:extLst>
                    <a:ext uri="{FF2B5EF4-FFF2-40B4-BE49-F238E27FC236}">
                      <a16:creationId xmlns:a16="http://schemas.microsoft.com/office/drawing/2014/main" id="{A9689350-302B-47FB-8F00-D4549CCF30C7}"/>
                    </a:ext>
                  </a:extLst>
                </p:cNvPr>
                <p:cNvGrpSpPr/>
                <p:nvPr/>
              </p:nvGrpSpPr>
              <p:grpSpPr>
                <a:xfrm>
                  <a:off x="6683991" y="1442625"/>
                  <a:ext cx="63699" cy="271851"/>
                  <a:chOff x="6551237" y="928419"/>
                  <a:chExt cx="304627" cy="1072240"/>
                </a:xfrm>
              </p:grpSpPr>
              <p:sp>
                <p:nvSpPr>
                  <p:cNvPr id="712" name="フリーフォーム: 図形 711">
                    <a:extLst>
                      <a:ext uri="{FF2B5EF4-FFF2-40B4-BE49-F238E27FC236}">
                        <a16:creationId xmlns:a16="http://schemas.microsoft.com/office/drawing/2014/main" id="{9B1E7FFC-D489-42D5-B596-BBC4D8F30815}"/>
                      </a:ext>
                    </a:extLst>
                  </p:cNvPr>
                  <p:cNvSpPr/>
                  <p:nvPr/>
                </p:nvSpPr>
                <p:spPr>
                  <a:xfrm rot="1724692">
                    <a:off x="6551237" y="1216308"/>
                    <a:ext cx="231746" cy="784351"/>
                  </a:xfrm>
                  <a:custGeom>
                    <a:avLst/>
                    <a:gdLst>
                      <a:gd name="connsiteX0" fmla="*/ 353872 w 583339"/>
                      <a:gd name="connsiteY0" fmla="*/ 1974328 h 1974328"/>
                      <a:gd name="connsiteX1" fmla="*/ 7718 w 583339"/>
                      <a:gd name="connsiteY1" fmla="*/ 1524834 h 1974328"/>
                      <a:gd name="connsiteX2" fmla="*/ 1313 w 583339"/>
                      <a:gd name="connsiteY2" fmla="*/ 1446492 h 1974328"/>
                      <a:gd name="connsiteX3" fmla="*/ 0 w 583339"/>
                      <a:gd name="connsiteY3" fmla="*/ 1446492 h 1974328"/>
                      <a:gd name="connsiteX4" fmla="*/ 0 w 583339"/>
                      <a:gd name="connsiteY4" fmla="*/ 578888 h 1974328"/>
                      <a:gd name="connsiteX5" fmla="*/ 3309 w 583339"/>
                      <a:gd name="connsiteY5" fmla="*/ 562498 h 1974328"/>
                      <a:gd name="connsiteX6" fmla="*/ 2359 w 583339"/>
                      <a:gd name="connsiteY6" fmla="*/ 548871 h 1974328"/>
                      <a:gd name="connsiteX7" fmla="*/ 11622 w 583339"/>
                      <a:gd name="connsiteY7" fmla="*/ 521325 h 1974328"/>
                      <a:gd name="connsiteX8" fmla="*/ 13960 w 583339"/>
                      <a:gd name="connsiteY8" fmla="*/ 509744 h 1974328"/>
                      <a:gd name="connsiteX9" fmla="*/ 17065 w 583339"/>
                      <a:gd name="connsiteY9" fmla="*/ 505139 h 1974328"/>
                      <a:gd name="connsiteX10" fmla="*/ 24842 w 583339"/>
                      <a:gd name="connsiteY10" fmla="*/ 482011 h 1974328"/>
                      <a:gd name="connsiteX11" fmla="*/ 251834 w 583339"/>
                      <a:gd name="connsiteY11" fmla="*/ 88848 h 1974328"/>
                      <a:gd name="connsiteX12" fmla="*/ 494491 w 583339"/>
                      <a:gd name="connsiteY12" fmla="*/ 23828 h 1974328"/>
                      <a:gd name="connsiteX13" fmla="*/ 559511 w 583339"/>
                      <a:gd name="connsiteY13" fmla="*/ 266485 h 1974328"/>
                      <a:gd name="connsiteX14" fmla="*/ 355274 w 583339"/>
                      <a:gd name="connsiteY14" fmla="*/ 620231 h 1974328"/>
                      <a:gd name="connsiteX15" fmla="*/ 355273 w 583339"/>
                      <a:gd name="connsiteY15" fmla="*/ 1442199 h 1974328"/>
                      <a:gd name="connsiteX16" fmla="*/ 365071 w 583339"/>
                      <a:gd name="connsiteY16" fmla="*/ 1504208 h 1974328"/>
                      <a:gd name="connsiteX17" fmla="*/ 499633 w 583339"/>
                      <a:gd name="connsiteY17" fmla="*/ 1652112 h 1974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83339" h="1974328">
                        <a:moveTo>
                          <a:pt x="353872" y="1974328"/>
                        </a:moveTo>
                        <a:cubicBezTo>
                          <a:pt x="167309" y="1891540"/>
                          <a:pt x="38358" y="1721154"/>
                          <a:pt x="7718" y="1524834"/>
                        </a:cubicBezTo>
                        <a:lnTo>
                          <a:pt x="1313" y="1446492"/>
                        </a:lnTo>
                        <a:lnTo>
                          <a:pt x="0" y="1446492"/>
                        </a:lnTo>
                        <a:lnTo>
                          <a:pt x="0" y="578888"/>
                        </a:lnTo>
                        <a:lnTo>
                          <a:pt x="3309" y="562498"/>
                        </a:lnTo>
                        <a:lnTo>
                          <a:pt x="2359" y="548871"/>
                        </a:lnTo>
                        <a:lnTo>
                          <a:pt x="11622" y="521325"/>
                        </a:lnTo>
                        <a:lnTo>
                          <a:pt x="13960" y="509744"/>
                        </a:lnTo>
                        <a:lnTo>
                          <a:pt x="17065" y="505139"/>
                        </a:lnTo>
                        <a:lnTo>
                          <a:pt x="24842" y="482011"/>
                        </a:lnTo>
                        <a:lnTo>
                          <a:pt x="251834" y="88848"/>
                        </a:lnTo>
                        <a:cubicBezTo>
                          <a:pt x="300887" y="3885"/>
                          <a:pt x="409529" y="-25225"/>
                          <a:pt x="494491" y="23828"/>
                        </a:cubicBezTo>
                        <a:cubicBezTo>
                          <a:pt x="579453" y="72881"/>
                          <a:pt x="608564" y="181522"/>
                          <a:pt x="559511" y="266485"/>
                        </a:cubicBezTo>
                        <a:lnTo>
                          <a:pt x="355274" y="620231"/>
                        </a:lnTo>
                        <a:lnTo>
                          <a:pt x="355273" y="1442199"/>
                        </a:lnTo>
                        <a:lnTo>
                          <a:pt x="365071" y="1504208"/>
                        </a:lnTo>
                        <a:cubicBezTo>
                          <a:pt x="385509" y="1569188"/>
                          <a:pt x="433911" y="1623759"/>
                          <a:pt x="499633" y="165211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13" name="フリーフォーム: 図形 712">
                    <a:extLst>
                      <a:ext uri="{FF2B5EF4-FFF2-40B4-BE49-F238E27FC236}">
                        <a16:creationId xmlns:a16="http://schemas.microsoft.com/office/drawing/2014/main" id="{118661EC-2B2F-4F7A-B328-D496E9EF169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6583064" y="1100876"/>
                    <a:ext cx="258674" cy="875490"/>
                  </a:xfrm>
                  <a:custGeom>
                    <a:avLst/>
                    <a:gdLst>
                      <a:gd name="connsiteX0" fmla="*/ 353872 w 583339"/>
                      <a:gd name="connsiteY0" fmla="*/ 1974328 h 1974328"/>
                      <a:gd name="connsiteX1" fmla="*/ 7718 w 583339"/>
                      <a:gd name="connsiteY1" fmla="*/ 1524834 h 1974328"/>
                      <a:gd name="connsiteX2" fmla="*/ 1313 w 583339"/>
                      <a:gd name="connsiteY2" fmla="*/ 1446492 h 1974328"/>
                      <a:gd name="connsiteX3" fmla="*/ 0 w 583339"/>
                      <a:gd name="connsiteY3" fmla="*/ 1446492 h 1974328"/>
                      <a:gd name="connsiteX4" fmla="*/ 0 w 583339"/>
                      <a:gd name="connsiteY4" fmla="*/ 578888 h 1974328"/>
                      <a:gd name="connsiteX5" fmla="*/ 3309 w 583339"/>
                      <a:gd name="connsiteY5" fmla="*/ 562498 h 1974328"/>
                      <a:gd name="connsiteX6" fmla="*/ 2359 w 583339"/>
                      <a:gd name="connsiteY6" fmla="*/ 548871 h 1974328"/>
                      <a:gd name="connsiteX7" fmla="*/ 11622 w 583339"/>
                      <a:gd name="connsiteY7" fmla="*/ 521325 h 1974328"/>
                      <a:gd name="connsiteX8" fmla="*/ 13960 w 583339"/>
                      <a:gd name="connsiteY8" fmla="*/ 509744 h 1974328"/>
                      <a:gd name="connsiteX9" fmla="*/ 17065 w 583339"/>
                      <a:gd name="connsiteY9" fmla="*/ 505139 h 1974328"/>
                      <a:gd name="connsiteX10" fmla="*/ 24842 w 583339"/>
                      <a:gd name="connsiteY10" fmla="*/ 482011 h 1974328"/>
                      <a:gd name="connsiteX11" fmla="*/ 251834 w 583339"/>
                      <a:gd name="connsiteY11" fmla="*/ 88848 h 1974328"/>
                      <a:gd name="connsiteX12" fmla="*/ 494491 w 583339"/>
                      <a:gd name="connsiteY12" fmla="*/ 23828 h 1974328"/>
                      <a:gd name="connsiteX13" fmla="*/ 559511 w 583339"/>
                      <a:gd name="connsiteY13" fmla="*/ 266485 h 1974328"/>
                      <a:gd name="connsiteX14" fmla="*/ 355274 w 583339"/>
                      <a:gd name="connsiteY14" fmla="*/ 620231 h 1974328"/>
                      <a:gd name="connsiteX15" fmla="*/ 355273 w 583339"/>
                      <a:gd name="connsiteY15" fmla="*/ 1442199 h 1974328"/>
                      <a:gd name="connsiteX16" fmla="*/ 365071 w 583339"/>
                      <a:gd name="connsiteY16" fmla="*/ 1504208 h 1974328"/>
                      <a:gd name="connsiteX17" fmla="*/ 499633 w 583339"/>
                      <a:gd name="connsiteY17" fmla="*/ 1652112 h 1974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83339" h="1974328">
                        <a:moveTo>
                          <a:pt x="353872" y="1974328"/>
                        </a:moveTo>
                        <a:cubicBezTo>
                          <a:pt x="167309" y="1891540"/>
                          <a:pt x="38358" y="1721154"/>
                          <a:pt x="7718" y="1524834"/>
                        </a:cubicBezTo>
                        <a:lnTo>
                          <a:pt x="1313" y="1446492"/>
                        </a:lnTo>
                        <a:lnTo>
                          <a:pt x="0" y="1446492"/>
                        </a:lnTo>
                        <a:lnTo>
                          <a:pt x="0" y="578888"/>
                        </a:lnTo>
                        <a:lnTo>
                          <a:pt x="3309" y="562498"/>
                        </a:lnTo>
                        <a:lnTo>
                          <a:pt x="2359" y="548871"/>
                        </a:lnTo>
                        <a:lnTo>
                          <a:pt x="11622" y="521325"/>
                        </a:lnTo>
                        <a:lnTo>
                          <a:pt x="13960" y="509744"/>
                        </a:lnTo>
                        <a:lnTo>
                          <a:pt x="17065" y="505139"/>
                        </a:lnTo>
                        <a:lnTo>
                          <a:pt x="24842" y="482011"/>
                        </a:lnTo>
                        <a:lnTo>
                          <a:pt x="251834" y="88848"/>
                        </a:lnTo>
                        <a:cubicBezTo>
                          <a:pt x="300887" y="3885"/>
                          <a:pt x="409529" y="-25225"/>
                          <a:pt x="494491" y="23828"/>
                        </a:cubicBezTo>
                        <a:cubicBezTo>
                          <a:pt x="579453" y="72881"/>
                          <a:pt x="608564" y="181522"/>
                          <a:pt x="559511" y="266485"/>
                        </a:cubicBezTo>
                        <a:lnTo>
                          <a:pt x="355274" y="620231"/>
                        </a:lnTo>
                        <a:lnTo>
                          <a:pt x="355273" y="1442199"/>
                        </a:lnTo>
                        <a:lnTo>
                          <a:pt x="365071" y="1504208"/>
                        </a:lnTo>
                        <a:cubicBezTo>
                          <a:pt x="385509" y="1569188"/>
                          <a:pt x="433911" y="1623759"/>
                          <a:pt x="499633" y="165211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14" name="フリーフォーム: 図形 713">
                    <a:extLst>
                      <a:ext uri="{FF2B5EF4-FFF2-40B4-BE49-F238E27FC236}">
                        <a16:creationId xmlns:a16="http://schemas.microsoft.com/office/drawing/2014/main" id="{E17D7891-1A2A-41BC-A13B-6724ADAD1C3D}"/>
                      </a:ext>
                    </a:extLst>
                  </p:cNvPr>
                  <p:cNvSpPr/>
                  <p:nvPr/>
                </p:nvSpPr>
                <p:spPr>
                  <a:xfrm rot="1885952">
                    <a:off x="6588493" y="928419"/>
                    <a:ext cx="267371" cy="1033199"/>
                  </a:xfrm>
                  <a:custGeom>
                    <a:avLst/>
                    <a:gdLst>
                      <a:gd name="connsiteX0" fmla="*/ 353872 w 583339"/>
                      <a:gd name="connsiteY0" fmla="*/ 1974328 h 1974328"/>
                      <a:gd name="connsiteX1" fmla="*/ 7718 w 583339"/>
                      <a:gd name="connsiteY1" fmla="*/ 1524834 h 1974328"/>
                      <a:gd name="connsiteX2" fmla="*/ 1313 w 583339"/>
                      <a:gd name="connsiteY2" fmla="*/ 1446492 h 1974328"/>
                      <a:gd name="connsiteX3" fmla="*/ 0 w 583339"/>
                      <a:gd name="connsiteY3" fmla="*/ 1446492 h 1974328"/>
                      <a:gd name="connsiteX4" fmla="*/ 0 w 583339"/>
                      <a:gd name="connsiteY4" fmla="*/ 578888 h 1974328"/>
                      <a:gd name="connsiteX5" fmla="*/ 3309 w 583339"/>
                      <a:gd name="connsiteY5" fmla="*/ 562498 h 1974328"/>
                      <a:gd name="connsiteX6" fmla="*/ 2359 w 583339"/>
                      <a:gd name="connsiteY6" fmla="*/ 548871 h 1974328"/>
                      <a:gd name="connsiteX7" fmla="*/ 11622 w 583339"/>
                      <a:gd name="connsiteY7" fmla="*/ 521325 h 1974328"/>
                      <a:gd name="connsiteX8" fmla="*/ 13960 w 583339"/>
                      <a:gd name="connsiteY8" fmla="*/ 509744 h 1974328"/>
                      <a:gd name="connsiteX9" fmla="*/ 17065 w 583339"/>
                      <a:gd name="connsiteY9" fmla="*/ 505139 h 1974328"/>
                      <a:gd name="connsiteX10" fmla="*/ 24842 w 583339"/>
                      <a:gd name="connsiteY10" fmla="*/ 482011 h 1974328"/>
                      <a:gd name="connsiteX11" fmla="*/ 251834 w 583339"/>
                      <a:gd name="connsiteY11" fmla="*/ 88848 h 1974328"/>
                      <a:gd name="connsiteX12" fmla="*/ 494491 w 583339"/>
                      <a:gd name="connsiteY12" fmla="*/ 23828 h 1974328"/>
                      <a:gd name="connsiteX13" fmla="*/ 559511 w 583339"/>
                      <a:gd name="connsiteY13" fmla="*/ 266485 h 1974328"/>
                      <a:gd name="connsiteX14" fmla="*/ 355274 w 583339"/>
                      <a:gd name="connsiteY14" fmla="*/ 620231 h 1974328"/>
                      <a:gd name="connsiteX15" fmla="*/ 355273 w 583339"/>
                      <a:gd name="connsiteY15" fmla="*/ 1442199 h 1974328"/>
                      <a:gd name="connsiteX16" fmla="*/ 365071 w 583339"/>
                      <a:gd name="connsiteY16" fmla="*/ 1504208 h 1974328"/>
                      <a:gd name="connsiteX17" fmla="*/ 499633 w 583339"/>
                      <a:gd name="connsiteY17" fmla="*/ 1652112 h 1974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83339" h="1974328">
                        <a:moveTo>
                          <a:pt x="353872" y="1974328"/>
                        </a:moveTo>
                        <a:cubicBezTo>
                          <a:pt x="167309" y="1891540"/>
                          <a:pt x="38358" y="1721154"/>
                          <a:pt x="7718" y="1524834"/>
                        </a:cubicBezTo>
                        <a:lnTo>
                          <a:pt x="1313" y="1446492"/>
                        </a:lnTo>
                        <a:lnTo>
                          <a:pt x="0" y="1446492"/>
                        </a:lnTo>
                        <a:lnTo>
                          <a:pt x="0" y="578888"/>
                        </a:lnTo>
                        <a:lnTo>
                          <a:pt x="3309" y="562498"/>
                        </a:lnTo>
                        <a:lnTo>
                          <a:pt x="2359" y="548871"/>
                        </a:lnTo>
                        <a:lnTo>
                          <a:pt x="11622" y="521325"/>
                        </a:lnTo>
                        <a:lnTo>
                          <a:pt x="13960" y="509744"/>
                        </a:lnTo>
                        <a:lnTo>
                          <a:pt x="17065" y="505139"/>
                        </a:lnTo>
                        <a:lnTo>
                          <a:pt x="24842" y="482011"/>
                        </a:lnTo>
                        <a:lnTo>
                          <a:pt x="251834" y="88848"/>
                        </a:lnTo>
                        <a:cubicBezTo>
                          <a:pt x="300887" y="3885"/>
                          <a:pt x="409529" y="-25225"/>
                          <a:pt x="494491" y="23828"/>
                        </a:cubicBezTo>
                        <a:cubicBezTo>
                          <a:pt x="579453" y="72881"/>
                          <a:pt x="608564" y="181522"/>
                          <a:pt x="559511" y="266485"/>
                        </a:cubicBezTo>
                        <a:lnTo>
                          <a:pt x="355274" y="620231"/>
                        </a:lnTo>
                        <a:lnTo>
                          <a:pt x="355273" y="1442199"/>
                        </a:lnTo>
                        <a:lnTo>
                          <a:pt x="365071" y="1504208"/>
                        </a:lnTo>
                        <a:cubicBezTo>
                          <a:pt x="385509" y="1569188"/>
                          <a:pt x="433911" y="1623759"/>
                          <a:pt x="499633" y="165211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BAF9F117-96CC-4ADF-9194-2B5A2154A37B}"/>
                    </a:ext>
                  </a:extLst>
                </p:cNvPr>
                <p:cNvSpPr/>
                <p:nvPr/>
              </p:nvSpPr>
              <p:spPr>
                <a:xfrm rot="12600000">
                  <a:off x="6539537" y="1480682"/>
                  <a:ext cx="334465" cy="707160"/>
                </a:xfrm>
                <a:custGeom>
                  <a:avLst/>
                  <a:gdLst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324311 w 452312"/>
                    <a:gd name="connsiteY11" fmla="*/ 446390 h 774233"/>
                    <a:gd name="connsiteX12" fmla="*/ 316855 w 452312"/>
                    <a:gd name="connsiteY12" fmla="*/ 447509 h 774233"/>
                    <a:gd name="connsiteX13" fmla="*/ 243407 w 452312"/>
                    <a:gd name="connsiteY13" fmla="*/ 206726 h 774233"/>
                    <a:gd name="connsiteX14" fmla="*/ 28916 w 452312"/>
                    <a:gd name="connsiteY14" fmla="*/ 171568 h 774233"/>
                    <a:gd name="connsiteX15" fmla="*/ 0 w 452312"/>
                    <a:gd name="connsiteY15" fmla="*/ 0 h 774233"/>
                    <a:gd name="connsiteX16" fmla="*/ 329992 w 452312"/>
                    <a:gd name="connsiteY16" fmla="*/ 94948 h 774233"/>
                    <a:gd name="connsiteX17" fmla="*/ 348039 w 452312"/>
                    <a:gd name="connsiteY17" fmla="*/ 112459 h 774233"/>
                    <a:gd name="connsiteX18" fmla="*/ 348687 w 452312"/>
                    <a:gd name="connsiteY18" fmla="*/ 113863 h 774233"/>
                    <a:gd name="connsiteX19" fmla="*/ 354903 w 452312"/>
                    <a:gd name="connsiteY19" fmla="*/ 119817 h 774233"/>
                    <a:gd name="connsiteX20" fmla="*/ 365336 w 452312"/>
                    <a:gd name="connsiteY20" fmla="*/ 142043 h 774233"/>
                    <a:gd name="connsiteX21" fmla="*/ 436951 w 452312"/>
                    <a:gd name="connsiteY21" fmla="*/ 429480 h 774233"/>
                    <a:gd name="connsiteX22" fmla="*/ 385941 w 452312"/>
                    <a:gd name="connsiteY22" fmla="*/ 437138 h 774233"/>
                    <a:gd name="connsiteX23" fmla="*/ 417847 w 452312"/>
                    <a:gd name="connsiteY23" fmla="*/ 437138 h 774233"/>
                    <a:gd name="connsiteX24" fmla="*/ 420100 w 452312"/>
                    <a:gd name="connsiteY24" fmla="*/ 500760 h 774233"/>
                    <a:gd name="connsiteX25" fmla="*/ 445532 w 452312"/>
                    <a:gd name="connsiteY25" fmla="*/ 564585 h 774233"/>
                    <a:gd name="connsiteX26" fmla="*/ 449921 w 452312"/>
                    <a:gd name="connsiteY26" fmla="*/ 691570 h 774233"/>
                    <a:gd name="connsiteX27" fmla="*/ 416122 w 452312"/>
                    <a:gd name="connsiteY27" fmla="*/ 757038 h 774233"/>
                    <a:gd name="connsiteX28" fmla="*/ 401660 w 452312"/>
                    <a:gd name="connsiteY28" fmla="*/ 770477 h 774233"/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324311 w 452312"/>
                    <a:gd name="connsiteY11" fmla="*/ 446390 h 774233"/>
                    <a:gd name="connsiteX12" fmla="*/ 316855 w 452312"/>
                    <a:gd name="connsiteY12" fmla="*/ 447509 h 774233"/>
                    <a:gd name="connsiteX13" fmla="*/ 243407 w 452312"/>
                    <a:gd name="connsiteY13" fmla="*/ 206726 h 774233"/>
                    <a:gd name="connsiteX14" fmla="*/ 28916 w 452312"/>
                    <a:gd name="connsiteY14" fmla="*/ 171568 h 774233"/>
                    <a:gd name="connsiteX15" fmla="*/ 0 w 452312"/>
                    <a:gd name="connsiteY15" fmla="*/ 0 h 774233"/>
                    <a:gd name="connsiteX16" fmla="*/ 329992 w 452312"/>
                    <a:gd name="connsiteY16" fmla="*/ 94948 h 774233"/>
                    <a:gd name="connsiteX17" fmla="*/ 348039 w 452312"/>
                    <a:gd name="connsiteY17" fmla="*/ 112459 h 774233"/>
                    <a:gd name="connsiteX18" fmla="*/ 348687 w 452312"/>
                    <a:gd name="connsiteY18" fmla="*/ 113863 h 774233"/>
                    <a:gd name="connsiteX19" fmla="*/ 354903 w 452312"/>
                    <a:gd name="connsiteY19" fmla="*/ 119817 h 774233"/>
                    <a:gd name="connsiteX20" fmla="*/ 365336 w 452312"/>
                    <a:gd name="connsiteY20" fmla="*/ 142043 h 774233"/>
                    <a:gd name="connsiteX21" fmla="*/ 436951 w 452312"/>
                    <a:gd name="connsiteY21" fmla="*/ 429480 h 774233"/>
                    <a:gd name="connsiteX22" fmla="*/ 417847 w 452312"/>
                    <a:gd name="connsiteY22" fmla="*/ 437138 h 774233"/>
                    <a:gd name="connsiteX23" fmla="*/ 420100 w 452312"/>
                    <a:gd name="connsiteY23" fmla="*/ 500760 h 774233"/>
                    <a:gd name="connsiteX24" fmla="*/ 445532 w 452312"/>
                    <a:gd name="connsiteY24" fmla="*/ 564585 h 774233"/>
                    <a:gd name="connsiteX25" fmla="*/ 449921 w 452312"/>
                    <a:gd name="connsiteY25" fmla="*/ 691570 h 774233"/>
                    <a:gd name="connsiteX26" fmla="*/ 416122 w 452312"/>
                    <a:gd name="connsiteY26" fmla="*/ 757038 h 774233"/>
                    <a:gd name="connsiteX27" fmla="*/ 401660 w 452312"/>
                    <a:gd name="connsiteY27" fmla="*/ 770477 h 774233"/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324311 w 452312"/>
                    <a:gd name="connsiteY11" fmla="*/ 446390 h 774233"/>
                    <a:gd name="connsiteX12" fmla="*/ 316855 w 452312"/>
                    <a:gd name="connsiteY12" fmla="*/ 447509 h 774233"/>
                    <a:gd name="connsiteX13" fmla="*/ 243407 w 452312"/>
                    <a:gd name="connsiteY13" fmla="*/ 206726 h 774233"/>
                    <a:gd name="connsiteX14" fmla="*/ 28916 w 452312"/>
                    <a:gd name="connsiteY14" fmla="*/ 171568 h 774233"/>
                    <a:gd name="connsiteX15" fmla="*/ 0 w 452312"/>
                    <a:gd name="connsiteY15" fmla="*/ 0 h 774233"/>
                    <a:gd name="connsiteX16" fmla="*/ 329992 w 452312"/>
                    <a:gd name="connsiteY16" fmla="*/ 94948 h 774233"/>
                    <a:gd name="connsiteX17" fmla="*/ 348039 w 452312"/>
                    <a:gd name="connsiteY17" fmla="*/ 112459 h 774233"/>
                    <a:gd name="connsiteX18" fmla="*/ 348687 w 452312"/>
                    <a:gd name="connsiteY18" fmla="*/ 113863 h 774233"/>
                    <a:gd name="connsiteX19" fmla="*/ 354903 w 452312"/>
                    <a:gd name="connsiteY19" fmla="*/ 119817 h 774233"/>
                    <a:gd name="connsiteX20" fmla="*/ 365336 w 452312"/>
                    <a:gd name="connsiteY20" fmla="*/ 142043 h 774233"/>
                    <a:gd name="connsiteX21" fmla="*/ 417847 w 452312"/>
                    <a:gd name="connsiteY21" fmla="*/ 437138 h 774233"/>
                    <a:gd name="connsiteX22" fmla="*/ 420100 w 452312"/>
                    <a:gd name="connsiteY22" fmla="*/ 500760 h 774233"/>
                    <a:gd name="connsiteX23" fmla="*/ 445532 w 452312"/>
                    <a:gd name="connsiteY23" fmla="*/ 564585 h 774233"/>
                    <a:gd name="connsiteX24" fmla="*/ 449921 w 452312"/>
                    <a:gd name="connsiteY24" fmla="*/ 691570 h 774233"/>
                    <a:gd name="connsiteX25" fmla="*/ 416122 w 452312"/>
                    <a:gd name="connsiteY25" fmla="*/ 757038 h 774233"/>
                    <a:gd name="connsiteX26" fmla="*/ 401660 w 452312"/>
                    <a:gd name="connsiteY26" fmla="*/ 770477 h 774233"/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324311 w 452312"/>
                    <a:gd name="connsiteY11" fmla="*/ 446390 h 774233"/>
                    <a:gd name="connsiteX12" fmla="*/ 316855 w 452312"/>
                    <a:gd name="connsiteY12" fmla="*/ 447509 h 774233"/>
                    <a:gd name="connsiteX13" fmla="*/ 243407 w 452312"/>
                    <a:gd name="connsiteY13" fmla="*/ 206726 h 774233"/>
                    <a:gd name="connsiteX14" fmla="*/ 28916 w 452312"/>
                    <a:gd name="connsiteY14" fmla="*/ 171568 h 774233"/>
                    <a:gd name="connsiteX15" fmla="*/ 0 w 452312"/>
                    <a:gd name="connsiteY15" fmla="*/ 0 h 774233"/>
                    <a:gd name="connsiteX16" fmla="*/ 329992 w 452312"/>
                    <a:gd name="connsiteY16" fmla="*/ 94948 h 774233"/>
                    <a:gd name="connsiteX17" fmla="*/ 348039 w 452312"/>
                    <a:gd name="connsiteY17" fmla="*/ 112459 h 774233"/>
                    <a:gd name="connsiteX18" fmla="*/ 348687 w 452312"/>
                    <a:gd name="connsiteY18" fmla="*/ 113863 h 774233"/>
                    <a:gd name="connsiteX19" fmla="*/ 354903 w 452312"/>
                    <a:gd name="connsiteY19" fmla="*/ 119817 h 774233"/>
                    <a:gd name="connsiteX20" fmla="*/ 365336 w 452312"/>
                    <a:gd name="connsiteY20" fmla="*/ 142043 h 774233"/>
                    <a:gd name="connsiteX21" fmla="*/ 420100 w 452312"/>
                    <a:gd name="connsiteY21" fmla="*/ 500760 h 774233"/>
                    <a:gd name="connsiteX22" fmla="*/ 445532 w 452312"/>
                    <a:gd name="connsiteY22" fmla="*/ 564585 h 774233"/>
                    <a:gd name="connsiteX23" fmla="*/ 449921 w 452312"/>
                    <a:gd name="connsiteY23" fmla="*/ 691570 h 774233"/>
                    <a:gd name="connsiteX24" fmla="*/ 416122 w 452312"/>
                    <a:gd name="connsiteY24" fmla="*/ 757038 h 774233"/>
                    <a:gd name="connsiteX25" fmla="*/ 401660 w 452312"/>
                    <a:gd name="connsiteY25" fmla="*/ 770477 h 774233"/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324311 w 452312"/>
                    <a:gd name="connsiteY11" fmla="*/ 446390 h 774233"/>
                    <a:gd name="connsiteX12" fmla="*/ 243407 w 452312"/>
                    <a:gd name="connsiteY12" fmla="*/ 206726 h 774233"/>
                    <a:gd name="connsiteX13" fmla="*/ 28916 w 452312"/>
                    <a:gd name="connsiteY13" fmla="*/ 171568 h 774233"/>
                    <a:gd name="connsiteX14" fmla="*/ 0 w 452312"/>
                    <a:gd name="connsiteY14" fmla="*/ 0 h 774233"/>
                    <a:gd name="connsiteX15" fmla="*/ 329992 w 452312"/>
                    <a:gd name="connsiteY15" fmla="*/ 94948 h 774233"/>
                    <a:gd name="connsiteX16" fmla="*/ 348039 w 452312"/>
                    <a:gd name="connsiteY16" fmla="*/ 112459 h 774233"/>
                    <a:gd name="connsiteX17" fmla="*/ 348687 w 452312"/>
                    <a:gd name="connsiteY17" fmla="*/ 113863 h 774233"/>
                    <a:gd name="connsiteX18" fmla="*/ 354903 w 452312"/>
                    <a:gd name="connsiteY18" fmla="*/ 119817 h 774233"/>
                    <a:gd name="connsiteX19" fmla="*/ 365336 w 452312"/>
                    <a:gd name="connsiteY19" fmla="*/ 142043 h 774233"/>
                    <a:gd name="connsiteX20" fmla="*/ 420100 w 452312"/>
                    <a:gd name="connsiteY20" fmla="*/ 500760 h 774233"/>
                    <a:gd name="connsiteX21" fmla="*/ 445532 w 452312"/>
                    <a:gd name="connsiteY21" fmla="*/ 564585 h 774233"/>
                    <a:gd name="connsiteX22" fmla="*/ 449921 w 452312"/>
                    <a:gd name="connsiteY22" fmla="*/ 691570 h 774233"/>
                    <a:gd name="connsiteX23" fmla="*/ 416122 w 452312"/>
                    <a:gd name="connsiteY23" fmla="*/ 757038 h 774233"/>
                    <a:gd name="connsiteX24" fmla="*/ 401660 w 452312"/>
                    <a:gd name="connsiteY24" fmla="*/ 770477 h 774233"/>
                    <a:gd name="connsiteX0" fmla="*/ 401660 w 452312"/>
                    <a:gd name="connsiteY0" fmla="*/ 770477 h 774233"/>
                    <a:gd name="connsiteX1" fmla="*/ 386307 w 452312"/>
                    <a:gd name="connsiteY1" fmla="*/ 773538 h 774233"/>
                    <a:gd name="connsiteX2" fmla="*/ 379075 w 452312"/>
                    <a:gd name="connsiteY2" fmla="*/ 736830 h 774233"/>
                    <a:gd name="connsiteX3" fmla="*/ 405611 w 452312"/>
                    <a:gd name="connsiteY3" fmla="*/ 665281 h 774233"/>
                    <a:gd name="connsiteX4" fmla="*/ 396633 w 452312"/>
                    <a:gd name="connsiteY4" fmla="*/ 601623 h 774233"/>
                    <a:gd name="connsiteX5" fmla="*/ 360272 w 452312"/>
                    <a:gd name="connsiteY5" fmla="*/ 580144 h 774233"/>
                    <a:gd name="connsiteX6" fmla="*/ 320054 w 452312"/>
                    <a:gd name="connsiteY6" fmla="*/ 652575 h 774233"/>
                    <a:gd name="connsiteX7" fmla="*/ 293055 w 452312"/>
                    <a:gd name="connsiteY7" fmla="*/ 662779 h 774233"/>
                    <a:gd name="connsiteX8" fmla="*/ 281555 w 452312"/>
                    <a:gd name="connsiteY8" fmla="*/ 630809 h 774233"/>
                    <a:gd name="connsiteX9" fmla="*/ 296947 w 452312"/>
                    <a:gd name="connsiteY9" fmla="*/ 556884 h 774233"/>
                    <a:gd name="connsiteX10" fmla="*/ 311802 w 452312"/>
                    <a:gd name="connsiteY10" fmla="*/ 523773 h 774233"/>
                    <a:gd name="connsiteX11" fmla="*/ 243407 w 452312"/>
                    <a:gd name="connsiteY11" fmla="*/ 206726 h 774233"/>
                    <a:gd name="connsiteX12" fmla="*/ 28916 w 452312"/>
                    <a:gd name="connsiteY12" fmla="*/ 171568 h 774233"/>
                    <a:gd name="connsiteX13" fmla="*/ 0 w 452312"/>
                    <a:gd name="connsiteY13" fmla="*/ 0 h 774233"/>
                    <a:gd name="connsiteX14" fmla="*/ 329992 w 452312"/>
                    <a:gd name="connsiteY14" fmla="*/ 94948 h 774233"/>
                    <a:gd name="connsiteX15" fmla="*/ 348039 w 452312"/>
                    <a:gd name="connsiteY15" fmla="*/ 112459 h 774233"/>
                    <a:gd name="connsiteX16" fmla="*/ 348687 w 452312"/>
                    <a:gd name="connsiteY16" fmla="*/ 113863 h 774233"/>
                    <a:gd name="connsiteX17" fmla="*/ 354903 w 452312"/>
                    <a:gd name="connsiteY17" fmla="*/ 119817 h 774233"/>
                    <a:gd name="connsiteX18" fmla="*/ 365336 w 452312"/>
                    <a:gd name="connsiteY18" fmla="*/ 142043 h 774233"/>
                    <a:gd name="connsiteX19" fmla="*/ 420100 w 452312"/>
                    <a:gd name="connsiteY19" fmla="*/ 500760 h 774233"/>
                    <a:gd name="connsiteX20" fmla="*/ 445532 w 452312"/>
                    <a:gd name="connsiteY20" fmla="*/ 564585 h 774233"/>
                    <a:gd name="connsiteX21" fmla="*/ 449921 w 452312"/>
                    <a:gd name="connsiteY21" fmla="*/ 691570 h 774233"/>
                    <a:gd name="connsiteX22" fmla="*/ 416122 w 452312"/>
                    <a:gd name="connsiteY22" fmla="*/ 757038 h 774233"/>
                    <a:gd name="connsiteX23" fmla="*/ 401660 w 452312"/>
                    <a:gd name="connsiteY23" fmla="*/ 770477 h 774233"/>
                    <a:gd name="connsiteX0" fmla="*/ 372744 w 423396"/>
                    <a:gd name="connsiteY0" fmla="*/ 703404 h 707160"/>
                    <a:gd name="connsiteX1" fmla="*/ 357391 w 423396"/>
                    <a:gd name="connsiteY1" fmla="*/ 706465 h 707160"/>
                    <a:gd name="connsiteX2" fmla="*/ 350159 w 423396"/>
                    <a:gd name="connsiteY2" fmla="*/ 669757 h 707160"/>
                    <a:gd name="connsiteX3" fmla="*/ 376695 w 423396"/>
                    <a:gd name="connsiteY3" fmla="*/ 598208 h 707160"/>
                    <a:gd name="connsiteX4" fmla="*/ 367717 w 423396"/>
                    <a:gd name="connsiteY4" fmla="*/ 534550 h 707160"/>
                    <a:gd name="connsiteX5" fmla="*/ 331356 w 423396"/>
                    <a:gd name="connsiteY5" fmla="*/ 513071 h 707160"/>
                    <a:gd name="connsiteX6" fmla="*/ 291138 w 423396"/>
                    <a:gd name="connsiteY6" fmla="*/ 585502 h 707160"/>
                    <a:gd name="connsiteX7" fmla="*/ 264139 w 423396"/>
                    <a:gd name="connsiteY7" fmla="*/ 595706 h 707160"/>
                    <a:gd name="connsiteX8" fmla="*/ 252639 w 423396"/>
                    <a:gd name="connsiteY8" fmla="*/ 563736 h 707160"/>
                    <a:gd name="connsiteX9" fmla="*/ 268031 w 423396"/>
                    <a:gd name="connsiteY9" fmla="*/ 489811 h 707160"/>
                    <a:gd name="connsiteX10" fmla="*/ 282886 w 423396"/>
                    <a:gd name="connsiteY10" fmla="*/ 456700 h 707160"/>
                    <a:gd name="connsiteX11" fmla="*/ 214491 w 423396"/>
                    <a:gd name="connsiteY11" fmla="*/ 139653 h 707160"/>
                    <a:gd name="connsiteX12" fmla="*/ 0 w 423396"/>
                    <a:gd name="connsiteY12" fmla="*/ 104495 h 707160"/>
                    <a:gd name="connsiteX13" fmla="*/ 97796 w 423396"/>
                    <a:gd name="connsiteY13" fmla="*/ 0 h 707160"/>
                    <a:gd name="connsiteX14" fmla="*/ 301076 w 423396"/>
                    <a:gd name="connsiteY14" fmla="*/ 27875 h 707160"/>
                    <a:gd name="connsiteX15" fmla="*/ 319123 w 423396"/>
                    <a:gd name="connsiteY15" fmla="*/ 45386 h 707160"/>
                    <a:gd name="connsiteX16" fmla="*/ 319771 w 423396"/>
                    <a:gd name="connsiteY16" fmla="*/ 46790 h 707160"/>
                    <a:gd name="connsiteX17" fmla="*/ 325987 w 423396"/>
                    <a:gd name="connsiteY17" fmla="*/ 52744 h 707160"/>
                    <a:gd name="connsiteX18" fmla="*/ 336420 w 423396"/>
                    <a:gd name="connsiteY18" fmla="*/ 74970 h 707160"/>
                    <a:gd name="connsiteX19" fmla="*/ 391184 w 423396"/>
                    <a:gd name="connsiteY19" fmla="*/ 433687 h 707160"/>
                    <a:gd name="connsiteX20" fmla="*/ 416616 w 423396"/>
                    <a:gd name="connsiteY20" fmla="*/ 497512 h 707160"/>
                    <a:gd name="connsiteX21" fmla="*/ 421005 w 423396"/>
                    <a:gd name="connsiteY21" fmla="*/ 624497 h 707160"/>
                    <a:gd name="connsiteX22" fmla="*/ 387206 w 423396"/>
                    <a:gd name="connsiteY22" fmla="*/ 689965 h 707160"/>
                    <a:gd name="connsiteX23" fmla="*/ 372744 w 423396"/>
                    <a:gd name="connsiteY23" fmla="*/ 703404 h 707160"/>
                    <a:gd name="connsiteX0" fmla="*/ 316341 w 366993"/>
                    <a:gd name="connsiteY0" fmla="*/ 703404 h 707160"/>
                    <a:gd name="connsiteX1" fmla="*/ 300988 w 366993"/>
                    <a:gd name="connsiteY1" fmla="*/ 706465 h 707160"/>
                    <a:gd name="connsiteX2" fmla="*/ 293756 w 366993"/>
                    <a:gd name="connsiteY2" fmla="*/ 669757 h 707160"/>
                    <a:gd name="connsiteX3" fmla="*/ 320292 w 366993"/>
                    <a:gd name="connsiteY3" fmla="*/ 598208 h 707160"/>
                    <a:gd name="connsiteX4" fmla="*/ 311314 w 366993"/>
                    <a:gd name="connsiteY4" fmla="*/ 534550 h 707160"/>
                    <a:gd name="connsiteX5" fmla="*/ 274953 w 366993"/>
                    <a:gd name="connsiteY5" fmla="*/ 513071 h 707160"/>
                    <a:gd name="connsiteX6" fmla="*/ 234735 w 366993"/>
                    <a:gd name="connsiteY6" fmla="*/ 585502 h 707160"/>
                    <a:gd name="connsiteX7" fmla="*/ 207736 w 366993"/>
                    <a:gd name="connsiteY7" fmla="*/ 595706 h 707160"/>
                    <a:gd name="connsiteX8" fmla="*/ 196236 w 366993"/>
                    <a:gd name="connsiteY8" fmla="*/ 563736 h 707160"/>
                    <a:gd name="connsiteX9" fmla="*/ 211628 w 366993"/>
                    <a:gd name="connsiteY9" fmla="*/ 489811 h 707160"/>
                    <a:gd name="connsiteX10" fmla="*/ 226483 w 366993"/>
                    <a:gd name="connsiteY10" fmla="*/ 456700 h 707160"/>
                    <a:gd name="connsiteX11" fmla="*/ 158088 w 366993"/>
                    <a:gd name="connsiteY11" fmla="*/ 139653 h 707160"/>
                    <a:gd name="connsiteX12" fmla="*/ 0 w 366993"/>
                    <a:gd name="connsiteY12" fmla="*/ 102176 h 707160"/>
                    <a:gd name="connsiteX13" fmla="*/ 41393 w 366993"/>
                    <a:gd name="connsiteY13" fmla="*/ 0 h 707160"/>
                    <a:gd name="connsiteX14" fmla="*/ 244673 w 366993"/>
                    <a:gd name="connsiteY14" fmla="*/ 27875 h 707160"/>
                    <a:gd name="connsiteX15" fmla="*/ 262720 w 366993"/>
                    <a:gd name="connsiteY15" fmla="*/ 45386 h 707160"/>
                    <a:gd name="connsiteX16" fmla="*/ 263368 w 366993"/>
                    <a:gd name="connsiteY16" fmla="*/ 46790 h 707160"/>
                    <a:gd name="connsiteX17" fmla="*/ 269584 w 366993"/>
                    <a:gd name="connsiteY17" fmla="*/ 52744 h 707160"/>
                    <a:gd name="connsiteX18" fmla="*/ 280017 w 366993"/>
                    <a:gd name="connsiteY18" fmla="*/ 74970 h 707160"/>
                    <a:gd name="connsiteX19" fmla="*/ 334781 w 366993"/>
                    <a:gd name="connsiteY19" fmla="*/ 433687 h 707160"/>
                    <a:gd name="connsiteX20" fmla="*/ 360213 w 366993"/>
                    <a:gd name="connsiteY20" fmla="*/ 497512 h 707160"/>
                    <a:gd name="connsiteX21" fmla="*/ 364602 w 366993"/>
                    <a:gd name="connsiteY21" fmla="*/ 624497 h 707160"/>
                    <a:gd name="connsiteX22" fmla="*/ 330803 w 366993"/>
                    <a:gd name="connsiteY22" fmla="*/ 689965 h 707160"/>
                    <a:gd name="connsiteX23" fmla="*/ 316341 w 366993"/>
                    <a:gd name="connsiteY23" fmla="*/ 703404 h 707160"/>
                    <a:gd name="connsiteX0" fmla="*/ 316341 w 366993"/>
                    <a:gd name="connsiteY0" fmla="*/ 703404 h 707160"/>
                    <a:gd name="connsiteX1" fmla="*/ 300988 w 366993"/>
                    <a:gd name="connsiteY1" fmla="*/ 706465 h 707160"/>
                    <a:gd name="connsiteX2" fmla="*/ 293756 w 366993"/>
                    <a:gd name="connsiteY2" fmla="*/ 669757 h 707160"/>
                    <a:gd name="connsiteX3" fmla="*/ 320292 w 366993"/>
                    <a:gd name="connsiteY3" fmla="*/ 598208 h 707160"/>
                    <a:gd name="connsiteX4" fmla="*/ 311314 w 366993"/>
                    <a:gd name="connsiteY4" fmla="*/ 534550 h 707160"/>
                    <a:gd name="connsiteX5" fmla="*/ 274953 w 366993"/>
                    <a:gd name="connsiteY5" fmla="*/ 513071 h 707160"/>
                    <a:gd name="connsiteX6" fmla="*/ 234735 w 366993"/>
                    <a:gd name="connsiteY6" fmla="*/ 585502 h 707160"/>
                    <a:gd name="connsiteX7" fmla="*/ 207736 w 366993"/>
                    <a:gd name="connsiteY7" fmla="*/ 595706 h 707160"/>
                    <a:gd name="connsiteX8" fmla="*/ 196236 w 366993"/>
                    <a:gd name="connsiteY8" fmla="*/ 563736 h 707160"/>
                    <a:gd name="connsiteX9" fmla="*/ 211628 w 366993"/>
                    <a:gd name="connsiteY9" fmla="*/ 489811 h 707160"/>
                    <a:gd name="connsiteX10" fmla="*/ 226483 w 366993"/>
                    <a:gd name="connsiteY10" fmla="*/ 456700 h 707160"/>
                    <a:gd name="connsiteX11" fmla="*/ 185620 w 366993"/>
                    <a:gd name="connsiteY11" fmla="*/ 154004 h 707160"/>
                    <a:gd name="connsiteX12" fmla="*/ 0 w 366993"/>
                    <a:gd name="connsiteY12" fmla="*/ 102176 h 707160"/>
                    <a:gd name="connsiteX13" fmla="*/ 41393 w 366993"/>
                    <a:gd name="connsiteY13" fmla="*/ 0 h 707160"/>
                    <a:gd name="connsiteX14" fmla="*/ 244673 w 366993"/>
                    <a:gd name="connsiteY14" fmla="*/ 27875 h 707160"/>
                    <a:gd name="connsiteX15" fmla="*/ 262720 w 366993"/>
                    <a:gd name="connsiteY15" fmla="*/ 45386 h 707160"/>
                    <a:gd name="connsiteX16" fmla="*/ 263368 w 366993"/>
                    <a:gd name="connsiteY16" fmla="*/ 46790 h 707160"/>
                    <a:gd name="connsiteX17" fmla="*/ 269584 w 366993"/>
                    <a:gd name="connsiteY17" fmla="*/ 52744 h 707160"/>
                    <a:gd name="connsiteX18" fmla="*/ 280017 w 366993"/>
                    <a:gd name="connsiteY18" fmla="*/ 74970 h 707160"/>
                    <a:gd name="connsiteX19" fmla="*/ 334781 w 366993"/>
                    <a:gd name="connsiteY19" fmla="*/ 433687 h 707160"/>
                    <a:gd name="connsiteX20" fmla="*/ 360213 w 366993"/>
                    <a:gd name="connsiteY20" fmla="*/ 497512 h 707160"/>
                    <a:gd name="connsiteX21" fmla="*/ 364602 w 366993"/>
                    <a:gd name="connsiteY21" fmla="*/ 624497 h 707160"/>
                    <a:gd name="connsiteX22" fmla="*/ 330803 w 366993"/>
                    <a:gd name="connsiteY22" fmla="*/ 689965 h 707160"/>
                    <a:gd name="connsiteX23" fmla="*/ 316341 w 366993"/>
                    <a:gd name="connsiteY23" fmla="*/ 703404 h 707160"/>
                    <a:gd name="connsiteX0" fmla="*/ 316341 w 366993"/>
                    <a:gd name="connsiteY0" fmla="*/ 703404 h 707160"/>
                    <a:gd name="connsiteX1" fmla="*/ 300988 w 366993"/>
                    <a:gd name="connsiteY1" fmla="*/ 706465 h 707160"/>
                    <a:gd name="connsiteX2" fmla="*/ 293756 w 366993"/>
                    <a:gd name="connsiteY2" fmla="*/ 669757 h 707160"/>
                    <a:gd name="connsiteX3" fmla="*/ 320292 w 366993"/>
                    <a:gd name="connsiteY3" fmla="*/ 598208 h 707160"/>
                    <a:gd name="connsiteX4" fmla="*/ 311314 w 366993"/>
                    <a:gd name="connsiteY4" fmla="*/ 534550 h 707160"/>
                    <a:gd name="connsiteX5" fmla="*/ 274953 w 366993"/>
                    <a:gd name="connsiteY5" fmla="*/ 513071 h 707160"/>
                    <a:gd name="connsiteX6" fmla="*/ 234735 w 366993"/>
                    <a:gd name="connsiteY6" fmla="*/ 585502 h 707160"/>
                    <a:gd name="connsiteX7" fmla="*/ 207736 w 366993"/>
                    <a:gd name="connsiteY7" fmla="*/ 595706 h 707160"/>
                    <a:gd name="connsiteX8" fmla="*/ 196236 w 366993"/>
                    <a:gd name="connsiteY8" fmla="*/ 563736 h 707160"/>
                    <a:gd name="connsiteX9" fmla="*/ 211628 w 366993"/>
                    <a:gd name="connsiteY9" fmla="*/ 489811 h 707160"/>
                    <a:gd name="connsiteX10" fmla="*/ 226483 w 366993"/>
                    <a:gd name="connsiteY10" fmla="*/ 456700 h 707160"/>
                    <a:gd name="connsiteX11" fmla="*/ 185620 w 366993"/>
                    <a:gd name="connsiteY11" fmla="*/ 154004 h 707160"/>
                    <a:gd name="connsiteX12" fmla="*/ 0 w 366993"/>
                    <a:gd name="connsiteY12" fmla="*/ 102176 h 707160"/>
                    <a:gd name="connsiteX13" fmla="*/ 41393 w 366993"/>
                    <a:gd name="connsiteY13" fmla="*/ 0 h 707160"/>
                    <a:gd name="connsiteX14" fmla="*/ 244673 w 366993"/>
                    <a:gd name="connsiteY14" fmla="*/ 27875 h 707160"/>
                    <a:gd name="connsiteX15" fmla="*/ 262720 w 366993"/>
                    <a:gd name="connsiteY15" fmla="*/ 45386 h 707160"/>
                    <a:gd name="connsiteX16" fmla="*/ 263368 w 366993"/>
                    <a:gd name="connsiteY16" fmla="*/ 46790 h 707160"/>
                    <a:gd name="connsiteX17" fmla="*/ 269584 w 366993"/>
                    <a:gd name="connsiteY17" fmla="*/ 52744 h 707160"/>
                    <a:gd name="connsiteX18" fmla="*/ 280017 w 366993"/>
                    <a:gd name="connsiteY18" fmla="*/ 74970 h 707160"/>
                    <a:gd name="connsiteX19" fmla="*/ 334781 w 366993"/>
                    <a:gd name="connsiteY19" fmla="*/ 433687 h 707160"/>
                    <a:gd name="connsiteX20" fmla="*/ 360213 w 366993"/>
                    <a:gd name="connsiteY20" fmla="*/ 497512 h 707160"/>
                    <a:gd name="connsiteX21" fmla="*/ 364602 w 366993"/>
                    <a:gd name="connsiteY21" fmla="*/ 624497 h 707160"/>
                    <a:gd name="connsiteX22" fmla="*/ 330803 w 366993"/>
                    <a:gd name="connsiteY22" fmla="*/ 689965 h 707160"/>
                    <a:gd name="connsiteX23" fmla="*/ 316341 w 366993"/>
                    <a:gd name="connsiteY23" fmla="*/ 703404 h 707160"/>
                    <a:gd name="connsiteX0" fmla="*/ 316341 w 366993"/>
                    <a:gd name="connsiteY0" fmla="*/ 703404 h 707160"/>
                    <a:gd name="connsiteX1" fmla="*/ 300988 w 366993"/>
                    <a:gd name="connsiteY1" fmla="*/ 706465 h 707160"/>
                    <a:gd name="connsiteX2" fmla="*/ 293756 w 366993"/>
                    <a:gd name="connsiteY2" fmla="*/ 669757 h 707160"/>
                    <a:gd name="connsiteX3" fmla="*/ 320292 w 366993"/>
                    <a:gd name="connsiteY3" fmla="*/ 598208 h 707160"/>
                    <a:gd name="connsiteX4" fmla="*/ 311314 w 366993"/>
                    <a:gd name="connsiteY4" fmla="*/ 534550 h 707160"/>
                    <a:gd name="connsiteX5" fmla="*/ 274953 w 366993"/>
                    <a:gd name="connsiteY5" fmla="*/ 513071 h 707160"/>
                    <a:gd name="connsiteX6" fmla="*/ 234735 w 366993"/>
                    <a:gd name="connsiteY6" fmla="*/ 585502 h 707160"/>
                    <a:gd name="connsiteX7" fmla="*/ 207736 w 366993"/>
                    <a:gd name="connsiteY7" fmla="*/ 595706 h 707160"/>
                    <a:gd name="connsiteX8" fmla="*/ 196236 w 366993"/>
                    <a:gd name="connsiteY8" fmla="*/ 563736 h 707160"/>
                    <a:gd name="connsiteX9" fmla="*/ 211628 w 366993"/>
                    <a:gd name="connsiteY9" fmla="*/ 489811 h 707160"/>
                    <a:gd name="connsiteX10" fmla="*/ 226483 w 366993"/>
                    <a:gd name="connsiteY10" fmla="*/ 456700 h 707160"/>
                    <a:gd name="connsiteX11" fmla="*/ 185853 w 366993"/>
                    <a:gd name="connsiteY11" fmla="*/ 140121 h 707160"/>
                    <a:gd name="connsiteX12" fmla="*/ 0 w 366993"/>
                    <a:gd name="connsiteY12" fmla="*/ 102176 h 707160"/>
                    <a:gd name="connsiteX13" fmla="*/ 41393 w 366993"/>
                    <a:gd name="connsiteY13" fmla="*/ 0 h 707160"/>
                    <a:gd name="connsiteX14" fmla="*/ 244673 w 366993"/>
                    <a:gd name="connsiteY14" fmla="*/ 27875 h 707160"/>
                    <a:gd name="connsiteX15" fmla="*/ 262720 w 366993"/>
                    <a:gd name="connsiteY15" fmla="*/ 45386 h 707160"/>
                    <a:gd name="connsiteX16" fmla="*/ 263368 w 366993"/>
                    <a:gd name="connsiteY16" fmla="*/ 46790 h 707160"/>
                    <a:gd name="connsiteX17" fmla="*/ 269584 w 366993"/>
                    <a:gd name="connsiteY17" fmla="*/ 52744 h 707160"/>
                    <a:gd name="connsiteX18" fmla="*/ 280017 w 366993"/>
                    <a:gd name="connsiteY18" fmla="*/ 74970 h 707160"/>
                    <a:gd name="connsiteX19" fmla="*/ 334781 w 366993"/>
                    <a:gd name="connsiteY19" fmla="*/ 433687 h 707160"/>
                    <a:gd name="connsiteX20" fmla="*/ 360213 w 366993"/>
                    <a:gd name="connsiteY20" fmla="*/ 497512 h 707160"/>
                    <a:gd name="connsiteX21" fmla="*/ 364602 w 366993"/>
                    <a:gd name="connsiteY21" fmla="*/ 624497 h 707160"/>
                    <a:gd name="connsiteX22" fmla="*/ 330803 w 366993"/>
                    <a:gd name="connsiteY22" fmla="*/ 689965 h 707160"/>
                    <a:gd name="connsiteX23" fmla="*/ 316341 w 366993"/>
                    <a:gd name="connsiteY23" fmla="*/ 703404 h 707160"/>
                    <a:gd name="connsiteX0" fmla="*/ 283813 w 334465"/>
                    <a:gd name="connsiteY0" fmla="*/ 703404 h 707160"/>
                    <a:gd name="connsiteX1" fmla="*/ 268460 w 334465"/>
                    <a:gd name="connsiteY1" fmla="*/ 706465 h 707160"/>
                    <a:gd name="connsiteX2" fmla="*/ 261228 w 334465"/>
                    <a:gd name="connsiteY2" fmla="*/ 669757 h 707160"/>
                    <a:gd name="connsiteX3" fmla="*/ 287764 w 334465"/>
                    <a:gd name="connsiteY3" fmla="*/ 598208 h 707160"/>
                    <a:gd name="connsiteX4" fmla="*/ 278786 w 334465"/>
                    <a:gd name="connsiteY4" fmla="*/ 534550 h 707160"/>
                    <a:gd name="connsiteX5" fmla="*/ 242425 w 334465"/>
                    <a:gd name="connsiteY5" fmla="*/ 513071 h 707160"/>
                    <a:gd name="connsiteX6" fmla="*/ 202207 w 334465"/>
                    <a:gd name="connsiteY6" fmla="*/ 585502 h 707160"/>
                    <a:gd name="connsiteX7" fmla="*/ 175208 w 334465"/>
                    <a:gd name="connsiteY7" fmla="*/ 595706 h 707160"/>
                    <a:gd name="connsiteX8" fmla="*/ 163708 w 334465"/>
                    <a:gd name="connsiteY8" fmla="*/ 563736 h 707160"/>
                    <a:gd name="connsiteX9" fmla="*/ 179100 w 334465"/>
                    <a:gd name="connsiteY9" fmla="*/ 489811 h 707160"/>
                    <a:gd name="connsiteX10" fmla="*/ 193955 w 334465"/>
                    <a:gd name="connsiteY10" fmla="*/ 456700 h 707160"/>
                    <a:gd name="connsiteX11" fmla="*/ 153325 w 334465"/>
                    <a:gd name="connsiteY11" fmla="*/ 140121 h 707160"/>
                    <a:gd name="connsiteX12" fmla="*/ 0 w 334465"/>
                    <a:gd name="connsiteY12" fmla="*/ 110892 h 707160"/>
                    <a:gd name="connsiteX13" fmla="*/ 8865 w 334465"/>
                    <a:gd name="connsiteY13" fmla="*/ 0 h 707160"/>
                    <a:gd name="connsiteX14" fmla="*/ 212145 w 334465"/>
                    <a:gd name="connsiteY14" fmla="*/ 27875 h 707160"/>
                    <a:gd name="connsiteX15" fmla="*/ 230192 w 334465"/>
                    <a:gd name="connsiteY15" fmla="*/ 45386 h 707160"/>
                    <a:gd name="connsiteX16" fmla="*/ 230840 w 334465"/>
                    <a:gd name="connsiteY16" fmla="*/ 46790 h 707160"/>
                    <a:gd name="connsiteX17" fmla="*/ 237056 w 334465"/>
                    <a:gd name="connsiteY17" fmla="*/ 52744 h 707160"/>
                    <a:gd name="connsiteX18" fmla="*/ 247489 w 334465"/>
                    <a:gd name="connsiteY18" fmla="*/ 74970 h 707160"/>
                    <a:gd name="connsiteX19" fmla="*/ 302253 w 334465"/>
                    <a:gd name="connsiteY19" fmla="*/ 433687 h 707160"/>
                    <a:gd name="connsiteX20" fmla="*/ 327685 w 334465"/>
                    <a:gd name="connsiteY20" fmla="*/ 497512 h 707160"/>
                    <a:gd name="connsiteX21" fmla="*/ 332074 w 334465"/>
                    <a:gd name="connsiteY21" fmla="*/ 624497 h 707160"/>
                    <a:gd name="connsiteX22" fmla="*/ 298275 w 334465"/>
                    <a:gd name="connsiteY22" fmla="*/ 689965 h 707160"/>
                    <a:gd name="connsiteX23" fmla="*/ 283813 w 334465"/>
                    <a:gd name="connsiteY23" fmla="*/ 703404 h 707160"/>
                    <a:gd name="connsiteX0" fmla="*/ 283813 w 334465"/>
                    <a:gd name="connsiteY0" fmla="*/ 703404 h 707160"/>
                    <a:gd name="connsiteX1" fmla="*/ 268460 w 334465"/>
                    <a:gd name="connsiteY1" fmla="*/ 706465 h 707160"/>
                    <a:gd name="connsiteX2" fmla="*/ 261228 w 334465"/>
                    <a:gd name="connsiteY2" fmla="*/ 669757 h 707160"/>
                    <a:gd name="connsiteX3" fmla="*/ 287764 w 334465"/>
                    <a:gd name="connsiteY3" fmla="*/ 598208 h 707160"/>
                    <a:gd name="connsiteX4" fmla="*/ 278786 w 334465"/>
                    <a:gd name="connsiteY4" fmla="*/ 534550 h 707160"/>
                    <a:gd name="connsiteX5" fmla="*/ 242425 w 334465"/>
                    <a:gd name="connsiteY5" fmla="*/ 513071 h 707160"/>
                    <a:gd name="connsiteX6" fmla="*/ 202207 w 334465"/>
                    <a:gd name="connsiteY6" fmla="*/ 585502 h 707160"/>
                    <a:gd name="connsiteX7" fmla="*/ 175208 w 334465"/>
                    <a:gd name="connsiteY7" fmla="*/ 595706 h 707160"/>
                    <a:gd name="connsiteX8" fmla="*/ 163708 w 334465"/>
                    <a:gd name="connsiteY8" fmla="*/ 563736 h 707160"/>
                    <a:gd name="connsiteX9" fmla="*/ 179100 w 334465"/>
                    <a:gd name="connsiteY9" fmla="*/ 489811 h 707160"/>
                    <a:gd name="connsiteX10" fmla="*/ 193955 w 334465"/>
                    <a:gd name="connsiteY10" fmla="*/ 456700 h 707160"/>
                    <a:gd name="connsiteX11" fmla="*/ 131597 w 334465"/>
                    <a:gd name="connsiteY11" fmla="*/ 169162 h 707160"/>
                    <a:gd name="connsiteX12" fmla="*/ 0 w 334465"/>
                    <a:gd name="connsiteY12" fmla="*/ 110892 h 707160"/>
                    <a:gd name="connsiteX13" fmla="*/ 8865 w 334465"/>
                    <a:gd name="connsiteY13" fmla="*/ 0 h 707160"/>
                    <a:gd name="connsiteX14" fmla="*/ 212145 w 334465"/>
                    <a:gd name="connsiteY14" fmla="*/ 27875 h 707160"/>
                    <a:gd name="connsiteX15" fmla="*/ 230192 w 334465"/>
                    <a:gd name="connsiteY15" fmla="*/ 45386 h 707160"/>
                    <a:gd name="connsiteX16" fmla="*/ 230840 w 334465"/>
                    <a:gd name="connsiteY16" fmla="*/ 46790 h 707160"/>
                    <a:gd name="connsiteX17" fmla="*/ 237056 w 334465"/>
                    <a:gd name="connsiteY17" fmla="*/ 52744 h 707160"/>
                    <a:gd name="connsiteX18" fmla="*/ 247489 w 334465"/>
                    <a:gd name="connsiteY18" fmla="*/ 74970 h 707160"/>
                    <a:gd name="connsiteX19" fmla="*/ 302253 w 334465"/>
                    <a:gd name="connsiteY19" fmla="*/ 433687 h 707160"/>
                    <a:gd name="connsiteX20" fmla="*/ 327685 w 334465"/>
                    <a:gd name="connsiteY20" fmla="*/ 497512 h 707160"/>
                    <a:gd name="connsiteX21" fmla="*/ 332074 w 334465"/>
                    <a:gd name="connsiteY21" fmla="*/ 624497 h 707160"/>
                    <a:gd name="connsiteX22" fmla="*/ 298275 w 334465"/>
                    <a:gd name="connsiteY22" fmla="*/ 689965 h 707160"/>
                    <a:gd name="connsiteX23" fmla="*/ 283813 w 334465"/>
                    <a:gd name="connsiteY23" fmla="*/ 703404 h 707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34465" h="707160">
                      <a:moveTo>
                        <a:pt x="283813" y="703404"/>
                      </a:moveTo>
                      <a:cubicBezTo>
                        <a:pt x="277755" y="706641"/>
                        <a:pt x="271547" y="708149"/>
                        <a:pt x="268460" y="706465"/>
                      </a:cubicBezTo>
                      <a:cubicBezTo>
                        <a:pt x="262285" y="703097"/>
                        <a:pt x="256244" y="680225"/>
                        <a:pt x="261228" y="669757"/>
                      </a:cubicBezTo>
                      <a:lnTo>
                        <a:pt x="287764" y="598208"/>
                      </a:lnTo>
                      <a:lnTo>
                        <a:pt x="278786" y="534550"/>
                      </a:lnTo>
                      <a:cubicBezTo>
                        <a:pt x="278786" y="515921"/>
                        <a:pt x="255188" y="504579"/>
                        <a:pt x="242425" y="513071"/>
                      </a:cubicBezTo>
                      <a:cubicBezTo>
                        <a:pt x="229662" y="521563"/>
                        <a:pt x="213410" y="571730"/>
                        <a:pt x="202207" y="585502"/>
                      </a:cubicBezTo>
                      <a:cubicBezTo>
                        <a:pt x="191005" y="599275"/>
                        <a:pt x="185093" y="601786"/>
                        <a:pt x="175208" y="595706"/>
                      </a:cubicBezTo>
                      <a:cubicBezTo>
                        <a:pt x="165325" y="589626"/>
                        <a:pt x="163060" y="581385"/>
                        <a:pt x="163708" y="563736"/>
                      </a:cubicBezTo>
                      <a:cubicBezTo>
                        <a:pt x="164357" y="546087"/>
                        <a:pt x="174059" y="507650"/>
                        <a:pt x="179100" y="489811"/>
                      </a:cubicBezTo>
                      <a:cubicBezTo>
                        <a:pt x="184140" y="471972"/>
                        <a:pt x="188477" y="464620"/>
                        <a:pt x="193955" y="456700"/>
                      </a:cubicBezTo>
                      <a:lnTo>
                        <a:pt x="131597" y="169162"/>
                      </a:lnTo>
                      <a:lnTo>
                        <a:pt x="0" y="110892"/>
                      </a:lnTo>
                      <a:lnTo>
                        <a:pt x="8865" y="0"/>
                      </a:lnTo>
                      <a:lnTo>
                        <a:pt x="212145" y="27875"/>
                      </a:lnTo>
                      <a:cubicBezTo>
                        <a:pt x="219440" y="32747"/>
                        <a:pt x="225493" y="38733"/>
                        <a:pt x="230192" y="45386"/>
                      </a:cubicBezTo>
                      <a:lnTo>
                        <a:pt x="230840" y="46790"/>
                      </a:lnTo>
                      <a:lnTo>
                        <a:pt x="237056" y="52744"/>
                      </a:lnTo>
                      <a:cubicBezTo>
                        <a:pt x="241850" y="59337"/>
                        <a:pt x="245462" y="66835"/>
                        <a:pt x="247489" y="74970"/>
                      </a:cubicBezTo>
                      <a:lnTo>
                        <a:pt x="302253" y="433687"/>
                      </a:lnTo>
                      <a:cubicBezTo>
                        <a:pt x="307963" y="447139"/>
                        <a:pt x="322715" y="465710"/>
                        <a:pt x="327685" y="497512"/>
                      </a:cubicBezTo>
                      <a:cubicBezTo>
                        <a:pt x="332655" y="529314"/>
                        <a:pt x="337510" y="603202"/>
                        <a:pt x="332074" y="624497"/>
                      </a:cubicBezTo>
                      <a:cubicBezTo>
                        <a:pt x="326639" y="645792"/>
                        <a:pt x="310167" y="670260"/>
                        <a:pt x="298275" y="689965"/>
                      </a:cubicBezTo>
                      <a:cubicBezTo>
                        <a:pt x="295782" y="695199"/>
                        <a:pt x="289872" y="700166"/>
                        <a:pt x="283813" y="70340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A2414FA5-E73A-4036-813D-8BC539F751BC}"/>
                  </a:ext>
                </a:extLst>
              </p:cNvPr>
              <p:cNvSpPr/>
              <p:nvPr/>
            </p:nvSpPr>
            <p:spPr>
              <a:xfrm rot="20024150" flipH="1">
                <a:off x="7755731" y="2061661"/>
                <a:ext cx="247281" cy="399035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  <a:gd name="connsiteX0" fmla="*/ 156904 w 445942"/>
                  <a:gd name="connsiteY0" fmla="*/ 662793 h 662793"/>
                  <a:gd name="connsiteX1" fmla="*/ 274492 w 445942"/>
                  <a:gd name="connsiteY1" fmla="*/ 395726 h 662793"/>
                  <a:gd name="connsiteX2" fmla="*/ 0 w 445942"/>
                  <a:gd name="connsiteY2" fmla="*/ 121234 h 662793"/>
                  <a:gd name="connsiteX3" fmla="*/ 121233 w 445942"/>
                  <a:gd name="connsiteY3" fmla="*/ 0 h 662793"/>
                  <a:gd name="connsiteX4" fmla="*/ 416950 w 445942"/>
                  <a:gd name="connsiteY4" fmla="*/ 295717 h 662793"/>
                  <a:gd name="connsiteX5" fmla="*/ 435781 w 445942"/>
                  <a:gd name="connsiteY5" fmla="*/ 324075 h 662793"/>
                  <a:gd name="connsiteX6" fmla="*/ 438006 w 445942"/>
                  <a:gd name="connsiteY6" fmla="*/ 335511 h 662793"/>
                  <a:gd name="connsiteX7" fmla="*/ 439205 w 445942"/>
                  <a:gd name="connsiteY7" fmla="*/ 337290 h 662793"/>
                  <a:gd name="connsiteX8" fmla="*/ 445942 w 445942"/>
                  <a:gd name="connsiteY8" fmla="*/ 370658 h 662793"/>
                  <a:gd name="connsiteX9" fmla="*/ 445942 w 445942"/>
                  <a:gd name="connsiteY9" fmla="*/ 552722 h 662793"/>
                  <a:gd name="connsiteX0" fmla="*/ 156904 w 445942"/>
                  <a:gd name="connsiteY0" fmla="*/ 662793 h 789026"/>
                  <a:gd name="connsiteX1" fmla="*/ 274492 w 445942"/>
                  <a:gd name="connsiteY1" fmla="*/ 395726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56904 w 445942"/>
                  <a:gd name="connsiteY0" fmla="*/ 66279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15869 w 445942"/>
                  <a:gd name="connsiteY0" fmla="*/ 652540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54037 w 445942"/>
                  <a:gd name="connsiteY1" fmla="*/ 379825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789026"/>
                  <a:gd name="connsiteX1" fmla="*/ 236628 w 445942"/>
                  <a:gd name="connsiteY1" fmla="*/ 384051 h 789026"/>
                  <a:gd name="connsiteX2" fmla="*/ 0 w 445942"/>
                  <a:gd name="connsiteY2" fmla="*/ 121234 h 789026"/>
                  <a:gd name="connsiteX3" fmla="*/ 121233 w 445942"/>
                  <a:gd name="connsiteY3" fmla="*/ 0 h 789026"/>
                  <a:gd name="connsiteX4" fmla="*/ 416950 w 445942"/>
                  <a:gd name="connsiteY4" fmla="*/ 295717 h 789026"/>
                  <a:gd name="connsiteX5" fmla="*/ 435781 w 445942"/>
                  <a:gd name="connsiteY5" fmla="*/ 324075 h 789026"/>
                  <a:gd name="connsiteX6" fmla="*/ 438006 w 445942"/>
                  <a:gd name="connsiteY6" fmla="*/ 335511 h 789026"/>
                  <a:gd name="connsiteX7" fmla="*/ 439205 w 445942"/>
                  <a:gd name="connsiteY7" fmla="*/ 337290 h 789026"/>
                  <a:gd name="connsiteX8" fmla="*/ 445942 w 445942"/>
                  <a:gd name="connsiteY8" fmla="*/ 370658 h 789026"/>
                  <a:gd name="connsiteX9" fmla="*/ 286535 w 445942"/>
                  <a:gd name="connsiteY9" fmla="*/ 789026 h 789026"/>
                  <a:gd name="connsiteX0" fmla="*/ 103236 w 445942"/>
                  <a:gd name="connsiteY0" fmla="*/ 651043 h 812037"/>
                  <a:gd name="connsiteX1" fmla="*/ 236628 w 445942"/>
                  <a:gd name="connsiteY1" fmla="*/ 384051 h 812037"/>
                  <a:gd name="connsiteX2" fmla="*/ 0 w 445942"/>
                  <a:gd name="connsiteY2" fmla="*/ 121234 h 812037"/>
                  <a:gd name="connsiteX3" fmla="*/ 121233 w 445942"/>
                  <a:gd name="connsiteY3" fmla="*/ 0 h 812037"/>
                  <a:gd name="connsiteX4" fmla="*/ 416950 w 445942"/>
                  <a:gd name="connsiteY4" fmla="*/ 295717 h 812037"/>
                  <a:gd name="connsiteX5" fmla="*/ 435781 w 445942"/>
                  <a:gd name="connsiteY5" fmla="*/ 324075 h 812037"/>
                  <a:gd name="connsiteX6" fmla="*/ 438006 w 445942"/>
                  <a:gd name="connsiteY6" fmla="*/ 335511 h 812037"/>
                  <a:gd name="connsiteX7" fmla="*/ 439205 w 445942"/>
                  <a:gd name="connsiteY7" fmla="*/ 337290 h 812037"/>
                  <a:gd name="connsiteX8" fmla="*/ 445942 w 445942"/>
                  <a:gd name="connsiteY8" fmla="*/ 370658 h 812037"/>
                  <a:gd name="connsiteX9" fmla="*/ 291145 w 445942"/>
                  <a:gd name="connsiteY9" fmla="*/ 812037 h 812037"/>
                  <a:gd name="connsiteX0" fmla="*/ 103236 w 445942"/>
                  <a:gd name="connsiteY0" fmla="*/ 529809 h 690803"/>
                  <a:gd name="connsiteX1" fmla="*/ 236628 w 445942"/>
                  <a:gd name="connsiteY1" fmla="*/ 262817 h 690803"/>
                  <a:gd name="connsiteX2" fmla="*/ 0 w 445942"/>
                  <a:gd name="connsiteY2" fmla="*/ 0 h 690803"/>
                  <a:gd name="connsiteX3" fmla="*/ 416950 w 445942"/>
                  <a:gd name="connsiteY3" fmla="*/ 174483 h 690803"/>
                  <a:gd name="connsiteX4" fmla="*/ 435781 w 445942"/>
                  <a:gd name="connsiteY4" fmla="*/ 202841 h 690803"/>
                  <a:gd name="connsiteX5" fmla="*/ 438006 w 445942"/>
                  <a:gd name="connsiteY5" fmla="*/ 214277 h 690803"/>
                  <a:gd name="connsiteX6" fmla="*/ 439205 w 445942"/>
                  <a:gd name="connsiteY6" fmla="*/ 216056 h 690803"/>
                  <a:gd name="connsiteX7" fmla="*/ 445942 w 445942"/>
                  <a:gd name="connsiteY7" fmla="*/ 249424 h 690803"/>
                  <a:gd name="connsiteX8" fmla="*/ 291145 w 445942"/>
                  <a:gd name="connsiteY8" fmla="*/ 690803 h 690803"/>
                  <a:gd name="connsiteX0" fmla="*/ 0 w 342706"/>
                  <a:gd name="connsiteY0" fmla="*/ 355325 h 516319"/>
                  <a:gd name="connsiteX1" fmla="*/ 133392 w 342706"/>
                  <a:gd name="connsiteY1" fmla="*/ 88333 h 516319"/>
                  <a:gd name="connsiteX2" fmla="*/ 313714 w 342706"/>
                  <a:gd name="connsiteY2" fmla="*/ -1 h 516319"/>
                  <a:gd name="connsiteX3" fmla="*/ 332545 w 342706"/>
                  <a:gd name="connsiteY3" fmla="*/ 28357 h 516319"/>
                  <a:gd name="connsiteX4" fmla="*/ 334770 w 342706"/>
                  <a:gd name="connsiteY4" fmla="*/ 39793 h 516319"/>
                  <a:gd name="connsiteX5" fmla="*/ 335969 w 342706"/>
                  <a:gd name="connsiteY5" fmla="*/ 41572 h 516319"/>
                  <a:gd name="connsiteX6" fmla="*/ 342706 w 342706"/>
                  <a:gd name="connsiteY6" fmla="*/ 74940 h 516319"/>
                  <a:gd name="connsiteX7" fmla="*/ 187909 w 342706"/>
                  <a:gd name="connsiteY7" fmla="*/ 516319 h 516319"/>
                  <a:gd name="connsiteX0" fmla="*/ 0 w 342706"/>
                  <a:gd name="connsiteY0" fmla="*/ 326967 h 487961"/>
                  <a:gd name="connsiteX1" fmla="*/ 133392 w 342706"/>
                  <a:gd name="connsiteY1" fmla="*/ 59975 h 487961"/>
                  <a:gd name="connsiteX2" fmla="*/ 332545 w 342706"/>
                  <a:gd name="connsiteY2" fmla="*/ -1 h 487961"/>
                  <a:gd name="connsiteX3" fmla="*/ 334770 w 342706"/>
                  <a:gd name="connsiteY3" fmla="*/ 11435 h 487961"/>
                  <a:gd name="connsiteX4" fmla="*/ 335969 w 342706"/>
                  <a:gd name="connsiteY4" fmla="*/ 13214 h 487961"/>
                  <a:gd name="connsiteX5" fmla="*/ 342706 w 342706"/>
                  <a:gd name="connsiteY5" fmla="*/ 46582 h 487961"/>
                  <a:gd name="connsiteX6" fmla="*/ 187909 w 342706"/>
                  <a:gd name="connsiteY6" fmla="*/ 487961 h 487961"/>
                  <a:gd name="connsiteX0" fmla="*/ 0 w 342706"/>
                  <a:gd name="connsiteY0" fmla="*/ 326968 h 487962"/>
                  <a:gd name="connsiteX1" fmla="*/ 133392 w 342706"/>
                  <a:gd name="connsiteY1" fmla="*/ 59976 h 487962"/>
                  <a:gd name="connsiteX2" fmla="*/ 332545 w 342706"/>
                  <a:gd name="connsiteY2" fmla="*/ 0 h 487962"/>
                  <a:gd name="connsiteX3" fmla="*/ 334770 w 342706"/>
                  <a:gd name="connsiteY3" fmla="*/ 11436 h 487962"/>
                  <a:gd name="connsiteX4" fmla="*/ 342706 w 342706"/>
                  <a:gd name="connsiteY4" fmla="*/ 46583 h 487962"/>
                  <a:gd name="connsiteX5" fmla="*/ 187909 w 342706"/>
                  <a:gd name="connsiteY5" fmla="*/ 487962 h 487962"/>
                  <a:gd name="connsiteX0" fmla="*/ 0 w 342706"/>
                  <a:gd name="connsiteY0" fmla="*/ 326968 h 487962"/>
                  <a:gd name="connsiteX1" fmla="*/ 133392 w 342706"/>
                  <a:gd name="connsiteY1" fmla="*/ 59976 h 487962"/>
                  <a:gd name="connsiteX2" fmla="*/ 332545 w 342706"/>
                  <a:gd name="connsiteY2" fmla="*/ 0 h 487962"/>
                  <a:gd name="connsiteX3" fmla="*/ 342706 w 342706"/>
                  <a:gd name="connsiteY3" fmla="*/ 46583 h 487962"/>
                  <a:gd name="connsiteX4" fmla="*/ 187909 w 342706"/>
                  <a:gd name="connsiteY4" fmla="*/ 487962 h 487962"/>
                  <a:gd name="connsiteX0" fmla="*/ 0 w 342706"/>
                  <a:gd name="connsiteY0" fmla="*/ 280385 h 441379"/>
                  <a:gd name="connsiteX1" fmla="*/ 133392 w 342706"/>
                  <a:gd name="connsiteY1" fmla="*/ 13393 h 441379"/>
                  <a:gd name="connsiteX2" fmla="*/ 342706 w 342706"/>
                  <a:gd name="connsiteY2" fmla="*/ 0 h 441379"/>
                  <a:gd name="connsiteX3" fmla="*/ 187909 w 342706"/>
                  <a:gd name="connsiteY3" fmla="*/ 441379 h 441379"/>
                  <a:gd name="connsiteX0" fmla="*/ 0 w 356488"/>
                  <a:gd name="connsiteY0" fmla="*/ 266992 h 427986"/>
                  <a:gd name="connsiteX1" fmla="*/ 133392 w 356488"/>
                  <a:gd name="connsiteY1" fmla="*/ 0 h 427986"/>
                  <a:gd name="connsiteX2" fmla="*/ 356488 w 356488"/>
                  <a:gd name="connsiteY2" fmla="*/ 62821 h 427986"/>
                  <a:gd name="connsiteX3" fmla="*/ 187909 w 356488"/>
                  <a:gd name="connsiteY3" fmla="*/ 427986 h 427986"/>
                  <a:gd name="connsiteX0" fmla="*/ 0 w 356488"/>
                  <a:gd name="connsiteY0" fmla="*/ 266992 h 493683"/>
                  <a:gd name="connsiteX1" fmla="*/ 133392 w 356488"/>
                  <a:gd name="connsiteY1" fmla="*/ 0 h 493683"/>
                  <a:gd name="connsiteX2" fmla="*/ 356488 w 356488"/>
                  <a:gd name="connsiteY2" fmla="*/ 62821 h 493683"/>
                  <a:gd name="connsiteX3" fmla="*/ 105348 w 356488"/>
                  <a:gd name="connsiteY3" fmla="*/ 493682 h 493683"/>
                  <a:gd name="connsiteX0" fmla="*/ 0 w 327883"/>
                  <a:gd name="connsiteY0" fmla="*/ 266992 h 493682"/>
                  <a:gd name="connsiteX1" fmla="*/ 133392 w 327883"/>
                  <a:gd name="connsiteY1" fmla="*/ 0 h 493682"/>
                  <a:gd name="connsiteX2" fmla="*/ 327883 w 327883"/>
                  <a:gd name="connsiteY2" fmla="*/ 89983 h 493682"/>
                  <a:gd name="connsiteX3" fmla="*/ 105348 w 327883"/>
                  <a:gd name="connsiteY3" fmla="*/ 493682 h 493682"/>
                  <a:gd name="connsiteX0" fmla="*/ 0 w 327883"/>
                  <a:gd name="connsiteY0" fmla="*/ 255468 h 482158"/>
                  <a:gd name="connsiteX1" fmla="*/ 139645 w 327883"/>
                  <a:gd name="connsiteY1" fmla="*/ 1 h 482158"/>
                  <a:gd name="connsiteX2" fmla="*/ 327883 w 327883"/>
                  <a:gd name="connsiteY2" fmla="*/ 78459 h 482158"/>
                  <a:gd name="connsiteX3" fmla="*/ 105348 w 327883"/>
                  <a:gd name="connsiteY3" fmla="*/ 482158 h 482158"/>
                  <a:gd name="connsiteX0" fmla="*/ 0 w 403361"/>
                  <a:gd name="connsiteY0" fmla="*/ 255467 h 482157"/>
                  <a:gd name="connsiteX1" fmla="*/ 139645 w 403361"/>
                  <a:gd name="connsiteY1" fmla="*/ 0 h 482157"/>
                  <a:gd name="connsiteX2" fmla="*/ 403361 w 403361"/>
                  <a:gd name="connsiteY2" fmla="*/ 144909 h 482157"/>
                  <a:gd name="connsiteX3" fmla="*/ 105348 w 403361"/>
                  <a:gd name="connsiteY3" fmla="*/ 482157 h 482157"/>
                  <a:gd name="connsiteX0" fmla="*/ 0 w 403361"/>
                  <a:gd name="connsiteY0" fmla="*/ 255467 h 529524"/>
                  <a:gd name="connsiteX1" fmla="*/ 139645 w 403361"/>
                  <a:gd name="connsiteY1" fmla="*/ 0 h 529524"/>
                  <a:gd name="connsiteX2" fmla="*/ 403361 w 403361"/>
                  <a:gd name="connsiteY2" fmla="*/ 144909 h 529524"/>
                  <a:gd name="connsiteX3" fmla="*/ 95589 w 403361"/>
                  <a:gd name="connsiteY3" fmla="*/ 529524 h 529524"/>
                  <a:gd name="connsiteX0" fmla="*/ 0 w 376320"/>
                  <a:gd name="connsiteY0" fmla="*/ 255467 h 529524"/>
                  <a:gd name="connsiteX1" fmla="*/ 139645 w 376320"/>
                  <a:gd name="connsiteY1" fmla="*/ 0 h 529524"/>
                  <a:gd name="connsiteX2" fmla="*/ 376320 w 376320"/>
                  <a:gd name="connsiteY2" fmla="*/ 174953 h 529524"/>
                  <a:gd name="connsiteX3" fmla="*/ 95589 w 376320"/>
                  <a:gd name="connsiteY3" fmla="*/ 529524 h 529524"/>
                  <a:gd name="connsiteX0" fmla="*/ 0 w 366979"/>
                  <a:gd name="connsiteY0" fmla="*/ 255467 h 529524"/>
                  <a:gd name="connsiteX1" fmla="*/ 139645 w 366979"/>
                  <a:gd name="connsiteY1" fmla="*/ 0 h 529524"/>
                  <a:gd name="connsiteX2" fmla="*/ 366979 w 366979"/>
                  <a:gd name="connsiteY2" fmla="*/ 150484 h 529524"/>
                  <a:gd name="connsiteX3" fmla="*/ 95589 w 366979"/>
                  <a:gd name="connsiteY3" fmla="*/ 529524 h 529524"/>
                  <a:gd name="connsiteX0" fmla="*/ 0 w 366979"/>
                  <a:gd name="connsiteY0" fmla="*/ 255467 h 503933"/>
                  <a:gd name="connsiteX1" fmla="*/ 139645 w 366979"/>
                  <a:gd name="connsiteY1" fmla="*/ 0 h 503933"/>
                  <a:gd name="connsiteX2" fmla="*/ 366979 w 366979"/>
                  <a:gd name="connsiteY2" fmla="*/ 150484 h 503933"/>
                  <a:gd name="connsiteX3" fmla="*/ 152634 w 366979"/>
                  <a:gd name="connsiteY3" fmla="*/ 503934 h 503933"/>
                  <a:gd name="connsiteX0" fmla="*/ 0 w 366979"/>
                  <a:gd name="connsiteY0" fmla="*/ 255467 h 532668"/>
                  <a:gd name="connsiteX1" fmla="*/ 139645 w 366979"/>
                  <a:gd name="connsiteY1" fmla="*/ 0 h 532668"/>
                  <a:gd name="connsiteX2" fmla="*/ 366979 w 366979"/>
                  <a:gd name="connsiteY2" fmla="*/ 150484 h 532668"/>
                  <a:gd name="connsiteX3" fmla="*/ 152468 w 366979"/>
                  <a:gd name="connsiteY3" fmla="*/ 532669 h 532668"/>
                  <a:gd name="connsiteX0" fmla="*/ 0 w 366979"/>
                  <a:gd name="connsiteY0" fmla="*/ 255467 h 538356"/>
                  <a:gd name="connsiteX1" fmla="*/ 139645 w 366979"/>
                  <a:gd name="connsiteY1" fmla="*/ 0 h 538356"/>
                  <a:gd name="connsiteX2" fmla="*/ 366979 w 366979"/>
                  <a:gd name="connsiteY2" fmla="*/ 150484 h 538356"/>
                  <a:gd name="connsiteX3" fmla="*/ 139790 w 366979"/>
                  <a:gd name="connsiteY3" fmla="*/ 538356 h 53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979" h="538356">
                    <a:moveTo>
                      <a:pt x="0" y="255467"/>
                    </a:moveTo>
                    <a:cubicBezTo>
                      <a:pt x="36299" y="211930"/>
                      <a:pt x="93589" y="90905"/>
                      <a:pt x="139645" y="0"/>
                    </a:cubicBezTo>
                    <a:lnTo>
                      <a:pt x="366979" y="150484"/>
                    </a:lnTo>
                    <a:lnTo>
                      <a:pt x="139790" y="538356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42908FFA-F21E-4D98-BF54-5DB4CD7EDE94}"/>
              </a:ext>
            </a:extLst>
          </p:cNvPr>
          <p:cNvGrpSpPr/>
          <p:nvPr/>
        </p:nvGrpSpPr>
        <p:grpSpPr>
          <a:xfrm>
            <a:off x="3838880" y="1198405"/>
            <a:ext cx="2221469" cy="2327046"/>
            <a:chOff x="4011716" y="1198405"/>
            <a:chExt cx="2221469" cy="2327046"/>
          </a:xfrm>
        </p:grpSpPr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1C39CD19-3A77-4669-BC90-13C85174FF38}"/>
                </a:ext>
              </a:extLst>
            </p:cNvPr>
            <p:cNvSpPr/>
            <p:nvPr/>
          </p:nvSpPr>
          <p:spPr>
            <a:xfrm rot="18000000">
              <a:off x="5593808" y="3248080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4F6524B6-4BFD-45F3-85A4-8DED1A36D6F3}"/>
                </a:ext>
              </a:extLst>
            </p:cNvPr>
            <p:cNvSpPr/>
            <p:nvPr/>
          </p:nvSpPr>
          <p:spPr>
            <a:xfrm rot="9000000">
              <a:off x="5351043" y="2789139"/>
              <a:ext cx="303129" cy="554994"/>
            </a:xfrm>
            <a:custGeom>
              <a:avLst/>
              <a:gdLst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0 w 338367"/>
                <a:gd name="connsiteY2" fmla="*/ 0 h 784453"/>
                <a:gd name="connsiteX3" fmla="*/ 252896 w 338367"/>
                <a:gd name="connsiteY3" fmla="*/ 0 h 784453"/>
                <a:gd name="connsiteX4" fmla="*/ 338367 w 338367"/>
                <a:gd name="connsiteY4" fmla="*/ 784453 h 784453"/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27209 w 338367"/>
                <a:gd name="connsiteY2" fmla="*/ 378615 h 784453"/>
                <a:gd name="connsiteX3" fmla="*/ 0 w 338367"/>
                <a:gd name="connsiteY3" fmla="*/ 0 h 784453"/>
                <a:gd name="connsiteX4" fmla="*/ 252896 w 338367"/>
                <a:gd name="connsiteY4" fmla="*/ 0 h 784453"/>
                <a:gd name="connsiteX5" fmla="*/ 338367 w 338367"/>
                <a:gd name="connsiteY5" fmla="*/ 784453 h 784453"/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27209 w 338367"/>
                <a:gd name="connsiteY2" fmla="*/ 378615 h 784453"/>
                <a:gd name="connsiteX3" fmla="*/ 0 w 338367"/>
                <a:gd name="connsiteY3" fmla="*/ 0 h 784453"/>
                <a:gd name="connsiteX4" fmla="*/ 252896 w 338367"/>
                <a:gd name="connsiteY4" fmla="*/ 0 h 784453"/>
                <a:gd name="connsiteX5" fmla="*/ 324011 w 338367"/>
                <a:gd name="connsiteY5" fmla="*/ 360730 h 784453"/>
                <a:gd name="connsiteX6" fmla="*/ 338367 w 338367"/>
                <a:gd name="connsiteY6" fmla="*/ 784453 h 784453"/>
                <a:gd name="connsiteX0" fmla="*/ 436590 w 436590"/>
                <a:gd name="connsiteY0" fmla="*/ 784453 h 784453"/>
                <a:gd name="connsiteX1" fmla="*/ 98223 w 436590"/>
                <a:gd name="connsiteY1" fmla="*/ 784453 h 784453"/>
                <a:gd name="connsiteX2" fmla="*/ 125432 w 436590"/>
                <a:gd name="connsiteY2" fmla="*/ 378615 h 784453"/>
                <a:gd name="connsiteX3" fmla="*/ 0 w 436590"/>
                <a:gd name="connsiteY3" fmla="*/ 45379 h 784453"/>
                <a:gd name="connsiteX4" fmla="*/ 351119 w 436590"/>
                <a:gd name="connsiteY4" fmla="*/ 0 h 784453"/>
                <a:gd name="connsiteX5" fmla="*/ 422234 w 436590"/>
                <a:gd name="connsiteY5" fmla="*/ 360730 h 784453"/>
                <a:gd name="connsiteX6" fmla="*/ 436590 w 436590"/>
                <a:gd name="connsiteY6" fmla="*/ 784453 h 784453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422234 w 436590"/>
                <a:gd name="connsiteY5" fmla="*/ 374278 h 798001"/>
                <a:gd name="connsiteX6" fmla="*/ 436590 w 436590"/>
                <a:gd name="connsiteY6" fmla="*/ 798001 h 798001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393161 w 436590"/>
                <a:gd name="connsiteY5" fmla="*/ 372648 h 798001"/>
                <a:gd name="connsiteX6" fmla="*/ 436590 w 436590"/>
                <a:gd name="connsiteY6" fmla="*/ 798001 h 798001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393161 w 436590"/>
                <a:gd name="connsiteY5" fmla="*/ 372648 h 798001"/>
                <a:gd name="connsiteX6" fmla="*/ 436590 w 436590"/>
                <a:gd name="connsiteY6" fmla="*/ 798001 h 798001"/>
                <a:gd name="connsiteX0" fmla="*/ 436590 w 436590"/>
                <a:gd name="connsiteY0" fmla="*/ 808143 h 808143"/>
                <a:gd name="connsiteX1" fmla="*/ 98223 w 436590"/>
                <a:gd name="connsiteY1" fmla="*/ 808143 h 808143"/>
                <a:gd name="connsiteX2" fmla="*/ 125432 w 436590"/>
                <a:gd name="connsiteY2" fmla="*/ 402305 h 808143"/>
                <a:gd name="connsiteX3" fmla="*/ 0 w 436590"/>
                <a:gd name="connsiteY3" fmla="*/ 69069 h 808143"/>
                <a:gd name="connsiteX4" fmla="*/ 220375 w 436590"/>
                <a:gd name="connsiteY4" fmla="*/ 0 h 808143"/>
                <a:gd name="connsiteX5" fmla="*/ 393161 w 436590"/>
                <a:gd name="connsiteY5" fmla="*/ 382790 h 808143"/>
                <a:gd name="connsiteX6" fmla="*/ 436590 w 436590"/>
                <a:gd name="connsiteY6" fmla="*/ 808143 h 808143"/>
                <a:gd name="connsiteX0" fmla="*/ 443103 w 443103"/>
                <a:gd name="connsiteY0" fmla="*/ 808143 h 808143"/>
                <a:gd name="connsiteX1" fmla="*/ 104736 w 443103"/>
                <a:gd name="connsiteY1" fmla="*/ 808143 h 808143"/>
                <a:gd name="connsiteX2" fmla="*/ 131945 w 443103"/>
                <a:gd name="connsiteY2" fmla="*/ 402305 h 808143"/>
                <a:gd name="connsiteX3" fmla="*/ 0 w 443103"/>
                <a:gd name="connsiteY3" fmla="*/ 79608 h 808143"/>
                <a:gd name="connsiteX4" fmla="*/ 226888 w 443103"/>
                <a:gd name="connsiteY4" fmla="*/ 0 h 808143"/>
                <a:gd name="connsiteX5" fmla="*/ 399674 w 443103"/>
                <a:gd name="connsiteY5" fmla="*/ 382790 h 808143"/>
                <a:gd name="connsiteX6" fmla="*/ 443103 w 443103"/>
                <a:gd name="connsiteY6" fmla="*/ 808143 h 808143"/>
                <a:gd name="connsiteX0" fmla="*/ 443103 w 443103"/>
                <a:gd name="connsiteY0" fmla="*/ 808143 h 808143"/>
                <a:gd name="connsiteX1" fmla="*/ 120823 w 443103"/>
                <a:gd name="connsiteY1" fmla="*/ 709088 h 808143"/>
                <a:gd name="connsiteX2" fmla="*/ 131945 w 443103"/>
                <a:gd name="connsiteY2" fmla="*/ 402305 h 808143"/>
                <a:gd name="connsiteX3" fmla="*/ 0 w 443103"/>
                <a:gd name="connsiteY3" fmla="*/ 79608 h 808143"/>
                <a:gd name="connsiteX4" fmla="*/ 226888 w 443103"/>
                <a:gd name="connsiteY4" fmla="*/ 0 h 808143"/>
                <a:gd name="connsiteX5" fmla="*/ 399674 w 443103"/>
                <a:gd name="connsiteY5" fmla="*/ 382790 h 808143"/>
                <a:gd name="connsiteX6" fmla="*/ 443103 w 443103"/>
                <a:gd name="connsiteY6" fmla="*/ 808143 h 808143"/>
                <a:gd name="connsiteX0" fmla="*/ 414500 w 414500"/>
                <a:gd name="connsiteY0" fmla="*/ 708399 h 709088"/>
                <a:gd name="connsiteX1" fmla="*/ 120823 w 414500"/>
                <a:gd name="connsiteY1" fmla="*/ 709088 h 709088"/>
                <a:gd name="connsiteX2" fmla="*/ 131945 w 414500"/>
                <a:gd name="connsiteY2" fmla="*/ 402305 h 709088"/>
                <a:gd name="connsiteX3" fmla="*/ 0 w 414500"/>
                <a:gd name="connsiteY3" fmla="*/ 79608 h 709088"/>
                <a:gd name="connsiteX4" fmla="*/ 226888 w 414500"/>
                <a:gd name="connsiteY4" fmla="*/ 0 h 709088"/>
                <a:gd name="connsiteX5" fmla="*/ 399674 w 414500"/>
                <a:gd name="connsiteY5" fmla="*/ 382790 h 709088"/>
                <a:gd name="connsiteX6" fmla="*/ 414500 w 414500"/>
                <a:gd name="connsiteY6" fmla="*/ 708399 h 70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500" h="709088">
                  <a:moveTo>
                    <a:pt x="414500" y="708399"/>
                  </a:moveTo>
                  <a:lnTo>
                    <a:pt x="120823" y="709088"/>
                  </a:lnTo>
                  <a:cubicBezTo>
                    <a:pt x="121262" y="576960"/>
                    <a:pt x="131506" y="534433"/>
                    <a:pt x="131945" y="402305"/>
                  </a:cubicBezTo>
                  <a:lnTo>
                    <a:pt x="0" y="79608"/>
                  </a:lnTo>
                  <a:lnTo>
                    <a:pt x="226888" y="0"/>
                  </a:lnTo>
                  <a:lnTo>
                    <a:pt x="399674" y="382790"/>
                  </a:lnTo>
                  <a:lnTo>
                    <a:pt x="414500" y="708399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15" name="グループ化 814">
              <a:extLst>
                <a:ext uri="{FF2B5EF4-FFF2-40B4-BE49-F238E27FC236}">
                  <a16:creationId xmlns:a16="http://schemas.microsoft.com/office/drawing/2014/main" id="{7E7CB961-7522-4585-B202-7CD4F507C419}"/>
                </a:ext>
              </a:extLst>
            </p:cNvPr>
            <p:cNvGrpSpPr/>
            <p:nvPr/>
          </p:nvGrpSpPr>
          <p:grpSpPr>
            <a:xfrm>
              <a:off x="5098671" y="2803525"/>
              <a:ext cx="247452" cy="721926"/>
              <a:chOff x="4878837" y="5699124"/>
              <a:chExt cx="247452" cy="721926"/>
            </a:xfrm>
          </p:grpSpPr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59CEE9B3-C075-48CA-ACA6-00F864B17E5B}"/>
                  </a:ext>
                </a:extLst>
              </p:cNvPr>
              <p:cNvSpPr/>
              <p:nvPr/>
            </p:nvSpPr>
            <p:spPr>
              <a:xfrm rot="10800000">
                <a:off x="4878837" y="5699124"/>
                <a:ext cx="247452" cy="613981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720D2BDE-B85C-4758-808F-88D73C3AF661}"/>
                  </a:ext>
                </a:extLst>
              </p:cNvPr>
              <p:cNvSpPr/>
              <p:nvPr/>
            </p:nvSpPr>
            <p:spPr>
              <a:xfrm>
                <a:off x="4885552" y="6311390"/>
                <a:ext cx="235031" cy="10966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18" name="グループ化 817">
              <a:extLst>
                <a:ext uri="{FF2B5EF4-FFF2-40B4-BE49-F238E27FC236}">
                  <a16:creationId xmlns:a16="http://schemas.microsoft.com/office/drawing/2014/main" id="{156872B7-28CA-4A98-947E-0D5D457DA9D8}"/>
                </a:ext>
              </a:extLst>
            </p:cNvPr>
            <p:cNvGrpSpPr/>
            <p:nvPr/>
          </p:nvGrpSpPr>
          <p:grpSpPr>
            <a:xfrm rot="343326">
              <a:off x="4011716" y="1198405"/>
              <a:ext cx="1368859" cy="1860974"/>
              <a:chOff x="3707031" y="4146570"/>
              <a:chExt cx="1368859" cy="1860974"/>
            </a:xfrm>
          </p:grpSpPr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0A41D322-EF53-4680-AAAF-C5A0A5897D12}"/>
                  </a:ext>
                </a:extLst>
              </p:cNvPr>
              <p:cNvGrpSpPr/>
              <p:nvPr/>
            </p:nvGrpSpPr>
            <p:grpSpPr>
              <a:xfrm rot="1800000">
                <a:off x="4328678" y="5092266"/>
                <a:ext cx="318022" cy="810116"/>
                <a:chOff x="4243571" y="5197428"/>
                <a:chExt cx="318022" cy="810116"/>
              </a:xfrm>
            </p:grpSpPr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E9FD413E-5687-44AC-B7FF-AA124F503653}"/>
                    </a:ext>
                  </a:extLst>
                </p:cNvPr>
                <p:cNvSpPr/>
                <p:nvPr/>
              </p:nvSpPr>
              <p:spPr>
                <a:xfrm rot="11848217" flipH="1">
                  <a:off x="4243571" y="5372817"/>
                  <a:ext cx="246354" cy="634727"/>
                </a:xfrm>
                <a:custGeom>
                  <a:avLst/>
                  <a:gdLst>
                    <a:gd name="connsiteX0" fmla="*/ 63630 w 246354"/>
                    <a:gd name="connsiteY0" fmla="*/ 601439 h 634727"/>
                    <a:gd name="connsiteX1" fmla="*/ 169397 w 246354"/>
                    <a:gd name="connsiteY1" fmla="*/ 634727 h 634727"/>
                    <a:gd name="connsiteX2" fmla="*/ 183612 w 246354"/>
                    <a:gd name="connsiteY2" fmla="*/ 618250 h 634727"/>
                    <a:gd name="connsiteX3" fmla="*/ 205948 w 246354"/>
                    <a:gd name="connsiteY3" fmla="*/ 541684 h 634727"/>
                    <a:gd name="connsiteX4" fmla="*/ 176115 w 246354"/>
                    <a:gd name="connsiteY4" fmla="*/ 236828 h 634727"/>
                    <a:gd name="connsiteX5" fmla="*/ 193322 w 246354"/>
                    <a:gd name="connsiteY5" fmla="*/ 203018 h 634727"/>
                    <a:gd name="connsiteX6" fmla="*/ 199104 w 246354"/>
                    <a:gd name="connsiteY6" fmla="*/ 183417 h 634727"/>
                    <a:gd name="connsiteX7" fmla="*/ 202764 w 246354"/>
                    <a:gd name="connsiteY7" fmla="*/ 154374 h 634727"/>
                    <a:gd name="connsiteX8" fmla="*/ 243017 w 246354"/>
                    <a:gd name="connsiteY8" fmla="*/ 86464 h 634727"/>
                    <a:gd name="connsiteX9" fmla="*/ 243225 w 246354"/>
                    <a:gd name="connsiteY9" fmla="*/ 86267 h 634727"/>
                    <a:gd name="connsiteX10" fmla="*/ 243465 w 246354"/>
                    <a:gd name="connsiteY10" fmla="*/ 85829 h 634727"/>
                    <a:gd name="connsiteX11" fmla="*/ 244000 w 246354"/>
                    <a:gd name="connsiteY11" fmla="*/ 85073 h 634727"/>
                    <a:gd name="connsiteX12" fmla="*/ 243913 w 246354"/>
                    <a:gd name="connsiteY12" fmla="*/ 85014 h 634727"/>
                    <a:gd name="connsiteX13" fmla="*/ 245625 w 246354"/>
                    <a:gd name="connsiteY13" fmla="*/ 81901 h 634727"/>
                    <a:gd name="connsiteX14" fmla="*/ 242829 w 246354"/>
                    <a:gd name="connsiteY14" fmla="*/ 70636 h 634727"/>
                    <a:gd name="connsiteX15" fmla="*/ 230472 w 246354"/>
                    <a:gd name="connsiteY15" fmla="*/ 71705 h 634727"/>
                    <a:gd name="connsiteX16" fmla="*/ 227839 w 246354"/>
                    <a:gd name="connsiteY16" fmla="*/ 74198 h 634727"/>
                    <a:gd name="connsiteX17" fmla="*/ 227744 w 246354"/>
                    <a:gd name="connsiteY17" fmla="*/ 74134 h 634727"/>
                    <a:gd name="connsiteX18" fmla="*/ 227087 w 246354"/>
                    <a:gd name="connsiteY18" fmla="*/ 74910 h 634727"/>
                    <a:gd name="connsiteX19" fmla="*/ 226779 w 246354"/>
                    <a:gd name="connsiteY19" fmla="*/ 75201 h 634727"/>
                    <a:gd name="connsiteX20" fmla="*/ 226667 w 246354"/>
                    <a:gd name="connsiteY20" fmla="*/ 75405 h 634727"/>
                    <a:gd name="connsiteX21" fmla="*/ 183685 w 246354"/>
                    <a:gd name="connsiteY21" fmla="*/ 122594 h 634727"/>
                    <a:gd name="connsiteX22" fmla="*/ 202860 w 246354"/>
                    <a:gd name="connsiteY22" fmla="*/ 40196 h 634727"/>
                    <a:gd name="connsiteX23" fmla="*/ 202791 w 246354"/>
                    <a:gd name="connsiteY23" fmla="*/ 40178 h 634727"/>
                    <a:gd name="connsiteX24" fmla="*/ 203294 w 246354"/>
                    <a:gd name="connsiteY24" fmla="*/ 37837 h 634727"/>
                    <a:gd name="connsiteX25" fmla="*/ 194345 w 246354"/>
                    <a:gd name="connsiteY25" fmla="*/ 22538 h 634727"/>
                    <a:gd name="connsiteX26" fmla="*/ 176893 w 246354"/>
                    <a:gd name="connsiteY26" fmla="*/ 34079 h 634727"/>
                    <a:gd name="connsiteX27" fmla="*/ 176781 w 246354"/>
                    <a:gd name="connsiteY27" fmla="*/ 34601 h 634727"/>
                    <a:gd name="connsiteX28" fmla="*/ 145562 w 246354"/>
                    <a:gd name="connsiteY28" fmla="*/ 113227 h 634727"/>
                    <a:gd name="connsiteX29" fmla="*/ 144843 w 246354"/>
                    <a:gd name="connsiteY29" fmla="*/ 18045 h 634727"/>
                    <a:gd name="connsiteX30" fmla="*/ 144936 w 246354"/>
                    <a:gd name="connsiteY30" fmla="*/ 17450 h 634727"/>
                    <a:gd name="connsiteX31" fmla="*/ 132802 w 246354"/>
                    <a:gd name="connsiteY31" fmla="*/ 23 h 634727"/>
                    <a:gd name="connsiteX32" fmla="*/ 118211 w 246354"/>
                    <a:gd name="connsiteY32" fmla="*/ 15729 h 634727"/>
                    <a:gd name="connsiteX33" fmla="*/ 118213 w 246354"/>
                    <a:gd name="connsiteY33" fmla="*/ 16034 h 634727"/>
                    <a:gd name="connsiteX34" fmla="*/ 104557 w 246354"/>
                    <a:gd name="connsiteY34" fmla="*/ 114383 h 634727"/>
                    <a:gd name="connsiteX35" fmla="*/ 73895 w 246354"/>
                    <a:gd name="connsiteY35" fmla="*/ 35511 h 634727"/>
                    <a:gd name="connsiteX36" fmla="*/ 73798 w 246354"/>
                    <a:gd name="connsiteY36" fmla="*/ 35044 h 634727"/>
                    <a:gd name="connsiteX37" fmla="*/ 62377 w 246354"/>
                    <a:gd name="connsiteY37" fmla="*/ 26000 h 634727"/>
                    <a:gd name="connsiteX38" fmla="*/ 57078 w 246354"/>
                    <a:gd name="connsiteY38" fmla="*/ 26429 h 634727"/>
                    <a:gd name="connsiteX39" fmla="*/ 47622 w 246354"/>
                    <a:gd name="connsiteY39" fmla="*/ 39639 h 634727"/>
                    <a:gd name="connsiteX40" fmla="*/ 47998 w 246354"/>
                    <a:gd name="connsiteY40" fmla="*/ 41452 h 634727"/>
                    <a:gd name="connsiteX41" fmla="*/ 47932 w 246354"/>
                    <a:gd name="connsiteY41" fmla="*/ 41470 h 634727"/>
                    <a:gd name="connsiteX42" fmla="*/ 71233 w 246354"/>
                    <a:gd name="connsiteY42" fmla="*/ 125423 h 634727"/>
                    <a:gd name="connsiteX43" fmla="*/ 66495 w 246354"/>
                    <a:gd name="connsiteY43" fmla="*/ 148689 h 634727"/>
                    <a:gd name="connsiteX44" fmla="*/ 24784 w 246354"/>
                    <a:gd name="connsiteY44" fmla="*/ 134594 h 634727"/>
                    <a:gd name="connsiteX45" fmla="*/ 24749 w 246354"/>
                    <a:gd name="connsiteY45" fmla="*/ 134653 h 634727"/>
                    <a:gd name="connsiteX46" fmla="*/ 22345 w 246354"/>
                    <a:gd name="connsiteY46" fmla="*/ 133733 h 634727"/>
                    <a:gd name="connsiteX47" fmla="*/ 14953 w 246354"/>
                    <a:gd name="connsiteY47" fmla="*/ 132689 h 634727"/>
                    <a:gd name="connsiteX48" fmla="*/ 1336 w 246354"/>
                    <a:gd name="connsiteY48" fmla="*/ 139702 h 634727"/>
                    <a:gd name="connsiteX49" fmla="*/ 8637 w 246354"/>
                    <a:gd name="connsiteY49" fmla="*/ 159003 h 634727"/>
                    <a:gd name="connsiteX50" fmla="*/ 11634 w 246354"/>
                    <a:gd name="connsiteY50" fmla="*/ 160702 h 634727"/>
                    <a:gd name="connsiteX51" fmla="*/ 73859 w 246354"/>
                    <a:gd name="connsiteY51" fmla="*/ 202178 h 634727"/>
                    <a:gd name="connsiteX52" fmla="*/ 74802 w 246354"/>
                    <a:gd name="connsiteY52" fmla="*/ 204101 h 634727"/>
                    <a:gd name="connsiteX53" fmla="*/ 94542 w 246354"/>
                    <a:gd name="connsiteY53" fmla="*/ 236590 h 634727"/>
                    <a:gd name="connsiteX54" fmla="*/ 91283 w 246354"/>
                    <a:gd name="connsiteY54" fmla="*/ 508513 h 634727"/>
                    <a:gd name="connsiteX55" fmla="*/ 63561 w 246354"/>
                    <a:gd name="connsiteY55" fmla="*/ 599494 h 634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6354" h="634727">
                      <a:moveTo>
                        <a:pt x="63630" y="601439"/>
                      </a:moveTo>
                      <a:lnTo>
                        <a:pt x="169397" y="634727"/>
                      </a:lnTo>
                      <a:lnTo>
                        <a:pt x="183612" y="618250"/>
                      </a:lnTo>
                      <a:cubicBezTo>
                        <a:pt x="191651" y="601106"/>
                        <a:pt x="198580" y="576802"/>
                        <a:pt x="205948" y="541684"/>
                      </a:cubicBezTo>
                      <a:cubicBezTo>
                        <a:pt x="206930" y="459629"/>
                        <a:pt x="181124" y="347562"/>
                        <a:pt x="176115" y="236828"/>
                      </a:cubicBezTo>
                      <a:lnTo>
                        <a:pt x="193322" y="203018"/>
                      </a:lnTo>
                      <a:cubicBezTo>
                        <a:pt x="196549" y="197087"/>
                        <a:pt x="198581" y="190468"/>
                        <a:pt x="199104" y="183417"/>
                      </a:cubicBezTo>
                      <a:cubicBezTo>
                        <a:pt x="200066" y="170445"/>
                        <a:pt x="201802" y="167346"/>
                        <a:pt x="202764" y="154374"/>
                      </a:cubicBezTo>
                      <a:lnTo>
                        <a:pt x="243017" y="86464"/>
                      </a:lnTo>
                      <a:lnTo>
                        <a:pt x="243225" y="86267"/>
                      </a:lnTo>
                      <a:lnTo>
                        <a:pt x="243465" y="85829"/>
                      </a:lnTo>
                      <a:lnTo>
                        <a:pt x="244000" y="85073"/>
                      </a:lnTo>
                      <a:lnTo>
                        <a:pt x="243913" y="85014"/>
                      </a:lnTo>
                      <a:lnTo>
                        <a:pt x="245625" y="81901"/>
                      </a:lnTo>
                      <a:cubicBezTo>
                        <a:pt x="247186" y="77437"/>
                        <a:pt x="246235" y="72928"/>
                        <a:pt x="242829" y="70636"/>
                      </a:cubicBezTo>
                      <a:cubicBezTo>
                        <a:pt x="239423" y="68344"/>
                        <a:pt x="234529" y="68921"/>
                        <a:pt x="230472" y="71705"/>
                      </a:cubicBezTo>
                      <a:lnTo>
                        <a:pt x="227839" y="74198"/>
                      </a:lnTo>
                      <a:lnTo>
                        <a:pt x="227744" y="74134"/>
                      </a:lnTo>
                      <a:lnTo>
                        <a:pt x="227087" y="74910"/>
                      </a:lnTo>
                      <a:lnTo>
                        <a:pt x="226779" y="75201"/>
                      </a:lnTo>
                      <a:lnTo>
                        <a:pt x="226667" y="75405"/>
                      </a:lnTo>
                      <a:cubicBezTo>
                        <a:pt x="212227" y="91391"/>
                        <a:pt x="188013" y="124904"/>
                        <a:pt x="183685" y="122594"/>
                      </a:cubicBezTo>
                      <a:cubicBezTo>
                        <a:pt x="179358" y="120285"/>
                        <a:pt x="196355" y="67918"/>
                        <a:pt x="202860" y="40196"/>
                      </a:cubicBezTo>
                      <a:lnTo>
                        <a:pt x="202791" y="40178"/>
                      </a:lnTo>
                      <a:lnTo>
                        <a:pt x="203294" y="37837"/>
                      </a:lnTo>
                      <a:cubicBezTo>
                        <a:pt x="204182" y="30700"/>
                        <a:pt x="200564" y="24192"/>
                        <a:pt x="194345" y="22538"/>
                      </a:cubicBezTo>
                      <a:cubicBezTo>
                        <a:pt x="187237" y="20649"/>
                        <a:pt x="179424" y="25816"/>
                        <a:pt x="176893" y="34079"/>
                      </a:cubicBezTo>
                      <a:lnTo>
                        <a:pt x="176781" y="34601"/>
                      </a:lnTo>
                      <a:cubicBezTo>
                        <a:pt x="166375" y="60810"/>
                        <a:pt x="150594" y="113776"/>
                        <a:pt x="145562" y="113227"/>
                      </a:cubicBezTo>
                      <a:cubicBezTo>
                        <a:pt x="140530" y="112678"/>
                        <a:pt x="145083" y="49772"/>
                        <a:pt x="144843" y="18045"/>
                      </a:cubicBezTo>
                      <a:cubicBezTo>
                        <a:pt x="144874" y="17847"/>
                        <a:pt x="144905" y="17648"/>
                        <a:pt x="144936" y="17450"/>
                      </a:cubicBezTo>
                      <a:cubicBezTo>
                        <a:pt x="145615" y="8300"/>
                        <a:pt x="140182" y="498"/>
                        <a:pt x="132802" y="23"/>
                      </a:cubicBezTo>
                      <a:cubicBezTo>
                        <a:pt x="125422" y="-453"/>
                        <a:pt x="118889" y="6579"/>
                        <a:pt x="118211" y="15729"/>
                      </a:cubicBezTo>
                      <a:cubicBezTo>
                        <a:pt x="118211" y="15831"/>
                        <a:pt x="118212" y="15932"/>
                        <a:pt x="118213" y="16034"/>
                      </a:cubicBezTo>
                      <a:cubicBezTo>
                        <a:pt x="113661" y="48817"/>
                        <a:pt x="107960" y="112313"/>
                        <a:pt x="104557" y="114383"/>
                      </a:cubicBezTo>
                      <a:cubicBezTo>
                        <a:pt x="101153" y="116452"/>
                        <a:pt x="84116" y="61802"/>
                        <a:pt x="73895" y="35511"/>
                      </a:cubicBezTo>
                      <a:lnTo>
                        <a:pt x="73798" y="35044"/>
                      </a:lnTo>
                      <a:cubicBezTo>
                        <a:pt x="72185" y="30001"/>
                        <a:pt x="67571" y="26570"/>
                        <a:pt x="62377" y="26000"/>
                      </a:cubicBezTo>
                      <a:cubicBezTo>
                        <a:pt x="60645" y="25810"/>
                        <a:pt x="58849" y="25937"/>
                        <a:pt x="57078" y="26429"/>
                      </a:cubicBezTo>
                      <a:cubicBezTo>
                        <a:pt x="50880" y="28150"/>
                        <a:pt x="47044" y="33759"/>
                        <a:pt x="47622" y="39639"/>
                      </a:cubicBezTo>
                      <a:lnTo>
                        <a:pt x="47998" y="41452"/>
                      </a:lnTo>
                      <a:lnTo>
                        <a:pt x="47932" y="41470"/>
                      </a:lnTo>
                      <a:cubicBezTo>
                        <a:pt x="55699" y="69455"/>
                        <a:pt x="68948" y="118150"/>
                        <a:pt x="71233" y="125423"/>
                      </a:cubicBezTo>
                      <a:cubicBezTo>
                        <a:pt x="73518" y="132696"/>
                        <a:pt x="72480" y="144141"/>
                        <a:pt x="66495" y="148689"/>
                      </a:cubicBezTo>
                      <a:cubicBezTo>
                        <a:pt x="60509" y="153236"/>
                        <a:pt x="39643" y="139938"/>
                        <a:pt x="24784" y="134594"/>
                      </a:cubicBezTo>
                      <a:cubicBezTo>
                        <a:pt x="24773" y="134614"/>
                        <a:pt x="24761" y="134633"/>
                        <a:pt x="24749" y="134653"/>
                      </a:cubicBezTo>
                      <a:lnTo>
                        <a:pt x="22345" y="133733"/>
                      </a:lnTo>
                      <a:cubicBezTo>
                        <a:pt x="19850" y="132990"/>
                        <a:pt x="17342" y="132650"/>
                        <a:pt x="14953" y="132689"/>
                      </a:cubicBezTo>
                      <a:cubicBezTo>
                        <a:pt x="8980" y="132786"/>
                        <a:pt x="3750" y="135251"/>
                        <a:pt x="1336" y="139702"/>
                      </a:cubicBezTo>
                      <a:cubicBezTo>
                        <a:pt x="-2045" y="145935"/>
                        <a:pt x="1211" y="153996"/>
                        <a:pt x="8637" y="159003"/>
                      </a:cubicBezTo>
                      <a:lnTo>
                        <a:pt x="11634" y="160702"/>
                      </a:lnTo>
                      <a:lnTo>
                        <a:pt x="73859" y="202178"/>
                      </a:lnTo>
                      <a:lnTo>
                        <a:pt x="74802" y="204101"/>
                      </a:lnTo>
                      <a:cubicBezTo>
                        <a:pt x="77013" y="207656"/>
                        <a:pt x="91501" y="233633"/>
                        <a:pt x="94542" y="236590"/>
                      </a:cubicBezTo>
                      <a:cubicBezTo>
                        <a:pt x="94001" y="285875"/>
                        <a:pt x="94627" y="455403"/>
                        <a:pt x="91283" y="508513"/>
                      </a:cubicBezTo>
                      <a:cubicBezTo>
                        <a:pt x="88776" y="548345"/>
                        <a:pt x="68893" y="577385"/>
                        <a:pt x="63561" y="599494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4" name="四角形: 上の 2 つの角を丸める 833">
                  <a:extLst>
                    <a:ext uri="{FF2B5EF4-FFF2-40B4-BE49-F238E27FC236}">
                      <a16:creationId xmlns:a16="http://schemas.microsoft.com/office/drawing/2014/main" id="{CD51D78D-479F-4AB5-884F-A942C511C974}"/>
                    </a:ext>
                  </a:extLst>
                </p:cNvPr>
                <p:cNvSpPr/>
                <p:nvPr/>
              </p:nvSpPr>
              <p:spPr>
                <a:xfrm>
                  <a:off x="4342756" y="5197428"/>
                  <a:ext cx="218837" cy="349399"/>
                </a:xfrm>
                <a:prstGeom prst="round2SameRect">
                  <a:avLst>
                    <a:gd name="adj1" fmla="val 45579"/>
                    <a:gd name="adj2" fmla="val 0"/>
                  </a:avLst>
                </a:prstGeom>
                <a:solidFill>
                  <a:schemeClr val="accent5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73403DA4-A055-4E27-9E73-4A1583BE8D18}"/>
                  </a:ext>
                </a:extLst>
              </p:cNvPr>
              <p:cNvSpPr/>
              <p:nvPr/>
            </p:nvSpPr>
            <p:spPr bwMode="auto">
              <a:xfrm rot="19800000">
                <a:off x="4526733" y="4970730"/>
                <a:ext cx="170700" cy="254660"/>
              </a:xfrm>
              <a:custGeom>
                <a:avLst/>
                <a:gdLst>
                  <a:gd name="connsiteX0" fmla="*/ 20712 w 170700"/>
                  <a:gd name="connsiteY0" fmla="*/ 0 h 254660"/>
                  <a:gd name="connsiteX1" fmla="*/ 149270 w 170700"/>
                  <a:gd name="connsiteY1" fmla="*/ 0 h 254660"/>
                  <a:gd name="connsiteX2" fmla="*/ 170700 w 170700"/>
                  <a:gd name="connsiteY2" fmla="*/ 164831 h 254660"/>
                  <a:gd name="connsiteX3" fmla="*/ 87894 w 170700"/>
                  <a:gd name="connsiteY3" fmla="*/ 254660 h 254660"/>
                  <a:gd name="connsiteX4" fmla="*/ 0 w 170700"/>
                  <a:gd name="connsiteY4" fmla="*/ 159311 h 25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700" h="254660">
                    <a:moveTo>
                      <a:pt x="20712" y="0"/>
                    </a:moveTo>
                    <a:lnTo>
                      <a:pt x="149270" y="0"/>
                    </a:lnTo>
                    <a:lnTo>
                      <a:pt x="170700" y="164831"/>
                    </a:lnTo>
                    <a:lnTo>
                      <a:pt x="87894" y="254660"/>
                    </a:lnTo>
                    <a:lnTo>
                      <a:pt x="0" y="159311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四角形: 上の 2 つの角を丸める 719">
                <a:extLst>
                  <a:ext uri="{FF2B5EF4-FFF2-40B4-BE49-F238E27FC236}">
                    <a16:creationId xmlns:a16="http://schemas.microsoft.com/office/drawing/2014/main" id="{EE76AFE7-EA52-4CC5-AA29-BF5CCEA97B34}"/>
                  </a:ext>
                </a:extLst>
              </p:cNvPr>
              <p:cNvSpPr/>
              <p:nvPr/>
            </p:nvSpPr>
            <p:spPr>
              <a:xfrm rot="19800000">
                <a:off x="4630034" y="5046145"/>
                <a:ext cx="445856" cy="839150"/>
              </a:xfrm>
              <a:custGeom>
                <a:avLst/>
                <a:gdLst>
                  <a:gd name="connsiteX0" fmla="*/ 195172 w 428207"/>
                  <a:gd name="connsiteY0" fmla="*/ 0 h 824223"/>
                  <a:gd name="connsiteX1" fmla="*/ 233035 w 428207"/>
                  <a:gd name="connsiteY1" fmla="*/ 0 h 824223"/>
                  <a:gd name="connsiteX2" fmla="*/ 428207 w 428207"/>
                  <a:gd name="connsiteY2" fmla="*/ 195172 h 824223"/>
                  <a:gd name="connsiteX3" fmla="*/ 428207 w 428207"/>
                  <a:gd name="connsiteY3" fmla="*/ 824223 h 824223"/>
                  <a:gd name="connsiteX4" fmla="*/ 428207 w 428207"/>
                  <a:gd name="connsiteY4" fmla="*/ 824223 h 824223"/>
                  <a:gd name="connsiteX5" fmla="*/ 0 w 428207"/>
                  <a:gd name="connsiteY5" fmla="*/ 824223 h 824223"/>
                  <a:gd name="connsiteX6" fmla="*/ 0 w 428207"/>
                  <a:gd name="connsiteY6" fmla="*/ 824223 h 824223"/>
                  <a:gd name="connsiteX7" fmla="*/ 0 w 428207"/>
                  <a:gd name="connsiteY7" fmla="*/ 195172 h 824223"/>
                  <a:gd name="connsiteX8" fmla="*/ 195172 w 428207"/>
                  <a:gd name="connsiteY8" fmla="*/ 0 h 824223"/>
                  <a:gd name="connsiteX0" fmla="*/ 195172 w 428250"/>
                  <a:gd name="connsiteY0" fmla="*/ 0 h 824223"/>
                  <a:gd name="connsiteX1" fmla="*/ 233035 w 428250"/>
                  <a:gd name="connsiteY1" fmla="*/ 0 h 824223"/>
                  <a:gd name="connsiteX2" fmla="*/ 428207 w 428250"/>
                  <a:gd name="connsiteY2" fmla="*/ 195172 h 824223"/>
                  <a:gd name="connsiteX3" fmla="*/ 390345 w 428250"/>
                  <a:gd name="connsiteY3" fmla="*/ 440012 h 824223"/>
                  <a:gd name="connsiteX4" fmla="*/ 428207 w 428250"/>
                  <a:gd name="connsiteY4" fmla="*/ 824223 h 824223"/>
                  <a:gd name="connsiteX5" fmla="*/ 428207 w 428250"/>
                  <a:gd name="connsiteY5" fmla="*/ 824223 h 824223"/>
                  <a:gd name="connsiteX6" fmla="*/ 0 w 428250"/>
                  <a:gd name="connsiteY6" fmla="*/ 824223 h 824223"/>
                  <a:gd name="connsiteX7" fmla="*/ 0 w 428250"/>
                  <a:gd name="connsiteY7" fmla="*/ 824223 h 824223"/>
                  <a:gd name="connsiteX8" fmla="*/ 0 w 428250"/>
                  <a:gd name="connsiteY8" fmla="*/ 195172 h 824223"/>
                  <a:gd name="connsiteX9" fmla="*/ 195172 w 428250"/>
                  <a:gd name="connsiteY9" fmla="*/ 0 h 824223"/>
                  <a:gd name="connsiteX0" fmla="*/ 195172 w 428266"/>
                  <a:gd name="connsiteY0" fmla="*/ 0 h 824223"/>
                  <a:gd name="connsiteX1" fmla="*/ 233035 w 428266"/>
                  <a:gd name="connsiteY1" fmla="*/ 0 h 824223"/>
                  <a:gd name="connsiteX2" fmla="*/ 428207 w 428266"/>
                  <a:gd name="connsiteY2" fmla="*/ 195172 h 824223"/>
                  <a:gd name="connsiteX3" fmla="*/ 390345 w 428266"/>
                  <a:gd name="connsiteY3" fmla="*/ 440012 h 824223"/>
                  <a:gd name="connsiteX4" fmla="*/ 428207 w 428266"/>
                  <a:gd name="connsiteY4" fmla="*/ 824223 h 824223"/>
                  <a:gd name="connsiteX5" fmla="*/ 428207 w 428266"/>
                  <a:gd name="connsiteY5" fmla="*/ 824223 h 824223"/>
                  <a:gd name="connsiteX6" fmla="*/ 0 w 428266"/>
                  <a:gd name="connsiteY6" fmla="*/ 824223 h 824223"/>
                  <a:gd name="connsiteX7" fmla="*/ 0 w 428266"/>
                  <a:gd name="connsiteY7" fmla="*/ 824223 h 824223"/>
                  <a:gd name="connsiteX8" fmla="*/ 0 w 428266"/>
                  <a:gd name="connsiteY8" fmla="*/ 195172 h 824223"/>
                  <a:gd name="connsiteX9" fmla="*/ 195172 w 428266"/>
                  <a:gd name="connsiteY9" fmla="*/ 0 h 824223"/>
                  <a:gd name="connsiteX0" fmla="*/ 195172 w 428266"/>
                  <a:gd name="connsiteY0" fmla="*/ 0 h 824223"/>
                  <a:gd name="connsiteX1" fmla="*/ 233035 w 428266"/>
                  <a:gd name="connsiteY1" fmla="*/ 0 h 824223"/>
                  <a:gd name="connsiteX2" fmla="*/ 428207 w 428266"/>
                  <a:gd name="connsiteY2" fmla="*/ 195172 h 824223"/>
                  <a:gd name="connsiteX3" fmla="*/ 390345 w 428266"/>
                  <a:gd name="connsiteY3" fmla="*/ 440012 h 824223"/>
                  <a:gd name="connsiteX4" fmla="*/ 428207 w 428266"/>
                  <a:gd name="connsiteY4" fmla="*/ 824223 h 824223"/>
                  <a:gd name="connsiteX5" fmla="*/ 0 w 428266"/>
                  <a:gd name="connsiteY5" fmla="*/ 824223 h 824223"/>
                  <a:gd name="connsiteX6" fmla="*/ 0 w 428266"/>
                  <a:gd name="connsiteY6" fmla="*/ 824223 h 824223"/>
                  <a:gd name="connsiteX7" fmla="*/ 0 w 428266"/>
                  <a:gd name="connsiteY7" fmla="*/ 195172 h 824223"/>
                  <a:gd name="connsiteX8" fmla="*/ 195172 w 428266"/>
                  <a:gd name="connsiteY8" fmla="*/ 0 h 824223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0345 w 445856"/>
                  <a:gd name="connsiteY3" fmla="*/ 440012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4372 w 445856"/>
                  <a:gd name="connsiteY3" fmla="*/ 469693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4372 w 445856"/>
                  <a:gd name="connsiteY3" fmla="*/ 469693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5856" h="839150">
                    <a:moveTo>
                      <a:pt x="195172" y="0"/>
                    </a:moveTo>
                    <a:lnTo>
                      <a:pt x="233035" y="0"/>
                    </a:lnTo>
                    <a:cubicBezTo>
                      <a:pt x="340826" y="0"/>
                      <a:pt x="428207" y="87381"/>
                      <a:pt x="428207" y="195172"/>
                    </a:cubicBezTo>
                    <a:lnTo>
                      <a:pt x="394372" y="469693"/>
                    </a:lnTo>
                    <a:lnTo>
                      <a:pt x="445856" y="839150"/>
                    </a:lnTo>
                    <a:lnTo>
                      <a:pt x="0" y="824223"/>
                    </a:lnTo>
                    <a:lnTo>
                      <a:pt x="0" y="824223"/>
                    </a:lnTo>
                    <a:lnTo>
                      <a:pt x="0" y="195172"/>
                    </a:lnTo>
                    <a:cubicBezTo>
                      <a:pt x="0" y="87381"/>
                      <a:pt x="87381" y="0"/>
                      <a:pt x="195172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AB04AA6B-E44D-4C47-89EA-3BA4526A1356}"/>
                  </a:ext>
                </a:extLst>
              </p:cNvPr>
              <p:cNvSpPr/>
              <p:nvPr/>
            </p:nvSpPr>
            <p:spPr bwMode="auto">
              <a:xfrm rot="20700000">
                <a:off x="3962953" y="4227516"/>
                <a:ext cx="800133" cy="907557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四角形: 角を丸くする 22">
                <a:extLst>
                  <a:ext uri="{FF2B5EF4-FFF2-40B4-BE49-F238E27FC236}">
                    <a16:creationId xmlns:a16="http://schemas.microsoft.com/office/drawing/2014/main" id="{AC94041A-571D-4A15-852A-6DF86CF62793}"/>
                  </a:ext>
                </a:extLst>
              </p:cNvPr>
              <p:cNvSpPr/>
              <p:nvPr/>
            </p:nvSpPr>
            <p:spPr>
              <a:xfrm rot="749054">
                <a:off x="4015852" y="4905338"/>
                <a:ext cx="119227" cy="102146"/>
              </a:xfrm>
              <a:custGeom>
                <a:avLst/>
                <a:gdLst>
                  <a:gd name="connsiteX0" fmla="*/ 0 w 127732"/>
                  <a:gd name="connsiteY0" fmla="*/ 20367 h 122201"/>
                  <a:gd name="connsiteX1" fmla="*/ 20367 w 127732"/>
                  <a:gd name="connsiteY1" fmla="*/ 0 h 122201"/>
                  <a:gd name="connsiteX2" fmla="*/ 107365 w 127732"/>
                  <a:gd name="connsiteY2" fmla="*/ 0 h 122201"/>
                  <a:gd name="connsiteX3" fmla="*/ 127732 w 127732"/>
                  <a:gd name="connsiteY3" fmla="*/ 20367 h 122201"/>
                  <a:gd name="connsiteX4" fmla="*/ 127732 w 127732"/>
                  <a:gd name="connsiteY4" fmla="*/ 101834 h 122201"/>
                  <a:gd name="connsiteX5" fmla="*/ 107365 w 127732"/>
                  <a:gd name="connsiteY5" fmla="*/ 122201 h 122201"/>
                  <a:gd name="connsiteX6" fmla="*/ 20367 w 127732"/>
                  <a:gd name="connsiteY6" fmla="*/ 122201 h 122201"/>
                  <a:gd name="connsiteX7" fmla="*/ 0 w 127732"/>
                  <a:gd name="connsiteY7" fmla="*/ 101834 h 122201"/>
                  <a:gd name="connsiteX8" fmla="*/ 0 w 127732"/>
                  <a:gd name="connsiteY8" fmla="*/ 20367 h 122201"/>
                  <a:gd name="connsiteX0" fmla="*/ 0 w 148058"/>
                  <a:gd name="connsiteY0" fmla="*/ 120380 h 222214"/>
                  <a:gd name="connsiteX1" fmla="*/ 20367 w 148058"/>
                  <a:gd name="connsiteY1" fmla="*/ 100013 h 222214"/>
                  <a:gd name="connsiteX2" fmla="*/ 145465 w 148058"/>
                  <a:gd name="connsiteY2" fmla="*/ 0 h 222214"/>
                  <a:gd name="connsiteX3" fmla="*/ 127732 w 148058"/>
                  <a:gd name="connsiteY3" fmla="*/ 120380 h 222214"/>
                  <a:gd name="connsiteX4" fmla="*/ 127732 w 148058"/>
                  <a:gd name="connsiteY4" fmla="*/ 201847 h 222214"/>
                  <a:gd name="connsiteX5" fmla="*/ 107365 w 148058"/>
                  <a:gd name="connsiteY5" fmla="*/ 222214 h 222214"/>
                  <a:gd name="connsiteX6" fmla="*/ 20367 w 148058"/>
                  <a:gd name="connsiteY6" fmla="*/ 222214 h 222214"/>
                  <a:gd name="connsiteX7" fmla="*/ 0 w 148058"/>
                  <a:gd name="connsiteY7" fmla="*/ 201847 h 222214"/>
                  <a:gd name="connsiteX8" fmla="*/ 0 w 148058"/>
                  <a:gd name="connsiteY8" fmla="*/ 120380 h 222214"/>
                  <a:gd name="connsiteX0" fmla="*/ 145465 w 236905"/>
                  <a:gd name="connsiteY0" fmla="*/ 0 h 222214"/>
                  <a:gd name="connsiteX1" fmla="*/ 127732 w 236905"/>
                  <a:gd name="connsiteY1" fmla="*/ 120380 h 222214"/>
                  <a:gd name="connsiteX2" fmla="*/ 127732 w 236905"/>
                  <a:gd name="connsiteY2" fmla="*/ 201847 h 222214"/>
                  <a:gd name="connsiteX3" fmla="*/ 107365 w 236905"/>
                  <a:gd name="connsiteY3" fmla="*/ 222214 h 222214"/>
                  <a:gd name="connsiteX4" fmla="*/ 20367 w 236905"/>
                  <a:gd name="connsiteY4" fmla="*/ 222214 h 222214"/>
                  <a:gd name="connsiteX5" fmla="*/ 0 w 236905"/>
                  <a:gd name="connsiteY5" fmla="*/ 201847 h 222214"/>
                  <a:gd name="connsiteX6" fmla="*/ 0 w 236905"/>
                  <a:gd name="connsiteY6" fmla="*/ 120380 h 222214"/>
                  <a:gd name="connsiteX7" fmla="*/ 20367 w 236905"/>
                  <a:gd name="connsiteY7" fmla="*/ 100013 h 222214"/>
                  <a:gd name="connsiteX8" fmla="*/ 236905 w 236905"/>
                  <a:gd name="connsiteY8" fmla="*/ 91440 h 222214"/>
                  <a:gd name="connsiteX0" fmla="*/ 145465 w 148058"/>
                  <a:gd name="connsiteY0" fmla="*/ 0 h 222214"/>
                  <a:gd name="connsiteX1" fmla="*/ 127732 w 148058"/>
                  <a:gd name="connsiteY1" fmla="*/ 120380 h 222214"/>
                  <a:gd name="connsiteX2" fmla="*/ 127732 w 148058"/>
                  <a:gd name="connsiteY2" fmla="*/ 201847 h 222214"/>
                  <a:gd name="connsiteX3" fmla="*/ 107365 w 148058"/>
                  <a:gd name="connsiteY3" fmla="*/ 222214 h 222214"/>
                  <a:gd name="connsiteX4" fmla="*/ 20367 w 148058"/>
                  <a:gd name="connsiteY4" fmla="*/ 222214 h 222214"/>
                  <a:gd name="connsiteX5" fmla="*/ 0 w 148058"/>
                  <a:gd name="connsiteY5" fmla="*/ 201847 h 222214"/>
                  <a:gd name="connsiteX6" fmla="*/ 0 w 148058"/>
                  <a:gd name="connsiteY6" fmla="*/ 120380 h 222214"/>
                  <a:gd name="connsiteX7" fmla="*/ 20367 w 148058"/>
                  <a:gd name="connsiteY7" fmla="*/ 100013 h 222214"/>
                  <a:gd name="connsiteX0" fmla="*/ 127732 w 127732"/>
                  <a:gd name="connsiteY0" fmla="*/ 20367 h 122201"/>
                  <a:gd name="connsiteX1" fmla="*/ 127732 w 127732"/>
                  <a:gd name="connsiteY1" fmla="*/ 101834 h 122201"/>
                  <a:gd name="connsiteX2" fmla="*/ 107365 w 127732"/>
                  <a:gd name="connsiteY2" fmla="*/ 122201 h 122201"/>
                  <a:gd name="connsiteX3" fmla="*/ 20367 w 127732"/>
                  <a:gd name="connsiteY3" fmla="*/ 122201 h 122201"/>
                  <a:gd name="connsiteX4" fmla="*/ 0 w 127732"/>
                  <a:gd name="connsiteY4" fmla="*/ 101834 h 122201"/>
                  <a:gd name="connsiteX5" fmla="*/ 0 w 127732"/>
                  <a:gd name="connsiteY5" fmla="*/ 20367 h 122201"/>
                  <a:gd name="connsiteX6" fmla="*/ 20367 w 127732"/>
                  <a:gd name="connsiteY6" fmla="*/ 0 h 122201"/>
                  <a:gd name="connsiteX0" fmla="*/ 127732 w 127732"/>
                  <a:gd name="connsiteY0" fmla="*/ 20367 h 122201"/>
                  <a:gd name="connsiteX1" fmla="*/ 107365 w 127732"/>
                  <a:gd name="connsiteY1" fmla="*/ 122201 h 122201"/>
                  <a:gd name="connsiteX2" fmla="*/ 20367 w 127732"/>
                  <a:gd name="connsiteY2" fmla="*/ 122201 h 122201"/>
                  <a:gd name="connsiteX3" fmla="*/ 0 w 127732"/>
                  <a:gd name="connsiteY3" fmla="*/ 101834 h 122201"/>
                  <a:gd name="connsiteX4" fmla="*/ 0 w 127732"/>
                  <a:gd name="connsiteY4" fmla="*/ 20367 h 122201"/>
                  <a:gd name="connsiteX5" fmla="*/ 20367 w 127732"/>
                  <a:gd name="connsiteY5" fmla="*/ 0 h 122201"/>
                  <a:gd name="connsiteX0" fmla="*/ 127732 w 127732"/>
                  <a:gd name="connsiteY0" fmla="*/ 20367 h 122201"/>
                  <a:gd name="connsiteX1" fmla="*/ 20367 w 127732"/>
                  <a:gd name="connsiteY1" fmla="*/ 122201 h 122201"/>
                  <a:gd name="connsiteX2" fmla="*/ 0 w 127732"/>
                  <a:gd name="connsiteY2" fmla="*/ 101834 h 122201"/>
                  <a:gd name="connsiteX3" fmla="*/ 0 w 127732"/>
                  <a:gd name="connsiteY3" fmla="*/ 20367 h 122201"/>
                  <a:gd name="connsiteX4" fmla="*/ 20367 w 127732"/>
                  <a:gd name="connsiteY4" fmla="*/ 0 h 122201"/>
                  <a:gd name="connsiteX0" fmla="*/ 96776 w 96776"/>
                  <a:gd name="connsiteY0" fmla="*/ 77517 h 122201"/>
                  <a:gd name="connsiteX1" fmla="*/ 20367 w 96776"/>
                  <a:gd name="connsiteY1" fmla="*/ 122201 h 122201"/>
                  <a:gd name="connsiteX2" fmla="*/ 0 w 96776"/>
                  <a:gd name="connsiteY2" fmla="*/ 101834 h 122201"/>
                  <a:gd name="connsiteX3" fmla="*/ 0 w 96776"/>
                  <a:gd name="connsiteY3" fmla="*/ 20367 h 122201"/>
                  <a:gd name="connsiteX4" fmla="*/ 20367 w 96776"/>
                  <a:gd name="connsiteY4" fmla="*/ 0 h 122201"/>
                  <a:gd name="connsiteX0" fmla="*/ 114901 w 114901"/>
                  <a:gd name="connsiteY0" fmla="*/ 103711 h 148395"/>
                  <a:gd name="connsiteX1" fmla="*/ 38492 w 114901"/>
                  <a:gd name="connsiteY1" fmla="*/ 148395 h 148395"/>
                  <a:gd name="connsiteX2" fmla="*/ 18125 w 114901"/>
                  <a:gd name="connsiteY2" fmla="*/ 128028 h 148395"/>
                  <a:gd name="connsiteX3" fmla="*/ 18125 w 114901"/>
                  <a:gd name="connsiteY3" fmla="*/ 46561 h 148395"/>
                  <a:gd name="connsiteX4" fmla="*/ 2773 w 114901"/>
                  <a:gd name="connsiteY4" fmla="*/ 0 h 148395"/>
                  <a:gd name="connsiteX0" fmla="*/ 112519 w 112519"/>
                  <a:gd name="connsiteY0" fmla="*/ 120380 h 148395"/>
                  <a:gd name="connsiteX1" fmla="*/ 38492 w 112519"/>
                  <a:gd name="connsiteY1" fmla="*/ 148395 h 148395"/>
                  <a:gd name="connsiteX2" fmla="*/ 18125 w 112519"/>
                  <a:gd name="connsiteY2" fmla="*/ 128028 h 148395"/>
                  <a:gd name="connsiteX3" fmla="*/ 18125 w 112519"/>
                  <a:gd name="connsiteY3" fmla="*/ 46561 h 148395"/>
                  <a:gd name="connsiteX4" fmla="*/ 2773 w 112519"/>
                  <a:gd name="connsiteY4" fmla="*/ 0 h 148395"/>
                  <a:gd name="connsiteX0" fmla="*/ 102079 w 102079"/>
                  <a:gd name="connsiteY0" fmla="*/ 122761 h 150776"/>
                  <a:gd name="connsiteX1" fmla="*/ 28052 w 102079"/>
                  <a:gd name="connsiteY1" fmla="*/ 150776 h 150776"/>
                  <a:gd name="connsiteX2" fmla="*/ 7685 w 102079"/>
                  <a:gd name="connsiteY2" fmla="*/ 130409 h 150776"/>
                  <a:gd name="connsiteX3" fmla="*/ 7685 w 102079"/>
                  <a:gd name="connsiteY3" fmla="*/ 48942 h 150776"/>
                  <a:gd name="connsiteX4" fmla="*/ 4240 w 102079"/>
                  <a:gd name="connsiteY4" fmla="*/ 0 h 150776"/>
                  <a:gd name="connsiteX0" fmla="*/ 102079 w 102079"/>
                  <a:gd name="connsiteY0" fmla="*/ 122761 h 150776"/>
                  <a:gd name="connsiteX1" fmla="*/ 28052 w 102079"/>
                  <a:gd name="connsiteY1" fmla="*/ 150776 h 150776"/>
                  <a:gd name="connsiteX2" fmla="*/ 7685 w 102079"/>
                  <a:gd name="connsiteY2" fmla="*/ 130409 h 150776"/>
                  <a:gd name="connsiteX3" fmla="*/ 7685 w 102079"/>
                  <a:gd name="connsiteY3" fmla="*/ 70373 h 150776"/>
                  <a:gd name="connsiteX4" fmla="*/ 4240 w 102079"/>
                  <a:gd name="connsiteY4" fmla="*/ 0 h 15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79" h="150776">
                    <a:moveTo>
                      <a:pt x="102079" y="122761"/>
                    </a:moveTo>
                    <a:lnTo>
                      <a:pt x="28052" y="150776"/>
                    </a:lnTo>
                    <a:cubicBezTo>
                      <a:pt x="16804" y="150776"/>
                      <a:pt x="7685" y="141657"/>
                      <a:pt x="7685" y="130409"/>
                    </a:cubicBezTo>
                    <a:lnTo>
                      <a:pt x="7685" y="70373"/>
                    </a:lnTo>
                    <a:cubicBezTo>
                      <a:pt x="7685" y="59125"/>
                      <a:pt x="-7008" y="0"/>
                      <a:pt x="4240" y="0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4BCBFF5C-EAC5-437F-9624-3297176A513D}"/>
                  </a:ext>
                </a:extLst>
              </p:cNvPr>
              <p:cNvSpPr/>
              <p:nvPr/>
            </p:nvSpPr>
            <p:spPr bwMode="auto">
              <a:xfrm rot="20700000">
                <a:off x="4045710" y="4719032"/>
                <a:ext cx="175129" cy="5820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月 824">
                <a:extLst>
                  <a:ext uri="{FF2B5EF4-FFF2-40B4-BE49-F238E27FC236}">
                    <a16:creationId xmlns:a16="http://schemas.microsoft.com/office/drawing/2014/main" id="{36EFE22A-0FFF-4E92-B1B3-35FEA236FA54}"/>
                  </a:ext>
                </a:extLst>
              </p:cNvPr>
              <p:cNvSpPr/>
              <p:nvPr/>
            </p:nvSpPr>
            <p:spPr>
              <a:xfrm rot="3600000">
                <a:off x="3955510" y="3898091"/>
                <a:ext cx="411450" cy="908408"/>
              </a:xfrm>
              <a:prstGeom prst="moon">
                <a:avLst>
                  <a:gd name="adj" fmla="val 8167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6" name="月 825">
                <a:extLst>
                  <a:ext uri="{FF2B5EF4-FFF2-40B4-BE49-F238E27FC236}">
                    <a16:creationId xmlns:a16="http://schemas.microsoft.com/office/drawing/2014/main" id="{6C3F1B24-1370-402C-A0DC-B14B01227A86}"/>
                  </a:ext>
                </a:extLst>
              </p:cNvPr>
              <p:cNvSpPr/>
              <p:nvPr/>
            </p:nvSpPr>
            <p:spPr>
              <a:xfrm rot="7200000">
                <a:off x="4264537" y="4001327"/>
                <a:ext cx="491937" cy="854152"/>
              </a:xfrm>
              <a:prstGeom prst="moon">
                <a:avLst>
                  <a:gd name="adj" fmla="val 8167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827" name="グループ化 826">
                <a:extLst>
                  <a:ext uri="{FF2B5EF4-FFF2-40B4-BE49-F238E27FC236}">
                    <a16:creationId xmlns:a16="http://schemas.microsoft.com/office/drawing/2014/main" id="{885942D4-433A-4DB9-AB79-0B37F9C52E86}"/>
                  </a:ext>
                </a:extLst>
              </p:cNvPr>
              <p:cNvGrpSpPr/>
              <p:nvPr/>
            </p:nvGrpSpPr>
            <p:grpSpPr>
              <a:xfrm rot="20700000">
                <a:off x="4419728" y="4541255"/>
                <a:ext cx="169683" cy="269580"/>
                <a:chOff x="4419728" y="4541255"/>
                <a:chExt cx="169683" cy="269580"/>
              </a:xfrm>
            </p:grpSpPr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2E0D90B1-BC33-41F8-A108-C6E24193BE96}"/>
                    </a:ext>
                  </a:extLst>
                </p:cNvPr>
                <p:cNvSpPr/>
                <p:nvPr/>
              </p:nvSpPr>
              <p:spPr bwMode="auto">
                <a:xfrm flipH="1">
                  <a:off x="4419728" y="4541255"/>
                  <a:ext cx="169683" cy="269580"/>
                </a:xfrm>
                <a:custGeom>
                  <a:avLst/>
                  <a:gdLst>
                    <a:gd name="connsiteX0" fmla="*/ 102961 w 172724"/>
                    <a:gd name="connsiteY0" fmla="*/ 0 h 269580"/>
                    <a:gd name="connsiteX1" fmla="*/ 0 w 172724"/>
                    <a:gd name="connsiteY1" fmla="*/ 134790 h 269580"/>
                    <a:gd name="connsiteX2" fmla="*/ 102961 w 172724"/>
                    <a:gd name="connsiteY2" fmla="*/ 269580 h 269580"/>
                    <a:gd name="connsiteX3" fmla="*/ 143038 w 172724"/>
                    <a:gd name="connsiteY3" fmla="*/ 258988 h 269580"/>
                    <a:gd name="connsiteX4" fmla="*/ 172724 w 172724"/>
                    <a:gd name="connsiteY4" fmla="*/ 232786 h 269580"/>
                    <a:gd name="connsiteX5" fmla="*/ 169683 w 172724"/>
                    <a:gd name="connsiteY5" fmla="*/ 230101 h 269580"/>
                    <a:gd name="connsiteX6" fmla="*/ 139526 w 172724"/>
                    <a:gd name="connsiteY6" fmla="*/ 134790 h 269580"/>
                    <a:gd name="connsiteX7" fmla="*/ 169683 w 172724"/>
                    <a:gd name="connsiteY7" fmla="*/ 39480 h 269580"/>
                    <a:gd name="connsiteX8" fmla="*/ 172724 w 172724"/>
                    <a:gd name="connsiteY8" fmla="*/ 36795 h 269580"/>
                    <a:gd name="connsiteX9" fmla="*/ 143038 w 172724"/>
                    <a:gd name="connsiteY9" fmla="*/ 10593 h 269580"/>
                    <a:gd name="connsiteX10" fmla="*/ 102961 w 172724"/>
                    <a:gd name="connsiteY10" fmla="*/ 0 h 269580"/>
                    <a:gd name="connsiteX0" fmla="*/ 102961 w 296689"/>
                    <a:gd name="connsiteY0" fmla="*/ 0 h 269580"/>
                    <a:gd name="connsiteX1" fmla="*/ 0 w 296689"/>
                    <a:gd name="connsiteY1" fmla="*/ 134790 h 269580"/>
                    <a:gd name="connsiteX2" fmla="*/ 102961 w 296689"/>
                    <a:gd name="connsiteY2" fmla="*/ 269580 h 269580"/>
                    <a:gd name="connsiteX3" fmla="*/ 143038 w 296689"/>
                    <a:gd name="connsiteY3" fmla="*/ 258988 h 269580"/>
                    <a:gd name="connsiteX4" fmla="*/ 172724 w 296689"/>
                    <a:gd name="connsiteY4" fmla="*/ 232786 h 269580"/>
                    <a:gd name="connsiteX5" fmla="*/ 169683 w 296689"/>
                    <a:gd name="connsiteY5" fmla="*/ 230101 h 269580"/>
                    <a:gd name="connsiteX6" fmla="*/ 296689 w 296689"/>
                    <a:gd name="connsiteY6" fmla="*/ 134790 h 269580"/>
                    <a:gd name="connsiteX7" fmla="*/ 169683 w 296689"/>
                    <a:gd name="connsiteY7" fmla="*/ 39480 h 269580"/>
                    <a:gd name="connsiteX8" fmla="*/ 172724 w 296689"/>
                    <a:gd name="connsiteY8" fmla="*/ 36795 h 269580"/>
                    <a:gd name="connsiteX9" fmla="*/ 143038 w 296689"/>
                    <a:gd name="connsiteY9" fmla="*/ 10593 h 269580"/>
                    <a:gd name="connsiteX10" fmla="*/ 102961 w 296689"/>
                    <a:gd name="connsiteY10" fmla="*/ 0 h 269580"/>
                    <a:gd name="connsiteX0" fmla="*/ 296689 w 388129"/>
                    <a:gd name="connsiteY0" fmla="*/ 134790 h 269580"/>
                    <a:gd name="connsiteX1" fmla="*/ 169683 w 388129"/>
                    <a:gd name="connsiteY1" fmla="*/ 39480 h 269580"/>
                    <a:gd name="connsiteX2" fmla="*/ 172724 w 388129"/>
                    <a:gd name="connsiteY2" fmla="*/ 36795 h 269580"/>
                    <a:gd name="connsiteX3" fmla="*/ 143038 w 388129"/>
                    <a:gd name="connsiteY3" fmla="*/ 10593 h 269580"/>
                    <a:gd name="connsiteX4" fmla="*/ 102961 w 388129"/>
                    <a:gd name="connsiteY4" fmla="*/ 0 h 269580"/>
                    <a:gd name="connsiteX5" fmla="*/ 0 w 388129"/>
                    <a:gd name="connsiteY5" fmla="*/ 134790 h 269580"/>
                    <a:gd name="connsiteX6" fmla="*/ 102961 w 388129"/>
                    <a:gd name="connsiteY6" fmla="*/ 269580 h 269580"/>
                    <a:gd name="connsiteX7" fmla="*/ 143038 w 388129"/>
                    <a:gd name="connsiteY7" fmla="*/ 258988 h 269580"/>
                    <a:gd name="connsiteX8" fmla="*/ 172724 w 388129"/>
                    <a:gd name="connsiteY8" fmla="*/ 232786 h 269580"/>
                    <a:gd name="connsiteX9" fmla="*/ 169683 w 388129"/>
                    <a:gd name="connsiteY9" fmla="*/ 230101 h 269580"/>
                    <a:gd name="connsiteX10" fmla="*/ 388129 w 388129"/>
                    <a:gd name="connsiteY10" fmla="*/ 226230 h 269580"/>
                    <a:gd name="connsiteX0" fmla="*/ 296689 w 296689"/>
                    <a:gd name="connsiteY0" fmla="*/ 134790 h 269580"/>
                    <a:gd name="connsiteX1" fmla="*/ 169683 w 296689"/>
                    <a:gd name="connsiteY1" fmla="*/ 39480 h 269580"/>
                    <a:gd name="connsiteX2" fmla="*/ 172724 w 296689"/>
                    <a:gd name="connsiteY2" fmla="*/ 36795 h 269580"/>
                    <a:gd name="connsiteX3" fmla="*/ 143038 w 296689"/>
                    <a:gd name="connsiteY3" fmla="*/ 10593 h 269580"/>
                    <a:gd name="connsiteX4" fmla="*/ 102961 w 296689"/>
                    <a:gd name="connsiteY4" fmla="*/ 0 h 269580"/>
                    <a:gd name="connsiteX5" fmla="*/ 0 w 296689"/>
                    <a:gd name="connsiteY5" fmla="*/ 134790 h 269580"/>
                    <a:gd name="connsiteX6" fmla="*/ 102961 w 296689"/>
                    <a:gd name="connsiteY6" fmla="*/ 269580 h 269580"/>
                    <a:gd name="connsiteX7" fmla="*/ 143038 w 296689"/>
                    <a:gd name="connsiteY7" fmla="*/ 258988 h 269580"/>
                    <a:gd name="connsiteX8" fmla="*/ 172724 w 296689"/>
                    <a:gd name="connsiteY8" fmla="*/ 232786 h 269580"/>
                    <a:gd name="connsiteX9" fmla="*/ 169683 w 296689"/>
                    <a:gd name="connsiteY9" fmla="*/ 230101 h 269580"/>
                    <a:gd name="connsiteX0" fmla="*/ 169683 w 172724"/>
                    <a:gd name="connsiteY0" fmla="*/ 39480 h 269580"/>
                    <a:gd name="connsiteX1" fmla="*/ 172724 w 172724"/>
                    <a:gd name="connsiteY1" fmla="*/ 36795 h 269580"/>
                    <a:gd name="connsiteX2" fmla="*/ 143038 w 172724"/>
                    <a:gd name="connsiteY2" fmla="*/ 10593 h 269580"/>
                    <a:gd name="connsiteX3" fmla="*/ 102961 w 172724"/>
                    <a:gd name="connsiteY3" fmla="*/ 0 h 269580"/>
                    <a:gd name="connsiteX4" fmla="*/ 0 w 172724"/>
                    <a:gd name="connsiteY4" fmla="*/ 134790 h 269580"/>
                    <a:gd name="connsiteX5" fmla="*/ 102961 w 172724"/>
                    <a:gd name="connsiteY5" fmla="*/ 269580 h 269580"/>
                    <a:gd name="connsiteX6" fmla="*/ 143038 w 172724"/>
                    <a:gd name="connsiteY6" fmla="*/ 258988 h 269580"/>
                    <a:gd name="connsiteX7" fmla="*/ 172724 w 172724"/>
                    <a:gd name="connsiteY7" fmla="*/ 232786 h 269580"/>
                    <a:gd name="connsiteX8" fmla="*/ 169683 w 172724"/>
                    <a:gd name="connsiteY8" fmla="*/ 230101 h 269580"/>
                    <a:gd name="connsiteX0" fmla="*/ 169683 w 172724"/>
                    <a:gd name="connsiteY0" fmla="*/ 39480 h 269580"/>
                    <a:gd name="connsiteX1" fmla="*/ 172724 w 172724"/>
                    <a:gd name="connsiteY1" fmla="*/ 36795 h 269580"/>
                    <a:gd name="connsiteX2" fmla="*/ 143038 w 172724"/>
                    <a:gd name="connsiteY2" fmla="*/ 10593 h 269580"/>
                    <a:gd name="connsiteX3" fmla="*/ 102961 w 172724"/>
                    <a:gd name="connsiteY3" fmla="*/ 0 h 269580"/>
                    <a:gd name="connsiteX4" fmla="*/ 0 w 172724"/>
                    <a:gd name="connsiteY4" fmla="*/ 134790 h 269580"/>
                    <a:gd name="connsiteX5" fmla="*/ 102961 w 172724"/>
                    <a:gd name="connsiteY5" fmla="*/ 269580 h 269580"/>
                    <a:gd name="connsiteX6" fmla="*/ 143038 w 172724"/>
                    <a:gd name="connsiteY6" fmla="*/ 258988 h 269580"/>
                    <a:gd name="connsiteX7" fmla="*/ 172724 w 172724"/>
                    <a:gd name="connsiteY7" fmla="*/ 232786 h 269580"/>
                    <a:gd name="connsiteX0" fmla="*/ 169683 w 172724"/>
                    <a:gd name="connsiteY0" fmla="*/ 39480 h 269580"/>
                    <a:gd name="connsiteX1" fmla="*/ 172724 w 172724"/>
                    <a:gd name="connsiteY1" fmla="*/ 36795 h 269580"/>
                    <a:gd name="connsiteX2" fmla="*/ 143038 w 172724"/>
                    <a:gd name="connsiteY2" fmla="*/ 10593 h 269580"/>
                    <a:gd name="connsiteX3" fmla="*/ 102961 w 172724"/>
                    <a:gd name="connsiteY3" fmla="*/ 0 h 269580"/>
                    <a:gd name="connsiteX4" fmla="*/ 0 w 172724"/>
                    <a:gd name="connsiteY4" fmla="*/ 134790 h 269580"/>
                    <a:gd name="connsiteX5" fmla="*/ 102961 w 172724"/>
                    <a:gd name="connsiteY5" fmla="*/ 269580 h 269580"/>
                    <a:gd name="connsiteX6" fmla="*/ 143038 w 172724"/>
                    <a:gd name="connsiteY6" fmla="*/ 258988 h 269580"/>
                    <a:gd name="connsiteX0" fmla="*/ 169683 w 169683"/>
                    <a:gd name="connsiteY0" fmla="*/ 39480 h 269580"/>
                    <a:gd name="connsiteX1" fmla="*/ 143038 w 169683"/>
                    <a:gd name="connsiteY1" fmla="*/ 10593 h 269580"/>
                    <a:gd name="connsiteX2" fmla="*/ 102961 w 169683"/>
                    <a:gd name="connsiteY2" fmla="*/ 0 h 269580"/>
                    <a:gd name="connsiteX3" fmla="*/ 0 w 169683"/>
                    <a:gd name="connsiteY3" fmla="*/ 134790 h 269580"/>
                    <a:gd name="connsiteX4" fmla="*/ 102961 w 169683"/>
                    <a:gd name="connsiteY4" fmla="*/ 269580 h 269580"/>
                    <a:gd name="connsiteX5" fmla="*/ 143038 w 169683"/>
                    <a:gd name="connsiteY5" fmla="*/ 258988 h 269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9683" h="269580">
                      <a:moveTo>
                        <a:pt x="169683" y="39480"/>
                      </a:moveTo>
                      <a:lnTo>
                        <a:pt x="143038" y="10593"/>
                      </a:lnTo>
                      <a:cubicBezTo>
                        <a:pt x="130720" y="3772"/>
                        <a:pt x="117177" y="0"/>
                        <a:pt x="102961" y="0"/>
                      </a:cubicBezTo>
                      <a:cubicBezTo>
                        <a:pt x="46097" y="0"/>
                        <a:pt x="0" y="60348"/>
                        <a:pt x="0" y="134790"/>
                      </a:cubicBezTo>
                      <a:cubicBezTo>
                        <a:pt x="0" y="209232"/>
                        <a:pt x="46097" y="269580"/>
                        <a:pt x="102961" y="269580"/>
                      </a:cubicBezTo>
                      <a:cubicBezTo>
                        <a:pt x="117177" y="269580"/>
                        <a:pt x="130720" y="265808"/>
                        <a:pt x="143038" y="258988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B305A3F2-57BF-46FB-A677-BC4E9400FFEE}"/>
                    </a:ext>
                  </a:extLst>
                </p:cNvPr>
                <p:cNvSpPr/>
                <p:nvPr/>
              </p:nvSpPr>
              <p:spPr bwMode="auto">
                <a:xfrm flipH="1">
                  <a:off x="4443114" y="4583642"/>
                  <a:ext cx="113920" cy="184806"/>
                </a:xfrm>
                <a:custGeom>
                  <a:avLst/>
                  <a:gdLst>
                    <a:gd name="connsiteX0" fmla="*/ 70584 w 113920"/>
                    <a:gd name="connsiteY0" fmla="*/ 0 h 184806"/>
                    <a:gd name="connsiteX1" fmla="*/ 0 w 113920"/>
                    <a:gd name="connsiteY1" fmla="*/ 92403 h 184806"/>
                    <a:gd name="connsiteX2" fmla="*/ 70584 w 113920"/>
                    <a:gd name="connsiteY2" fmla="*/ 184806 h 184806"/>
                    <a:gd name="connsiteX3" fmla="*/ 98059 w 113920"/>
                    <a:gd name="connsiteY3" fmla="*/ 177545 h 184806"/>
                    <a:gd name="connsiteX4" fmla="*/ 113919 w 113920"/>
                    <a:gd name="connsiteY4" fmla="*/ 163546 h 184806"/>
                    <a:gd name="connsiteX5" fmla="*/ 104301 w 113920"/>
                    <a:gd name="connsiteY5" fmla="*/ 144870 h 184806"/>
                    <a:gd name="connsiteX6" fmla="*/ 96210 w 113920"/>
                    <a:gd name="connsiteY6" fmla="*/ 92404 h 184806"/>
                    <a:gd name="connsiteX7" fmla="*/ 104301 w 113920"/>
                    <a:gd name="connsiteY7" fmla="*/ 39938 h 184806"/>
                    <a:gd name="connsiteX8" fmla="*/ 113920 w 113920"/>
                    <a:gd name="connsiteY8" fmla="*/ 21262 h 184806"/>
                    <a:gd name="connsiteX9" fmla="*/ 98059 w 113920"/>
                    <a:gd name="connsiteY9" fmla="*/ 7262 h 184806"/>
                    <a:gd name="connsiteX10" fmla="*/ 70584 w 113920"/>
                    <a:gd name="connsiteY10" fmla="*/ 0 h 18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3920" h="184806">
                      <a:moveTo>
                        <a:pt x="70584" y="0"/>
                      </a:moveTo>
                      <a:cubicBezTo>
                        <a:pt x="31602" y="0"/>
                        <a:pt x="0" y="41370"/>
                        <a:pt x="0" y="92403"/>
                      </a:cubicBezTo>
                      <a:cubicBezTo>
                        <a:pt x="0" y="143436"/>
                        <a:pt x="31602" y="184806"/>
                        <a:pt x="70584" y="184806"/>
                      </a:cubicBezTo>
                      <a:cubicBezTo>
                        <a:pt x="80330" y="184806"/>
                        <a:pt x="89614" y="182221"/>
                        <a:pt x="98059" y="177545"/>
                      </a:cubicBezTo>
                      <a:lnTo>
                        <a:pt x="113919" y="163546"/>
                      </a:lnTo>
                      <a:lnTo>
                        <a:pt x="104301" y="144870"/>
                      </a:lnTo>
                      <a:cubicBezTo>
                        <a:pt x="99091" y="128744"/>
                        <a:pt x="96210" y="111015"/>
                        <a:pt x="96210" y="92404"/>
                      </a:cubicBezTo>
                      <a:cubicBezTo>
                        <a:pt x="96210" y="73794"/>
                        <a:pt x="99091" y="56064"/>
                        <a:pt x="104301" y="39938"/>
                      </a:cubicBezTo>
                      <a:lnTo>
                        <a:pt x="113920" y="21262"/>
                      </a:lnTo>
                      <a:lnTo>
                        <a:pt x="98059" y="7262"/>
                      </a:lnTo>
                      <a:cubicBezTo>
                        <a:pt x="89614" y="2586"/>
                        <a:pt x="80330" y="0"/>
                        <a:pt x="70584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8" name="月 827">
                <a:extLst>
                  <a:ext uri="{FF2B5EF4-FFF2-40B4-BE49-F238E27FC236}">
                    <a16:creationId xmlns:a16="http://schemas.microsoft.com/office/drawing/2014/main" id="{24982CDE-9BF1-44F8-95AF-0BFD6F7AA78C}"/>
                  </a:ext>
                </a:extLst>
              </p:cNvPr>
              <p:cNvSpPr/>
              <p:nvPr/>
            </p:nvSpPr>
            <p:spPr bwMode="auto">
              <a:xfrm rot="16200000">
                <a:off x="4065134" y="4450265"/>
                <a:ext cx="72987" cy="252818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621BE36F-CBF9-49A0-90F4-09D46E25D0F6}"/>
                  </a:ext>
                </a:extLst>
              </p:cNvPr>
              <p:cNvSpPr/>
              <p:nvPr/>
            </p:nvSpPr>
            <p:spPr>
              <a:xfrm rot="11848217" flipH="1">
                <a:off x="4467409" y="5372817"/>
                <a:ext cx="246354" cy="634727"/>
              </a:xfrm>
              <a:custGeom>
                <a:avLst/>
                <a:gdLst>
                  <a:gd name="connsiteX0" fmla="*/ 63630 w 246354"/>
                  <a:gd name="connsiteY0" fmla="*/ 601439 h 634727"/>
                  <a:gd name="connsiteX1" fmla="*/ 169397 w 246354"/>
                  <a:gd name="connsiteY1" fmla="*/ 634727 h 634727"/>
                  <a:gd name="connsiteX2" fmla="*/ 183612 w 246354"/>
                  <a:gd name="connsiteY2" fmla="*/ 618250 h 634727"/>
                  <a:gd name="connsiteX3" fmla="*/ 205948 w 246354"/>
                  <a:gd name="connsiteY3" fmla="*/ 541684 h 634727"/>
                  <a:gd name="connsiteX4" fmla="*/ 176115 w 246354"/>
                  <a:gd name="connsiteY4" fmla="*/ 236828 h 634727"/>
                  <a:gd name="connsiteX5" fmla="*/ 193322 w 246354"/>
                  <a:gd name="connsiteY5" fmla="*/ 203018 h 634727"/>
                  <a:gd name="connsiteX6" fmla="*/ 199104 w 246354"/>
                  <a:gd name="connsiteY6" fmla="*/ 183417 h 634727"/>
                  <a:gd name="connsiteX7" fmla="*/ 202764 w 246354"/>
                  <a:gd name="connsiteY7" fmla="*/ 154374 h 634727"/>
                  <a:gd name="connsiteX8" fmla="*/ 243017 w 246354"/>
                  <a:gd name="connsiteY8" fmla="*/ 86464 h 634727"/>
                  <a:gd name="connsiteX9" fmla="*/ 243225 w 246354"/>
                  <a:gd name="connsiteY9" fmla="*/ 86267 h 634727"/>
                  <a:gd name="connsiteX10" fmla="*/ 243465 w 246354"/>
                  <a:gd name="connsiteY10" fmla="*/ 85829 h 634727"/>
                  <a:gd name="connsiteX11" fmla="*/ 244000 w 246354"/>
                  <a:gd name="connsiteY11" fmla="*/ 85073 h 634727"/>
                  <a:gd name="connsiteX12" fmla="*/ 243913 w 246354"/>
                  <a:gd name="connsiteY12" fmla="*/ 85014 h 634727"/>
                  <a:gd name="connsiteX13" fmla="*/ 245625 w 246354"/>
                  <a:gd name="connsiteY13" fmla="*/ 81901 h 634727"/>
                  <a:gd name="connsiteX14" fmla="*/ 242829 w 246354"/>
                  <a:gd name="connsiteY14" fmla="*/ 70636 h 634727"/>
                  <a:gd name="connsiteX15" fmla="*/ 230472 w 246354"/>
                  <a:gd name="connsiteY15" fmla="*/ 71705 h 634727"/>
                  <a:gd name="connsiteX16" fmla="*/ 227839 w 246354"/>
                  <a:gd name="connsiteY16" fmla="*/ 74198 h 634727"/>
                  <a:gd name="connsiteX17" fmla="*/ 227744 w 246354"/>
                  <a:gd name="connsiteY17" fmla="*/ 74134 h 634727"/>
                  <a:gd name="connsiteX18" fmla="*/ 227087 w 246354"/>
                  <a:gd name="connsiteY18" fmla="*/ 74910 h 634727"/>
                  <a:gd name="connsiteX19" fmla="*/ 226779 w 246354"/>
                  <a:gd name="connsiteY19" fmla="*/ 75201 h 634727"/>
                  <a:gd name="connsiteX20" fmla="*/ 226667 w 246354"/>
                  <a:gd name="connsiteY20" fmla="*/ 75405 h 634727"/>
                  <a:gd name="connsiteX21" fmla="*/ 183685 w 246354"/>
                  <a:gd name="connsiteY21" fmla="*/ 122594 h 634727"/>
                  <a:gd name="connsiteX22" fmla="*/ 202860 w 246354"/>
                  <a:gd name="connsiteY22" fmla="*/ 40196 h 634727"/>
                  <a:gd name="connsiteX23" fmla="*/ 202791 w 246354"/>
                  <a:gd name="connsiteY23" fmla="*/ 40178 h 634727"/>
                  <a:gd name="connsiteX24" fmla="*/ 203294 w 246354"/>
                  <a:gd name="connsiteY24" fmla="*/ 37837 h 634727"/>
                  <a:gd name="connsiteX25" fmla="*/ 194345 w 246354"/>
                  <a:gd name="connsiteY25" fmla="*/ 22538 h 634727"/>
                  <a:gd name="connsiteX26" fmla="*/ 176893 w 246354"/>
                  <a:gd name="connsiteY26" fmla="*/ 34079 h 634727"/>
                  <a:gd name="connsiteX27" fmla="*/ 176781 w 246354"/>
                  <a:gd name="connsiteY27" fmla="*/ 34601 h 634727"/>
                  <a:gd name="connsiteX28" fmla="*/ 145562 w 246354"/>
                  <a:gd name="connsiteY28" fmla="*/ 113227 h 634727"/>
                  <a:gd name="connsiteX29" fmla="*/ 144843 w 246354"/>
                  <a:gd name="connsiteY29" fmla="*/ 18045 h 634727"/>
                  <a:gd name="connsiteX30" fmla="*/ 144936 w 246354"/>
                  <a:gd name="connsiteY30" fmla="*/ 17450 h 634727"/>
                  <a:gd name="connsiteX31" fmla="*/ 132802 w 246354"/>
                  <a:gd name="connsiteY31" fmla="*/ 23 h 634727"/>
                  <a:gd name="connsiteX32" fmla="*/ 118211 w 246354"/>
                  <a:gd name="connsiteY32" fmla="*/ 15729 h 634727"/>
                  <a:gd name="connsiteX33" fmla="*/ 118213 w 246354"/>
                  <a:gd name="connsiteY33" fmla="*/ 16034 h 634727"/>
                  <a:gd name="connsiteX34" fmla="*/ 104557 w 246354"/>
                  <a:gd name="connsiteY34" fmla="*/ 114383 h 634727"/>
                  <a:gd name="connsiteX35" fmla="*/ 73895 w 246354"/>
                  <a:gd name="connsiteY35" fmla="*/ 35511 h 634727"/>
                  <a:gd name="connsiteX36" fmla="*/ 73798 w 246354"/>
                  <a:gd name="connsiteY36" fmla="*/ 35044 h 634727"/>
                  <a:gd name="connsiteX37" fmla="*/ 62377 w 246354"/>
                  <a:gd name="connsiteY37" fmla="*/ 26000 h 634727"/>
                  <a:gd name="connsiteX38" fmla="*/ 57078 w 246354"/>
                  <a:gd name="connsiteY38" fmla="*/ 26429 h 634727"/>
                  <a:gd name="connsiteX39" fmla="*/ 47622 w 246354"/>
                  <a:gd name="connsiteY39" fmla="*/ 39639 h 634727"/>
                  <a:gd name="connsiteX40" fmla="*/ 47998 w 246354"/>
                  <a:gd name="connsiteY40" fmla="*/ 41452 h 634727"/>
                  <a:gd name="connsiteX41" fmla="*/ 47932 w 246354"/>
                  <a:gd name="connsiteY41" fmla="*/ 41470 h 634727"/>
                  <a:gd name="connsiteX42" fmla="*/ 71233 w 246354"/>
                  <a:gd name="connsiteY42" fmla="*/ 125423 h 634727"/>
                  <a:gd name="connsiteX43" fmla="*/ 66495 w 246354"/>
                  <a:gd name="connsiteY43" fmla="*/ 148689 h 634727"/>
                  <a:gd name="connsiteX44" fmla="*/ 24784 w 246354"/>
                  <a:gd name="connsiteY44" fmla="*/ 134594 h 634727"/>
                  <a:gd name="connsiteX45" fmla="*/ 24749 w 246354"/>
                  <a:gd name="connsiteY45" fmla="*/ 134653 h 634727"/>
                  <a:gd name="connsiteX46" fmla="*/ 22345 w 246354"/>
                  <a:gd name="connsiteY46" fmla="*/ 133733 h 634727"/>
                  <a:gd name="connsiteX47" fmla="*/ 14953 w 246354"/>
                  <a:gd name="connsiteY47" fmla="*/ 132689 h 634727"/>
                  <a:gd name="connsiteX48" fmla="*/ 1336 w 246354"/>
                  <a:gd name="connsiteY48" fmla="*/ 139702 h 634727"/>
                  <a:gd name="connsiteX49" fmla="*/ 8637 w 246354"/>
                  <a:gd name="connsiteY49" fmla="*/ 159003 h 634727"/>
                  <a:gd name="connsiteX50" fmla="*/ 11634 w 246354"/>
                  <a:gd name="connsiteY50" fmla="*/ 160702 h 634727"/>
                  <a:gd name="connsiteX51" fmla="*/ 73859 w 246354"/>
                  <a:gd name="connsiteY51" fmla="*/ 202178 h 634727"/>
                  <a:gd name="connsiteX52" fmla="*/ 74802 w 246354"/>
                  <a:gd name="connsiteY52" fmla="*/ 204101 h 634727"/>
                  <a:gd name="connsiteX53" fmla="*/ 94542 w 246354"/>
                  <a:gd name="connsiteY53" fmla="*/ 236590 h 634727"/>
                  <a:gd name="connsiteX54" fmla="*/ 91283 w 246354"/>
                  <a:gd name="connsiteY54" fmla="*/ 508513 h 634727"/>
                  <a:gd name="connsiteX55" fmla="*/ 63561 w 246354"/>
                  <a:gd name="connsiteY55" fmla="*/ 599494 h 63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46354" h="634727">
                    <a:moveTo>
                      <a:pt x="63630" y="601439"/>
                    </a:moveTo>
                    <a:lnTo>
                      <a:pt x="169397" y="634727"/>
                    </a:lnTo>
                    <a:lnTo>
                      <a:pt x="183612" y="618250"/>
                    </a:lnTo>
                    <a:cubicBezTo>
                      <a:pt x="191651" y="601106"/>
                      <a:pt x="198580" y="576802"/>
                      <a:pt x="205948" y="541684"/>
                    </a:cubicBezTo>
                    <a:cubicBezTo>
                      <a:pt x="206930" y="459629"/>
                      <a:pt x="181124" y="347562"/>
                      <a:pt x="176115" y="236828"/>
                    </a:cubicBezTo>
                    <a:lnTo>
                      <a:pt x="193322" y="203018"/>
                    </a:lnTo>
                    <a:cubicBezTo>
                      <a:pt x="196549" y="197087"/>
                      <a:pt x="198581" y="190468"/>
                      <a:pt x="199104" y="183417"/>
                    </a:cubicBezTo>
                    <a:cubicBezTo>
                      <a:pt x="200066" y="170445"/>
                      <a:pt x="201802" y="167346"/>
                      <a:pt x="202764" y="154374"/>
                    </a:cubicBezTo>
                    <a:lnTo>
                      <a:pt x="243017" y="86464"/>
                    </a:lnTo>
                    <a:lnTo>
                      <a:pt x="243225" y="86267"/>
                    </a:lnTo>
                    <a:lnTo>
                      <a:pt x="243465" y="85829"/>
                    </a:lnTo>
                    <a:lnTo>
                      <a:pt x="244000" y="85073"/>
                    </a:lnTo>
                    <a:lnTo>
                      <a:pt x="243913" y="85014"/>
                    </a:lnTo>
                    <a:lnTo>
                      <a:pt x="245625" y="81901"/>
                    </a:lnTo>
                    <a:cubicBezTo>
                      <a:pt x="247186" y="77437"/>
                      <a:pt x="246235" y="72928"/>
                      <a:pt x="242829" y="70636"/>
                    </a:cubicBezTo>
                    <a:cubicBezTo>
                      <a:pt x="239423" y="68344"/>
                      <a:pt x="234529" y="68921"/>
                      <a:pt x="230472" y="71705"/>
                    </a:cubicBezTo>
                    <a:lnTo>
                      <a:pt x="227839" y="74198"/>
                    </a:lnTo>
                    <a:lnTo>
                      <a:pt x="227744" y="74134"/>
                    </a:lnTo>
                    <a:lnTo>
                      <a:pt x="227087" y="74910"/>
                    </a:lnTo>
                    <a:lnTo>
                      <a:pt x="226779" y="75201"/>
                    </a:lnTo>
                    <a:lnTo>
                      <a:pt x="226667" y="75405"/>
                    </a:lnTo>
                    <a:cubicBezTo>
                      <a:pt x="212227" y="91391"/>
                      <a:pt x="188013" y="124904"/>
                      <a:pt x="183685" y="122594"/>
                    </a:cubicBezTo>
                    <a:cubicBezTo>
                      <a:pt x="179358" y="120285"/>
                      <a:pt x="196355" y="67918"/>
                      <a:pt x="202860" y="40196"/>
                    </a:cubicBezTo>
                    <a:lnTo>
                      <a:pt x="202791" y="40178"/>
                    </a:lnTo>
                    <a:lnTo>
                      <a:pt x="203294" y="37837"/>
                    </a:lnTo>
                    <a:cubicBezTo>
                      <a:pt x="204182" y="30700"/>
                      <a:pt x="200564" y="24192"/>
                      <a:pt x="194345" y="22538"/>
                    </a:cubicBezTo>
                    <a:cubicBezTo>
                      <a:pt x="187237" y="20649"/>
                      <a:pt x="179424" y="25816"/>
                      <a:pt x="176893" y="34079"/>
                    </a:cubicBezTo>
                    <a:lnTo>
                      <a:pt x="176781" y="34601"/>
                    </a:lnTo>
                    <a:cubicBezTo>
                      <a:pt x="166375" y="60810"/>
                      <a:pt x="150594" y="113776"/>
                      <a:pt x="145562" y="113227"/>
                    </a:cubicBezTo>
                    <a:cubicBezTo>
                      <a:pt x="140530" y="112678"/>
                      <a:pt x="145083" y="49772"/>
                      <a:pt x="144843" y="18045"/>
                    </a:cubicBezTo>
                    <a:cubicBezTo>
                      <a:pt x="144874" y="17847"/>
                      <a:pt x="144905" y="17648"/>
                      <a:pt x="144936" y="17450"/>
                    </a:cubicBezTo>
                    <a:cubicBezTo>
                      <a:pt x="145615" y="8300"/>
                      <a:pt x="140182" y="498"/>
                      <a:pt x="132802" y="23"/>
                    </a:cubicBezTo>
                    <a:cubicBezTo>
                      <a:pt x="125422" y="-453"/>
                      <a:pt x="118889" y="6579"/>
                      <a:pt x="118211" y="15729"/>
                    </a:cubicBezTo>
                    <a:cubicBezTo>
                      <a:pt x="118211" y="15831"/>
                      <a:pt x="118212" y="15932"/>
                      <a:pt x="118213" y="16034"/>
                    </a:cubicBezTo>
                    <a:cubicBezTo>
                      <a:pt x="113661" y="48817"/>
                      <a:pt x="107960" y="112313"/>
                      <a:pt x="104557" y="114383"/>
                    </a:cubicBezTo>
                    <a:cubicBezTo>
                      <a:pt x="101153" y="116452"/>
                      <a:pt x="84116" y="61802"/>
                      <a:pt x="73895" y="35511"/>
                    </a:cubicBezTo>
                    <a:lnTo>
                      <a:pt x="73798" y="35044"/>
                    </a:lnTo>
                    <a:cubicBezTo>
                      <a:pt x="72185" y="30001"/>
                      <a:pt x="67571" y="26570"/>
                      <a:pt x="62377" y="26000"/>
                    </a:cubicBezTo>
                    <a:cubicBezTo>
                      <a:pt x="60645" y="25810"/>
                      <a:pt x="58849" y="25937"/>
                      <a:pt x="57078" y="26429"/>
                    </a:cubicBezTo>
                    <a:cubicBezTo>
                      <a:pt x="50880" y="28150"/>
                      <a:pt x="47044" y="33759"/>
                      <a:pt x="47622" y="39639"/>
                    </a:cubicBezTo>
                    <a:lnTo>
                      <a:pt x="47998" y="41452"/>
                    </a:lnTo>
                    <a:lnTo>
                      <a:pt x="47932" y="41470"/>
                    </a:lnTo>
                    <a:cubicBezTo>
                      <a:pt x="55699" y="69455"/>
                      <a:pt x="68948" y="118150"/>
                      <a:pt x="71233" y="125423"/>
                    </a:cubicBezTo>
                    <a:cubicBezTo>
                      <a:pt x="73518" y="132696"/>
                      <a:pt x="72480" y="144141"/>
                      <a:pt x="66495" y="148689"/>
                    </a:cubicBezTo>
                    <a:cubicBezTo>
                      <a:pt x="60509" y="153236"/>
                      <a:pt x="39643" y="139938"/>
                      <a:pt x="24784" y="134594"/>
                    </a:cubicBezTo>
                    <a:cubicBezTo>
                      <a:pt x="24773" y="134614"/>
                      <a:pt x="24761" y="134633"/>
                      <a:pt x="24749" y="134653"/>
                    </a:cubicBezTo>
                    <a:lnTo>
                      <a:pt x="22345" y="133733"/>
                    </a:lnTo>
                    <a:cubicBezTo>
                      <a:pt x="19850" y="132990"/>
                      <a:pt x="17342" y="132650"/>
                      <a:pt x="14953" y="132689"/>
                    </a:cubicBezTo>
                    <a:cubicBezTo>
                      <a:pt x="8980" y="132786"/>
                      <a:pt x="3750" y="135251"/>
                      <a:pt x="1336" y="139702"/>
                    </a:cubicBezTo>
                    <a:cubicBezTo>
                      <a:pt x="-2045" y="145935"/>
                      <a:pt x="1211" y="153996"/>
                      <a:pt x="8637" y="159003"/>
                    </a:cubicBezTo>
                    <a:lnTo>
                      <a:pt x="11634" y="160702"/>
                    </a:lnTo>
                    <a:lnTo>
                      <a:pt x="73859" y="202178"/>
                    </a:lnTo>
                    <a:lnTo>
                      <a:pt x="74802" y="204101"/>
                    </a:lnTo>
                    <a:cubicBezTo>
                      <a:pt x="77013" y="207656"/>
                      <a:pt x="91501" y="233633"/>
                      <a:pt x="94542" y="236590"/>
                    </a:cubicBezTo>
                    <a:cubicBezTo>
                      <a:pt x="94001" y="285875"/>
                      <a:pt x="94627" y="455403"/>
                      <a:pt x="91283" y="508513"/>
                    </a:cubicBezTo>
                    <a:cubicBezTo>
                      <a:pt x="88776" y="548345"/>
                      <a:pt x="68893" y="577385"/>
                      <a:pt x="63561" y="599494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0" name="四角形: 上の 2 つの角を丸める 829">
                <a:extLst>
                  <a:ext uri="{FF2B5EF4-FFF2-40B4-BE49-F238E27FC236}">
                    <a16:creationId xmlns:a16="http://schemas.microsoft.com/office/drawing/2014/main" id="{96B238F2-DEA7-4E4B-AA95-B32837FA79AD}"/>
                  </a:ext>
                </a:extLst>
              </p:cNvPr>
              <p:cNvSpPr/>
              <p:nvPr/>
            </p:nvSpPr>
            <p:spPr>
              <a:xfrm>
                <a:off x="4566594" y="5197428"/>
                <a:ext cx="218837" cy="349399"/>
              </a:xfrm>
              <a:prstGeom prst="round2SameRect">
                <a:avLst>
                  <a:gd name="adj1" fmla="val 45579"/>
                  <a:gd name="adj2" fmla="val 0"/>
                </a:avLst>
              </a:prstGeom>
              <a:solidFill>
                <a:schemeClr val="accent5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37" name="フリーフォーム: 図形 836">
              <a:extLst>
                <a:ext uri="{FF2B5EF4-FFF2-40B4-BE49-F238E27FC236}">
                  <a16:creationId xmlns:a16="http://schemas.microsoft.com/office/drawing/2014/main" id="{D0D76601-11D8-4B00-88F3-9E6E999E9E92}"/>
                </a:ext>
              </a:extLst>
            </p:cNvPr>
            <p:cNvSpPr/>
            <p:nvPr/>
          </p:nvSpPr>
          <p:spPr>
            <a:xfrm>
              <a:off x="5433962" y="2416997"/>
              <a:ext cx="677303" cy="144635"/>
            </a:xfrm>
            <a:custGeom>
              <a:avLst/>
              <a:gdLst>
                <a:gd name="connsiteX0" fmla="*/ 573281 w 991825"/>
                <a:gd name="connsiteY0" fmla="*/ 1059 h 315939"/>
                <a:gd name="connsiteX1" fmla="*/ 985824 w 991825"/>
                <a:gd name="connsiteY1" fmla="*/ 154538 h 315939"/>
                <a:gd name="connsiteX2" fmla="*/ 991825 w 991825"/>
                <a:gd name="connsiteY2" fmla="*/ 145161 h 315939"/>
                <a:gd name="connsiteX3" fmla="*/ 991825 w 991825"/>
                <a:gd name="connsiteY3" fmla="*/ 259461 h 315939"/>
                <a:gd name="connsiteX4" fmla="*/ 985824 w 991825"/>
                <a:gd name="connsiteY4" fmla="*/ 268838 h 315939"/>
                <a:gd name="connsiteX5" fmla="*/ 470145 w 991825"/>
                <a:gd name="connsiteY5" fmla="*/ 215120 h 315939"/>
                <a:gd name="connsiteX6" fmla="*/ 23224 w 991825"/>
                <a:gd name="connsiteY6" fmla="*/ 115359 h 315939"/>
                <a:gd name="connsiteX7" fmla="*/ 0 w 991825"/>
                <a:gd name="connsiteY7" fmla="*/ 124690 h 315939"/>
                <a:gd name="connsiteX8" fmla="*/ 0 w 991825"/>
                <a:gd name="connsiteY8" fmla="*/ 8943 h 315939"/>
                <a:gd name="connsiteX9" fmla="*/ 23224 w 991825"/>
                <a:gd name="connsiteY9" fmla="*/ 1059 h 315939"/>
                <a:gd name="connsiteX10" fmla="*/ 470145 w 991825"/>
                <a:gd name="connsiteY10" fmla="*/ 100820 h 315939"/>
                <a:gd name="connsiteX11" fmla="*/ 573281 w 991825"/>
                <a:gd name="connsiteY11" fmla="*/ 1059 h 31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1825" h="315939">
                  <a:moveTo>
                    <a:pt x="573281" y="1059"/>
                  </a:moveTo>
                  <a:cubicBezTo>
                    <a:pt x="710796" y="-21452"/>
                    <a:pt x="848310" y="324387"/>
                    <a:pt x="985824" y="154538"/>
                  </a:cubicBezTo>
                  <a:lnTo>
                    <a:pt x="991825" y="145161"/>
                  </a:lnTo>
                  <a:lnTo>
                    <a:pt x="991825" y="259461"/>
                  </a:lnTo>
                  <a:lnTo>
                    <a:pt x="985824" y="268838"/>
                  </a:lnTo>
                  <a:cubicBezTo>
                    <a:pt x="813931" y="481150"/>
                    <a:pt x="642039" y="-112302"/>
                    <a:pt x="470145" y="215120"/>
                  </a:cubicBezTo>
                  <a:cubicBezTo>
                    <a:pt x="321172" y="498885"/>
                    <a:pt x="172197" y="90972"/>
                    <a:pt x="23224" y="115359"/>
                  </a:cubicBezTo>
                  <a:lnTo>
                    <a:pt x="0" y="124690"/>
                  </a:lnTo>
                  <a:lnTo>
                    <a:pt x="0" y="8943"/>
                  </a:lnTo>
                  <a:lnTo>
                    <a:pt x="23224" y="1059"/>
                  </a:lnTo>
                  <a:cubicBezTo>
                    <a:pt x="172197" y="-23328"/>
                    <a:pt x="321172" y="384585"/>
                    <a:pt x="470145" y="100820"/>
                  </a:cubicBezTo>
                  <a:cubicBezTo>
                    <a:pt x="504524" y="35336"/>
                    <a:pt x="538902" y="6686"/>
                    <a:pt x="573281" y="105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フリーフォーム: 図形 837">
              <a:extLst>
                <a:ext uri="{FF2B5EF4-FFF2-40B4-BE49-F238E27FC236}">
                  <a16:creationId xmlns:a16="http://schemas.microsoft.com/office/drawing/2014/main" id="{AD6C4CC8-6C26-4F5F-8D3E-88145D575E05}"/>
                </a:ext>
              </a:extLst>
            </p:cNvPr>
            <p:cNvSpPr/>
            <p:nvPr/>
          </p:nvSpPr>
          <p:spPr>
            <a:xfrm>
              <a:off x="5555882" y="2615117"/>
              <a:ext cx="677303" cy="144635"/>
            </a:xfrm>
            <a:custGeom>
              <a:avLst/>
              <a:gdLst>
                <a:gd name="connsiteX0" fmla="*/ 573281 w 991825"/>
                <a:gd name="connsiteY0" fmla="*/ 1059 h 315939"/>
                <a:gd name="connsiteX1" fmla="*/ 985824 w 991825"/>
                <a:gd name="connsiteY1" fmla="*/ 154538 h 315939"/>
                <a:gd name="connsiteX2" fmla="*/ 991825 w 991825"/>
                <a:gd name="connsiteY2" fmla="*/ 145161 h 315939"/>
                <a:gd name="connsiteX3" fmla="*/ 991825 w 991825"/>
                <a:gd name="connsiteY3" fmla="*/ 259461 h 315939"/>
                <a:gd name="connsiteX4" fmla="*/ 985824 w 991825"/>
                <a:gd name="connsiteY4" fmla="*/ 268838 h 315939"/>
                <a:gd name="connsiteX5" fmla="*/ 470145 w 991825"/>
                <a:gd name="connsiteY5" fmla="*/ 215120 h 315939"/>
                <a:gd name="connsiteX6" fmla="*/ 23224 w 991825"/>
                <a:gd name="connsiteY6" fmla="*/ 115359 h 315939"/>
                <a:gd name="connsiteX7" fmla="*/ 0 w 991825"/>
                <a:gd name="connsiteY7" fmla="*/ 124690 h 315939"/>
                <a:gd name="connsiteX8" fmla="*/ 0 w 991825"/>
                <a:gd name="connsiteY8" fmla="*/ 8943 h 315939"/>
                <a:gd name="connsiteX9" fmla="*/ 23224 w 991825"/>
                <a:gd name="connsiteY9" fmla="*/ 1059 h 315939"/>
                <a:gd name="connsiteX10" fmla="*/ 470145 w 991825"/>
                <a:gd name="connsiteY10" fmla="*/ 100820 h 315939"/>
                <a:gd name="connsiteX11" fmla="*/ 573281 w 991825"/>
                <a:gd name="connsiteY11" fmla="*/ 1059 h 31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1825" h="315939">
                  <a:moveTo>
                    <a:pt x="573281" y="1059"/>
                  </a:moveTo>
                  <a:cubicBezTo>
                    <a:pt x="710796" y="-21452"/>
                    <a:pt x="848310" y="324387"/>
                    <a:pt x="985824" y="154538"/>
                  </a:cubicBezTo>
                  <a:lnTo>
                    <a:pt x="991825" y="145161"/>
                  </a:lnTo>
                  <a:lnTo>
                    <a:pt x="991825" y="259461"/>
                  </a:lnTo>
                  <a:lnTo>
                    <a:pt x="985824" y="268838"/>
                  </a:lnTo>
                  <a:cubicBezTo>
                    <a:pt x="813931" y="481150"/>
                    <a:pt x="642039" y="-112302"/>
                    <a:pt x="470145" y="215120"/>
                  </a:cubicBezTo>
                  <a:cubicBezTo>
                    <a:pt x="321172" y="498885"/>
                    <a:pt x="172197" y="90972"/>
                    <a:pt x="23224" y="115359"/>
                  </a:cubicBezTo>
                  <a:lnTo>
                    <a:pt x="0" y="124690"/>
                  </a:lnTo>
                  <a:lnTo>
                    <a:pt x="0" y="8943"/>
                  </a:lnTo>
                  <a:lnTo>
                    <a:pt x="23224" y="1059"/>
                  </a:lnTo>
                  <a:cubicBezTo>
                    <a:pt x="172197" y="-23328"/>
                    <a:pt x="321172" y="384585"/>
                    <a:pt x="470145" y="100820"/>
                  </a:cubicBezTo>
                  <a:cubicBezTo>
                    <a:pt x="504524" y="35336"/>
                    <a:pt x="538902" y="6686"/>
                    <a:pt x="573281" y="105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楕円 3">
              <a:extLst>
                <a:ext uri="{FF2B5EF4-FFF2-40B4-BE49-F238E27FC236}">
                  <a16:creationId xmlns:a16="http://schemas.microsoft.com/office/drawing/2014/main" id="{8692A8CD-590F-419C-9614-2E2A1B008230}"/>
                </a:ext>
              </a:extLst>
            </p:cNvPr>
            <p:cNvSpPr/>
            <p:nvPr/>
          </p:nvSpPr>
          <p:spPr>
            <a:xfrm rot="19800000">
              <a:off x="4561358" y="2042865"/>
              <a:ext cx="89530" cy="53438"/>
            </a:xfrm>
            <a:custGeom>
              <a:avLst/>
              <a:gdLst>
                <a:gd name="connsiteX0" fmla="*/ 0 w 208922"/>
                <a:gd name="connsiteY0" fmla="*/ 27785 h 55570"/>
                <a:gd name="connsiteX1" fmla="*/ 104461 w 208922"/>
                <a:gd name="connsiteY1" fmla="*/ 0 h 55570"/>
                <a:gd name="connsiteX2" fmla="*/ 208922 w 208922"/>
                <a:gd name="connsiteY2" fmla="*/ 27785 h 55570"/>
                <a:gd name="connsiteX3" fmla="*/ 104461 w 208922"/>
                <a:gd name="connsiteY3" fmla="*/ 55570 h 55570"/>
                <a:gd name="connsiteX4" fmla="*/ 0 w 208922"/>
                <a:gd name="connsiteY4" fmla="*/ 27785 h 55570"/>
                <a:gd name="connsiteX0" fmla="*/ 0 w 208922"/>
                <a:gd name="connsiteY0" fmla="*/ 49217 h 77002"/>
                <a:gd name="connsiteX1" fmla="*/ 104461 w 208922"/>
                <a:gd name="connsiteY1" fmla="*/ 0 h 77002"/>
                <a:gd name="connsiteX2" fmla="*/ 208922 w 208922"/>
                <a:gd name="connsiteY2" fmla="*/ 49217 h 77002"/>
                <a:gd name="connsiteX3" fmla="*/ 104461 w 208922"/>
                <a:gd name="connsiteY3" fmla="*/ 77002 h 77002"/>
                <a:gd name="connsiteX4" fmla="*/ 0 w 208922"/>
                <a:gd name="connsiteY4" fmla="*/ 49217 h 77002"/>
                <a:gd name="connsiteX0" fmla="*/ 0 w 208922"/>
                <a:gd name="connsiteY0" fmla="*/ 49217 h 62783"/>
                <a:gd name="connsiteX1" fmla="*/ 104461 w 208922"/>
                <a:gd name="connsiteY1" fmla="*/ 0 h 62783"/>
                <a:gd name="connsiteX2" fmla="*/ 208922 w 208922"/>
                <a:gd name="connsiteY2" fmla="*/ 49217 h 62783"/>
                <a:gd name="connsiteX3" fmla="*/ 104461 w 208922"/>
                <a:gd name="connsiteY3" fmla="*/ 62714 h 62783"/>
                <a:gd name="connsiteX4" fmla="*/ 0 w 208922"/>
                <a:gd name="connsiteY4" fmla="*/ 49217 h 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922" h="62783">
                  <a:moveTo>
                    <a:pt x="0" y="49217"/>
                  </a:moveTo>
                  <a:cubicBezTo>
                    <a:pt x="0" y="38765"/>
                    <a:pt x="46769" y="0"/>
                    <a:pt x="104461" y="0"/>
                  </a:cubicBezTo>
                  <a:cubicBezTo>
                    <a:pt x="162153" y="0"/>
                    <a:pt x="208922" y="33872"/>
                    <a:pt x="208922" y="49217"/>
                  </a:cubicBezTo>
                  <a:cubicBezTo>
                    <a:pt x="208922" y="64562"/>
                    <a:pt x="162153" y="62714"/>
                    <a:pt x="104461" y="62714"/>
                  </a:cubicBezTo>
                  <a:cubicBezTo>
                    <a:pt x="46769" y="62714"/>
                    <a:pt x="0" y="59669"/>
                    <a:pt x="0" y="49217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DF4CE193-A287-49A9-BB9E-4EC003B147E5}"/>
              </a:ext>
            </a:extLst>
          </p:cNvPr>
          <p:cNvGrpSpPr/>
          <p:nvPr/>
        </p:nvGrpSpPr>
        <p:grpSpPr>
          <a:xfrm>
            <a:off x="4089625" y="3971163"/>
            <a:ext cx="1970725" cy="2440363"/>
            <a:chOff x="4262461" y="3971163"/>
            <a:chExt cx="1970725" cy="2440363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3C6D0327-DDF4-4BA0-8797-E4DFE1A56321}"/>
                </a:ext>
              </a:extLst>
            </p:cNvPr>
            <p:cNvSpPr/>
            <p:nvPr/>
          </p:nvSpPr>
          <p:spPr>
            <a:xfrm rot="19800000">
              <a:off x="4262461" y="4083890"/>
              <a:ext cx="812265" cy="775092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40" name="フリーフォーム: 図形 839">
              <a:extLst>
                <a:ext uri="{FF2B5EF4-FFF2-40B4-BE49-F238E27FC236}">
                  <a16:creationId xmlns:a16="http://schemas.microsoft.com/office/drawing/2014/main" id="{843D477A-063E-40B9-9C8C-F1B53240CA86}"/>
                </a:ext>
              </a:extLst>
            </p:cNvPr>
            <p:cNvSpPr/>
            <p:nvPr/>
          </p:nvSpPr>
          <p:spPr>
            <a:xfrm rot="18000000">
              <a:off x="5593809" y="6134155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F5C5EE13-BE9B-437B-8044-DF314D4F860A}"/>
                </a:ext>
              </a:extLst>
            </p:cNvPr>
            <p:cNvSpPr/>
            <p:nvPr/>
          </p:nvSpPr>
          <p:spPr>
            <a:xfrm rot="9000000">
              <a:off x="5351044" y="5675214"/>
              <a:ext cx="303129" cy="554994"/>
            </a:xfrm>
            <a:custGeom>
              <a:avLst/>
              <a:gdLst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0 w 338367"/>
                <a:gd name="connsiteY2" fmla="*/ 0 h 784453"/>
                <a:gd name="connsiteX3" fmla="*/ 252896 w 338367"/>
                <a:gd name="connsiteY3" fmla="*/ 0 h 784453"/>
                <a:gd name="connsiteX4" fmla="*/ 338367 w 338367"/>
                <a:gd name="connsiteY4" fmla="*/ 784453 h 784453"/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27209 w 338367"/>
                <a:gd name="connsiteY2" fmla="*/ 378615 h 784453"/>
                <a:gd name="connsiteX3" fmla="*/ 0 w 338367"/>
                <a:gd name="connsiteY3" fmla="*/ 0 h 784453"/>
                <a:gd name="connsiteX4" fmla="*/ 252896 w 338367"/>
                <a:gd name="connsiteY4" fmla="*/ 0 h 784453"/>
                <a:gd name="connsiteX5" fmla="*/ 338367 w 338367"/>
                <a:gd name="connsiteY5" fmla="*/ 784453 h 784453"/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27209 w 338367"/>
                <a:gd name="connsiteY2" fmla="*/ 378615 h 784453"/>
                <a:gd name="connsiteX3" fmla="*/ 0 w 338367"/>
                <a:gd name="connsiteY3" fmla="*/ 0 h 784453"/>
                <a:gd name="connsiteX4" fmla="*/ 252896 w 338367"/>
                <a:gd name="connsiteY4" fmla="*/ 0 h 784453"/>
                <a:gd name="connsiteX5" fmla="*/ 324011 w 338367"/>
                <a:gd name="connsiteY5" fmla="*/ 360730 h 784453"/>
                <a:gd name="connsiteX6" fmla="*/ 338367 w 338367"/>
                <a:gd name="connsiteY6" fmla="*/ 784453 h 784453"/>
                <a:gd name="connsiteX0" fmla="*/ 436590 w 436590"/>
                <a:gd name="connsiteY0" fmla="*/ 784453 h 784453"/>
                <a:gd name="connsiteX1" fmla="*/ 98223 w 436590"/>
                <a:gd name="connsiteY1" fmla="*/ 784453 h 784453"/>
                <a:gd name="connsiteX2" fmla="*/ 125432 w 436590"/>
                <a:gd name="connsiteY2" fmla="*/ 378615 h 784453"/>
                <a:gd name="connsiteX3" fmla="*/ 0 w 436590"/>
                <a:gd name="connsiteY3" fmla="*/ 45379 h 784453"/>
                <a:gd name="connsiteX4" fmla="*/ 351119 w 436590"/>
                <a:gd name="connsiteY4" fmla="*/ 0 h 784453"/>
                <a:gd name="connsiteX5" fmla="*/ 422234 w 436590"/>
                <a:gd name="connsiteY5" fmla="*/ 360730 h 784453"/>
                <a:gd name="connsiteX6" fmla="*/ 436590 w 436590"/>
                <a:gd name="connsiteY6" fmla="*/ 784453 h 784453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422234 w 436590"/>
                <a:gd name="connsiteY5" fmla="*/ 374278 h 798001"/>
                <a:gd name="connsiteX6" fmla="*/ 436590 w 436590"/>
                <a:gd name="connsiteY6" fmla="*/ 798001 h 798001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393161 w 436590"/>
                <a:gd name="connsiteY5" fmla="*/ 372648 h 798001"/>
                <a:gd name="connsiteX6" fmla="*/ 436590 w 436590"/>
                <a:gd name="connsiteY6" fmla="*/ 798001 h 798001"/>
                <a:gd name="connsiteX0" fmla="*/ 436590 w 436590"/>
                <a:gd name="connsiteY0" fmla="*/ 798001 h 798001"/>
                <a:gd name="connsiteX1" fmla="*/ 98223 w 436590"/>
                <a:gd name="connsiteY1" fmla="*/ 798001 h 798001"/>
                <a:gd name="connsiteX2" fmla="*/ 125432 w 436590"/>
                <a:gd name="connsiteY2" fmla="*/ 392163 h 798001"/>
                <a:gd name="connsiteX3" fmla="*/ 0 w 436590"/>
                <a:gd name="connsiteY3" fmla="*/ 58927 h 798001"/>
                <a:gd name="connsiteX4" fmla="*/ 239174 w 436590"/>
                <a:gd name="connsiteY4" fmla="*/ 0 h 798001"/>
                <a:gd name="connsiteX5" fmla="*/ 393161 w 436590"/>
                <a:gd name="connsiteY5" fmla="*/ 372648 h 798001"/>
                <a:gd name="connsiteX6" fmla="*/ 436590 w 436590"/>
                <a:gd name="connsiteY6" fmla="*/ 798001 h 798001"/>
                <a:gd name="connsiteX0" fmla="*/ 436590 w 436590"/>
                <a:gd name="connsiteY0" fmla="*/ 808143 h 808143"/>
                <a:gd name="connsiteX1" fmla="*/ 98223 w 436590"/>
                <a:gd name="connsiteY1" fmla="*/ 808143 h 808143"/>
                <a:gd name="connsiteX2" fmla="*/ 125432 w 436590"/>
                <a:gd name="connsiteY2" fmla="*/ 402305 h 808143"/>
                <a:gd name="connsiteX3" fmla="*/ 0 w 436590"/>
                <a:gd name="connsiteY3" fmla="*/ 69069 h 808143"/>
                <a:gd name="connsiteX4" fmla="*/ 220375 w 436590"/>
                <a:gd name="connsiteY4" fmla="*/ 0 h 808143"/>
                <a:gd name="connsiteX5" fmla="*/ 393161 w 436590"/>
                <a:gd name="connsiteY5" fmla="*/ 382790 h 808143"/>
                <a:gd name="connsiteX6" fmla="*/ 436590 w 436590"/>
                <a:gd name="connsiteY6" fmla="*/ 808143 h 808143"/>
                <a:gd name="connsiteX0" fmla="*/ 443103 w 443103"/>
                <a:gd name="connsiteY0" fmla="*/ 808143 h 808143"/>
                <a:gd name="connsiteX1" fmla="*/ 104736 w 443103"/>
                <a:gd name="connsiteY1" fmla="*/ 808143 h 808143"/>
                <a:gd name="connsiteX2" fmla="*/ 131945 w 443103"/>
                <a:gd name="connsiteY2" fmla="*/ 402305 h 808143"/>
                <a:gd name="connsiteX3" fmla="*/ 0 w 443103"/>
                <a:gd name="connsiteY3" fmla="*/ 79608 h 808143"/>
                <a:gd name="connsiteX4" fmla="*/ 226888 w 443103"/>
                <a:gd name="connsiteY4" fmla="*/ 0 h 808143"/>
                <a:gd name="connsiteX5" fmla="*/ 399674 w 443103"/>
                <a:gd name="connsiteY5" fmla="*/ 382790 h 808143"/>
                <a:gd name="connsiteX6" fmla="*/ 443103 w 443103"/>
                <a:gd name="connsiteY6" fmla="*/ 808143 h 808143"/>
                <a:gd name="connsiteX0" fmla="*/ 443103 w 443103"/>
                <a:gd name="connsiteY0" fmla="*/ 808143 h 808143"/>
                <a:gd name="connsiteX1" fmla="*/ 120823 w 443103"/>
                <a:gd name="connsiteY1" fmla="*/ 709088 h 808143"/>
                <a:gd name="connsiteX2" fmla="*/ 131945 w 443103"/>
                <a:gd name="connsiteY2" fmla="*/ 402305 h 808143"/>
                <a:gd name="connsiteX3" fmla="*/ 0 w 443103"/>
                <a:gd name="connsiteY3" fmla="*/ 79608 h 808143"/>
                <a:gd name="connsiteX4" fmla="*/ 226888 w 443103"/>
                <a:gd name="connsiteY4" fmla="*/ 0 h 808143"/>
                <a:gd name="connsiteX5" fmla="*/ 399674 w 443103"/>
                <a:gd name="connsiteY5" fmla="*/ 382790 h 808143"/>
                <a:gd name="connsiteX6" fmla="*/ 443103 w 443103"/>
                <a:gd name="connsiteY6" fmla="*/ 808143 h 808143"/>
                <a:gd name="connsiteX0" fmla="*/ 414500 w 414500"/>
                <a:gd name="connsiteY0" fmla="*/ 708399 h 709088"/>
                <a:gd name="connsiteX1" fmla="*/ 120823 w 414500"/>
                <a:gd name="connsiteY1" fmla="*/ 709088 h 709088"/>
                <a:gd name="connsiteX2" fmla="*/ 131945 w 414500"/>
                <a:gd name="connsiteY2" fmla="*/ 402305 h 709088"/>
                <a:gd name="connsiteX3" fmla="*/ 0 w 414500"/>
                <a:gd name="connsiteY3" fmla="*/ 79608 h 709088"/>
                <a:gd name="connsiteX4" fmla="*/ 226888 w 414500"/>
                <a:gd name="connsiteY4" fmla="*/ 0 h 709088"/>
                <a:gd name="connsiteX5" fmla="*/ 399674 w 414500"/>
                <a:gd name="connsiteY5" fmla="*/ 382790 h 709088"/>
                <a:gd name="connsiteX6" fmla="*/ 414500 w 414500"/>
                <a:gd name="connsiteY6" fmla="*/ 708399 h 70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500" h="709088">
                  <a:moveTo>
                    <a:pt x="414500" y="708399"/>
                  </a:moveTo>
                  <a:lnTo>
                    <a:pt x="120823" y="709088"/>
                  </a:lnTo>
                  <a:cubicBezTo>
                    <a:pt x="121262" y="576960"/>
                    <a:pt x="131506" y="534433"/>
                    <a:pt x="131945" y="402305"/>
                  </a:cubicBezTo>
                  <a:lnTo>
                    <a:pt x="0" y="79608"/>
                  </a:lnTo>
                  <a:lnTo>
                    <a:pt x="226888" y="0"/>
                  </a:lnTo>
                  <a:lnTo>
                    <a:pt x="399674" y="382790"/>
                  </a:lnTo>
                  <a:lnTo>
                    <a:pt x="414500" y="708399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42" name="グループ化 841">
              <a:extLst>
                <a:ext uri="{FF2B5EF4-FFF2-40B4-BE49-F238E27FC236}">
                  <a16:creationId xmlns:a16="http://schemas.microsoft.com/office/drawing/2014/main" id="{A5E1BF73-758F-4932-99CE-D523DB8AB700}"/>
                </a:ext>
              </a:extLst>
            </p:cNvPr>
            <p:cNvGrpSpPr/>
            <p:nvPr/>
          </p:nvGrpSpPr>
          <p:grpSpPr>
            <a:xfrm>
              <a:off x="5098672" y="5689600"/>
              <a:ext cx="247452" cy="721926"/>
              <a:chOff x="4878837" y="5699124"/>
              <a:chExt cx="247452" cy="721926"/>
            </a:xfrm>
          </p:grpSpPr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074ECEED-0AC3-4349-B93E-66FAD3D25BA3}"/>
                  </a:ext>
                </a:extLst>
              </p:cNvPr>
              <p:cNvSpPr/>
              <p:nvPr/>
            </p:nvSpPr>
            <p:spPr>
              <a:xfrm rot="10800000">
                <a:off x="4878837" y="5699124"/>
                <a:ext cx="247452" cy="613981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84FE8FEF-30FA-4A01-9A2D-2FDAD43EBDCD}"/>
                  </a:ext>
                </a:extLst>
              </p:cNvPr>
              <p:cNvSpPr/>
              <p:nvPr/>
            </p:nvSpPr>
            <p:spPr>
              <a:xfrm>
                <a:off x="4885552" y="6311390"/>
                <a:ext cx="235031" cy="10966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45" name="グループ化 844">
              <a:extLst>
                <a:ext uri="{FF2B5EF4-FFF2-40B4-BE49-F238E27FC236}">
                  <a16:creationId xmlns:a16="http://schemas.microsoft.com/office/drawing/2014/main" id="{AE18AF72-2E77-4650-BDC1-0E365480D6D9}"/>
                </a:ext>
              </a:extLst>
            </p:cNvPr>
            <p:cNvGrpSpPr/>
            <p:nvPr/>
          </p:nvGrpSpPr>
          <p:grpSpPr>
            <a:xfrm rot="343326">
              <a:off x="4262966" y="4177982"/>
              <a:ext cx="1112937" cy="1780028"/>
              <a:chOff x="3962953" y="4227516"/>
              <a:chExt cx="1112937" cy="1780028"/>
            </a:xfrm>
          </p:grpSpPr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2428CAD7-913D-484C-8AF4-74C15FB080F5}"/>
                  </a:ext>
                </a:extLst>
              </p:cNvPr>
              <p:cNvGrpSpPr/>
              <p:nvPr/>
            </p:nvGrpSpPr>
            <p:grpSpPr>
              <a:xfrm rot="1800000">
                <a:off x="4328678" y="5092266"/>
                <a:ext cx="318022" cy="810116"/>
                <a:chOff x="4243571" y="5197428"/>
                <a:chExt cx="318022" cy="810116"/>
              </a:xfrm>
            </p:grpSpPr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478A12BF-BCEA-48E3-A155-6CF4123E040F}"/>
                    </a:ext>
                  </a:extLst>
                </p:cNvPr>
                <p:cNvSpPr/>
                <p:nvPr/>
              </p:nvSpPr>
              <p:spPr>
                <a:xfrm rot="11848217" flipH="1">
                  <a:off x="4243571" y="5372817"/>
                  <a:ext cx="246354" cy="634727"/>
                </a:xfrm>
                <a:custGeom>
                  <a:avLst/>
                  <a:gdLst>
                    <a:gd name="connsiteX0" fmla="*/ 63630 w 246354"/>
                    <a:gd name="connsiteY0" fmla="*/ 601439 h 634727"/>
                    <a:gd name="connsiteX1" fmla="*/ 169397 w 246354"/>
                    <a:gd name="connsiteY1" fmla="*/ 634727 h 634727"/>
                    <a:gd name="connsiteX2" fmla="*/ 183612 w 246354"/>
                    <a:gd name="connsiteY2" fmla="*/ 618250 h 634727"/>
                    <a:gd name="connsiteX3" fmla="*/ 205948 w 246354"/>
                    <a:gd name="connsiteY3" fmla="*/ 541684 h 634727"/>
                    <a:gd name="connsiteX4" fmla="*/ 176115 w 246354"/>
                    <a:gd name="connsiteY4" fmla="*/ 236828 h 634727"/>
                    <a:gd name="connsiteX5" fmla="*/ 193322 w 246354"/>
                    <a:gd name="connsiteY5" fmla="*/ 203018 h 634727"/>
                    <a:gd name="connsiteX6" fmla="*/ 199104 w 246354"/>
                    <a:gd name="connsiteY6" fmla="*/ 183417 h 634727"/>
                    <a:gd name="connsiteX7" fmla="*/ 202764 w 246354"/>
                    <a:gd name="connsiteY7" fmla="*/ 154374 h 634727"/>
                    <a:gd name="connsiteX8" fmla="*/ 243017 w 246354"/>
                    <a:gd name="connsiteY8" fmla="*/ 86464 h 634727"/>
                    <a:gd name="connsiteX9" fmla="*/ 243225 w 246354"/>
                    <a:gd name="connsiteY9" fmla="*/ 86267 h 634727"/>
                    <a:gd name="connsiteX10" fmla="*/ 243465 w 246354"/>
                    <a:gd name="connsiteY10" fmla="*/ 85829 h 634727"/>
                    <a:gd name="connsiteX11" fmla="*/ 244000 w 246354"/>
                    <a:gd name="connsiteY11" fmla="*/ 85073 h 634727"/>
                    <a:gd name="connsiteX12" fmla="*/ 243913 w 246354"/>
                    <a:gd name="connsiteY12" fmla="*/ 85014 h 634727"/>
                    <a:gd name="connsiteX13" fmla="*/ 245625 w 246354"/>
                    <a:gd name="connsiteY13" fmla="*/ 81901 h 634727"/>
                    <a:gd name="connsiteX14" fmla="*/ 242829 w 246354"/>
                    <a:gd name="connsiteY14" fmla="*/ 70636 h 634727"/>
                    <a:gd name="connsiteX15" fmla="*/ 230472 w 246354"/>
                    <a:gd name="connsiteY15" fmla="*/ 71705 h 634727"/>
                    <a:gd name="connsiteX16" fmla="*/ 227839 w 246354"/>
                    <a:gd name="connsiteY16" fmla="*/ 74198 h 634727"/>
                    <a:gd name="connsiteX17" fmla="*/ 227744 w 246354"/>
                    <a:gd name="connsiteY17" fmla="*/ 74134 h 634727"/>
                    <a:gd name="connsiteX18" fmla="*/ 227087 w 246354"/>
                    <a:gd name="connsiteY18" fmla="*/ 74910 h 634727"/>
                    <a:gd name="connsiteX19" fmla="*/ 226779 w 246354"/>
                    <a:gd name="connsiteY19" fmla="*/ 75201 h 634727"/>
                    <a:gd name="connsiteX20" fmla="*/ 226667 w 246354"/>
                    <a:gd name="connsiteY20" fmla="*/ 75405 h 634727"/>
                    <a:gd name="connsiteX21" fmla="*/ 183685 w 246354"/>
                    <a:gd name="connsiteY21" fmla="*/ 122594 h 634727"/>
                    <a:gd name="connsiteX22" fmla="*/ 202860 w 246354"/>
                    <a:gd name="connsiteY22" fmla="*/ 40196 h 634727"/>
                    <a:gd name="connsiteX23" fmla="*/ 202791 w 246354"/>
                    <a:gd name="connsiteY23" fmla="*/ 40178 h 634727"/>
                    <a:gd name="connsiteX24" fmla="*/ 203294 w 246354"/>
                    <a:gd name="connsiteY24" fmla="*/ 37837 h 634727"/>
                    <a:gd name="connsiteX25" fmla="*/ 194345 w 246354"/>
                    <a:gd name="connsiteY25" fmla="*/ 22538 h 634727"/>
                    <a:gd name="connsiteX26" fmla="*/ 176893 w 246354"/>
                    <a:gd name="connsiteY26" fmla="*/ 34079 h 634727"/>
                    <a:gd name="connsiteX27" fmla="*/ 176781 w 246354"/>
                    <a:gd name="connsiteY27" fmla="*/ 34601 h 634727"/>
                    <a:gd name="connsiteX28" fmla="*/ 145562 w 246354"/>
                    <a:gd name="connsiteY28" fmla="*/ 113227 h 634727"/>
                    <a:gd name="connsiteX29" fmla="*/ 144843 w 246354"/>
                    <a:gd name="connsiteY29" fmla="*/ 18045 h 634727"/>
                    <a:gd name="connsiteX30" fmla="*/ 144936 w 246354"/>
                    <a:gd name="connsiteY30" fmla="*/ 17450 h 634727"/>
                    <a:gd name="connsiteX31" fmla="*/ 132802 w 246354"/>
                    <a:gd name="connsiteY31" fmla="*/ 23 h 634727"/>
                    <a:gd name="connsiteX32" fmla="*/ 118211 w 246354"/>
                    <a:gd name="connsiteY32" fmla="*/ 15729 h 634727"/>
                    <a:gd name="connsiteX33" fmla="*/ 118213 w 246354"/>
                    <a:gd name="connsiteY33" fmla="*/ 16034 h 634727"/>
                    <a:gd name="connsiteX34" fmla="*/ 104557 w 246354"/>
                    <a:gd name="connsiteY34" fmla="*/ 114383 h 634727"/>
                    <a:gd name="connsiteX35" fmla="*/ 73895 w 246354"/>
                    <a:gd name="connsiteY35" fmla="*/ 35511 h 634727"/>
                    <a:gd name="connsiteX36" fmla="*/ 73798 w 246354"/>
                    <a:gd name="connsiteY36" fmla="*/ 35044 h 634727"/>
                    <a:gd name="connsiteX37" fmla="*/ 62377 w 246354"/>
                    <a:gd name="connsiteY37" fmla="*/ 26000 h 634727"/>
                    <a:gd name="connsiteX38" fmla="*/ 57078 w 246354"/>
                    <a:gd name="connsiteY38" fmla="*/ 26429 h 634727"/>
                    <a:gd name="connsiteX39" fmla="*/ 47622 w 246354"/>
                    <a:gd name="connsiteY39" fmla="*/ 39639 h 634727"/>
                    <a:gd name="connsiteX40" fmla="*/ 47998 w 246354"/>
                    <a:gd name="connsiteY40" fmla="*/ 41452 h 634727"/>
                    <a:gd name="connsiteX41" fmla="*/ 47932 w 246354"/>
                    <a:gd name="connsiteY41" fmla="*/ 41470 h 634727"/>
                    <a:gd name="connsiteX42" fmla="*/ 71233 w 246354"/>
                    <a:gd name="connsiteY42" fmla="*/ 125423 h 634727"/>
                    <a:gd name="connsiteX43" fmla="*/ 66495 w 246354"/>
                    <a:gd name="connsiteY43" fmla="*/ 148689 h 634727"/>
                    <a:gd name="connsiteX44" fmla="*/ 24784 w 246354"/>
                    <a:gd name="connsiteY44" fmla="*/ 134594 h 634727"/>
                    <a:gd name="connsiteX45" fmla="*/ 24749 w 246354"/>
                    <a:gd name="connsiteY45" fmla="*/ 134653 h 634727"/>
                    <a:gd name="connsiteX46" fmla="*/ 22345 w 246354"/>
                    <a:gd name="connsiteY46" fmla="*/ 133733 h 634727"/>
                    <a:gd name="connsiteX47" fmla="*/ 14953 w 246354"/>
                    <a:gd name="connsiteY47" fmla="*/ 132689 h 634727"/>
                    <a:gd name="connsiteX48" fmla="*/ 1336 w 246354"/>
                    <a:gd name="connsiteY48" fmla="*/ 139702 h 634727"/>
                    <a:gd name="connsiteX49" fmla="*/ 8637 w 246354"/>
                    <a:gd name="connsiteY49" fmla="*/ 159003 h 634727"/>
                    <a:gd name="connsiteX50" fmla="*/ 11634 w 246354"/>
                    <a:gd name="connsiteY50" fmla="*/ 160702 h 634727"/>
                    <a:gd name="connsiteX51" fmla="*/ 73859 w 246354"/>
                    <a:gd name="connsiteY51" fmla="*/ 202178 h 634727"/>
                    <a:gd name="connsiteX52" fmla="*/ 74802 w 246354"/>
                    <a:gd name="connsiteY52" fmla="*/ 204101 h 634727"/>
                    <a:gd name="connsiteX53" fmla="*/ 94542 w 246354"/>
                    <a:gd name="connsiteY53" fmla="*/ 236590 h 634727"/>
                    <a:gd name="connsiteX54" fmla="*/ 91283 w 246354"/>
                    <a:gd name="connsiteY54" fmla="*/ 508513 h 634727"/>
                    <a:gd name="connsiteX55" fmla="*/ 63561 w 246354"/>
                    <a:gd name="connsiteY55" fmla="*/ 599494 h 634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6354" h="634727">
                      <a:moveTo>
                        <a:pt x="63630" y="601439"/>
                      </a:moveTo>
                      <a:lnTo>
                        <a:pt x="169397" y="634727"/>
                      </a:lnTo>
                      <a:lnTo>
                        <a:pt x="183612" y="618250"/>
                      </a:lnTo>
                      <a:cubicBezTo>
                        <a:pt x="191651" y="601106"/>
                        <a:pt x="198580" y="576802"/>
                        <a:pt x="205948" y="541684"/>
                      </a:cubicBezTo>
                      <a:cubicBezTo>
                        <a:pt x="206930" y="459629"/>
                        <a:pt x="181124" y="347562"/>
                        <a:pt x="176115" y="236828"/>
                      </a:cubicBezTo>
                      <a:lnTo>
                        <a:pt x="193322" y="203018"/>
                      </a:lnTo>
                      <a:cubicBezTo>
                        <a:pt x="196549" y="197087"/>
                        <a:pt x="198581" y="190468"/>
                        <a:pt x="199104" y="183417"/>
                      </a:cubicBezTo>
                      <a:cubicBezTo>
                        <a:pt x="200066" y="170445"/>
                        <a:pt x="201802" y="167346"/>
                        <a:pt x="202764" y="154374"/>
                      </a:cubicBezTo>
                      <a:lnTo>
                        <a:pt x="243017" y="86464"/>
                      </a:lnTo>
                      <a:lnTo>
                        <a:pt x="243225" y="86267"/>
                      </a:lnTo>
                      <a:lnTo>
                        <a:pt x="243465" y="85829"/>
                      </a:lnTo>
                      <a:lnTo>
                        <a:pt x="244000" y="85073"/>
                      </a:lnTo>
                      <a:lnTo>
                        <a:pt x="243913" y="85014"/>
                      </a:lnTo>
                      <a:lnTo>
                        <a:pt x="245625" y="81901"/>
                      </a:lnTo>
                      <a:cubicBezTo>
                        <a:pt x="247186" y="77437"/>
                        <a:pt x="246235" y="72928"/>
                        <a:pt x="242829" y="70636"/>
                      </a:cubicBezTo>
                      <a:cubicBezTo>
                        <a:pt x="239423" y="68344"/>
                        <a:pt x="234529" y="68921"/>
                        <a:pt x="230472" y="71705"/>
                      </a:cubicBezTo>
                      <a:lnTo>
                        <a:pt x="227839" y="74198"/>
                      </a:lnTo>
                      <a:lnTo>
                        <a:pt x="227744" y="74134"/>
                      </a:lnTo>
                      <a:lnTo>
                        <a:pt x="227087" y="74910"/>
                      </a:lnTo>
                      <a:lnTo>
                        <a:pt x="226779" y="75201"/>
                      </a:lnTo>
                      <a:lnTo>
                        <a:pt x="226667" y="75405"/>
                      </a:lnTo>
                      <a:cubicBezTo>
                        <a:pt x="212227" y="91391"/>
                        <a:pt x="188013" y="124904"/>
                        <a:pt x="183685" y="122594"/>
                      </a:cubicBezTo>
                      <a:cubicBezTo>
                        <a:pt x="179358" y="120285"/>
                        <a:pt x="196355" y="67918"/>
                        <a:pt x="202860" y="40196"/>
                      </a:cubicBezTo>
                      <a:lnTo>
                        <a:pt x="202791" y="40178"/>
                      </a:lnTo>
                      <a:lnTo>
                        <a:pt x="203294" y="37837"/>
                      </a:lnTo>
                      <a:cubicBezTo>
                        <a:pt x="204182" y="30700"/>
                        <a:pt x="200564" y="24192"/>
                        <a:pt x="194345" y="22538"/>
                      </a:cubicBezTo>
                      <a:cubicBezTo>
                        <a:pt x="187237" y="20649"/>
                        <a:pt x="179424" y="25816"/>
                        <a:pt x="176893" y="34079"/>
                      </a:cubicBezTo>
                      <a:lnTo>
                        <a:pt x="176781" y="34601"/>
                      </a:lnTo>
                      <a:cubicBezTo>
                        <a:pt x="166375" y="60810"/>
                        <a:pt x="150594" y="113776"/>
                        <a:pt x="145562" y="113227"/>
                      </a:cubicBezTo>
                      <a:cubicBezTo>
                        <a:pt x="140530" y="112678"/>
                        <a:pt x="145083" y="49772"/>
                        <a:pt x="144843" y="18045"/>
                      </a:cubicBezTo>
                      <a:cubicBezTo>
                        <a:pt x="144874" y="17847"/>
                        <a:pt x="144905" y="17648"/>
                        <a:pt x="144936" y="17450"/>
                      </a:cubicBezTo>
                      <a:cubicBezTo>
                        <a:pt x="145615" y="8300"/>
                        <a:pt x="140182" y="498"/>
                        <a:pt x="132802" y="23"/>
                      </a:cubicBezTo>
                      <a:cubicBezTo>
                        <a:pt x="125422" y="-453"/>
                        <a:pt x="118889" y="6579"/>
                        <a:pt x="118211" y="15729"/>
                      </a:cubicBezTo>
                      <a:cubicBezTo>
                        <a:pt x="118211" y="15831"/>
                        <a:pt x="118212" y="15932"/>
                        <a:pt x="118213" y="16034"/>
                      </a:cubicBezTo>
                      <a:cubicBezTo>
                        <a:pt x="113661" y="48817"/>
                        <a:pt x="107960" y="112313"/>
                        <a:pt x="104557" y="114383"/>
                      </a:cubicBezTo>
                      <a:cubicBezTo>
                        <a:pt x="101153" y="116452"/>
                        <a:pt x="84116" y="61802"/>
                        <a:pt x="73895" y="35511"/>
                      </a:cubicBezTo>
                      <a:lnTo>
                        <a:pt x="73798" y="35044"/>
                      </a:lnTo>
                      <a:cubicBezTo>
                        <a:pt x="72185" y="30001"/>
                        <a:pt x="67571" y="26570"/>
                        <a:pt x="62377" y="26000"/>
                      </a:cubicBezTo>
                      <a:cubicBezTo>
                        <a:pt x="60645" y="25810"/>
                        <a:pt x="58849" y="25937"/>
                        <a:pt x="57078" y="26429"/>
                      </a:cubicBezTo>
                      <a:cubicBezTo>
                        <a:pt x="50880" y="28150"/>
                        <a:pt x="47044" y="33759"/>
                        <a:pt x="47622" y="39639"/>
                      </a:cubicBezTo>
                      <a:lnTo>
                        <a:pt x="47998" y="41452"/>
                      </a:lnTo>
                      <a:lnTo>
                        <a:pt x="47932" y="41470"/>
                      </a:lnTo>
                      <a:cubicBezTo>
                        <a:pt x="55699" y="69455"/>
                        <a:pt x="68948" y="118150"/>
                        <a:pt x="71233" y="125423"/>
                      </a:cubicBezTo>
                      <a:cubicBezTo>
                        <a:pt x="73518" y="132696"/>
                        <a:pt x="72480" y="144141"/>
                        <a:pt x="66495" y="148689"/>
                      </a:cubicBezTo>
                      <a:cubicBezTo>
                        <a:pt x="60509" y="153236"/>
                        <a:pt x="39643" y="139938"/>
                        <a:pt x="24784" y="134594"/>
                      </a:cubicBezTo>
                      <a:cubicBezTo>
                        <a:pt x="24773" y="134614"/>
                        <a:pt x="24761" y="134633"/>
                        <a:pt x="24749" y="134653"/>
                      </a:cubicBezTo>
                      <a:lnTo>
                        <a:pt x="22345" y="133733"/>
                      </a:lnTo>
                      <a:cubicBezTo>
                        <a:pt x="19850" y="132990"/>
                        <a:pt x="17342" y="132650"/>
                        <a:pt x="14953" y="132689"/>
                      </a:cubicBezTo>
                      <a:cubicBezTo>
                        <a:pt x="8980" y="132786"/>
                        <a:pt x="3750" y="135251"/>
                        <a:pt x="1336" y="139702"/>
                      </a:cubicBezTo>
                      <a:cubicBezTo>
                        <a:pt x="-2045" y="145935"/>
                        <a:pt x="1211" y="153996"/>
                        <a:pt x="8637" y="159003"/>
                      </a:cubicBezTo>
                      <a:lnTo>
                        <a:pt x="11634" y="160702"/>
                      </a:lnTo>
                      <a:lnTo>
                        <a:pt x="73859" y="202178"/>
                      </a:lnTo>
                      <a:lnTo>
                        <a:pt x="74802" y="204101"/>
                      </a:lnTo>
                      <a:cubicBezTo>
                        <a:pt x="77013" y="207656"/>
                        <a:pt x="91501" y="233633"/>
                        <a:pt x="94542" y="236590"/>
                      </a:cubicBezTo>
                      <a:cubicBezTo>
                        <a:pt x="94001" y="285875"/>
                        <a:pt x="94627" y="455403"/>
                        <a:pt x="91283" y="508513"/>
                      </a:cubicBezTo>
                      <a:cubicBezTo>
                        <a:pt x="88776" y="548345"/>
                        <a:pt x="68893" y="577385"/>
                        <a:pt x="63561" y="599494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1" name="四角形: 上の 2 つの角を丸める 860">
                  <a:extLst>
                    <a:ext uri="{FF2B5EF4-FFF2-40B4-BE49-F238E27FC236}">
                      <a16:creationId xmlns:a16="http://schemas.microsoft.com/office/drawing/2014/main" id="{0FDABE90-A3CC-42D9-95E8-15620F5A80C5}"/>
                    </a:ext>
                  </a:extLst>
                </p:cNvPr>
                <p:cNvSpPr/>
                <p:nvPr/>
              </p:nvSpPr>
              <p:spPr>
                <a:xfrm>
                  <a:off x="4342756" y="5197428"/>
                  <a:ext cx="218837" cy="349399"/>
                </a:xfrm>
                <a:prstGeom prst="round2SameRect">
                  <a:avLst>
                    <a:gd name="adj1" fmla="val 45579"/>
                    <a:gd name="adj2" fmla="val 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4189CC5F-9B89-4A56-8E6B-54348DE530AF}"/>
                  </a:ext>
                </a:extLst>
              </p:cNvPr>
              <p:cNvSpPr/>
              <p:nvPr/>
            </p:nvSpPr>
            <p:spPr bwMode="auto">
              <a:xfrm rot="19800000">
                <a:off x="4526733" y="4970730"/>
                <a:ext cx="170700" cy="254660"/>
              </a:xfrm>
              <a:custGeom>
                <a:avLst/>
                <a:gdLst>
                  <a:gd name="connsiteX0" fmla="*/ 20712 w 170700"/>
                  <a:gd name="connsiteY0" fmla="*/ 0 h 254660"/>
                  <a:gd name="connsiteX1" fmla="*/ 149270 w 170700"/>
                  <a:gd name="connsiteY1" fmla="*/ 0 h 254660"/>
                  <a:gd name="connsiteX2" fmla="*/ 170700 w 170700"/>
                  <a:gd name="connsiteY2" fmla="*/ 164831 h 254660"/>
                  <a:gd name="connsiteX3" fmla="*/ 87894 w 170700"/>
                  <a:gd name="connsiteY3" fmla="*/ 254660 h 254660"/>
                  <a:gd name="connsiteX4" fmla="*/ 0 w 170700"/>
                  <a:gd name="connsiteY4" fmla="*/ 159311 h 254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700" h="254660">
                    <a:moveTo>
                      <a:pt x="20712" y="0"/>
                    </a:moveTo>
                    <a:lnTo>
                      <a:pt x="149270" y="0"/>
                    </a:lnTo>
                    <a:lnTo>
                      <a:pt x="170700" y="164831"/>
                    </a:lnTo>
                    <a:lnTo>
                      <a:pt x="87894" y="254660"/>
                    </a:lnTo>
                    <a:lnTo>
                      <a:pt x="0" y="159311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四角形: 上の 2 つの角を丸める 719">
                <a:extLst>
                  <a:ext uri="{FF2B5EF4-FFF2-40B4-BE49-F238E27FC236}">
                    <a16:creationId xmlns:a16="http://schemas.microsoft.com/office/drawing/2014/main" id="{F15DB159-E820-4A47-B323-718AA2C4BFAE}"/>
                  </a:ext>
                </a:extLst>
              </p:cNvPr>
              <p:cNvSpPr/>
              <p:nvPr/>
            </p:nvSpPr>
            <p:spPr>
              <a:xfrm rot="19800000">
                <a:off x="4630034" y="5046145"/>
                <a:ext cx="445856" cy="839150"/>
              </a:xfrm>
              <a:custGeom>
                <a:avLst/>
                <a:gdLst>
                  <a:gd name="connsiteX0" fmla="*/ 195172 w 428207"/>
                  <a:gd name="connsiteY0" fmla="*/ 0 h 824223"/>
                  <a:gd name="connsiteX1" fmla="*/ 233035 w 428207"/>
                  <a:gd name="connsiteY1" fmla="*/ 0 h 824223"/>
                  <a:gd name="connsiteX2" fmla="*/ 428207 w 428207"/>
                  <a:gd name="connsiteY2" fmla="*/ 195172 h 824223"/>
                  <a:gd name="connsiteX3" fmla="*/ 428207 w 428207"/>
                  <a:gd name="connsiteY3" fmla="*/ 824223 h 824223"/>
                  <a:gd name="connsiteX4" fmla="*/ 428207 w 428207"/>
                  <a:gd name="connsiteY4" fmla="*/ 824223 h 824223"/>
                  <a:gd name="connsiteX5" fmla="*/ 0 w 428207"/>
                  <a:gd name="connsiteY5" fmla="*/ 824223 h 824223"/>
                  <a:gd name="connsiteX6" fmla="*/ 0 w 428207"/>
                  <a:gd name="connsiteY6" fmla="*/ 824223 h 824223"/>
                  <a:gd name="connsiteX7" fmla="*/ 0 w 428207"/>
                  <a:gd name="connsiteY7" fmla="*/ 195172 h 824223"/>
                  <a:gd name="connsiteX8" fmla="*/ 195172 w 428207"/>
                  <a:gd name="connsiteY8" fmla="*/ 0 h 824223"/>
                  <a:gd name="connsiteX0" fmla="*/ 195172 w 428250"/>
                  <a:gd name="connsiteY0" fmla="*/ 0 h 824223"/>
                  <a:gd name="connsiteX1" fmla="*/ 233035 w 428250"/>
                  <a:gd name="connsiteY1" fmla="*/ 0 h 824223"/>
                  <a:gd name="connsiteX2" fmla="*/ 428207 w 428250"/>
                  <a:gd name="connsiteY2" fmla="*/ 195172 h 824223"/>
                  <a:gd name="connsiteX3" fmla="*/ 390345 w 428250"/>
                  <a:gd name="connsiteY3" fmla="*/ 440012 h 824223"/>
                  <a:gd name="connsiteX4" fmla="*/ 428207 w 428250"/>
                  <a:gd name="connsiteY4" fmla="*/ 824223 h 824223"/>
                  <a:gd name="connsiteX5" fmla="*/ 428207 w 428250"/>
                  <a:gd name="connsiteY5" fmla="*/ 824223 h 824223"/>
                  <a:gd name="connsiteX6" fmla="*/ 0 w 428250"/>
                  <a:gd name="connsiteY6" fmla="*/ 824223 h 824223"/>
                  <a:gd name="connsiteX7" fmla="*/ 0 w 428250"/>
                  <a:gd name="connsiteY7" fmla="*/ 824223 h 824223"/>
                  <a:gd name="connsiteX8" fmla="*/ 0 w 428250"/>
                  <a:gd name="connsiteY8" fmla="*/ 195172 h 824223"/>
                  <a:gd name="connsiteX9" fmla="*/ 195172 w 428250"/>
                  <a:gd name="connsiteY9" fmla="*/ 0 h 824223"/>
                  <a:gd name="connsiteX0" fmla="*/ 195172 w 428266"/>
                  <a:gd name="connsiteY0" fmla="*/ 0 h 824223"/>
                  <a:gd name="connsiteX1" fmla="*/ 233035 w 428266"/>
                  <a:gd name="connsiteY1" fmla="*/ 0 h 824223"/>
                  <a:gd name="connsiteX2" fmla="*/ 428207 w 428266"/>
                  <a:gd name="connsiteY2" fmla="*/ 195172 h 824223"/>
                  <a:gd name="connsiteX3" fmla="*/ 390345 w 428266"/>
                  <a:gd name="connsiteY3" fmla="*/ 440012 h 824223"/>
                  <a:gd name="connsiteX4" fmla="*/ 428207 w 428266"/>
                  <a:gd name="connsiteY4" fmla="*/ 824223 h 824223"/>
                  <a:gd name="connsiteX5" fmla="*/ 428207 w 428266"/>
                  <a:gd name="connsiteY5" fmla="*/ 824223 h 824223"/>
                  <a:gd name="connsiteX6" fmla="*/ 0 w 428266"/>
                  <a:gd name="connsiteY6" fmla="*/ 824223 h 824223"/>
                  <a:gd name="connsiteX7" fmla="*/ 0 w 428266"/>
                  <a:gd name="connsiteY7" fmla="*/ 824223 h 824223"/>
                  <a:gd name="connsiteX8" fmla="*/ 0 w 428266"/>
                  <a:gd name="connsiteY8" fmla="*/ 195172 h 824223"/>
                  <a:gd name="connsiteX9" fmla="*/ 195172 w 428266"/>
                  <a:gd name="connsiteY9" fmla="*/ 0 h 824223"/>
                  <a:gd name="connsiteX0" fmla="*/ 195172 w 428266"/>
                  <a:gd name="connsiteY0" fmla="*/ 0 h 824223"/>
                  <a:gd name="connsiteX1" fmla="*/ 233035 w 428266"/>
                  <a:gd name="connsiteY1" fmla="*/ 0 h 824223"/>
                  <a:gd name="connsiteX2" fmla="*/ 428207 w 428266"/>
                  <a:gd name="connsiteY2" fmla="*/ 195172 h 824223"/>
                  <a:gd name="connsiteX3" fmla="*/ 390345 w 428266"/>
                  <a:gd name="connsiteY3" fmla="*/ 440012 h 824223"/>
                  <a:gd name="connsiteX4" fmla="*/ 428207 w 428266"/>
                  <a:gd name="connsiteY4" fmla="*/ 824223 h 824223"/>
                  <a:gd name="connsiteX5" fmla="*/ 0 w 428266"/>
                  <a:gd name="connsiteY5" fmla="*/ 824223 h 824223"/>
                  <a:gd name="connsiteX6" fmla="*/ 0 w 428266"/>
                  <a:gd name="connsiteY6" fmla="*/ 824223 h 824223"/>
                  <a:gd name="connsiteX7" fmla="*/ 0 w 428266"/>
                  <a:gd name="connsiteY7" fmla="*/ 195172 h 824223"/>
                  <a:gd name="connsiteX8" fmla="*/ 195172 w 428266"/>
                  <a:gd name="connsiteY8" fmla="*/ 0 h 824223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0345 w 445856"/>
                  <a:gd name="connsiteY3" fmla="*/ 440012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4372 w 445856"/>
                  <a:gd name="connsiteY3" fmla="*/ 469693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  <a:gd name="connsiteX0" fmla="*/ 195172 w 445856"/>
                  <a:gd name="connsiteY0" fmla="*/ 0 h 839150"/>
                  <a:gd name="connsiteX1" fmla="*/ 233035 w 445856"/>
                  <a:gd name="connsiteY1" fmla="*/ 0 h 839150"/>
                  <a:gd name="connsiteX2" fmla="*/ 428207 w 445856"/>
                  <a:gd name="connsiteY2" fmla="*/ 195172 h 839150"/>
                  <a:gd name="connsiteX3" fmla="*/ 394372 w 445856"/>
                  <a:gd name="connsiteY3" fmla="*/ 469693 h 839150"/>
                  <a:gd name="connsiteX4" fmla="*/ 445856 w 445856"/>
                  <a:gd name="connsiteY4" fmla="*/ 839150 h 839150"/>
                  <a:gd name="connsiteX5" fmla="*/ 0 w 445856"/>
                  <a:gd name="connsiteY5" fmla="*/ 824223 h 839150"/>
                  <a:gd name="connsiteX6" fmla="*/ 0 w 445856"/>
                  <a:gd name="connsiteY6" fmla="*/ 824223 h 839150"/>
                  <a:gd name="connsiteX7" fmla="*/ 0 w 445856"/>
                  <a:gd name="connsiteY7" fmla="*/ 195172 h 839150"/>
                  <a:gd name="connsiteX8" fmla="*/ 195172 w 445856"/>
                  <a:gd name="connsiteY8" fmla="*/ 0 h 83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5856" h="839150">
                    <a:moveTo>
                      <a:pt x="195172" y="0"/>
                    </a:moveTo>
                    <a:lnTo>
                      <a:pt x="233035" y="0"/>
                    </a:lnTo>
                    <a:cubicBezTo>
                      <a:pt x="340826" y="0"/>
                      <a:pt x="428207" y="87381"/>
                      <a:pt x="428207" y="195172"/>
                    </a:cubicBezTo>
                    <a:lnTo>
                      <a:pt x="394372" y="469693"/>
                    </a:lnTo>
                    <a:lnTo>
                      <a:pt x="445856" y="839150"/>
                    </a:lnTo>
                    <a:lnTo>
                      <a:pt x="0" y="824223"/>
                    </a:lnTo>
                    <a:lnTo>
                      <a:pt x="0" y="824223"/>
                    </a:lnTo>
                    <a:lnTo>
                      <a:pt x="0" y="195172"/>
                    </a:lnTo>
                    <a:cubicBezTo>
                      <a:pt x="0" y="87381"/>
                      <a:pt x="87381" y="0"/>
                      <a:pt x="19517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9" name="楕円 848">
                <a:extLst>
                  <a:ext uri="{FF2B5EF4-FFF2-40B4-BE49-F238E27FC236}">
                    <a16:creationId xmlns:a16="http://schemas.microsoft.com/office/drawing/2014/main" id="{D0263BE3-F5D7-45AF-9518-D945802D7C50}"/>
                  </a:ext>
                </a:extLst>
              </p:cNvPr>
              <p:cNvSpPr/>
              <p:nvPr/>
            </p:nvSpPr>
            <p:spPr bwMode="auto">
              <a:xfrm rot="20700000">
                <a:off x="3962953" y="4227516"/>
                <a:ext cx="800133" cy="907557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四角形: 角を丸くする 22">
                <a:extLst>
                  <a:ext uri="{FF2B5EF4-FFF2-40B4-BE49-F238E27FC236}">
                    <a16:creationId xmlns:a16="http://schemas.microsoft.com/office/drawing/2014/main" id="{D591DDE6-FCC9-4A9F-9F47-53E22F0EEA9A}"/>
                  </a:ext>
                </a:extLst>
              </p:cNvPr>
              <p:cNvSpPr/>
              <p:nvPr/>
            </p:nvSpPr>
            <p:spPr>
              <a:xfrm rot="749054">
                <a:off x="4019625" y="4889171"/>
                <a:ext cx="117221" cy="118725"/>
              </a:xfrm>
              <a:custGeom>
                <a:avLst/>
                <a:gdLst>
                  <a:gd name="connsiteX0" fmla="*/ 0 w 127732"/>
                  <a:gd name="connsiteY0" fmla="*/ 20367 h 122201"/>
                  <a:gd name="connsiteX1" fmla="*/ 20367 w 127732"/>
                  <a:gd name="connsiteY1" fmla="*/ 0 h 122201"/>
                  <a:gd name="connsiteX2" fmla="*/ 107365 w 127732"/>
                  <a:gd name="connsiteY2" fmla="*/ 0 h 122201"/>
                  <a:gd name="connsiteX3" fmla="*/ 127732 w 127732"/>
                  <a:gd name="connsiteY3" fmla="*/ 20367 h 122201"/>
                  <a:gd name="connsiteX4" fmla="*/ 127732 w 127732"/>
                  <a:gd name="connsiteY4" fmla="*/ 101834 h 122201"/>
                  <a:gd name="connsiteX5" fmla="*/ 107365 w 127732"/>
                  <a:gd name="connsiteY5" fmla="*/ 122201 h 122201"/>
                  <a:gd name="connsiteX6" fmla="*/ 20367 w 127732"/>
                  <a:gd name="connsiteY6" fmla="*/ 122201 h 122201"/>
                  <a:gd name="connsiteX7" fmla="*/ 0 w 127732"/>
                  <a:gd name="connsiteY7" fmla="*/ 101834 h 122201"/>
                  <a:gd name="connsiteX8" fmla="*/ 0 w 127732"/>
                  <a:gd name="connsiteY8" fmla="*/ 20367 h 122201"/>
                  <a:gd name="connsiteX0" fmla="*/ 0 w 148058"/>
                  <a:gd name="connsiteY0" fmla="*/ 120380 h 222214"/>
                  <a:gd name="connsiteX1" fmla="*/ 20367 w 148058"/>
                  <a:gd name="connsiteY1" fmla="*/ 100013 h 222214"/>
                  <a:gd name="connsiteX2" fmla="*/ 145465 w 148058"/>
                  <a:gd name="connsiteY2" fmla="*/ 0 h 222214"/>
                  <a:gd name="connsiteX3" fmla="*/ 127732 w 148058"/>
                  <a:gd name="connsiteY3" fmla="*/ 120380 h 222214"/>
                  <a:gd name="connsiteX4" fmla="*/ 127732 w 148058"/>
                  <a:gd name="connsiteY4" fmla="*/ 201847 h 222214"/>
                  <a:gd name="connsiteX5" fmla="*/ 107365 w 148058"/>
                  <a:gd name="connsiteY5" fmla="*/ 222214 h 222214"/>
                  <a:gd name="connsiteX6" fmla="*/ 20367 w 148058"/>
                  <a:gd name="connsiteY6" fmla="*/ 222214 h 222214"/>
                  <a:gd name="connsiteX7" fmla="*/ 0 w 148058"/>
                  <a:gd name="connsiteY7" fmla="*/ 201847 h 222214"/>
                  <a:gd name="connsiteX8" fmla="*/ 0 w 148058"/>
                  <a:gd name="connsiteY8" fmla="*/ 120380 h 222214"/>
                  <a:gd name="connsiteX0" fmla="*/ 145465 w 236905"/>
                  <a:gd name="connsiteY0" fmla="*/ 0 h 222214"/>
                  <a:gd name="connsiteX1" fmla="*/ 127732 w 236905"/>
                  <a:gd name="connsiteY1" fmla="*/ 120380 h 222214"/>
                  <a:gd name="connsiteX2" fmla="*/ 127732 w 236905"/>
                  <a:gd name="connsiteY2" fmla="*/ 201847 h 222214"/>
                  <a:gd name="connsiteX3" fmla="*/ 107365 w 236905"/>
                  <a:gd name="connsiteY3" fmla="*/ 222214 h 222214"/>
                  <a:gd name="connsiteX4" fmla="*/ 20367 w 236905"/>
                  <a:gd name="connsiteY4" fmla="*/ 222214 h 222214"/>
                  <a:gd name="connsiteX5" fmla="*/ 0 w 236905"/>
                  <a:gd name="connsiteY5" fmla="*/ 201847 h 222214"/>
                  <a:gd name="connsiteX6" fmla="*/ 0 w 236905"/>
                  <a:gd name="connsiteY6" fmla="*/ 120380 h 222214"/>
                  <a:gd name="connsiteX7" fmla="*/ 20367 w 236905"/>
                  <a:gd name="connsiteY7" fmla="*/ 100013 h 222214"/>
                  <a:gd name="connsiteX8" fmla="*/ 236905 w 236905"/>
                  <a:gd name="connsiteY8" fmla="*/ 91440 h 222214"/>
                  <a:gd name="connsiteX0" fmla="*/ 145465 w 148058"/>
                  <a:gd name="connsiteY0" fmla="*/ 0 h 222214"/>
                  <a:gd name="connsiteX1" fmla="*/ 127732 w 148058"/>
                  <a:gd name="connsiteY1" fmla="*/ 120380 h 222214"/>
                  <a:gd name="connsiteX2" fmla="*/ 127732 w 148058"/>
                  <a:gd name="connsiteY2" fmla="*/ 201847 h 222214"/>
                  <a:gd name="connsiteX3" fmla="*/ 107365 w 148058"/>
                  <a:gd name="connsiteY3" fmla="*/ 222214 h 222214"/>
                  <a:gd name="connsiteX4" fmla="*/ 20367 w 148058"/>
                  <a:gd name="connsiteY4" fmla="*/ 222214 h 222214"/>
                  <a:gd name="connsiteX5" fmla="*/ 0 w 148058"/>
                  <a:gd name="connsiteY5" fmla="*/ 201847 h 222214"/>
                  <a:gd name="connsiteX6" fmla="*/ 0 w 148058"/>
                  <a:gd name="connsiteY6" fmla="*/ 120380 h 222214"/>
                  <a:gd name="connsiteX7" fmla="*/ 20367 w 148058"/>
                  <a:gd name="connsiteY7" fmla="*/ 100013 h 222214"/>
                  <a:gd name="connsiteX0" fmla="*/ 127732 w 127732"/>
                  <a:gd name="connsiteY0" fmla="*/ 20367 h 122201"/>
                  <a:gd name="connsiteX1" fmla="*/ 127732 w 127732"/>
                  <a:gd name="connsiteY1" fmla="*/ 101834 h 122201"/>
                  <a:gd name="connsiteX2" fmla="*/ 107365 w 127732"/>
                  <a:gd name="connsiteY2" fmla="*/ 122201 h 122201"/>
                  <a:gd name="connsiteX3" fmla="*/ 20367 w 127732"/>
                  <a:gd name="connsiteY3" fmla="*/ 122201 h 122201"/>
                  <a:gd name="connsiteX4" fmla="*/ 0 w 127732"/>
                  <a:gd name="connsiteY4" fmla="*/ 101834 h 122201"/>
                  <a:gd name="connsiteX5" fmla="*/ 0 w 127732"/>
                  <a:gd name="connsiteY5" fmla="*/ 20367 h 122201"/>
                  <a:gd name="connsiteX6" fmla="*/ 20367 w 127732"/>
                  <a:gd name="connsiteY6" fmla="*/ 0 h 122201"/>
                  <a:gd name="connsiteX0" fmla="*/ 127732 w 127732"/>
                  <a:gd name="connsiteY0" fmla="*/ 20367 h 122201"/>
                  <a:gd name="connsiteX1" fmla="*/ 107365 w 127732"/>
                  <a:gd name="connsiteY1" fmla="*/ 122201 h 122201"/>
                  <a:gd name="connsiteX2" fmla="*/ 20367 w 127732"/>
                  <a:gd name="connsiteY2" fmla="*/ 122201 h 122201"/>
                  <a:gd name="connsiteX3" fmla="*/ 0 w 127732"/>
                  <a:gd name="connsiteY3" fmla="*/ 101834 h 122201"/>
                  <a:gd name="connsiteX4" fmla="*/ 0 w 127732"/>
                  <a:gd name="connsiteY4" fmla="*/ 20367 h 122201"/>
                  <a:gd name="connsiteX5" fmla="*/ 20367 w 127732"/>
                  <a:gd name="connsiteY5" fmla="*/ 0 h 122201"/>
                  <a:gd name="connsiteX0" fmla="*/ 127732 w 127732"/>
                  <a:gd name="connsiteY0" fmla="*/ 20367 h 122201"/>
                  <a:gd name="connsiteX1" fmla="*/ 20367 w 127732"/>
                  <a:gd name="connsiteY1" fmla="*/ 122201 h 122201"/>
                  <a:gd name="connsiteX2" fmla="*/ 0 w 127732"/>
                  <a:gd name="connsiteY2" fmla="*/ 101834 h 122201"/>
                  <a:gd name="connsiteX3" fmla="*/ 0 w 127732"/>
                  <a:gd name="connsiteY3" fmla="*/ 20367 h 122201"/>
                  <a:gd name="connsiteX4" fmla="*/ 20367 w 127732"/>
                  <a:gd name="connsiteY4" fmla="*/ 0 h 122201"/>
                  <a:gd name="connsiteX0" fmla="*/ 96776 w 96776"/>
                  <a:gd name="connsiteY0" fmla="*/ 77517 h 122201"/>
                  <a:gd name="connsiteX1" fmla="*/ 20367 w 96776"/>
                  <a:gd name="connsiteY1" fmla="*/ 122201 h 122201"/>
                  <a:gd name="connsiteX2" fmla="*/ 0 w 96776"/>
                  <a:gd name="connsiteY2" fmla="*/ 101834 h 122201"/>
                  <a:gd name="connsiteX3" fmla="*/ 0 w 96776"/>
                  <a:gd name="connsiteY3" fmla="*/ 20367 h 122201"/>
                  <a:gd name="connsiteX4" fmla="*/ 20367 w 96776"/>
                  <a:gd name="connsiteY4" fmla="*/ 0 h 122201"/>
                  <a:gd name="connsiteX0" fmla="*/ 114901 w 114901"/>
                  <a:gd name="connsiteY0" fmla="*/ 103711 h 148395"/>
                  <a:gd name="connsiteX1" fmla="*/ 38492 w 114901"/>
                  <a:gd name="connsiteY1" fmla="*/ 148395 h 148395"/>
                  <a:gd name="connsiteX2" fmla="*/ 18125 w 114901"/>
                  <a:gd name="connsiteY2" fmla="*/ 128028 h 148395"/>
                  <a:gd name="connsiteX3" fmla="*/ 18125 w 114901"/>
                  <a:gd name="connsiteY3" fmla="*/ 46561 h 148395"/>
                  <a:gd name="connsiteX4" fmla="*/ 2773 w 114901"/>
                  <a:gd name="connsiteY4" fmla="*/ 0 h 148395"/>
                  <a:gd name="connsiteX0" fmla="*/ 112519 w 112519"/>
                  <a:gd name="connsiteY0" fmla="*/ 120380 h 148395"/>
                  <a:gd name="connsiteX1" fmla="*/ 38492 w 112519"/>
                  <a:gd name="connsiteY1" fmla="*/ 148395 h 148395"/>
                  <a:gd name="connsiteX2" fmla="*/ 18125 w 112519"/>
                  <a:gd name="connsiteY2" fmla="*/ 128028 h 148395"/>
                  <a:gd name="connsiteX3" fmla="*/ 18125 w 112519"/>
                  <a:gd name="connsiteY3" fmla="*/ 46561 h 148395"/>
                  <a:gd name="connsiteX4" fmla="*/ 2773 w 112519"/>
                  <a:gd name="connsiteY4" fmla="*/ 0 h 148395"/>
                  <a:gd name="connsiteX0" fmla="*/ 102079 w 102079"/>
                  <a:gd name="connsiteY0" fmla="*/ 122761 h 150776"/>
                  <a:gd name="connsiteX1" fmla="*/ 28052 w 102079"/>
                  <a:gd name="connsiteY1" fmla="*/ 150776 h 150776"/>
                  <a:gd name="connsiteX2" fmla="*/ 7685 w 102079"/>
                  <a:gd name="connsiteY2" fmla="*/ 130409 h 150776"/>
                  <a:gd name="connsiteX3" fmla="*/ 7685 w 102079"/>
                  <a:gd name="connsiteY3" fmla="*/ 48942 h 150776"/>
                  <a:gd name="connsiteX4" fmla="*/ 4240 w 102079"/>
                  <a:gd name="connsiteY4" fmla="*/ 0 h 150776"/>
                  <a:gd name="connsiteX0" fmla="*/ 102079 w 102079"/>
                  <a:gd name="connsiteY0" fmla="*/ 122761 h 150776"/>
                  <a:gd name="connsiteX1" fmla="*/ 28052 w 102079"/>
                  <a:gd name="connsiteY1" fmla="*/ 150776 h 150776"/>
                  <a:gd name="connsiteX2" fmla="*/ 7685 w 102079"/>
                  <a:gd name="connsiteY2" fmla="*/ 130409 h 150776"/>
                  <a:gd name="connsiteX3" fmla="*/ 7685 w 102079"/>
                  <a:gd name="connsiteY3" fmla="*/ 70373 h 150776"/>
                  <a:gd name="connsiteX4" fmla="*/ 4240 w 102079"/>
                  <a:gd name="connsiteY4" fmla="*/ 0 h 150776"/>
                  <a:gd name="connsiteX0" fmla="*/ 98122 w 98122"/>
                  <a:gd name="connsiteY0" fmla="*/ 151626 h 179641"/>
                  <a:gd name="connsiteX1" fmla="*/ 24095 w 98122"/>
                  <a:gd name="connsiteY1" fmla="*/ 179641 h 179641"/>
                  <a:gd name="connsiteX2" fmla="*/ 3728 w 98122"/>
                  <a:gd name="connsiteY2" fmla="*/ 159274 h 179641"/>
                  <a:gd name="connsiteX3" fmla="*/ 3728 w 98122"/>
                  <a:gd name="connsiteY3" fmla="*/ 99238 h 179641"/>
                  <a:gd name="connsiteX4" fmla="*/ 5507 w 98122"/>
                  <a:gd name="connsiteY4" fmla="*/ 0 h 179641"/>
                  <a:gd name="connsiteX0" fmla="*/ 94394 w 94394"/>
                  <a:gd name="connsiteY0" fmla="*/ 151626 h 179641"/>
                  <a:gd name="connsiteX1" fmla="*/ 20367 w 94394"/>
                  <a:gd name="connsiteY1" fmla="*/ 179641 h 179641"/>
                  <a:gd name="connsiteX2" fmla="*/ 0 w 94394"/>
                  <a:gd name="connsiteY2" fmla="*/ 159274 h 179641"/>
                  <a:gd name="connsiteX3" fmla="*/ 0 w 94394"/>
                  <a:gd name="connsiteY3" fmla="*/ 99238 h 179641"/>
                  <a:gd name="connsiteX4" fmla="*/ 1779 w 94394"/>
                  <a:gd name="connsiteY4" fmla="*/ 0 h 179641"/>
                  <a:gd name="connsiteX0" fmla="*/ 100377 w 100377"/>
                  <a:gd name="connsiteY0" fmla="*/ 147235 h 175250"/>
                  <a:gd name="connsiteX1" fmla="*/ 26350 w 100377"/>
                  <a:gd name="connsiteY1" fmla="*/ 175250 h 175250"/>
                  <a:gd name="connsiteX2" fmla="*/ 5983 w 100377"/>
                  <a:gd name="connsiteY2" fmla="*/ 154883 h 175250"/>
                  <a:gd name="connsiteX3" fmla="*/ 5983 w 100377"/>
                  <a:gd name="connsiteY3" fmla="*/ 94847 h 175250"/>
                  <a:gd name="connsiteX4" fmla="*/ 15 w 100377"/>
                  <a:gd name="connsiteY4" fmla="*/ 1 h 175250"/>
                  <a:gd name="connsiteX0" fmla="*/ 100362 w 100362"/>
                  <a:gd name="connsiteY0" fmla="*/ 147234 h 175249"/>
                  <a:gd name="connsiteX1" fmla="*/ 26335 w 100362"/>
                  <a:gd name="connsiteY1" fmla="*/ 175249 h 175249"/>
                  <a:gd name="connsiteX2" fmla="*/ 5968 w 100362"/>
                  <a:gd name="connsiteY2" fmla="*/ 154882 h 175249"/>
                  <a:gd name="connsiteX3" fmla="*/ 5968 w 100362"/>
                  <a:gd name="connsiteY3" fmla="*/ 94846 h 175249"/>
                  <a:gd name="connsiteX4" fmla="*/ 0 w 100362"/>
                  <a:gd name="connsiteY4" fmla="*/ 0 h 17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362" h="175249">
                    <a:moveTo>
                      <a:pt x="100362" y="147234"/>
                    </a:moveTo>
                    <a:lnTo>
                      <a:pt x="26335" y="175249"/>
                    </a:lnTo>
                    <a:cubicBezTo>
                      <a:pt x="15087" y="175249"/>
                      <a:pt x="5968" y="166130"/>
                      <a:pt x="5968" y="154882"/>
                    </a:cubicBezTo>
                    <a:lnTo>
                      <a:pt x="5968" y="94846"/>
                    </a:lnTo>
                    <a:cubicBezTo>
                      <a:pt x="5968" y="83598"/>
                      <a:pt x="12501" y="45735"/>
                      <a:pt x="0" y="0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1" name="楕円 850">
                <a:extLst>
                  <a:ext uri="{FF2B5EF4-FFF2-40B4-BE49-F238E27FC236}">
                    <a16:creationId xmlns:a16="http://schemas.microsoft.com/office/drawing/2014/main" id="{BA31AACE-99AE-4577-9371-E9A1528207D9}"/>
                  </a:ext>
                </a:extLst>
              </p:cNvPr>
              <p:cNvSpPr/>
              <p:nvPr/>
            </p:nvSpPr>
            <p:spPr bwMode="auto">
              <a:xfrm rot="20700000">
                <a:off x="4045710" y="4719032"/>
                <a:ext cx="175129" cy="5820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56CDE108-DE43-4BF8-9025-EE635B207EE1}"/>
                  </a:ext>
                </a:extLst>
              </p:cNvPr>
              <p:cNvSpPr/>
              <p:nvPr/>
            </p:nvSpPr>
            <p:spPr>
              <a:xfrm rot="11848217" flipH="1">
                <a:off x="4467409" y="5372817"/>
                <a:ext cx="246354" cy="634727"/>
              </a:xfrm>
              <a:custGeom>
                <a:avLst/>
                <a:gdLst>
                  <a:gd name="connsiteX0" fmla="*/ 63630 w 246354"/>
                  <a:gd name="connsiteY0" fmla="*/ 601439 h 634727"/>
                  <a:gd name="connsiteX1" fmla="*/ 169397 w 246354"/>
                  <a:gd name="connsiteY1" fmla="*/ 634727 h 634727"/>
                  <a:gd name="connsiteX2" fmla="*/ 183612 w 246354"/>
                  <a:gd name="connsiteY2" fmla="*/ 618250 h 634727"/>
                  <a:gd name="connsiteX3" fmla="*/ 205948 w 246354"/>
                  <a:gd name="connsiteY3" fmla="*/ 541684 h 634727"/>
                  <a:gd name="connsiteX4" fmla="*/ 176115 w 246354"/>
                  <a:gd name="connsiteY4" fmla="*/ 236828 h 634727"/>
                  <a:gd name="connsiteX5" fmla="*/ 193322 w 246354"/>
                  <a:gd name="connsiteY5" fmla="*/ 203018 h 634727"/>
                  <a:gd name="connsiteX6" fmla="*/ 199104 w 246354"/>
                  <a:gd name="connsiteY6" fmla="*/ 183417 h 634727"/>
                  <a:gd name="connsiteX7" fmla="*/ 202764 w 246354"/>
                  <a:gd name="connsiteY7" fmla="*/ 154374 h 634727"/>
                  <a:gd name="connsiteX8" fmla="*/ 243017 w 246354"/>
                  <a:gd name="connsiteY8" fmla="*/ 86464 h 634727"/>
                  <a:gd name="connsiteX9" fmla="*/ 243225 w 246354"/>
                  <a:gd name="connsiteY9" fmla="*/ 86267 h 634727"/>
                  <a:gd name="connsiteX10" fmla="*/ 243465 w 246354"/>
                  <a:gd name="connsiteY10" fmla="*/ 85829 h 634727"/>
                  <a:gd name="connsiteX11" fmla="*/ 244000 w 246354"/>
                  <a:gd name="connsiteY11" fmla="*/ 85073 h 634727"/>
                  <a:gd name="connsiteX12" fmla="*/ 243913 w 246354"/>
                  <a:gd name="connsiteY12" fmla="*/ 85014 h 634727"/>
                  <a:gd name="connsiteX13" fmla="*/ 245625 w 246354"/>
                  <a:gd name="connsiteY13" fmla="*/ 81901 h 634727"/>
                  <a:gd name="connsiteX14" fmla="*/ 242829 w 246354"/>
                  <a:gd name="connsiteY14" fmla="*/ 70636 h 634727"/>
                  <a:gd name="connsiteX15" fmla="*/ 230472 w 246354"/>
                  <a:gd name="connsiteY15" fmla="*/ 71705 h 634727"/>
                  <a:gd name="connsiteX16" fmla="*/ 227839 w 246354"/>
                  <a:gd name="connsiteY16" fmla="*/ 74198 h 634727"/>
                  <a:gd name="connsiteX17" fmla="*/ 227744 w 246354"/>
                  <a:gd name="connsiteY17" fmla="*/ 74134 h 634727"/>
                  <a:gd name="connsiteX18" fmla="*/ 227087 w 246354"/>
                  <a:gd name="connsiteY18" fmla="*/ 74910 h 634727"/>
                  <a:gd name="connsiteX19" fmla="*/ 226779 w 246354"/>
                  <a:gd name="connsiteY19" fmla="*/ 75201 h 634727"/>
                  <a:gd name="connsiteX20" fmla="*/ 226667 w 246354"/>
                  <a:gd name="connsiteY20" fmla="*/ 75405 h 634727"/>
                  <a:gd name="connsiteX21" fmla="*/ 183685 w 246354"/>
                  <a:gd name="connsiteY21" fmla="*/ 122594 h 634727"/>
                  <a:gd name="connsiteX22" fmla="*/ 202860 w 246354"/>
                  <a:gd name="connsiteY22" fmla="*/ 40196 h 634727"/>
                  <a:gd name="connsiteX23" fmla="*/ 202791 w 246354"/>
                  <a:gd name="connsiteY23" fmla="*/ 40178 h 634727"/>
                  <a:gd name="connsiteX24" fmla="*/ 203294 w 246354"/>
                  <a:gd name="connsiteY24" fmla="*/ 37837 h 634727"/>
                  <a:gd name="connsiteX25" fmla="*/ 194345 w 246354"/>
                  <a:gd name="connsiteY25" fmla="*/ 22538 h 634727"/>
                  <a:gd name="connsiteX26" fmla="*/ 176893 w 246354"/>
                  <a:gd name="connsiteY26" fmla="*/ 34079 h 634727"/>
                  <a:gd name="connsiteX27" fmla="*/ 176781 w 246354"/>
                  <a:gd name="connsiteY27" fmla="*/ 34601 h 634727"/>
                  <a:gd name="connsiteX28" fmla="*/ 145562 w 246354"/>
                  <a:gd name="connsiteY28" fmla="*/ 113227 h 634727"/>
                  <a:gd name="connsiteX29" fmla="*/ 144843 w 246354"/>
                  <a:gd name="connsiteY29" fmla="*/ 18045 h 634727"/>
                  <a:gd name="connsiteX30" fmla="*/ 144936 w 246354"/>
                  <a:gd name="connsiteY30" fmla="*/ 17450 h 634727"/>
                  <a:gd name="connsiteX31" fmla="*/ 132802 w 246354"/>
                  <a:gd name="connsiteY31" fmla="*/ 23 h 634727"/>
                  <a:gd name="connsiteX32" fmla="*/ 118211 w 246354"/>
                  <a:gd name="connsiteY32" fmla="*/ 15729 h 634727"/>
                  <a:gd name="connsiteX33" fmla="*/ 118213 w 246354"/>
                  <a:gd name="connsiteY33" fmla="*/ 16034 h 634727"/>
                  <a:gd name="connsiteX34" fmla="*/ 104557 w 246354"/>
                  <a:gd name="connsiteY34" fmla="*/ 114383 h 634727"/>
                  <a:gd name="connsiteX35" fmla="*/ 73895 w 246354"/>
                  <a:gd name="connsiteY35" fmla="*/ 35511 h 634727"/>
                  <a:gd name="connsiteX36" fmla="*/ 73798 w 246354"/>
                  <a:gd name="connsiteY36" fmla="*/ 35044 h 634727"/>
                  <a:gd name="connsiteX37" fmla="*/ 62377 w 246354"/>
                  <a:gd name="connsiteY37" fmla="*/ 26000 h 634727"/>
                  <a:gd name="connsiteX38" fmla="*/ 57078 w 246354"/>
                  <a:gd name="connsiteY38" fmla="*/ 26429 h 634727"/>
                  <a:gd name="connsiteX39" fmla="*/ 47622 w 246354"/>
                  <a:gd name="connsiteY39" fmla="*/ 39639 h 634727"/>
                  <a:gd name="connsiteX40" fmla="*/ 47998 w 246354"/>
                  <a:gd name="connsiteY40" fmla="*/ 41452 h 634727"/>
                  <a:gd name="connsiteX41" fmla="*/ 47932 w 246354"/>
                  <a:gd name="connsiteY41" fmla="*/ 41470 h 634727"/>
                  <a:gd name="connsiteX42" fmla="*/ 71233 w 246354"/>
                  <a:gd name="connsiteY42" fmla="*/ 125423 h 634727"/>
                  <a:gd name="connsiteX43" fmla="*/ 66495 w 246354"/>
                  <a:gd name="connsiteY43" fmla="*/ 148689 h 634727"/>
                  <a:gd name="connsiteX44" fmla="*/ 24784 w 246354"/>
                  <a:gd name="connsiteY44" fmla="*/ 134594 h 634727"/>
                  <a:gd name="connsiteX45" fmla="*/ 24749 w 246354"/>
                  <a:gd name="connsiteY45" fmla="*/ 134653 h 634727"/>
                  <a:gd name="connsiteX46" fmla="*/ 22345 w 246354"/>
                  <a:gd name="connsiteY46" fmla="*/ 133733 h 634727"/>
                  <a:gd name="connsiteX47" fmla="*/ 14953 w 246354"/>
                  <a:gd name="connsiteY47" fmla="*/ 132689 h 634727"/>
                  <a:gd name="connsiteX48" fmla="*/ 1336 w 246354"/>
                  <a:gd name="connsiteY48" fmla="*/ 139702 h 634727"/>
                  <a:gd name="connsiteX49" fmla="*/ 8637 w 246354"/>
                  <a:gd name="connsiteY49" fmla="*/ 159003 h 634727"/>
                  <a:gd name="connsiteX50" fmla="*/ 11634 w 246354"/>
                  <a:gd name="connsiteY50" fmla="*/ 160702 h 634727"/>
                  <a:gd name="connsiteX51" fmla="*/ 73859 w 246354"/>
                  <a:gd name="connsiteY51" fmla="*/ 202178 h 634727"/>
                  <a:gd name="connsiteX52" fmla="*/ 74802 w 246354"/>
                  <a:gd name="connsiteY52" fmla="*/ 204101 h 634727"/>
                  <a:gd name="connsiteX53" fmla="*/ 94542 w 246354"/>
                  <a:gd name="connsiteY53" fmla="*/ 236590 h 634727"/>
                  <a:gd name="connsiteX54" fmla="*/ 91283 w 246354"/>
                  <a:gd name="connsiteY54" fmla="*/ 508513 h 634727"/>
                  <a:gd name="connsiteX55" fmla="*/ 63561 w 246354"/>
                  <a:gd name="connsiteY55" fmla="*/ 599494 h 63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46354" h="634727">
                    <a:moveTo>
                      <a:pt x="63630" y="601439"/>
                    </a:moveTo>
                    <a:lnTo>
                      <a:pt x="169397" y="634727"/>
                    </a:lnTo>
                    <a:lnTo>
                      <a:pt x="183612" y="618250"/>
                    </a:lnTo>
                    <a:cubicBezTo>
                      <a:pt x="191651" y="601106"/>
                      <a:pt x="198580" y="576802"/>
                      <a:pt x="205948" y="541684"/>
                    </a:cubicBezTo>
                    <a:cubicBezTo>
                      <a:pt x="206930" y="459629"/>
                      <a:pt x="181124" y="347562"/>
                      <a:pt x="176115" y="236828"/>
                    </a:cubicBezTo>
                    <a:lnTo>
                      <a:pt x="193322" y="203018"/>
                    </a:lnTo>
                    <a:cubicBezTo>
                      <a:pt x="196549" y="197087"/>
                      <a:pt x="198581" y="190468"/>
                      <a:pt x="199104" y="183417"/>
                    </a:cubicBezTo>
                    <a:cubicBezTo>
                      <a:pt x="200066" y="170445"/>
                      <a:pt x="201802" y="167346"/>
                      <a:pt x="202764" y="154374"/>
                    </a:cubicBezTo>
                    <a:lnTo>
                      <a:pt x="243017" y="86464"/>
                    </a:lnTo>
                    <a:lnTo>
                      <a:pt x="243225" y="86267"/>
                    </a:lnTo>
                    <a:lnTo>
                      <a:pt x="243465" y="85829"/>
                    </a:lnTo>
                    <a:lnTo>
                      <a:pt x="244000" y="85073"/>
                    </a:lnTo>
                    <a:lnTo>
                      <a:pt x="243913" y="85014"/>
                    </a:lnTo>
                    <a:lnTo>
                      <a:pt x="245625" y="81901"/>
                    </a:lnTo>
                    <a:cubicBezTo>
                      <a:pt x="247186" y="77437"/>
                      <a:pt x="246235" y="72928"/>
                      <a:pt x="242829" y="70636"/>
                    </a:cubicBezTo>
                    <a:cubicBezTo>
                      <a:pt x="239423" y="68344"/>
                      <a:pt x="234529" y="68921"/>
                      <a:pt x="230472" y="71705"/>
                    </a:cubicBezTo>
                    <a:lnTo>
                      <a:pt x="227839" y="74198"/>
                    </a:lnTo>
                    <a:lnTo>
                      <a:pt x="227744" y="74134"/>
                    </a:lnTo>
                    <a:lnTo>
                      <a:pt x="227087" y="74910"/>
                    </a:lnTo>
                    <a:lnTo>
                      <a:pt x="226779" y="75201"/>
                    </a:lnTo>
                    <a:lnTo>
                      <a:pt x="226667" y="75405"/>
                    </a:lnTo>
                    <a:cubicBezTo>
                      <a:pt x="212227" y="91391"/>
                      <a:pt x="188013" y="124904"/>
                      <a:pt x="183685" y="122594"/>
                    </a:cubicBezTo>
                    <a:cubicBezTo>
                      <a:pt x="179358" y="120285"/>
                      <a:pt x="196355" y="67918"/>
                      <a:pt x="202860" y="40196"/>
                    </a:cubicBezTo>
                    <a:lnTo>
                      <a:pt x="202791" y="40178"/>
                    </a:lnTo>
                    <a:lnTo>
                      <a:pt x="203294" y="37837"/>
                    </a:lnTo>
                    <a:cubicBezTo>
                      <a:pt x="204182" y="30700"/>
                      <a:pt x="200564" y="24192"/>
                      <a:pt x="194345" y="22538"/>
                    </a:cubicBezTo>
                    <a:cubicBezTo>
                      <a:pt x="187237" y="20649"/>
                      <a:pt x="179424" y="25816"/>
                      <a:pt x="176893" y="34079"/>
                    </a:cubicBezTo>
                    <a:lnTo>
                      <a:pt x="176781" y="34601"/>
                    </a:lnTo>
                    <a:cubicBezTo>
                      <a:pt x="166375" y="60810"/>
                      <a:pt x="150594" y="113776"/>
                      <a:pt x="145562" y="113227"/>
                    </a:cubicBezTo>
                    <a:cubicBezTo>
                      <a:pt x="140530" y="112678"/>
                      <a:pt x="145083" y="49772"/>
                      <a:pt x="144843" y="18045"/>
                    </a:cubicBezTo>
                    <a:cubicBezTo>
                      <a:pt x="144874" y="17847"/>
                      <a:pt x="144905" y="17648"/>
                      <a:pt x="144936" y="17450"/>
                    </a:cubicBezTo>
                    <a:cubicBezTo>
                      <a:pt x="145615" y="8300"/>
                      <a:pt x="140182" y="498"/>
                      <a:pt x="132802" y="23"/>
                    </a:cubicBezTo>
                    <a:cubicBezTo>
                      <a:pt x="125422" y="-453"/>
                      <a:pt x="118889" y="6579"/>
                      <a:pt x="118211" y="15729"/>
                    </a:cubicBezTo>
                    <a:cubicBezTo>
                      <a:pt x="118211" y="15831"/>
                      <a:pt x="118212" y="15932"/>
                      <a:pt x="118213" y="16034"/>
                    </a:cubicBezTo>
                    <a:cubicBezTo>
                      <a:pt x="113661" y="48817"/>
                      <a:pt x="107960" y="112313"/>
                      <a:pt x="104557" y="114383"/>
                    </a:cubicBezTo>
                    <a:cubicBezTo>
                      <a:pt x="101153" y="116452"/>
                      <a:pt x="84116" y="61802"/>
                      <a:pt x="73895" y="35511"/>
                    </a:cubicBezTo>
                    <a:lnTo>
                      <a:pt x="73798" y="35044"/>
                    </a:lnTo>
                    <a:cubicBezTo>
                      <a:pt x="72185" y="30001"/>
                      <a:pt x="67571" y="26570"/>
                      <a:pt x="62377" y="26000"/>
                    </a:cubicBezTo>
                    <a:cubicBezTo>
                      <a:pt x="60645" y="25810"/>
                      <a:pt x="58849" y="25937"/>
                      <a:pt x="57078" y="26429"/>
                    </a:cubicBezTo>
                    <a:cubicBezTo>
                      <a:pt x="50880" y="28150"/>
                      <a:pt x="47044" y="33759"/>
                      <a:pt x="47622" y="39639"/>
                    </a:cubicBezTo>
                    <a:lnTo>
                      <a:pt x="47998" y="41452"/>
                    </a:lnTo>
                    <a:lnTo>
                      <a:pt x="47932" y="41470"/>
                    </a:lnTo>
                    <a:cubicBezTo>
                      <a:pt x="55699" y="69455"/>
                      <a:pt x="68948" y="118150"/>
                      <a:pt x="71233" y="125423"/>
                    </a:cubicBezTo>
                    <a:cubicBezTo>
                      <a:pt x="73518" y="132696"/>
                      <a:pt x="72480" y="144141"/>
                      <a:pt x="66495" y="148689"/>
                    </a:cubicBezTo>
                    <a:cubicBezTo>
                      <a:pt x="60509" y="153236"/>
                      <a:pt x="39643" y="139938"/>
                      <a:pt x="24784" y="134594"/>
                    </a:cubicBezTo>
                    <a:cubicBezTo>
                      <a:pt x="24773" y="134614"/>
                      <a:pt x="24761" y="134633"/>
                      <a:pt x="24749" y="134653"/>
                    </a:cubicBezTo>
                    <a:lnTo>
                      <a:pt x="22345" y="133733"/>
                    </a:lnTo>
                    <a:cubicBezTo>
                      <a:pt x="19850" y="132990"/>
                      <a:pt x="17342" y="132650"/>
                      <a:pt x="14953" y="132689"/>
                    </a:cubicBezTo>
                    <a:cubicBezTo>
                      <a:pt x="8980" y="132786"/>
                      <a:pt x="3750" y="135251"/>
                      <a:pt x="1336" y="139702"/>
                    </a:cubicBezTo>
                    <a:cubicBezTo>
                      <a:pt x="-2045" y="145935"/>
                      <a:pt x="1211" y="153996"/>
                      <a:pt x="8637" y="159003"/>
                    </a:cubicBezTo>
                    <a:lnTo>
                      <a:pt x="11634" y="160702"/>
                    </a:lnTo>
                    <a:lnTo>
                      <a:pt x="73859" y="202178"/>
                    </a:lnTo>
                    <a:lnTo>
                      <a:pt x="74802" y="204101"/>
                    </a:lnTo>
                    <a:cubicBezTo>
                      <a:pt x="77013" y="207656"/>
                      <a:pt x="91501" y="233633"/>
                      <a:pt x="94542" y="236590"/>
                    </a:cubicBezTo>
                    <a:cubicBezTo>
                      <a:pt x="94001" y="285875"/>
                      <a:pt x="94627" y="455403"/>
                      <a:pt x="91283" y="508513"/>
                    </a:cubicBezTo>
                    <a:cubicBezTo>
                      <a:pt x="88776" y="548345"/>
                      <a:pt x="68893" y="577385"/>
                      <a:pt x="63561" y="599494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7" name="四角形: 上の 2 つの角を丸める 856">
                <a:extLst>
                  <a:ext uri="{FF2B5EF4-FFF2-40B4-BE49-F238E27FC236}">
                    <a16:creationId xmlns:a16="http://schemas.microsoft.com/office/drawing/2014/main" id="{918D2B0D-933F-473E-87A9-829122D1DC74}"/>
                  </a:ext>
                </a:extLst>
              </p:cNvPr>
              <p:cNvSpPr/>
              <p:nvPr/>
            </p:nvSpPr>
            <p:spPr>
              <a:xfrm>
                <a:off x="4566594" y="5197428"/>
                <a:ext cx="218837" cy="349399"/>
              </a:xfrm>
              <a:prstGeom prst="round2SameRect">
                <a:avLst>
                  <a:gd name="adj1" fmla="val 45579"/>
                  <a:gd name="adj2" fmla="val 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8CB648F5-6729-4D8F-930E-43598ECDCD44}"/>
                </a:ext>
              </a:extLst>
            </p:cNvPr>
            <p:cNvSpPr/>
            <p:nvPr/>
          </p:nvSpPr>
          <p:spPr>
            <a:xfrm>
              <a:off x="5433963" y="5303072"/>
              <a:ext cx="677303" cy="144635"/>
            </a:xfrm>
            <a:custGeom>
              <a:avLst/>
              <a:gdLst>
                <a:gd name="connsiteX0" fmla="*/ 573281 w 991825"/>
                <a:gd name="connsiteY0" fmla="*/ 1059 h 315939"/>
                <a:gd name="connsiteX1" fmla="*/ 985824 w 991825"/>
                <a:gd name="connsiteY1" fmla="*/ 154538 h 315939"/>
                <a:gd name="connsiteX2" fmla="*/ 991825 w 991825"/>
                <a:gd name="connsiteY2" fmla="*/ 145161 h 315939"/>
                <a:gd name="connsiteX3" fmla="*/ 991825 w 991825"/>
                <a:gd name="connsiteY3" fmla="*/ 259461 h 315939"/>
                <a:gd name="connsiteX4" fmla="*/ 985824 w 991825"/>
                <a:gd name="connsiteY4" fmla="*/ 268838 h 315939"/>
                <a:gd name="connsiteX5" fmla="*/ 470145 w 991825"/>
                <a:gd name="connsiteY5" fmla="*/ 215120 h 315939"/>
                <a:gd name="connsiteX6" fmla="*/ 23224 w 991825"/>
                <a:gd name="connsiteY6" fmla="*/ 115359 h 315939"/>
                <a:gd name="connsiteX7" fmla="*/ 0 w 991825"/>
                <a:gd name="connsiteY7" fmla="*/ 124690 h 315939"/>
                <a:gd name="connsiteX8" fmla="*/ 0 w 991825"/>
                <a:gd name="connsiteY8" fmla="*/ 8943 h 315939"/>
                <a:gd name="connsiteX9" fmla="*/ 23224 w 991825"/>
                <a:gd name="connsiteY9" fmla="*/ 1059 h 315939"/>
                <a:gd name="connsiteX10" fmla="*/ 470145 w 991825"/>
                <a:gd name="connsiteY10" fmla="*/ 100820 h 315939"/>
                <a:gd name="connsiteX11" fmla="*/ 573281 w 991825"/>
                <a:gd name="connsiteY11" fmla="*/ 1059 h 31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1825" h="315939">
                  <a:moveTo>
                    <a:pt x="573281" y="1059"/>
                  </a:moveTo>
                  <a:cubicBezTo>
                    <a:pt x="710796" y="-21452"/>
                    <a:pt x="848310" y="324387"/>
                    <a:pt x="985824" y="154538"/>
                  </a:cubicBezTo>
                  <a:lnTo>
                    <a:pt x="991825" y="145161"/>
                  </a:lnTo>
                  <a:lnTo>
                    <a:pt x="991825" y="259461"/>
                  </a:lnTo>
                  <a:lnTo>
                    <a:pt x="985824" y="268838"/>
                  </a:lnTo>
                  <a:cubicBezTo>
                    <a:pt x="813931" y="481150"/>
                    <a:pt x="642039" y="-112302"/>
                    <a:pt x="470145" y="215120"/>
                  </a:cubicBezTo>
                  <a:cubicBezTo>
                    <a:pt x="321172" y="498885"/>
                    <a:pt x="172197" y="90972"/>
                    <a:pt x="23224" y="115359"/>
                  </a:cubicBezTo>
                  <a:lnTo>
                    <a:pt x="0" y="124690"/>
                  </a:lnTo>
                  <a:lnTo>
                    <a:pt x="0" y="8943"/>
                  </a:lnTo>
                  <a:lnTo>
                    <a:pt x="23224" y="1059"/>
                  </a:lnTo>
                  <a:cubicBezTo>
                    <a:pt x="172197" y="-23328"/>
                    <a:pt x="321172" y="384585"/>
                    <a:pt x="470145" y="100820"/>
                  </a:cubicBezTo>
                  <a:cubicBezTo>
                    <a:pt x="504524" y="35336"/>
                    <a:pt x="538902" y="6686"/>
                    <a:pt x="573281" y="105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3A69CEF6-62AE-43BD-8C79-0C0DB4D67FE1}"/>
                </a:ext>
              </a:extLst>
            </p:cNvPr>
            <p:cNvSpPr/>
            <p:nvPr/>
          </p:nvSpPr>
          <p:spPr>
            <a:xfrm>
              <a:off x="5555883" y="5501192"/>
              <a:ext cx="677303" cy="144635"/>
            </a:xfrm>
            <a:custGeom>
              <a:avLst/>
              <a:gdLst>
                <a:gd name="connsiteX0" fmla="*/ 573281 w 991825"/>
                <a:gd name="connsiteY0" fmla="*/ 1059 h 315939"/>
                <a:gd name="connsiteX1" fmla="*/ 985824 w 991825"/>
                <a:gd name="connsiteY1" fmla="*/ 154538 h 315939"/>
                <a:gd name="connsiteX2" fmla="*/ 991825 w 991825"/>
                <a:gd name="connsiteY2" fmla="*/ 145161 h 315939"/>
                <a:gd name="connsiteX3" fmla="*/ 991825 w 991825"/>
                <a:gd name="connsiteY3" fmla="*/ 259461 h 315939"/>
                <a:gd name="connsiteX4" fmla="*/ 985824 w 991825"/>
                <a:gd name="connsiteY4" fmla="*/ 268838 h 315939"/>
                <a:gd name="connsiteX5" fmla="*/ 470145 w 991825"/>
                <a:gd name="connsiteY5" fmla="*/ 215120 h 315939"/>
                <a:gd name="connsiteX6" fmla="*/ 23224 w 991825"/>
                <a:gd name="connsiteY6" fmla="*/ 115359 h 315939"/>
                <a:gd name="connsiteX7" fmla="*/ 0 w 991825"/>
                <a:gd name="connsiteY7" fmla="*/ 124690 h 315939"/>
                <a:gd name="connsiteX8" fmla="*/ 0 w 991825"/>
                <a:gd name="connsiteY8" fmla="*/ 8943 h 315939"/>
                <a:gd name="connsiteX9" fmla="*/ 23224 w 991825"/>
                <a:gd name="connsiteY9" fmla="*/ 1059 h 315939"/>
                <a:gd name="connsiteX10" fmla="*/ 470145 w 991825"/>
                <a:gd name="connsiteY10" fmla="*/ 100820 h 315939"/>
                <a:gd name="connsiteX11" fmla="*/ 573281 w 991825"/>
                <a:gd name="connsiteY11" fmla="*/ 1059 h 31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1825" h="315939">
                  <a:moveTo>
                    <a:pt x="573281" y="1059"/>
                  </a:moveTo>
                  <a:cubicBezTo>
                    <a:pt x="710796" y="-21452"/>
                    <a:pt x="848310" y="324387"/>
                    <a:pt x="985824" y="154538"/>
                  </a:cubicBezTo>
                  <a:lnTo>
                    <a:pt x="991825" y="145161"/>
                  </a:lnTo>
                  <a:lnTo>
                    <a:pt x="991825" y="259461"/>
                  </a:lnTo>
                  <a:lnTo>
                    <a:pt x="985824" y="268838"/>
                  </a:lnTo>
                  <a:cubicBezTo>
                    <a:pt x="813931" y="481150"/>
                    <a:pt x="642039" y="-112302"/>
                    <a:pt x="470145" y="215120"/>
                  </a:cubicBezTo>
                  <a:cubicBezTo>
                    <a:pt x="321172" y="498885"/>
                    <a:pt x="172197" y="90972"/>
                    <a:pt x="23224" y="115359"/>
                  </a:cubicBezTo>
                  <a:lnTo>
                    <a:pt x="0" y="124690"/>
                  </a:lnTo>
                  <a:lnTo>
                    <a:pt x="0" y="8943"/>
                  </a:lnTo>
                  <a:lnTo>
                    <a:pt x="23224" y="1059"/>
                  </a:lnTo>
                  <a:cubicBezTo>
                    <a:pt x="172197" y="-23328"/>
                    <a:pt x="321172" y="384585"/>
                    <a:pt x="470145" y="100820"/>
                  </a:cubicBezTo>
                  <a:cubicBezTo>
                    <a:pt x="504524" y="35336"/>
                    <a:pt x="538902" y="6686"/>
                    <a:pt x="573281" y="105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楕円 3">
              <a:extLst>
                <a:ext uri="{FF2B5EF4-FFF2-40B4-BE49-F238E27FC236}">
                  <a16:creationId xmlns:a16="http://schemas.microsoft.com/office/drawing/2014/main" id="{CCCC9467-9C69-44C8-B7F4-795046778505}"/>
                </a:ext>
              </a:extLst>
            </p:cNvPr>
            <p:cNvSpPr/>
            <p:nvPr/>
          </p:nvSpPr>
          <p:spPr>
            <a:xfrm rot="19800000">
              <a:off x="4561359" y="4928940"/>
              <a:ext cx="89530" cy="53438"/>
            </a:xfrm>
            <a:custGeom>
              <a:avLst/>
              <a:gdLst>
                <a:gd name="connsiteX0" fmla="*/ 0 w 208922"/>
                <a:gd name="connsiteY0" fmla="*/ 27785 h 55570"/>
                <a:gd name="connsiteX1" fmla="*/ 104461 w 208922"/>
                <a:gd name="connsiteY1" fmla="*/ 0 h 55570"/>
                <a:gd name="connsiteX2" fmla="*/ 208922 w 208922"/>
                <a:gd name="connsiteY2" fmla="*/ 27785 h 55570"/>
                <a:gd name="connsiteX3" fmla="*/ 104461 w 208922"/>
                <a:gd name="connsiteY3" fmla="*/ 55570 h 55570"/>
                <a:gd name="connsiteX4" fmla="*/ 0 w 208922"/>
                <a:gd name="connsiteY4" fmla="*/ 27785 h 55570"/>
                <a:gd name="connsiteX0" fmla="*/ 0 w 208922"/>
                <a:gd name="connsiteY0" fmla="*/ 49217 h 77002"/>
                <a:gd name="connsiteX1" fmla="*/ 104461 w 208922"/>
                <a:gd name="connsiteY1" fmla="*/ 0 h 77002"/>
                <a:gd name="connsiteX2" fmla="*/ 208922 w 208922"/>
                <a:gd name="connsiteY2" fmla="*/ 49217 h 77002"/>
                <a:gd name="connsiteX3" fmla="*/ 104461 w 208922"/>
                <a:gd name="connsiteY3" fmla="*/ 77002 h 77002"/>
                <a:gd name="connsiteX4" fmla="*/ 0 w 208922"/>
                <a:gd name="connsiteY4" fmla="*/ 49217 h 77002"/>
                <a:gd name="connsiteX0" fmla="*/ 0 w 208922"/>
                <a:gd name="connsiteY0" fmla="*/ 49217 h 62783"/>
                <a:gd name="connsiteX1" fmla="*/ 104461 w 208922"/>
                <a:gd name="connsiteY1" fmla="*/ 0 h 62783"/>
                <a:gd name="connsiteX2" fmla="*/ 208922 w 208922"/>
                <a:gd name="connsiteY2" fmla="*/ 49217 h 62783"/>
                <a:gd name="connsiteX3" fmla="*/ 104461 w 208922"/>
                <a:gd name="connsiteY3" fmla="*/ 62714 h 62783"/>
                <a:gd name="connsiteX4" fmla="*/ 0 w 208922"/>
                <a:gd name="connsiteY4" fmla="*/ 49217 h 6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922" h="62783">
                  <a:moveTo>
                    <a:pt x="0" y="49217"/>
                  </a:moveTo>
                  <a:cubicBezTo>
                    <a:pt x="0" y="38765"/>
                    <a:pt x="46769" y="0"/>
                    <a:pt x="104461" y="0"/>
                  </a:cubicBezTo>
                  <a:cubicBezTo>
                    <a:pt x="162153" y="0"/>
                    <a:pt x="208922" y="33872"/>
                    <a:pt x="208922" y="49217"/>
                  </a:cubicBezTo>
                  <a:cubicBezTo>
                    <a:pt x="208922" y="64562"/>
                    <a:pt x="162153" y="62714"/>
                    <a:pt x="104461" y="62714"/>
                  </a:cubicBezTo>
                  <a:cubicBezTo>
                    <a:pt x="46769" y="62714"/>
                    <a:pt x="0" y="59669"/>
                    <a:pt x="0" y="49217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66" name="フリーフォーム: 図形 865">
              <a:extLst>
                <a:ext uri="{FF2B5EF4-FFF2-40B4-BE49-F238E27FC236}">
                  <a16:creationId xmlns:a16="http://schemas.microsoft.com/office/drawing/2014/main" id="{7295DC2B-294C-4149-87EF-5DC91C13E9DE}"/>
                </a:ext>
              </a:extLst>
            </p:cNvPr>
            <p:cNvSpPr/>
            <p:nvPr/>
          </p:nvSpPr>
          <p:spPr>
            <a:xfrm rot="10800000">
              <a:off x="4352111" y="4491384"/>
              <a:ext cx="229634" cy="95150"/>
            </a:xfrm>
            <a:custGeom>
              <a:avLst/>
              <a:gdLst>
                <a:gd name="connsiteX0" fmla="*/ 112907 w 229634"/>
                <a:gd name="connsiteY0" fmla="*/ 44 h 95150"/>
                <a:gd name="connsiteX1" fmla="*/ 229634 w 229634"/>
                <a:gd name="connsiteY1" fmla="*/ 69989 h 95150"/>
                <a:gd name="connsiteX2" fmla="*/ 186946 w 229634"/>
                <a:gd name="connsiteY2" fmla="*/ 91401 h 95150"/>
                <a:gd name="connsiteX3" fmla="*/ 114157 w 229634"/>
                <a:gd name="connsiteY3" fmla="*/ 47785 h 95150"/>
                <a:gd name="connsiteX4" fmla="*/ 43751 w 229634"/>
                <a:gd name="connsiteY4" fmla="*/ 95150 h 95150"/>
                <a:gd name="connsiteX5" fmla="*/ 0 w 229634"/>
                <a:gd name="connsiteY5" fmla="*/ 76001 h 95150"/>
                <a:gd name="connsiteX6" fmla="*/ 112907 w 229634"/>
                <a:gd name="connsiteY6" fmla="*/ 44 h 9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634" h="95150">
                  <a:moveTo>
                    <a:pt x="112907" y="44"/>
                  </a:moveTo>
                  <a:cubicBezTo>
                    <a:pt x="162086" y="-1244"/>
                    <a:pt x="207576" y="26015"/>
                    <a:pt x="229634" y="69989"/>
                  </a:cubicBezTo>
                  <a:lnTo>
                    <a:pt x="186946" y="91401"/>
                  </a:lnTo>
                  <a:cubicBezTo>
                    <a:pt x="173191" y="63980"/>
                    <a:pt x="144824" y="46982"/>
                    <a:pt x="114157" y="47785"/>
                  </a:cubicBezTo>
                  <a:cubicBezTo>
                    <a:pt x="83490" y="48588"/>
                    <a:pt x="56051" y="67047"/>
                    <a:pt x="43751" y="95150"/>
                  </a:cubicBezTo>
                  <a:lnTo>
                    <a:pt x="0" y="76001"/>
                  </a:lnTo>
                  <a:cubicBezTo>
                    <a:pt x="19726" y="30933"/>
                    <a:pt x="63728" y="1331"/>
                    <a:pt x="112907" y="4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75" name="フリーフォーム: 図形 874">
              <a:extLst>
                <a:ext uri="{FF2B5EF4-FFF2-40B4-BE49-F238E27FC236}">
                  <a16:creationId xmlns:a16="http://schemas.microsoft.com/office/drawing/2014/main" id="{79F68F39-B692-4A77-8C51-7F051199F9D8}"/>
                </a:ext>
              </a:extLst>
            </p:cNvPr>
            <p:cNvSpPr/>
            <p:nvPr/>
          </p:nvSpPr>
          <p:spPr>
            <a:xfrm rot="8392798">
              <a:off x="4616261" y="3971163"/>
              <a:ext cx="530271" cy="892162"/>
            </a:xfrm>
            <a:custGeom>
              <a:avLst/>
              <a:gdLst>
                <a:gd name="connsiteX0" fmla="*/ 155313 w 530271"/>
                <a:gd name="connsiteY0" fmla="*/ 755311 h 892162"/>
                <a:gd name="connsiteX1" fmla="*/ 0 w 530271"/>
                <a:gd name="connsiteY1" fmla="*/ 424922 h 892162"/>
                <a:gd name="connsiteX2" fmla="*/ 233791 w 530271"/>
                <a:gd name="connsiteY2" fmla="*/ 37479 h 892162"/>
                <a:gd name="connsiteX3" fmla="*/ 312156 w 530271"/>
                <a:gd name="connsiteY3" fmla="*/ 0 h 892162"/>
                <a:gd name="connsiteX4" fmla="*/ 478061 w 530271"/>
                <a:gd name="connsiteY4" fmla="*/ 100542 h 892162"/>
                <a:gd name="connsiteX5" fmla="*/ 454230 w 530271"/>
                <a:gd name="connsiteY5" fmla="*/ 188099 h 892162"/>
                <a:gd name="connsiteX6" fmla="*/ 530271 w 530271"/>
                <a:gd name="connsiteY6" fmla="*/ 892162 h 892162"/>
                <a:gd name="connsiteX7" fmla="*/ 155313 w 530271"/>
                <a:gd name="connsiteY7" fmla="*/ 755311 h 892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0271" h="892162">
                  <a:moveTo>
                    <a:pt x="155313" y="755311"/>
                  </a:moveTo>
                  <a:cubicBezTo>
                    <a:pt x="59353" y="670757"/>
                    <a:pt x="0" y="553947"/>
                    <a:pt x="0" y="424922"/>
                  </a:cubicBezTo>
                  <a:cubicBezTo>
                    <a:pt x="0" y="263641"/>
                    <a:pt x="92738" y="121446"/>
                    <a:pt x="233791" y="37479"/>
                  </a:cubicBezTo>
                  <a:lnTo>
                    <a:pt x="312156" y="0"/>
                  </a:lnTo>
                  <a:lnTo>
                    <a:pt x="478061" y="100542"/>
                  </a:lnTo>
                  <a:lnTo>
                    <a:pt x="454230" y="188099"/>
                  </a:lnTo>
                  <a:cubicBezTo>
                    <a:pt x="403536" y="422787"/>
                    <a:pt x="428883" y="667082"/>
                    <a:pt x="530271" y="892162"/>
                  </a:cubicBezTo>
                  <a:cubicBezTo>
                    <a:pt x="383841" y="892162"/>
                    <a:pt x="251273" y="839865"/>
                    <a:pt x="155313" y="75531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71" name="グループ化 870">
              <a:extLst>
                <a:ext uri="{FF2B5EF4-FFF2-40B4-BE49-F238E27FC236}">
                  <a16:creationId xmlns:a16="http://schemas.microsoft.com/office/drawing/2014/main" id="{77C7D351-495D-433A-8310-5FE60C0087A9}"/>
                </a:ext>
              </a:extLst>
            </p:cNvPr>
            <p:cNvGrpSpPr/>
            <p:nvPr/>
          </p:nvGrpSpPr>
          <p:grpSpPr>
            <a:xfrm>
              <a:off x="4763833" y="4492440"/>
              <a:ext cx="169683" cy="269580"/>
              <a:chOff x="4763833" y="4492440"/>
              <a:chExt cx="169683" cy="269580"/>
            </a:xfrm>
          </p:grpSpPr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AE50E042-3AF5-4635-AE39-9608A2BB41FD}"/>
                  </a:ext>
                </a:extLst>
              </p:cNvPr>
              <p:cNvSpPr/>
              <p:nvPr/>
            </p:nvSpPr>
            <p:spPr bwMode="auto">
              <a:xfrm rot="21043326" flipH="1">
                <a:off x="4763833" y="4492440"/>
                <a:ext cx="169683" cy="269580"/>
              </a:xfrm>
              <a:custGeom>
                <a:avLst/>
                <a:gdLst>
                  <a:gd name="connsiteX0" fmla="*/ 102961 w 172724"/>
                  <a:gd name="connsiteY0" fmla="*/ 0 h 269580"/>
                  <a:gd name="connsiteX1" fmla="*/ 0 w 172724"/>
                  <a:gd name="connsiteY1" fmla="*/ 134790 h 269580"/>
                  <a:gd name="connsiteX2" fmla="*/ 102961 w 172724"/>
                  <a:gd name="connsiteY2" fmla="*/ 269580 h 269580"/>
                  <a:gd name="connsiteX3" fmla="*/ 143038 w 172724"/>
                  <a:gd name="connsiteY3" fmla="*/ 258988 h 269580"/>
                  <a:gd name="connsiteX4" fmla="*/ 172724 w 172724"/>
                  <a:gd name="connsiteY4" fmla="*/ 232786 h 269580"/>
                  <a:gd name="connsiteX5" fmla="*/ 169683 w 172724"/>
                  <a:gd name="connsiteY5" fmla="*/ 230101 h 269580"/>
                  <a:gd name="connsiteX6" fmla="*/ 139526 w 172724"/>
                  <a:gd name="connsiteY6" fmla="*/ 134790 h 269580"/>
                  <a:gd name="connsiteX7" fmla="*/ 169683 w 172724"/>
                  <a:gd name="connsiteY7" fmla="*/ 39480 h 269580"/>
                  <a:gd name="connsiteX8" fmla="*/ 172724 w 172724"/>
                  <a:gd name="connsiteY8" fmla="*/ 36795 h 269580"/>
                  <a:gd name="connsiteX9" fmla="*/ 143038 w 172724"/>
                  <a:gd name="connsiteY9" fmla="*/ 10593 h 269580"/>
                  <a:gd name="connsiteX10" fmla="*/ 102961 w 172724"/>
                  <a:gd name="connsiteY10" fmla="*/ 0 h 269580"/>
                  <a:gd name="connsiteX0" fmla="*/ 102961 w 296689"/>
                  <a:gd name="connsiteY0" fmla="*/ 0 h 269580"/>
                  <a:gd name="connsiteX1" fmla="*/ 0 w 296689"/>
                  <a:gd name="connsiteY1" fmla="*/ 134790 h 269580"/>
                  <a:gd name="connsiteX2" fmla="*/ 102961 w 296689"/>
                  <a:gd name="connsiteY2" fmla="*/ 269580 h 269580"/>
                  <a:gd name="connsiteX3" fmla="*/ 143038 w 296689"/>
                  <a:gd name="connsiteY3" fmla="*/ 258988 h 269580"/>
                  <a:gd name="connsiteX4" fmla="*/ 172724 w 296689"/>
                  <a:gd name="connsiteY4" fmla="*/ 232786 h 269580"/>
                  <a:gd name="connsiteX5" fmla="*/ 169683 w 296689"/>
                  <a:gd name="connsiteY5" fmla="*/ 230101 h 269580"/>
                  <a:gd name="connsiteX6" fmla="*/ 296689 w 296689"/>
                  <a:gd name="connsiteY6" fmla="*/ 134790 h 269580"/>
                  <a:gd name="connsiteX7" fmla="*/ 169683 w 296689"/>
                  <a:gd name="connsiteY7" fmla="*/ 39480 h 269580"/>
                  <a:gd name="connsiteX8" fmla="*/ 172724 w 296689"/>
                  <a:gd name="connsiteY8" fmla="*/ 36795 h 269580"/>
                  <a:gd name="connsiteX9" fmla="*/ 143038 w 296689"/>
                  <a:gd name="connsiteY9" fmla="*/ 10593 h 269580"/>
                  <a:gd name="connsiteX10" fmla="*/ 102961 w 296689"/>
                  <a:gd name="connsiteY10" fmla="*/ 0 h 269580"/>
                  <a:gd name="connsiteX0" fmla="*/ 296689 w 388129"/>
                  <a:gd name="connsiteY0" fmla="*/ 134790 h 269580"/>
                  <a:gd name="connsiteX1" fmla="*/ 169683 w 388129"/>
                  <a:gd name="connsiteY1" fmla="*/ 39480 h 269580"/>
                  <a:gd name="connsiteX2" fmla="*/ 172724 w 388129"/>
                  <a:gd name="connsiteY2" fmla="*/ 36795 h 269580"/>
                  <a:gd name="connsiteX3" fmla="*/ 143038 w 388129"/>
                  <a:gd name="connsiteY3" fmla="*/ 10593 h 269580"/>
                  <a:gd name="connsiteX4" fmla="*/ 102961 w 388129"/>
                  <a:gd name="connsiteY4" fmla="*/ 0 h 269580"/>
                  <a:gd name="connsiteX5" fmla="*/ 0 w 388129"/>
                  <a:gd name="connsiteY5" fmla="*/ 134790 h 269580"/>
                  <a:gd name="connsiteX6" fmla="*/ 102961 w 388129"/>
                  <a:gd name="connsiteY6" fmla="*/ 269580 h 269580"/>
                  <a:gd name="connsiteX7" fmla="*/ 143038 w 388129"/>
                  <a:gd name="connsiteY7" fmla="*/ 258988 h 269580"/>
                  <a:gd name="connsiteX8" fmla="*/ 172724 w 388129"/>
                  <a:gd name="connsiteY8" fmla="*/ 232786 h 269580"/>
                  <a:gd name="connsiteX9" fmla="*/ 169683 w 388129"/>
                  <a:gd name="connsiteY9" fmla="*/ 230101 h 269580"/>
                  <a:gd name="connsiteX10" fmla="*/ 388129 w 388129"/>
                  <a:gd name="connsiteY10" fmla="*/ 226230 h 269580"/>
                  <a:gd name="connsiteX0" fmla="*/ 296689 w 296689"/>
                  <a:gd name="connsiteY0" fmla="*/ 134790 h 269580"/>
                  <a:gd name="connsiteX1" fmla="*/ 169683 w 296689"/>
                  <a:gd name="connsiteY1" fmla="*/ 39480 h 269580"/>
                  <a:gd name="connsiteX2" fmla="*/ 172724 w 296689"/>
                  <a:gd name="connsiteY2" fmla="*/ 36795 h 269580"/>
                  <a:gd name="connsiteX3" fmla="*/ 143038 w 296689"/>
                  <a:gd name="connsiteY3" fmla="*/ 10593 h 269580"/>
                  <a:gd name="connsiteX4" fmla="*/ 102961 w 296689"/>
                  <a:gd name="connsiteY4" fmla="*/ 0 h 269580"/>
                  <a:gd name="connsiteX5" fmla="*/ 0 w 296689"/>
                  <a:gd name="connsiteY5" fmla="*/ 134790 h 269580"/>
                  <a:gd name="connsiteX6" fmla="*/ 102961 w 296689"/>
                  <a:gd name="connsiteY6" fmla="*/ 269580 h 269580"/>
                  <a:gd name="connsiteX7" fmla="*/ 143038 w 296689"/>
                  <a:gd name="connsiteY7" fmla="*/ 258988 h 269580"/>
                  <a:gd name="connsiteX8" fmla="*/ 172724 w 296689"/>
                  <a:gd name="connsiteY8" fmla="*/ 232786 h 269580"/>
                  <a:gd name="connsiteX9" fmla="*/ 169683 w 296689"/>
                  <a:gd name="connsiteY9" fmla="*/ 230101 h 269580"/>
                  <a:gd name="connsiteX0" fmla="*/ 169683 w 172724"/>
                  <a:gd name="connsiteY0" fmla="*/ 39480 h 269580"/>
                  <a:gd name="connsiteX1" fmla="*/ 172724 w 172724"/>
                  <a:gd name="connsiteY1" fmla="*/ 36795 h 269580"/>
                  <a:gd name="connsiteX2" fmla="*/ 143038 w 172724"/>
                  <a:gd name="connsiteY2" fmla="*/ 10593 h 269580"/>
                  <a:gd name="connsiteX3" fmla="*/ 102961 w 172724"/>
                  <a:gd name="connsiteY3" fmla="*/ 0 h 269580"/>
                  <a:gd name="connsiteX4" fmla="*/ 0 w 172724"/>
                  <a:gd name="connsiteY4" fmla="*/ 134790 h 269580"/>
                  <a:gd name="connsiteX5" fmla="*/ 102961 w 172724"/>
                  <a:gd name="connsiteY5" fmla="*/ 269580 h 269580"/>
                  <a:gd name="connsiteX6" fmla="*/ 143038 w 172724"/>
                  <a:gd name="connsiteY6" fmla="*/ 258988 h 269580"/>
                  <a:gd name="connsiteX7" fmla="*/ 172724 w 172724"/>
                  <a:gd name="connsiteY7" fmla="*/ 232786 h 269580"/>
                  <a:gd name="connsiteX8" fmla="*/ 169683 w 172724"/>
                  <a:gd name="connsiteY8" fmla="*/ 230101 h 269580"/>
                  <a:gd name="connsiteX0" fmla="*/ 169683 w 172724"/>
                  <a:gd name="connsiteY0" fmla="*/ 39480 h 269580"/>
                  <a:gd name="connsiteX1" fmla="*/ 172724 w 172724"/>
                  <a:gd name="connsiteY1" fmla="*/ 36795 h 269580"/>
                  <a:gd name="connsiteX2" fmla="*/ 143038 w 172724"/>
                  <a:gd name="connsiteY2" fmla="*/ 10593 h 269580"/>
                  <a:gd name="connsiteX3" fmla="*/ 102961 w 172724"/>
                  <a:gd name="connsiteY3" fmla="*/ 0 h 269580"/>
                  <a:gd name="connsiteX4" fmla="*/ 0 w 172724"/>
                  <a:gd name="connsiteY4" fmla="*/ 134790 h 269580"/>
                  <a:gd name="connsiteX5" fmla="*/ 102961 w 172724"/>
                  <a:gd name="connsiteY5" fmla="*/ 269580 h 269580"/>
                  <a:gd name="connsiteX6" fmla="*/ 143038 w 172724"/>
                  <a:gd name="connsiteY6" fmla="*/ 258988 h 269580"/>
                  <a:gd name="connsiteX7" fmla="*/ 172724 w 172724"/>
                  <a:gd name="connsiteY7" fmla="*/ 232786 h 269580"/>
                  <a:gd name="connsiteX0" fmla="*/ 169683 w 172724"/>
                  <a:gd name="connsiteY0" fmla="*/ 39480 h 269580"/>
                  <a:gd name="connsiteX1" fmla="*/ 172724 w 172724"/>
                  <a:gd name="connsiteY1" fmla="*/ 36795 h 269580"/>
                  <a:gd name="connsiteX2" fmla="*/ 143038 w 172724"/>
                  <a:gd name="connsiteY2" fmla="*/ 10593 h 269580"/>
                  <a:gd name="connsiteX3" fmla="*/ 102961 w 172724"/>
                  <a:gd name="connsiteY3" fmla="*/ 0 h 269580"/>
                  <a:gd name="connsiteX4" fmla="*/ 0 w 172724"/>
                  <a:gd name="connsiteY4" fmla="*/ 134790 h 269580"/>
                  <a:gd name="connsiteX5" fmla="*/ 102961 w 172724"/>
                  <a:gd name="connsiteY5" fmla="*/ 269580 h 269580"/>
                  <a:gd name="connsiteX6" fmla="*/ 143038 w 172724"/>
                  <a:gd name="connsiteY6" fmla="*/ 258988 h 269580"/>
                  <a:gd name="connsiteX0" fmla="*/ 169683 w 169683"/>
                  <a:gd name="connsiteY0" fmla="*/ 39480 h 269580"/>
                  <a:gd name="connsiteX1" fmla="*/ 143038 w 169683"/>
                  <a:gd name="connsiteY1" fmla="*/ 10593 h 269580"/>
                  <a:gd name="connsiteX2" fmla="*/ 102961 w 169683"/>
                  <a:gd name="connsiteY2" fmla="*/ 0 h 269580"/>
                  <a:gd name="connsiteX3" fmla="*/ 0 w 169683"/>
                  <a:gd name="connsiteY3" fmla="*/ 134790 h 269580"/>
                  <a:gd name="connsiteX4" fmla="*/ 102961 w 169683"/>
                  <a:gd name="connsiteY4" fmla="*/ 269580 h 269580"/>
                  <a:gd name="connsiteX5" fmla="*/ 143038 w 169683"/>
                  <a:gd name="connsiteY5" fmla="*/ 258988 h 269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683" h="269580">
                    <a:moveTo>
                      <a:pt x="169683" y="39480"/>
                    </a:moveTo>
                    <a:lnTo>
                      <a:pt x="143038" y="10593"/>
                    </a:lnTo>
                    <a:cubicBezTo>
                      <a:pt x="130720" y="3772"/>
                      <a:pt x="117177" y="0"/>
                      <a:pt x="102961" y="0"/>
                    </a:cubicBezTo>
                    <a:cubicBezTo>
                      <a:pt x="46097" y="0"/>
                      <a:pt x="0" y="60348"/>
                      <a:pt x="0" y="134790"/>
                    </a:cubicBezTo>
                    <a:cubicBezTo>
                      <a:pt x="0" y="209232"/>
                      <a:pt x="46097" y="269580"/>
                      <a:pt x="102961" y="269580"/>
                    </a:cubicBezTo>
                    <a:cubicBezTo>
                      <a:pt x="117177" y="269580"/>
                      <a:pt x="130720" y="265808"/>
                      <a:pt x="143038" y="258988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86EF73F5-CFF2-46DD-825E-F9CEABCA364D}"/>
                  </a:ext>
                </a:extLst>
              </p:cNvPr>
              <p:cNvSpPr/>
              <p:nvPr/>
            </p:nvSpPr>
            <p:spPr bwMode="auto">
              <a:xfrm rot="21043326" flipH="1">
                <a:off x="4787278" y="4535552"/>
                <a:ext cx="113920" cy="184806"/>
              </a:xfrm>
              <a:custGeom>
                <a:avLst/>
                <a:gdLst>
                  <a:gd name="connsiteX0" fmla="*/ 70584 w 113920"/>
                  <a:gd name="connsiteY0" fmla="*/ 0 h 184806"/>
                  <a:gd name="connsiteX1" fmla="*/ 0 w 113920"/>
                  <a:gd name="connsiteY1" fmla="*/ 92403 h 184806"/>
                  <a:gd name="connsiteX2" fmla="*/ 70584 w 113920"/>
                  <a:gd name="connsiteY2" fmla="*/ 184806 h 184806"/>
                  <a:gd name="connsiteX3" fmla="*/ 98059 w 113920"/>
                  <a:gd name="connsiteY3" fmla="*/ 177545 h 184806"/>
                  <a:gd name="connsiteX4" fmla="*/ 113919 w 113920"/>
                  <a:gd name="connsiteY4" fmla="*/ 163546 h 184806"/>
                  <a:gd name="connsiteX5" fmla="*/ 104301 w 113920"/>
                  <a:gd name="connsiteY5" fmla="*/ 144870 h 184806"/>
                  <a:gd name="connsiteX6" fmla="*/ 96210 w 113920"/>
                  <a:gd name="connsiteY6" fmla="*/ 92404 h 184806"/>
                  <a:gd name="connsiteX7" fmla="*/ 104301 w 113920"/>
                  <a:gd name="connsiteY7" fmla="*/ 39938 h 184806"/>
                  <a:gd name="connsiteX8" fmla="*/ 113920 w 113920"/>
                  <a:gd name="connsiteY8" fmla="*/ 21262 h 184806"/>
                  <a:gd name="connsiteX9" fmla="*/ 98059 w 113920"/>
                  <a:gd name="connsiteY9" fmla="*/ 7262 h 184806"/>
                  <a:gd name="connsiteX10" fmla="*/ 70584 w 113920"/>
                  <a:gd name="connsiteY10" fmla="*/ 0 h 18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920" h="184806">
                    <a:moveTo>
                      <a:pt x="70584" y="0"/>
                    </a:moveTo>
                    <a:cubicBezTo>
                      <a:pt x="31602" y="0"/>
                      <a:pt x="0" y="41370"/>
                      <a:pt x="0" y="92403"/>
                    </a:cubicBezTo>
                    <a:cubicBezTo>
                      <a:pt x="0" y="143436"/>
                      <a:pt x="31602" y="184806"/>
                      <a:pt x="70584" y="184806"/>
                    </a:cubicBezTo>
                    <a:cubicBezTo>
                      <a:pt x="80330" y="184806"/>
                      <a:pt x="89614" y="182221"/>
                      <a:pt x="98059" y="177545"/>
                    </a:cubicBezTo>
                    <a:lnTo>
                      <a:pt x="113919" y="163546"/>
                    </a:lnTo>
                    <a:lnTo>
                      <a:pt x="104301" y="144870"/>
                    </a:lnTo>
                    <a:cubicBezTo>
                      <a:pt x="99091" y="128744"/>
                      <a:pt x="96210" y="111015"/>
                      <a:pt x="96210" y="92404"/>
                    </a:cubicBezTo>
                    <a:cubicBezTo>
                      <a:pt x="96210" y="73794"/>
                      <a:pt x="99091" y="56064"/>
                      <a:pt x="104301" y="39938"/>
                    </a:cubicBezTo>
                    <a:lnTo>
                      <a:pt x="113920" y="21262"/>
                    </a:lnTo>
                    <a:lnTo>
                      <a:pt x="98059" y="7262"/>
                    </a:lnTo>
                    <a:cubicBezTo>
                      <a:pt x="89614" y="2586"/>
                      <a:pt x="80330" y="0"/>
                      <a:pt x="70584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6661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588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pptxf71_お疲れ気味の看護師さんのイラスト</dc:title>
  <dc:subject>pptxf71_お疲れ気味の看護師さんのイラスト</dc:subject>
  <dc:creator>でじけろお</dc:creator>
  <cp:revision>1</cp:revision>
  <dcterms:created xsi:type="dcterms:W3CDTF">2018-05-20T00:31:01Z</dcterms:created>
  <dcterms:modified xsi:type="dcterms:W3CDTF">2020-12-11T16:08:35Z</dcterms:modified>
  <cp:version>1</cp:version>
</cp:coreProperties>
</file>