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4F704D92-1C57-459D-8B57-A3E145141821}"/>
              </a:ext>
            </a:extLst>
          </p:cNvPr>
          <p:cNvGrpSpPr/>
          <p:nvPr/>
        </p:nvGrpSpPr>
        <p:grpSpPr>
          <a:xfrm>
            <a:off x="1555504" y="971551"/>
            <a:ext cx="1022784" cy="2526940"/>
            <a:chOff x="1555504" y="971551"/>
            <a:chExt cx="1022784" cy="2526940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011788A-F576-4A6D-925B-8291C7F86CC6}"/>
                </a:ext>
              </a:extLst>
            </p:cNvPr>
            <p:cNvGrpSpPr/>
            <p:nvPr/>
          </p:nvGrpSpPr>
          <p:grpSpPr>
            <a:xfrm>
              <a:off x="1816681" y="2816866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BBDD4A8-90F1-4305-BF79-A1AE6F72903C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61006E5-53D6-4D0A-B5AA-29A73C23B13F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3142413-9882-42C0-8A24-A91FD9F55E4E}"/>
                </a:ext>
              </a:extLst>
            </p:cNvPr>
            <p:cNvGrpSpPr/>
            <p:nvPr/>
          </p:nvGrpSpPr>
          <p:grpSpPr>
            <a:xfrm>
              <a:off x="1555504" y="1103454"/>
              <a:ext cx="1022784" cy="1122720"/>
              <a:chOff x="4412741" y="847868"/>
              <a:chExt cx="1035512" cy="1136691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79C0960-AA68-4226-9F81-9DFB6122C675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A6A3567B-830C-44BD-80F0-7021EACD486D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4775640E-2FCA-45A9-BFFB-F728D7E4E8F1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030BEF2-D264-43F7-BB2C-E92C0998986C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B871BBE2-0CA8-425D-BB84-15AFD7514B77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2EDD11CC-1746-41F0-9625-F328B669B8BC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1E073F64-CE85-4899-B432-14C75AEC6891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5EED7887-1D13-4D85-AC70-C825BA1662E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アーチ 72">
                <a:extLst>
                  <a:ext uri="{FF2B5EF4-FFF2-40B4-BE49-F238E27FC236}">
                    <a16:creationId xmlns:a16="http://schemas.microsoft.com/office/drawing/2014/main" id="{457E8714-9000-435D-B3BE-692B3D336886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64C581F-8AC8-471B-BB84-F1A288D3D43E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212E2853-831B-4071-9A5C-1AEFF2397983}"/>
                </a:ext>
              </a:extLst>
            </p:cNvPr>
            <p:cNvGrpSpPr/>
            <p:nvPr/>
          </p:nvGrpSpPr>
          <p:grpSpPr>
            <a:xfrm>
              <a:off x="1766908" y="1447764"/>
              <a:ext cx="612315" cy="193205"/>
              <a:chOff x="4939631" y="5249966"/>
              <a:chExt cx="837282" cy="264189"/>
            </a:xfrm>
          </p:grpSpPr>
          <p:sp>
            <p:nvSpPr>
              <p:cNvPr id="63" name="アーチ 62">
                <a:extLst>
                  <a:ext uri="{FF2B5EF4-FFF2-40B4-BE49-F238E27FC236}">
                    <a16:creationId xmlns:a16="http://schemas.microsoft.com/office/drawing/2014/main" id="{999808CB-F554-4018-947B-C6C78DE5ED0F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アーチ 63">
                <a:extLst>
                  <a:ext uri="{FF2B5EF4-FFF2-40B4-BE49-F238E27FC236}">
                    <a16:creationId xmlns:a16="http://schemas.microsoft.com/office/drawing/2014/main" id="{0FFA53E6-9B2D-4572-984F-65681B2ECD6F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94A6E351-90B7-4CB1-83F2-E5AAD6C1D1E2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D9FFC065-85C9-46C3-AE3B-8DB30ECCE54F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E799E425-ABDD-4513-9836-E0DBC32309EF}"/>
                </a:ext>
              </a:extLst>
            </p:cNvPr>
            <p:cNvGrpSpPr/>
            <p:nvPr/>
          </p:nvGrpSpPr>
          <p:grpSpPr>
            <a:xfrm>
              <a:off x="1729848" y="1369217"/>
              <a:ext cx="686436" cy="72987"/>
              <a:chOff x="1852184" y="1428653"/>
              <a:chExt cx="938636" cy="99803"/>
            </a:xfrm>
          </p:grpSpPr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A4AFC174-80F5-42C1-9CB2-6608C73C24CB}"/>
                  </a:ext>
                </a:extLst>
              </p:cNvPr>
              <p:cNvSpPr/>
              <p:nvPr/>
            </p:nvSpPr>
            <p:spPr bwMode="auto">
              <a:xfrm rot="5400000">
                <a:off x="1975136" y="1305703"/>
                <a:ext cx="99801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3F491BAD-F113-41CC-BD3A-7A18A150596B}"/>
                  </a:ext>
                </a:extLst>
              </p:cNvPr>
              <p:cNvSpPr/>
              <p:nvPr/>
            </p:nvSpPr>
            <p:spPr bwMode="auto">
              <a:xfrm rot="5400000">
                <a:off x="2568069" y="1305699"/>
                <a:ext cx="99798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DA00A4E-5C72-48BD-A1BD-6CE9A59F1800}"/>
                </a:ext>
              </a:extLst>
            </p:cNvPr>
            <p:cNvSpPr/>
            <p:nvPr/>
          </p:nvSpPr>
          <p:spPr>
            <a:xfrm>
              <a:off x="1823396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512A5B0-C74D-4A18-A73C-2079D87BE1E6}"/>
                </a:ext>
              </a:extLst>
            </p:cNvPr>
            <p:cNvSpPr/>
            <p:nvPr/>
          </p:nvSpPr>
          <p:spPr>
            <a:xfrm flipH="1">
              <a:off x="2104377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9298A8A-95BD-46CD-B5DA-5BAA2C57348D}"/>
                </a:ext>
              </a:extLst>
            </p:cNvPr>
            <p:cNvSpPr/>
            <p:nvPr/>
          </p:nvSpPr>
          <p:spPr>
            <a:xfrm>
              <a:off x="1696455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511D1738-F3AE-453F-95FE-493E455EAE8D}"/>
                </a:ext>
              </a:extLst>
            </p:cNvPr>
            <p:cNvSpPr/>
            <p:nvPr/>
          </p:nvSpPr>
          <p:spPr bwMode="auto">
            <a:xfrm rot="9900000">
              <a:off x="17629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A1FA0787-6EA0-4F27-9B5E-B150E43EBD4C}"/>
                </a:ext>
              </a:extLst>
            </p:cNvPr>
            <p:cNvSpPr/>
            <p:nvPr/>
          </p:nvSpPr>
          <p:spPr>
            <a:xfrm>
              <a:off x="1562100" y="971551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03604C1D-9FCE-433C-862A-58CDA25B4DBF}"/>
                </a:ext>
              </a:extLst>
            </p:cNvPr>
            <p:cNvSpPr/>
            <p:nvPr/>
          </p:nvSpPr>
          <p:spPr bwMode="auto">
            <a:xfrm rot="11700000" flipH="1">
              <a:off x="20726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6F63A8D1-76AE-40C3-A789-C80C79A8B88F}"/>
              </a:ext>
            </a:extLst>
          </p:cNvPr>
          <p:cNvGrpSpPr/>
          <p:nvPr/>
        </p:nvGrpSpPr>
        <p:grpSpPr>
          <a:xfrm>
            <a:off x="4330671" y="971551"/>
            <a:ext cx="1180598" cy="2526940"/>
            <a:chOff x="4330671" y="971551"/>
            <a:chExt cx="1180598" cy="2526940"/>
          </a:xfrm>
        </p:grpSpPr>
        <p:grpSp>
          <p:nvGrpSpPr>
            <p:cNvPr id="274" name="グループ化 273">
              <a:extLst>
                <a:ext uri="{FF2B5EF4-FFF2-40B4-BE49-F238E27FC236}">
                  <a16:creationId xmlns:a16="http://schemas.microsoft.com/office/drawing/2014/main" id="{604A9DBE-70F8-4204-83C2-B26AF96FBA81}"/>
                </a:ext>
              </a:extLst>
            </p:cNvPr>
            <p:cNvGrpSpPr/>
            <p:nvPr/>
          </p:nvGrpSpPr>
          <p:grpSpPr>
            <a:xfrm>
              <a:off x="4749662" y="2816866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2EAD1699-8E4A-493B-844B-F416451B1701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B55CD9E5-1F3D-4D1B-B8B5-E66EEC9FA2BB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78" name="グループ化 277">
              <a:extLst>
                <a:ext uri="{FF2B5EF4-FFF2-40B4-BE49-F238E27FC236}">
                  <a16:creationId xmlns:a16="http://schemas.microsoft.com/office/drawing/2014/main" id="{6B884608-E226-41CF-B7D3-D1B26B4337FC}"/>
                </a:ext>
              </a:extLst>
            </p:cNvPr>
            <p:cNvGrpSpPr/>
            <p:nvPr/>
          </p:nvGrpSpPr>
          <p:grpSpPr>
            <a:xfrm>
              <a:off x="4488485" y="1103454"/>
              <a:ext cx="1022784" cy="1122720"/>
              <a:chOff x="4412741" y="847868"/>
              <a:chExt cx="1035512" cy="1136691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DAC3E0F8-A7BD-4B42-8164-863F2CAF971D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F72A9227-873C-4D5F-917D-EC5AEC74E47E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60B21E3C-ACF0-4C13-B5DE-CFADB6714814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0" name="グループ化 279">
                <a:extLst>
                  <a:ext uri="{FF2B5EF4-FFF2-40B4-BE49-F238E27FC236}">
                    <a16:creationId xmlns:a16="http://schemas.microsoft.com/office/drawing/2014/main" id="{AF3D53E6-5014-45F7-AD29-80A48F4CE68F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03F6963F-6AEC-4973-8CDF-090EF7E295D3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05C2EDF4-B78C-4A81-B5CD-5B6B7D516B05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81" name="台形 280">
                <a:extLst>
                  <a:ext uri="{FF2B5EF4-FFF2-40B4-BE49-F238E27FC236}">
                    <a16:creationId xmlns:a16="http://schemas.microsoft.com/office/drawing/2014/main" id="{5BA6940D-C24C-4FBB-8306-C04899C4B1E7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2" name="楕円 281">
                <a:extLst>
                  <a:ext uri="{FF2B5EF4-FFF2-40B4-BE49-F238E27FC236}">
                    <a16:creationId xmlns:a16="http://schemas.microsoft.com/office/drawing/2014/main" id="{3B2D596F-7513-4F6C-9BEC-61362BBB1A0D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3" name="アーチ 282">
                <a:extLst>
                  <a:ext uri="{FF2B5EF4-FFF2-40B4-BE49-F238E27FC236}">
                    <a16:creationId xmlns:a16="http://schemas.microsoft.com/office/drawing/2014/main" id="{0075DC03-D46E-4EC8-B2F7-B33AA74448D3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4" name="楕円 283">
                <a:extLst>
                  <a:ext uri="{FF2B5EF4-FFF2-40B4-BE49-F238E27FC236}">
                    <a16:creationId xmlns:a16="http://schemas.microsoft.com/office/drawing/2014/main" id="{3CD134FB-497F-493C-A91F-2D38624DE52A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89" name="グループ化 288">
              <a:extLst>
                <a:ext uri="{FF2B5EF4-FFF2-40B4-BE49-F238E27FC236}">
                  <a16:creationId xmlns:a16="http://schemas.microsoft.com/office/drawing/2014/main" id="{52F00F64-8C83-4B03-BBC8-9DC9CA151F22}"/>
                </a:ext>
              </a:extLst>
            </p:cNvPr>
            <p:cNvGrpSpPr/>
            <p:nvPr/>
          </p:nvGrpSpPr>
          <p:grpSpPr>
            <a:xfrm>
              <a:off x="4699889" y="1501175"/>
              <a:ext cx="612315" cy="185662"/>
              <a:chOff x="4939631" y="5249966"/>
              <a:chExt cx="837282" cy="253874"/>
            </a:xfrm>
          </p:grpSpPr>
          <p:sp>
            <p:nvSpPr>
              <p:cNvPr id="290" name="アーチ 289">
                <a:extLst>
                  <a:ext uri="{FF2B5EF4-FFF2-40B4-BE49-F238E27FC236}">
                    <a16:creationId xmlns:a16="http://schemas.microsoft.com/office/drawing/2014/main" id="{7F38BDEA-10C8-475B-8D4F-9B0EBC949605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アーチ 290">
                <a:extLst>
                  <a:ext uri="{FF2B5EF4-FFF2-40B4-BE49-F238E27FC236}">
                    <a16:creationId xmlns:a16="http://schemas.microsoft.com/office/drawing/2014/main" id="{94CCD68D-C181-46F5-B655-375699FAC7B3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5B035283-BB6D-450F-ABBF-9535CC05E17C}"/>
                </a:ext>
              </a:extLst>
            </p:cNvPr>
            <p:cNvGrpSpPr/>
            <p:nvPr/>
          </p:nvGrpSpPr>
          <p:grpSpPr>
            <a:xfrm>
              <a:off x="4662829" y="1369217"/>
              <a:ext cx="686436" cy="72987"/>
              <a:chOff x="1852184" y="1428653"/>
              <a:chExt cx="938636" cy="99803"/>
            </a:xfrm>
          </p:grpSpPr>
          <p:sp>
            <p:nvSpPr>
              <p:cNvPr id="295" name="月 294">
                <a:extLst>
                  <a:ext uri="{FF2B5EF4-FFF2-40B4-BE49-F238E27FC236}">
                    <a16:creationId xmlns:a16="http://schemas.microsoft.com/office/drawing/2014/main" id="{D144EB9B-AB65-4650-B8EF-6C14EF3A5311}"/>
                  </a:ext>
                </a:extLst>
              </p:cNvPr>
              <p:cNvSpPr/>
              <p:nvPr/>
            </p:nvSpPr>
            <p:spPr bwMode="auto">
              <a:xfrm rot="5400000">
                <a:off x="1975136" y="1305703"/>
                <a:ext cx="99801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96" name="月 295">
                <a:extLst>
                  <a:ext uri="{FF2B5EF4-FFF2-40B4-BE49-F238E27FC236}">
                    <a16:creationId xmlns:a16="http://schemas.microsoft.com/office/drawing/2014/main" id="{03F259DF-0488-4CD2-8ED0-97D91C32E47D}"/>
                  </a:ext>
                </a:extLst>
              </p:cNvPr>
              <p:cNvSpPr/>
              <p:nvPr/>
            </p:nvSpPr>
            <p:spPr bwMode="auto">
              <a:xfrm rot="5400000">
                <a:off x="2568069" y="1305699"/>
                <a:ext cx="99798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D7222067-DCDA-4376-BD29-B20B627F80B1}"/>
                </a:ext>
              </a:extLst>
            </p:cNvPr>
            <p:cNvSpPr/>
            <p:nvPr/>
          </p:nvSpPr>
          <p:spPr>
            <a:xfrm>
              <a:off x="4756377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EFAA1EEF-0192-4008-839C-DB8D9888FC57}"/>
                </a:ext>
              </a:extLst>
            </p:cNvPr>
            <p:cNvSpPr/>
            <p:nvPr/>
          </p:nvSpPr>
          <p:spPr>
            <a:xfrm flipH="1">
              <a:off x="5037358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5417780E-BD4A-49A7-89DC-05506ED1D747}"/>
                </a:ext>
              </a:extLst>
            </p:cNvPr>
            <p:cNvSpPr/>
            <p:nvPr/>
          </p:nvSpPr>
          <p:spPr>
            <a:xfrm>
              <a:off x="4629436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3BB0A14E-C705-413A-88AB-B5B69FD1CD90}"/>
                </a:ext>
              </a:extLst>
            </p:cNvPr>
            <p:cNvSpPr/>
            <p:nvPr/>
          </p:nvSpPr>
          <p:spPr>
            <a:xfrm>
              <a:off x="4495081" y="971551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2" name="フリーフォーム: 図形 301">
              <a:extLst>
                <a:ext uri="{FF2B5EF4-FFF2-40B4-BE49-F238E27FC236}">
                  <a16:creationId xmlns:a16="http://schemas.microsoft.com/office/drawing/2014/main" id="{5F1218F4-5E1E-4AFD-AAB1-37EB39254C72}"/>
                </a:ext>
              </a:extLst>
            </p:cNvPr>
            <p:cNvSpPr/>
            <p:nvPr/>
          </p:nvSpPr>
          <p:spPr bwMode="auto">
            <a:xfrm rot="11700000" flipH="1">
              <a:off x="5005608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03" name="グループ化 302">
              <a:extLst>
                <a:ext uri="{FF2B5EF4-FFF2-40B4-BE49-F238E27FC236}">
                  <a16:creationId xmlns:a16="http://schemas.microsoft.com/office/drawing/2014/main" id="{89C344B4-E206-4B96-82D0-CC840958F9B3}"/>
                </a:ext>
              </a:extLst>
            </p:cNvPr>
            <p:cNvGrpSpPr/>
            <p:nvPr/>
          </p:nvGrpSpPr>
          <p:grpSpPr>
            <a:xfrm rot="21014240">
              <a:off x="4330671" y="1942898"/>
              <a:ext cx="511165" cy="560364"/>
              <a:chOff x="3535136" y="5569681"/>
              <a:chExt cx="1294845" cy="1410639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A0FB5468-409B-45FD-9EDE-87D5F61E7F7E}"/>
                  </a:ext>
                </a:extLst>
              </p:cNvPr>
              <p:cNvSpPr/>
              <p:nvPr/>
            </p:nvSpPr>
            <p:spPr>
              <a:xfrm rot="1800000">
                <a:off x="3586541" y="5848698"/>
                <a:ext cx="1243440" cy="113162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  <a:gd name="connsiteX0" fmla="*/ 167471 w 1292821"/>
                  <a:gd name="connsiteY0" fmla="*/ 11448 h 1342121"/>
                  <a:gd name="connsiteX1" fmla="*/ 253351 w 1292821"/>
                  <a:gd name="connsiteY1" fmla="*/ 30730 h 1342121"/>
                  <a:gd name="connsiteX2" fmla="*/ 381206 w 1292821"/>
                  <a:gd name="connsiteY2" fmla="*/ 206736 h 1342121"/>
                  <a:gd name="connsiteX3" fmla="*/ 442231 w 1292821"/>
                  <a:gd name="connsiteY3" fmla="*/ 221633 h 1342121"/>
                  <a:gd name="connsiteX4" fmla="*/ 547816 w 1292821"/>
                  <a:gd name="connsiteY4" fmla="*/ 281127 h 1342121"/>
                  <a:gd name="connsiteX5" fmla="*/ 570565 w 1292821"/>
                  <a:gd name="connsiteY5" fmla="*/ 307131 h 1342121"/>
                  <a:gd name="connsiteX6" fmla="*/ 1284789 w 1292821"/>
                  <a:gd name="connsiteY6" fmla="*/ 1338224 h 1342121"/>
                  <a:gd name="connsiteX7" fmla="*/ 470898 w 1292821"/>
                  <a:gd name="connsiteY7" fmla="*/ 533274 h 1342121"/>
                  <a:gd name="connsiteX8" fmla="*/ 416052 w 1292821"/>
                  <a:gd name="connsiteY8" fmla="*/ 556215 h 1342121"/>
                  <a:gd name="connsiteX9" fmla="*/ 299481 w 1292821"/>
                  <a:gd name="connsiteY9" fmla="*/ 570817 h 1342121"/>
                  <a:gd name="connsiteX10" fmla="*/ 0 w 1292821"/>
                  <a:gd name="connsiteY10" fmla="*/ 385012 h 1342121"/>
                  <a:gd name="connsiteX11" fmla="*/ 87716 w 1292821"/>
                  <a:gd name="connsiteY11" fmla="*/ 253628 h 1342121"/>
                  <a:gd name="connsiteX12" fmla="*/ 182909 w 1292821"/>
                  <a:gd name="connsiteY12" fmla="*/ 213808 h 1342121"/>
                  <a:gd name="connsiteX13" fmla="*/ 203338 w 1292821"/>
                  <a:gd name="connsiteY13" fmla="*/ 211250 h 1342121"/>
                  <a:gd name="connsiteX14" fmla="*/ 141229 w 1292821"/>
                  <a:gd name="connsiteY14" fmla="*/ 95463 h 1342121"/>
                  <a:gd name="connsiteX15" fmla="*/ 167471 w 1292821"/>
                  <a:gd name="connsiteY15" fmla="*/ 11448 h 1342121"/>
                  <a:gd name="connsiteX0" fmla="*/ 167471 w 1308069"/>
                  <a:gd name="connsiteY0" fmla="*/ 11448 h 1348811"/>
                  <a:gd name="connsiteX1" fmla="*/ 253351 w 1308069"/>
                  <a:gd name="connsiteY1" fmla="*/ 30730 h 1348811"/>
                  <a:gd name="connsiteX2" fmla="*/ 381206 w 1308069"/>
                  <a:gd name="connsiteY2" fmla="*/ 206736 h 1348811"/>
                  <a:gd name="connsiteX3" fmla="*/ 442231 w 1308069"/>
                  <a:gd name="connsiteY3" fmla="*/ 221633 h 1348811"/>
                  <a:gd name="connsiteX4" fmla="*/ 547816 w 1308069"/>
                  <a:gd name="connsiteY4" fmla="*/ 281127 h 1348811"/>
                  <a:gd name="connsiteX5" fmla="*/ 570565 w 1308069"/>
                  <a:gd name="connsiteY5" fmla="*/ 307131 h 1348811"/>
                  <a:gd name="connsiteX6" fmla="*/ 1284789 w 1308069"/>
                  <a:gd name="connsiteY6" fmla="*/ 1338224 h 1348811"/>
                  <a:gd name="connsiteX7" fmla="*/ 470898 w 1308069"/>
                  <a:gd name="connsiteY7" fmla="*/ 533274 h 1348811"/>
                  <a:gd name="connsiteX8" fmla="*/ 416052 w 1308069"/>
                  <a:gd name="connsiteY8" fmla="*/ 556215 h 1348811"/>
                  <a:gd name="connsiteX9" fmla="*/ 299481 w 1308069"/>
                  <a:gd name="connsiteY9" fmla="*/ 570817 h 1348811"/>
                  <a:gd name="connsiteX10" fmla="*/ 0 w 1308069"/>
                  <a:gd name="connsiteY10" fmla="*/ 385012 h 1348811"/>
                  <a:gd name="connsiteX11" fmla="*/ 87716 w 1308069"/>
                  <a:gd name="connsiteY11" fmla="*/ 253628 h 1348811"/>
                  <a:gd name="connsiteX12" fmla="*/ 182909 w 1308069"/>
                  <a:gd name="connsiteY12" fmla="*/ 213808 h 1348811"/>
                  <a:gd name="connsiteX13" fmla="*/ 203338 w 1308069"/>
                  <a:gd name="connsiteY13" fmla="*/ 211250 h 1348811"/>
                  <a:gd name="connsiteX14" fmla="*/ 141229 w 1308069"/>
                  <a:gd name="connsiteY14" fmla="*/ 95463 h 1348811"/>
                  <a:gd name="connsiteX15" fmla="*/ 167471 w 1308069"/>
                  <a:gd name="connsiteY15" fmla="*/ 11448 h 1348811"/>
                  <a:gd name="connsiteX0" fmla="*/ 167471 w 1308472"/>
                  <a:gd name="connsiteY0" fmla="*/ 11448 h 1443906"/>
                  <a:gd name="connsiteX1" fmla="*/ 253351 w 1308472"/>
                  <a:gd name="connsiteY1" fmla="*/ 30730 h 1443906"/>
                  <a:gd name="connsiteX2" fmla="*/ 381206 w 1308472"/>
                  <a:gd name="connsiteY2" fmla="*/ 206736 h 1443906"/>
                  <a:gd name="connsiteX3" fmla="*/ 442231 w 1308472"/>
                  <a:gd name="connsiteY3" fmla="*/ 221633 h 1443906"/>
                  <a:gd name="connsiteX4" fmla="*/ 547816 w 1308472"/>
                  <a:gd name="connsiteY4" fmla="*/ 281127 h 1443906"/>
                  <a:gd name="connsiteX5" fmla="*/ 570565 w 1308472"/>
                  <a:gd name="connsiteY5" fmla="*/ 307131 h 1443906"/>
                  <a:gd name="connsiteX6" fmla="*/ 1284789 w 1308472"/>
                  <a:gd name="connsiteY6" fmla="*/ 1338224 h 1443906"/>
                  <a:gd name="connsiteX7" fmla="*/ 1076077 w 1308472"/>
                  <a:gd name="connsiteY7" fmla="*/ 1319264 h 1443906"/>
                  <a:gd name="connsiteX8" fmla="*/ 470898 w 1308472"/>
                  <a:gd name="connsiteY8" fmla="*/ 533274 h 1443906"/>
                  <a:gd name="connsiteX9" fmla="*/ 416052 w 1308472"/>
                  <a:gd name="connsiteY9" fmla="*/ 556215 h 1443906"/>
                  <a:gd name="connsiteX10" fmla="*/ 299481 w 1308472"/>
                  <a:gd name="connsiteY10" fmla="*/ 570817 h 1443906"/>
                  <a:gd name="connsiteX11" fmla="*/ 0 w 1308472"/>
                  <a:gd name="connsiteY11" fmla="*/ 385012 h 1443906"/>
                  <a:gd name="connsiteX12" fmla="*/ 87716 w 1308472"/>
                  <a:gd name="connsiteY12" fmla="*/ 253628 h 1443906"/>
                  <a:gd name="connsiteX13" fmla="*/ 182909 w 1308472"/>
                  <a:gd name="connsiteY13" fmla="*/ 213808 h 1443906"/>
                  <a:gd name="connsiteX14" fmla="*/ 203338 w 1308472"/>
                  <a:gd name="connsiteY14" fmla="*/ 211250 h 1443906"/>
                  <a:gd name="connsiteX15" fmla="*/ 141229 w 1308472"/>
                  <a:gd name="connsiteY15" fmla="*/ 95463 h 1443906"/>
                  <a:gd name="connsiteX16" fmla="*/ 167471 w 1308472"/>
                  <a:gd name="connsiteY16" fmla="*/ 11448 h 1443906"/>
                  <a:gd name="connsiteX0" fmla="*/ 167471 w 1332831"/>
                  <a:gd name="connsiteY0" fmla="*/ 11448 h 1389732"/>
                  <a:gd name="connsiteX1" fmla="*/ 253351 w 1332831"/>
                  <a:gd name="connsiteY1" fmla="*/ 30730 h 1389732"/>
                  <a:gd name="connsiteX2" fmla="*/ 381206 w 1332831"/>
                  <a:gd name="connsiteY2" fmla="*/ 206736 h 1389732"/>
                  <a:gd name="connsiteX3" fmla="*/ 442231 w 1332831"/>
                  <a:gd name="connsiteY3" fmla="*/ 221633 h 1389732"/>
                  <a:gd name="connsiteX4" fmla="*/ 547816 w 1332831"/>
                  <a:gd name="connsiteY4" fmla="*/ 281127 h 1389732"/>
                  <a:gd name="connsiteX5" fmla="*/ 570565 w 1332831"/>
                  <a:gd name="connsiteY5" fmla="*/ 307131 h 1389732"/>
                  <a:gd name="connsiteX6" fmla="*/ 1265232 w 1332831"/>
                  <a:gd name="connsiteY6" fmla="*/ 1197676 h 1389732"/>
                  <a:gd name="connsiteX7" fmla="*/ 1284789 w 1332831"/>
                  <a:gd name="connsiteY7" fmla="*/ 1338224 h 1389732"/>
                  <a:gd name="connsiteX8" fmla="*/ 1076077 w 1332831"/>
                  <a:gd name="connsiteY8" fmla="*/ 1319264 h 1389732"/>
                  <a:gd name="connsiteX9" fmla="*/ 470898 w 1332831"/>
                  <a:gd name="connsiteY9" fmla="*/ 533274 h 1389732"/>
                  <a:gd name="connsiteX10" fmla="*/ 416052 w 1332831"/>
                  <a:gd name="connsiteY10" fmla="*/ 556215 h 1389732"/>
                  <a:gd name="connsiteX11" fmla="*/ 299481 w 1332831"/>
                  <a:gd name="connsiteY11" fmla="*/ 570817 h 1389732"/>
                  <a:gd name="connsiteX12" fmla="*/ 0 w 1332831"/>
                  <a:gd name="connsiteY12" fmla="*/ 385012 h 1389732"/>
                  <a:gd name="connsiteX13" fmla="*/ 87716 w 1332831"/>
                  <a:gd name="connsiteY13" fmla="*/ 253628 h 1389732"/>
                  <a:gd name="connsiteX14" fmla="*/ 182909 w 1332831"/>
                  <a:gd name="connsiteY14" fmla="*/ 213808 h 1389732"/>
                  <a:gd name="connsiteX15" fmla="*/ 203338 w 1332831"/>
                  <a:gd name="connsiteY15" fmla="*/ 211250 h 1389732"/>
                  <a:gd name="connsiteX16" fmla="*/ 141229 w 1332831"/>
                  <a:gd name="connsiteY16" fmla="*/ 95463 h 1389732"/>
                  <a:gd name="connsiteX17" fmla="*/ 167471 w 1332831"/>
                  <a:gd name="connsiteY17" fmla="*/ 11448 h 1389732"/>
                  <a:gd name="connsiteX0" fmla="*/ 167471 w 1375689"/>
                  <a:gd name="connsiteY0" fmla="*/ 11448 h 1392205"/>
                  <a:gd name="connsiteX1" fmla="*/ 253351 w 1375689"/>
                  <a:gd name="connsiteY1" fmla="*/ 30730 h 1392205"/>
                  <a:gd name="connsiteX2" fmla="*/ 381206 w 1375689"/>
                  <a:gd name="connsiteY2" fmla="*/ 206736 h 1392205"/>
                  <a:gd name="connsiteX3" fmla="*/ 442231 w 1375689"/>
                  <a:gd name="connsiteY3" fmla="*/ 221633 h 1392205"/>
                  <a:gd name="connsiteX4" fmla="*/ 547816 w 1375689"/>
                  <a:gd name="connsiteY4" fmla="*/ 281127 h 1392205"/>
                  <a:gd name="connsiteX5" fmla="*/ 570565 w 1375689"/>
                  <a:gd name="connsiteY5" fmla="*/ 307131 h 1392205"/>
                  <a:gd name="connsiteX6" fmla="*/ 1323612 w 1375689"/>
                  <a:gd name="connsiteY6" fmla="*/ 1146791 h 1392205"/>
                  <a:gd name="connsiteX7" fmla="*/ 1284789 w 1375689"/>
                  <a:gd name="connsiteY7" fmla="*/ 1338224 h 1392205"/>
                  <a:gd name="connsiteX8" fmla="*/ 1076077 w 1375689"/>
                  <a:gd name="connsiteY8" fmla="*/ 1319264 h 1392205"/>
                  <a:gd name="connsiteX9" fmla="*/ 470898 w 1375689"/>
                  <a:gd name="connsiteY9" fmla="*/ 533274 h 1392205"/>
                  <a:gd name="connsiteX10" fmla="*/ 416052 w 1375689"/>
                  <a:gd name="connsiteY10" fmla="*/ 556215 h 1392205"/>
                  <a:gd name="connsiteX11" fmla="*/ 299481 w 1375689"/>
                  <a:gd name="connsiteY11" fmla="*/ 570817 h 1392205"/>
                  <a:gd name="connsiteX12" fmla="*/ 0 w 1375689"/>
                  <a:gd name="connsiteY12" fmla="*/ 385012 h 1392205"/>
                  <a:gd name="connsiteX13" fmla="*/ 87716 w 1375689"/>
                  <a:gd name="connsiteY13" fmla="*/ 253628 h 1392205"/>
                  <a:gd name="connsiteX14" fmla="*/ 182909 w 1375689"/>
                  <a:gd name="connsiteY14" fmla="*/ 213808 h 1392205"/>
                  <a:gd name="connsiteX15" fmla="*/ 203338 w 1375689"/>
                  <a:gd name="connsiteY15" fmla="*/ 211250 h 1392205"/>
                  <a:gd name="connsiteX16" fmla="*/ 141229 w 1375689"/>
                  <a:gd name="connsiteY16" fmla="*/ 95463 h 1392205"/>
                  <a:gd name="connsiteX17" fmla="*/ 167471 w 1375689"/>
                  <a:gd name="connsiteY17" fmla="*/ 11448 h 1392205"/>
                  <a:gd name="connsiteX0" fmla="*/ 167471 w 1376269"/>
                  <a:gd name="connsiteY0" fmla="*/ 11448 h 1345527"/>
                  <a:gd name="connsiteX1" fmla="*/ 253351 w 1376269"/>
                  <a:gd name="connsiteY1" fmla="*/ 30730 h 1345527"/>
                  <a:gd name="connsiteX2" fmla="*/ 381206 w 1376269"/>
                  <a:gd name="connsiteY2" fmla="*/ 206736 h 1345527"/>
                  <a:gd name="connsiteX3" fmla="*/ 442231 w 1376269"/>
                  <a:gd name="connsiteY3" fmla="*/ 221633 h 1345527"/>
                  <a:gd name="connsiteX4" fmla="*/ 547816 w 1376269"/>
                  <a:gd name="connsiteY4" fmla="*/ 281127 h 1345527"/>
                  <a:gd name="connsiteX5" fmla="*/ 570565 w 1376269"/>
                  <a:gd name="connsiteY5" fmla="*/ 307131 h 1345527"/>
                  <a:gd name="connsiteX6" fmla="*/ 1323612 w 1376269"/>
                  <a:gd name="connsiteY6" fmla="*/ 1146791 h 1345527"/>
                  <a:gd name="connsiteX7" fmla="*/ 1284789 w 1376269"/>
                  <a:gd name="connsiteY7" fmla="*/ 1338224 h 1345527"/>
                  <a:gd name="connsiteX8" fmla="*/ 1059543 w 1376269"/>
                  <a:gd name="connsiteY8" fmla="*/ 1227147 h 1345527"/>
                  <a:gd name="connsiteX9" fmla="*/ 470898 w 1376269"/>
                  <a:gd name="connsiteY9" fmla="*/ 533274 h 1345527"/>
                  <a:gd name="connsiteX10" fmla="*/ 416052 w 1376269"/>
                  <a:gd name="connsiteY10" fmla="*/ 556215 h 1345527"/>
                  <a:gd name="connsiteX11" fmla="*/ 299481 w 1376269"/>
                  <a:gd name="connsiteY11" fmla="*/ 570817 h 1345527"/>
                  <a:gd name="connsiteX12" fmla="*/ 0 w 1376269"/>
                  <a:gd name="connsiteY12" fmla="*/ 385012 h 1345527"/>
                  <a:gd name="connsiteX13" fmla="*/ 87716 w 1376269"/>
                  <a:gd name="connsiteY13" fmla="*/ 253628 h 1345527"/>
                  <a:gd name="connsiteX14" fmla="*/ 182909 w 1376269"/>
                  <a:gd name="connsiteY14" fmla="*/ 213808 h 1345527"/>
                  <a:gd name="connsiteX15" fmla="*/ 203338 w 1376269"/>
                  <a:gd name="connsiteY15" fmla="*/ 211250 h 1345527"/>
                  <a:gd name="connsiteX16" fmla="*/ 141229 w 1376269"/>
                  <a:gd name="connsiteY16" fmla="*/ 95463 h 1345527"/>
                  <a:gd name="connsiteX17" fmla="*/ 167471 w 1376269"/>
                  <a:gd name="connsiteY17" fmla="*/ 11448 h 1345527"/>
                  <a:gd name="connsiteX0" fmla="*/ 167471 w 1376547"/>
                  <a:gd name="connsiteY0" fmla="*/ 11448 h 1350538"/>
                  <a:gd name="connsiteX1" fmla="*/ 253351 w 1376547"/>
                  <a:gd name="connsiteY1" fmla="*/ 30730 h 1350538"/>
                  <a:gd name="connsiteX2" fmla="*/ 381206 w 1376547"/>
                  <a:gd name="connsiteY2" fmla="*/ 206736 h 1350538"/>
                  <a:gd name="connsiteX3" fmla="*/ 442231 w 1376547"/>
                  <a:gd name="connsiteY3" fmla="*/ 221633 h 1350538"/>
                  <a:gd name="connsiteX4" fmla="*/ 547816 w 1376547"/>
                  <a:gd name="connsiteY4" fmla="*/ 281127 h 1350538"/>
                  <a:gd name="connsiteX5" fmla="*/ 570565 w 1376547"/>
                  <a:gd name="connsiteY5" fmla="*/ 307131 h 1350538"/>
                  <a:gd name="connsiteX6" fmla="*/ 1323965 w 1376547"/>
                  <a:gd name="connsiteY6" fmla="*/ 1078237 h 1350538"/>
                  <a:gd name="connsiteX7" fmla="*/ 1284789 w 1376547"/>
                  <a:gd name="connsiteY7" fmla="*/ 1338224 h 1350538"/>
                  <a:gd name="connsiteX8" fmla="*/ 1059543 w 1376547"/>
                  <a:gd name="connsiteY8" fmla="*/ 1227147 h 1350538"/>
                  <a:gd name="connsiteX9" fmla="*/ 470898 w 1376547"/>
                  <a:gd name="connsiteY9" fmla="*/ 533274 h 1350538"/>
                  <a:gd name="connsiteX10" fmla="*/ 416052 w 1376547"/>
                  <a:gd name="connsiteY10" fmla="*/ 556215 h 1350538"/>
                  <a:gd name="connsiteX11" fmla="*/ 299481 w 1376547"/>
                  <a:gd name="connsiteY11" fmla="*/ 570817 h 1350538"/>
                  <a:gd name="connsiteX12" fmla="*/ 0 w 1376547"/>
                  <a:gd name="connsiteY12" fmla="*/ 385012 h 1350538"/>
                  <a:gd name="connsiteX13" fmla="*/ 87716 w 1376547"/>
                  <a:gd name="connsiteY13" fmla="*/ 253628 h 1350538"/>
                  <a:gd name="connsiteX14" fmla="*/ 182909 w 1376547"/>
                  <a:gd name="connsiteY14" fmla="*/ 213808 h 1350538"/>
                  <a:gd name="connsiteX15" fmla="*/ 203338 w 1376547"/>
                  <a:gd name="connsiteY15" fmla="*/ 211250 h 1350538"/>
                  <a:gd name="connsiteX16" fmla="*/ 141229 w 1376547"/>
                  <a:gd name="connsiteY16" fmla="*/ 95463 h 1350538"/>
                  <a:gd name="connsiteX17" fmla="*/ 167471 w 1376547"/>
                  <a:gd name="connsiteY17" fmla="*/ 11448 h 1350538"/>
                  <a:gd name="connsiteX0" fmla="*/ 167471 w 1382814"/>
                  <a:gd name="connsiteY0" fmla="*/ 11448 h 1312337"/>
                  <a:gd name="connsiteX1" fmla="*/ 253351 w 1382814"/>
                  <a:gd name="connsiteY1" fmla="*/ 30730 h 1312337"/>
                  <a:gd name="connsiteX2" fmla="*/ 381206 w 1382814"/>
                  <a:gd name="connsiteY2" fmla="*/ 206736 h 1312337"/>
                  <a:gd name="connsiteX3" fmla="*/ 442231 w 1382814"/>
                  <a:gd name="connsiteY3" fmla="*/ 221633 h 1312337"/>
                  <a:gd name="connsiteX4" fmla="*/ 547816 w 1382814"/>
                  <a:gd name="connsiteY4" fmla="*/ 281127 h 1312337"/>
                  <a:gd name="connsiteX5" fmla="*/ 570565 w 1382814"/>
                  <a:gd name="connsiteY5" fmla="*/ 307131 h 1312337"/>
                  <a:gd name="connsiteX6" fmla="*/ 1323965 w 1382814"/>
                  <a:gd name="connsiteY6" fmla="*/ 1078237 h 1312337"/>
                  <a:gd name="connsiteX7" fmla="*/ 1307778 w 1382814"/>
                  <a:gd name="connsiteY7" fmla="*/ 1278238 h 1312337"/>
                  <a:gd name="connsiteX8" fmla="*/ 1059543 w 1382814"/>
                  <a:gd name="connsiteY8" fmla="*/ 1227147 h 1312337"/>
                  <a:gd name="connsiteX9" fmla="*/ 470898 w 1382814"/>
                  <a:gd name="connsiteY9" fmla="*/ 533274 h 1312337"/>
                  <a:gd name="connsiteX10" fmla="*/ 416052 w 1382814"/>
                  <a:gd name="connsiteY10" fmla="*/ 556215 h 1312337"/>
                  <a:gd name="connsiteX11" fmla="*/ 299481 w 1382814"/>
                  <a:gd name="connsiteY11" fmla="*/ 570817 h 1312337"/>
                  <a:gd name="connsiteX12" fmla="*/ 0 w 1382814"/>
                  <a:gd name="connsiteY12" fmla="*/ 385012 h 1312337"/>
                  <a:gd name="connsiteX13" fmla="*/ 87716 w 1382814"/>
                  <a:gd name="connsiteY13" fmla="*/ 253628 h 1312337"/>
                  <a:gd name="connsiteX14" fmla="*/ 182909 w 1382814"/>
                  <a:gd name="connsiteY14" fmla="*/ 213808 h 1312337"/>
                  <a:gd name="connsiteX15" fmla="*/ 203338 w 1382814"/>
                  <a:gd name="connsiteY15" fmla="*/ 211250 h 1312337"/>
                  <a:gd name="connsiteX16" fmla="*/ 141229 w 1382814"/>
                  <a:gd name="connsiteY16" fmla="*/ 95463 h 1312337"/>
                  <a:gd name="connsiteX17" fmla="*/ 167471 w 1382814"/>
                  <a:gd name="connsiteY17" fmla="*/ 11448 h 1312337"/>
                  <a:gd name="connsiteX0" fmla="*/ 167471 w 1381071"/>
                  <a:gd name="connsiteY0" fmla="*/ 11448 h 1318172"/>
                  <a:gd name="connsiteX1" fmla="*/ 253351 w 1381071"/>
                  <a:gd name="connsiteY1" fmla="*/ 30730 h 1318172"/>
                  <a:gd name="connsiteX2" fmla="*/ 381206 w 1381071"/>
                  <a:gd name="connsiteY2" fmla="*/ 206736 h 1318172"/>
                  <a:gd name="connsiteX3" fmla="*/ 442231 w 1381071"/>
                  <a:gd name="connsiteY3" fmla="*/ 221633 h 1318172"/>
                  <a:gd name="connsiteX4" fmla="*/ 547816 w 1381071"/>
                  <a:gd name="connsiteY4" fmla="*/ 281127 h 1318172"/>
                  <a:gd name="connsiteX5" fmla="*/ 570565 w 1381071"/>
                  <a:gd name="connsiteY5" fmla="*/ 307131 h 1318172"/>
                  <a:gd name="connsiteX6" fmla="*/ 1323965 w 1381071"/>
                  <a:gd name="connsiteY6" fmla="*/ 1078237 h 1318172"/>
                  <a:gd name="connsiteX7" fmla="*/ 1307778 w 1381071"/>
                  <a:gd name="connsiteY7" fmla="*/ 1278238 h 1318172"/>
                  <a:gd name="connsiteX8" fmla="*/ 1059543 w 1381071"/>
                  <a:gd name="connsiteY8" fmla="*/ 1227147 h 1318172"/>
                  <a:gd name="connsiteX9" fmla="*/ 470898 w 1381071"/>
                  <a:gd name="connsiteY9" fmla="*/ 533274 h 1318172"/>
                  <a:gd name="connsiteX10" fmla="*/ 416052 w 1381071"/>
                  <a:gd name="connsiteY10" fmla="*/ 556215 h 1318172"/>
                  <a:gd name="connsiteX11" fmla="*/ 299481 w 1381071"/>
                  <a:gd name="connsiteY11" fmla="*/ 570817 h 1318172"/>
                  <a:gd name="connsiteX12" fmla="*/ 0 w 1381071"/>
                  <a:gd name="connsiteY12" fmla="*/ 385012 h 1318172"/>
                  <a:gd name="connsiteX13" fmla="*/ 87716 w 1381071"/>
                  <a:gd name="connsiteY13" fmla="*/ 253628 h 1318172"/>
                  <a:gd name="connsiteX14" fmla="*/ 182909 w 1381071"/>
                  <a:gd name="connsiteY14" fmla="*/ 213808 h 1318172"/>
                  <a:gd name="connsiteX15" fmla="*/ 203338 w 1381071"/>
                  <a:gd name="connsiteY15" fmla="*/ 211250 h 1318172"/>
                  <a:gd name="connsiteX16" fmla="*/ 141229 w 1381071"/>
                  <a:gd name="connsiteY16" fmla="*/ 95463 h 1318172"/>
                  <a:gd name="connsiteX17" fmla="*/ 167471 w 1381071"/>
                  <a:gd name="connsiteY17" fmla="*/ 11448 h 1318172"/>
                  <a:gd name="connsiteX0" fmla="*/ 167471 w 1351473"/>
                  <a:gd name="connsiteY0" fmla="*/ 11448 h 1316085"/>
                  <a:gd name="connsiteX1" fmla="*/ 253351 w 1351473"/>
                  <a:gd name="connsiteY1" fmla="*/ 30730 h 1316085"/>
                  <a:gd name="connsiteX2" fmla="*/ 381206 w 1351473"/>
                  <a:gd name="connsiteY2" fmla="*/ 206736 h 1316085"/>
                  <a:gd name="connsiteX3" fmla="*/ 442231 w 1351473"/>
                  <a:gd name="connsiteY3" fmla="*/ 221633 h 1316085"/>
                  <a:gd name="connsiteX4" fmla="*/ 547816 w 1351473"/>
                  <a:gd name="connsiteY4" fmla="*/ 281127 h 1316085"/>
                  <a:gd name="connsiteX5" fmla="*/ 570565 w 1351473"/>
                  <a:gd name="connsiteY5" fmla="*/ 307131 h 1316085"/>
                  <a:gd name="connsiteX6" fmla="*/ 1277969 w 1351473"/>
                  <a:gd name="connsiteY6" fmla="*/ 1017897 h 1316085"/>
                  <a:gd name="connsiteX7" fmla="*/ 1307778 w 1351473"/>
                  <a:gd name="connsiteY7" fmla="*/ 1278238 h 1316085"/>
                  <a:gd name="connsiteX8" fmla="*/ 1059543 w 1351473"/>
                  <a:gd name="connsiteY8" fmla="*/ 1227147 h 1316085"/>
                  <a:gd name="connsiteX9" fmla="*/ 470898 w 1351473"/>
                  <a:gd name="connsiteY9" fmla="*/ 533274 h 1316085"/>
                  <a:gd name="connsiteX10" fmla="*/ 416052 w 1351473"/>
                  <a:gd name="connsiteY10" fmla="*/ 556215 h 1316085"/>
                  <a:gd name="connsiteX11" fmla="*/ 299481 w 1351473"/>
                  <a:gd name="connsiteY11" fmla="*/ 570817 h 1316085"/>
                  <a:gd name="connsiteX12" fmla="*/ 0 w 1351473"/>
                  <a:gd name="connsiteY12" fmla="*/ 385012 h 1316085"/>
                  <a:gd name="connsiteX13" fmla="*/ 87716 w 1351473"/>
                  <a:gd name="connsiteY13" fmla="*/ 253628 h 1316085"/>
                  <a:gd name="connsiteX14" fmla="*/ 182909 w 1351473"/>
                  <a:gd name="connsiteY14" fmla="*/ 213808 h 1316085"/>
                  <a:gd name="connsiteX15" fmla="*/ 203338 w 1351473"/>
                  <a:gd name="connsiteY15" fmla="*/ 211250 h 1316085"/>
                  <a:gd name="connsiteX16" fmla="*/ 141229 w 1351473"/>
                  <a:gd name="connsiteY16" fmla="*/ 95463 h 1316085"/>
                  <a:gd name="connsiteX17" fmla="*/ 167471 w 1351473"/>
                  <a:gd name="connsiteY17" fmla="*/ 11448 h 1316085"/>
                  <a:gd name="connsiteX0" fmla="*/ 167471 w 1351391"/>
                  <a:gd name="connsiteY0" fmla="*/ 11448 h 1293793"/>
                  <a:gd name="connsiteX1" fmla="*/ 253351 w 1351391"/>
                  <a:gd name="connsiteY1" fmla="*/ 30730 h 1293793"/>
                  <a:gd name="connsiteX2" fmla="*/ 381206 w 1351391"/>
                  <a:gd name="connsiteY2" fmla="*/ 206736 h 1293793"/>
                  <a:gd name="connsiteX3" fmla="*/ 442231 w 1351391"/>
                  <a:gd name="connsiteY3" fmla="*/ 221633 h 1293793"/>
                  <a:gd name="connsiteX4" fmla="*/ 547816 w 1351391"/>
                  <a:gd name="connsiteY4" fmla="*/ 281127 h 1293793"/>
                  <a:gd name="connsiteX5" fmla="*/ 570565 w 1351391"/>
                  <a:gd name="connsiteY5" fmla="*/ 307131 h 1293793"/>
                  <a:gd name="connsiteX6" fmla="*/ 1277969 w 1351391"/>
                  <a:gd name="connsiteY6" fmla="*/ 1017897 h 1293793"/>
                  <a:gd name="connsiteX7" fmla="*/ 1307594 w 1351391"/>
                  <a:gd name="connsiteY7" fmla="*/ 1222358 h 1293793"/>
                  <a:gd name="connsiteX8" fmla="*/ 1059543 w 1351391"/>
                  <a:gd name="connsiteY8" fmla="*/ 1227147 h 1293793"/>
                  <a:gd name="connsiteX9" fmla="*/ 470898 w 1351391"/>
                  <a:gd name="connsiteY9" fmla="*/ 533274 h 1293793"/>
                  <a:gd name="connsiteX10" fmla="*/ 416052 w 1351391"/>
                  <a:gd name="connsiteY10" fmla="*/ 556215 h 1293793"/>
                  <a:gd name="connsiteX11" fmla="*/ 299481 w 1351391"/>
                  <a:gd name="connsiteY11" fmla="*/ 570817 h 1293793"/>
                  <a:gd name="connsiteX12" fmla="*/ 0 w 1351391"/>
                  <a:gd name="connsiteY12" fmla="*/ 385012 h 1293793"/>
                  <a:gd name="connsiteX13" fmla="*/ 87716 w 1351391"/>
                  <a:gd name="connsiteY13" fmla="*/ 253628 h 1293793"/>
                  <a:gd name="connsiteX14" fmla="*/ 182909 w 1351391"/>
                  <a:gd name="connsiteY14" fmla="*/ 213808 h 1293793"/>
                  <a:gd name="connsiteX15" fmla="*/ 203338 w 1351391"/>
                  <a:gd name="connsiteY15" fmla="*/ 211250 h 1293793"/>
                  <a:gd name="connsiteX16" fmla="*/ 141229 w 1351391"/>
                  <a:gd name="connsiteY16" fmla="*/ 95463 h 1293793"/>
                  <a:gd name="connsiteX17" fmla="*/ 167471 w 1351391"/>
                  <a:gd name="connsiteY17" fmla="*/ 11448 h 1293793"/>
                  <a:gd name="connsiteX0" fmla="*/ 167471 w 1351391"/>
                  <a:gd name="connsiteY0" fmla="*/ 11448 h 1270410"/>
                  <a:gd name="connsiteX1" fmla="*/ 253351 w 1351391"/>
                  <a:gd name="connsiteY1" fmla="*/ 30730 h 1270410"/>
                  <a:gd name="connsiteX2" fmla="*/ 381206 w 1351391"/>
                  <a:gd name="connsiteY2" fmla="*/ 206736 h 1270410"/>
                  <a:gd name="connsiteX3" fmla="*/ 442231 w 1351391"/>
                  <a:gd name="connsiteY3" fmla="*/ 221633 h 1270410"/>
                  <a:gd name="connsiteX4" fmla="*/ 547816 w 1351391"/>
                  <a:gd name="connsiteY4" fmla="*/ 281127 h 1270410"/>
                  <a:gd name="connsiteX5" fmla="*/ 570565 w 1351391"/>
                  <a:gd name="connsiteY5" fmla="*/ 307131 h 1270410"/>
                  <a:gd name="connsiteX6" fmla="*/ 1277969 w 1351391"/>
                  <a:gd name="connsiteY6" fmla="*/ 1017897 h 1270410"/>
                  <a:gd name="connsiteX7" fmla="*/ 1307594 w 1351391"/>
                  <a:gd name="connsiteY7" fmla="*/ 1222358 h 1270410"/>
                  <a:gd name="connsiteX8" fmla="*/ 1059543 w 1351391"/>
                  <a:gd name="connsiteY8" fmla="*/ 1227147 h 1270410"/>
                  <a:gd name="connsiteX9" fmla="*/ 470898 w 1351391"/>
                  <a:gd name="connsiteY9" fmla="*/ 533274 h 1270410"/>
                  <a:gd name="connsiteX10" fmla="*/ 416052 w 1351391"/>
                  <a:gd name="connsiteY10" fmla="*/ 556215 h 1270410"/>
                  <a:gd name="connsiteX11" fmla="*/ 299481 w 1351391"/>
                  <a:gd name="connsiteY11" fmla="*/ 570817 h 1270410"/>
                  <a:gd name="connsiteX12" fmla="*/ 0 w 1351391"/>
                  <a:gd name="connsiteY12" fmla="*/ 385012 h 1270410"/>
                  <a:gd name="connsiteX13" fmla="*/ 87716 w 1351391"/>
                  <a:gd name="connsiteY13" fmla="*/ 253628 h 1270410"/>
                  <a:gd name="connsiteX14" fmla="*/ 182909 w 1351391"/>
                  <a:gd name="connsiteY14" fmla="*/ 213808 h 1270410"/>
                  <a:gd name="connsiteX15" fmla="*/ 203338 w 1351391"/>
                  <a:gd name="connsiteY15" fmla="*/ 211250 h 1270410"/>
                  <a:gd name="connsiteX16" fmla="*/ 141229 w 1351391"/>
                  <a:gd name="connsiteY16" fmla="*/ 95463 h 1270410"/>
                  <a:gd name="connsiteX17" fmla="*/ 167471 w 1351391"/>
                  <a:gd name="connsiteY17" fmla="*/ 11448 h 1270410"/>
                  <a:gd name="connsiteX0" fmla="*/ 167471 w 1342513"/>
                  <a:gd name="connsiteY0" fmla="*/ 11448 h 1270410"/>
                  <a:gd name="connsiteX1" fmla="*/ 253351 w 1342513"/>
                  <a:gd name="connsiteY1" fmla="*/ 30730 h 1270410"/>
                  <a:gd name="connsiteX2" fmla="*/ 381206 w 1342513"/>
                  <a:gd name="connsiteY2" fmla="*/ 206736 h 1270410"/>
                  <a:gd name="connsiteX3" fmla="*/ 442231 w 1342513"/>
                  <a:gd name="connsiteY3" fmla="*/ 221633 h 1270410"/>
                  <a:gd name="connsiteX4" fmla="*/ 547816 w 1342513"/>
                  <a:gd name="connsiteY4" fmla="*/ 281127 h 1270410"/>
                  <a:gd name="connsiteX5" fmla="*/ 570565 w 1342513"/>
                  <a:gd name="connsiteY5" fmla="*/ 307131 h 1270410"/>
                  <a:gd name="connsiteX6" fmla="*/ 1277969 w 1342513"/>
                  <a:gd name="connsiteY6" fmla="*/ 1017897 h 1270410"/>
                  <a:gd name="connsiteX7" fmla="*/ 1307594 w 1342513"/>
                  <a:gd name="connsiteY7" fmla="*/ 1222358 h 1270410"/>
                  <a:gd name="connsiteX8" fmla="*/ 1059543 w 1342513"/>
                  <a:gd name="connsiteY8" fmla="*/ 1227147 h 1270410"/>
                  <a:gd name="connsiteX9" fmla="*/ 470898 w 1342513"/>
                  <a:gd name="connsiteY9" fmla="*/ 533274 h 1270410"/>
                  <a:gd name="connsiteX10" fmla="*/ 416052 w 1342513"/>
                  <a:gd name="connsiteY10" fmla="*/ 556215 h 1270410"/>
                  <a:gd name="connsiteX11" fmla="*/ 299481 w 1342513"/>
                  <a:gd name="connsiteY11" fmla="*/ 570817 h 1270410"/>
                  <a:gd name="connsiteX12" fmla="*/ 0 w 1342513"/>
                  <a:gd name="connsiteY12" fmla="*/ 385012 h 1270410"/>
                  <a:gd name="connsiteX13" fmla="*/ 87716 w 1342513"/>
                  <a:gd name="connsiteY13" fmla="*/ 253628 h 1270410"/>
                  <a:gd name="connsiteX14" fmla="*/ 182909 w 1342513"/>
                  <a:gd name="connsiteY14" fmla="*/ 213808 h 1270410"/>
                  <a:gd name="connsiteX15" fmla="*/ 203338 w 1342513"/>
                  <a:gd name="connsiteY15" fmla="*/ 211250 h 1270410"/>
                  <a:gd name="connsiteX16" fmla="*/ 141229 w 1342513"/>
                  <a:gd name="connsiteY16" fmla="*/ 95463 h 1270410"/>
                  <a:gd name="connsiteX17" fmla="*/ 167471 w 1342513"/>
                  <a:gd name="connsiteY17" fmla="*/ 11448 h 1270410"/>
                  <a:gd name="connsiteX0" fmla="*/ 167471 w 1355043"/>
                  <a:gd name="connsiteY0" fmla="*/ 11448 h 1295132"/>
                  <a:gd name="connsiteX1" fmla="*/ 253351 w 1355043"/>
                  <a:gd name="connsiteY1" fmla="*/ 30730 h 1295132"/>
                  <a:gd name="connsiteX2" fmla="*/ 381206 w 1355043"/>
                  <a:gd name="connsiteY2" fmla="*/ 206736 h 1295132"/>
                  <a:gd name="connsiteX3" fmla="*/ 442231 w 1355043"/>
                  <a:gd name="connsiteY3" fmla="*/ 221633 h 1295132"/>
                  <a:gd name="connsiteX4" fmla="*/ 547816 w 1355043"/>
                  <a:gd name="connsiteY4" fmla="*/ 281127 h 1295132"/>
                  <a:gd name="connsiteX5" fmla="*/ 570565 w 1355043"/>
                  <a:gd name="connsiteY5" fmla="*/ 307131 h 1295132"/>
                  <a:gd name="connsiteX6" fmla="*/ 1277969 w 1355043"/>
                  <a:gd name="connsiteY6" fmla="*/ 1017897 h 1295132"/>
                  <a:gd name="connsiteX7" fmla="*/ 1311728 w 1355043"/>
                  <a:gd name="connsiteY7" fmla="*/ 1245385 h 1295132"/>
                  <a:gd name="connsiteX8" fmla="*/ 1059543 w 1355043"/>
                  <a:gd name="connsiteY8" fmla="*/ 1227147 h 1295132"/>
                  <a:gd name="connsiteX9" fmla="*/ 470898 w 1355043"/>
                  <a:gd name="connsiteY9" fmla="*/ 533274 h 1295132"/>
                  <a:gd name="connsiteX10" fmla="*/ 416052 w 1355043"/>
                  <a:gd name="connsiteY10" fmla="*/ 556215 h 1295132"/>
                  <a:gd name="connsiteX11" fmla="*/ 299481 w 1355043"/>
                  <a:gd name="connsiteY11" fmla="*/ 570817 h 1295132"/>
                  <a:gd name="connsiteX12" fmla="*/ 0 w 1355043"/>
                  <a:gd name="connsiteY12" fmla="*/ 385012 h 1295132"/>
                  <a:gd name="connsiteX13" fmla="*/ 87716 w 1355043"/>
                  <a:gd name="connsiteY13" fmla="*/ 253628 h 1295132"/>
                  <a:gd name="connsiteX14" fmla="*/ 182909 w 1355043"/>
                  <a:gd name="connsiteY14" fmla="*/ 213808 h 1295132"/>
                  <a:gd name="connsiteX15" fmla="*/ 203338 w 1355043"/>
                  <a:gd name="connsiteY15" fmla="*/ 211250 h 1295132"/>
                  <a:gd name="connsiteX16" fmla="*/ 141229 w 1355043"/>
                  <a:gd name="connsiteY16" fmla="*/ 95463 h 1295132"/>
                  <a:gd name="connsiteX17" fmla="*/ 167471 w 1355043"/>
                  <a:gd name="connsiteY17" fmla="*/ 11448 h 1295132"/>
                  <a:gd name="connsiteX0" fmla="*/ 167471 w 1355043"/>
                  <a:gd name="connsiteY0" fmla="*/ 11448 h 1295132"/>
                  <a:gd name="connsiteX1" fmla="*/ 253351 w 1355043"/>
                  <a:gd name="connsiteY1" fmla="*/ 30730 h 1295132"/>
                  <a:gd name="connsiteX2" fmla="*/ 381206 w 1355043"/>
                  <a:gd name="connsiteY2" fmla="*/ 206736 h 1295132"/>
                  <a:gd name="connsiteX3" fmla="*/ 442231 w 1355043"/>
                  <a:gd name="connsiteY3" fmla="*/ 221633 h 1295132"/>
                  <a:gd name="connsiteX4" fmla="*/ 547816 w 1355043"/>
                  <a:gd name="connsiteY4" fmla="*/ 281127 h 1295132"/>
                  <a:gd name="connsiteX5" fmla="*/ 1277969 w 1355043"/>
                  <a:gd name="connsiteY5" fmla="*/ 1017897 h 1295132"/>
                  <a:gd name="connsiteX6" fmla="*/ 1311728 w 1355043"/>
                  <a:gd name="connsiteY6" fmla="*/ 1245385 h 1295132"/>
                  <a:gd name="connsiteX7" fmla="*/ 1059543 w 1355043"/>
                  <a:gd name="connsiteY7" fmla="*/ 1227147 h 1295132"/>
                  <a:gd name="connsiteX8" fmla="*/ 470898 w 1355043"/>
                  <a:gd name="connsiteY8" fmla="*/ 533274 h 1295132"/>
                  <a:gd name="connsiteX9" fmla="*/ 416052 w 1355043"/>
                  <a:gd name="connsiteY9" fmla="*/ 556215 h 1295132"/>
                  <a:gd name="connsiteX10" fmla="*/ 299481 w 1355043"/>
                  <a:gd name="connsiteY10" fmla="*/ 570817 h 1295132"/>
                  <a:gd name="connsiteX11" fmla="*/ 0 w 1355043"/>
                  <a:gd name="connsiteY11" fmla="*/ 385012 h 1295132"/>
                  <a:gd name="connsiteX12" fmla="*/ 87716 w 1355043"/>
                  <a:gd name="connsiteY12" fmla="*/ 253628 h 1295132"/>
                  <a:gd name="connsiteX13" fmla="*/ 182909 w 1355043"/>
                  <a:gd name="connsiteY13" fmla="*/ 213808 h 1295132"/>
                  <a:gd name="connsiteX14" fmla="*/ 203338 w 1355043"/>
                  <a:gd name="connsiteY14" fmla="*/ 211250 h 1295132"/>
                  <a:gd name="connsiteX15" fmla="*/ 141229 w 1355043"/>
                  <a:gd name="connsiteY15" fmla="*/ 95463 h 1295132"/>
                  <a:gd name="connsiteX16" fmla="*/ 167471 w 1355043"/>
                  <a:gd name="connsiteY16" fmla="*/ 11448 h 1295132"/>
                  <a:gd name="connsiteX0" fmla="*/ 167471 w 1317743"/>
                  <a:gd name="connsiteY0" fmla="*/ 11448 h 1304970"/>
                  <a:gd name="connsiteX1" fmla="*/ 253351 w 1317743"/>
                  <a:gd name="connsiteY1" fmla="*/ 30730 h 1304970"/>
                  <a:gd name="connsiteX2" fmla="*/ 381206 w 1317743"/>
                  <a:gd name="connsiteY2" fmla="*/ 206736 h 1304970"/>
                  <a:gd name="connsiteX3" fmla="*/ 442231 w 1317743"/>
                  <a:gd name="connsiteY3" fmla="*/ 221633 h 1304970"/>
                  <a:gd name="connsiteX4" fmla="*/ 547816 w 1317743"/>
                  <a:gd name="connsiteY4" fmla="*/ 281127 h 1304970"/>
                  <a:gd name="connsiteX5" fmla="*/ 1180813 w 1317743"/>
                  <a:gd name="connsiteY5" fmla="*/ 842660 h 1304970"/>
                  <a:gd name="connsiteX6" fmla="*/ 1311728 w 1317743"/>
                  <a:gd name="connsiteY6" fmla="*/ 1245385 h 1304970"/>
                  <a:gd name="connsiteX7" fmla="*/ 1059543 w 1317743"/>
                  <a:gd name="connsiteY7" fmla="*/ 1227147 h 1304970"/>
                  <a:gd name="connsiteX8" fmla="*/ 470898 w 1317743"/>
                  <a:gd name="connsiteY8" fmla="*/ 533274 h 1304970"/>
                  <a:gd name="connsiteX9" fmla="*/ 416052 w 1317743"/>
                  <a:gd name="connsiteY9" fmla="*/ 556215 h 1304970"/>
                  <a:gd name="connsiteX10" fmla="*/ 299481 w 1317743"/>
                  <a:gd name="connsiteY10" fmla="*/ 570817 h 1304970"/>
                  <a:gd name="connsiteX11" fmla="*/ 0 w 1317743"/>
                  <a:gd name="connsiteY11" fmla="*/ 385012 h 1304970"/>
                  <a:gd name="connsiteX12" fmla="*/ 87716 w 1317743"/>
                  <a:gd name="connsiteY12" fmla="*/ 253628 h 1304970"/>
                  <a:gd name="connsiteX13" fmla="*/ 182909 w 1317743"/>
                  <a:gd name="connsiteY13" fmla="*/ 213808 h 1304970"/>
                  <a:gd name="connsiteX14" fmla="*/ 203338 w 1317743"/>
                  <a:gd name="connsiteY14" fmla="*/ 211250 h 1304970"/>
                  <a:gd name="connsiteX15" fmla="*/ 141229 w 1317743"/>
                  <a:gd name="connsiteY15" fmla="*/ 95463 h 1304970"/>
                  <a:gd name="connsiteX16" fmla="*/ 167471 w 1317743"/>
                  <a:gd name="connsiteY16" fmla="*/ 11448 h 1304970"/>
                  <a:gd name="connsiteX0" fmla="*/ 167471 w 1324511"/>
                  <a:gd name="connsiteY0" fmla="*/ 11448 h 1252153"/>
                  <a:gd name="connsiteX1" fmla="*/ 253351 w 1324511"/>
                  <a:gd name="connsiteY1" fmla="*/ 30730 h 1252153"/>
                  <a:gd name="connsiteX2" fmla="*/ 381206 w 1324511"/>
                  <a:gd name="connsiteY2" fmla="*/ 206736 h 1252153"/>
                  <a:gd name="connsiteX3" fmla="*/ 442231 w 1324511"/>
                  <a:gd name="connsiteY3" fmla="*/ 221633 h 1252153"/>
                  <a:gd name="connsiteX4" fmla="*/ 547816 w 1324511"/>
                  <a:gd name="connsiteY4" fmla="*/ 281127 h 1252153"/>
                  <a:gd name="connsiteX5" fmla="*/ 1180813 w 1324511"/>
                  <a:gd name="connsiteY5" fmla="*/ 842660 h 1252153"/>
                  <a:gd name="connsiteX6" fmla="*/ 1311728 w 1324511"/>
                  <a:gd name="connsiteY6" fmla="*/ 1245385 h 1252153"/>
                  <a:gd name="connsiteX7" fmla="*/ 956728 w 1324511"/>
                  <a:gd name="connsiteY7" fmla="*/ 1053987 h 1252153"/>
                  <a:gd name="connsiteX8" fmla="*/ 470898 w 1324511"/>
                  <a:gd name="connsiteY8" fmla="*/ 533274 h 1252153"/>
                  <a:gd name="connsiteX9" fmla="*/ 416052 w 1324511"/>
                  <a:gd name="connsiteY9" fmla="*/ 556215 h 1252153"/>
                  <a:gd name="connsiteX10" fmla="*/ 299481 w 1324511"/>
                  <a:gd name="connsiteY10" fmla="*/ 570817 h 1252153"/>
                  <a:gd name="connsiteX11" fmla="*/ 0 w 1324511"/>
                  <a:gd name="connsiteY11" fmla="*/ 385012 h 1252153"/>
                  <a:gd name="connsiteX12" fmla="*/ 87716 w 1324511"/>
                  <a:gd name="connsiteY12" fmla="*/ 253628 h 1252153"/>
                  <a:gd name="connsiteX13" fmla="*/ 182909 w 1324511"/>
                  <a:gd name="connsiteY13" fmla="*/ 213808 h 1252153"/>
                  <a:gd name="connsiteX14" fmla="*/ 203338 w 1324511"/>
                  <a:gd name="connsiteY14" fmla="*/ 211250 h 1252153"/>
                  <a:gd name="connsiteX15" fmla="*/ 141229 w 1324511"/>
                  <a:gd name="connsiteY15" fmla="*/ 95463 h 1252153"/>
                  <a:gd name="connsiteX16" fmla="*/ 167471 w 1324511"/>
                  <a:gd name="connsiteY16" fmla="*/ 11448 h 1252153"/>
                  <a:gd name="connsiteX0" fmla="*/ 167471 w 1327082"/>
                  <a:gd name="connsiteY0" fmla="*/ 11448 h 1254358"/>
                  <a:gd name="connsiteX1" fmla="*/ 253351 w 1327082"/>
                  <a:gd name="connsiteY1" fmla="*/ 30730 h 1254358"/>
                  <a:gd name="connsiteX2" fmla="*/ 381206 w 1327082"/>
                  <a:gd name="connsiteY2" fmla="*/ 206736 h 1254358"/>
                  <a:gd name="connsiteX3" fmla="*/ 442231 w 1327082"/>
                  <a:gd name="connsiteY3" fmla="*/ 221633 h 1254358"/>
                  <a:gd name="connsiteX4" fmla="*/ 547816 w 1327082"/>
                  <a:gd name="connsiteY4" fmla="*/ 281127 h 1254358"/>
                  <a:gd name="connsiteX5" fmla="*/ 1180813 w 1327082"/>
                  <a:gd name="connsiteY5" fmla="*/ 842660 h 1254358"/>
                  <a:gd name="connsiteX6" fmla="*/ 1311728 w 1327082"/>
                  <a:gd name="connsiteY6" fmla="*/ 1245385 h 1254358"/>
                  <a:gd name="connsiteX7" fmla="*/ 919197 w 1327082"/>
                  <a:gd name="connsiteY7" fmla="*/ 1074125 h 1254358"/>
                  <a:gd name="connsiteX8" fmla="*/ 470898 w 1327082"/>
                  <a:gd name="connsiteY8" fmla="*/ 533274 h 1254358"/>
                  <a:gd name="connsiteX9" fmla="*/ 416052 w 1327082"/>
                  <a:gd name="connsiteY9" fmla="*/ 556215 h 1254358"/>
                  <a:gd name="connsiteX10" fmla="*/ 299481 w 1327082"/>
                  <a:gd name="connsiteY10" fmla="*/ 570817 h 1254358"/>
                  <a:gd name="connsiteX11" fmla="*/ 0 w 1327082"/>
                  <a:gd name="connsiteY11" fmla="*/ 385012 h 1254358"/>
                  <a:gd name="connsiteX12" fmla="*/ 87716 w 1327082"/>
                  <a:gd name="connsiteY12" fmla="*/ 253628 h 1254358"/>
                  <a:gd name="connsiteX13" fmla="*/ 182909 w 1327082"/>
                  <a:gd name="connsiteY13" fmla="*/ 213808 h 1254358"/>
                  <a:gd name="connsiteX14" fmla="*/ 203338 w 1327082"/>
                  <a:gd name="connsiteY14" fmla="*/ 211250 h 1254358"/>
                  <a:gd name="connsiteX15" fmla="*/ 141229 w 1327082"/>
                  <a:gd name="connsiteY15" fmla="*/ 95463 h 1254358"/>
                  <a:gd name="connsiteX16" fmla="*/ 167471 w 1327082"/>
                  <a:gd name="connsiteY16" fmla="*/ 11448 h 1254358"/>
                  <a:gd name="connsiteX0" fmla="*/ 167471 w 1257586"/>
                  <a:gd name="connsiteY0" fmla="*/ 11448 h 1144946"/>
                  <a:gd name="connsiteX1" fmla="*/ 253351 w 1257586"/>
                  <a:gd name="connsiteY1" fmla="*/ 30730 h 1144946"/>
                  <a:gd name="connsiteX2" fmla="*/ 381206 w 1257586"/>
                  <a:gd name="connsiteY2" fmla="*/ 206736 h 1144946"/>
                  <a:gd name="connsiteX3" fmla="*/ 442231 w 1257586"/>
                  <a:gd name="connsiteY3" fmla="*/ 221633 h 1144946"/>
                  <a:gd name="connsiteX4" fmla="*/ 547816 w 1257586"/>
                  <a:gd name="connsiteY4" fmla="*/ 281127 h 1144946"/>
                  <a:gd name="connsiteX5" fmla="*/ 1180813 w 1257586"/>
                  <a:gd name="connsiteY5" fmla="*/ 842660 h 1144946"/>
                  <a:gd name="connsiteX6" fmla="*/ 1217861 w 1257586"/>
                  <a:gd name="connsiteY6" fmla="*/ 1113665 h 1144946"/>
                  <a:gd name="connsiteX7" fmla="*/ 919197 w 1257586"/>
                  <a:gd name="connsiteY7" fmla="*/ 1074125 h 1144946"/>
                  <a:gd name="connsiteX8" fmla="*/ 470898 w 1257586"/>
                  <a:gd name="connsiteY8" fmla="*/ 533274 h 1144946"/>
                  <a:gd name="connsiteX9" fmla="*/ 416052 w 1257586"/>
                  <a:gd name="connsiteY9" fmla="*/ 556215 h 1144946"/>
                  <a:gd name="connsiteX10" fmla="*/ 299481 w 1257586"/>
                  <a:gd name="connsiteY10" fmla="*/ 570817 h 1144946"/>
                  <a:gd name="connsiteX11" fmla="*/ 0 w 1257586"/>
                  <a:gd name="connsiteY11" fmla="*/ 385012 h 1144946"/>
                  <a:gd name="connsiteX12" fmla="*/ 87716 w 1257586"/>
                  <a:gd name="connsiteY12" fmla="*/ 253628 h 1144946"/>
                  <a:gd name="connsiteX13" fmla="*/ 182909 w 1257586"/>
                  <a:gd name="connsiteY13" fmla="*/ 213808 h 1144946"/>
                  <a:gd name="connsiteX14" fmla="*/ 203338 w 1257586"/>
                  <a:gd name="connsiteY14" fmla="*/ 211250 h 1144946"/>
                  <a:gd name="connsiteX15" fmla="*/ 141229 w 1257586"/>
                  <a:gd name="connsiteY15" fmla="*/ 95463 h 1144946"/>
                  <a:gd name="connsiteX16" fmla="*/ 167471 w 1257586"/>
                  <a:gd name="connsiteY16" fmla="*/ 11448 h 1144946"/>
                  <a:gd name="connsiteX0" fmla="*/ 167471 w 1263392"/>
                  <a:gd name="connsiteY0" fmla="*/ 11448 h 1149772"/>
                  <a:gd name="connsiteX1" fmla="*/ 253351 w 1263392"/>
                  <a:gd name="connsiteY1" fmla="*/ 30730 h 1149772"/>
                  <a:gd name="connsiteX2" fmla="*/ 381206 w 1263392"/>
                  <a:gd name="connsiteY2" fmla="*/ 206736 h 1149772"/>
                  <a:gd name="connsiteX3" fmla="*/ 442231 w 1263392"/>
                  <a:gd name="connsiteY3" fmla="*/ 221633 h 1149772"/>
                  <a:gd name="connsiteX4" fmla="*/ 547816 w 1263392"/>
                  <a:gd name="connsiteY4" fmla="*/ 281127 h 1149772"/>
                  <a:gd name="connsiteX5" fmla="*/ 1180813 w 1263392"/>
                  <a:gd name="connsiteY5" fmla="*/ 842660 h 1149772"/>
                  <a:gd name="connsiteX6" fmla="*/ 1217861 w 1263392"/>
                  <a:gd name="connsiteY6" fmla="*/ 1113665 h 1149772"/>
                  <a:gd name="connsiteX7" fmla="*/ 919197 w 1263392"/>
                  <a:gd name="connsiteY7" fmla="*/ 1074125 h 1149772"/>
                  <a:gd name="connsiteX8" fmla="*/ 470898 w 1263392"/>
                  <a:gd name="connsiteY8" fmla="*/ 533274 h 1149772"/>
                  <a:gd name="connsiteX9" fmla="*/ 416052 w 1263392"/>
                  <a:gd name="connsiteY9" fmla="*/ 556215 h 1149772"/>
                  <a:gd name="connsiteX10" fmla="*/ 299481 w 1263392"/>
                  <a:gd name="connsiteY10" fmla="*/ 570817 h 1149772"/>
                  <a:gd name="connsiteX11" fmla="*/ 0 w 1263392"/>
                  <a:gd name="connsiteY11" fmla="*/ 385012 h 1149772"/>
                  <a:gd name="connsiteX12" fmla="*/ 87716 w 1263392"/>
                  <a:gd name="connsiteY12" fmla="*/ 253628 h 1149772"/>
                  <a:gd name="connsiteX13" fmla="*/ 182909 w 1263392"/>
                  <a:gd name="connsiteY13" fmla="*/ 213808 h 1149772"/>
                  <a:gd name="connsiteX14" fmla="*/ 203338 w 1263392"/>
                  <a:gd name="connsiteY14" fmla="*/ 211250 h 1149772"/>
                  <a:gd name="connsiteX15" fmla="*/ 141229 w 1263392"/>
                  <a:gd name="connsiteY15" fmla="*/ 95463 h 1149772"/>
                  <a:gd name="connsiteX16" fmla="*/ 167471 w 1263392"/>
                  <a:gd name="connsiteY16" fmla="*/ 11448 h 1149772"/>
                  <a:gd name="connsiteX0" fmla="*/ 167471 w 1243436"/>
                  <a:gd name="connsiteY0" fmla="*/ 11448 h 1131974"/>
                  <a:gd name="connsiteX1" fmla="*/ 253351 w 1243436"/>
                  <a:gd name="connsiteY1" fmla="*/ 30730 h 1131974"/>
                  <a:gd name="connsiteX2" fmla="*/ 381206 w 1243436"/>
                  <a:gd name="connsiteY2" fmla="*/ 206736 h 1131974"/>
                  <a:gd name="connsiteX3" fmla="*/ 442231 w 1243436"/>
                  <a:gd name="connsiteY3" fmla="*/ 221633 h 1131974"/>
                  <a:gd name="connsiteX4" fmla="*/ 547816 w 1243436"/>
                  <a:gd name="connsiteY4" fmla="*/ 281127 h 1131974"/>
                  <a:gd name="connsiteX5" fmla="*/ 1180813 w 1243436"/>
                  <a:gd name="connsiteY5" fmla="*/ 842660 h 1131974"/>
                  <a:gd name="connsiteX6" fmla="*/ 1180619 w 1243436"/>
                  <a:gd name="connsiteY6" fmla="*/ 1082589 h 1131974"/>
                  <a:gd name="connsiteX7" fmla="*/ 919197 w 1243436"/>
                  <a:gd name="connsiteY7" fmla="*/ 1074125 h 1131974"/>
                  <a:gd name="connsiteX8" fmla="*/ 470898 w 1243436"/>
                  <a:gd name="connsiteY8" fmla="*/ 533274 h 1131974"/>
                  <a:gd name="connsiteX9" fmla="*/ 416052 w 1243436"/>
                  <a:gd name="connsiteY9" fmla="*/ 556215 h 1131974"/>
                  <a:gd name="connsiteX10" fmla="*/ 299481 w 1243436"/>
                  <a:gd name="connsiteY10" fmla="*/ 570817 h 1131974"/>
                  <a:gd name="connsiteX11" fmla="*/ 0 w 1243436"/>
                  <a:gd name="connsiteY11" fmla="*/ 385012 h 1131974"/>
                  <a:gd name="connsiteX12" fmla="*/ 87716 w 1243436"/>
                  <a:gd name="connsiteY12" fmla="*/ 253628 h 1131974"/>
                  <a:gd name="connsiteX13" fmla="*/ 182909 w 1243436"/>
                  <a:gd name="connsiteY13" fmla="*/ 213808 h 1131974"/>
                  <a:gd name="connsiteX14" fmla="*/ 203338 w 1243436"/>
                  <a:gd name="connsiteY14" fmla="*/ 211250 h 1131974"/>
                  <a:gd name="connsiteX15" fmla="*/ 141229 w 1243436"/>
                  <a:gd name="connsiteY15" fmla="*/ 95463 h 1131974"/>
                  <a:gd name="connsiteX16" fmla="*/ 167471 w 1243436"/>
                  <a:gd name="connsiteY16" fmla="*/ 11448 h 1131974"/>
                  <a:gd name="connsiteX0" fmla="*/ 167471 w 1243436"/>
                  <a:gd name="connsiteY0" fmla="*/ 11448 h 1131622"/>
                  <a:gd name="connsiteX1" fmla="*/ 253351 w 1243436"/>
                  <a:gd name="connsiteY1" fmla="*/ 30730 h 1131622"/>
                  <a:gd name="connsiteX2" fmla="*/ 381206 w 1243436"/>
                  <a:gd name="connsiteY2" fmla="*/ 206736 h 1131622"/>
                  <a:gd name="connsiteX3" fmla="*/ 442231 w 1243436"/>
                  <a:gd name="connsiteY3" fmla="*/ 221633 h 1131622"/>
                  <a:gd name="connsiteX4" fmla="*/ 547816 w 1243436"/>
                  <a:gd name="connsiteY4" fmla="*/ 281127 h 1131622"/>
                  <a:gd name="connsiteX5" fmla="*/ 1180813 w 1243436"/>
                  <a:gd name="connsiteY5" fmla="*/ 842660 h 1131622"/>
                  <a:gd name="connsiteX6" fmla="*/ 1180619 w 1243436"/>
                  <a:gd name="connsiteY6" fmla="*/ 1082589 h 1131622"/>
                  <a:gd name="connsiteX7" fmla="*/ 919197 w 1243436"/>
                  <a:gd name="connsiteY7" fmla="*/ 1074125 h 1131622"/>
                  <a:gd name="connsiteX8" fmla="*/ 470898 w 1243436"/>
                  <a:gd name="connsiteY8" fmla="*/ 533274 h 1131622"/>
                  <a:gd name="connsiteX9" fmla="*/ 416052 w 1243436"/>
                  <a:gd name="connsiteY9" fmla="*/ 556215 h 1131622"/>
                  <a:gd name="connsiteX10" fmla="*/ 299481 w 1243436"/>
                  <a:gd name="connsiteY10" fmla="*/ 570817 h 1131622"/>
                  <a:gd name="connsiteX11" fmla="*/ 0 w 1243436"/>
                  <a:gd name="connsiteY11" fmla="*/ 385012 h 1131622"/>
                  <a:gd name="connsiteX12" fmla="*/ 87716 w 1243436"/>
                  <a:gd name="connsiteY12" fmla="*/ 253628 h 1131622"/>
                  <a:gd name="connsiteX13" fmla="*/ 182909 w 1243436"/>
                  <a:gd name="connsiteY13" fmla="*/ 213808 h 1131622"/>
                  <a:gd name="connsiteX14" fmla="*/ 203338 w 1243436"/>
                  <a:gd name="connsiteY14" fmla="*/ 211250 h 1131622"/>
                  <a:gd name="connsiteX15" fmla="*/ 141229 w 1243436"/>
                  <a:gd name="connsiteY15" fmla="*/ 95463 h 1131622"/>
                  <a:gd name="connsiteX16" fmla="*/ 167471 w 1243436"/>
                  <a:gd name="connsiteY16" fmla="*/ 11448 h 1131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3436" h="113162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cubicBezTo>
                      <a:pt x="758815" y="468305"/>
                      <a:pt x="1075346" y="709083"/>
                      <a:pt x="1180813" y="842660"/>
                    </a:cubicBezTo>
                    <a:cubicBezTo>
                      <a:pt x="1286280" y="976237"/>
                      <a:pt x="1239114" y="1032169"/>
                      <a:pt x="1180619" y="1082589"/>
                    </a:cubicBezTo>
                    <a:cubicBezTo>
                      <a:pt x="1122124" y="1133009"/>
                      <a:pt x="1005010" y="1164798"/>
                      <a:pt x="919197" y="1074125"/>
                    </a:cubicBezTo>
                    <a:cubicBezTo>
                      <a:pt x="833384" y="983452"/>
                      <a:pt x="582907" y="653337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1C0E51D1-F676-41C5-B9D9-7D2DDA7699C9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306" name="四角形: 角を丸くする 89">
                  <a:extLst>
                    <a:ext uri="{FF2B5EF4-FFF2-40B4-BE49-F238E27FC236}">
                      <a16:creationId xmlns:a16="http://schemas.microsoft.com/office/drawing/2014/main" id="{821256AB-5E02-4D89-9A80-03C2C1965D10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四角形: 角を丸くする 148">
                  <a:extLst>
                    <a:ext uri="{FF2B5EF4-FFF2-40B4-BE49-F238E27FC236}">
                      <a16:creationId xmlns:a16="http://schemas.microsoft.com/office/drawing/2014/main" id="{2003852D-5F66-4B22-A40D-7ABF00193011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8" name="四角形: 角を丸くする 149">
                  <a:extLst>
                    <a:ext uri="{FF2B5EF4-FFF2-40B4-BE49-F238E27FC236}">
                      <a16:creationId xmlns:a16="http://schemas.microsoft.com/office/drawing/2014/main" id="{43F10137-8ED3-4914-A31D-38D4540585D7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9" name="四角形: 角を丸くする 150">
                  <a:extLst>
                    <a:ext uri="{FF2B5EF4-FFF2-40B4-BE49-F238E27FC236}">
                      <a16:creationId xmlns:a16="http://schemas.microsoft.com/office/drawing/2014/main" id="{2AD73082-12DA-497C-8084-6E3B218779F1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0" name="楕円 309">
                  <a:extLst>
                    <a:ext uri="{FF2B5EF4-FFF2-40B4-BE49-F238E27FC236}">
                      <a16:creationId xmlns:a16="http://schemas.microsoft.com/office/drawing/2014/main" id="{F1D3B775-C060-445F-8164-D875D991B75C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5B3D2D7-1683-452C-9DF7-41279DF06F7B}"/>
              </a:ext>
            </a:extLst>
          </p:cNvPr>
          <p:cNvGrpSpPr/>
          <p:nvPr/>
        </p:nvGrpSpPr>
        <p:grpSpPr>
          <a:xfrm>
            <a:off x="7410204" y="1276191"/>
            <a:ext cx="1022784" cy="2222300"/>
            <a:chOff x="7410204" y="1276191"/>
            <a:chExt cx="1022784" cy="2222300"/>
          </a:xfrm>
        </p:grpSpPr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6909012B-C6D5-4275-8FDE-E40FC4B878B0}"/>
                </a:ext>
              </a:extLst>
            </p:cNvPr>
            <p:cNvGrpSpPr/>
            <p:nvPr/>
          </p:nvGrpSpPr>
          <p:grpSpPr>
            <a:xfrm>
              <a:off x="7671381" y="2816866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13" name="フリーフォーム: 図形 312">
                <a:extLst>
                  <a:ext uri="{FF2B5EF4-FFF2-40B4-BE49-F238E27FC236}">
                    <a16:creationId xmlns:a16="http://schemas.microsoft.com/office/drawing/2014/main" id="{3573C559-0ACA-4006-A3B9-BF861EE0460B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14" name="フリーフォーム: 図形 313">
                <a:extLst>
                  <a:ext uri="{FF2B5EF4-FFF2-40B4-BE49-F238E27FC236}">
                    <a16:creationId xmlns:a16="http://schemas.microsoft.com/office/drawing/2014/main" id="{B09F9CED-3333-43C1-BC06-37BD517CE8A0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18" name="台形 317">
              <a:extLst>
                <a:ext uri="{FF2B5EF4-FFF2-40B4-BE49-F238E27FC236}">
                  <a16:creationId xmlns:a16="http://schemas.microsoft.com/office/drawing/2014/main" id="{8906EBDD-A2BE-45A3-B10C-DF41383ED2B9}"/>
                </a:ext>
              </a:extLst>
            </p:cNvPr>
            <p:cNvSpPr/>
            <p:nvPr/>
          </p:nvSpPr>
          <p:spPr bwMode="auto">
            <a:xfrm>
              <a:off x="7822930" y="1961685"/>
              <a:ext cx="197332" cy="264489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4" name="フリーフォーム: 図形 333">
              <a:extLst>
                <a:ext uri="{FF2B5EF4-FFF2-40B4-BE49-F238E27FC236}">
                  <a16:creationId xmlns:a16="http://schemas.microsoft.com/office/drawing/2014/main" id="{B03632EE-22D5-454E-BAB5-171553D22BDF}"/>
                </a:ext>
              </a:extLst>
            </p:cNvPr>
            <p:cNvSpPr/>
            <p:nvPr/>
          </p:nvSpPr>
          <p:spPr>
            <a:xfrm>
              <a:off x="7678096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5" name="フリーフォーム: 図形 334">
              <a:extLst>
                <a:ext uri="{FF2B5EF4-FFF2-40B4-BE49-F238E27FC236}">
                  <a16:creationId xmlns:a16="http://schemas.microsoft.com/office/drawing/2014/main" id="{2A29720B-3C4D-4497-96CE-79C2D8AFE804}"/>
                </a:ext>
              </a:extLst>
            </p:cNvPr>
            <p:cNvSpPr/>
            <p:nvPr/>
          </p:nvSpPr>
          <p:spPr>
            <a:xfrm flipH="1">
              <a:off x="7959077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36" name="フリーフォーム: 図形 335">
              <a:extLst>
                <a:ext uri="{FF2B5EF4-FFF2-40B4-BE49-F238E27FC236}">
                  <a16:creationId xmlns:a16="http://schemas.microsoft.com/office/drawing/2014/main" id="{F1FF5F60-85B3-4290-8030-6F08D693ECCD}"/>
                </a:ext>
              </a:extLst>
            </p:cNvPr>
            <p:cNvSpPr/>
            <p:nvPr/>
          </p:nvSpPr>
          <p:spPr>
            <a:xfrm>
              <a:off x="7551155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7" name="フリーフォーム: 図形 336">
              <a:extLst>
                <a:ext uri="{FF2B5EF4-FFF2-40B4-BE49-F238E27FC236}">
                  <a16:creationId xmlns:a16="http://schemas.microsoft.com/office/drawing/2014/main" id="{2F27E84C-2ECC-451F-8D02-5C576433AC32}"/>
                </a:ext>
              </a:extLst>
            </p:cNvPr>
            <p:cNvSpPr/>
            <p:nvPr/>
          </p:nvSpPr>
          <p:spPr bwMode="auto">
            <a:xfrm rot="9900000">
              <a:off x="76176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537B2C72-C9C1-4E74-B9B3-1DB39C94AEEE}"/>
                </a:ext>
              </a:extLst>
            </p:cNvPr>
            <p:cNvGrpSpPr/>
            <p:nvPr/>
          </p:nvGrpSpPr>
          <p:grpSpPr>
            <a:xfrm>
              <a:off x="7410204" y="1276191"/>
              <a:ext cx="1022784" cy="1015502"/>
              <a:chOff x="7410204" y="995509"/>
              <a:chExt cx="1022784" cy="1015502"/>
            </a:xfrm>
          </p:grpSpPr>
          <p:grpSp>
            <p:nvGrpSpPr>
              <p:cNvPr id="316" name="グループ化 315">
                <a:extLst>
                  <a:ext uri="{FF2B5EF4-FFF2-40B4-BE49-F238E27FC236}">
                    <a16:creationId xmlns:a16="http://schemas.microsoft.com/office/drawing/2014/main" id="{98577115-034A-446A-973B-5FBE3089CC75}"/>
                  </a:ext>
                </a:extLst>
              </p:cNvPr>
              <p:cNvGrpSpPr/>
              <p:nvPr/>
            </p:nvGrpSpPr>
            <p:grpSpPr>
              <a:xfrm rot="900000" flipH="1">
                <a:off x="8227066" y="1462228"/>
                <a:ext cx="205922" cy="269579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324" name="楕円 323">
                  <a:extLst>
                    <a:ext uri="{FF2B5EF4-FFF2-40B4-BE49-F238E27FC236}">
                      <a16:creationId xmlns:a16="http://schemas.microsoft.com/office/drawing/2014/main" id="{E32161F1-AE3C-4958-83AF-F14C6C53748C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5" name="楕円 324">
                  <a:extLst>
                    <a:ext uri="{FF2B5EF4-FFF2-40B4-BE49-F238E27FC236}">
                      <a16:creationId xmlns:a16="http://schemas.microsoft.com/office/drawing/2014/main" id="{195E4B23-4A2C-457A-AC52-E962338C6E3A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17" name="グループ化 316">
                <a:extLst>
                  <a:ext uri="{FF2B5EF4-FFF2-40B4-BE49-F238E27FC236}">
                    <a16:creationId xmlns:a16="http://schemas.microsoft.com/office/drawing/2014/main" id="{9D214A97-30B3-4447-8990-FF5BE9153C7C}"/>
                  </a:ext>
                </a:extLst>
              </p:cNvPr>
              <p:cNvGrpSpPr/>
              <p:nvPr/>
            </p:nvGrpSpPr>
            <p:grpSpPr>
              <a:xfrm rot="20700000">
                <a:off x="7410204" y="1462227"/>
                <a:ext cx="205922" cy="269579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322" name="楕円 321">
                  <a:extLst>
                    <a:ext uri="{FF2B5EF4-FFF2-40B4-BE49-F238E27FC236}">
                      <a16:creationId xmlns:a16="http://schemas.microsoft.com/office/drawing/2014/main" id="{EE660BC9-97BC-47EC-82B9-FEEF81C799A7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3" name="楕円 322">
                  <a:extLst>
                    <a:ext uri="{FF2B5EF4-FFF2-40B4-BE49-F238E27FC236}">
                      <a16:creationId xmlns:a16="http://schemas.microsoft.com/office/drawing/2014/main" id="{600935CE-342A-42EC-BFBA-BC8ACA2A75E8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19" name="楕円 318">
                <a:extLst>
                  <a:ext uri="{FF2B5EF4-FFF2-40B4-BE49-F238E27FC236}">
                    <a16:creationId xmlns:a16="http://schemas.microsoft.com/office/drawing/2014/main" id="{7FD1F5A1-56F9-47C5-867A-1D2C0BBB2759}"/>
                  </a:ext>
                </a:extLst>
              </p:cNvPr>
              <p:cNvSpPr/>
              <p:nvPr/>
            </p:nvSpPr>
            <p:spPr bwMode="auto">
              <a:xfrm>
                <a:off x="7521530" y="1103454"/>
                <a:ext cx="800133" cy="907557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アーチ 319">
                <a:extLst>
                  <a:ext uri="{FF2B5EF4-FFF2-40B4-BE49-F238E27FC236}">
                    <a16:creationId xmlns:a16="http://schemas.microsoft.com/office/drawing/2014/main" id="{090ACC2F-D551-4FB9-88E6-69469BAD7F99}"/>
                  </a:ext>
                </a:extLst>
              </p:cNvPr>
              <p:cNvSpPr/>
              <p:nvPr/>
            </p:nvSpPr>
            <p:spPr bwMode="auto">
              <a:xfrm rot="10800000">
                <a:off x="7791395" y="1688381"/>
                <a:ext cx="268767" cy="268769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楕円 320">
                <a:extLst>
                  <a:ext uri="{FF2B5EF4-FFF2-40B4-BE49-F238E27FC236}">
                    <a16:creationId xmlns:a16="http://schemas.microsoft.com/office/drawing/2014/main" id="{653B9C0E-DA25-4C0B-8EE1-707B064F465F}"/>
                  </a:ext>
                </a:extLst>
              </p:cNvPr>
              <p:cNvSpPr/>
              <p:nvPr/>
            </p:nvSpPr>
            <p:spPr bwMode="auto">
              <a:xfrm>
                <a:off x="7887520" y="1787558"/>
                <a:ext cx="80488" cy="45157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22BE6C61-86FB-4F6D-8521-B1E848FB752B}"/>
                  </a:ext>
                </a:extLst>
              </p:cNvPr>
              <p:cNvGrpSpPr/>
              <p:nvPr/>
            </p:nvGrpSpPr>
            <p:grpSpPr>
              <a:xfrm rot="10800000">
                <a:off x="7621608" y="1522492"/>
                <a:ext cx="612315" cy="185663"/>
                <a:chOff x="4939631" y="5205634"/>
                <a:chExt cx="837282" cy="253875"/>
              </a:xfrm>
            </p:grpSpPr>
            <p:sp>
              <p:nvSpPr>
                <p:cNvPr id="327" name="アーチ 326">
                  <a:extLst>
                    <a:ext uri="{FF2B5EF4-FFF2-40B4-BE49-F238E27FC236}">
                      <a16:creationId xmlns:a16="http://schemas.microsoft.com/office/drawing/2014/main" id="{80425C93-30A0-408B-94C4-EA4EA04F750D}"/>
                    </a:ext>
                  </a:extLst>
                </p:cNvPr>
                <p:cNvSpPr/>
                <p:nvPr/>
              </p:nvSpPr>
              <p:spPr bwMode="auto">
                <a:xfrm>
                  <a:off x="4939631" y="5205634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8" name="アーチ 327">
                  <a:extLst>
                    <a:ext uri="{FF2B5EF4-FFF2-40B4-BE49-F238E27FC236}">
                      <a16:creationId xmlns:a16="http://schemas.microsoft.com/office/drawing/2014/main" id="{C117035D-FDE2-4E75-B054-BFD3EB36D337}"/>
                    </a:ext>
                  </a:extLst>
                </p:cNvPr>
                <p:cNvSpPr/>
                <p:nvPr/>
              </p:nvSpPr>
              <p:spPr bwMode="auto">
                <a:xfrm>
                  <a:off x="5523037" y="5205635"/>
                  <a:ext cx="253876" cy="253874"/>
                </a:xfrm>
                <a:prstGeom prst="blockArc">
                  <a:avLst>
                    <a:gd name="adj1" fmla="val 11369852"/>
                    <a:gd name="adj2" fmla="val 20871757"/>
                    <a:gd name="adj3" fmla="val 14016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31" name="グループ化 330">
                <a:extLst>
                  <a:ext uri="{FF2B5EF4-FFF2-40B4-BE49-F238E27FC236}">
                    <a16:creationId xmlns:a16="http://schemas.microsoft.com/office/drawing/2014/main" id="{363FB441-5C42-4D11-B982-22963D617697}"/>
                  </a:ext>
                </a:extLst>
              </p:cNvPr>
              <p:cNvGrpSpPr/>
              <p:nvPr/>
            </p:nvGrpSpPr>
            <p:grpSpPr>
              <a:xfrm>
                <a:off x="7584548" y="1451185"/>
                <a:ext cx="686437" cy="72992"/>
                <a:chOff x="1852183" y="1471961"/>
                <a:chExt cx="938637" cy="99810"/>
              </a:xfrm>
            </p:grpSpPr>
            <p:sp>
              <p:nvSpPr>
                <p:cNvPr id="332" name="月 331">
                  <a:extLst>
                    <a:ext uri="{FF2B5EF4-FFF2-40B4-BE49-F238E27FC236}">
                      <a16:creationId xmlns:a16="http://schemas.microsoft.com/office/drawing/2014/main" id="{5E3EC6D8-D32C-4657-8B1E-EB0D25C44D48}"/>
                    </a:ext>
                  </a:extLst>
                </p:cNvPr>
                <p:cNvSpPr/>
                <p:nvPr/>
              </p:nvSpPr>
              <p:spPr bwMode="auto">
                <a:xfrm rot="5400000">
                  <a:off x="1975135" y="1349017"/>
                  <a:ext cx="99802" cy="345705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3" name="月 332">
                  <a:extLst>
                    <a:ext uri="{FF2B5EF4-FFF2-40B4-BE49-F238E27FC236}">
                      <a16:creationId xmlns:a16="http://schemas.microsoft.com/office/drawing/2014/main" id="{E80CBC72-4DE9-4E4D-AA15-55759856CCE2}"/>
                    </a:ext>
                  </a:extLst>
                </p:cNvPr>
                <p:cNvSpPr/>
                <p:nvPr/>
              </p:nvSpPr>
              <p:spPr bwMode="auto">
                <a:xfrm rot="5400000">
                  <a:off x="2568068" y="1349009"/>
                  <a:ext cx="99799" cy="345704"/>
                </a:xfrm>
                <a:prstGeom prst="moon">
                  <a:avLst>
                    <a:gd name="adj" fmla="val 60509"/>
                  </a:avLst>
                </a:prstGeom>
                <a:solidFill>
                  <a:schemeClr val="tx1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38" name="フリーフォーム: 図形 337">
                <a:extLst>
                  <a:ext uri="{FF2B5EF4-FFF2-40B4-BE49-F238E27FC236}">
                    <a16:creationId xmlns:a16="http://schemas.microsoft.com/office/drawing/2014/main" id="{7A008547-AD1E-4AC3-A70B-CD90EA3C198E}"/>
                  </a:ext>
                </a:extLst>
              </p:cNvPr>
              <p:cNvSpPr/>
              <p:nvPr/>
            </p:nvSpPr>
            <p:spPr>
              <a:xfrm>
                <a:off x="7416800" y="995509"/>
                <a:ext cx="986763" cy="631021"/>
              </a:xfrm>
              <a:custGeom>
                <a:avLst/>
                <a:gdLst>
                  <a:gd name="connsiteX0" fmla="*/ 434973 w 991131"/>
                  <a:gd name="connsiteY0" fmla="*/ 167 h 587151"/>
                  <a:gd name="connsiteX1" fmla="*/ 526530 w 991131"/>
                  <a:gd name="connsiteY1" fmla="*/ 13535 h 587151"/>
                  <a:gd name="connsiteX2" fmla="*/ 557743 w 991131"/>
                  <a:gd name="connsiteY2" fmla="*/ 26196 h 587151"/>
                  <a:gd name="connsiteX3" fmla="*/ 603043 w 991131"/>
                  <a:gd name="connsiteY3" fmla="*/ 19133 h 587151"/>
                  <a:gd name="connsiteX4" fmla="*/ 886359 w 991131"/>
                  <a:gd name="connsiteY4" fmla="*/ 145461 h 587151"/>
                  <a:gd name="connsiteX5" fmla="*/ 913347 w 991131"/>
                  <a:gd name="connsiteY5" fmla="*/ 587151 h 587151"/>
                  <a:gd name="connsiteX6" fmla="*/ 719186 w 991131"/>
                  <a:gd name="connsiteY6" fmla="*/ 299174 h 587151"/>
                  <a:gd name="connsiteX7" fmla="*/ 611381 w 991131"/>
                  <a:gd name="connsiteY7" fmla="*/ 198193 h 587151"/>
                  <a:gd name="connsiteX8" fmla="*/ 538068 w 991131"/>
                  <a:gd name="connsiteY8" fmla="*/ 218234 h 587151"/>
                  <a:gd name="connsiteX9" fmla="*/ 45285 w 991131"/>
                  <a:gd name="connsiteY9" fmla="*/ 575306 h 587151"/>
                  <a:gd name="connsiteX10" fmla="*/ 45284 w 991131"/>
                  <a:gd name="connsiteY10" fmla="*/ 575306 h 587151"/>
                  <a:gd name="connsiteX11" fmla="*/ 209627 w 991131"/>
                  <a:gd name="connsiteY11" fmla="*/ 58153 h 587151"/>
                  <a:gd name="connsiteX12" fmla="*/ 434973 w 991131"/>
                  <a:gd name="connsiteY12" fmla="*/ 167 h 5871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91131" h="587151">
                    <a:moveTo>
                      <a:pt x="434973" y="167"/>
                    </a:moveTo>
                    <a:cubicBezTo>
                      <a:pt x="466276" y="1065"/>
                      <a:pt x="497027" y="5572"/>
                      <a:pt x="526530" y="13535"/>
                    </a:cubicBezTo>
                    <a:lnTo>
                      <a:pt x="557743" y="26196"/>
                    </a:lnTo>
                    <a:lnTo>
                      <a:pt x="603043" y="19133"/>
                    </a:lnTo>
                    <a:cubicBezTo>
                      <a:pt x="699461" y="14312"/>
                      <a:pt x="806128" y="58205"/>
                      <a:pt x="886359" y="145461"/>
                    </a:cubicBezTo>
                    <a:cubicBezTo>
                      <a:pt x="1014728" y="285070"/>
                      <a:pt x="1026811" y="482822"/>
                      <a:pt x="913347" y="587151"/>
                    </a:cubicBezTo>
                    <a:cubicBezTo>
                      <a:pt x="864073" y="482352"/>
                      <a:pt x="798008" y="384898"/>
                      <a:pt x="719186" y="299174"/>
                    </a:cubicBezTo>
                    <a:lnTo>
                      <a:pt x="611381" y="198193"/>
                    </a:lnTo>
                    <a:lnTo>
                      <a:pt x="538068" y="218234"/>
                    </a:lnTo>
                    <a:cubicBezTo>
                      <a:pt x="342386" y="282836"/>
                      <a:pt x="167873" y="407779"/>
                      <a:pt x="45285" y="575306"/>
                    </a:cubicBezTo>
                    <a:lnTo>
                      <a:pt x="45284" y="575306"/>
                    </a:lnTo>
                    <a:cubicBezTo>
                      <a:pt x="-55700" y="400397"/>
                      <a:pt x="17879" y="168859"/>
                      <a:pt x="209627" y="58153"/>
                    </a:cubicBezTo>
                    <a:cubicBezTo>
                      <a:pt x="281533" y="16638"/>
                      <a:pt x="359845" y="-1989"/>
                      <a:pt x="434973" y="167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82DE8D96-9997-4BD1-A87E-48841BB10DF7}"/>
                </a:ext>
              </a:extLst>
            </p:cNvPr>
            <p:cNvSpPr/>
            <p:nvPr/>
          </p:nvSpPr>
          <p:spPr bwMode="auto">
            <a:xfrm rot="11700000" flipH="1">
              <a:off x="79273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96504ED6-69C0-4404-BD99-66040B4159F2}"/>
              </a:ext>
            </a:extLst>
          </p:cNvPr>
          <p:cNvGrpSpPr/>
          <p:nvPr/>
        </p:nvGrpSpPr>
        <p:grpSpPr>
          <a:xfrm>
            <a:off x="4488485" y="3894110"/>
            <a:ext cx="1022784" cy="2526940"/>
            <a:chOff x="4488485" y="3894110"/>
            <a:chExt cx="1022784" cy="2526940"/>
          </a:xfrm>
        </p:grpSpPr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06399F14-3F46-4024-9E6C-02D768ECDD9B}"/>
                </a:ext>
              </a:extLst>
            </p:cNvPr>
            <p:cNvGrpSpPr/>
            <p:nvPr/>
          </p:nvGrpSpPr>
          <p:grpSpPr>
            <a:xfrm flipH="1">
              <a:off x="5238880" y="5199334"/>
              <a:ext cx="123378" cy="718131"/>
              <a:chOff x="7374740" y="5154699"/>
              <a:chExt cx="123378" cy="718131"/>
            </a:xfrm>
          </p:grpSpPr>
          <p:grpSp>
            <p:nvGrpSpPr>
              <p:cNvPr id="422" name="グループ化 421">
                <a:extLst>
                  <a:ext uri="{FF2B5EF4-FFF2-40B4-BE49-F238E27FC236}">
                    <a16:creationId xmlns:a16="http://schemas.microsoft.com/office/drawing/2014/main" id="{4122AD67-3D7D-4F79-A94A-F513F93DAA76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424" name="フリーフォーム: 図形 423">
                  <a:extLst>
                    <a:ext uri="{FF2B5EF4-FFF2-40B4-BE49-F238E27FC236}">
                      <a16:creationId xmlns:a16="http://schemas.microsoft.com/office/drawing/2014/main" id="{D00F3DAC-1B2B-4348-8552-257EA62D2210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5" name="フリーフォーム: 図形 424">
                  <a:extLst>
                    <a:ext uri="{FF2B5EF4-FFF2-40B4-BE49-F238E27FC236}">
                      <a16:creationId xmlns:a16="http://schemas.microsoft.com/office/drawing/2014/main" id="{57B2B737-2204-4CBE-8562-111D0A38CF5C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6" name="フリーフォーム: 図形 425">
                  <a:extLst>
                    <a:ext uri="{FF2B5EF4-FFF2-40B4-BE49-F238E27FC236}">
                      <a16:creationId xmlns:a16="http://schemas.microsoft.com/office/drawing/2014/main" id="{3886C8AB-ABC5-45F1-A3B7-FD85495321FB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BA38B369-3ACE-426F-844F-E989AD6C8055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27839AD-9821-4E86-BCEA-ACE7C227D056}"/>
                </a:ext>
              </a:extLst>
            </p:cNvPr>
            <p:cNvGrpSpPr/>
            <p:nvPr/>
          </p:nvGrpSpPr>
          <p:grpSpPr>
            <a:xfrm>
              <a:off x="4647956" y="5199334"/>
              <a:ext cx="123378" cy="718131"/>
              <a:chOff x="7374740" y="5154699"/>
              <a:chExt cx="123378" cy="718131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FA5BB1AD-012E-44AC-B708-0A32267A158F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37ABBAA0-31DF-4BCA-AC93-D3001FA6B947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1187279D-5665-446A-BE30-37C1E71F9F6A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DD70D7DD-975D-4BBB-AF53-DEF30B6D4673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7FAD807A-1B7A-4B7F-802D-9601B77F2E34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87C01271-97B7-4F20-89BE-130CCFDD1014}"/>
                </a:ext>
              </a:extLst>
            </p:cNvPr>
            <p:cNvGrpSpPr/>
            <p:nvPr/>
          </p:nvGrpSpPr>
          <p:grpSpPr>
            <a:xfrm>
              <a:off x="4749662" y="5739425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341" name="フリーフォーム: 図形 340">
                <a:extLst>
                  <a:ext uri="{FF2B5EF4-FFF2-40B4-BE49-F238E27FC236}">
                    <a16:creationId xmlns:a16="http://schemas.microsoft.com/office/drawing/2014/main" id="{0DA87709-D59D-4BD5-BCE3-CA4B176969DD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2" name="フリーフォーム: 図形 341">
                <a:extLst>
                  <a:ext uri="{FF2B5EF4-FFF2-40B4-BE49-F238E27FC236}">
                    <a16:creationId xmlns:a16="http://schemas.microsoft.com/office/drawing/2014/main" id="{58146F6A-ED61-4F4F-B4FB-8888B6A907AB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62" name="フリーフォーム: 図形 361">
              <a:extLst>
                <a:ext uri="{FF2B5EF4-FFF2-40B4-BE49-F238E27FC236}">
                  <a16:creationId xmlns:a16="http://schemas.microsoft.com/office/drawing/2014/main" id="{97BD09DC-0A0F-486C-BFA0-29487660D423}"/>
                </a:ext>
              </a:extLst>
            </p:cNvPr>
            <p:cNvSpPr/>
            <p:nvPr/>
          </p:nvSpPr>
          <p:spPr>
            <a:xfrm>
              <a:off x="4756377" y="6311390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63" name="フリーフォーム: 図形 362">
              <a:extLst>
                <a:ext uri="{FF2B5EF4-FFF2-40B4-BE49-F238E27FC236}">
                  <a16:creationId xmlns:a16="http://schemas.microsoft.com/office/drawing/2014/main" id="{467F4A29-3570-4048-A33A-22E0941EBD8E}"/>
                </a:ext>
              </a:extLst>
            </p:cNvPr>
            <p:cNvSpPr/>
            <p:nvPr/>
          </p:nvSpPr>
          <p:spPr>
            <a:xfrm flipH="1">
              <a:off x="5037358" y="6311390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64" name="フリーフォーム: 図形 363">
              <a:extLst>
                <a:ext uri="{FF2B5EF4-FFF2-40B4-BE49-F238E27FC236}">
                  <a16:creationId xmlns:a16="http://schemas.microsoft.com/office/drawing/2014/main" id="{53A4FB62-A661-4082-871B-9C6F105F6621}"/>
                </a:ext>
              </a:extLst>
            </p:cNvPr>
            <p:cNvSpPr/>
            <p:nvPr/>
          </p:nvSpPr>
          <p:spPr>
            <a:xfrm>
              <a:off x="4629436" y="5039576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68" name="グループ化 367">
              <a:extLst>
                <a:ext uri="{FF2B5EF4-FFF2-40B4-BE49-F238E27FC236}">
                  <a16:creationId xmlns:a16="http://schemas.microsoft.com/office/drawing/2014/main" id="{676A15C2-40DC-47BA-9EC5-0AC597229A02}"/>
                </a:ext>
              </a:extLst>
            </p:cNvPr>
            <p:cNvGrpSpPr/>
            <p:nvPr/>
          </p:nvGrpSpPr>
          <p:grpSpPr>
            <a:xfrm>
              <a:off x="4643635" y="4956605"/>
              <a:ext cx="644332" cy="627363"/>
              <a:chOff x="4227221" y="3462937"/>
              <a:chExt cx="1343117" cy="1356288"/>
            </a:xfrm>
          </p:grpSpPr>
          <p:sp>
            <p:nvSpPr>
              <p:cNvPr id="369" name="アーチ 368">
                <a:extLst>
                  <a:ext uri="{FF2B5EF4-FFF2-40B4-BE49-F238E27FC236}">
                    <a16:creationId xmlns:a16="http://schemas.microsoft.com/office/drawing/2014/main" id="{3692D05C-0B8C-4D83-91B5-36C45723BDE7}"/>
                  </a:ext>
                </a:extLst>
              </p:cNvPr>
              <p:cNvSpPr/>
              <p:nvPr/>
            </p:nvSpPr>
            <p:spPr>
              <a:xfrm>
                <a:off x="4452085" y="3462937"/>
                <a:ext cx="1026758" cy="1356288"/>
              </a:xfrm>
              <a:prstGeom prst="blockArc">
                <a:avLst>
                  <a:gd name="adj1" fmla="val 11910755"/>
                  <a:gd name="adj2" fmla="val 21484336"/>
                  <a:gd name="adj3" fmla="val 302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70" name="グループ化 369">
                <a:extLst>
                  <a:ext uri="{FF2B5EF4-FFF2-40B4-BE49-F238E27FC236}">
                    <a16:creationId xmlns:a16="http://schemas.microsoft.com/office/drawing/2014/main" id="{DC4C3EBF-25CA-4D96-8D77-1834E5D86DC1}"/>
                  </a:ext>
                </a:extLst>
              </p:cNvPr>
              <p:cNvGrpSpPr/>
              <p:nvPr/>
            </p:nvGrpSpPr>
            <p:grpSpPr>
              <a:xfrm>
                <a:off x="5341738" y="4106180"/>
                <a:ext cx="228600" cy="228600"/>
                <a:chOff x="4960144" y="5245894"/>
                <a:chExt cx="228600" cy="228600"/>
              </a:xfrm>
            </p:grpSpPr>
            <p:sp>
              <p:nvSpPr>
                <p:cNvPr id="376" name="楕円 375">
                  <a:extLst>
                    <a:ext uri="{FF2B5EF4-FFF2-40B4-BE49-F238E27FC236}">
                      <a16:creationId xmlns:a16="http://schemas.microsoft.com/office/drawing/2014/main" id="{3C600270-D648-4EE3-BCAE-B29FFBD19752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7" name="楕円 376">
                  <a:extLst>
                    <a:ext uri="{FF2B5EF4-FFF2-40B4-BE49-F238E27FC236}">
                      <a16:creationId xmlns:a16="http://schemas.microsoft.com/office/drawing/2014/main" id="{B278ECED-1679-40BE-A6BA-348C63C2064E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8" name="楕円 377">
                  <a:extLst>
                    <a:ext uri="{FF2B5EF4-FFF2-40B4-BE49-F238E27FC236}">
                      <a16:creationId xmlns:a16="http://schemas.microsoft.com/office/drawing/2014/main" id="{609C9685-D3CC-4E5B-AD7B-732C6B02BF57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9" name="楕円 378">
                  <a:extLst>
                    <a:ext uri="{FF2B5EF4-FFF2-40B4-BE49-F238E27FC236}">
                      <a16:creationId xmlns:a16="http://schemas.microsoft.com/office/drawing/2014/main" id="{F2304506-5EB8-40C7-AB75-49CA3A36F748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371" name="グループ化 370">
                <a:extLst>
                  <a:ext uri="{FF2B5EF4-FFF2-40B4-BE49-F238E27FC236}">
                    <a16:creationId xmlns:a16="http://schemas.microsoft.com/office/drawing/2014/main" id="{F7709CB3-E35C-40AF-B1F1-1CDA4F65F929}"/>
                  </a:ext>
                </a:extLst>
              </p:cNvPr>
              <p:cNvGrpSpPr/>
              <p:nvPr/>
            </p:nvGrpSpPr>
            <p:grpSpPr>
              <a:xfrm>
                <a:off x="4227221" y="3956298"/>
                <a:ext cx="513255" cy="803837"/>
                <a:chOff x="3526680" y="5096012"/>
                <a:chExt cx="513255" cy="803837"/>
              </a:xfrm>
            </p:grpSpPr>
            <p:sp>
              <p:nvSpPr>
                <p:cNvPr id="372" name="アーチ 371">
                  <a:extLst>
                    <a:ext uri="{FF2B5EF4-FFF2-40B4-BE49-F238E27FC236}">
                      <a16:creationId xmlns:a16="http://schemas.microsoft.com/office/drawing/2014/main" id="{25989B03-284A-4F8E-B371-A2BA97A2C78D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3" name="四角形: 角を丸くする 372">
                  <a:extLst>
                    <a:ext uri="{FF2B5EF4-FFF2-40B4-BE49-F238E27FC236}">
                      <a16:creationId xmlns:a16="http://schemas.microsoft.com/office/drawing/2014/main" id="{94BFBE7A-9CDE-44B8-BF7D-5448B2A17FFE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4" name="四角形: 角を丸くする 373">
                  <a:extLst>
                    <a:ext uri="{FF2B5EF4-FFF2-40B4-BE49-F238E27FC236}">
                      <a16:creationId xmlns:a16="http://schemas.microsoft.com/office/drawing/2014/main" id="{88CCE4E6-FF0F-4BF2-9B5E-43A9DDA8616B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75" name="アーチ 374">
                  <a:extLst>
                    <a:ext uri="{FF2B5EF4-FFF2-40B4-BE49-F238E27FC236}">
                      <a16:creationId xmlns:a16="http://schemas.microsoft.com/office/drawing/2014/main" id="{14295A62-52DA-41E2-8450-7B2C2A0F5671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2E997ACA-1926-43D3-AE1C-D8BEF52BF689}"/>
                </a:ext>
              </a:extLst>
            </p:cNvPr>
            <p:cNvSpPr/>
            <p:nvPr/>
          </p:nvSpPr>
          <p:spPr bwMode="auto">
            <a:xfrm>
              <a:off x="4918709" y="4884244"/>
              <a:ext cx="170700" cy="254660"/>
            </a:xfrm>
            <a:custGeom>
              <a:avLst/>
              <a:gdLst>
                <a:gd name="connsiteX0" fmla="*/ 20712 w 170700"/>
                <a:gd name="connsiteY0" fmla="*/ 0 h 254660"/>
                <a:gd name="connsiteX1" fmla="*/ 149270 w 170700"/>
                <a:gd name="connsiteY1" fmla="*/ 0 h 254660"/>
                <a:gd name="connsiteX2" fmla="*/ 170700 w 170700"/>
                <a:gd name="connsiteY2" fmla="*/ 164831 h 254660"/>
                <a:gd name="connsiteX3" fmla="*/ 87894 w 170700"/>
                <a:gd name="connsiteY3" fmla="*/ 254660 h 254660"/>
                <a:gd name="connsiteX4" fmla="*/ 0 w 170700"/>
                <a:gd name="connsiteY4" fmla="*/ 159311 h 25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00" h="254660">
                  <a:moveTo>
                    <a:pt x="20712" y="0"/>
                  </a:moveTo>
                  <a:lnTo>
                    <a:pt x="149270" y="0"/>
                  </a:lnTo>
                  <a:lnTo>
                    <a:pt x="170700" y="164831"/>
                  </a:lnTo>
                  <a:lnTo>
                    <a:pt x="87894" y="254660"/>
                  </a:lnTo>
                  <a:lnTo>
                    <a:pt x="0" y="159311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02" name="グループ化 401">
              <a:extLst>
                <a:ext uri="{FF2B5EF4-FFF2-40B4-BE49-F238E27FC236}">
                  <a16:creationId xmlns:a16="http://schemas.microsoft.com/office/drawing/2014/main" id="{195113A3-609A-4D7B-8246-56C9AB5E8F09}"/>
                </a:ext>
              </a:extLst>
            </p:cNvPr>
            <p:cNvGrpSpPr/>
            <p:nvPr/>
          </p:nvGrpSpPr>
          <p:grpSpPr>
            <a:xfrm rot="900000" flipH="1">
              <a:off x="5305347" y="4384787"/>
              <a:ext cx="205922" cy="269579"/>
              <a:chOff x="4299253" y="1489003"/>
              <a:chExt cx="208485" cy="272934"/>
            </a:xfrm>
            <a:solidFill>
              <a:srgbClr val="FFCC99"/>
            </a:solidFill>
          </p:grpSpPr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16D99EAE-771A-410B-918A-A070904E41FD}"/>
                  </a:ext>
                </a:extLst>
              </p:cNvPr>
              <p:cNvSpPr/>
              <p:nvPr/>
            </p:nvSpPr>
            <p:spPr bwMode="auto">
              <a:xfrm>
                <a:off x="4299253" y="1489003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7DF7DF31-C37A-40C9-89FC-8E6E98E853A3}"/>
                  </a:ext>
                </a:extLst>
              </p:cNvPr>
              <p:cNvSpPr/>
              <p:nvPr/>
            </p:nvSpPr>
            <p:spPr bwMode="auto">
              <a:xfrm>
                <a:off x="4332033" y="1531916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5" name="グループ化 404">
              <a:extLst>
                <a:ext uri="{FF2B5EF4-FFF2-40B4-BE49-F238E27FC236}">
                  <a16:creationId xmlns:a16="http://schemas.microsoft.com/office/drawing/2014/main" id="{A2E1E599-A8B1-4807-992C-EB1CB91931ED}"/>
                </a:ext>
              </a:extLst>
            </p:cNvPr>
            <p:cNvGrpSpPr/>
            <p:nvPr/>
          </p:nvGrpSpPr>
          <p:grpSpPr>
            <a:xfrm rot="20700000">
              <a:off x="4488485" y="4384786"/>
              <a:ext cx="205922" cy="269579"/>
              <a:chOff x="4287187" y="1485770"/>
              <a:chExt cx="208485" cy="272934"/>
            </a:xfrm>
            <a:solidFill>
              <a:srgbClr val="FFCC99"/>
            </a:solidFill>
          </p:grpSpPr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056247AA-786D-4292-994D-5E617C1D7C08}"/>
                  </a:ext>
                </a:extLst>
              </p:cNvPr>
              <p:cNvSpPr/>
              <p:nvPr/>
            </p:nvSpPr>
            <p:spPr bwMode="auto">
              <a:xfrm>
                <a:off x="4287187" y="1485770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楕円 406">
                <a:extLst>
                  <a:ext uri="{FF2B5EF4-FFF2-40B4-BE49-F238E27FC236}">
                    <a16:creationId xmlns:a16="http://schemas.microsoft.com/office/drawing/2014/main" id="{AB019BAC-82FE-41D5-BC06-9CB139064789}"/>
                  </a:ext>
                </a:extLst>
              </p:cNvPr>
              <p:cNvSpPr/>
              <p:nvPr/>
            </p:nvSpPr>
            <p:spPr bwMode="auto">
              <a:xfrm>
                <a:off x="4319968" y="1528684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08" name="楕円 407">
              <a:extLst>
                <a:ext uri="{FF2B5EF4-FFF2-40B4-BE49-F238E27FC236}">
                  <a16:creationId xmlns:a16="http://schemas.microsoft.com/office/drawing/2014/main" id="{37695390-95E0-4341-8F6C-19186308D557}"/>
                </a:ext>
              </a:extLst>
            </p:cNvPr>
            <p:cNvSpPr/>
            <p:nvPr/>
          </p:nvSpPr>
          <p:spPr bwMode="auto">
            <a:xfrm>
              <a:off x="4599811" y="4026013"/>
              <a:ext cx="800133" cy="90755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9" name="アーチ 408">
              <a:extLst>
                <a:ext uri="{FF2B5EF4-FFF2-40B4-BE49-F238E27FC236}">
                  <a16:creationId xmlns:a16="http://schemas.microsoft.com/office/drawing/2014/main" id="{232100E2-EAB9-44CE-8536-105BCEBA0630}"/>
                </a:ext>
              </a:extLst>
            </p:cNvPr>
            <p:cNvSpPr/>
            <p:nvPr/>
          </p:nvSpPr>
          <p:spPr bwMode="auto">
            <a:xfrm rot="10800000">
              <a:off x="4869676" y="4553558"/>
              <a:ext cx="268767" cy="268769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0" name="楕円 409">
              <a:extLst>
                <a:ext uri="{FF2B5EF4-FFF2-40B4-BE49-F238E27FC236}">
                  <a16:creationId xmlns:a16="http://schemas.microsoft.com/office/drawing/2014/main" id="{35A2F90E-5F79-493E-AAD3-D59F0B5EE060}"/>
                </a:ext>
              </a:extLst>
            </p:cNvPr>
            <p:cNvSpPr/>
            <p:nvPr/>
          </p:nvSpPr>
          <p:spPr bwMode="auto">
            <a:xfrm>
              <a:off x="4965801" y="4652735"/>
              <a:ext cx="80488" cy="45157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C3010716-E101-41F4-AB6C-7A681564DE97}"/>
                </a:ext>
              </a:extLst>
            </p:cNvPr>
            <p:cNvGrpSpPr/>
            <p:nvPr/>
          </p:nvGrpSpPr>
          <p:grpSpPr>
            <a:xfrm>
              <a:off x="4699889" y="4370323"/>
              <a:ext cx="612315" cy="193205"/>
              <a:chOff x="4939631" y="5249966"/>
              <a:chExt cx="837282" cy="264189"/>
            </a:xfrm>
          </p:grpSpPr>
          <p:sp>
            <p:nvSpPr>
              <p:cNvPr id="412" name="アーチ 411">
                <a:extLst>
                  <a:ext uri="{FF2B5EF4-FFF2-40B4-BE49-F238E27FC236}">
                    <a16:creationId xmlns:a16="http://schemas.microsoft.com/office/drawing/2014/main" id="{EDDCF335-66B3-4704-B1DC-BE35DFBAD9E6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3" name="アーチ 412">
                <a:extLst>
                  <a:ext uri="{FF2B5EF4-FFF2-40B4-BE49-F238E27FC236}">
                    <a16:creationId xmlns:a16="http://schemas.microsoft.com/office/drawing/2014/main" id="{2C3CCB1E-D672-4F01-9649-2803091A241A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4" name="楕円 413">
                <a:extLst>
                  <a:ext uri="{FF2B5EF4-FFF2-40B4-BE49-F238E27FC236}">
                    <a16:creationId xmlns:a16="http://schemas.microsoft.com/office/drawing/2014/main" id="{902A23B2-2A3F-4646-865B-5A24727C52CB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5" name="楕円 414">
                <a:extLst>
                  <a:ext uri="{FF2B5EF4-FFF2-40B4-BE49-F238E27FC236}">
                    <a16:creationId xmlns:a16="http://schemas.microsoft.com/office/drawing/2014/main" id="{CCF93A92-F263-4874-A08C-44F36CDEA139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CAD5EAD1-F442-44D6-8E26-996B098C7A50}"/>
                </a:ext>
              </a:extLst>
            </p:cNvPr>
            <p:cNvGrpSpPr/>
            <p:nvPr/>
          </p:nvGrpSpPr>
          <p:grpSpPr>
            <a:xfrm>
              <a:off x="4662829" y="4291776"/>
              <a:ext cx="686436" cy="72987"/>
              <a:chOff x="1852184" y="1428653"/>
              <a:chExt cx="938636" cy="99803"/>
            </a:xfrm>
          </p:grpSpPr>
          <p:sp>
            <p:nvSpPr>
              <p:cNvPr id="417" name="月 416">
                <a:extLst>
                  <a:ext uri="{FF2B5EF4-FFF2-40B4-BE49-F238E27FC236}">
                    <a16:creationId xmlns:a16="http://schemas.microsoft.com/office/drawing/2014/main" id="{0F6211E9-554E-4665-89C0-B44F8C5EDB4B}"/>
                  </a:ext>
                </a:extLst>
              </p:cNvPr>
              <p:cNvSpPr/>
              <p:nvPr/>
            </p:nvSpPr>
            <p:spPr bwMode="auto">
              <a:xfrm rot="5400000">
                <a:off x="1975136" y="1305703"/>
                <a:ext cx="99801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月 417">
                <a:extLst>
                  <a:ext uri="{FF2B5EF4-FFF2-40B4-BE49-F238E27FC236}">
                    <a16:creationId xmlns:a16="http://schemas.microsoft.com/office/drawing/2014/main" id="{ACC8BF5B-B635-42AB-911B-5040C48BF5FD}"/>
                  </a:ext>
                </a:extLst>
              </p:cNvPr>
              <p:cNvSpPr/>
              <p:nvPr/>
            </p:nvSpPr>
            <p:spPr bwMode="auto">
              <a:xfrm rot="5400000">
                <a:off x="2568069" y="1305699"/>
                <a:ext cx="99798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19" name="フリーフォーム: 図形 418">
              <a:extLst>
                <a:ext uri="{FF2B5EF4-FFF2-40B4-BE49-F238E27FC236}">
                  <a16:creationId xmlns:a16="http://schemas.microsoft.com/office/drawing/2014/main" id="{05AEE62C-BAFE-4CEF-B71A-27809693C448}"/>
                </a:ext>
              </a:extLst>
            </p:cNvPr>
            <p:cNvSpPr/>
            <p:nvPr/>
          </p:nvSpPr>
          <p:spPr>
            <a:xfrm>
              <a:off x="4495081" y="3894110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DF81AFC-1480-4B87-AACF-65328F661E02}"/>
              </a:ext>
            </a:extLst>
          </p:cNvPr>
          <p:cNvGrpSpPr/>
          <p:nvPr/>
        </p:nvGrpSpPr>
        <p:grpSpPr>
          <a:xfrm>
            <a:off x="1531038" y="3871056"/>
            <a:ext cx="1022784" cy="2523486"/>
            <a:chOff x="1531038" y="3871056"/>
            <a:chExt cx="1022784" cy="2523486"/>
          </a:xfrm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8A1AA14A-BCAE-4E7B-BAF7-14B17C125673}"/>
                </a:ext>
              </a:extLst>
            </p:cNvPr>
            <p:cNvSpPr/>
            <p:nvPr/>
          </p:nvSpPr>
          <p:spPr>
            <a:xfrm>
              <a:off x="1884274" y="6116248"/>
              <a:ext cx="134526" cy="1729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95F2153C-FAD6-407D-BA1A-D6621AC5FF27}"/>
                </a:ext>
              </a:extLst>
            </p:cNvPr>
            <p:cNvGrpSpPr/>
            <p:nvPr/>
          </p:nvGrpSpPr>
          <p:grpSpPr>
            <a:xfrm rot="259739" flipH="1">
              <a:off x="2272375" y="5183764"/>
              <a:ext cx="120580" cy="686475"/>
              <a:chOff x="7374740" y="5154699"/>
              <a:chExt cx="123378" cy="718131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8D4A91DD-37F0-4AFB-8C82-67524BD880A0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2F500BE-55B3-4798-91A0-FE603F9AA723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E627F8EE-14A1-4E2A-9F25-2D75E0E8B1C6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87A3AD2-3001-4399-A2F3-59D9E4079F41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DB90CE40-A2E5-4403-BAD1-8784E489EC51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ABB678A0-5575-4194-85B2-C6A4230285BD}"/>
                </a:ext>
              </a:extLst>
            </p:cNvPr>
            <p:cNvSpPr/>
            <p:nvPr/>
          </p:nvSpPr>
          <p:spPr>
            <a:xfrm rot="10800000">
              <a:off x="1821149" y="5632725"/>
              <a:ext cx="207689" cy="559969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367" h="784453">
                  <a:moveTo>
                    <a:pt x="338367" y="784453"/>
                  </a:moveTo>
                  <a:lnTo>
                    <a:pt x="0" y="784453"/>
                  </a:lnTo>
                  <a:lnTo>
                    <a:pt x="0" y="0"/>
                  </a:lnTo>
                  <a:lnTo>
                    <a:pt x="252896" y="0"/>
                  </a:lnTo>
                  <a:lnTo>
                    <a:pt x="338367" y="78445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A0BF00E1-A80C-4871-A5A8-B9028950A09D}"/>
                </a:ext>
              </a:extLst>
            </p:cNvPr>
            <p:cNvSpPr/>
            <p:nvPr/>
          </p:nvSpPr>
          <p:spPr>
            <a:xfrm rot="10800000">
              <a:off x="2023408" y="5712470"/>
              <a:ext cx="270407" cy="589364"/>
            </a:xfrm>
            <a:custGeom>
              <a:avLst/>
              <a:gdLst>
                <a:gd name="connsiteX0" fmla="*/ 314838 w 314838"/>
                <a:gd name="connsiteY0" fmla="*/ 784453 h 784453"/>
                <a:gd name="connsiteX1" fmla="*/ 0 w 314838"/>
                <a:gd name="connsiteY1" fmla="*/ 784453 h 784453"/>
                <a:gd name="connsiteX2" fmla="*/ 85471 w 314838"/>
                <a:gd name="connsiteY2" fmla="*/ 0 h 784453"/>
                <a:gd name="connsiteX3" fmla="*/ 314838 w 314838"/>
                <a:gd name="connsiteY3" fmla="*/ 0 h 784453"/>
                <a:gd name="connsiteX4" fmla="*/ 314838 w 314838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38" h="784453">
                  <a:moveTo>
                    <a:pt x="314838" y="784453"/>
                  </a:moveTo>
                  <a:lnTo>
                    <a:pt x="0" y="784453"/>
                  </a:lnTo>
                  <a:lnTo>
                    <a:pt x="85471" y="0"/>
                  </a:lnTo>
                  <a:lnTo>
                    <a:pt x="314838" y="0"/>
                  </a:lnTo>
                  <a:lnTo>
                    <a:pt x="314838" y="78445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2E5C1CA6-AACF-4B8A-B45E-2DB95941B502}"/>
                </a:ext>
              </a:extLst>
            </p:cNvPr>
            <p:cNvSpPr/>
            <p:nvPr/>
          </p:nvSpPr>
          <p:spPr>
            <a:xfrm>
              <a:off x="2033961" y="6262865"/>
              <a:ext cx="185738" cy="131677"/>
            </a:xfrm>
            <a:prstGeom prst="round2SameRect">
              <a:avLst>
                <a:gd name="adj1" fmla="val 50000"/>
                <a:gd name="adj2" fmla="val 19486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31" name="グループ化 430">
              <a:extLst>
                <a:ext uri="{FF2B5EF4-FFF2-40B4-BE49-F238E27FC236}">
                  <a16:creationId xmlns:a16="http://schemas.microsoft.com/office/drawing/2014/main" id="{FBFA8FEC-AA78-4628-BF7A-1FFF5EC95EB7}"/>
                </a:ext>
              </a:extLst>
            </p:cNvPr>
            <p:cNvGrpSpPr/>
            <p:nvPr/>
          </p:nvGrpSpPr>
          <p:grpSpPr>
            <a:xfrm>
              <a:off x="1531038" y="4002959"/>
              <a:ext cx="1022784" cy="1122720"/>
              <a:chOff x="4412741" y="847868"/>
              <a:chExt cx="1035512" cy="1136691"/>
            </a:xfrm>
          </p:grpSpPr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DA3330BD-2BEB-4A61-B974-AC40F400230A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440" name="楕円 439">
                  <a:extLst>
                    <a:ext uri="{FF2B5EF4-FFF2-40B4-BE49-F238E27FC236}">
                      <a16:creationId xmlns:a16="http://schemas.microsoft.com/office/drawing/2014/main" id="{DE980013-65BE-4626-9200-ACEBE0D3C51A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楕円 440">
                  <a:extLst>
                    <a:ext uri="{FF2B5EF4-FFF2-40B4-BE49-F238E27FC236}">
                      <a16:creationId xmlns:a16="http://schemas.microsoft.com/office/drawing/2014/main" id="{8AC71859-E099-483C-BEAD-0BD2669EC789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4C3B31B9-140C-4E08-A16D-0885588909C0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438" name="楕円 437">
                  <a:extLst>
                    <a:ext uri="{FF2B5EF4-FFF2-40B4-BE49-F238E27FC236}">
                      <a16:creationId xmlns:a16="http://schemas.microsoft.com/office/drawing/2014/main" id="{879C5326-DC79-4E36-A809-7D92E82A55BF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楕円 438">
                  <a:extLst>
                    <a:ext uri="{FF2B5EF4-FFF2-40B4-BE49-F238E27FC236}">
                      <a16:creationId xmlns:a16="http://schemas.microsoft.com/office/drawing/2014/main" id="{74EDD824-7060-4260-8BBB-D13C02C564B9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4" name="台形 433">
                <a:extLst>
                  <a:ext uri="{FF2B5EF4-FFF2-40B4-BE49-F238E27FC236}">
                    <a16:creationId xmlns:a16="http://schemas.microsoft.com/office/drawing/2014/main" id="{DDAC91A6-AF1A-4A71-B7BB-2AD37738535C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楕円 434">
                <a:extLst>
                  <a:ext uri="{FF2B5EF4-FFF2-40B4-BE49-F238E27FC236}">
                    <a16:creationId xmlns:a16="http://schemas.microsoft.com/office/drawing/2014/main" id="{027A2DD9-1649-4337-99B8-3290688AD144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6" name="アーチ 435">
                <a:extLst>
                  <a:ext uri="{FF2B5EF4-FFF2-40B4-BE49-F238E27FC236}">
                    <a16:creationId xmlns:a16="http://schemas.microsoft.com/office/drawing/2014/main" id="{A6455F79-2443-4396-95D5-39156E6C74C5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楕円 436">
                <a:extLst>
                  <a:ext uri="{FF2B5EF4-FFF2-40B4-BE49-F238E27FC236}">
                    <a16:creationId xmlns:a16="http://schemas.microsoft.com/office/drawing/2014/main" id="{D88C4E05-B8E7-4C28-BBE3-C8D8051875B7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2" name="グループ化 441">
              <a:extLst>
                <a:ext uri="{FF2B5EF4-FFF2-40B4-BE49-F238E27FC236}">
                  <a16:creationId xmlns:a16="http://schemas.microsoft.com/office/drawing/2014/main" id="{295EAB28-40B9-40D4-90EA-5E63E7CB7D75}"/>
                </a:ext>
              </a:extLst>
            </p:cNvPr>
            <p:cNvGrpSpPr/>
            <p:nvPr/>
          </p:nvGrpSpPr>
          <p:grpSpPr>
            <a:xfrm>
              <a:off x="1738278" y="4394237"/>
              <a:ext cx="612315" cy="185662"/>
              <a:chOff x="4939631" y="5249966"/>
              <a:chExt cx="837282" cy="253874"/>
            </a:xfrm>
          </p:grpSpPr>
          <p:sp>
            <p:nvSpPr>
              <p:cNvPr id="443" name="アーチ 442">
                <a:extLst>
                  <a:ext uri="{FF2B5EF4-FFF2-40B4-BE49-F238E27FC236}">
                    <a16:creationId xmlns:a16="http://schemas.microsoft.com/office/drawing/2014/main" id="{CCD0FB0E-74AF-44AB-B264-4CCF0AD2EDF4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4" name="アーチ 443">
                <a:extLst>
                  <a:ext uri="{FF2B5EF4-FFF2-40B4-BE49-F238E27FC236}">
                    <a16:creationId xmlns:a16="http://schemas.microsoft.com/office/drawing/2014/main" id="{6E204136-C765-452B-8A0B-18AB40EF1B01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47" name="グループ化 446">
              <a:extLst>
                <a:ext uri="{FF2B5EF4-FFF2-40B4-BE49-F238E27FC236}">
                  <a16:creationId xmlns:a16="http://schemas.microsoft.com/office/drawing/2014/main" id="{AF426030-B57F-49CF-8DB6-80B2529C3788}"/>
                </a:ext>
              </a:extLst>
            </p:cNvPr>
            <p:cNvGrpSpPr/>
            <p:nvPr/>
          </p:nvGrpSpPr>
          <p:grpSpPr>
            <a:xfrm>
              <a:off x="1705382" y="4268722"/>
              <a:ext cx="686436" cy="72987"/>
              <a:chOff x="1852184" y="1428653"/>
              <a:chExt cx="938636" cy="99803"/>
            </a:xfrm>
          </p:grpSpPr>
          <p:sp>
            <p:nvSpPr>
              <p:cNvPr id="448" name="月 447">
                <a:extLst>
                  <a:ext uri="{FF2B5EF4-FFF2-40B4-BE49-F238E27FC236}">
                    <a16:creationId xmlns:a16="http://schemas.microsoft.com/office/drawing/2014/main" id="{FE8B8DDF-E117-4DE8-B27E-49D8195FF9EB}"/>
                  </a:ext>
                </a:extLst>
              </p:cNvPr>
              <p:cNvSpPr/>
              <p:nvPr/>
            </p:nvSpPr>
            <p:spPr bwMode="auto">
              <a:xfrm rot="5400000">
                <a:off x="1975136" y="1305703"/>
                <a:ext cx="99801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9" name="月 448">
                <a:extLst>
                  <a:ext uri="{FF2B5EF4-FFF2-40B4-BE49-F238E27FC236}">
                    <a16:creationId xmlns:a16="http://schemas.microsoft.com/office/drawing/2014/main" id="{51F726AB-E1A9-4B1B-860A-D55238B0CC4E}"/>
                  </a:ext>
                </a:extLst>
              </p:cNvPr>
              <p:cNvSpPr/>
              <p:nvPr/>
            </p:nvSpPr>
            <p:spPr bwMode="auto">
              <a:xfrm rot="5400000">
                <a:off x="2568069" y="1305699"/>
                <a:ext cx="99798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ADCC9DCE-1F02-491A-A82A-B92C8A0891BD}"/>
                </a:ext>
              </a:extLst>
            </p:cNvPr>
            <p:cNvSpPr/>
            <p:nvPr/>
          </p:nvSpPr>
          <p:spPr>
            <a:xfrm>
              <a:off x="1624364" y="5016522"/>
              <a:ext cx="803858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224834 w 803858"/>
                <a:gd name="connsiteY0" fmla="*/ 0 h 795349"/>
                <a:gd name="connsiteX1" fmla="*/ 329407 w 803858"/>
                <a:gd name="connsiteY1" fmla="*/ 0 h 795349"/>
                <a:gd name="connsiteX2" fmla="*/ 420969 w 803858"/>
                <a:gd name="connsiteY2" fmla="*/ 99328 h 795349"/>
                <a:gd name="connsiteX3" fmla="*/ 512531 w 803858"/>
                <a:gd name="connsiteY3" fmla="*/ 0 h 795349"/>
                <a:gd name="connsiteX4" fmla="*/ 626648 w 803858"/>
                <a:gd name="connsiteY4" fmla="*/ 0 h 795349"/>
                <a:gd name="connsiteX5" fmla="*/ 764423 w 803858"/>
                <a:gd name="connsiteY5" fmla="*/ 94276 h 795349"/>
                <a:gd name="connsiteX6" fmla="*/ 803858 w 803858"/>
                <a:gd name="connsiteY6" fmla="*/ 314239 h 795349"/>
                <a:gd name="connsiteX7" fmla="*/ 670818 w 803858"/>
                <a:gd name="connsiteY7" fmla="*/ 314239 h 795349"/>
                <a:gd name="connsiteX8" fmla="*/ 672766 w 803858"/>
                <a:gd name="connsiteY8" fmla="*/ 443141 h 795349"/>
                <a:gd name="connsiteX9" fmla="*/ 697953 w 803858"/>
                <a:gd name="connsiteY9" fmla="*/ 795349 h 795349"/>
                <a:gd name="connsiteX10" fmla="*/ 146384 w 803858"/>
                <a:gd name="connsiteY10" fmla="*/ 792968 h 795349"/>
                <a:gd name="connsiteX11" fmla="*/ 178716 w 803858"/>
                <a:gd name="connsiteY11" fmla="*/ 443141 h 795349"/>
                <a:gd name="connsiteX12" fmla="*/ 178284 w 803858"/>
                <a:gd name="connsiteY12" fmla="*/ 314239 h 795349"/>
                <a:gd name="connsiteX13" fmla="*/ 0 w 803858"/>
                <a:gd name="connsiteY13" fmla="*/ 314239 h 795349"/>
                <a:gd name="connsiteX14" fmla="*/ 87059 w 803858"/>
                <a:gd name="connsiteY14" fmla="*/ 94276 h 795349"/>
                <a:gd name="connsiteX15" fmla="*/ 224834 w 803858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03858" h="795349">
                  <a:moveTo>
                    <a:pt x="224834" y="0"/>
                  </a:moveTo>
                  <a:lnTo>
                    <a:pt x="329407" y="0"/>
                  </a:lnTo>
                  <a:lnTo>
                    <a:pt x="420969" y="99328"/>
                  </a:lnTo>
                  <a:lnTo>
                    <a:pt x="512531" y="0"/>
                  </a:lnTo>
                  <a:lnTo>
                    <a:pt x="626648" y="0"/>
                  </a:lnTo>
                  <a:cubicBezTo>
                    <a:pt x="688584" y="0"/>
                    <a:pt x="741724" y="38874"/>
                    <a:pt x="764423" y="94276"/>
                  </a:cubicBezTo>
                  <a:lnTo>
                    <a:pt x="803858" y="314239"/>
                  </a:lnTo>
                  <a:lnTo>
                    <a:pt x="670818" y="314239"/>
                  </a:lnTo>
                  <a:cubicBezTo>
                    <a:pt x="671467" y="357206"/>
                    <a:pt x="672117" y="400174"/>
                    <a:pt x="672766" y="443141"/>
                  </a:cubicBezTo>
                  <a:lnTo>
                    <a:pt x="697953" y="795349"/>
                  </a:lnTo>
                  <a:lnTo>
                    <a:pt x="146384" y="792968"/>
                  </a:lnTo>
                  <a:lnTo>
                    <a:pt x="178716" y="443141"/>
                  </a:lnTo>
                  <a:lnTo>
                    <a:pt x="178284" y="314239"/>
                  </a:lnTo>
                  <a:lnTo>
                    <a:pt x="0" y="314239"/>
                  </a:lnTo>
                  <a:lnTo>
                    <a:pt x="87059" y="94276"/>
                  </a:lnTo>
                  <a:cubicBezTo>
                    <a:pt x="109758" y="38874"/>
                    <a:pt x="162898" y="0"/>
                    <a:pt x="224834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ECD58C1B-9DF1-4B2B-AFB0-FD3A8DC5C925}"/>
                </a:ext>
              </a:extLst>
            </p:cNvPr>
            <p:cNvSpPr/>
            <p:nvPr/>
          </p:nvSpPr>
          <p:spPr>
            <a:xfrm>
              <a:off x="1537634" y="3871056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C4BC359F-8B14-41C7-B27F-B3B34C9437FA}"/>
                </a:ext>
              </a:extLst>
            </p:cNvPr>
            <p:cNvGrpSpPr/>
            <p:nvPr/>
          </p:nvGrpSpPr>
          <p:grpSpPr>
            <a:xfrm rot="2826758">
              <a:off x="1742591" y="5236300"/>
              <a:ext cx="328430" cy="442685"/>
              <a:chOff x="4445812" y="4729326"/>
              <a:chExt cx="728643" cy="1071227"/>
            </a:xfrm>
          </p:grpSpPr>
          <p:sp>
            <p:nvSpPr>
              <p:cNvPr id="458" name="フリーフォーム: 図形 457">
                <a:extLst>
                  <a:ext uri="{FF2B5EF4-FFF2-40B4-BE49-F238E27FC236}">
                    <a16:creationId xmlns:a16="http://schemas.microsoft.com/office/drawing/2014/main" id="{73907DA9-EBD0-4EE2-B273-0D53BB9A2F99}"/>
                  </a:ext>
                </a:extLst>
              </p:cNvPr>
              <p:cNvSpPr/>
              <p:nvPr/>
            </p:nvSpPr>
            <p:spPr>
              <a:xfrm>
                <a:off x="4608657" y="4729326"/>
                <a:ext cx="402951" cy="178229"/>
              </a:xfrm>
              <a:custGeom>
                <a:avLst/>
                <a:gdLst>
                  <a:gd name="connsiteX0" fmla="*/ 47665 w 402951"/>
                  <a:gd name="connsiteY0" fmla="*/ 27687 h 178229"/>
                  <a:gd name="connsiteX1" fmla="*/ 27189 w 402951"/>
                  <a:gd name="connsiteY1" fmla="*/ 48163 h 178229"/>
                  <a:gd name="connsiteX2" fmla="*/ 27189 w 402951"/>
                  <a:gd name="connsiteY2" fmla="*/ 130067 h 178229"/>
                  <a:gd name="connsiteX3" fmla="*/ 47665 w 402951"/>
                  <a:gd name="connsiteY3" fmla="*/ 150543 h 178229"/>
                  <a:gd name="connsiteX4" fmla="*/ 347681 w 402951"/>
                  <a:gd name="connsiteY4" fmla="*/ 150543 h 178229"/>
                  <a:gd name="connsiteX5" fmla="*/ 368157 w 402951"/>
                  <a:gd name="connsiteY5" fmla="*/ 130067 h 178229"/>
                  <a:gd name="connsiteX6" fmla="*/ 368157 w 402951"/>
                  <a:gd name="connsiteY6" fmla="*/ 48163 h 178229"/>
                  <a:gd name="connsiteX7" fmla="*/ 347681 w 402951"/>
                  <a:gd name="connsiteY7" fmla="*/ 27687 h 178229"/>
                  <a:gd name="connsiteX8" fmla="*/ 41611 w 402951"/>
                  <a:gd name="connsiteY8" fmla="*/ 0 h 178229"/>
                  <a:gd name="connsiteX9" fmla="*/ 361340 w 402951"/>
                  <a:gd name="connsiteY9" fmla="*/ 0 h 178229"/>
                  <a:gd name="connsiteX10" fmla="*/ 402951 w 402951"/>
                  <a:gd name="connsiteY10" fmla="*/ 41611 h 178229"/>
                  <a:gd name="connsiteX11" fmla="*/ 402951 w 402951"/>
                  <a:gd name="connsiteY11" fmla="*/ 136618 h 178229"/>
                  <a:gd name="connsiteX12" fmla="*/ 361340 w 402951"/>
                  <a:gd name="connsiteY12" fmla="*/ 178229 h 178229"/>
                  <a:gd name="connsiteX13" fmla="*/ 41611 w 402951"/>
                  <a:gd name="connsiteY13" fmla="*/ 178229 h 178229"/>
                  <a:gd name="connsiteX14" fmla="*/ 0 w 402951"/>
                  <a:gd name="connsiteY14" fmla="*/ 136618 h 178229"/>
                  <a:gd name="connsiteX15" fmla="*/ 0 w 402951"/>
                  <a:gd name="connsiteY15" fmla="*/ 41611 h 178229"/>
                  <a:gd name="connsiteX16" fmla="*/ 41611 w 402951"/>
                  <a:gd name="connsiteY16" fmla="*/ 0 h 17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951" h="178229">
                    <a:moveTo>
                      <a:pt x="47665" y="27687"/>
                    </a:moveTo>
                    <a:cubicBezTo>
                      <a:pt x="36356" y="27687"/>
                      <a:pt x="27189" y="36854"/>
                      <a:pt x="27189" y="48163"/>
                    </a:cubicBezTo>
                    <a:lnTo>
                      <a:pt x="27189" y="130067"/>
                    </a:lnTo>
                    <a:cubicBezTo>
                      <a:pt x="27189" y="141376"/>
                      <a:pt x="36356" y="150543"/>
                      <a:pt x="47665" y="150543"/>
                    </a:cubicBezTo>
                    <a:lnTo>
                      <a:pt x="347681" y="150543"/>
                    </a:lnTo>
                    <a:cubicBezTo>
                      <a:pt x="358990" y="150543"/>
                      <a:pt x="368157" y="141376"/>
                      <a:pt x="368157" y="130067"/>
                    </a:cubicBezTo>
                    <a:lnTo>
                      <a:pt x="368157" y="48163"/>
                    </a:lnTo>
                    <a:cubicBezTo>
                      <a:pt x="368157" y="36854"/>
                      <a:pt x="358990" y="27687"/>
                      <a:pt x="347681" y="27687"/>
                    </a:cubicBezTo>
                    <a:close/>
                    <a:moveTo>
                      <a:pt x="41611" y="0"/>
                    </a:moveTo>
                    <a:lnTo>
                      <a:pt x="361340" y="0"/>
                    </a:lnTo>
                    <a:cubicBezTo>
                      <a:pt x="384321" y="0"/>
                      <a:pt x="402951" y="18630"/>
                      <a:pt x="402951" y="41611"/>
                    </a:cubicBezTo>
                    <a:lnTo>
                      <a:pt x="402951" y="136618"/>
                    </a:lnTo>
                    <a:cubicBezTo>
                      <a:pt x="402951" y="159599"/>
                      <a:pt x="384321" y="178229"/>
                      <a:pt x="361340" y="178229"/>
                    </a:cubicBezTo>
                    <a:lnTo>
                      <a:pt x="41611" y="178229"/>
                    </a:lnTo>
                    <a:cubicBezTo>
                      <a:pt x="18630" y="178229"/>
                      <a:pt x="0" y="159599"/>
                      <a:pt x="0" y="136618"/>
                    </a:cubicBezTo>
                    <a:lnTo>
                      <a:pt x="0" y="41611"/>
                    </a:lnTo>
                    <a:cubicBezTo>
                      <a:pt x="0" y="18630"/>
                      <a:pt x="18630" y="0"/>
                      <a:pt x="4161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9" name="四角形: 角を丸くする 458">
                <a:extLst>
                  <a:ext uri="{FF2B5EF4-FFF2-40B4-BE49-F238E27FC236}">
                    <a16:creationId xmlns:a16="http://schemas.microsoft.com/office/drawing/2014/main" id="{2C9ED703-ED60-4BEB-A1F6-2DF2D1502F4D}"/>
                  </a:ext>
                </a:extLst>
              </p:cNvPr>
              <p:cNvSpPr/>
              <p:nvPr/>
            </p:nvSpPr>
            <p:spPr>
              <a:xfrm>
                <a:off x="4445812" y="4785830"/>
                <a:ext cx="728643" cy="1014723"/>
              </a:xfrm>
              <a:prstGeom prst="roundRect">
                <a:avLst>
                  <a:gd name="adj" fmla="val 5811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0" name="四角形: 角を丸くする 459">
                <a:extLst>
                  <a:ext uri="{FF2B5EF4-FFF2-40B4-BE49-F238E27FC236}">
                    <a16:creationId xmlns:a16="http://schemas.microsoft.com/office/drawing/2014/main" id="{2BAF41B0-E38C-4F1F-836B-52AC8EFF2F8E}"/>
                  </a:ext>
                </a:extLst>
              </p:cNvPr>
              <p:cNvSpPr/>
              <p:nvPr/>
            </p:nvSpPr>
            <p:spPr>
              <a:xfrm>
                <a:off x="4548207" y="4785831"/>
                <a:ext cx="529022" cy="118788"/>
              </a:xfrm>
              <a:prstGeom prst="roundRect">
                <a:avLst>
                  <a:gd name="adj" fmla="val 5811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61" name="楕円 460">
                <a:extLst>
                  <a:ext uri="{FF2B5EF4-FFF2-40B4-BE49-F238E27FC236}">
                    <a16:creationId xmlns:a16="http://schemas.microsoft.com/office/drawing/2014/main" id="{9D10E9D8-0B88-47CE-8FC5-CAA9E138FA4D}"/>
                  </a:ext>
                </a:extLst>
              </p:cNvPr>
              <p:cNvSpPr/>
              <p:nvPr/>
            </p:nvSpPr>
            <p:spPr>
              <a:xfrm>
                <a:off x="4510009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AE7E9D0F-FF0D-4335-A7D2-A96D184FF56D}"/>
                  </a:ext>
                </a:extLst>
              </p:cNvPr>
              <p:cNvSpPr/>
              <p:nvPr/>
            </p:nvSpPr>
            <p:spPr>
              <a:xfrm>
                <a:off x="5048171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66" name="フリーフォーム: 図形 465">
              <a:extLst>
                <a:ext uri="{FF2B5EF4-FFF2-40B4-BE49-F238E27FC236}">
                  <a16:creationId xmlns:a16="http://schemas.microsoft.com/office/drawing/2014/main" id="{8F30EEAF-097B-4773-9959-5AC6BAF04CF3}"/>
                </a:ext>
              </a:extLst>
            </p:cNvPr>
            <p:cNvSpPr/>
            <p:nvPr/>
          </p:nvSpPr>
          <p:spPr bwMode="auto">
            <a:xfrm rot="17599123" flipH="1" flipV="1">
              <a:off x="1708895" y="5224668"/>
              <a:ext cx="257517" cy="532735"/>
            </a:xfrm>
            <a:custGeom>
              <a:avLst/>
              <a:gdLst>
                <a:gd name="connsiteX0" fmla="*/ 58178 w 257517"/>
                <a:gd name="connsiteY0" fmla="*/ 503796 h 532735"/>
                <a:gd name="connsiteX1" fmla="*/ 0 w 257517"/>
                <a:gd name="connsiteY1" fmla="*/ 368830 h 532735"/>
                <a:gd name="connsiteX2" fmla="*/ 116658 w 257517"/>
                <a:gd name="connsiteY2" fmla="*/ 416383 h 532735"/>
                <a:gd name="connsiteX3" fmla="*/ 89933 w 257517"/>
                <a:gd name="connsiteY3" fmla="*/ 237784 h 532735"/>
                <a:gd name="connsiteX4" fmla="*/ 86914 w 257517"/>
                <a:gd name="connsiteY4" fmla="*/ 237132 h 532735"/>
                <a:gd name="connsiteX5" fmla="*/ 65933 w 257517"/>
                <a:gd name="connsiteY5" fmla="*/ 222013 h 532735"/>
                <a:gd name="connsiteX6" fmla="*/ 51933 w 257517"/>
                <a:gd name="connsiteY6" fmla="*/ 199820 h 532735"/>
                <a:gd name="connsiteX7" fmla="*/ 13850 w 257517"/>
                <a:gd name="connsiteY7" fmla="*/ 130240 h 532735"/>
                <a:gd name="connsiteX8" fmla="*/ 8649 w 257517"/>
                <a:gd name="connsiteY8" fmla="*/ 84063 h 532735"/>
                <a:gd name="connsiteX9" fmla="*/ 36521 w 257517"/>
                <a:gd name="connsiteY9" fmla="*/ 95862 h 532735"/>
                <a:gd name="connsiteX10" fmla="*/ 50834 w 257517"/>
                <a:gd name="connsiteY10" fmla="*/ 124228 h 532735"/>
                <a:gd name="connsiteX11" fmla="*/ 50834 w 257517"/>
                <a:gd name="connsiteY11" fmla="*/ 31489 h 532735"/>
                <a:gd name="connsiteX12" fmla="*/ 65677 w 257517"/>
                <a:gd name="connsiteY12" fmla="*/ 15625 h 532735"/>
                <a:gd name="connsiteX13" fmla="*/ 80521 w 257517"/>
                <a:gd name="connsiteY13" fmla="*/ 31490 h 532735"/>
                <a:gd name="connsiteX14" fmla="*/ 80521 w 257517"/>
                <a:gd name="connsiteY14" fmla="*/ 98575 h 532735"/>
                <a:gd name="connsiteX15" fmla="*/ 83990 w 257517"/>
                <a:gd name="connsiteY15" fmla="*/ 96200 h 532735"/>
                <a:gd name="connsiteX16" fmla="*/ 85721 w 257517"/>
                <a:gd name="connsiteY16" fmla="*/ 95576 h 532735"/>
                <a:gd name="connsiteX17" fmla="*/ 85721 w 257517"/>
                <a:gd name="connsiteY17" fmla="*/ 15865 h 532735"/>
                <a:gd name="connsiteX18" fmla="*/ 94787 w 257517"/>
                <a:gd name="connsiteY18" fmla="*/ 1247 h 532735"/>
                <a:gd name="connsiteX19" fmla="*/ 100565 w 257517"/>
                <a:gd name="connsiteY19" fmla="*/ 0 h 532735"/>
                <a:gd name="connsiteX20" fmla="*/ 115408 w 257517"/>
                <a:gd name="connsiteY20" fmla="*/ 15865 h 532735"/>
                <a:gd name="connsiteX21" fmla="*/ 115408 w 257517"/>
                <a:gd name="connsiteY21" fmla="*/ 89848 h 532735"/>
                <a:gd name="connsiteX22" fmla="*/ 120826 w 257517"/>
                <a:gd name="connsiteY22" fmla="*/ 91018 h 532735"/>
                <a:gd name="connsiteX23" fmla="*/ 120826 w 257517"/>
                <a:gd name="connsiteY23" fmla="*/ 31490 h 532735"/>
                <a:gd name="connsiteX24" fmla="*/ 135669 w 257517"/>
                <a:gd name="connsiteY24" fmla="*/ 15625 h 532735"/>
                <a:gd name="connsiteX25" fmla="*/ 150513 w 257517"/>
                <a:gd name="connsiteY25" fmla="*/ 31490 h 532735"/>
                <a:gd name="connsiteX26" fmla="*/ 150513 w 257517"/>
                <a:gd name="connsiteY26" fmla="*/ 102709 h 532735"/>
                <a:gd name="connsiteX27" fmla="*/ 154590 w 257517"/>
                <a:gd name="connsiteY27" fmla="*/ 105353 h 532735"/>
                <a:gd name="connsiteX28" fmla="*/ 155930 w 257517"/>
                <a:gd name="connsiteY28" fmla="*/ 62737 h 532735"/>
                <a:gd name="connsiteX29" fmla="*/ 166872 w 257517"/>
                <a:gd name="connsiteY29" fmla="*/ 51041 h 532735"/>
                <a:gd name="connsiteX30" fmla="*/ 177815 w 257517"/>
                <a:gd name="connsiteY30" fmla="*/ 62737 h 532735"/>
                <a:gd name="connsiteX31" fmla="*/ 177815 w 257517"/>
                <a:gd name="connsiteY31" fmla="*/ 152309 h 532735"/>
                <a:gd name="connsiteX32" fmla="*/ 178609 w 257517"/>
                <a:gd name="connsiteY32" fmla="*/ 159790 h 532735"/>
                <a:gd name="connsiteX33" fmla="*/ 178609 w 257517"/>
                <a:gd name="connsiteY33" fmla="*/ 172129 h 532735"/>
                <a:gd name="connsiteX34" fmla="*/ 173422 w 257517"/>
                <a:gd name="connsiteY34" fmla="*/ 199589 h 532735"/>
                <a:gd name="connsiteX35" fmla="*/ 170074 w 257517"/>
                <a:gd name="connsiteY35" fmla="*/ 204898 h 532735"/>
                <a:gd name="connsiteX36" fmla="*/ 189829 w 257517"/>
                <a:gd name="connsiteY36" fmla="*/ 264095 h 532735"/>
                <a:gd name="connsiteX37" fmla="*/ 255990 w 257517"/>
                <a:gd name="connsiteY37" fmla="*/ 450074 h 532735"/>
                <a:gd name="connsiteX38" fmla="*/ 209943 w 257517"/>
                <a:gd name="connsiteY38" fmla="*/ 530433 h 532735"/>
                <a:gd name="connsiteX39" fmla="*/ 183993 w 257517"/>
                <a:gd name="connsiteY39" fmla="*/ 532144 h 532735"/>
                <a:gd name="connsiteX40" fmla="*/ 179329 w 257517"/>
                <a:gd name="connsiteY40" fmla="*/ 530556 h 532735"/>
                <a:gd name="connsiteX41" fmla="*/ 169197 w 257517"/>
                <a:gd name="connsiteY41" fmla="*/ 530208 h 5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7517" h="532735">
                  <a:moveTo>
                    <a:pt x="58178" y="503796"/>
                  </a:moveTo>
                  <a:lnTo>
                    <a:pt x="0" y="368830"/>
                  </a:lnTo>
                  <a:lnTo>
                    <a:pt x="116658" y="416383"/>
                  </a:lnTo>
                  <a:lnTo>
                    <a:pt x="89933" y="237784"/>
                  </a:lnTo>
                  <a:lnTo>
                    <a:pt x="86914" y="237132"/>
                  </a:lnTo>
                  <a:cubicBezTo>
                    <a:pt x="79017" y="233562"/>
                    <a:pt x="71906" y="228397"/>
                    <a:pt x="65933" y="222013"/>
                  </a:cubicBezTo>
                  <a:lnTo>
                    <a:pt x="51933" y="199820"/>
                  </a:lnTo>
                  <a:lnTo>
                    <a:pt x="13850" y="130240"/>
                  </a:lnTo>
                  <a:cubicBezTo>
                    <a:pt x="5405" y="113578"/>
                    <a:pt x="-6616" y="92423"/>
                    <a:pt x="8649" y="84063"/>
                  </a:cubicBezTo>
                  <a:cubicBezTo>
                    <a:pt x="23913" y="75702"/>
                    <a:pt x="29859" y="91752"/>
                    <a:pt x="36521" y="95862"/>
                  </a:cubicBezTo>
                  <a:lnTo>
                    <a:pt x="50834" y="124228"/>
                  </a:lnTo>
                  <a:cubicBezTo>
                    <a:pt x="50834" y="88931"/>
                    <a:pt x="50834" y="66787"/>
                    <a:pt x="50834" y="31489"/>
                  </a:cubicBezTo>
                  <a:cubicBezTo>
                    <a:pt x="50834" y="22728"/>
                    <a:pt x="57479" y="15625"/>
                    <a:pt x="65677" y="15625"/>
                  </a:cubicBezTo>
                  <a:cubicBezTo>
                    <a:pt x="73875" y="15625"/>
                    <a:pt x="80520" y="22728"/>
                    <a:pt x="80521" y="31490"/>
                  </a:cubicBezTo>
                  <a:lnTo>
                    <a:pt x="80521" y="98575"/>
                  </a:lnTo>
                  <a:lnTo>
                    <a:pt x="83990" y="96200"/>
                  </a:lnTo>
                  <a:lnTo>
                    <a:pt x="85721" y="95576"/>
                  </a:lnTo>
                  <a:lnTo>
                    <a:pt x="85721" y="15865"/>
                  </a:lnTo>
                  <a:cubicBezTo>
                    <a:pt x="85722" y="9293"/>
                    <a:pt x="89460" y="3655"/>
                    <a:pt x="94787" y="1247"/>
                  </a:cubicBezTo>
                  <a:cubicBezTo>
                    <a:pt x="96563" y="444"/>
                    <a:pt x="98515" y="0"/>
                    <a:pt x="100565" y="0"/>
                  </a:cubicBezTo>
                  <a:cubicBezTo>
                    <a:pt x="108763" y="0"/>
                    <a:pt x="115408" y="7103"/>
                    <a:pt x="115408" y="15865"/>
                  </a:cubicBezTo>
                  <a:lnTo>
                    <a:pt x="115408" y="89848"/>
                  </a:lnTo>
                  <a:lnTo>
                    <a:pt x="120826" y="91018"/>
                  </a:lnTo>
                  <a:lnTo>
                    <a:pt x="120826" y="31490"/>
                  </a:lnTo>
                  <a:cubicBezTo>
                    <a:pt x="120825" y="22727"/>
                    <a:pt x="127471" y="15625"/>
                    <a:pt x="135669" y="15625"/>
                  </a:cubicBezTo>
                  <a:cubicBezTo>
                    <a:pt x="143867" y="15625"/>
                    <a:pt x="150512" y="22728"/>
                    <a:pt x="150513" y="31490"/>
                  </a:cubicBezTo>
                  <a:lnTo>
                    <a:pt x="150513" y="102709"/>
                  </a:lnTo>
                  <a:lnTo>
                    <a:pt x="154590" y="105353"/>
                  </a:lnTo>
                  <a:lnTo>
                    <a:pt x="155930" y="62737"/>
                  </a:lnTo>
                  <a:cubicBezTo>
                    <a:pt x="155930" y="56277"/>
                    <a:pt x="160829" y="51041"/>
                    <a:pt x="166872" y="51041"/>
                  </a:cubicBezTo>
                  <a:cubicBezTo>
                    <a:pt x="172916" y="51041"/>
                    <a:pt x="177815" y="56277"/>
                    <a:pt x="177815" y="62737"/>
                  </a:cubicBezTo>
                  <a:lnTo>
                    <a:pt x="177815" y="152309"/>
                  </a:lnTo>
                  <a:lnTo>
                    <a:pt x="178609" y="159790"/>
                  </a:lnTo>
                  <a:lnTo>
                    <a:pt x="178609" y="172129"/>
                  </a:lnTo>
                  <a:cubicBezTo>
                    <a:pt x="178609" y="181870"/>
                    <a:pt x="176762" y="191149"/>
                    <a:pt x="173422" y="199589"/>
                  </a:cubicBezTo>
                  <a:lnTo>
                    <a:pt x="170074" y="204898"/>
                  </a:lnTo>
                  <a:lnTo>
                    <a:pt x="189829" y="264095"/>
                  </a:lnTo>
                  <a:cubicBezTo>
                    <a:pt x="216420" y="334525"/>
                    <a:pt x="250638" y="408280"/>
                    <a:pt x="255990" y="450074"/>
                  </a:cubicBezTo>
                  <a:cubicBezTo>
                    <a:pt x="263125" y="505799"/>
                    <a:pt x="244849" y="520958"/>
                    <a:pt x="209943" y="530433"/>
                  </a:cubicBezTo>
                  <a:cubicBezTo>
                    <a:pt x="201217" y="532801"/>
                    <a:pt x="192422" y="533289"/>
                    <a:pt x="183993" y="532144"/>
                  </a:cubicBezTo>
                  <a:lnTo>
                    <a:pt x="179329" y="530556"/>
                  </a:lnTo>
                  <a:lnTo>
                    <a:pt x="169197" y="530208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F9DBF0E2-335C-4DBC-924A-8ECAAE9C6A76}"/>
              </a:ext>
            </a:extLst>
          </p:cNvPr>
          <p:cNvGrpSpPr/>
          <p:nvPr/>
        </p:nvGrpSpPr>
        <p:grpSpPr>
          <a:xfrm>
            <a:off x="7410954" y="3894110"/>
            <a:ext cx="1037720" cy="2526940"/>
            <a:chOff x="7410954" y="3894110"/>
            <a:chExt cx="1037720" cy="2526940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9ADB53A0-EF7D-4615-A5E5-0173AB0FF14A}"/>
                </a:ext>
              </a:extLst>
            </p:cNvPr>
            <p:cNvGrpSpPr/>
            <p:nvPr/>
          </p:nvGrpSpPr>
          <p:grpSpPr>
            <a:xfrm>
              <a:off x="7672131" y="5739425"/>
              <a:ext cx="511132" cy="573681"/>
              <a:chOff x="1637876" y="3309711"/>
              <a:chExt cx="698924" cy="784453"/>
            </a:xfrm>
            <a:solidFill>
              <a:schemeClr val="accent5">
                <a:lumMod val="75000"/>
              </a:schemeClr>
            </a:solidFill>
          </p:grpSpPr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C9150AA5-6C79-45E7-87E7-2E24D71D093A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89" name="フリーフォーム: 図形 488">
                <a:extLst>
                  <a:ext uri="{FF2B5EF4-FFF2-40B4-BE49-F238E27FC236}">
                    <a16:creationId xmlns:a16="http://schemas.microsoft.com/office/drawing/2014/main" id="{DAA389AE-CF54-423C-A84A-56DAE7410C7F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61F9A766-2136-445F-86CD-0E04BEE7F328}"/>
                </a:ext>
              </a:extLst>
            </p:cNvPr>
            <p:cNvSpPr/>
            <p:nvPr/>
          </p:nvSpPr>
          <p:spPr>
            <a:xfrm>
              <a:off x="7678846" y="6311390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8E6E60FA-C04B-4969-BF9D-82CD24ACE216}"/>
                </a:ext>
              </a:extLst>
            </p:cNvPr>
            <p:cNvSpPr/>
            <p:nvPr/>
          </p:nvSpPr>
          <p:spPr>
            <a:xfrm flipH="1">
              <a:off x="7959827" y="6311390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8DBFCD11-32A3-486C-BF2D-D1F10C62B8BC}"/>
                </a:ext>
              </a:extLst>
            </p:cNvPr>
            <p:cNvSpPr/>
            <p:nvPr/>
          </p:nvSpPr>
          <p:spPr>
            <a:xfrm>
              <a:off x="7551905" y="5039576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373344" y="99328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1C280DFD-603C-482C-B86E-C010401A56A4}"/>
                </a:ext>
              </a:extLst>
            </p:cNvPr>
            <p:cNvSpPr/>
            <p:nvPr/>
          </p:nvSpPr>
          <p:spPr bwMode="auto">
            <a:xfrm>
              <a:off x="7841178" y="4884244"/>
              <a:ext cx="170700" cy="254660"/>
            </a:xfrm>
            <a:custGeom>
              <a:avLst/>
              <a:gdLst>
                <a:gd name="connsiteX0" fmla="*/ 20712 w 170700"/>
                <a:gd name="connsiteY0" fmla="*/ 0 h 254660"/>
                <a:gd name="connsiteX1" fmla="*/ 149270 w 170700"/>
                <a:gd name="connsiteY1" fmla="*/ 0 h 254660"/>
                <a:gd name="connsiteX2" fmla="*/ 170700 w 170700"/>
                <a:gd name="connsiteY2" fmla="*/ 164831 h 254660"/>
                <a:gd name="connsiteX3" fmla="*/ 87894 w 170700"/>
                <a:gd name="connsiteY3" fmla="*/ 254660 h 254660"/>
                <a:gd name="connsiteX4" fmla="*/ 0 w 170700"/>
                <a:gd name="connsiteY4" fmla="*/ 159311 h 254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0700" h="254660">
                  <a:moveTo>
                    <a:pt x="20712" y="0"/>
                  </a:moveTo>
                  <a:lnTo>
                    <a:pt x="149270" y="0"/>
                  </a:lnTo>
                  <a:lnTo>
                    <a:pt x="170700" y="164831"/>
                  </a:lnTo>
                  <a:lnTo>
                    <a:pt x="87894" y="254660"/>
                  </a:lnTo>
                  <a:lnTo>
                    <a:pt x="0" y="159311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2C18097B-95DC-41DD-8E68-D3F3E0C7917C}"/>
                </a:ext>
              </a:extLst>
            </p:cNvPr>
            <p:cNvGrpSpPr/>
            <p:nvPr/>
          </p:nvGrpSpPr>
          <p:grpSpPr>
            <a:xfrm rot="900000" flipH="1">
              <a:off x="8227816" y="4384787"/>
              <a:ext cx="205922" cy="269579"/>
              <a:chOff x="4299253" y="1489003"/>
              <a:chExt cx="208485" cy="272934"/>
            </a:xfrm>
            <a:solidFill>
              <a:srgbClr val="FFCC99"/>
            </a:solidFill>
          </p:grpSpPr>
          <p:sp>
            <p:nvSpPr>
              <p:cNvPr id="507" name="楕円 506">
                <a:extLst>
                  <a:ext uri="{FF2B5EF4-FFF2-40B4-BE49-F238E27FC236}">
                    <a16:creationId xmlns:a16="http://schemas.microsoft.com/office/drawing/2014/main" id="{B29F3141-4646-4C7F-96F5-520FB73906E2}"/>
                  </a:ext>
                </a:extLst>
              </p:cNvPr>
              <p:cNvSpPr/>
              <p:nvPr/>
            </p:nvSpPr>
            <p:spPr bwMode="auto">
              <a:xfrm>
                <a:off x="4299253" y="1489003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8" name="楕円 507">
                <a:extLst>
                  <a:ext uri="{FF2B5EF4-FFF2-40B4-BE49-F238E27FC236}">
                    <a16:creationId xmlns:a16="http://schemas.microsoft.com/office/drawing/2014/main" id="{06E7FA8D-62DA-4EE1-BA37-BC8779D37391}"/>
                  </a:ext>
                </a:extLst>
              </p:cNvPr>
              <p:cNvSpPr/>
              <p:nvPr/>
            </p:nvSpPr>
            <p:spPr bwMode="auto">
              <a:xfrm>
                <a:off x="4332033" y="1531916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D6B47CC3-2541-4D9C-951F-E0814020AD74}"/>
                </a:ext>
              </a:extLst>
            </p:cNvPr>
            <p:cNvGrpSpPr/>
            <p:nvPr/>
          </p:nvGrpSpPr>
          <p:grpSpPr>
            <a:xfrm rot="20700000">
              <a:off x="7410954" y="4384786"/>
              <a:ext cx="205922" cy="269579"/>
              <a:chOff x="4287187" y="1485770"/>
              <a:chExt cx="208485" cy="272934"/>
            </a:xfrm>
            <a:solidFill>
              <a:srgbClr val="FFCC99"/>
            </a:solidFill>
          </p:grpSpPr>
          <p:sp>
            <p:nvSpPr>
              <p:cNvPr id="510" name="楕円 509">
                <a:extLst>
                  <a:ext uri="{FF2B5EF4-FFF2-40B4-BE49-F238E27FC236}">
                    <a16:creationId xmlns:a16="http://schemas.microsoft.com/office/drawing/2014/main" id="{BC136615-2617-4EC8-BF08-9440D49B53F8}"/>
                  </a:ext>
                </a:extLst>
              </p:cNvPr>
              <p:cNvSpPr/>
              <p:nvPr/>
            </p:nvSpPr>
            <p:spPr bwMode="auto">
              <a:xfrm>
                <a:off x="4287187" y="1485770"/>
                <a:ext cx="208485" cy="272934"/>
              </a:xfrm>
              <a:prstGeom prst="ellipse">
                <a:avLst/>
              </a:pr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1" name="楕円 510">
                <a:extLst>
                  <a:ext uri="{FF2B5EF4-FFF2-40B4-BE49-F238E27FC236}">
                    <a16:creationId xmlns:a16="http://schemas.microsoft.com/office/drawing/2014/main" id="{FEB9BFAA-1D40-47DB-B88F-73BCA75A1111}"/>
                  </a:ext>
                </a:extLst>
              </p:cNvPr>
              <p:cNvSpPr/>
              <p:nvPr/>
            </p:nvSpPr>
            <p:spPr bwMode="auto">
              <a:xfrm>
                <a:off x="4319968" y="1528684"/>
                <a:ext cx="142924" cy="187106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2" name="楕円 511">
              <a:extLst>
                <a:ext uri="{FF2B5EF4-FFF2-40B4-BE49-F238E27FC236}">
                  <a16:creationId xmlns:a16="http://schemas.microsoft.com/office/drawing/2014/main" id="{EA7ECBD8-502D-4009-BC53-2D0E7174C36C}"/>
                </a:ext>
              </a:extLst>
            </p:cNvPr>
            <p:cNvSpPr/>
            <p:nvPr/>
          </p:nvSpPr>
          <p:spPr bwMode="auto">
            <a:xfrm>
              <a:off x="7522280" y="4026013"/>
              <a:ext cx="800133" cy="907557"/>
            </a:xfrm>
            <a:prstGeom prst="ellipse">
              <a:avLst/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3" name="アーチ 512">
              <a:extLst>
                <a:ext uri="{FF2B5EF4-FFF2-40B4-BE49-F238E27FC236}">
                  <a16:creationId xmlns:a16="http://schemas.microsoft.com/office/drawing/2014/main" id="{E8DC8A98-922E-4575-88F1-1E3D8A11016E}"/>
                </a:ext>
              </a:extLst>
            </p:cNvPr>
            <p:cNvSpPr/>
            <p:nvPr/>
          </p:nvSpPr>
          <p:spPr bwMode="auto">
            <a:xfrm rot="10800000">
              <a:off x="7792145" y="4553558"/>
              <a:ext cx="268767" cy="268769"/>
            </a:xfrm>
            <a:prstGeom prst="blockArc">
              <a:avLst>
                <a:gd name="adj1" fmla="val 13042302"/>
                <a:gd name="adj2" fmla="val 19437128"/>
                <a:gd name="adj3" fmla="val 10577"/>
              </a:avLst>
            </a:prstGeom>
            <a:solidFill>
              <a:srgbClr val="FF0000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4" name="楕円 513">
              <a:extLst>
                <a:ext uri="{FF2B5EF4-FFF2-40B4-BE49-F238E27FC236}">
                  <a16:creationId xmlns:a16="http://schemas.microsoft.com/office/drawing/2014/main" id="{A840FA82-9521-4552-B503-FC11BB3F2696}"/>
                </a:ext>
              </a:extLst>
            </p:cNvPr>
            <p:cNvSpPr/>
            <p:nvPr/>
          </p:nvSpPr>
          <p:spPr bwMode="auto">
            <a:xfrm>
              <a:off x="7888270" y="4652735"/>
              <a:ext cx="80488" cy="45157"/>
            </a:xfrm>
            <a:prstGeom prst="ellipse">
              <a:avLst/>
            </a:prstGeom>
            <a:solidFill>
              <a:srgbClr val="FF9933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15" name="グループ化 514">
              <a:extLst>
                <a:ext uri="{FF2B5EF4-FFF2-40B4-BE49-F238E27FC236}">
                  <a16:creationId xmlns:a16="http://schemas.microsoft.com/office/drawing/2014/main" id="{3662767C-560C-4362-A02B-E7240CFFA7C0}"/>
                </a:ext>
              </a:extLst>
            </p:cNvPr>
            <p:cNvGrpSpPr/>
            <p:nvPr/>
          </p:nvGrpSpPr>
          <p:grpSpPr>
            <a:xfrm>
              <a:off x="7622358" y="4370323"/>
              <a:ext cx="612315" cy="193205"/>
              <a:chOff x="4939631" y="5249966"/>
              <a:chExt cx="837282" cy="264189"/>
            </a:xfrm>
          </p:grpSpPr>
          <p:sp>
            <p:nvSpPr>
              <p:cNvPr id="516" name="アーチ 515">
                <a:extLst>
                  <a:ext uri="{FF2B5EF4-FFF2-40B4-BE49-F238E27FC236}">
                    <a16:creationId xmlns:a16="http://schemas.microsoft.com/office/drawing/2014/main" id="{F2D04C90-E857-4BD3-8621-372EEC37D6A8}"/>
                  </a:ext>
                </a:extLst>
              </p:cNvPr>
              <p:cNvSpPr/>
              <p:nvPr/>
            </p:nvSpPr>
            <p:spPr bwMode="auto">
              <a:xfrm>
                <a:off x="4939631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アーチ 516">
                <a:extLst>
                  <a:ext uri="{FF2B5EF4-FFF2-40B4-BE49-F238E27FC236}">
                    <a16:creationId xmlns:a16="http://schemas.microsoft.com/office/drawing/2014/main" id="{9E998EDF-FE3B-48EE-8D87-8CA08243EE1D}"/>
                  </a:ext>
                </a:extLst>
              </p:cNvPr>
              <p:cNvSpPr/>
              <p:nvPr/>
            </p:nvSpPr>
            <p:spPr bwMode="auto">
              <a:xfrm>
                <a:off x="5523037" y="5249966"/>
                <a:ext cx="253876" cy="253874"/>
              </a:xfrm>
              <a:prstGeom prst="blockArc">
                <a:avLst>
                  <a:gd name="adj1" fmla="val 11369852"/>
                  <a:gd name="adj2" fmla="val 20871757"/>
                  <a:gd name="adj3" fmla="val 14016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楕円 517">
                <a:extLst>
                  <a:ext uri="{FF2B5EF4-FFF2-40B4-BE49-F238E27FC236}">
                    <a16:creationId xmlns:a16="http://schemas.microsoft.com/office/drawing/2014/main" id="{263E1615-20B7-4BD7-8C89-3867C9731442}"/>
                  </a:ext>
                </a:extLst>
              </p:cNvPr>
              <p:cNvSpPr/>
              <p:nvPr/>
            </p:nvSpPr>
            <p:spPr bwMode="auto">
              <a:xfrm>
                <a:off x="5008177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9D19CD0C-BA89-4294-8295-8F1C77670915}"/>
                  </a:ext>
                </a:extLst>
              </p:cNvPr>
              <p:cNvSpPr/>
              <p:nvPr/>
            </p:nvSpPr>
            <p:spPr bwMode="auto">
              <a:xfrm>
                <a:off x="5589133" y="5299684"/>
                <a:ext cx="120222" cy="214471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20" name="グループ化 519">
              <a:extLst>
                <a:ext uri="{FF2B5EF4-FFF2-40B4-BE49-F238E27FC236}">
                  <a16:creationId xmlns:a16="http://schemas.microsoft.com/office/drawing/2014/main" id="{BBCD3D26-28FA-4BD1-81DA-E1AE59FBBAE8}"/>
                </a:ext>
              </a:extLst>
            </p:cNvPr>
            <p:cNvGrpSpPr/>
            <p:nvPr/>
          </p:nvGrpSpPr>
          <p:grpSpPr>
            <a:xfrm>
              <a:off x="7585298" y="4291776"/>
              <a:ext cx="686436" cy="72987"/>
              <a:chOff x="1852184" y="1428653"/>
              <a:chExt cx="938636" cy="99803"/>
            </a:xfrm>
          </p:grpSpPr>
          <p:sp>
            <p:nvSpPr>
              <p:cNvPr id="521" name="月 520">
                <a:extLst>
                  <a:ext uri="{FF2B5EF4-FFF2-40B4-BE49-F238E27FC236}">
                    <a16:creationId xmlns:a16="http://schemas.microsoft.com/office/drawing/2014/main" id="{03180729-486D-4774-89D1-04BFB599EB42}"/>
                  </a:ext>
                </a:extLst>
              </p:cNvPr>
              <p:cNvSpPr/>
              <p:nvPr/>
            </p:nvSpPr>
            <p:spPr bwMode="auto">
              <a:xfrm rot="5400000">
                <a:off x="1975136" y="1305703"/>
                <a:ext cx="99801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月 521">
                <a:extLst>
                  <a:ext uri="{FF2B5EF4-FFF2-40B4-BE49-F238E27FC236}">
                    <a16:creationId xmlns:a16="http://schemas.microsoft.com/office/drawing/2014/main" id="{63E2155D-A534-47BC-9B85-2315960E7193}"/>
                  </a:ext>
                </a:extLst>
              </p:cNvPr>
              <p:cNvSpPr/>
              <p:nvPr/>
            </p:nvSpPr>
            <p:spPr bwMode="auto">
              <a:xfrm rot="5400000">
                <a:off x="2568069" y="1305699"/>
                <a:ext cx="99798" cy="345705"/>
              </a:xfrm>
              <a:prstGeom prst="moon">
                <a:avLst>
                  <a:gd name="adj" fmla="val 60509"/>
                </a:avLst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3" name="フリーフォーム: 図形 522">
              <a:extLst>
                <a:ext uri="{FF2B5EF4-FFF2-40B4-BE49-F238E27FC236}">
                  <a16:creationId xmlns:a16="http://schemas.microsoft.com/office/drawing/2014/main" id="{3C0A5C16-7249-4D45-B198-EB0BD88FE808}"/>
                </a:ext>
              </a:extLst>
            </p:cNvPr>
            <p:cNvSpPr/>
            <p:nvPr/>
          </p:nvSpPr>
          <p:spPr>
            <a:xfrm>
              <a:off x="7417550" y="3894110"/>
              <a:ext cx="986763" cy="600860"/>
            </a:xfrm>
            <a:custGeom>
              <a:avLst/>
              <a:gdLst>
                <a:gd name="connsiteX0" fmla="*/ 434973 w 991131"/>
                <a:gd name="connsiteY0" fmla="*/ 167 h 587151"/>
                <a:gd name="connsiteX1" fmla="*/ 526530 w 991131"/>
                <a:gd name="connsiteY1" fmla="*/ 13535 h 587151"/>
                <a:gd name="connsiteX2" fmla="*/ 557743 w 991131"/>
                <a:gd name="connsiteY2" fmla="*/ 26196 h 587151"/>
                <a:gd name="connsiteX3" fmla="*/ 603043 w 991131"/>
                <a:gd name="connsiteY3" fmla="*/ 19133 h 587151"/>
                <a:gd name="connsiteX4" fmla="*/ 886359 w 991131"/>
                <a:gd name="connsiteY4" fmla="*/ 145461 h 587151"/>
                <a:gd name="connsiteX5" fmla="*/ 913347 w 991131"/>
                <a:gd name="connsiteY5" fmla="*/ 587151 h 587151"/>
                <a:gd name="connsiteX6" fmla="*/ 719186 w 991131"/>
                <a:gd name="connsiteY6" fmla="*/ 299174 h 587151"/>
                <a:gd name="connsiteX7" fmla="*/ 611381 w 991131"/>
                <a:gd name="connsiteY7" fmla="*/ 198193 h 587151"/>
                <a:gd name="connsiteX8" fmla="*/ 538068 w 991131"/>
                <a:gd name="connsiteY8" fmla="*/ 218234 h 587151"/>
                <a:gd name="connsiteX9" fmla="*/ 45285 w 991131"/>
                <a:gd name="connsiteY9" fmla="*/ 575306 h 587151"/>
                <a:gd name="connsiteX10" fmla="*/ 45284 w 991131"/>
                <a:gd name="connsiteY10" fmla="*/ 575306 h 587151"/>
                <a:gd name="connsiteX11" fmla="*/ 209627 w 991131"/>
                <a:gd name="connsiteY11" fmla="*/ 58153 h 587151"/>
                <a:gd name="connsiteX12" fmla="*/ 434973 w 991131"/>
                <a:gd name="connsiteY12" fmla="*/ 167 h 5871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91131" h="587151">
                  <a:moveTo>
                    <a:pt x="434973" y="167"/>
                  </a:moveTo>
                  <a:cubicBezTo>
                    <a:pt x="466276" y="1065"/>
                    <a:pt x="497027" y="5572"/>
                    <a:pt x="526530" y="13535"/>
                  </a:cubicBezTo>
                  <a:lnTo>
                    <a:pt x="557743" y="26196"/>
                  </a:lnTo>
                  <a:lnTo>
                    <a:pt x="603043" y="19133"/>
                  </a:lnTo>
                  <a:cubicBezTo>
                    <a:pt x="699461" y="14312"/>
                    <a:pt x="806128" y="58205"/>
                    <a:pt x="886359" y="145461"/>
                  </a:cubicBezTo>
                  <a:cubicBezTo>
                    <a:pt x="1014728" y="285070"/>
                    <a:pt x="1026811" y="482822"/>
                    <a:pt x="913347" y="587151"/>
                  </a:cubicBezTo>
                  <a:cubicBezTo>
                    <a:pt x="864073" y="482352"/>
                    <a:pt x="798008" y="384898"/>
                    <a:pt x="719186" y="299174"/>
                  </a:cubicBezTo>
                  <a:lnTo>
                    <a:pt x="611381" y="198193"/>
                  </a:lnTo>
                  <a:lnTo>
                    <a:pt x="538068" y="218234"/>
                  </a:lnTo>
                  <a:cubicBezTo>
                    <a:pt x="342386" y="282836"/>
                    <a:pt x="167873" y="407779"/>
                    <a:pt x="45285" y="575306"/>
                  </a:cubicBezTo>
                  <a:lnTo>
                    <a:pt x="45284" y="575306"/>
                  </a:lnTo>
                  <a:cubicBezTo>
                    <a:pt x="-55700" y="400397"/>
                    <a:pt x="17879" y="168859"/>
                    <a:pt x="209627" y="58153"/>
                  </a:cubicBezTo>
                  <a:cubicBezTo>
                    <a:pt x="281533" y="16638"/>
                    <a:pt x="359845" y="-1989"/>
                    <a:pt x="434973" y="167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526" name="グループ化 525">
              <a:extLst>
                <a:ext uri="{FF2B5EF4-FFF2-40B4-BE49-F238E27FC236}">
                  <a16:creationId xmlns:a16="http://schemas.microsoft.com/office/drawing/2014/main" id="{D6F4A81A-E589-4FD9-93E0-41C52183CAB1}"/>
                </a:ext>
              </a:extLst>
            </p:cNvPr>
            <p:cNvGrpSpPr/>
            <p:nvPr/>
          </p:nvGrpSpPr>
          <p:grpSpPr>
            <a:xfrm>
              <a:off x="7561461" y="4392383"/>
              <a:ext cx="814017" cy="512892"/>
              <a:chOff x="1113463" y="-587386"/>
              <a:chExt cx="1924727" cy="1212724"/>
            </a:xfrm>
          </p:grpSpPr>
          <p:sp>
            <p:nvSpPr>
              <p:cNvPr id="528" name="四角形: 角を丸くする 527">
                <a:extLst>
                  <a:ext uri="{FF2B5EF4-FFF2-40B4-BE49-F238E27FC236}">
                    <a16:creationId xmlns:a16="http://schemas.microsoft.com/office/drawing/2014/main" id="{1E878CEC-3E26-4C37-9052-ED572BE713F9}"/>
                  </a:ext>
                </a:extLst>
              </p:cNvPr>
              <p:cNvSpPr/>
              <p:nvPr/>
            </p:nvSpPr>
            <p:spPr>
              <a:xfrm rot="2700000">
                <a:off x="979598" y="94550"/>
                <a:ext cx="359323" cy="91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529" name="四角形: 角を丸くする 528">
                <a:extLst>
                  <a:ext uri="{FF2B5EF4-FFF2-40B4-BE49-F238E27FC236}">
                    <a16:creationId xmlns:a16="http://schemas.microsoft.com/office/drawing/2014/main" id="{80394771-AE6F-4D57-ADBA-714C11FFCDF4}"/>
                  </a:ext>
                </a:extLst>
              </p:cNvPr>
              <p:cNvSpPr/>
              <p:nvPr/>
            </p:nvSpPr>
            <p:spPr>
              <a:xfrm rot="2700000">
                <a:off x="897345" y="-367182"/>
                <a:ext cx="524196" cy="8378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30" name="グループ化 529">
                <a:extLst>
                  <a:ext uri="{FF2B5EF4-FFF2-40B4-BE49-F238E27FC236}">
                    <a16:creationId xmlns:a16="http://schemas.microsoft.com/office/drawing/2014/main" id="{44BB977F-E746-4481-8127-C8E60073B9D3}"/>
                  </a:ext>
                </a:extLst>
              </p:cNvPr>
              <p:cNvGrpSpPr/>
              <p:nvPr/>
            </p:nvGrpSpPr>
            <p:grpSpPr>
              <a:xfrm flipH="1">
                <a:off x="2513993" y="-346247"/>
                <a:ext cx="524197" cy="572406"/>
                <a:chOff x="1578330" y="-346247"/>
                <a:chExt cx="524197" cy="572406"/>
              </a:xfrm>
            </p:grpSpPr>
            <p:sp>
              <p:nvSpPr>
                <p:cNvPr id="533" name="四角形: 角を丸くする 532">
                  <a:extLst>
                    <a:ext uri="{FF2B5EF4-FFF2-40B4-BE49-F238E27FC236}">
                      <a16:creationId xmlns:a16="http://schemas.microsoft.com/office/drawing/2014/main" id="{9B93B5B3-4C50-4197-B53D-CC70640E5FF4}"/>
                    </a:ext>
                  </a:extLst>
                </p:cNvPr>
                <p:cNvSpPr/>
                <p:nvPr/>
              </p:nvSpPr>
              <p:spPr>
                <a:xfrm rot="2621217">
                  <a:off x="1700202" y="118057"/>
                  <a:ext cx="383508" cy="108102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34" name="四角形: 角を丸くする 533">
                  <a:extLst>
                    <a:ext uri="{FF2B5EF4-FFF2-40B4-BE49-F238E27FC236}">
                      <a16:creationId xmlns:a16="http://schemas.microsoft.com/office/drawing/2014/main" id="{B326E83E-1074-4387-BBC3-39C5D3D1BAE0}"/>
                    </a:ext>
                  </a:extLst>
                </p:cNvPr>
                <p:cNvSpPr/>
                <p:nvPr/>
              </p:nvSpPr>
              <p:spPr>
                <a:xfrm rot="2622143">
                  <a:off x="1578330" y="-346247"/>
                  <a:ext cx="524197" cy="837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1" name="四角形: 角を丸くする 530">
                <a:extLst>
                  <a:ext uri="{FF2B5EF4-FFF2-40B4-BE49-F238E27FC236}">
                    <a16:creationId xmlns:a16="http://schemas.microsoft.com/office/drawing/2014/main" id="{06246C61-1291-4C35-AB2D-BC8EFDF43DC0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5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四角形: 角を丸くする 531">
                <a:extLst>
                  <a:ext uri="{FF2B5EF4-FFF2-40B4-BE49-F238E27FC236}">
                    <a16:creationId xmlns:a16="http://schemas.microsoft.com/office/drawing/2014/main" id="{C1087075-3479-4DBC-8223-D3C57A2E89A8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99A70B9-379F-4C13-A163-4E2704A84132}"/>
                </a:ext>
              </a:extLst>
            </p:cNvPr>
            <p:cNvGrpSpPr/>
            <p:nvPr/>
          </p:nvGrpSpPr>
          <p:grpSpPr>
            <a:xfrm rot="21034500">
              <a:off x="7425645" y="4945046"/>
              <a:ext cx="341303" cy="599955"/>
              <a:chOff x="6396281" y="5077880"/>
              <a:chExt cx="504510" cy="951821"/>
            </a:xfrm>
          </p:grpSpPr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E204C82E-1777-4AC4-873B-21DD8E399173}"/>
                  </a:ext>
                </a:extLst>
              </p:cNvPr>
              <p:cNvSpPr/>
              <p:nvPr/>
            </p:nvSpPr>
            <p:spPr>
              <a:xfrm rot="10800000">
                <a:off x="6595506" y="5573690"/>
                <a:ext cx="164580" cy="456011"/>
              </a:xfrm>
              <a:custGeom>
                <a:avLst/>
                <a:gdLst>
                  <a:gd name="connsiteX0" fmla="*/ 92869 w 185737"/>
                  <a:gd name="connsiteY0" fmla="*/ 0 h 375048"/>
                  <a:gd name="connsiteX1" fmla="*/ 92869 w 185737"/>
                  <a:gd name="connsiteY1" fmla="*/ 0 h 375048"/>
                  <a:gd name="connsiteX2" fmla="*/ 185738 w 185737"/>
                  <a:gd name="connsiteY2" fmla="*/ 92869 h 375048"/>
                  <a:gd name="connsiteX3" fmla="*/ 185737 w 185737"/>
                  <a:gd name="connsiteY3" fmla="*/ 375048 h 375048"/>
                  <a:gd name="connsiteX4" fmla="*/ 185737 w 185737"/>
                  <a:gd name="connsiteY4" fmla="*/ 375048 h 375048"/>
                  <a:gd name="connsiteX5" fmla="*/ 0 w 185737"/>
                  <a:gd name="connsiteY5" fmla="*/ 375048 h 375048"/>
                  <a:gd name="connsiteX6" fmla="*/ 0 w 185737"/>
                  <a:gd name="connsiteY6" fmla="*/ 375048 h 375048"/>
                  <a:gd name="connsiteX7" fmla="*/ 0 w 185737"/>
                  <a:gd name="connsiteY7" fmla="*/ 92869 h 375048"/>
                  <a:gd name="connsiteX8" fmla="*/ 92869 w 185737"/>
                  <a:gd name="connsiteY8" fmla="*/ 0 h 375048"/>
                  <a:gd name="connsiteX0" fmla="*/ 92869 w 185738"/>
                  <a:gd name="connsiteY0" fmla="*/ 0 h 441723"/>
                  <a:gd name="connsiteX1" fmla="*/ 92869 w 185738"/>
                  <a:gd name="connsiteY1" fmla="*/ 0 h 441723"/>
                  <a:gd name="connsiteX2" fmla="*/ 185738 w 185738"/>
                  <a:gd name="connsiteY2" fmla="*/ 92869 h 441723"/>
                  <a:gd name="connsiteX3" fmla="*/ 185737 w 185738"/>
                  <a:gd name="connsiteY3" fmla="*/ 375048 h 441723"/>
                  <a:gd name="connsiteX4" fmla="*/ 157162 w 185738"/>
                  <a:gd name="connsiteY4" fmla="*/ 441723 h 441723"/>
                  <a:gd name="connsiteX5" fmla="*/ 0 w 185738"/>
                  <a:gd name="connsiteY5" fmla="*/ 375048 h 441723"/>
                  <a:gd name="connsiteX6" fmla="*/ 0 w 185738"/>
                  <a:gd name="connsiteY6" fmla="*/ 375048 h 441723"/>
                  <a:gd name="connsiteX7" fmla="*/ 0 w 185738"/>
                  <a:gd name="connsiteY7" fmla="*/ 92869 h 441723"/>
                  <a:gd name="connsiteX8" fmla="*/ 92869 w 185738"/>
                  <a:gd name="connsiteY8" fmla="*/ 0 h 441723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0 w 185738"/>
                  <a:gd name="connsiteY5" fmla="*/ 375048 h 444104"/>
                  <a:gd name="connsiteX6" fmla="*/ 66675 w 185738"/>
                  <a:gd name="connsiteY6" fmla="*/ 444104 h 444104"/>
                  <a:gd name="connsiteX7" fmla="*/ 0 w 185738"/>
                  <a:gd name="connsiteY7" fmla="*/ 92869 h 444104"/>
                  <a:gd name="connsiteX8" fmla="*/ 92869 w 185738"/>
                  <a:gd name="connsiteY8" fmla="*/ 0 h 444104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66675 w 185738"/>
                  <a:gd name="connsiteY5" fmla="*/ 444104 h 444104"/>
                  <a:gd name="connsiteX6" fmla="*/ 0 w 185738"/>
                  <a:gd name="connsiteY6" fmla="*/ 92869 h 444104"/>
                  <a:gd name="connsiteX7" fmla="*/ 92869 w 185738"/>
                  <a:gd name="connsiteY7" fmla="*/ 0 h 444104"/>
                  <a:gd name="connsiteX0" fmla="*/ 92869 w 188786"/>
                  <a:gd name="connsiteY0" fmla="*/ 0 h 444104"/>
                  <a:gd name="connsiteX1" fmla="*/ 92869 w 188786"/>
                  <a:gd name="connsiteY1" fmla="*/ 0 h 444104"/>
                  <a:gd name="connsiteX2" fmla="*/ 185738 w 188786"/>
                  <a:gd name="connsiteY2" fmla="*/ 92869 h 444104"/>
                  <a:gd name="connsiteX3" fmla="*/ 157162 w 188786"/>
                  <a:gd name="connsiteY3" fmla="*/ 441723 h 444104"/>
                  <a:gd name="connsiteX4" fmla="*/ 66675 w 188786"/>
                  <a:gd name="connsiteY4" fmla="*/ 444104 h 444104"/>
                  <a:gd name="connsiteX5" fmla="*/ 0 w 188786"/>
                  <a:gd name="connsiteY5" fmla="*/ 92869 h 444104"/>
                  <a:gd name="connsiteX6" fmla="*/ 92869 w 188786"/>
                  <a:gd name="connsiteY6" fmla="*/ 0 h 444104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66675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52388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89529"/>
                  <a:gd name="connsiteY0" fmla="*/ 0 h 448866"/>
                  <a:gd name="connsiteX1" fmla="*/ 92869 w 189529"/>
                  <a:gd name="connsiteY1" fmla="*/ 0 h 448866"/>
                  <a:gd name="connsiteX2" fmla="*/ 185738 w 189529"/>
                  <a:gd name="connsiteY2" fmla="*/ 92869 h 448866"/>
                  <a:gd name="connsiteX3" fmla="*/ 173831 w 189529"/>
                  <a:gd name="connsiteY3" fmla="*/ 448866 h 448866"/>
                  <a:gd name="connsiteX4" fmla="*/ 52388 w 189529"/>
                  <a:gd name="connsiteY4" fmla="*/ 444104 h 448866"/>
                  <a:gd name="connsiteX5" fmla="*/ 0 w 189529"/>
                  <a:gd name="connsiteY5" fmla="*/ 92869 h 448866"/>
                  <a:gd name="connsiteX6" fmla="*/ 92869 w 189529"/>
                  <a:gd name="connsiteY6" fmla="*/ 0 h 448866"/>
                  <a:gd name="connsiteX0" fmla="*/ 92869 w 188495"/>
                  <a:gd name="connsiteY0" fmla="*/ 0 h 444104"/>
                  <a:gd name="connsiteX1" fmla="*/ 92869 w 188495"/>
                  <a:gd name="connsiteY1" fmla="*/ 0 h 444104"/>
                  <a:gd name="connsiteX2" fmla="*/ 185738 w 188495"/>
                  <a:gd name="connsiteY2" fmla="*/ 92869 h 444104"/>
                  <a:gd name="connsiteX3" fmla="*/ 166687 w 188495"/>
                  <a:gd name="connsiteY3" fmla="*/ 441723 h 444104"/>
                  <a:gd name="connsiteX4" fmla="*/ 52388 w 188495"/>
                  <a:gd name="connsiteY4" fmla="*/ 444104 h 444104"/>
                  <a:gd name="connsiteX5" fmla="*/ 0 w 188495"/>
                  <a:gd name="connsiteY5" fmla="*/ 92869 h 444104"/>
                  <a:gd name="connsiteX6" fmla="*/ 92869 w 188495"/>
                  <a:gd name="connsiteY6" fmla="*/ 0 h 444104"/>
                  <a:gd name="connsiteX0" fmla="*/ 92869 w 189243"/>
                  <a:gd name="connsiteY0" fmla="*/ 0 h 444104"/>
                  <a:gd name="connsiteX1" fmla="*/ 92869 w 189243"/>
                  <a:gd name="connsiteY1" fmla="*/ 0 h 444104"/>
                  <a:gd name="connsiteX2" fmla="*/ 185738 w 189243"/>
                  <a:gd name="connsiteY2" fmla="*/ 92869 h 444104"/>
                  <a:gd name="connsiteX3" fmla="*/ 166687 w 189243"/>
                  <a:gd name="connsiteY3" fmla="*/ 441723 h 444104"/>
                  <a:gd name="connsiteX4" fmla="*/ 52388 w 189243"/>
                  <a:gd name="connsiteY4" fmla="*/ 444104 h 444104"/>
                  <a:gd name="connsiteX5" fmla="*/ 0 w 189243"/>
                  <a:gd name="connsiteY5" fmla="*/ 92869 h 444104"/>
                  <a:gd name="connsiteX6" fmla="*/ 92869 w 189243"/>
                  <a:gd name="connsiteY6" fmla="*/ 0 h 444104"/>
                  <a:gd name="connsiteX0" fmla="*/ 92869 w 185747"/>
                  <a:gd name="connsiteY0" fmla="*/ 0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6" fmla="*/ 92869 w 185747"/>
                  <a:gd name="connsiteY6" fmla="*/ 0 h 444104"/>
                  <a:gd name="connsiteX0" fmla="*/ 88106 w 185747"/>
                  <a:gd name="connsiteY0" fmla="*/ 0 h 448866"/>
                  <a:gd name="connsiteX1" fmla="*/ 92869 w 185747"/>
                  <a:gd name="connsiteY1" fmla="*/ 4762 h 448866"/>
                  <a:gd name="connsiteX2" fmla="*/ 185738 w 185747"/>
                  <a:gd name="connsiteY2" fmla="*/ 97631 h 448866"/>
                  <a:gd name="connsiteX3" fmla="*/ 166687 w 185747"/>
                  <a:gd name="connsiteY3" fmla="*/ 446485 h 448866"/>
                  <a:gd name="connsiteX4" fmla="*/ 52388 w 185747"/>
                  <a:gd name="connsiteY4" fmla="*/ 448866 h 448866"/>
                  <a:gd name="connsiteX5" fmla="*/ 0 w 185747"/>
                  <a:gd name="connsiteY5" fmla="*/ 97631 h 448866"/>
                  <a:gd name="connsiteX6" fmla="*/ 88106 w 185747"/>
                  <a:gd name="connsiteY6" fmla="*/ 0 h 448866"/>
                  <a:gd name="connsiteX0" fmla="*/ 0 w 185747"/>
                  <a:gd name="connsiteY0" fmla="*/ 92869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0" fmla="*/ 0 w 189861"/>
                  <a:gd name="connsiteY0" fmla="*/ 95251 h 446486"/>
                  <a:gd name="connsiteX1" fmla="*/ 83344 w 189861"/>
                  <a:gd name="connsiteY1" fmla="*/ 0 h 446486"/>
                  <a:gd name="connsiteX2" fmla="*/ 185738 w 189861"/>
                  <a:gd name="connsiteY2" fmla="*/ 95251 h 446486"/>
                  <a:gd name="connsiteX3" fmla="*/ 166687 w 189861"/>
                  <a:gd name="connsiteY3" fmla="*/ 444105 h 446486"/>
                  <a:gd name="connsiteX4" fmla="*/ 52388 w 189861"/>
                  <a:gd name="connsiteY4" fmla="*/ 446486 h 446486"/>
                  <a:gd name="connsiteX5" fmla="*/ 0 w 189861"/>
                  <a:gd name="connsiteY5" fmla="*/ 95251 h 446486"/>
                  <a:gd name="connsiteX0" fmla="*/ 0 w 185740"/>
                  <a:gd name="connsiteY0" fmla="*/ 95251 h 446486"/>
                  <a:gd name="connsiteX1" fmla="*/ 83344 w 185740"/>
                  <a:gd name="connsiteY1" fmla="*/ 0 h 446486"/>
                  <a:gd name="connsiteX2" fmla="*/ 185738 w 185740"/>
                  <a:gd name="connsiteY2" fmla="*/ 95251 h 446486"/>
                  <a:gd name="connsiteX3" fmla="*/ 166687 w 185740"/>
                  <a:gd name="connsiteY3" fmla="*/ 444105 h 446486"/>
                  <a:gd name="connsiteX4" fmla="*/ 52388 w 185740"/>
                  <a:gd name="connsiteY4" fmla="*/ 446486 h 446486"/>
                  <a:gd name="connsiteX5" fmla="*/ 0 w 185740"/>
                  <a:gd name="connsiteY5" fmla="*/ 95251 h 446486"/>
                  <a:gd name="connsiteX0" fmla="*/ 0 w 189705"/>
                  <a:gd name="connsiteY0" fmla="*/ 104776 h 456011"/>
                  <a:gd name="connsiteX1" fmla="*/ 85725 w 189705"/>
                  <a:gd name="connsiteY1" fmla="*/ 0 h 456011"/>
                  <a:gd name="connsiteX2" fmla="*/ 185738 w 189705"/>
                  <a:gd name="connsiteY2" fmla="*/ 104776 h 456011"/>
                  <a:gd name="connsiteX3" fmla="*/ 166687 w 189705"/>
                  <a:gd name="connsiteY3" fmla="*/ 453630 h 456011"/>
                  <a:gd name="connsiteX4" fmla="*/ 52388 w 189705"/>
                  <a:gd name="connsiteY4" fmla="*/ 456011 h 456011"/>
                  <a:gd name="connsiteX5" fmla="*/ 0 w 189705"/>
                  <a:gd name="connsiteY5" fmla="*/ 104776 h 456011"/>
                  <a:gd name="connsiteX0" fmla="*/ 0 w 182561"/>
                  <a:gd name="connsiteY0" fmla="*/ 104776 h 456011"/>
                  <a:gd name="connsiteX1" fmla="*/ 78581 w 182561"/>
                  <a:gd name="connsiteY1" fmla="*/ 0 h 456011"/>
                  <a:gd name="connsiteX2" fmla="*/ 178594 w 182561"/>
                  <a:gd name="connsiteY2" fmla="*/ 104776 h 456011"/>
                  <a:gd name="connsiteX3" fmla="*/ 159543 w 182561"/>
                  <a:gd name="connsiteY3" fmla="*/ 453630 h 456011"/>
                  <a:gd name="connsiteX4" fmla="*/ 45244 w 182561"/>
                  <a:gd name="connsiteY4" fmla="*/ 456011 h 456011"/>
                  <a:gd name="connsiteX5" fmla="*/ 0 w 182561"/>
                  <a:gd name="connsiteY5" fmla="*/ 104776 h 456011"/>
                  <a:gd name="connsiteX0" fmla="*/ 2 w 182563"/>
                  <a:gd name="connsiteY0" fmla="*/ 104776 h 456011"/>
                  <a:gd name="connsiteX1" fmla="*/ 78583 w 182563"/>
                  <a:gd name="connsiteY1" fmla="*/ 0 h 456011"/>
                  <a:gd name="connsiteX2" fmla="*/ 178596 w 182563"/>
                  <a:gd name="connsiteY2" fmla="*/ 104776 h 456011"/>
                  <a:gd name="connsiteX3" fmla="*/ 159545 w 182563"/>
                  <a:gd name="connsiteY3" fmla="*/ 453630 h 456011"/>
                  <a:gd name="connsiteX4" fmla="*/ 45246 w 182563"/>
                  <a:gd name="connsiteY4" fmla="*/ 456011 h 456011"/>
                  <a:gd name="connsiteX5" fmla="*/ 2 w 182563"/>
                  <a:gd name="connsiteY5" fmla="*/ 104776 h 456011"/>
                  <a:gd name="connsiteX0" fmla="*/ 2 w 178731"/>
                  <a:gd name="connsiteY0" fmla="*/ 104776 h 456011"/>
                  <a:gd name="connsiteX1" fmla="*/ 78583 w 178731"/>
                  <a:gd name="connsiteY1" fmla="*/ 0 h 456011"/>
                  <a:gd name="connsiteX2" fmla="*/ 178596 w 178731"/>
                  <a:gd name="connsiteY2" fmla="*/ 104776 h 456011"/>
                  <a:gd name="connsiteX3" fmla="*/ 159545 w 178731"/>
                  <a:gd name="connsiteY3" fmla="*/ 453630 h 456011"/>
                  <a:gd name="connsiteX4" fmla="*/ 45246 w 178731"/>
                  <a:gd name="connsiteY4" fmla="*/ 456011 h 456011"/>
                  <a:gd name="connsiteX5" fmla="*/ 2 w 178731"/>
                  <a:gd name="connsiteY5" fmla="*/ 104776 h 456011"/>
                  <a:gd name="connsiteX0" fmla="*/ 2 w 171723"/>
                  <a:gd name="connsiteY0" fmla="*/ 104776 h 456011"/>
                  <a:gd name="connsiteX1" fmla="*/ 78583 w 171723"/>
                  <a:gd name="connsiteY1" fmla="*/ 0 h 456011"/>
                  <a:gd name="connsiteX2" fmla="*/ 171452 w 171723"/>
                  <a:gd name="connsiteY2" fmla="*/ 107157 h 456011"/>
                  <a:gd name="connsiteX3" fmla="*/ 159545 w 171723"/>
                  <a:gd name="connsiteY3" fmla="*/ 453630 h 456011"/>
                  <a:gd name="connsiteX4" fmla="*/ 45246 w 171723"/>
                  <a:gd name="connsiteY4" fmla="*/ 456011 h 456011"/>
                  <a:gd name="connsiteX5" fmla="*/ 2 w 171723"/>
                  <a:gd name="connsiteY5" fmla="*/ 104776 h 456011"/>
                  <a:gd name="connsiteX0" fmla="*/ 3 w 164580"/>
                  <a:gd name="connsiteY0" fmla="*/ 104776 h 456011"/>
                  <a:gd name="connsiteX1" fmla="*/ 71440 w 164580"/>
                  <a:gd name="connsiteY1" fmla="*/ 0 h 456011"/>
                  <a:gd name="connsiteX2" fmla="*/ 164309 w 164580"/>
                  <a:gd name="connsiteY2" fmla="*/ 107157 h 456011"/>
                  <a:gd name="connsiteX3" fmla="*/ 152402 w 164580"/>
                  <a:gd name="connsiteY3" fmla="*/ 453630 h 456011"/>
                  <a:gd name="connsiteX4" fmla="*/ 38103 w 164580"/>
                  <a:gd name="connsiteY4" fmla="*/ 456011 h 456011"/>
                  <a:gd name="connsiteX5" fmla="*/ 3 w 164580"/>
                  <a:gd name="connsiteY5" fmla="*/ 104776 h 45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80" h="456011">
                    <a:moveTo>
                      <a:pt x="3" y="104776"/>
                    </a:moveTo>
                    <a:cubicBezTo>
                      <a:pt x="-394" y="30759"/>
                      <a:pt x="40484" y="0"/>
                      <a:pt x="71440" y="0"/>
                    </a:cubicBezTo>
                    <a:cubicBezTo>
                      <a:pt x="122730" y="0"/>
                      <a:pt x="162721" y="31552"/>
                      <a:pt x="164309" y="107157"/>
                    </a:cubicBezTo>
                    <a:cubicBezTo>
                      <a:pt x="165897" y="182762"/>
                      <a:pt x="160340" y="287935"/>
                      <a:pt x="152402" y="453630"/>
                    </a:cubicBezTo>
                    <a:lnTo>
                      <a:pt x="38103" y="456011"/>
                    </a:lnTo>
                    <a:cubicBezTo>
                      <a:pt x="23022" y="338933"/>
                      <a:pt x="400" y="178793"/>
                      <a:pt x="3" y="104776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11B40FF9-1548-4B6D-8A5E-E5F21AC5C253}"/>
                  </a:ext>
                </a:extLst>
              </p:cNvPr>
              <p:cNvSpPr/>
              <p:nvPr/>
            </p:nvSpPr>
            <p:spPr>
              <a:xfrm>
                <a:off x="6396281" y="5077880"/>
                <a:ext cx="504510" cy="656316"/>
              </a:xfrm>
              <a:custGeom>
                <a:avLst/>
                <a:gdLst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5373 w 908782"/>
                  <a:gd name="connsiteY30" fmla="*/ 871697 h 1186995"/>
                  <a:gd name="connsiteX31" fmla="*/ 305120 w 908782"/>
                  <a:gd name="connsiteY31" fmla="*/ 846888 h 1186995"/>
                  <a:gd name="connsiteX32" fmla="*/ 275939 w 908782"/>
                  <a:gd name="connsiteY32" fmla="*/ 808078 h 1186995"/>
                  <a:gd name="connsiteX33" fmla="*/ 272462 w 908782"/>
                  <a:gd name="connsiteY33" fmla="*/ 800463 h 1186995"/>
                  <a:gd name="connsiteX34" fmla="*/ 42918 w 908782"/>
                  <a:gd name="connsiteY34" fmla="*/ 636252 h 1186995"/>
                  <a:gd name="connsiteX35" fmla="*/ 31861 w 908782"/>
                  <a:gd name="connsiteY35" fmla="*/ 629525 h 1186995"/>
                  <a:gd name="connsiteX36" fmla="*/ 4927 w 908782"/>
                  <a:gd name="connsiteY36" fmla="*/ 553109 h 1186995"/>
                  <a:gd name="connsiteX37" fmla="*/ 55160 w 908782"/>
                  <a:gd name="connsiteY37" fmla="*/ 525340 h 1186995"/>
                  <a:gd name="connsiteX38" fmla="*/ 82428 w 908782"/>
                  <a:gd name="connsiteY38" fmla="*/ 529476 h 1186995"/>
                  <a:gd name="connsiteX39" fmla="*/ 91299 w 908782"/>
                  <a:gd name="connsiteY39" fmla="*/ 533117 h 1186995"/>
                  <a:gd name="connsiteX40" fmla="*/ 91426 w 908782"/>
                  <a:gd name="connsiteY40" fmla="*/ 532883 h 1186995"/>
                  <a:gd name="connsiteX41" fmla="*/ 245293 w 908782"/>
                  <a:gd name="connsiteY41" fmla="*/ 588688 h 1186995"/>
                  <a:gd name="connsiteX42" fmla="*/ 262773 w 908782"/>
                  <a:gd name="connsiteY42" fmla="*/ 496575 h 1186995"/>
                  <a:gd name="connsiteX43" fmla="*/ 176816 w 908782"/>
                  <a:gd name="connsiteY43" fmla="*/ 164190 h 1186995"/>
                  <a:gd name="connsiteX44" fmla="*/ 177061 w 908782"/>
                  <a:gd name="connsiteY44" fmla="*/ 164117 h 1186995"/>
                  <a:gd name="connsiteX45" fmla="*/ 175674 w 908782"/>
                  <a:gd name="connsiteY45" fmla="*/ 156940 h 1186995"/>
                  <a:gd name="connsiteX46" fmla="*/ 210558 w 908782"/>
                  <a:gd name="connsiteY46" fmla="*/ 104638 h 1186995"/>
                  <a:gd name="connsiteX47" fmla="*/ 230103 w 908782"/>
                  <a:gd name="connsiteY47" fmla="*/ 102939 h 1186995"/>
                  <a:gd name="connsiteX48" fmla="*/ 272235 w 908782"/>
                  <a:gd name="connsiteY48" fmla="*/ 138747 h 1186995"/>
                  <a:gd name="connsiteX49" fmla="*/ 272592 w 908782"/>
                  <a:gd name="connsiteY49" fmla="*/ 140596 h 1186995"/>
                  <a:gd name="connsiteX50" fmla="*/ 385702 w 908782"/>
                  <a:gd name="connsiteY50" fmla="*/ 452863 h 1186995"/>
                  <a:gd name="connsiteX51" fmla="*/ 436078 w 908782"/>
                  <a:gd name="connsiteY51" fmla="*/ 63481 h 1186995"/>
                  <a:gd name="connsiteX52" fmla="*/ 436070 w 908782"/>
                  <a:gd name="connsiteY52" fmla="*/ 62274 h 1186995"/>
                  <a:gd name="connsiteX53" fmla="*/ 489897 w 908782"/>
                  <a:gd name="connsiteY53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05120 w 908782"/>
                  <a:gd name="connsiteY30" fmla="*/ 846888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697192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2232"/>
                  <a:gd name="connsiteX1" fmla="*/ 534658 w 908782"/>
                  <a:gd name="connsiteY1" fmla="*/ 69088 h 1182232"/>
                  <a:gd name="connsiteX2" fmla="*/ 534315 w 908782"/>
                  <a:gd name="connsiteY2" fmla="*/ 71444 h 1182232"/>
                  <a:gd name="connsiteX3" fmla="*/ 536968 w 908782"/>
                  <a:gd name="connsiteY3" fmla="*/ 448289 h 1182232"/>
                  <a:gd name="connsiteX4" fmla="*/ 652132 w 908782"/>
                  <a:gd name="connsiteY4" fmla="*/ 136994 h 1182232"/>
                  <a:gd name="connsiteX5" fmla="*/ 652546 w 908782"/>
                  <a:gd name="connsiteY5" fmla="*/ 134924 h 1182232"/>
                  <a:gd name="connsiteX6" fmla="*/ 716923 w 908782"/>
                  <a:gd name="connsiteY6" fmla="*/ 89234 h 1182232"/>
                  <a:gd name="connsiteX7" fmla="*/ 749936 w 908782"/>
                  <a:gd name="connsiteY7" fmla="*/ 149804 h 1182232"/>
                  <a:gd name="connsiteX8" fmla="*/ 748083 w 908782"/>
                  <a:gd name="connsiteY8" fmla="*/ 159071 h 1182232"/>
                  <a:gd name="connsiteX9" fmla="*/ 748337 w 908782"/>
                  <a:gd name="connsiteY9" fmla="*/ 159144 h 1182232"/>
                  <a:gd name="connsiteX10" fmla="*/ 677602 w 908782"/>
                  <a:gd name="connsiteY10" fmla="*/ 485375 h 1182232"/>
                  <a:gd name="connsiteX11" fmla="*/ 836157 w 908782"/>
                  <a:gd name="connsiteY11" fmla="*/ 298543 h 1182232"/>
                  <a:gd name="connsiteX12" fmla="*/ 836571 w 908782"/>
                  <a:gd name="connsiteY12" fmla="*/ 297735 h 1182232"/>
                  <a:gd name="connsiteX13" fmla="*/ 837706 w 908782"/>
                  <a:gd name="connsiteY13" fmla="*/ 296582 h 1182232"/>
                  <a:gd name="connsiteX14" fmla="*/ 840131 w 908782"/>
                  <a:gd name="connsiteY14" fmla="*/ 293512 h 1182232"/>
                  <a:gd name="connsiteX15" fmla="*/ 840480 w 908782"/>
                  <a:gd name="connsiteY15" fmla="*/ 293764 h 1182232"/>
                  <a:gd name="connsiteX16" fmla="*/ 850194 w 908782"/>
                  <a:gd name="connsiteY16" fmla="*/ 283894 h 1182232"/>
                  <a:gd name="connsiteX17" fmla="*/ 895778 w 908782"/>
                  <a:gd name="connsiteY17" fmla="*/ 279661 h 1182232"/>
                  <a:gd name="connsiteX18" fmla="*/ 906093 w 908782"/>
                  <a:gd name="connsiteY18" fmla="*/ 324264 h 1182232"/>
                  <a:gd name="connsiteX19" fmla="*/ 899778 w 908782"/>
                  <a:gd name="connsiteY19" fmla="*/ 336589 h 1182232"/>
                  <a:gd name="connsiteX20" fmla="*/ 900098 w 908782"/>
                  <a:gd name="connsiteY20" fmla="*/ 336820 h 1182232"/>
                  <a:gd name="connsiteX21" fmla="*/ 898125 w 908782"/>
                  <a:gd name="connsiteY21" fmla="*/ 339815 h 1182232"/>
                  <a:gd name="connsiteX22" fmla="*/ 897238 w 908782"/>
                  <a:gd name="connsiteY22" fmla="*/ 341548 h 1182232"/>
                  <a:gd name="connsiteX23" fmla="*/ 896471 w 908782"/>
                  <a:gd name="connsiteY23" fmla="*/ 342326 h 1182232"/>
                  <a:gd name="connsiteX24" fmla="*/ 747983 w 908782"/>
                  <a:gd name="connsiteY24" fmla="*/ 611199 h 1182232"/>
                  <a:gd name="connsiteX25" fmla="*/ 734480 w 908782"/>
                  <a:gd name="connsiteY25" fmla="*/ 726183 h 1182232"/>
                  <a:gd name="connsiteX26" fmla="*/ 713151 w 908782"/>
                  <a:gd name="connsiteY26" fmla="*/ 803787 h 1182232"/>
                  <a:gd name="connsiteX27" fmla="*/ 649677 w 908782"/>
                  <a:gd name="connsiteY27" fmla="*/ 890013 h 1182232"/>
                  <a:gd name="connsiteX28" fmla="*/ 692430 w 908782"/>
                  <a:gd name="connsiteY28" fmla="*/ 1182232 h 1182232"/>
                  <a:gd name="connsiteX29" fmla="*/ 310678 w 908782"/>
                  <a:gd name="connsiteY29" fmla="*/ 1179852 h 1182232"/>
                  <a:gd name="connsiteX30" fmla="*/ 336076 w 908782"/>
                  <a:gd name="connsiteY30" fmla="*/ 875463 h 1182232"/>
                  <a:gd name="connsiteX31" fmla="*/ 275939 w 908782"/>
                  <a:gd name="connsiteY31" fmla="*/ 808078 h 1182232"/>
                  <a:gd name="connsiteX32" fmla="*/ 272462 w 908782"/>
                  <a:gd name="connsiteY32" fmla="*/ 800463 h 1182232"/>
                  <a:gd name="connsiteX33" fmla="*/ 42918 w 908782"/>
                  <a:gd name="connsiteY33" fmla="*/ 636252 h 1182232"/>
                  <a:gd name="connsiteX34" fmla="*/ 31861 w 908782"/>
                  <a:gd name="connsiteY34" fmla="*/ 629525 h 1182232"/>
                  <a:gd name="connsiteX35" fmla="*/ 4927 w 908782"/>
                  <a:gd name="connsiteY35" fmla="*/ 553109 h 1182232"/>
                  <a:gd name="connsiteX36" fmla="*/ 55160 w 908782"/>
                  <a:gd name="connsiteY36" fmla="*/ 525340 h 1182232"/>
                  <a:gd name="connsiteX37" fmla="*/ 82428 w 908782"/>
                  <a:gd name="connsiteY37" fmla="*/ 529476 h 1182232"/>
                  <a:gd name="connsiteX38" fmla="*/ 91299 w 908782"/>
                  <a:gd name="connsiteY38" fmla="*/ 533117 h 1182232"/>
                  <a:gd name="connsiteX39" fmla="*/ 91426 w 908782"/>
                  <a:gd name="connsiteY39" fmla="*/ 532883 h 1182232"/>
                  <a:gd name="connsiteX40" fmla="*/ 245293 w 908782"/>
                  <a:gd name="connsiteY40" fmla="*/ 588688 h 1182232"/>
                  <a:gd name="connsiteX41" fmla="*/ 262773 w 908782"/>
                  <a:gd name="connsiteY41" fmla="*/ 496575 h 1182232"/>
                  <a:gd name="connsiteX42" fmla="*/ 176816 w 908782"/>
                  <a:gd name="connsiteY42" fmla="*/ 164190 h 1182232"/>
                  <a:gd name="connsiteX43" fmla="*/ 177061 w 908782"/>
                  <a:gd name="connsiteY43" fmla="*/ 164117 h 1182232"/>
                  <a:gd name="connsiteX44" fmla="*/ 175674 w 908782"/>
                  <a:gd name="connsiteY44" fmla="*/ 156940 h 1182232"/>
                  <a:gd name="connsiteX45" fmla="*/ 210558 w 908782"/>
                  <a:gd name="connsiteY45" fmla="*/ 104638 h 1182232"/>
                  <a:gd name="connsiteX46" fmla="*/ 230103 w 908782"/>
                  <a:gd name="connsiteY46" fmla="*/ 102939 h 1182232"/>
                  <a:gd name="connsiteX47" fmla="*/ 272235 w 908782"/>
                  <a:gd name="connsiteY47" fmla="*/ 138747 h 1182232"/>
                  <a:gd name="connsiteX48" fmla="*/ 272592 w 908782"/>
                  <a:gd name="connsiteY48" fmla="*/ 140596 h 1182232"/>
                  <a:gd name="connsiteX49" fmla="*/ 385702 w 908782"/>
                  <a:gd name="connsiteY49" fmla="*/ 452863 h 1182232"/>
                  <a:gd name="connsiteX50" fmla="*/ 436078 w 908782"/>
                  <a:gd name="connsiteY50" fmla="*/ 63481 h 1182232"/>
                  <a:gd name="connsiteX51" fmla="*/ 436070 w 908782"/>
                  <a:gd name="connsiteY51" fmla="*/ 62274 h 1182232"/>
                  <a:gd name="connsiteX52" fmla="*/ 489897 w 908782"/>
                  <a:gd name="connsiteY52" fmla="*/ 90 h 1182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08782" h="1182232">
                    <a:moveTo>
                      <a:pt x="489897" y="90"/>
                    </a:moveTo>
                    <a:cubicBezTo>
                      <a:pt x="517122" y="1972"/>
                      <a:pt x="537162" y="32863"/>
                      <a:pt x="534658" y="69088"/>
                    </a:cubicBezTo>
                    <a:cubicBezTo>
                      <a:pt x="534544" y="69873"/>
                      <a:pt x="534430" y="70659"/>
                      <a:pt x="534315" y="71444"/>
                    </a:cubicBezTo>
                    <a:cubicBezTo>
                      <a:pt x="535199" y="197059"/>
                      <a:pt x="518404" y="446116"/>
                      <a:pt x="536968" y="448289"/>
                    </a:cubicBezTo>
                    <a:cubicBezTo>
                      <a:pt x="555532" y="450462"/>
                      <a:pt x="613744" y="240759"/>
                      <a:pt x="652132" y="136994"/>
                    </a:cubicBezTo>
                    <a:lnTo>
                      <a:pt x="652546" y="134924"/>
                    </a:lnTo>
                    <a:cubicBezTo>
                      <a:pt x="661882" y="102209"/>
                      <a:pt x="690704" y="81753"/>
                      <a:pt x="716923" y="89234"/>
                    </a:cubicBezTo>
                    <a:cubicBezTo>
                      <a:pt x="739865" y="95781"/>
                      <a:pt x="753212" y="121548"/>
                      <a:pt x="749936" y="149804"/>
                    </a:cubicBezTo>
                    <a:lnTo>
                      <a:pt x="748083" y="159071"/>
                    </a:lnTo>
                    <a:lnTo>
                      <a:pt x="748337" y="159144"/>
                    </a:lnTo>
                    <a:cubicBezTo>
                      <a:pt x="724341" y="268900"/>
                      <a:pt x="661637" y="476231"/>
                      <a:pt x="677602" y="485375"/>
                    </a:cubicBezTo>
                    <a:cubicBezTo>
                      <a:pt x="693568" y="494518"/>
                      <a:pt x="782888" y="361833"/>
                      <a:pt x="836157" y="298543"/>
                    </a:cubicBezTo>
                    <a:lnTo>
                      <a:pt x="836571" y="297735"/>
                    </a:lnTo>
                    <a:lnTo>
                      <a:pt x="837706" y="296582"/>
                    </a:lnTo>
                    <a:lnTo>
                      <a:pt x="840131" y="293512"/>
                    </a:lnTo>
                    <a:lnTo>
                      <a:pt x="840480" y="293764"/>
                    </a:lnTo>
                    <a:lnTo>
                      <a:pt x="850194" y="283894"/>
                    </a:lnTo>
                    <a:cubicBezTo>
                      <a:pt x="865162" y="272871"/>
                      <a:pt x="883213" y="270587"/>
                      <a:pt x="895778" y="279661"/>
                    </a:cubicBezTo>
                    <a:cubicBezTo>
                      <a:pt x="908342" y="288735"/>
                      <a:pt x="911851" y="306589"/>
                      <a:pt x="906093" y="324264"/>
                    </a:cubicBezTo>
                    <a:lnTo>
                      <a:pt x="899778" y="336589"/>
                    </a:lnTo>
                    <a:lnTo>
                      <a:pt x="900098" y="336820"/>
                    </a:lnTo>
                    <a:lnTo>
                      <a:pt x="898125" y="339815"/>
                    </a:lnTo>
                    <a:lnTo>
                      <a:pt x="897238" y="341548"/>
                    </a:lnTo>
                    <a:lnTo>
                      <a:pt x="896471" y="342326"/>
                    </a:lnTo>
                    <a:lnTo>
                      <a:pt x="747983" y="611199"/>
                    </a:lnTo>
                    <a:cubicBezTo>
                      <a:pt x="744434" y="662558"/>
                      <a:pt x="738029" y="674824"/>
                      <a:pt x="734480" y="726183"/>
                    </a:cubicBezTo>
                    <a:cubicBezTo>
                      <a:pt x="732550" y="754100"/>
                      <a:pt x="725054" y="780305"/>
                      <a:pt x="713151" y="803787"/>
                    </a:cubicBezTo>
                    <a:lnTo>
                      <a:pt x="649677" y="890013"/>
                    </a:lnTo>
                    <a:lnTo>
                      <a:pt x="692430" y="1182232"/>
                    </a:lnTo>
                    <a:lnTo>
                      <a:pt x="310678" y="1179852"/>
                    </a:lnTo>
                    <a:lnTo>
                      <a:pt x="336076" y="875463"/>
                    </a:lnTo>
                    <a:cubicBezTo>
                      <a:pt x="324859" y="863757"/>
                      <a:pt x="284094" y="822151"/>
                      <a:pt x="275939" y="808078"/>
                    </a:cubicBezTo>
                    <a:lnTo>
                      <a:pt x="272462" y="800463"/>
                    </a:lnTo>
                    <a:lnTo>
                      <a:pt x="42918" y="636252"/>
                    </a:lnTo>
                    <a:lnTo>
                      <a:pt x="31861" y="629525"/>
                    </a:lnTo>
                    <a:cubicBezTo>
                      <a:pt x="4467" y="609702"/>
                      <a:pt x="-7545" y="577785"/>
                      <a:pt x="4927" y="553109"/>
                    </a:cubicBezTo>
                    <a:cubicBezTo>
                      <a:pt x="13835" y="535484"/>
                      <a:pt x="33127" y="525724"/>
                      <a:pt x="55160" y="525340"/>
                    </a:cubicBezTo>
                    <a:cubicBezTo>
                      <a:pt x="63974" y="525187"/>
                      <a:pt x="73225" y="526533"/>
                      <a:pt x="82428" y="529476"/>
                    </a:cubicBezTo>
                    <a:lnTo>
                      <a:pt x="91299" y="533117"/>
                    </a:lnTo>
                    <a:cubicBezTo>
                      <a:pt x="91341" y="533039"/>
                      <a:pt x="91384" y="532961"/>
                      <a:pt x="91426" y="532883"/>
                    </a:cubicBezTo>
                    <a:cubicBezTo>
                      <a:pt x="146242" y="554043"/>
                      <a:pt x="223212" y="606693"/>
                      <a:pt x="245293" y="588688"/>
                    </a:cubicBezTo>
                    <a:cubicBezTo>
                      <a:pt x="267374" y="570683"/>
                      <a:pt x="271201" y="525371"/>
                      <a:pt x="262773" y="496575"/>
                    </a:cubicBezTo>
                    <a:cubicBezTo>
                      <a:pt x="254345" y="467779"/>
                      <a:pt x="205468" y="274985"/>
                      <a:pt x="176816" y="164190"/>
                    </a:cubicBezTo>
                    <a:lnTo>
                      <a:pt x="177061" y="164117"/>
                    </a:lnTo>
                    <a:lnTo>
                      <a:pt x="175674" y="156940"/>
                    </a:lnTo>
                    <a:cubicBezTo>
                      <a:pt x="173541" y="133658"/>
                      <a:pt x="187694" y="111450"/>
                      <a:pt x="210558" y="104638"/>
                    </a:cubicBezTo>
                    <a:cubicBezTo>
                      <a:pt x="217090" y="102691"/>
                      <a:pt x="223716" y="102186"/>
                      <a:pt x="230103" y="102939"/>
                    </a:cubicBezTo>
                    <a:cubicBezTo>
                      <a:pt x="249265" y="105197"/>
                      <a:pt x="266285" y="118779"/>
                      <a:pt x="272235" y="138747"/>
                    </a:cubicBezTo>
                    <a:lnTo>
                      <a:pt x="272592" y="140596"/>
                    </a:lnTo>
                    <a:cubicBezTo>
                      <a:pt x="310296" y="244685"/>
                      <a:pt x="373147" y="461056"/>
                      <a:pt x="385702" y="452863"/>
                    </a:cubicBezTo>
                    <a:cubicBezTo>
                      <a:pt x="398257" y="444670"/>
                      <a:pt x="419286" y="193275"/>
                      <a:pt x="436078" y="63481"/>
                    </a:cubicBezTo>
                    <a:cubicBezTo>
                      <a:pt x="436075" y="63078"/>
                      <a:pt x="436073" y="62676"/>
                      <a:pt x="436070" y="62274"/>
                    </a:cubicBezTo>
                    <a:cubicBezTo>
                      <a:pt x="438574" y="26049"/>
                      <a:pt x="462673" y="-1792"/>
                      <a:pt x="489897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1BD36717-5541-4B4A-8C32-783ED5046B1C}"/>
                </a:ext>
              </a:extLst>
            </p:cNvPr>
            <p:cNvGrpSpPr/>
            <p:nvPr/>
          </p:nvGrpSpPr>
          <p:grpSpPr>
            <a:xfrm rot="565500" flipH="1">
              <a:off x="8107371" y="4945048"/>
              <a:ext cx="341303" cy="599955"/>
              <a:chOff x="6396281" y="5077880"/>
              <a:chExt cx="504510" cy="951821"/>
            </a:xfrm>
          </p:grpSpPr>
          <p:sp>
            <p:nvSpPr>
              <p:cNvPr id="554" name="四角形: 上の 2 つの角を丸める 10">
                <a:extLst>
                  <a:ext uri="{FF2B5EF4-FFF2-40B4-BE49-F238E27FC236}">
                    <a16:creationId xmlns:a16="http://schemas.microsoft.com/office/drawing/2014/main" id="{799CAB85-A0B3-48AD-8524-0641D5D33327}"/>
                  </a:ext>
                </a:extLst>
              </p:cNvPr>
              <p:cNvSpPr/>
              <p:nvPr/>
            </p:nvSpPr>
            <p:spPr>
              <a:xfrm rot="10800000">
                <a:off x="6595506" y="5573690"/>
                <a:ext cx="164580" cy="456011"/>
              </a:xfrm>
              <a:custGeom>
                <a:avLst/>
                <a:gdLst>
                  <a:gd name="connsiteX0" fmla="*/ 92869 w 185737"/>
                  <a:gd name="connsiteY0" fmla="*/ 0 h 375048"/>
                  <a:gd name="connsiteX1" fmla="*/ 92869 w 185737"/>
                  <a:gd name="connsiteY1" fmla="*/ 0 h 375048"/>
                  <a:gd name="connsiteX2" fmla="*/ 185738 w 185737"/>
                  <a:gd name="connsiteY2" fmla="*/ 92869 h 375048"/>
                  <a:gd name="connsiteX3" fmla="*/ 185737 w 185737"/>
                  <a:gd name="connsiteY3" fmla="*/ 375048 h 375048"/>
                  <a:gd name="connsiteX4" fmla="*/ 185737 w 185737"/>
                  <a:gd name="connsiteY4" fmla="*/ 375048 h 375048"/>
                  <a:gd name="connsiteX5" fmla="*/ 0 w 185737"/>
                  <a:gd name="connsiteY5" fmla="*/ 375048 h 375048"/>
                  <a:gd name="connsiteX6" fmla="*/ 0 w 185737"/>
                  <a:gd name="connsiteY6" fmla="*/ 375048 h 375048"/>
                  <a:gd name="connsiteX7" fmla="*/ 0 w 185737"/>
                  <a:gd name="connsiteY7" fmla="*/ 92869 h 375048"/>
                  <a:gd name="connsiteX8" fmla="*/ 92869 w 185737"/>
                  <a:gd name="connsiteY8" fmla="*/ 0 h 375048"/>
                  <a:gd name="connsiteX0" fmla="*/ 92869 w 185738"/>
                  <a:gd name="connsiteY0" fmla="*/ 0 h 441723"/>
                  <a:gd name="connsiteX1" fmla="*/ 92869 w 185738"/>
                  <a:gd name="connsiteY1" fmla="*/ 0 h 441723"/>
                  <a:gd name="connsiteX2" fmla="*/ 185738 w 185738"/>
                  <a:gd name="connsiteY2" fmla="*/ 92869 h 441723"/>
                  <a:gd name="connsiteX3" fmla="*/ 185737 w 185738"/>
                  <a:gd name="connsiteY3" fmla="*/ 375048 h 441723"/>
                  <a:gd name="connsiteX4" fmla="*/ 157162 w 185738"/>
                  <a:gd name="connsiteY4" fmla="*/ 441723 h 441723"/>
                  <a:gd name="connsiteX5" fmla="*/ 0 w 185738"/>
                  <a:gd name="connsiteY5" fmla="*/ 375048 h 441723"/>
                  <a:gd name="connsiteX6" fmla="*/ 0 w 185738"/>
                  <a:gd name="connsiteY6" fmla="*/ 375048 h 441723"/>
                  <a:gd name="connsiteX7" fmla="*/ 0 w 185738"/>
                  <a:gd name="connsiteY7" fmla="*/ 92869 h 441723"/>
                  <a:gd name="connsiteX8" fmla="*/ 92869 w 185738"/>
                  <a:gd name="connsiteY8" fmla="*/ 0 h 441723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0 w 185738"/>
                  <a:gd name="connsiteY5" fmla="*/ 375048 h 444104"/>
                  <a:gd name="connsiteX6" fmla="*/ 66675 w 185738"/>
                  <a:gd name="connsiteY6" fmla="*/ 444104 h 444104"/>
                  <a:gd name="connsiteX7" fmla="*/ 0 w 185738"/>
                  <a:gd name="connsiteY7" fmla="*/ 92869 h 444104"/>
                  <a:gd name="connsiteX8" fmla="*/ 92869 w 185738"/>
                  <a:gd name="connsiteY8" fmla="*/ 0 h 444104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66675 w 185738"/>
                  <a:gd name="connsiteY5" fmla="*/ 444104 h 444104"/>
                  <a:gd name="connsiteX6" fmla="*/ 0 w 185738"/>
                  <a:gd name="connsiteY6" fmla="*/ 92869 h 444104"/>
                  <a:gd name="connsiteX7" fmla="*/ 92869 w 185738"/>
                  <a:gd name="connsiteY7" fmla="*/ 0 h 444104"/>
                  <a:gd name="connsiteX0" fmla="*/ 92869 w 188786"/>
                  <a:gd name="connsiteY0" fmla="*/ 0 h 444104"/>
                  <a:gd name="connsiteX1" fmla="*/ 92869 w 188786"/>
                  <a:gd name="connsiteY1" fmla="*/ 0 h 444104"/>
                  <a:gd name="connsiteX2" fmla="*/ 185738 w 188786"/>
                  <a:gd name="connsiteY2" fmla="*/ 92869 h 444104"/>
                  <a:gd name="connsiteX3" fmla="*/ 157162 w 188786"/>
                  <a:gd name="connsiteY3" fmla="*/ 441723 h 444104"/>
                  <a:gd name="connsiteX4" fmla="*/ 66675 w 188786"/>
                  <a:gd name="connsiteY4" fmla="*/ 444104 h 444104"/>
                  <a:gd name="connsiteX5" fmla="*/ 0 w 188786"/>
                  <a:gd name="connsiteY5" fmla="*/ 92869 h 444104"/>
                  <a:gd name="connsiteX6" fmla="*/ 92869 w 188786"/>
                  <a:gd name="connsiteY6" fmla="*/ 0 h 444104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66675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52388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89529"/>
                  <a:gd name="connsiteY0" fmla="*/ 0 h 448866"/>
                  <a:gd name="connsiteX1" fmla="*/ 92869 w 189529"/>
                  <a:gd name="connsiteY1" fmla="*/ 0 h 448866"/>
                  <a:gd name="connsiteX2" fmla="*/ 185738 w 189529"/>
                  <a:gd name="connsiteY2" fmla="*/ 92869 h 448866"/>
                  <a:gd name="connsiteX3" fmla="*/ 173831 w 189529"/>
                  <a:gd name="connsiteY3" fmla="*/ 448866 h 448866"/>
                  <a:gd name="connsiteX4" fmla="*/ 52388 w 189529"/>
                  <a:gd name="connsiteY4" fmla="*/ 444104 h 448866"/>
                  <a:gd name="connsiteX5" fmla="*/ 0 w 189529"/>
                  <a:gd name="connsiteY5" fmla="*/ 92869 h 448866"/>
                  <a:gd name="connsiteX6" fmla="*/ 92869 w 189529"/>
                  <a:gd name="connsiteY6" fmla="*/ 0 h 448866"/>
                  <a:gd name="connsiteX0" fmla="*/ 92869 w 188495"/>
                  <a:gd name="connsiteY0" fmla="*/ 0 h 444104"/>
                  <a:gd name="connsiteX1" fmla="*/ 92869 w 188495"/>
                  <a:gd name="connsiteY1" fmla="*/ 0 h 444104"/>
                  <a:gd name="connsiteX2" fmla="*/ 185738 w 188495"/>
                  <a:gd name="connsiteY2" fmla="*/ 92869 h 444104"/>
                  <a:gd name="connsiteX3" fmla="*/ 166687 w 188495"/>
                  <a:gd name="connsiteY3" fmla="*/ 441723 h 444104"/>
                  <a:gd name="connsiteX4" fmla="*/ 52388 w 188495"/>
                  <a:gd name="connsiteY4" fmla="*/ 444104 h 444104"/>
                  <a:gd name="connsiteX5" fmla="*/ 0 w 188495"/>
                  <a:gd name="connsiteY5" fmla="*/ 92869 h 444104"/>
                  <a:gd name="connsiteX6" fmla="*/ 92869 w 188495"/>
                  <a:gd name="connsiteY6" fmla="*/ 0 h 444104"/>
                  <a:gd name="connsiteX0" fmla="*/ 92869 w 189243"/>
                  <a:gd name="connsiteY0" fmla="*/ 0 h 444104"/>
                  <a:gd name="connsiteX1" fmla="*/ 92869 w 189243"/>
                  <a:gd name="connsiteY1" fmla="*/ 0 h 444104"/>
                  <a:gd name="connsiteX2" fmla="*/ 185738 w 189243"/>
                  <a:gd name="connsiteY2" fmla="*/ 92869 h 444104"/>
                  <a:gd name="connsiteX3" fmla="*/ 166687 w 189243"/>
                  <a:gd name="connsiteY3" fmla="*/ 441723 h 444104"/>
                  <a:gd name="connsiteX4" fmla="*/ 52388 w 189243"/>
                  <a:gd name="connsiteY4" fmla="*/ 444104 h 444104"/>
                  <a:gd name="connsiteX5" fmla="*/ 0 w 189243"/>
                  <a:gd name="connsiteY5" fmla="*/ 92869 h 444104"/>
                  <a:gd name="connsiteX6" fmla="*/ 92869 w 189243"/>
                  <a:gd name="connsiteY6" fmla="*/ 0 h 444104"/>
                  <a:gd name="connsiteX0" fmla="*/ 92869 w 185747"/>
                  <a:gd name="connsiteY0" fmla="*/ 0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6" fmla="*/ 92869 w 185747"/>
                  <a:gd name="connsiteY6" fmla="*/ 0 h 444104"/>
                  <a:gd name="connsiteX0" fmla="*/ 88106 w 185747"/>
                  <a:gd name="connsiteY0" fmla="*/ 0 h 448866"/>
                  <a:gd name="connsiteX1" fmla="*/ 92869 w 185747"/>
                  <a:gd name="connsiteY1" fmla="*/ 4762 h 448866"/>
                  <a:gd name="connsiteX2" fmla="*/ 185738 w 185747"/>
                  <a:gd name="connsiteY2" fmla="*/ 97631 h 448866"/>
                  <a:gd name="connsiteX3" fmla="*/ 166687 w 185747"/>
                  <a:gd name="connsiteY3" fmla="*/ 446485 h 448866"/>
                  <a:gd name="connsiteX4" fmla="*/ 52388 w 185747"/>
                  <a:gd name="connsiteY4" fmla="*/ 448866 h 448866"/>
                  <a:gd name="connsiteX5" fmla="*/ 0 w 185747"/>
                  <a:gd name="connsiteY5" fmla="*/ 97631 h 448866"/>
                  <a:gd name="connsiteX6" fmla="*/ 88106 w 185747"/>
                  <a:gd name="connsiteY6" fmla="*/ 0 h 448866"/>
                  <a:gd name="connsiteX0" fmla="*/ 0 w 185747"/>
                  <a:gd name="connsiteY0" fmla="*/ 92869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0" fmla="*/ 0 w 189861"/>
                  <a:gd name="connsiteY0" fmla="*/ 95251 h 446486"/>
                  <a:gd name="connsiteX1" fmla="*/ 83344 w 189861"/>
                  <a:gd name="connsiteY1" fmla="*/ 0 h 446486"/>
                  <a:gd name="connsiteX2" fmla="*/ 185738 w 189861"/>
                  <a:gd name="connsiteY2" fmla="*/ 95251 h 446486"/>
                  <a:gd name="connsiteX3" fmla="*/ 166687 w 189861"/>
                  <a:gd name="connsiteY3" fmla="*/ 444105 h 446486"/>
                  <a:gd name="connsiteX4" fmla="*/ 52388 w 189861"/>
                  <a:gd name="connsiteY4" fmla="*/ 446486 h 446486"/>
                  <a:gd name="connsiteX5" fmla="*/ 0 w 189861"/>
                  <a:gd name="connsiteY5" fmla="*/ 95251 h 446486"/>
                  <a:gd name="connsiteX0" fmla="*/ 0 w 185740"/>
                  <a:gd name="connsiteY0" fmla="*/ 95251 h 446486"/>
                  <a:gd name="connsiteX1" fmla="*/ 83344 w 185740"/>
                  <a:gd name="connsiteY1" fmla="*/ 0 h 446486"/>
                  <a:gd name="connsiteX2" fmla="*/ 185738 w 185740"/>
                  <a:gd name="connsiteY2" fmla="*/ 95251 h 446486"/>
                  <a:gd name="connsiteX3" fmla="*/ 166687 w 185740"/>
                  <a:gd name="connsiteY3" fmla="*/ 444105 h 446486"/>
                  <a:gd name="connsiteX4" fmla="*/ 52388 w 185740"/>
                  <a:gd name="connsiteY4" fmla="*/ 446486 h 446486"/>
                  <a:gd name="connsiteX5" fmla="*/ 0 w 185740"/>
                  <a:gd name="connsiteY5" fmla="*/ 95251 h 446486"/>
                  <a:gd name="connsiteX0" fmla="*/ 0 w 189705"/>
                  <a:gd name="connsiteY0" fmla="*/ 104776 h 456011"/>
                  <a:gd name="connsiteX1" fmla="*/ 85725 w 189705"/>
                  <a:gd name="connsiteY1" fmla="*/ 0 h 456011"/>
                  <a:gd name="connsiteX2" fmla="*/ 185738 w 189705"/>
                  <a:gd name="connsiteY2" fmla="*/ 104776 h 456011"/>
                  <a:gd name="connsiteX3" fmla="*/ 166687 w 189705"/>
                  <a:gd name="connsiteY3" fmla="*/ 453630 h 456011"/>
                  <a:gd name="connsiteX4" fmla="*/ 52388 w 189705"/>
                  <a:gd name="connsiteY4" fmla="*/ 456011 h 456011"/>
                  <a:gd name="connsiteX5" fmla="*/ 0 w 189705"/>
                  <a:gd name="connsiteY5" fmla="*/ 104776 h 456011"/>
                  <a:gd name="connsiteX0" fmla="*/ 0 w 182561"/>
                  <a:gd name="connsiteY0" fmla="*/ 104776 h 456011"/>
                  <a:gd name="connsiteX1" fmla="*/ 78581 w 182561"/>
                  <a:gd name="connsiteY1" fmla="*/ 0 h 456011"/>
                  <a:gd name="connsiteX2" fmla="*/ 178594 w 182561"/>
                  <a:gd name="connsiteY2" fmla="*/ 104776 h 456011"/>
                  <a:gd name="connsiteX3" fmla="*/ 159543 w 182561"/>
                  <a:gd name="connsiteY3" fmla="*/ 453630 h 456011"/>
                  <a:gd name="connsiteX4" fmla="*/ 45244 w 182561"/>
                  <a:gd name="connsiteY4" fmla="*/ 456011 h 456011"/>
                  <a:gd name="connsiteX5" fmla="*/ 0 w 182561"/>
                  <a:gd name="connsiteY5" fmla="*/ 104776 h 456011"/>
                  <a:gd name="connsiteX0" fmla="*/ 2 w 182563"/>
                  <a:gd name="connsiteY0" fmla="*/ 104776 h 456011"/>
                  <a:gd name="connsiteX1" fmla="*/ 78583 w 182563"/>
                  <a:gd name="connsiteY1" fmla="*/ 0 h 456011"/>
                  <a:gd name="connsiteX2" fmla="*/ 178596 w 182563"/>
                  <a:gd name="connsiteY2" fmla="*/ 104776 h 456011"/>
                  <a:gd name="connsiteX3" fmla="*/ 159545 w 182563"/>
                  <a:gd name="connsiteY3" fmla="*/ 453630 h 456011"/>
                  <a:gd name="connsiteX4" fmla="*/ 45246 w 182563"/>
                  <a:gd name="connsiteY4" fmla="*/ 456011 h 456011"/>
                  <a:gd name="connsiteX5" fmla="*/ 2 w 182563"/>
                  <a:gd name="connsiteY5" fmla="*/ 104776 h 456011"/>
                  <a:gd name="connsiteX0" fmla="*/ 2 w 178731"/>
                  <a:gd name="connsiteY0" fmla="*/ 104776 h 456011"/>
                  <a:gd name="connsiteX1" fmla="*/ 78583 w 178731"/>
                  <a:gd name="connsiteY1" fmla="*/ 0 h 456011"/>
                  <a:gd name="connsiteX2" fmla="*/ 178596 w 178731"/>
                  <a:gd name="connsiteY2" fmla="*/ 104776 h 456011"/>
                  <a:gd name="connsiteX3" fmla="*/ 159545 w 178731"/>
                  <a:gd name="connsiteY3" fmla="*/ 453630 h 456011"/>
                  <a:gd name="connsiteX4" fmla="*/ 45246 w 178731"/>
                  <a:gd name="connsiteY4" fmla="*/ 456011 h 456011"/>
                  <a:gd name="connsiteX5" fmla="*/ 2 w 178731"/>
                  <a:gd name="connsiteY5" fmla="*/ 104776 h 456011"/>
                  <a:gd name="connsiteX0" fmla="*/ 2 w 171723"/>
                  <a:gd name="connsiteY0" fmla="*/ 104776 h 456011"/>
                  <a:gd name="connsiteX1" fmla="*/ 78583 w 171723"/>
                  <a:gd name="connsiteY1" fmla="*/ 0 h 456011"/>
                  <a:gd name="connsiteX2" fmla="*/ 171452 w 171723"/>
                  <a:gd name="connsiteY2" fmla="*/ 107157 h 456011"/>
                  <a:gd name="connsiteX3" fmla="*/ 159545 w 171723"/>
                  <a:gd name="connsiteY3" fmla="*/ 453630 h 456011"/>
                  <a:gd name="connsiteX4" fmla="*/ 45246 w 171723"/>
                  <a:gd name="connsiteY4" fmla="*/ 456011 h 456011"/>
                  <a:gd name="connsiteX5" fmla="*/ 2 w 171723"/>
                  <a:gd name="connsiteY5" fmla="*/ 104776 h 456011"/>
                  <a:gd name="connsiteX0" fmla="*/ 3 w 164580"/>
                  <a:gd name="connsiteY0" fmla="*/ 104776 h 456011"/>
                  <a:gd name="connsiteX1" fmla="*/ 71440 w 164580"/>
                  <a:gd name="connsiteY1" fmla="*/ 0 h 456011"/>
                  <a:gd name="connsiteX2" fmla="*/ 164309 w 164580"/>
                  <a:gd name="connsiteY2" fmla="*/ 107157 h 456011"/>
                  <a:gd name="connsiteX3" fmla="*/ 152402 w 164580"/>
                  <a:gd name="connsiteY3" fmla="*/ 453630 h 456011"/>
                  <a:gd name="connsiteX4" fmla="*/ 38103 w 164580"/>
                  <a:gd name="connsiteY4" fmla="*/ 456011 h 456011"/>
                  <a:gd name="connsiteX5" fmla="*/ 3 w 164580"/>
                  <a:gd name="connsiteY5" fmla="*/ 104776 h 45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80" h="456011">
                    <a:moveTo>
                      <a:pt x="3" y="104776"/>
                    </a:moveTo>
                    <a:cubicBezTo>
                      <a:pt x="-394" y="30759"/>
                      <a:pt x="40484" y="0"/>
                      <a:pt x="71440" y="0"/>
                    </a:cubicBezTo>
                    <a:cubicBezTo>
                      <a:pt x="122730" y="0"/>
                      <a:pt x="162721" y="31552"/>
                      <a:pt x="164309" y="107157"/>
                    </a:cubicBezTo>
                    <a:cubicBezTo>
                      <a:pt x="165897" y="182762"/>
                      <a:pt x="160340" y="287935"/>
                      <a:pt x="152402" y="453630"/>
                    </a:cubicBezTo>
                    <a:lnTo>
                      <a:pt x="38103" y="456011"/>
                    </a:lnTo>
                    <a:cubicBezTo>
                      <a:pt x="23022" y="338933"/>
                      <a:pt x="400" y="178793"/>
                      <a:pt x="3" y="104776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971177DF-38EC-4142-8639-192837C34536}"/>
                  </a:ext>
                </a:extLst>
              </p:cNvPr>
              <p:cNvSpPr/>
              <p:nvPr/>
            </p:nvSpPr>
            <p:spPr>
              <a:xfrm>
                <a:off x="6396281" y="5077880"/>
                <a:ext cx="504510" cy="656316"/>
              </a:xfrm>
              <a:custGeom>
                <a:avLst/>
                <a:gdLst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5373 w 908782"/>
                  <a:gd name="connsiteY30" fmla="*/ 871697 h 1186995"/>
                  <a:gd name="connsiteX31" fmla="*/ 305120 w 908782"/>
                  <a:gd name="connsiteY31" fmla="*/ 846888 h 1186995"/>
                  <a:gd name="connsiteX32" fmla="*/ 275939 w 908782"/>
                  <a:gd name="connsiteY32" fmla="*/ 808078 h 1186995"/>
                  <a:gd name="connsiteX33" fmla="*/ 272462 w 908782"/>
                  <a:gd name="connsiteY33" fmla="*/ 800463 h 1186995"/>
                  <a:gd name="connsiteX34" fmla="*/ 42918 w 908782"/>
                  <a:gd name="connsiteY34" fmla="*/ 636252 h 1186995"/>
                  <a:gd name="connsiteX35" fmla="*/ 31861 w 908782"/>
                  <a:gd name="connsiteY35" fmla="*/ 629525 h 1186995"/>
                  <a:gd name="connsiteX36" fmla="*/ 4927 w 908782"/>
                  <a:gd name="connsiteY36" fmla="*/ 553109 h 1186995"/>
                  <a:gd name="connsiteX37" fmla="*/ 55160 w 908782"/>
                  <a:gd name="connsiteY37" fmla="*/ 525340 h 1186995"/>
                  <a:gd name="connsiteX38" fmla="*/ 82428 w 908782"/>
                  <a:gd name="connsiteY38" fmla="*/ 529476 h 1186995"/>
                  <a:gd name="connsiteX39" fmla="*/ 91299 w 908782"/>
                  <a:gd name="connsiteY39" fmla="*/ 533117 h 1186995"/>
                  <a:gd name="connsiteX40" fmla="*/ 91426 w 908782"/>
                  <a:gd name="connsiteY40" fmla="*/ 532883 h 1186995"/>
                  <a:gd name="connsiteX41" fmla="*/ 245293 w 908782"/>
                  <a:gd name="connsiteY41" fmla="*/ 588688 h 1186995"/>
                  <a:gd name="connsiteX42" fmla="*/ 262773 w 908782"/>
                  <a:gd name="connsiteY42" fmla="*/ 496575 h 1186995"/>
                  <a:gd name="connsiteX43" fmla="*/ 176816 w 908782"/>
                  <a:gd name="connsiteY43" fmla="*/ 164190 h 1186995"/>
                  <a:gd name="connsiteX44" fmla="*/ 177061 w 908782"/>
                  <a:gd name="connsiteY44" fmla="*/ 164117 h 1186995"/>
                  <a:gd name="connsiteX45" fmla="*/ 175674 w 908782"/>
                  <a:gd name="connsiteY45" fmla="*/ 156940 h 1186995"/>
                  <a:gd name="connsiteX46" fmla="*/ 210558 w 908782"/>
                  <a:gd name="connsiteY46" fmla="*/ 104638 h 1186995"/>
                  <a:gd name="connsiteX47" fmla="*/ 230103 w 908782"/>
                  <a:gd name="connsiteY47" fmla="*/ 102939 h 1186995"/>
                  <a:gd name="connsiteX48" fmla="*/ 272235 w 908782"/>
                  <a:gd name="connsiteY48" fmla="*/ 138747 h 1186995"/>
                  <a:gd name="connsiteX49" fmla="*/ 272592 w 908782"/>
                  <a:gd name="connsiteY49" fmla="*/ 140596 h 1186995"/>
                  <a:gd name="connsiteX50" fmla="*/ 385702 w 908782"/>
                  <a:gd name="connsiteY50" fmla="*/ 452863 h 1186995"/>
                  <a:gd name="connsiteX51" fmla="*/ 436078 w 908782"/>
                  <a:gd name="connsiteY51" fmla="*/ 63481 h 1186995"/>
                  <a:gd name="connsiteX52" fmla="*/ 436070 w 908782"/>
                  <a:gd name="connsiteY52" fmla="*/ 62274 h 1186995"/>
                  <a:gd name="connsiteX53" fmla="*/ 489897 w 908782"/>
                  <a:gd name="connsiteY53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05120 w 908782"/>
                  <a:gd name="connsiteY30" fmla="*/ 846888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697192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2232"/>
                  <a:gd name="connsiteX1" fmla="*/ 534658 w 908782"/>
                  <a:gd name="connsiteY1" fmla="*/ 69088 h 1182232"/>
                  <a:gd name="connsiteX2" fmla="*/ 534315 w 908782"/>
                  <a:gd name="connsiteY2" fmla="*/ 71444 h 1182232"/>
                  <a:gd name="connsiteX3" fmla="*/ 536968 w 908782"/>
                  <a:gd name="connsiteY3" fmla="*/ 448289 h 1182232"/>
                  <a:gd name="connsiteX4" fmla="*/ 652132 w 908782"/>
                  <a:gd name="connsiteY4" fmla="*/ 136994 h 1182232"/>
                  <a:gd name="connsiteX5" fmla="*/ 652546 w 908782"/>
                  <a:gd name="connsiteY5" fmla="*/ 134924 h 1182232"/>
                  <a:gd name="connsiteX6" fmla="*/ 716923 w 908782"/>
                  <a:gd name="connsiteY6" fmla="*/ 89234 h 1182232"/>
                  <a:gd name="connsiteX7" fmla="*/ 749936 w 908782"/>
                  <a:gd name="connsiteY7" fmla="*/ 149804 h 1182232"/>
                  <a:gd name="connsiteX8" fmla="*/ 748083 w 908782"/>
                  <a:gd name="connsiteY8" fmla="*/ 159071 h 1182232"/>
                  <a:gd name="connsiteX9" fmla="*/ 748337 w 908782"/>
                  <a:gd name="connsiteY9" fmla="*/ 159144 h 1182232"/>
                  <a:gd name="connsiteX10" fmla="*/ 677602 w 908782"/>
                  <a:gd name="connsiteY10" fmla="*/ 485375 h 1182232"/>
                  <a:gd name="connsiteX11" fmla="*/ 836157 w 908782"/>
                  <a:gd name="connsiteY11" fmla="*/ 298543 h 1182232"/>
                  <a:gd name="connsiteX12" fmla="*/ 836571 w 908782"/>
                  <a:gd name="connsiteY12" fmla="*/ 297735 h 1182232"/>
                  <a:gd name="connsiteX13" fmla="*/ 837706 w 908782"/>
                  <a:gd name="connsiteY13" fmla="*/ 296582 h 1182232"/>
                  <a:gd name="connsiteX14" fmla="*/ 840131 w 908782"/>
                  <a:gd name="connsiteY14" fmla="*/ 293512 h 1182232"/>
                  <a:gd name="connsiteX15" fmla="*/ 840480 w 908782"/>
                  <a:gd name="connsiteY15" fmla="*/ 293764 h 1182232"/>
                  <a:gd name="connsiteX16" fmla="*/ 850194 w 908782"/>
                  <a:gd name="connsiteY16" fmla="*/ 283894 h 1182232"/>
                  <a:gd name="connsiteX17" fmla="*/ 895778 w 908782"/>
                  <a:gd name="connsiteY17" fmla="*/ 279661 h 1182232"/>
                  <a:gd name="connsiteX18" fmla="*/ 906093 w 908782"/>
                  <a:gd name="connsiteY18" fmla="*/ 324264 h 1182232"/>
                  <a:gd name="connsiteX19" fmla="*/ 899778 w 908782"/>
                  <a:gd name="connsiteY19" fmla="*/ 336589 h 1182232"/>
                  <a:gd name="connsiteX20" fmla="*/ 900098 w 908782"/>
                  <a:gd name="connsiteY20" fmla="*/ 336820 h 1182232"/>
                  <a:gd name="connsiteX21" fmla="*/ 898125 w 908782"/>
                  <a:gd name="connsiteY21" fmla="*/ 339815 h 1182232"/>
                  <a:gd name="connsiteX22" fmla="*/ 897238 w 908782"/>
                  <a:gd name="connsiteY22" fmla="*/ 341548 h 1182232"/>
                  <a:gd name="connsiteX23" fmla="*/ 896471 w 908782"/>
                  <a:gd name="connsiteY23" fmla="*/ 342326 h 1182232"/>
                  <a:gd name="connsiteX24" fmla="*/ 747983 w 908782"/>
                  <a:gd name="connsiteY24" fmla="*/ 611199 h 1182232"/>
                  <a:gd name="connsiteX25" fmla="*/ 734480 w 908782"/>
                  <a:gd name="connsiteY25" fmla="*/ 726183 h 1182232"/>
                  <a:gd name="connsiteX26" fmla="*/ 713151 w 908782"/>
                  <a:gd name="connsiteY26" fmla="*/ 803787 h 1182232"/>
                  <a:gd name="connsiteX27" fmla="*/ 649677 w 908782"/>
                  <a:gd name="connsiteY27" fmla="*/ 890013 h 1182232"/>
                  <a:gd name="connsiteX28" fmla="*/ 692430 w 908782"/>
                  <a:gd name="connsiteY28" fmla="*/ 1182232 h 1182232"/>
                  <a:gd name="connsiteX29" fmla="*/ 310678 w 908782"/>
                  <a:gd name="connsiteY29" fmla="*/ 1179852 h 1182232"/>
                  <a:gd name="connsiteX30" fmla="*/ 336076 w 908782"/>
                  <a:gd name="connsiteY30" fmla="*/ 875463 h 1182232"/>
                  <a:gd name="connsiteX31" fmla="*/ 275939 w 908782"/>
                  <a:gd name="connsiteY31" fmla="*/ 808078 h 1182232"/>
                  <a:gd name="connsiteX32" fmla="*/ 272462 w 908782"/>
                  <a:gd name="connsiteY32" fmla="*/ 800463 h 1182232"/>
                  <a:gd name="connsiteX33" fmla="*/ 42918 w 908782"/>
                  <a:gd name="connsiteY33" fmla="*/ 636252 h 1182232"/>
                  <a:gd name="connsiteX34" fmla="*/ 31861 w 908782"/>
                  <a:gd name="connsiteY34" fmla="*/ 629525 h 1182232"/>
                  <a:gd name="connsiteX35" fmla="*/ 4927 w 908782"/>
                  <a:gd name="connsiteY35" fmla="*/ 553109 h 1182232"/>
                  <a:gd name="connsiteX36" fmla="*/ 55160 w 908782"/>
                  <a:gd name="connsiteY36" fmla="*/ 525340 h 1182232"/>
                  <a:gd name="connsiteX37" fmla="*/ 82428 w 908782"/>
                  <a:gd name="connsiteY37" fmla="*/ 529476 h 1182232"/>
                  <a:gd name="connsiteX38" fmla="*/ 91299 w 908782"/>
                  <a:gd name="connsiteY38" fmla="*/ 533117 h 1182232"/>
                  <a:gd name="connsiteX39" fmla="*/ 91426 w 908782"/>
                  <a:gd name="connsiteY39" fmla="*/ 532883 h 1182232"/>
                  <a:gd name="connsiteX40" fmla="*/ 245293 w 908782"/>
                  <a:gd name="connsiteY40" fmla="*/ 588688 h 1182232"/>
                  <a:gd name="connsiteX41" fmla="*/ 262773 w 908782"/>
                  <a:gd name="connsiteY41" fmla="*/ 496575 h 1182232"/>
                  <a:gd name="connsiteX42" fmla="*/ 176816 w 908782"/>
                  <a:gd name="connsiteY42" fmla="*/ 164190 h 1182232"/>
                  <a:gd name="connsiteX43" fmla="*/ 177061 w 908782"/>
                  <a:gd name="connsiteY43" fmla="*/ 164117 h 1182232"/>
                  <a:gd name="connsiteX44" fmla="*/ 175674 w 908782"/>
                  <a:gd name="connsiteY44" fmla="*/ 156940 h 1182232"/>
                  <a:gd name="connsiteX45" fmla="*/ 210558 w 908782"/>
                  <a:gd name="connsiteY45" fmla="*/ 104638 h 1182232"/>
                  <a:gd name="connsiteX46" fmla="*/ 230103 w 908782"/>
                  <a:gd name="connsiteY46" fmla="*/ 102939 h 1182232"/>
                  <a:gd name="connsiteX47" fmla="*/ 272235 w 908782"/>
                  <a:gd name="connsiteY47" fmla="*/ 138747 h 1182232"/>
                  <a:gd name="connsiteX48" fmla="*/ 272592 w 908782"/>
                  <a:gd name="connsiteY48" fmla="*/ 140596 h 1182232"/>
                  <a:gd name="connsiteX49" fmla="*/ 385702 w 908782"/>
                  <a:gd name="connsiteY49" fmla="*/ 452863 h 1182232"/>
                  <a:gd name="connsiteX50" fmla="*/ 436078 w 908782"/>
                  <a:gd name="connsiteY50" fmla="*/ 63481 h 1182232"/>
                  <a:gd name="connsiteX51" fmla="*/ 436070 w 908782"/>
                  <a:gd name="connsiteY51" fmla="*/ 62274 h 1182232"/>
                  <a:gd name="connsiteX52" fmla="*/ 489897 w 908782"/>
                  <a:gd name="connsiteY52" fmla="*/ 90 h 1182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08782" h="1182232">
                    <a:moveTo>
                      <a:pt x="489897" y="90"/>
                    </a:moveTo>
                    <a:cubicBezTo>
                      <a:pt x="517122" y="1972"/>
                      <a:pt x="537162" y="32863"/>
                      <a:pt x="534658" y="69088"/>
                    </a:cubicBezTo>
                    <a:cubicBezTo>
                      <a:pt x="534544" y="69873"/>
                      <a:pt x="534430" y="70659"/>
                      <a:pt x="534315" y="71444"/>
                    </a:cubicBezTo>
                    <a:cubicBezTo>
                      <a:pt x="535199" y="197059"/>
                      <a:pt x="518404" y="446116"/>
                      <a:pt x="536968" y="448289"/>
                    </a:cubicBezTo>
                    <a:cubicBezTo>
                      <a:pt x="555532" y="450462"/>
                      <a:pt x="613744" y="240759"/>
                      <a:pt x="652132" y="136994"/>
                    </a:cubicBezTo>
                    <a:lnTo>
                      <a:pt x="652546" y="134924"/>
                    </a:lnTo>
                    <a:cubicBezTo>
                      <a:pt x="661882" y="102209"/>
                      <a:pt x="690704" y="81753"/>
                      <a:pt x="716923" y="89234"/>
                    </a:cubicBezTo>
                    <a:cubicBezTo>
                      <a:pt x="739865" y="95781"/>
                      <a:pt x="753212" y="121548"/>
                      <a:pt x="749936" y="149804"/>
                    </a:cubicBezTo>
                    <a:lnTo>
                      <a:pt x="748083" y="159071"/>
                    </a:lnTo>
                    <a:lnTo>
                      <a:pt x="748337" y="159144"/>
                    </a:lnTo>
                    <a:cubicBezTo>
                      <a:pt x="724341" y="268900"/>
                      <a:pt x="661637" y="476231"/>
                      <a:pt x="677602" y="485375"/>
                    </a:cubicBezTo>
                    <a:cubicBezTo>
                      <a:pt x="693568" y="494518"/>
                      <a:pt x="782888" y="361833"/>
                      <a:pt x="836157" y="298543"/>
                    </a:cubicBezTo>
                    <a:lnTo>
                      <a:pt x="836571" y="297735"/>
                    </a:lnTo>
                    <a:lnTo>
                      <a:pt x="837706" y="296582"/>
                    </a:lnTo>
                    <a:lnTo>
                      <a:pt x="840131" y="293512"/>
                    </a:lnTo>
                    <a:lnTo>
                      <a:pt x="840480" y="293764"/>
                    </a:lnTo>
                    <a:lnTo>
                      <a:pt x="850194" y="283894"/>
                    </a:lnTo>
                    <a:cubicBezTo>
                      <a:pt x="865162" y="272871"/>
                      <a:pt x="883213" y="270587"/>
                      <a:pt x="895778" y="279661"/>
                    </a:cubicBezTo>
                    <a:cubicBezTo>
                      <a:pt x="908342" y="288735"/>
                      <a:pt x="911851" y="306589"/>
                      <a:pt x="906093" y="324264"/>
                    </a:cubicBezTo>
                    <a:lnTo>
                      <a:pt x="899778" y="336589"/>
                    </a:lnTo>
                    <a:lnTo>
                      <a:pt x="900098" y="336820"/>
                    </a:lnTo>
                    <a:lnTo>
                      <a:pt x="898125" y="339815"/>
                    </a:lnTo>
                    <a:lnTo>
                      <a:pt x="897238" y="341548"/>
                    </a:lnTo>
                    <a:lnTo>
                      <a:pt x="896471" y="342326"/>
                    </a:lnTo>
                    <a:lnTo>
                      <a:pt x="747983" y="611199"/>
                    </a:lnTo>
                    <a:cubicBezTo>
                      <a:pt x="744434" y="662558"/>
                      <a:pt x="738029" y="674824"/>
                      <a:pt x="734480" y="726183"/>
                    </a:cubicBezTo>
                    <a:cubicBezTo>
                      <a:pt x="732550" y="754100"/>
                      <a:pt x="725054" y="780305"/>
                      <a:pt x="713151" y="803787"/>
                    </a:cubicBezTo>
                    <a:lnTo>
                      <a:pt x="649677" y="890013"/>
                    </a:lnTo>
                    <a:lnTo>
                      <a:pt x="692430" y="1182232"/>
                    </a:lnTo>
                    <a:lnTo>
                      <a:pt x="310678" y="1179852"/>
                    </a:lnTo>
                    <a:lnTo>
                      <a:pt x="336076" y="875463"/>
                    </a:lnTo>
                    <a:cubicBezTo>
                      <a:pt x="324859" y="863757"/>
                      <a:pt x="284094" y="822151"/>
                      <a:pt x="275939" y="808078"/>
                    </a:cubicBezTo>
                    <a:lnTo>
                      <a:pt x="272462" y="800463"/>
                    </a:lnTo>
                    <a:lnTo>
                      <a:pt x="42918" y="636252"/>
                    </a:lnTo>
                    <a:lnTo>
                      <a:pt x="31861" y="629525"/>
                    </a:lnTo>
                    <a:cubicBezTo>
                      <a:pt x="4467" y="609702"/>
                      <a:pt x="-7545" y="577785"/>
                      <a:pt x="4927" y="553109"/>
                    </a:cubicBezTo>
                    <a:cubicBezTo>
                      <a:pt x="13835" y="535484"/>
                      <a:pt x="33127" y="525724"/>
                      <a:pt x="55160" y="525340"/>
                    </a:cubicBezTo>
                    <a:cubicBezTo>
                      <a:pt x="63974" y="525187"/>
                      <a:pt x="73225" y="526533"/>
                      <a:pt x="82428" y="529476"/>
                    </a:cubicBezTo>
                    <a:lnTo>
                      <a:pt x="91299" y="533117"/>
                    </a:lnTo>
                    <a:cubicBezTo>
                      <a:pt x="91341" y="533039"/>
                      <a:pt x="91384" y="532961"/>
                      <a:pt x="91426" y="532883"/>
                    </a:cubicBezTo>
                    <a:cubicBezTo>
                      <a:pt x="146242" y="554043"/>
                      <a:pt x="223212" y="606693"/>
                      <a:pt x="245293" y="588688"/>
                    </a:cubicBezTo>
                    <a:cubicBezTo>
                      <a:pt x="267374" y="570683"/>
                      <a:pt x="271201" y="525371"/>
                      <a:pt x="262773" y="496575"/>
                    </a:cubicBezTo>
                    <a:cubicBezTo>
                      <a:pt x="254345" y="467779"/>
                      <a:pt x="205468" y="274985"/>
                      <a:pt x="176816" y="164190"/>
                    </a:cubicBezTo>
                    <a:lnTo>
                      <a:pt x="177061" y="164117"/>
                    </a:lnTo>
                    <a:lnTo>
                      <a:pt x="175674" y="156940"/>
                    </a:lnTo>
                    <a:cubicBezTo>
                      <a:pt x="173541" y="133658"/>
                      <a:pt x="187694" y="111450"/>
                      <a:pt x="210558" y="104638"/>
                    </a:cubicBezTo>
                    <a:cubicBezTo>
                      <a:pt x="217090" y="102691"/>
                      <a:pt x="223716" y="102186"/>
                      <a:pt x="230103" y="102939"/>
                    </a:cubicBezTo>
                    <a:cubicBezTo>
                      <a:pt x="249265" y="105197"/>
                      <a:pt x="266285" y="118779"/>
                      <a:pt x="272235" y="138747"/>
                    </a:cubicBezTo>
                    <a:lnTo>
                      <a:pt x="272592" y="140596"/>
                    </a:lnTo>
                    <a:cubicBezTo>
                      <a:pt x="310296" y="244685"/>
                      <a:pt x="373147" y="461056"/>
                      <a:pt x="385702" y="452863"/>
                    </a:cubicBezTo>
                    <a:cubicBezTo>
                      <a:pt x="398257" y="444670"/>
                      <a:pt x="419286" y="193275"/>
                      <a:pt x="436078" y="63481"/>
                    </a:cubicBezTo>
                    <a:cubicBezTo>
                      <a:pt x="436075" y="63078"/>
                      <a:pt x="436073" y="62676"/>
                      <a:pt x="436070" y="62274"/>
                    </a:cubicBezTo>
                    <a:cubicBezTo>
                      <a:pt x="438574" y="26049"/>
                      <a:pt x="462673" y="-1792"/>
                      <a:pt x="489897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148868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3AC8D6E4-99A9-4DF2-AEC5-2047C6779548}"/>
              </a:ext>
            </a:extLst>
          </p:cNvPr>
          <p:cNvGrpSpPr/>
          <p:nvPr/>
        </p:nvGrpSpPr>
        <p:grpSpPr>
          <a:xfrm>
            <a:off x="1555504" y="1001084"/>
            <a:ext cx="1022784" cy="2497407"/>
            <a:chOff x="1555504" y="1001084"/>
            <a:chExt cx="1022784" cy="2497407"/>
          </a:xfrm>
        </p:grpSpPr>
        <p:sp>
          <p:nvSpPr>
            <p:cNvPr id="224" name="フリーフォーム: 図形 223">
              <a:extLst>
                <a:ext uri="{FF2B5EF4-FFF2-40B4-BE49-F238E27FC236}">
                  <a16:creationId xmlns:a16="http://schemas.microsoft.com/office/drawing/2014/main" id="{E99E1366-ECD4-49FC-9297-AD1E79BD4EC6}"/>
                </a:ext>
              </a:extLst>
            </p:cNvPr>
            <p:cNvSpPr/>
            <p:nvPr/>
          </p:nvSpPr>
          <p:spPr>
            <a:xfrm>
              <a:off x="1621058" y="1001084"/>
              <a:ext cx="888780" cy="610446"/>
            </a:xfrm>
            <a:custGeom>
              <a:avLst/>
              <a:gdLst>
                <a:gd name="connsiteX0" fmla="*/ 436585 w 1015371"/>
                <a:gd name="connsiteY0" fmla="*/ 244 h 665885"/>
                <a:gd name="connsiteX1" fmla="*/ 570531 w 1015371"/>
                <a:gd name="connsiteY1" fmla="*/ 19617 h 665885"/>
                <a:gd name="connsiteX2" fmla="*/ 605287 w 1015371"/>
                <a:gd name="connsiteY2" fmla="*/ 36145 h 665885"/>
                <a:gd name="connsiteX3" fmla="*/ 631132 w 1015371"/>
                <a:gd name="connsiteY3" fmla="*/ 25865 h 665885"/>
                <a:gd name="connsiteX4" fmla="*/ 678406 w 1015371"/>
                <a:gd name="connsiteY4" fmla="*/ 21079 h 665885"/>
                <a:gd name="connsiteX5" fmla="*/ 954628 w 1015371"/>
                <a:gd name="connsiteY5" fmla="*/ 217513 h 665885"/>
                <a:gd name="connsiteX6" fmla="*/ 921957 w 1015371"/>
                <a:gd name="connsiteY6" fmla="*/ 622641 h 665885"/>
                <a:gd name="connsiteX7" fmla="*/ 635586 w 1015371"/>
                <a:gd name="connsiteY7" fmla="*/ 552064 h 665885"/>
                <a:gd name="connsiteX8" fmla="*/ 618909 w 1015371"/>
                <a:gd name="connsiteY8" fmla="*/ 533602 h 665885"/>
                <a:gd name="connsiteX9" fmla="*/ 595139 w 1015371"/>
                <a:gd name="connsiteY9" fmla="*/ 556350 h 665885"/>
                <a:gd name="connsiteX10" fmla="*/ 529592 w 1015371"/>
                <a:gd name="connsiteY10" fmla="*/ 601467 h 665885"/>
                <a:gd name="connsiteX11" fmla="*/ 33691 w 1015371"/>
                <a:gd name="connsiteY11" fmla="*/ 529742 h 665885"/>
                <a:gd name="connsiteX12" fmla="*/ 219526 w 1015371"/>
                <a:gd name="connsiteY12" fmla="*/ 64417 h 665885"/>
                <a:gd name="connsiteX13" fmla="*/ 436585 w 1015371"/>
                <a:gd name="connsiteY13" fmla="*/ 244 h 66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5371" h="665885">
                  <a:moveTo>
                    <a:pt x="436585" y="244"/>
                  </a:moveTo>
                  <a:cubicBezTo>
                    <a:pt x="483998" y="-1393"/>
                    <a:pt x="529533" y="5193"/>
                    <a:pt x="570531" y="19617"/>
                  </a:cubicBezTo>
                  <a:lnTo>
                    <a:pt x="605287" y="36145"/>
                  </a:lnTo>
                  <a:lnTo>
                    <a:pt x="631132" y="25865"/>
                  </a:lnTo>
                  <a:cubicBezTo>
                    <a:pt x="646375" y="22210"/>
                    <a:pt x="662215" y="20654"/>
                    <a:pt x="678406" y="21079"/>
                  </a:cubicBezTo>
                  <a:cubicBezTo>
                    <a:pt x="775555" y="23628"/>
                    <a:pt x="885348" y="97516"/>
                    <a:pt x="954628" y="217513"/>
                  </a:cubicBezTo>
                  <a:cubicBezTo>
                    <a:pt x="1047002" y="377510"/>
                    <a:pt x="1032374" y="558892"/>
                    <a:pt x="921957" y="622641"/>
                  </a:cubicBezTo>
                  <a:cubicBezTo>
                    <a:pt x="839144" y="670454"/>
                    <a:pt x="725968" y="638518"/>
                    <a:pt x="635586" y="552064"/>
                  </a:cubicBezTo>
                  <a:lnTo>
                    <a:pt x="618909" y="533602"/>
                  </a:lnTo>
                  <a:lnTo>
                    <a:pt x="595139" y="556350"/>
                  </a:lnTo>
                  <a:cubicBezTo>
                    <a:pt x="575015" y="572738"/>
                    <a:pt x="553124" y="587881"/>
                    <a:pt x="529592" y="601467"/>
                  </a:cubicBezTo>
                  <a:cubicBezTo>
                    <a:pt x="341336" y="710157"/>
                    <a:pt x="119314" y="678045"/>
                    <a:pt x="33691" y="529742"/>
                  </a:cubicBezTo>
                  <a:cubicBezTo>
                    <a:pt x="-51931" y="381440"/>
                    <a:pt x="31270" y="173107"/>
                    <a:pt x="219526" y="64417"/>
                  </a:cubicBezTo>
                  <a:cubicBezTo>
                    <a:pt x="290122" y="23658"/>
                    <a:pt x="365466" y="2700"/>
                    <a:pt x="436585" y="2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4011788A-F576-4A6D-925B-8291C7F86CC6}"/>
                </a:ext>
              </a:extLst>
            </p:cNvPr>
            <p:cNvGrpSpPr/>
            <p:nvPr/>
          </p:nvGrpSpPr>
          <p:grpSpPr>
            <a:xfrm>
              <a:off x="1816681" y="2816866"/>
              <a:ext cx="511132" cy="573681"/>
              <a:chOff x="1637876" y="3309711"/>
              <a:chExt cx="698924" cy="784453"/>
            </a:xfrm>
            <a:solidFill>
              <a:schemeClr val="bg1"/>
            </a:solidFill>
          </p:grpSpPr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3BBDD4A8-90F1-4305-BF79-A1AE6F72903C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B61006E5-53D6-4D0A-B5AA-29A73C23B13F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0" name="グループ化 39">
              <a:extLst>
                <a:ext uri="{FF2B5EF4-FFF2-40B4-BE49-F238E27FC236}">
                  <a16:creationId xmlns:a16="http://schemas.microsoft.com/office/drawing/2014/main" id="{93142413-9882-42C0-8A24-A91FD9F55E4E}"/>
                </a:ext>
              </a:extLst>
            </p:cNvPr>
            <p:cNvGrpSpPr/>
            <p:nvPr/>
          </p:nvGrpSpPr>
          <p:grpSpPr>
            <a:xfrm>
              <a:off x="1555504" y="1103454"/>
              <a:ext cx="1022784" cy="1122720"/>
              <a:chOff x="4412741" y="847868"/>
              <a:chExt cx="1035512" cy="1136691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79C0960-AA68-4226-9F81-9DFB6122C675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A6A3567B-830C-44BD-80F0-7021EACD486D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4775640E-2FCA-45A9-BFFB-F728D7E4E8F1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5030BEF2-D264-43F7-BB2C-E92C0998986C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B871BBE2-0CA8-425D-BB84-15AFD7514B77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2EDD11CC-1746-41F0-9625-F328B669B8BC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1" name="台形 70">
                <a:extLst>
                  <a:ext uri="{FF2B5EF4-FFF2-40B4-BE49-F238E27FC236}">
                    <a16:creationId xmlns:a16="http://schemas.microsoft.com/office/drawing/2014/main" id="{1E073F64-CE85-4899-B432-14C75AEC6891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5EED7887-1D13-4D85-AC70-C825BA1662EB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アーチ 72">
                <a:extLst>
                  <a:ext uri="{FF2B5EF4-FFF2-40B4-BE49-F238E27FC236}">
                    <a16:creationId xmlns:a16="http://schemas.microsoft.com/office/drawing/2014/main" id="{457E8714-9000-435D-B3BE-692B3D336886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楕円 73">
                <a:extLst>
                  <a:ext uri="{FF2B5EF4-FFF2-40B4-BE49-F238E27FC236}">
                    <a16:creationId xmlns:a16="http://schemas.microsoft.com/office/drawing/2014/main" id="{A64C581F-8AC8-471B-BB84-F1A288D3D43E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ADA00A4E-5C72-48BD-A1BD-6CE9A59F1800}"/>
                </a:ext>
              </a:extLst>
            </p:cNvPr>
            <p:cNvSpPr/>
            <p:nvPr/>
          </p:nvSpPr>
          <p:spPr>
            <a:xfrm>
              <a:off x="1823396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9512A5B0-C74D-4A18-A73C-2079D87BE1E6}"/>
                </a:ext>
              </a:extLst>
            </p:cNvPr>
            <p:cNvSpPr/>
            <p:nvPr/>
          </p:nvSpPr>
          <p:spPr>
            <a:xfrm flipH="1">
              <a:off x="2104377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39298A8A-95BD-46CD-B5DA-5BAA2C57348D}"/>
                </a:ext>
              </a:extLst>
            </p:cNvPr>
            <p:cNvSpPr/>
            <p:nvPr/>
          </p:nvSpPr>
          <p:spPr>
            <a:xfrm>
              <a:off x="1696455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" name="四角形: 上の 2 つの角を丸める 1">
              <a:extLst>
                <a:ext uri="{FF2B5EF4-FFF2-40B4-BE49-F238E27FC236}">
                  <a16:creationId xmlns:a16="http://schemas.microsoft.com/office/drawing/2014/main" id="{A1224A54-CBEC-4234-A07C-91089B2B2E69}"/>
                </a:ext>
              </a:extLst>
            </p:cNvPr>
            <p:cNvSpPr/>
            <p:nvPr/>
          </p:nvSpPr>
          <p:spPr>
            <a:xfrm>
              <a:off x="1954948" y="2067695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19154AC5-AEF2-4752-8BBD-676331618579}"/>
                </a:ext>
              </a:extLst>
            </p:cNvPr>
            <p:cNvSpPr/>
            <p:nvPr/>
          </p:nvSpPr>
          <p:spPr bwMode="auto">
            <a:xfrm>
              <a:off x="2005172" y="2361502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4151B2B5-EB28-4B62-9884-28F646BAEEBE}"/>
                </a:ext>
              </a:extLst>
            </p:cNvPr>
            <p:cNvSpPr/>
            <p:nvPr/>
          </p:nvSpPr>
          <p:spPr bwMode="auto">
            <a:xfrm>
              <a:off x="2005172" y="2567691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48352D9B-81EF-4C32-93A6-33A0E4CE9C80}"/>
                </a:ext>
              </a:extLst>
            </p:cNvPr>
            <p:cNvSpPr/>
            <p:nvPr/>
          </p:nvSpPr>
          <p:spPr>
            <a:xfrm>
              <a:off x="1953062" y="2063750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18" name="フリーフォーム: 図形 217">
              <a:extLst>
                <a:ext uri="{FF2B5EF4-FFF2-40B4-BE49-F238E27FC236}">
                  <a16:creationId xmlns:a16="http://schemas.microsoft.com/office/drawing/2014/main" id="{12B04D8E-F115-46A1-9EA2-B15F8FCB8DE0}"/>
                </a:ext>
              </a:extLst>
            </p:cNvPr>
            <p:cNvSpPr/>
            <p:nvPr/>
          </p:nvSpPr>
          <p:spPr bwMode="auto">
            <a:xfrm rot="9900000">
              <a:off x="17629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9" name="フリーフォーム: 図形 218">
              <a:extLst>
                <a:ext uri="{FF2B5EF4-FFF2-40B4-BE49-F238E27FC236}">
                  <a16:creationId xmlns:a16="http://schemas.microsoft.com/office/drawing/2014/main" id="{5B6BDBBC-0402-437D-9457-47A9875C7D32}"/>
                </a:ext>
              </a:extLst>
            </p:cNvPr>
            <p:cNvSpPr/>
            <p:nvPr/>
          </p:nvSpPr>
          <p:spPr bwMode="auto">
            <a:xfrm rot="11700000" flipH="1">
              <a:off x="207262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C9D71693-7595-4160-950E-245359558E87}"/>
                </a:ext>
              </a:extLst>
            </p:cNvPr>
            <p:cNvSpPr/>
            <p:nvPr/>
          </p:nvSpPr>
          <p:spPr>
            <a:xfrm>
              <a:off x="2139949" y="2301168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7" name="楕円 226">
              <a:extLst>
                <a:ext uri="{FF2B5EF4-FFF2-40B4-BE49-F238E27FC236}">
                  <a16:creationId xmlns:a16="http://schemas.microsoft.com/office/drawing/2014/main" id="{138B5665-398E-412A-A444-8E4317C26057}"/>
                </a:ext>
              </a:extLst>
            </p:cNvPr>
            <p:cNvSpPr/>
            <p:nvPr/>
          </p:nvSpPr>
          <p:spPr bwMode="auto">
            <a:xfrm>
              <a:off x="1803700" y="1476457"/>
              <a:ext cx="114598" cy="139028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楕円 227">
              <a:extLst>
                <a:ext uri="{FF2B5EF4-FFF2-40B4-BE49-F238E27FC236}">
                  <a16:creationId xmlns:a16="http://schemas.microsoft.com/office/drawing/2014/main" id="{AD30BAE4-BD4E-4309-9B4D-5A115DD8C401}"/>
                </a:ext>
              </a:extLst>
            </p:cNvPr>
            <p:cNvSpPr/>
            <p:nvPr/>
          </p:nvSpPr>
          <p:spPr bwMode="auto">
            <a:xfrm>
              <a:off x="2228552" y="1476457"/>
              <a:ext cx="114598" cy="139028"/>
            </a:xfrm>
            <a:prstGeom prst="ellipse">
              <a:avLst/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1A66ECF7-C2F8-465A-8A48-400326216ECF}"/>
                </a:ext>
              </a:extLst>
            </p:cNvPr>
            <p:cNvSpPr/>
            <p:nvPr/>
          </p:nvSpPr>
          <p:spPr>
            <a:xfrm>
              <a:off x="1744739" y="1342362"/>
              <a:ext cx="645287" cy="95150"/>
            </a:xfrm>
            <a:custGeom>
              <a:avLst/>
              <a:gdLst>
                <a:gd name="connsiteX0" fmla="*/ 528560 w 645287"/>
                <a:gd name="connsiteY0" fmla="*/ 44 h 95150"/>
                <a:gd name="connsiteX1" fmla="*/ 645287 w 645287"/>
                <a:gd name="connsiteY1" fmla="*/ 69989 h 95150"/>
                <a:gd name="connsiteX2" fmla="*/ 602599 w 645287"/>
                <a:gd name="connsiteY2" fmla="*/ 91401 h 95150"/>
                <a:gd name="connsiteX3" fmla="*/ 529810 w 645287"/>
                <a:gd name="connsiteY3" fmla="*/ 47785 h 95150"/>
                <a:gd name="connsiteX4" fmla="*/ 459404 w 645287"/>
                <a:gd name="connsiteY4" fmla="*/ 95150 h 95150"/>
                <a:gd name="connsiteX5" fmla="*/ 415653 w 645287"/>
                <a:gd name="connsiteY5" fmla="*/ 76001 h 95150"/>
                <a:gd name="connsiteX6" fmla="*/ 528560 w 645287"/>
                <a:gd name="connsiteY6" fmla="*/ 44 h 95150"/>
                <a:gd name="connsiteX7" fmla="*/ 112907 w 645287"/>
                <a:gd name="connsiteY7" fmla="*/ 44 h 95150"/>
                <a:gd name="connsiteX8" fmla="*/ 229634 w 645287"/>
                <a:gd name="connsiteY8" fmla="*/ 69989 h 95150"/>
                <a:gd name="connsiteX9" fmla="*/ 186946 w 645287"/>
                <a:gd name="connsiteY9" fmla="*/ 91401 h 95150"/>
                <a:gd name="connsiteX10" fmla="*/ 114157 w 645287"/>
                <a:gd name="connsiteY10" fmla="*/ 47785 h 95150"/>
                <a:gd name="connsiteX11" fmla="*/ 43751 w 645287"/>
                <a:gd name="connsiteY11" fmla="*/ 95150 h 95150"/>
                <a:gd name="connsiteX12" fmla="*/ 0 w 645287"/>
                <a:gd name="connsiteY12" fmla="*/ 76001 h 95150"/>
                <a:gd name="connsiteX13" fmla="*/ 112907 w 645287"/>
                <a:gd name="connsiteY13" fmla="*/ 44 h 9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5287" h="95150">
                  <a:moveTo>
                    <a:pt x="528560" y="44"/>
                  </a:moveTo>
                  <a:cubicBezTo>
                    <a:pt x="577739" y="-1244"/>
                    <a:pt x="623229" y="26015"/>
                    <a:pt x="645287" y="69989"/>
                  </a:cubicBezTo>
                  <a:lnTo>
                    <a:pt x="602599" y="91401"/>
                  </a:lnTo>
                  <a:cubicBezTo>
                    <a:pt x="588844" y="63980"/>
                    <a:pt x="560477" y="46982"/>
                    <a:pt x="529810" y="47785"/>
                  </a:cubicBezTo>
                  <a:cubicBezTo>
                    <a:pt x="499143" y="48588"/>
                    <a:pt x="471704" y="67047"/>
                    <a:pt x="459404" y="95150"/>
                  </a:cubicBezTo>
                  <a:lnTo>
                    <a:pt x="415653" y="76001"/>
                  </a:lnTo>
                  <a:cubicBezTo>
                    <a:pt x="435379" y="30933"/>
                    <a:pt x="479381" y="1331"/>
                    <a:pt x="528560" y="44"/>
                  </a:cubicBezTo>
                  <a:close/>
                  <a:moveTo>
                    <a:pt x="112907" y="44"/>
                  </a:moveTo>
                  <a:cubicBezTo>
                    <a:pt x="162086" y="-1244"/>
                    <a:pt x="207576" y="26015"/>
                    <a:pt x="229634" y="69989"/>
                  </a:cubicBezTo>
                  <a:lnTo>
                    <a:pt x="186946" y="91401"/>
                  </a:lnTo>
                  <a:cubicBezTo>
                    <a:pt x="173191" y="63980"/>
                    <a:pt x="144824" y="46982"/>
                    <a:pt x="114157" y="47785"/>
                  </a:cubicBezTo>
                  <a:cubicBezTo>
                    <a:pt x="83490" y="48588"/>
                    <a:pt x="56051" y="67047"/>
                    <a:pt x="43751" y="95150"/>
                  </a:cubicBezTo>
                  <a:lnTo>
                    <a:pt x="0" y="76001"/>
                  </a:lnTo>
                  <a:cubicBezTo>
                    <a:pt x="19726" y="30933"/>
                    <a:pt x="63728" y="1331"/>
                    <a:pt x="112907" y="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7EA4F9D6-986A-4F4E-86E0-4110867BC777}"/>
              </a:ext>
            </a:extLst>
          </p:cNvPr>
          <p:cNvGrpSpPr/>
          <p:nvPr/>
        </p:nvGrpSpPr>
        <p:grpSpPr>
          <a:xfrm>
            <a:off x="4273823" y="1001084"/>
            <a:ext cx="1181015" cy="2497407"/>
            <a:chOff x="4273823" y="1001084"/>
            <a:chExt cx="1181015" cy="2497407"/>
          </a:xfrm>
        </p:grpSpPr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41A12F3D-D561-4ED1-BD74-ACD4A08FD41B}"/>
                </a:ext>
              </a:extLst>
            </p:cNvPr>
            <p:cNvSpPr/>
            <p:nvPr/>
          </p:nvSpPr>
          <p:spPr>
            <a:xfrm>
              <a:off x="4497608" y="1001084"/>
              <a:ext cx="888780" cy="610446"/>
            </a:xfrm>
            <a:custGeom>
              <a:avLst/>
              <a:gdLst>
                <a:gd name="connsiteX0" fmla="*/ 436585 w 1015371"/>
                <a:gd name="connsiteY0" fmla="*/ 244 h 665885"/>
                <a:gd name="connsiteX1" fmla="*/ 570531 w 1015371"/>
                <a:gd name="connsiteY1" fmla="*/ 19617 h 665885"/>
                <a:gd name="connsiteX2" fmla="*/ 605287 w 1015371"/>
                <a:gd name="connsiteY2" fmla="*/ 36145 h 665885"/>
                <a:gd name="connsiteX3" fmla="*/ 631132 w 1015371"/>
                <a:gd name="connsiteY3" fmla="*/ 25865 h 665885"/>
                <a:gd name="connsiteX4" fmla="*/ 678406 w 1015371"/>
                <a:gd name="connsiteY4" fmla="*/ 21079 h 665885"/>
                <a:gd name="connsiteX5" fmla="*/ 954628 w 1015371"/>
                <a:gd name="connsiteY5" fmla="*/ 217513 h 665885"/>
                <a:gd name="connsiteX6" fmla="*/ 921957 w 1015371"/>
                <a:gd name="connsiteY6" fmla="*/ 622641 h 665885"/>
                <a:gd name="connsiteX7" fmla="*/ 635586 w 1015371"/>
                <a:gd name="connsiteY7" fmla="*/ 552064 h 665885"/>
                <a:gd name="connsiteX8" fmla="*/ 618909 w 1015371"/>
                <a:gd name="connsiteY8" fmla="*/ 533602 h 665885"/>
                <a:gd name="connsiteX9" fmla="*/ 595139 w 1015371"/>
                <a:gd name="connsiteY9" fmla="*/ 556350 h 665885"/>
                <a:gd name="connsiteX10" fmla="*/ 529592 w 1015371"/>
                <a:gd name="connsiteY10" fmla="*/ 601467 h 665885"/>
                <a:gd name="connsiteX11" fmla="*/ 33691 w 1015371"/>
                <a:gd name="connsiteY11" fmla="*/ 529742 h 665885"/>
                <a:gd name="connsiteX12" fmla="*/ 219526 w 1015371"/>
                <a:gd name="connsiteY12" fmla="*/ 64417 h 665885"/>
                <a:gd name="connsiteX13" fmla="*/ 436585 w 1015371"/>
                <a:gd name="connsiteY13" fmla="*/ 244 h 66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5371" h="665885">
                  <a:moveTo>
                    <a:pt x="436585" y="244"/>
                  </a:moveTo>
                  <a:cubicBezTo>
                    <a:pt x="483998" y="-1393"/>
                    <a:pt x="529533" y="5193"/>
                    <a:pt x="570531" y="19617"/>
                  </a:cubicBezTo>
                  <a:lnTo>
                    <a:pt x="605287" y="36145"/>
                  </a:lnTo>
                  <a:lnTo>
                    <a:pt x="631132" y="25865"/>
                  </a:lnTo>
                  <a:cubicBezTo>
                    <a:pt x="646375" y="22210"/>
                    <a:pt x="662215" y="20654"/>
                    <a:pt x="678406" y="21079"/>
                  </a:cubicBezTo>
                  <a:cubicBezTo>
                    <a:pt x="775555" y="23628"/>
                    <a:pt x="885348" y="97516"/>
                    <a:pt x="954628" y="217513"/>
                  </a:cubicBezTo>
                  <a:cubicBezTo>
                    <a:pt x="1047002" y="377510"/>
                    <a:pt x="1032374" y="558892"/>
                    <a:pt x="921957" y="622641"/>
                  </a:cubicBezTo>
                  <a:cubicBezTo>
                    <a:pt x="839144" y="670454"/>
                    <a:pt x="725968" y="638518"/>
                    <a:pt x="635586" y="552064"/>
                  </a:cubicBezTo>
                  <a:lnTo>
                    <a:pt x="618909" y="533602"/>
                  </a:lnTo>
                  <a:lnTo>
                    <a:pt x="595139" y="556350"/>
                  </a:lnTo>
                  <a:cubicBezTo>
                    <a:pt x="575015" y="572738"/>
                    <a:pt x="553124" y="587881"/>
                    <a:pt x="529592" y="601467"/>
                  </a:cubicBezTo>
                  <a:cubicBezTo>
                    <a:pt x="341336" y="710157"/>
                    <a:pt x="119314" y="678045"/>
                    <a:pt x="33691" y="529742"/>
                  </a:cubicBezTo>
                  <a:cubicBezTo>
                    <a:pt x="-51931" y="381440"/>
                    <a:pt x="31270" y="173107"/>
                    <a:pt x="219526" y="64417"/>
                  </a:cubicBezTo>
                  <a:cubicBezTo>
                    <a:pt x="290122" y="23658"/>
                    <a:pt x="365466" y="2700"/>
                    <a:pt x="436585" y="2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36" name="グループ化 235">
              <a:extLst>
                <a:ext uri="{FF2B5EF4-FFF2-40B4-BE49-F238E27FC236}">
                  <a16:creationId xmlns:a16="http://schemas.microsoft.com/office/drawing/2014/main" id="{5FF0800E-79F4-45B8-AD8F-56ECD1A39B02}"/>
                </a:ext>
              </a:extLst>
            </p:cNvPr>
            <p:cNvGrpSpPr/>
            <p:nvPr/>
          </p:nvGrpSpPr>
          <p:grpSpPr>
            <a:xfrm>
              <a:off x="4693231" y="2816866"/>
              <a:ext cx="511132" cy="573681"/>
              <a:chOff x="1637876" y="3309711"/>
              <a:chExt cx="698924" cy="784453"/>
            </a:xfrm>
            <a:solidFill>
              <a:schemeClr val="bg1"/>
            </a:solidFill>
          </p:grpSpPr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0B4B3A3-7203-4B9E-920D-598CBD33F479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B95B093B-DE2F-4BC0-9929-80D09A5FB4C2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4AD2E4F4-E1A0-4477-9CCF-621DAE34E6E7}"/>
                </a:ext>
              </a:extLst>
            </p:cNvPr>
            <p:cNvGrpSpPr/>
            <p:nvPr/>
          </p:nvGrpSpPr>
          <p:grpSpPr>
            <a:xfrm>
              <a:off x="4432054" y="1103454"/>
              <a:ext cx="1022784" cy="1122720"/>
              <a:chOff x="4412741" y="847868"/>
              <a:chExt cx="1035512" cy="1136691"/>
            </a:xfrm>
          </p:grpSpPr>
          <p:grpSp>
            <p:nvGrpSpPr>
              <p:cNvPr id="240" name="グループ化 239">
                <a:extLst>
                  <a:ext uri="{FF2B5EF4-FFF2-40B4-BE49-F238E27FC236}">
                    <a16:creationId xmlns:a16="http://schemas.microsoft.com/office/drawing/2014/main" id="{64A12569-4C01-4574-A2B6-3B4A8D0485CA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248" name="楕円 247">
                  <a:extLst>
                    <a:ext uri="{FF2B5EF4-FFF2-40B4-BE49-F238E27FC236}">
                      <a16:creationId xmlns:a16="http://schemas.microsoft.com/office/drawing/2014/main" id="{54DB1C0F-AED4-40ED-A067-D8DA8970CCC7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3EC48B85-05AF-41F0-8F23-A5F7EFA74C79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41" name="グループ化 240">
                <a:extLst>
                  <a:ext uri="{FF2B5EF4-FFF2-40B4-BE49-F238E27FC236}">
                    <a16:creationId xmlns:a16="http://schemas.microsoft.com/office/drawing/2014/main" id="{A12A2021-ADEA-4476-8C11-3633D3300A2B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03D97D3C-ED1B-4E43-B2AF-69DE8DB7BF60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楕円 246">
                  <a:extLst>
                    <a:ext uri="{FF2B5EF4-FFF2-40B4-BE49-F238E27FC236}">
                      <a16:creationId xmlns:a16="http://schemas.microsoft.com/office/drawing/2014/main" id="{2B4CD6FC-85C8-49B1-A0C4-6C7AA3DC60C8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42" name="台形 241">
                <a:extLst>
                  <a:ext uri="{FF2B5EF4-FFF2-40B4-BE49-F238E27FC236}">
                    <a16:creationId xmlns:a16="http://schemas.microsoft.com/office/drawing/2014/main" id="{B947CE61-DBBA-43D5-A68A-96633D9D3E39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楕円 242">
                <a:extLst>
                  <a:ext uri="{FF2B5EF4-FFF2-40B4-BE49-F238E27FC236}">
                    <a16:creationId xmlns:a16="http://schemas.microsoft.com/office/drawing/2014/main" id="{41E64862-36DC-4CA0-AFF7-AA304FAEE057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4" name="アーチ 243">
                <a:extLst>
                  <a:ext uri="{FF2B5EF4-FFF2-40B4-BE49-F238E27FC236}">
                    <a16:creationId xmlns:a16="http://schemas.microsoft.com/office/drawing/2014/main" id="{9462C0AB-A0C9-44BC-9751-62BD95468711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FD9EA412-E6D6-484E-8F27-490845EEED32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38212FE4-5D80-4E37-92FE-97A596DDA82B}"/>
                </a:ext>
              </a:extLst>
            </p:cNvPr>
            <p:cNvSpPr/>
            <p:nvPr/>
          </p:nvSpPr>
          <p:spPr>
            <a:xfrm>
              <a:off x="4699946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1" name="フリーフォーム: 図形 250">
              <a:extLst>
                <a:ext uri="{FF2B5EF4-FFF2-40B4-BE49-F238E27FC236}">
                  <a16:creationId xmlns:a16="http://schemas.microsoft.com/office/drawing/2014/main" id="{09D57D54-F8C8-46D0-A5F2-C42237685D1A}"/>
                </a:ext>
              </a:extLst>
            </p:cNvPr>
            <p:cNvSpPr/>
            <p:nvPr/>
          </p:nvSpPr>
          <p:spPr>
            <a:xfrm flipH="1">
              <a:off x="4980927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05A20454-07C1-4CF9-A49A-9DE91C8A557D}"/>
                </a:ext>
              </a:extLst>
            </p:cNvPr>
            <p:cNvSpPr/>
            <p:nvPr/>
          </p:nvSpPr>
          <p:spPr>
            <a:xfrm>
              <a:off x="4573005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四角形: 上の 2 つの角を丸める 252">
              <a:extLst>
                <a:ext uri="{FF2B5EF4-FFF2-40B4-BE49-F238E27FC236}">
                  <a16:creationId xmlns:a16="http://schemas.microsoft.com/office/drawing/2014/main" id="{695D1FF7-F428-4E94-BDF7-8000D84D6A53}"/>
                </a:ext>
              </a:extLst>
            </p:cNvPr>
            <p:cNvSpPr/>
            <p:nvPr/>
          </p:nvSpPr>
          <p:spPr>
            <a:xfrm>
              <a:off x="4831498" y="2067695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C602B200-51CC-4FCB-95AA-4FE926D4C77B}"/>
                </a:ext>
              </a:extLst>
            </p:cNvPr>
            <p:cNvSpPr/>
            <p:nvPr/>
          </p:nvSpPr>
          <p:spPr bwMode="auto">
            <a:xfrm>
              <a:off x="4881722" y="2361502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4DEC690B-205F-423F-AC79-1E8DE298506C}"/>
                </a:ext>
              </a:extLst>
            </p:cNvPr>
            <p:cNvSpPr/>
            <p:nvPr/>
          </p:nvSpPr>
          <p:spPr bwMode="auto">
            <a:xfrm>
              <a:off x="4881722" y="2567691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3AFF96BC-C51C-4BF7-8B49-8915A5D2CA58}"/>
                </a:ext>
              </a:extLst>
            </p:cNvPr>
            <p:cNvSpPr/>
            <p:nvPr/>
          </p:nvSpPr>
          <p:spPr>
            <a:xfrm>
              <a:off x="4829612" y="2063750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58" name="フリーフォーム: 図形 257">
              <a:extLst>
                <a:ext uri="{FF2B5EF4-FFF2-40B4-BE49-F238E27FC236}">
                  <a16:creationId xmlns:a16="http://schemas.microsoft.com/office/drawing/2014/main" id="{F2DE4154-B2CD-49A3-84C3-9749B5972501}"/>
                </a:ext>
              </a:extLst>
            </p:cNvPr>
            <p:cNvSpPr/>
            <p:nvPr/>
          </p:nvSpPr>
          <p:spPr bwMode="auto">
            <a:xfrm rot="11700000" flipH="1">
              <a:off x="494917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9" name="正方形/長方形 258">
              <a:extLst>
                <a:ext uri="{FF2B5EF4-FFF2-40B4-BE49-F238E27FC236}">
                  <a16:creationId xmlns:a16="http://schemas.microsoft.com/office/drawing/2014/main" id="{0F2578B8-2979-4EE9-A3A3-86D9F577C7BC}"/>
                </a:ext>
              </a:extLst>
            </p:cNvPr>
            <p:cNvSpPr/>
            <p:nvPr/>
          </p:nvSpPr>
          <p:spPr>
            <a:xfrm>
              <a:off x="5016499" y="2301168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62" name="フリーフォーム: 図形 261">
              <a:extLst>
                <a:ext uri="{FF2B5EF4-FFF2-40B4-BE49-F238E27FC236}">
                  <a16:creationId xmlns:a16="http://schemas.microsoft.com/office/drawing/2014/main" id="{71F93D4E-FD96-4E1D-A927-39E576644D1E}"/>
                </a:ext>
              </a:extLst>
            </p:cNvPr>
            <p:cNvSpPr/>
            <p:nvPr/>
          </p:nvSpPr>
          <p:spPr>
            <a:xfrm>
              <a:off x="4621289" y="1342362"/>
              <a:ext cx="645287" cy="95150"/>
            </a:xfrm>
            <a:custGeom>
              <a:avLst/>
              <a:gdLst>
                <a:gd name="connsiteX0" fmla="*/ 528560 w 645287"/>
                <a:gd name="connsiteY0" fmla="*/ 44 h 95150"/>
                <a:gd name="connsiteX1" fmla="*/ 645287 w 645287"/>
                <a:gd name="connsiteY1" fmla="*/ 69989 h 95150"/>
                <a:gd name="connsiteX2" fmla="*/ 602599 w 645287"/>
                <a:gd name="connsiteY2" fmla="*/ 91401 h 95150"/>
                <a:gd name="connsiteX3" fmla="*/ 529810 w 645287"/>
                <a:gd name="connsiteY3" fmla="*/ 47785 h 95150"/>
                <a:gd name="connsiteX4" fmla="*/ 459404 w 645287"/>
                <a:gd name="connsiteY4" fmla="*/ 95150 h 95150"/>
                <a:gd name="connsiteX5" fmla="*/ 415653 w 645287"/>
                <a:gd name="connsiteY5" fmla="*/ 76001 h 95150"/>
                <a:gd name="connsiteX6" fmla="*/ 528560 w 645287"/>
                <a:gd name="connsiteY6" fmla="*/ 44 h 95150"/>
                <a:gd name="connsiteX7" fmla="*/ 112907 w 645287"/>
                <a:gd name="connsiteY7" fmla="*/ 44 h 95150"/>
                <a:gd name="connsiteX8" fmla="*/ 229634 w 645287"/>
                <a:gd name="connsiteY8" fmla="*/ 69989 h 95150"/>
                <a:gd name="connsiteX9" fmla="*/ 186946 w 645287"/>
                <a:gd name="connsiteY9" fmla="*/ 91401 h 95150"/>
                <a:gd name="connsiteX10" fmla="*/ 114157 w 645287"/>
                <a:gd name="connsiteY10" fmla="*/ 47785 h 95150"/>
                <a:gd name="connsiteX11" fmla="*/ 43751 w 645287"/>
                <a:gd name="connsiteY11" fmla="*/ 95150 h 95150"/>
                <a:gd name="connsiteX12" fmla="*/ 0 w 645287"/>
                <a:gd name="connsiteY12" fmla="*/ 76001 h 95150"/>
                <a:gd name="connsiteX13" fmla="*/ 112907 w 645287"/>
                <a:gd name="connsiteY13" fmla="*/ 44 h 9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5287" h="95150">
                  <a:moveTo>
                    <a:pt x="528560" y="44"/>
                  </a:moveTo>
                  <a:cubicBezTo>
                    <a:pt x="577739" y="-1244"/>
                    <a:pt x="623229" y="26015"/>
                    <a:pt x="645287" y="69989"/>
                  </a:cubicBezTo>
                  <a:lnTo>
                    <a:pt x="602599" y="91401"/>
                  </a:lnTo>
                  <a:cubicBezTo>
                    <a:pt x="588844" y="63980"/>
                    <a:pt x="560477" y="46982"/>
                    <a:pt x="529810" y="47785"/>
                  </a:cubicBezTo>
                  <a:cubicBezTo>
                    <a:pt x="499143" y="48588"/>
                    <a:pt x="471704" y="67047"/>
                    <a:pt x="459404" y="95150"/>
                  </a:cubicBezTo>
                  <a:lnTo>
                    <a:pt x="415653" y="76001"/>
                  </a:lnTo>
                  <a:cubicBezTo>
                    <a:pt x="435379" y="30933"/>
                    <a:pt x="479381" y="1331"/>
                    <a:pt x="528560" y="44"/>
                  </a:cubicBezTo>
                  <a:close/>
                  <a:moveTo>
                    <a:pt x="112907" y="44"/>
                  </a:moveTo>
                  <a:cubicBezTo>
                    <a:pt x="162086" y="-1244"/>
                    <a:pt x="207576" y="26015"/>
                    <a:pt x="229634" y="69989"/>
                  </a:cubicBezTo>
                  <a:lnTo>
                    <a:pt x="186946" y="91401"/>
                  </a:lnTo>
                  <a:cubicBezTo>
                    <a:pt x="173191" y="63980"/>
                    <a:pt x="144824" y="46982"/>
                    <a:pt x="114157" y="47785"/>
                  </a:cubicBezTo>
                  <a:cubicBezTo>
                    <a:pt x="83490" y="48588"/>
                    <a:pt x="56051" y="67047"/>
                    <a:pt x="43751" y="95150"/>
                  </a:cubicBezTo>
                  <a:lnTo>
                    <a:pt x="0" y="76001"/>
                  </a:lnTo>
                  <a:cubicBezTo>
                    <a:pt x="19726" y="30933"/>
                    <a:pt x="63728" y="1331"/>
                    <a:pt x="112907" y="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266" name="グループ化 265">
              <a:extLst>
                <a:ext uri="{FF2B5EF4-FFF2-40B4-BE49-F238E27FC236}">
                  <a16:creationId xmlns:a16="http://schemas.microsoft.com/office/drawing/2014/main" id="{3F52DF20-D38C-483E-ADF2-78ED3B372D80}"/>
                </a:ext>
              </a:extLst>
            </p:cNvPr>
            <p:cNvGrpSpPr/>
            <p:nvPr/>
          </p:nvGrpSpPr>
          <p:grpSpPr>
            <a:xfrm rot="21014240">
              <a:off x="4273823" y="1942898"/>
              <a:ext cx="511165" cy="560364"/>
              <a:chOff x="3535136" y="5569681"/>
              <a:chExt cx="1294845" cy="1410639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CD8550A1-09E6-44DF-9BEE-48FFA39D9E45}"/>
                  </a:ext>
                </a:extLst>
              </p:cNvPr>
              <p:cNvSpPr/>
              <p:nvPr/>
            </p:nvSpPr>
            <p:spPr>
              <a:xfrm rot="1800000">
                <a:off x="3586541" y="5848698"/>
                <a:ext cx="1243440" cy="1131622"/>
              </a:xfrm>
              <a:custGeom>
                <a:avLst/>
                <a:gdLst>
                  <a:gd name="connsiteX0" fmla="*/ 167471 w 1243168"/>
                  <a:gd name="connsiteY0" fmla="*/ 11448 h 1157942"/>
                  <a:gd name="connsiteX1" fmla="*/ 253351 w 1243168"/>
                  <a:gd name="connsiteY1" fmla="*/ 30730 h 1157942"/>
                  <a:gd name="connsiteX2" fmla="*/ 381206 w 1243168"/>
                  <a:gd name="connsiteY2" fmla="*/ 206736 h 1157942"/>
                  <a:gd name="connsiteX3" fmla="*/ 442231 w 1243168"/>
                  <a:gd name="connsiteY3" fmla="*/ 221633 h 1157942"/>
                  <a:gd name="connsiteX4" fmla="*/ 547816 w 1243168"/>
                  <a:gd name="connsiteY4" fmla="*/ 281127 h 1157942"/>
                  <a:gd name="connsiteX5" fmla="*/ 570565 w 1243168"/>
                  <a:gd name="connsiteY5" fmla="*/ 307131 h 1157942"/>
                  <a:gd name="connsiteX6" fmla="*/ 1184400 w 1243168"/>
                  <a:gd name="connsiteY6" fmla="*/ 883409 h 1157942"/>
                  <a:gd name="connsiteX7" fmla="*/ 1197523 w 1243168"/>
                  <a:gd name="connsiteY7" fmla="*/ 1120858 h 1157942"/>
                  <a:gd name="connsiteX8" fmla="*/ 931383 w 1243168"/>
                  <a:gd name="connsiteY8" fmla="*/ 1091108 h 1157942"/>
                  <a:gd name="connsiteX9" fmla="*/ 470898 w 1243168"/>
                  <a:gd name="connsiteY9" fmla="*/ 533274 h 1157942"/>
                  <a:gd name="connsiteX10" fmla="*/ 416052 w 1243168"/>
                  <a:gd name="connsiteY10" fmla="*/ 556215 h 1157942"/>
                  <a:gd name="connsiteX11" fmla="*/ 299481 w 1243168"/>
                  <a:gd name="connsiteY11" fmla="*/ 570817 h 1157942"/>
                  <a:gd name="connsiteX12" fmla="*/ 0 w 1243168"/>
                  <a:gd name="connsiteY12" fmla="*/ 385012 h 1157942"/>
                  <a:gd name="connsiteX13" fmla="*/ 87716 w 1243168"/>
                  <a:gd name="connsiteY13" fmla="*/ 253628 h 1157942"/>
                  <a:gd name="connsiteX14" fmla="*/ 182909 w 1243168"/>
                  <a:gd name="connsiteY14" fmla="*/ 213808 h 1157942"/>
                  <a:gd name="connsiteX15" fmla="*/ 203338 w 1243168"/>
                  <a:gd name="connsiteY15" fmla="*/ 211250 h 1157942"/>
                  <a:gd name="connsiteX16" fmla="*/ 141229 w 1243168"/>
                  <a:gd name="connsiteY16" fmla="*/ 95463 h 1157942"/>
                  <a:gd name="connsiteX17" fmla="*/ 167471 w 1243168"/>
                  <a:gd name="connsiteY17" fmla="*/ 11448 h 1157942"/>
                  <a:gd name="connsiteX0" fmla="*/ 167471 w 1237265"/>
                  <a:gd name="connsiteY0" fmla="*/ 11448 h 1138911"/>
                  <a:gd name="connsiteX1" fmla="*/ 253351 w 1237265"/>
                  <a:gd name="connsiteY1" fmla="*/ 30730 h 1138911"/>
                  <a:gd name="connsiteX2" fmla="*/ 381206 w 1237265"/>
                  <a:gd name="connsiteY2" fmla="*/ 206736 h 1138911"/>
                  <a:gd name="connsiteX3" fmla="*/ 442231 w 1237265"/>
                  <a:gd name="connsiteY3" fmla="*/ 221633 h 1138911"/>
                  <a:gd name="connsiteX4" fmla="*/ 547816 w 1237265"/>
                  <a:gd name="connsiteY4" fmla="*/ 281127 h 1138911"/>
                  <a:gd name="connsiteX5" fmla="*/ 570565 w 1237265"/>
                  <a:gd name="connsiteY5" fmla="*/ 307131 h 1138911"/>
                  <a:gd name="connsiteX6" fmla="*/ 1184400 w 1237265"/>
                  <a:gd name="connsiteY6" fmla="*/ 883409 h 1138911"/>
                  <a:gd name="connsiteX7" fmla="*/ 1197523 w 1237265"/>
                  <a:gd name="connsiteY7" fmla="*/ 1120858 h 1138911"/>
                  <a:gd name="connsiteX8" fmla="*/ 864926 w 1237265"/>
                  <a:gd name="connsiteY8" fmla="*/ 1073239 h 1138911"/>
                  <a:gd name="connsiteX9" fmla="*/ 470898 w 1237265"/>
                  <a:gd name="connsiteY9" fmla="*/ 533274 h 1138911"/>
                  <a:gd name="connsiteX10" fmla="*/ 416052 w 1237265"/>
                  <a:gd name="connsiteY10" fmla="*/ 556215 h 1138911"/>
                  <a:gd name="connsiteX11" fmla="*/ 299481 w 1237265"/>
                  <a:gd name="connsiteY11" fmla="*/ 570817 h 1138911"/>
                  <a:gd name="connsiteX12" fmla="*/ 0 w 1237265"/>
                  <a:gd name="connsiteY12" fmla="*/ 385012 h 1138911"/>
                  <a:gd name="connsiteX13" fmla="*/ 87716 w 1237265"/>
                  <a:gd name="connsiteY13" fmla="*/ 253628 h 1138911"/>
                  <a:gd name="connsiteX14" fmla="*/ 182909 w 1237265"/>
                  <a:gd name="connsiteY14" fmla="*/ 213808 h 1138911"/>
                  <a:gd name="connsiteX15" fmla="*/ 203338 w 1237265"/>
                  <a:gd name="connsiteY15" fmla="*/ 211250 h 1138911"/>
                  <a:gd name="connsiteX16" fmla="*/ 141229 w 1237265"/>
                  <a:gd name="connsiteY16" fmla="*/ 95463 h 1138911"/>
                  <a:gd name="connsiteX17" fmla="*/ 167471 w 1237265"/>
                  <a:gd name="connsiteY17" fmla="*/ 11448 h 1138911"/>
                  <a:gd name="connsiteX0" fmla="*/ 167471 w 1264473"/>
                  <a:gd name="connsiteY0" fmla="*/ 11448 h 1130487"/>
                  <a:gd name="connsiteX1" fmla="*/ 253351 w 1264473"/>
                  <a:gd name="connsiteY1" fmla="*/ 30730 h 1130487"/>
                  <a:gd name="connsiteX2" fmla="*/ 381206 w 1264473"/>
                  <a:gd name="connsiteY2" fmla="*/ 206736 h 1130487"/>
                  <a:gd name="connsiteX3" fmla="*/ 442231 w 1264473"/>
                  <a:gd name="connsiteY3" fmla="*/ 221633 h 1130487"/>
                  <a:gd name="connsiteX4" fmla="*/ 547816 w 1264473"/>
                  <a:gd name="connsiteY4" fmla="*/ 281127 h 1130487"/>
                  <a:gd name="connsiteX5" fmla="*/ 570565 w 1264473"/>
                  <a:gd name="connsiteY5" fmla="*/ 307131 h 1130487"/>
                  <a:gd name="connsiteX6" fmla="*/ 1184400 w 1264473"/>
                  <a:gd name="connsiteY6" fmla="*/ 883409 h 1130487"/>
                  <a:gd name="connsiteX7" fmla="*/ 1197523 w 1264473"/>
                  <a:gd name="connsiteY7" fmla="*/ 1120858 h 1130487"/>
                  <a:gd name="connsiteX8" fmla="*/ 470898 w 1264473"/>
                  <a:gd name="connsiteY8" fmla="*/ 533274 h 1130487"/>
                  <a:gd name="connsiteX9" fmla="*/ 416052 w 1264473"/>
                  <a:gd name="connsiteY9" fmla="*/ 556215 h 1130487"/>
                  <a:gd name="connsiteX10" fmla="*/ 299481 w 1264473"/>
                  <a:gd name="connsiteY10" fmla="*/ 570817 h 1130487"/>
                  <a:gd name="connsiteX11" fmla="*/ 0 w 1264473"/>
                  <a:gd name="connsiteY11" fmla="*/ 385012 h 1130487"/>
                  <a:gd name="connsiteX12" fmla="*/ 87716 w 1264473"/>
                  <a:gd name="connsiteY12" fmla="*/ 253628 h 1130487"/>
                  <a:gd name="connsiteX13" fmla="*/ 182909 w 1264473"/>
                  <a:gd name="connsiteY13" fmla="*/ 213808 h 1130487"/>
                  <a:gd name="connsiteX14" fmla="*/ 203338 w 1264473"/>
                  <a:gd name="connsiteY14" fmla="*/ 211250 h 1130487"/>
                  <a:gd name="connsiteX15" fmla="*/ 141229 w 1264473"/>
                  <a:gd name="connsiteY15" fmla="*/ 95463 h 1130487"/>
                  <a:gd name="connsiteX16" fmla="*/ 167471 w 1264473"/>
                  <a:gd name="connsiteY16" fmla="*/ 11448 h 1130487"/>
                  <a:gd name="connsiteX0" fmla="*/ 167471 w 1197523"/>
                  <a:gd name="connsiteY0" fmla="*/ 11448 h 1120858"/>
                  <a:gd name="connsiteX1" fmla="*/ 253351 w 1197523"/>
                  <a:gd name="connsiteY1" fmla="*/ 30730 h 1120858"/>
                  <a:gd name="connsiteX2" fmla="*/ 381206 w 1197523"/>
                  <a:gd name="connsiteY2" fmla="*/ 206736 h 1120858"/>
                  <a:gd name="connsiteX3" fmla="*/ 442231 w 1197523"/>
                  <a:gd name="connsiteY3" fmla="*/ 221633 h 1120858"/>
                  <a:gd name="connsiteX4" fmla="*/ 547816 w 1197523"/>
                  <a:gd name="connsiteY4" fmla="*/ 281127 h 1120858"/>
                  <a:gd name="connsiteX5" fmla="*/ 570565 w 1197523"/>
                  <a:gd name="connsiteY5" fmla="*/ 307131 h 1120858"/>
                  <a:gd name="connsiteX6" fmla="*/ 1197523 w 1197523"/>
                  <a:gd name="connsiteY6" fmla="*/ 1120858 h 1120858"/>
                  <a:gd name="connsiteX7" fmla="*/ 470898 w 1197523"/>
                  <a:gd name="connsiteY7" fmla="*/ 533274 h 1120858"/>
                  <a:gd name="connsiteX8" fmla="*/ 416052 w 1197523"/>
                  <a:gd name="connsiteY8" fmla="*/ 556215 h 1120858"/>
                  <a:gd name="connsiteX9" fmla="*/ 299481 w 1197523"/>
                  <a:gd name="connsiteY9" fmla="*/ 570817 h 1120858"/>
                  <a:gd name="connsiteX10" fmla="*/ 0 w 1197523"/>
                  <a:gd name="connsiteY10" fmla="*/ 385012 h 1120858"/>
                  <a:gd name="connsiteX11" fmla="*/ 87716 w 1197523"/>
                  <a:gd name="connsiteY11" fmla="*/ 253628 h 1120858"/>
                  <a:gd name="connsiteX12" fmla="*/ 182909 w 1197523"/>
                  <a:gd name="connsiteY12" fmla="*/ 213808 h 1120858"/>
                  <a:gd name="connsiteX13" fmla="*/ 203338 w 1197523"/>
                  <a:gd name="connsiteY13" fmla="*/ 211250 h 1120858"/>
                  <a:gd name="connsiteX14" fmla="*/ 141229 w 1197523"/>
                  <a:gd name="connsiteY14" fmla="*/ 95463 h 1120858"/>
                  <a:gd name="connsiteX15" fmla="*/ 167471 w 1197523"/>
                  <a:gd name="connsiteY15" fmla="*/ 11448 h 1120858"/>
                  <a:gd name="connsiteX0" fmla="*/ 167471 w 687158"/>
                  <a:gd name="connsiteY0" fmla="*/ 11448 h 578016"/>
                  <a:gd name="connsiteX1" fmla="*/ 253351 w 687158"/>
                  <a:gd name="connsiteY1" fmla="*/ 30730 h 578016"/>
                  <a:gd name="connsiteX2" fmla="*/ 381206 w 687158"/>
                  <a:gd name="connsiteY2" fmla="*/ 206736 h 578016"/>
                  <a:gd name="connsiteX3" fmla="*/ 442231 w 687158"/>
                  <a:gd name="connsiteY3" fmla="*/ 221633 h 578016"/>
                  <a:gd name="connsiteX4" fmla="*/ 547816 w 687158"/>
                  <a:gd name="connsiteY4" fmla="*/ 281127 h 578016"/>
                  <a:gd name="connsiteX5" fmla="*/ 570565 w 687158"/>
                  <a:gd name="connsiteY5" fmla="*/ 307131 h 578016"/>
                  <a:gd name="connsiteX6" fmla="*/ 687158 w 687158"/>
                  <a:gd name="connsiteY6" fmla="*/ 578015 h 578016"/>
                  <a:gd name="connsiteX7" fmla="*/ 470898 w 687158"/>
                  <a:gd name="connsiteY7" fmla="*/ 533274 h 578016"/>
                  <a:gd name="connsiteX8" fmla="*/ 416052 w 687158"/>
                  <a:gd name="connsiteY8" fmla="*/ 556215 h 578016"/>
                  <a:gd name="connsiteX9" fmla="*/ 299481 w 687158"/>
                  <a:gd name="connsiteY9" fmla="*/ 570817 h 578016"/>
                  <a:gd name="connsiteX10" fmla="*/ 0 w 687158"/>
                  <a:gd name="connsiteY10" fmla="*/ 385012 h 578016"/>
                  <a:gd name="connsiteX11" fmla="*/ 87716 w 687158"/>
                  <a:gd name="connsiteY11" fmla="*/ 253628 h 578016"/>
                  <a:gd name="connsiteX12" fmla="*/ 182909 w 687158"/>
                  <a:gd name="connsiteY12" fmla="*/ 213808 h 578016"/>
                  <a:gd name="connsiteX13" fmla="*/ 203338 w 687158"/>
                  <a:gd name="connsiteY13" fmla="*/ 211250 h 578016"/>
                  <a:gd name="connsiteX14" fmla="*/ 141229 w 687158"/>
                  <a:gd name="connsiteY14" fmla="*/ 95463 h 578016"/>
                  <a:gd name="connsiteX15" fmla="*/ 167471 w 687158"/>
                  <a:gd name="connsiteY15" fmla="*/ 11448 h 578016"/>
                  <a:gd name="connsiteX0" fmla="*/ 167471 w 715113"/>
                  <a:gd name="connsiteY0" fmla="*/ 11448 h 617589"/>
                  <a:gd name="connsiteX1" fmla="*/ 253351 w 715113"/>
                  <a:gd name="connsiteY1" fmla="*/ 30730 h 617589"/>
                  <a:gd name="connsiteX2" fmla="*/ 381206 w 715113"/>
                  <a:gd name="connsiteY2" fmla="*/ 206736 h 617589"/>
                  <a:gd name="connsiteX3" fmla="*/ 442231 w 715113"/>
                  <a:gd name="connsiteY3" fmla="*/ 221633 h 617589"/>
                  <a:gd name="connsiteX4" fmla="*/ 547816 w 715113"/>
                  <a:gd name="connsiteY4" fmla="*/ 281127 h 617589"/>
                  <a:gd name="connsiteX5" fmla="*/ 570565 w 715113"/>
                  <a:gd name="connsiteY5" fmla="*/ 307131 h 617589"/>
                  <a:gd name="connsiteX6" fmla="*/ 687158 w 715113"/>
                  <a:gd name="connsiteY6" fmla="*/ 578015 h 617589"/>
                  <a:gd name="connsiteX7" fmla="*/ 470898 w 715113"/>
                  <a:gd name="connsiteY7" fmla="*/ 533274 h 617589"/>
                  <a:gd name="connsiteX8" fmla="*/ 416052 w 715113"/>
                  <a:gd name="connsiteY8" fmla="*/ 556215 h 617589"/>
                  <a:gd name="connsiteX9" fmla="*/ 299481 w 715113"/>
                  <a:gd name="connsiteY9" fmla="*/ 570817 h 617589"/>
                  <a:gd name="connsiteX10" fmla="*/ 0 w 715113"/>
                  <a:gd name="connsiteY10" fmla="*/ 385012 h 617589"/>
                  <a:gd name="connsiteX11" fmla="*/ 87716 w 715113"/>
                  <a:gd name="connsiteY11" fmla="*/ 253628 h 617589"/>
                  <a:gd name="connsiteX12" fmla="*/ 182909 w 715113"/>
                  <a:gd name="connsiteY12" fmla="*/ 213808 h 617589"/>
                  <a:gd name="connsiteX13" fmla="*/ 203338 w 715113"/>
                  <a:gd name="connsiteY13" fmla="*/ 211250 h 617589"/>
                  <a:gd name="connsiteX14" fmla="*/ 141229 w 715113"/>
                  <a:gd name="connsiteY14" fmla="*/ 95463 h 617589"/>
                  <a:gd name="connsiteX15" fmla="*/ 167471 w 715113"/>
                  <a:gd name="connsiteY15" fmla="*/ 11448 h 617589"/>
                  <a:gd name="connsiteX0" fmla="*/ 167471 w 733657"/>
                  <a:gd name="connsiteY0" fmla="*/ 11448 h 632979"/>
                  <a:gd name="connsiteX1" fmla="*/ 253351 w 733657"/>
                  <a:gd name="connsiteY1" fmla="*/ 30730 h 632979"/>
                  <a:gd name="connsiteX2" fmla="*/ 381206 w 733657"/>
                  <a:gd name="connsiteY2" fmla="*/ 206736 h 632979"/>
                  <a:gd name="connsiteX3" fmla="*/ 442231 w 733657"/>
                  <a:gd name="connsiteY3" fmla="*/ 221633 h 632979"/>
                  <a:gd name="connsiteX4" fmla="*/ 547816 w 733657"/>
                  <a:gd name="connsiteY4" fmla="*/ 281127 h 632979"/>
                  <a:gd name="connsiteX5" fmla="*/ 570565 w 733657"/>
                  <a:gd name="connsiteY5" fmla="*/ 307131 h 632979"/>
                  <a:gd name="connsiteX6" fmla="*/ 707889 w 733657"/>
                  <a:gd name="connsiteY6" fmla="*/ 600432 h 632979"/>
                  <a:gd name="connsiteX7" fmla="*/ 470898 w 733657"/>
                  <a:gd name="connsiteY7" fmla="*/ 533274 h 632979"/>
                  <a:gd name="connsiteX8" fmla="*/ 416052 w 733657"/>
                  <a:gd name="connsiteY8" fmla="*/ 556215 h 632979"/>
                  <a:gd name="connsiteX9" fmla="*/ 299481 w 733657"/>
                  <a:gd name="connsiteY9" fmla="*/ 570817 h 632979"/>
                  <a:gd name="connsiteX10" fmla="*/ 0 w 733657"/>
                  <a:gd name="connsiteY10" fmla="*/ 385012 h 632979"/>
                  <a:gd name="connsiteX11" fmla="*/ 87716 w 733657"/>
                  <a:gd name="connsiteY11" fmla="*/ 253628 h 632979"/>
                  <a:gd name="connsiteX12" fmla="*/ 182909 w 733657"/>
                  <a:gd name="connsiteY12" fmla="*/ 213808 h 632979"/>
                  <a:gd name="connsiteX13" fmla="*/ 203338 w 733657"/>
                  <a:gd name="connsiteY13" fmla="*/ 211250 h 632979"/>
                  <a:gd name="connsiteX14" fmla="*/ 141229 w 733657"/>
                  <a:gd name="connsiteY14" fmla="*/ 95463 h 632979"/>
                  <a:gd name="connsiteX15" fmla="*/ 167471 w 733657"/>
                  <a:gd name="connsiteY15" fmla="*/ 11448 h 632979"/>
                  <a:gd name="connsiteX0" fmla="*/ 167471 w 1292821"/>
                  <a:gd name="connsiteY0" fmla="*/ 11448 h 1342121"/>
                  <a:gd name="connsiteX1" fmla="*/ 253351 w 1292821"/>
                  <a:gd name="connsiteY1" fmla="*/ 30730 h 1342121"/>
                  <a:gd name="connsiteX2" fmla="*/ 381206 w 1292821"/>
                  <a:gd name="connsiteY2" fmla="*/ 206736 h 1342121"/>
                  <a:gd name="connsiteX3" fmla="*/ 442231 w 1292821"/>
                  <a:gd name="connsiteY3" fmla="*/ 221633 h 1342121"/>
                  <a:gd name="connsiteX4" fmla="*/ 547816 w 1292821"/>
                  <a:gd name="connsiteY4" fmla="*/ 281127 h 1342121"/>
                  <a:gd name="connsiteX5" fmla="*/ 570565 w 1292821"/>
                  <a:gd name="connsiteY5" fmla="*/ 307131 h 1342121"/>
                  <a:gd name="connsiteX6" fmla="*/ 1284789 w 1292821"/>
                  <a:gd name="connsiteY6" fmla="*/ 1338224 h 1342121"/>
                  <a:gd name="connsiteX7" fmla="*/ 470898 w 1292821"/>
                  <a:gd name="connsiteY7" fmla="*/ 533274 h 1342121"/>
                  <a:gd name="connsiteX8" fmla="*/ 416052 w 1292821"/>
                  <a:gd name="connsiteY8" fmla="*/ 556215 h 1342121"/>
                  <a:gd name="connsiteX9" fmla="*/ 299481 w 1292821"/>
                  <a:gd name="connsiteY9" fmla="*/ 570817 h 1342121"/>
                  <a:gd name="connsiteX10" fmla="*/ 0 w 1292821"/>
                  <a:gd name="connsiteY10" fmla="*/ 385012 h 1342121"/>
                  <a:gd name="connsiteX11" fmla="*/ 87716 w 1292821"/>
                  <a:gd name="connsiteY11" fmla="*/ 253628 h 1342121"/>
                  <a:gd name="connsiteX12" fmla="*/ 182909 w 1292821"/>
                  <a:gd name="connsiteY12" fmla="*/ 213808 h 1342121"/>
                  <a:gd name="connsiteX13" fmla="*/ 203338 w 1292821"/>
                  <a:gd name="connsiteY13" fmla="*/ 211250 h 1342121"/>
                  <a:gd name="connsiteX14" fmla="*/ 141229 w 1292821"/>
                  <a:gd name="connsiteY14" fmla="*/ 95463 h 1342121"/>
                  <a:gd name="connsiteX15" fmla="*/ 167471 w 1292821"/>
                  <a:gd name="connsiteY15" fmla="*/ 11448 h 1342121"/>
                  <a:gd name="connsiteX0" fmla="*/ 167471 w 1308069"/>
                  <a:gd name="connsiteY0" fmla="*/ 11448 h 1348811"/>
                  <a:gd name="connsiteX1" fmla="*/ 253351 w 1308069"/>
                  <a:gd name="connsiteY1" fmla="*/ 30730 h 1348811"/>
                  <a:gd name="connsiteX2" fmla="*/ 381206 w 1308069"/>
                  <a:gd name="connsiteY2" fmla="*/ 206736 h 1348811"/>
                  <a:gd name="connsiteX3" fmla="*/ 442231 w 1308069"/>
                  <a:gd name="connsiteY3" fmla="*/ 221633 h 1348811"/>
                  <a:gd name="connsiteX4" fmla="*/ 547816 w 1308069"/>
                  <a:gd name="connsiteY4" fmla="*/ 281127 h 1348811"/>
                  <a:gd name="connsiteX5" fmla="*/ 570565 w 1308069"/>
                  <a:gd name="connsiteY5" fmla="*/ 307131 h 1348811"/>
                  <a:gd name="connsiteX6" fmla="*/ 1284789 w 1308069"/>
                  <a:gd name="connsiteY6" fmla="*/ 1338224 h 1348811"/>
                  <a:gd name="connsiteX7" fmla="*/ 470898 w 1308069"/>
                  <a:gd name="connsiteY7" fmla="*/ 533274 h 1348811"/>
                  <a:gd name="connsiteX8" fmla="*/ 416052 w 1308069"/>
                  <a:gd name="connsiteY8" fmla="*/ 556215 h 1348811"/>
                  <a:gd name="connsiteX9" fmla="*/ 299481 w 1308069"/>
                  <a:gd name="connsiteY9" fmla="*/ 570817 h 1348811"/>
                  <a:gd name="connsiteX10" fmla="*/ 0 w 1308069"/>
                  <a:gd name="connsiteY10" fmla="*/ 385012 h 1348811"/>
                  <a:gd name="connsiteX11" fmla="*/ 87716 w 1308069"/>
                  <a:gd name="connsiteY11" fmla="*/ 253628 h 1348811"/>
                  <a:gd name="connsiteX12" fmla="*/ 182909 w 1308069"/>
                  <a:gd name="connsiteY12" fmla="*/ 213808 h 1348811"/>
                  <a:gd name="connsiteX13" fmla="*/ 203338 w 1308069"/>
                  <a:gd name="connsiteY13" fmla="*/ 211250 h 1348811"/>
                  <a:gd name="connsiteX14" fmla="*/ 141229 w 1308069"/>
                  <a:gd name="connsiteY14" fmla="*/ 95463 h 1348811"/>
                  <a:gd name="connsiteX15" fmla="*/ 167471 w 1308069"/>
                  <a:gd name="connsiteY15" fmla="*/ 11448 h 1348811"/>
                  <a:gd name="connsiteX0" fmla="*/ 167471 w 1308472"/>
                  <a:gd name="connsiteY0" fmla="*/ 11448 h 1443906"/>
                  <a:gd name="connsiteX1" fmla="*/ 253351 w 1308472"/>
                  <a:gd name="connsiteY1" fmla="*/ 30730 h 1443906"/>
                  <a:gd name="connsiteX2" fmla="*/ 381206 w 1308472"/>
                  <a:gd name="connsiteY2" fmla="*/ 206736 h 1443906"/>
                  <a:gd name="connsiteX3" fmla="*/ 442231 w 1308472"/>
                  <a:gd name="connsiteY3" fmla="*/ 221633 h 1443906"/>
                  <a:gd name="connsiteX4" fmla="*/ 547816 w 1308472"/>
                  <a:gd name="connsiteY4" fmla="*/ 281127 h 1443906"/>
                  <a:gd name="connsiteX5" fmla="*/ 570565 w 1308472"/>
                  <a:gd name="connsiteY5" fmla="*/ 307131 h 1443906"/>
                  <a:gd name="connsiteX6" fmla="*/ 1284789 w 1308472"/>
                  <a:gd name="connsiteY6" fmla="*/ 1338224 h 1443906"/>
                  <a:gd name="connsiteX7" fmla="*/ 1076077 w 1308472"/>
                  <a:gd name="connsiteY7" fmla="*/ 1319264 h 1443906"/>
                  <a:gd name="connsiteX8" fmla="*/ 470898 w 1308472"/>
                  <a:gd name="connsiteY8" fmla="*/ 533274 h 1443906"/>
                  <a:gd name="connsiteX9" fmla="*/ 416052 w 1308472"/>
                  <a:gd name="connsiteY9" fmla="*/ 556215 h 1443906"/>
                  <a:gd name="connsiteX10" fmla="*/ 299481 w 1308472"/>
                  <a:gd name="connsiteY10" fmla="*/ 570817 h 1443906"/>
                  <a:gd name="connsiteX11" fmla="*/ 0 w 1308472"/>
                  <a:gd name="connsiteY11" fmla="*/ 385012 h 1443906"/>
                  <a:gd name="connsiteX12" fmla="*/ 87716 w 1308472"/>
                  <a:gd name="connsiteY12" fmla="*/ 253628 h 1443906"/>
                  <a:gd name="connsiteX13" fmla="*/ 182909 w 1308472"/>
                  <a:gd name="connsiteY13" fmla="*/ 213808 h 1443906"/>
                  <a:gd name="connsiteX14" fmla="*/ 203338 w 1308472"/>
                  <a:gd name="connsiteY14" fmla="*/ 211250 h 1443906"/>
                  <a:gd name="connsiteX15" fmla="*/ 141229 w 1308472"/>
                  <a:gd name="connsiteY15" fmla="*/ 95463 h 1443906"/>
                  <a:gd name="connsiteX16" fmla="*/ 167471 w 1308472"/>
                  <a:gd name="connsiteY16" fmla="*/ 11448 h 1443906"/>
                  <a:gd name="connsiteX0" fmla="*/ 167471 w 1332831"/>
                  <a:gd name="connsiteY0" fmla="*/ 11448 h 1389732"/>
                  <a:gd name="connsiteX1" fmla="*/ 253351 w 1332831"/>
                  <a:gd name="connsiteY1" fmla="*/ 30730 h 1389732"/>
                  <a:gd name="connsiteX2" fmla="*/ 381206 w 1332831"/>
                  <a:gd name="connsiteY2" fmla="*/ 206736 h 1389732"/>
                  <a:gd name="connsiteX3" fmla="*/ 442231 w 1332831"/>
                  <a:gd name="connsiteY3" fmla="*/ 221633 h 1389732"/>
                  <a:gd name="connsiteX4" fmla="*/ 547816 w 1332831"/>
                  <a:gd name="connsiteY4" fmla="*/ 281127 h 1389732"/>
                  <a:gd name="connsiteX5" fmla="*/ 570565 w 1332831"/>
                  <a:gd name="connsiteY5" fmla="*/ 307131 h 1389732"/>
                  <a:gd name="connsiteX6" fmla="*/ 1265232 w 1332831"/>
                  <a:gd name="connsiteY6" fmla="*/ 1197676 h 1389732"/>
                  <a:gd name="connsiteX7" fmla="*/ 1284789 w 1332831"/>
                  <a:gd name="connsiteY7" fmla="*/ 1338224 h 1389732"/>
                  <a:gd name="connsiteX8" fmla="*/ 1076077 w 1332831"/>
                  <a:gd name="connsiteY8" fmla="*/ 1319264 h 1389732"/>
                  <a:gd name="connsiteX9" fmla="*/ 470898 w 1332831"/>
                  <a:gd name="connsiteY9" fmla="*/ 533274 h 1389732"/>
                  <a:gd name="connsiteX10" fmla="*/ 416052 w 1332831"/>
                  <a:gd name="connsiteY10" fmla="*/ 556215 h 1389732"/>
                  <a:gd name="connsiteX11" fmla="*/ 299481 w 1332831"/>
                  <a:gd name="connsiteY11" fmla="*/ 570817 h 1389732"/>
                  <a:gd name="connsiteX12" fmla="*/ 0 w 1332831"/>
                  <a:gd name="connsiteY12" fmla="*/ 385012 h 1389732"/>
                  <a:gd name="connsiteX13" fmla="*/ 87716 w 1332831"/>
                  <a:gd name="connsiteY13" fmla="*/ 253628 h 1389732"/>
                  <a:gd name="connsiteX14" fmla="*/ 182909 w 1332831"/>
                  <a:gd name="connsiteY14" fmla="*/ 213808 h 1389732"/>
                  <a:gd name="connsiteX15" fmla="*/ 203338 w 1332831"/>
                  <a:gd name="connsiteY15" fmla="*/ 211250 h 1389732"/>
                  <a:gd name="connsiteX16" fmla="*/ 141229 w 1332831"/>
                  <a:gd name="connsiteY16" fmla="*/ 95463 h 1389732"/>
                  <a:gd name="connsiteX17" fmla="*/ 167471 w 1332831"/>
                  <a:gd name="connsiteY17" fmla="*/ 11448 h 1389732"/>
                  <a:gd name="connsiteX0" fmla="*/ 167471 w 1375689"/>
                  <a:gd name="connsiteY0" fmla="*/ 11448 h 1392205"/>
                  <a:gd name="connsiteX1" fmla="*/ 253351 w 1375689"/>
                  <a:gd name="connsiteY1" fmla="*/ 30730 h 1392205"/>
                  <a:gd name="connsiteX2" fmla="*/ 381206 w 1375689"/>
                  <a:gd name="connsiteY2" fmla="*/ 206736 h 1392205"/>
                  <a:gd name="connsiteX3" fmla="*/ 442231 w 1375689"/>
                  <a:gd name="connsiteY3" fmla="*/ 221633 h 1392205"/>
                  <a:gd name="connsiteX4" fmla="*/ 547816 w 1375689"/>
                  <a:gd name="connsiteY4" fmla="*/ 281127 h 1392205"/>
                  <a:gd name="connsiteX5" fmla="*/ 570565 w 1375689"/>
                  <a:gd name="connsiteY5" fmla="*/ 307131 h 1392205"/>
                  <a:gd name="connsiteX6" fmla="*/ 1323612 w 1375689"/>
                  <a:gd name="connsiteY6" fmla="*/ 1146791 h 1392205"/>
                  <a:gd name="connsiteX7" fmla="*/ 1284789 w 1375689"/>
                  <a:gd name="connsiteY7" fmla="*/ 1338224 h 1392205"/>
                  <a:gd name="connsiteX8" fmla="*/ 1076077 w 1375689"/>
                  <a:gd name="connsiteY8" fmla="*/ 1319264 h 1392205"/>
                  <a:gd name="connsiteX9" fmla="*/ 470898 w 1375689"/>
                  <a:gd name="connsiteY9" fmla="*/ 533274 h 1392205"/>
                  <a:gd name="connsiteX10" fmla="*/ 416052 w 1375689"/>
                  <a:gd name="connsiteY10" fmla="*/ 556215 h 1392205"/>
                  <a:gd name="connsiteX11" fmla="*/ 299481 w 1375689"/>
                  <a:gd name="connsiteY11" fmla="*/ 570817 h 1392205"/>
                  <a:gd name="connsiteX12" fmla="*/ 0 w 1375689"/>
                  <a:gd name="connsiteY12" fmla="*/ 385012 h 1392205"/>
                  <a:gd name="connsiteX13" fmla="*/ 87716 w 1375689"/>
                  <a:gd name="connsiteY13" fmla="*/ 253628 h 1392205"/>
                  <a:gd name="connsiteX14" fmla="*/ 182909 w 1375689"/>
                  <a:gd name="connsiteY14" fmla="*/ 213808 h 1392205"/>
                  <a:gd name="connsiteX15" fmla="*/ 203338 w 1375689"/>
                  <a:gd name="connsiteY15" fmla="*/ 211250 h 1392205"/>
                  <a:gd name="connsiteX16" fmla="*/ 141229 w 1375689"/>
                  <a:gd name="connsiteY16" fmla="*/ 95463 h 1392205"/>
                  <a:gd name="connsiteX17" fmla="*/ 167471 w 1375689"/>
                  <a:gd name="connsiteY17" fmla="*/ 11448 h 1392205"/>
                  <a:gd name="connsiteX0" fmla="*/ 167471 w 1376269"/>
                  <a:gd name="connsiteY0" fmla="*/ 11448 h 1345527"/>
                  <a:gd name="connsiteX1" fmla="*/ 253351 w 1376269"/>
                  <a:gd name="connsiteY1" fmla="*/ 30730 h 1345527"/>
                  <a:gd name="connsiteX2" fmla="*/ 381206 w 1376269"/>
                  <a:gd name="connsiteY2" fmla="*/ 206736 h 1345527"/>
                  <a:gd name="connsiteX3" fmla="*/ 442231 w 1376269"/>
                  <a:gd name="connsiteY3" fmla="*/ 221633 h 1345527"/>
                  <a:gd name="connsiteX4" fmla="*/ 547816 w 1376269"/>
                  <a:gd name="connsiteY4" fmla="*/ 281127 h 1345527"/>
                  <a:gd name="connsiteX5" fmla="*/ 570565 w 1376269"/>
                  <a:gd name="connsiteY5" fmla="*/ 307131 h 1345527"/>
                  <a:gd name="connsiteX6" fmla="*/ 1323612 w 1376269"/>
                  <a:gd name="connsiteY6" fmla="*/ 1146791 h 1345527"/>
                  <a:gd name="connsiteX7" fmla="*/ 1284789 w 1376269"/>
                  <a:gd name="connsiteY7" fmla="*/ 1338224 h 1345527"/>
                  <a:gd name="connsiteX8" fmla="*/ 1059543 w 1376269"/>
                  <a:gd name="connsiteY8" fmla="*/ 1227147 h 1345527"/>
                  <a:gd name="connsiteX9" fmla="*/ 470898 w 1376269"/>
                  <a:gd name="connsiteY9" fmla="*/ 533274 h 1345527"/>
                  <a:gd name="connsiteX10" fmla="*/ 416052 w 1376269"/>
                  <a:gd name="connsiteY10" fmla="*/ 556215 h 1345527"/>
                  <a:gd name="connsiteX11" fmla="*/ 299481 w 1376269"/>
                  <a:gd name="connsiteY11" fmla="*/ 570817 h 1345527"/>
                  <a:gd name="connsiteX12" fmla="*/ 0 w 1376269"/>
                  <a:gd name="connsiteY12" fmla="*/ 385012 h 1345527"/>
                  <a:gd name="connsiteX13" fmla="*/ 87716 w 1376269"/>
                  <a:gd name="connsiteY13" fmla="*/ 253628 h 1345527"/>
                  <a:gd name="connsiteX14" fmla="*/ 182909 w 1376269"/>
                  <a:gd name="connsiteY14" fmla="*/ 213808 h 1345527"/>
                  <a:gd name="connsiteX15" fmla="*/ 203338 w 1376269"/>
                  <a:gd name="connsiteY15" fmla="*/ 211250 h 1345527"/>
                  <a:gd name="connsiteX16" fmla="*/ 141229 w 1376269"/>
                  <a:gd name="connsiteY16" fmla="*/ 95463 h 1345527"/>
                  <a:gd name="connsiteX17" fmla="*/ 167471 w 1376269"/>
                  <a:gd name="connsiteY17" fmla="*/ 11448 h 1345527"/>
                  <a:gd name="connsiteX0" fmla="*/ 167471 w 1376547"/>
                  <a:gd name="connsiteY0" fmla="*/ 11448 h 1350538"/>
                  <a:gd name="connsiteX1" fmla="*/ 253351 w 1376547"/>
                  <a:gd name="connsiteY1" fmla="*/ 30730 h 1350538"/>
                  <a:gd name="connsiteX2" fmla="*/ 381206 w 1376547"/>
                  <a:gd name="connsiteY2" fmla="*/ 206736 h 1350538"/>
                  <a:gd name="connsiteX3" fmla="*/ 442231 w 1376547"/>
                  <a:gd name="connsiteY3" fmla="*/ 221633 h 1350538"/>
                  <a:gd name="connsiteX4" fmla="*/ 547816 w 1376547"/>
                  <a:gd name="connsiteY4" fmla="*/ 281127 h 1350538"/>
                  <a:gd name="connsiteX5" fmla="*/ 570565 w 1376547"/>
                  <a:gd name="connsiteY5" fmla="*/ 307131 h 1350538"/>
                  <a:gd name="connsiteX6" fmla="*/ 1323965 w 1376547"/>
                  <a:gd name="connsiteY6" fmla="*/ 1078237 h 1350538"/>
                  <a:gd name="connsiteX7" fmla="*/ 1284789 w 1376547"/>
                  <a:gd name="connsiteY7" fmla="*/ 1338224 h 1350538"/>
                  <a:gd name="connsiteX8" fmla="*/ 1059543 w 1376547"/>
                  <a:gd name="connsiteY8" fmla="*/ 1227147 h 1350538"/>
                  <a:gd name="connsiteX9" fmla="*/ 470898 w 1376547"/>
                  <a:gd name="connsiteY9" fmla="*/ 533274 h 1350538"/>
                  <a:gd name="connsiteX10" fmla="*/ 416052 w 1376547"/>
                  <a:gd name="connsiteY10" fmla="*/ 556215 h 1350538"/>
                  <a:gd name="connsiteX11" fmla="*/ 299481 w 1376547"/>
                  <a:gd name="connsiteY11" fmla="*/ 570817 h 1350538"/>
                  <a:gd name="connsiteX12" fmla="*/ 0 w 1376547"/>
                  <a:gd name="connsiteY12" fmla="*/ 385012 h 1350538"/>
                  <a:gd name="connsiteX13" fmla="*/ 87716 w 1376547"/>
                  <a:gd name="connsiteY13" fmla="*/ 253628 h 1350538"/>
                  <a:gd name="connsiteX14" fmla="*/ 182909 w 1376547"/>
                  <a:gd name="connsiteY14" fmla="*/ 213808 h 1350538"/>
                  <a:gd name="connsiteX15" fmla="*/ 203338 w 1376547"/>
                  <a:gd name="connsiteY15" fmla="*/ 211250 h 1350538"/>
                  <a:gd name="connsiteX16" fmla="*/ 141229 w 1376547"/>
                  <a:gd name="connsiteY16" fmla="*/ 95463 h 1350538"/>
                  <a:gd name="connsiteX17" fmla="*/ 167471 w 1376547"/>
                  <a:gd name="connsiteY17" fmla="*/ 11448 h 1350538"/>
                  <a:gd name="connsiteX0" fmla="*/ 167471 w 1382814"/>
                  <a:gd name="connsiteY0" fmla="*/ 11448 h 1312337"/>
                  <a:gd name="connsiteX1" fmla="*/ 253351 w 1382814"/>
                  <a:gd name="connsiteY1" fmla="*/ 30730 h 1312337"/>
                  <a:gd name="connsiteX2" fmla="*/ 381206 w 1382814"/>
                  <a:gd name="connsiteY2" fmla="*/ 206736 h 1312337"/>
                  <a:gd name="connsiteX3" fmla="*/ 442231 w 1382814"/>
                  <a:gd name="connsiteY3" fmla="*/ 221633 h 1312337"/>
                  <a:gd name="connsiteX4" fmla="*/ 547816 w 1382814"/>
                  <a:gd name="connsiteY4" fmla="*/ 281127 h 1312337"/>
                  <a:gd name="connsiteX5" fmla="*/ 570565 w 1382814"/>
                  <a:gd name="connsiteY5" fmla="*/ 307131 h 1312337"/>
                  <a:gd name="connsiteX6" fmla="*/ 1323965 w 1382814"/>
                  <a:gd name="connsiteY6" fmla="*/ 1078237 h 1312337"/>
                  <a:gd name="connsiteX7" fmla="*/ 1307778 w 1382814"/>
                  <a:gd name="connsiteY7" fmla="*/ 1278238 h 1312337"/>
                  <a:gd name="connsiteX8" fmla="*/ 1059543 w 1382814"/>
                  <a:gd name="connsiteY8" fmla="*/ 1227147 h 1312337"/>
                  <a:gd name="connsiteX9" fmla="*/ 470898 w 1382814"/>
                  <a:gd name="connsiteY9" fmla="*/ 533274 h 1312337"/>
                  <a:gd name="connsiteX10" fmla="*/ 416052 w 1382814"/>
                  <a:gd name="connsiteY10" fmla="*/ 556215 h 1312337"/>
                  <a:gd name="connsiteX11" fmla="*/ 299481 w 1382814"/>
                  <a:gd name="connsiteY11" fmla="*/ 570817 h 1312337"/>
                  <a:gd name="connsiteX12" fmla="*/ 0 w 1382814"/>
                  <a:gd name="connsiteY12" fmla="*/ 385012 h 1312337"/>
                  <a:gd name="connsiteX13" fmla="*/ 87716 w 1382814"/>
                  <a:gd name="connsiteY13" fmla="*/ 253628 h 1312337"/>
                  <a:gd name="connsiteX14" fmla="*/ 182909 w 1382814"/>
                  <a:gd name="connsiteY14" fmla="*/ 213808 h 1312337"/>
                  <a:gd name="connsiteX15" fmla="*/ 203338 w 1382814"/>
                  <a:gd name="connsiteY15" fmla="*/ 211250 h 1312337"/>
                  <a:gd name="connsiteX16" fmla="*/ 141229 w 1382814"/>
                  <a:gd name="connsiteY16" fmla="*/ 95463 h 1312337"/>
                  <a:gd name="connsiteX17" fmla="*/ 167471 w 1382814"/>
                  <a:gd name="connsiteY17" fmla="*/ 11448 h 1312337"/>
                  <a:gd name="connsiteX0" fmla="*/ 167471 w 1381071"/>
                  <a:gd name="connsiteY0" fmla="*/ 11448 h 1318172"/>
                  <a:gd name="connsiteX1" fmla="*/ 253351 w 1381071"/>
                  <a:gd name="connsiteY1" fmla="*/ 30730 h 1318172"/>
                  <a:gd name="connsiteX2" fmla="*/ 381206 w 1381071"/>
                  <a:gd name="connsiteY2" fmla="*/ 206736 h 1318172"/>
                  <a:gd name="connsiteX3" fmla="*/ 442231 w 1381071"/>
                  <a:gd name="connsiteY3" fmla="*/ 221633 h 1318172"/>
                  <a:gd name="connsiteX4" fmla="*/ 547816 w 1381071"/>
                  <a:gd name="connsiteY4" fmla="*/ 281127 h 1318172"/>
                  <a:gd name="connsiteX5" fmla="*/ 570565 w 1381071"/>
                  <a:gd name="connsiteY5" fmla="*/ 307131 h 1318172"/>
                  <a:gd name="connsiteX6" fmla="*/ 1323965 w 1381071"/>
                  <a:gd name="connsiteY6" fmla="*/ 1078237 h 1318172"/>
                  <a:gd name="connsiteX7" fmla="*/ 1307778 w 1381071"/>
                  <a:gd name="connsiteY7" fmla="*/ 1278238 h 1318172"/>
                  <a:gd name="connsiteX8" fmla="*/ 1059543 w 1381071"/>
                  <a:gd name="connsiteY8" fmla="*/ 1227147 h 1318172"/>
                  <a:gd name="connsiteX9" fmla="*/ 470898 w 1381071"/>
                  <a:gd name="connsiteY9" fmla="*/ 533274 h 1318172"/>
                  <a:gd name="connsiteX10" fmla="*/ 416052 w 1381071"/>
                  <a:gd name="connsiteY10" fmla="*/ 556215 h 1318172"/>
                  <a:gd name="connsiteX11" fmla="*/ 299481 w 1381071"/>
                  <a:gd name="connsiteY11" fmla="*/ 570817 h 1318172"/>
                  <a:gd name="connsiteX12" fmla="*/ 0 w 1381071"/>
                  <a:gd name="connsiteY12" fmla="*/ 385012 h 1318172"/>
                  <a:gd name="connsiteX13" fmla="*/ 87716 w 1381071"/>
                  <a:gd name="connsiteY13" fmla="*/ 253628 h 1318172"/>
                  <a:gd name="connsiteX14" fmla="*/ 182909 w 1381071"/>
                  <a:gd name="connsiteY14" fmla="*/ 213808 h 1318172"/>
                  <a:gd name="connsiteX15" fmla="*/ 203338 w 1381071"/>
                  <a:gd name="connsiteY15" fmla="*/ 211250 h 1318172"/>
                  <a:gd name="connsiteX16" fmla="*/ 141229 w 1381071"/>
                  <a:gd name="connsiteY16" fmla="*/ 95463 h 1318172"/>
                  <a:gd name="connsiteX17" fmla="*/ 167471 w 1381071"/>
                  <a:gd name="connsiteY17" fmla="*/ 11448 h 1318172"/>
                  <a:gd name="connsiteX0" fmla="*/ 167471 w 1351473"/>
                  <a:gd name="connsiteY0" fmla="*/ 11448 h 1316085"/>
                  <a:gd name="connsiteX1" fmla="*/ 253351 w 1351473"/>
                  <a:gd name="connsiteY1" fmla="*/ 30730 h 1316085"/>
                  <a:gd name="connsiteX2" fmla="*/ 381206 w 1351473"/>
                  <a:gd name="connsiteY2" fmla="*/ 206736 h 1316085"/>
                  <a:gd name="connsiteX3" fmla="*/ 442231 w 1351473"/>
                  <a:gd name="connsiteY3" fmla="*/ 221633 h 1316085"/>
                  <a:gd name="connsiteX4" fmla="*/ 547816 w 1351473"/>
                  <a:gd name="connsiteY4" fmla="*/ 281127 h 1316085"/>
                  <a:gd name="connsiteX5" fmla="*/ 570565 w 1351473"/>
                  <a:gd name="connsiteY5" fmla="*/ 307131 h 1316085"/>
                  <a:gd name="connsiteX6" fmla="*/ 1277969 w 1351473"/>
                  <a:gd name="connsiteY6" fmla="*/ 1017897 h 1316085"/>
                  <a:gd name="connsiteX7" fmla="*/ 1307778 w 1351473"/>
                  <a:gd name="connsiteY7" fmla="*/ 1278238 h 1316085"/>
                  <a:gd name="connsiteX8" fmla="*/ 1059543 w 1351473"/>
                  <a:gd name="connsiteY8" fmla="*/ 1227147 h 1316085"/>
                  <a:gd name="connsiteX9" fmla="*/ 470898 w 1351473"/>
                  <a:gd name="connsiteY9" fmla="*/ 533274 h 1316085"/>
                  <a:gd name="connsiteX10" fmla="*/ 416052 w 1351473"/>
                  <a:gd name="connsiteY10" fmla="*/ 556215 h 1316085"/>
                  <a:gd name="connsiteX11" fmla="*/ 299481 w 1351473"/>
                  <a:gd name="connsiteY11" fmla="*/ 570817 h 1316085"/>
                  <a:gd name="connsiteX12" fmla="*/ 0 w 1351473"/>
                  <a:gd name="connsiteY12" fmla="*/ 385012 h 1316085"/>
                  <a:gd name="connsiteX13" fmla="*/ 87716 w 1351473"/>
                  <a:gd name="connsiteY13" fmla="*/ 253628 h 1316085"/>
                  <a:gd name="connsiteX14" fmla="*/ 182909 w 1351473"/>
                  <a:gd name="connsiteY14" fmla="*/ 213808 h 1316085"/>
                  <a:gd name="connsiteX15" fmla="*/ 203338 w 1351473"/>
                  <a:gd name="connsiteY15" fmla="*/ 211250 h 1316085"/>
                  <a:gd name="connsiteX16" fmla="*/ 141229 w 1351473"/>
                  <a:gd name="connsiteY16" fmla="*/ 95463 h 1316085"/>
                  <a:gd name="connsiteX17" fmla="*/ 167471 w 1351473"/>
                  <a:gd name="connsiteY17" fmla="*/ 11448 h 1316085"/>
                  <a:gd name="connsiteX0" fmla="*/ 167471 w 1351391"/>
                  <a:gd name="connsiteY0" fmla="*/ 11448 h 1293793"/>
                  <a:gd name="connsiteX1" fmla="*/ 253351 w 1351391"/>
                  <a:gd name="connsiteY1" fmla="*/ 30730 h 1293793"/>
                  <a:gd name="connsiteX2" fmla="*/ 381206 w 1351391"/>
                  <a:gd name="connsiteY2" fmla="*/ 206736 h 1293793"/>
                  <a:gd name="connsiteX3" fmla="*/ 442231 w 1351391"/>
                  <a:gd name="connsiteY3" fmla="*/ 221633 h 1293793"/>
                  <a:gd name="connsiteX4" fmla="*/ 547816 w 1351391"/>
                  <a:gd name="connsiteY4" fmla="*/ 281127 h 1293793"/>
                  <a:gd name="connsiteX5" fmla="*/ 570565 w 1351391"/>
                  <a:gd name="connsiteY5" fmla="*/ 307131 h 1293793"/>
                  <a:gd name="connsiteX6" fmla="*/ 1277969 w 1351391"/>
                  <a:gd name="connsiteY6" fmla="*/ 1017897 h 1293793"/>
                  <a:gd name="connsiteX7" fmla="*/ 1307594 w 1351391"/>
                  <a:gd name="connsiteY7" fmla="*/ 1222358 h 1293793"/>
                  <a:gd name="connsiteX8" fmla="*/ 1059543 w 1351391"/>
                  <a:gd name="connsiteY8" fmla="*/ 1227147 h 1293793"/>
                  <a:gd name="connsiteX9" fmla="*/ 470898 w 1351391"/>
                  <a:gd name="connsiteY9" fmla="*/ 533274 h 1293793"/>
                  <a:gd name="connsiteX10" fmla="*/ 416052 w 1351391"/>
                  <a:gd name="connsiteY10" fmla="*/ 556215 h 1293793"/>
                  <a:gd name="connsiteX11" fmla="*/ 299481 w 1351391"/>
                  <a:gd name="connsiteY11" fmla="*/ 570817 h 1293793"/>
                  <a:gd name="connsiteX12" fmla="*/ 0 w 1351391"/>
                  <a:gd name="connsiteY12" fmla="*/ 385012 h 1293793"/>
                  <a:gd name="connsiteX13" fmla="*/ 87716 w 1351391"/>
                  <a:gd name="connsiteY13" fmla="*/ 253628 h 1293793"/>
                  <a:gd name="connsiteX14" fmla="*/ 182909 w 1351391"/>
                  <a:gd name="connsiteY14" fmla="*/ 213808 h 1293793"/>
                  <a:gd name="connsiteX15" fmla="*/ 203338 w 1351391"/>
                  <a:gd name="connsiteY15" fmla="*/ 211250 h 1293793"/>
                  <a:gd name="connsiteX16" fmla="*/ 141229 w 1351391"/>
                  <a:gd name="connsiteY16" fmla="*/ 95463 h 1293793"/>
                  <a:gd name="connsiteX17" fmla="*/ 167471 w 1351391"/>
                  <a:gd name="connsiteY17" fmla="*/ 11448 h 1293793"/>
                  <a:gd name="connsiteX0" fmla="*/ 167471 w 1351391"/>
                  <a:gd name="connsiteY0" fmla="*/ 11448 h 1270410"/>
                  <a:gd name="connsiteX1" fmla="*/ 253351 w 1351391"/>
                  <a:gd name="connsiteY1" fmla="*/ 30730 h 1270410"/>
                  <a:gd name="connsiteX2" fmla="*/ 381206 w 1351391"/>
                  <a:gd name="connsiteY2" fmla="*/ 206736 h 1270410"/>
                  <a:gd name="connsiteX3" fmla="*/ 442231 w 1351391"/>
                  <a:gd name="connsiteY3" fmla="*/ 221633 h 1270410"/>
                  <a:gd name="connsiteX4" fmla="*/ 547816 w 1351391"/>
                  <a:gd name="connsiteY4" fmla="*/ 281127 h 1270410"/>
                  <a:gd name="connsiteX5" fmla="*/ 570565 w 1351391"/>
                  <a:gd name="connsiteY5" fmla="*/ 307131 h 1270410"/>
                  <a:gd name="connsiteX6" fmla="*/ 1277969 w 1351391"/>
                  <a:gd name="connsiteY6" fmla="*/ 1017897 h 1270410"/>
                  <a:gd name="connsiteX7" fmla="*/ 1307594 w 1351391"/>
                  <a:gd name="connsiteY7" fmla="*/ 1222358 h 1270410"/>
                  <a:gd name="connsiteX8" fmla="*/ 1059543 w 1351391"/>
                  <a:gd name="connsiteY8" fmla="*/ 1227147 h 1270410"/>
                  <a:gd name="connsiteX9" fmla="*/ 470898 w 1351391"/>
                  <a:gd name="connsiteY9" fmla="*/ 533274 h 1270410"/>
                  <a:gd name="connsiteX10" fmla="*/ 416052 w 1351391"/>
                  <a:gd name="connsiteY10" fmla="*/ 556215 h 1270410"/>
                  <a:gd name="connsiteX11" fmla="*/ 299481 w 1351391"/>
                  <a:gd name="connsiteY11" fmla="*/ 570817 h 1270410"/>
                  <a:gd name="connsiteX12" fmla="*/ 0 w 1351391"/>
                  <a:gd name="connsiteY12" fmla="*/ 385012 h 1270410"/>
                  <a:gd name="connsiteX13" fmla="*/ 87716 w 1351391"/>
                  <a:gd name="connsiteY13" fmla="*/ 253628 h 1270410"/>
                  <a:gd name="connsiteX14" fmla="*/ 182909 w 1351391"/>
                  <a:gd name="connsiteY14" fmla="*/ 213808 h 1270410"/>
                  <a:gd name="connsiteX15" fmla="*/ 203338 w 1351391"/>
                  <a:gd name="connsiteY15" fmla="*/ 211250 h 1270410"/>
                  <a:gd name="connsiteX16" fmla="*/ 141229 w 1351391"/>
                  <a:gd name="connsiteY16" fmla="*/ 95463 h 1270410"/>
                  <a:gd name="connsiteX17" fmla="*/ 167471 w 1351391"/>
                  <a:gd name="connsiteY17" fmla="*/ 11448 h 1270410"/>
                  <a:gd name="connsiteX0" fmla="*/ 167471 w 1342513"/>
                  <a:gd name="connsiteY0" fmla="*/ 11448 h 1270410"/>
                  <a:gd name="connsiteX1" fmla="*/ 253351 w 1342513"/>
                  <a:gd name="connsiteY1" fmla="*/ 30730 h 1270410"/>
                  <a:gd name="connsiteX2" fmla="*/ 381206 w 1342513"/>
                  <a:gd name="connsiteY2" fmla="*/ 206736 h 1270410"/>
                  <a:gd name="connsiteX3" fmla="*/ 442231 w 1342513"/>
                  <a:gd name="connsiteY3" fmla="*/ 221633 h 1270410"/>
                  <a:gd name="connsiteX4" fmla="*/ 547816 w 1342513"/>
                  <a:gd name="connsiteY4" fmla="*/ 281127 h 1270410"/>
                  <a:gd name="connsiteX5" fmla="*/ 570565 w 1342513"/>
                  <a:gd name="connsiteY5" fmla="*/ 307131 h 1270410"/>
                  <a:gd name="connsiteX6" fmla="*/ 1277969 w 1342513"/>
                  <a:gd name="connsiteY6" fmla="*/ 1017897 h 1270410"/>
                  <a:gd name="connsiteX7" fmla="*/ 1307594 w 1342513"/>
                  <a:gd name="connsiteY7" fmla="*/ 1222358 h 1270410"/>
                  <a:gd name="connsiteX8" fmla="*/ 1059543 w 1342513"/>
                  <a:gd name="connsiteY8" fmla="*/ 1227147 h 1270410"/>
                  <a:gd name="connsiteX9" fmla="*/ 470898 w 1342513"/>
                  <a:gd name="connsiteY9" fmla="*/ 533274 h 1270410"/>
                  <a:gd name="connsiteX10" fmla="*/ 416052 w 1342513"/>
                  <a:gd name="connsiteY10" fmla="*/ 556215 h 1270410"/>
                  <a:gd name="connsiteX11" fmla="*/ 299481 w 1342513"/>
                  <a:gd name="connsiteY11" fmla="*/ 570817 h 1270410"/>
                  <a:gd name="connsiteX12" fmla="*/ 0 w 1342513"/>
                  <a:gd name="connsiteY12" fmla="*/ 385012 h 1270410"/>
                  <a:gd name="connsiteX13" fmla="*/ 87716 w 1342513"/>
                  <a:gd name="connsiteY13" fmla="*/ 253628 h 1270410"/>
                  <a:gd name="connsiteX14" fmla="*/ 182909 w 1342513"/>
                  <a:gd name="connsiteY14" fmla="*/ 213808 h 1270410"/>
                  <a:gd name="connsiteX15" fmla="*/ 203338 w 1342513"/>
                  <a:gd name="connsiteY15" fmla="*/ 211250 h 1270410"/>
                  <a:gd name="connsiteX16" fmla="*/ 141229 w 1342513"/>
                  <a:gd name="connsiteY16" fmla="*/ 95463 h 1270410"/>
                  <a:gd name="connsiteX17" fmla="*/ 167471 w 1342513"/>
                  <a:gd name="connsiteY17" fmla="*/ 11448 h 1270410"/>
                  <a:gd name="connsiteX0" fmla="*/ 167471 w 1355043"/>
                  <a:gd name="connsiteY0" fmla="*/ 11448 h 1295132"/>
                  <a:gd name="connsiteX1" fmla="*/ 253351 w 1355043"/>
                  <a:gd name="connsiteY1" fmla="*/ 30730 h 1295132"/>
                  <a:gd name="connsiteX2" fmla="*/ 381206 w 1355043"/>
                  <a:gd name="connsiteY2" fmla="*/ 206736 h 1295132"/>
                  <a:gd name="connsiteX3" fmla="*/ 442231 w 1355043"/>
                  <a:gd name="connsiteY3" fmla="*/ 221633 h 1295132"/>
                  <a:gd name="connsiteX4" fmla="*/ 547816 w 1355043"/>
                  <a:gd name="connsiteY4" fmla="*/ 281127 h 1295132"/>
                  <a:gd name="connsiteX5" fmla="*/ 570565 w 1355043"/>
                  <a:gd name="connsiteY5" fmla="*/ 307131 h 1295132"/>
                  <a:gd name="connsiteX6" fmla="*/ 1277969 w 1355043"/>
                  <a:gd name="connsiteY6" fmla="*/ 1017897 h 1295132"/>
                  <a:gd name="connsiteX7" fmla="*/ 1311728 w 1355043"/>
                  <a:gd name="connsiteY7" fmla="*/ 1245385 h 1295132"/>
                  <a:gd name="connsiteX8" fmla="*/ 1059543 w 1355043"/>
                  <a:gd name="connsiteY8" fmla="*/ 1227147 h 1295132"/>
                  <a:gd name="connsiteX9" fmla="*/ 470898 w 1355043"/>
                  <a:gd name="connsiteY9" fmla="*/ 533274 h 1295132"/>
                  <a:gd name="connsiteX10" fmla="*/ 416052 w 1355043"/>
                  <a:gd name="connsiteY10" fmla="*/ 556215 h 1295132"/>
                  <a:gd name="connsiteX11" fmla="*/ 299481 w 1355043"/>
                  <a:gd name="connsiteY11" fmla="*/ 570817 h 1295132"/>
                  <a:gd name="connsiteX12" fmla="*/ 0 w 1355043"/>
                  <a:gd name="connsiteY12" fmla="*/ 385012 h 1295132"/>
                  <a:gd name="connsiteX13" fmla="*/ 87716 w 1355043"/>
                  <a:gd name="connsiteY13" fmla="*/ 253628 h 1295132"/>
                  <a:gd name="connsiteX14" fmla="*/ 182909 w 1355043"/>
                  <a:gd name="connsiteY14" fmla="*/ 213808 h 1295132"/>
                  <a:gd name="connsiteX15" fmla="*/ 203338 w 1355043"/>
                  <a:gd name="connsiteY15" fmla="*/ 211250 h 1295132"/>
                  <a:gd name="connsiteX16" fmla="*/ 141229 w 1355043"/>
                  <a:gd name="connsiteY16" fmla="*/ 95463 h 1295132"/>
                  <a:gd name="connsiteX17" fmla="*/ 167471 w 1355043"/>
                  <a:gd name="connsiteY17" fmla="*/ 11448 h 1295132"/>
                  <a:gd name="connsiteX0" fmla="*/ 167471 w 1355043"/>
                  <a:gd name="connsiteY0" fmla="*/ 11448 h 1295132"/>
                  <a:gd name="connsiteX1" fmla="*/ 253351 w 1355043"/>
                  <a:gd name="connsiteY1" fmla="*/ 30730 h 1295132"/>
                  <a:gd name="connsiteX2" fmla="*/ 381206 w 1355043"/>
                  <a:gd name="connsiteY2" fmla="*/ 206736 h 1295132"/>
                  <a:gd name="connsiteX3" fmla="*/ 442231 w 1355043"/>
                  <a:gd name="connsiteY3" fmla="*/ 221633 h 1295132"/>
                  <a:gd name="connsiteX4" fmla="*/ 547816 w 1355043"/>
                  <a:gd name="connsiteY4" fmla="*/ 281127 h 1295132"/>
                  <a:gd name="connsiteX5" fmla="*/ 1277969 w 1355043"/>
                  <a:gd name="connsiteY5" fmla="*/ 1017897 h 1295132"/>
                  <a:gd name="connsiteX6" fmla="*/ 1311728 w 1355043"/>
                  <a:gd name="connsiteY6" fmla="*/ 1245385 h 1295132"/>
                  <a:gd name="connsiteX7" fmla="*/ 1059543 w 1355043"/>
                  <a:gd name="connsiteY7" fmla="*/ 1227147 h 1295132"/>
                  <a:gd name="connsiteX8" fmla="*/ 470898 w 1355043"/>
                  <a:gd name="connsiteY8" fmla="*/ 533274 h 1295132"/>
                  <a:gd name="connsiteX9" fmla="*/ 416052 w 1355043"/>
                  <a:gd name="connsiteY9" fmla="*/ 556215 h 1295132"/>
                  <a:gd name="connsiteX10" fmla="*/ 299481 w 1355043"/>
                  <a:gd name="connsiteY10" fmla="*/ 570817 h 1295132"/>
                  <a:gd name="connsiteX11" fmla="*/ 0 w 1355043"/>
                  <a:gd name="connsiteY11" fmla="*/ 385012 h 1295132"/>
                  <a:gd name="connsiteX12" fmla="*/ 87716 w 1355043"/>
                  <a:gd name="connsiteY12" fmla="*/ 253628 h 1295132"/>
                  <a:gd name="connsiteX13" fmla="*/ 182909 w 1355043"/>
                  <a:gd name="connsiteY13" fmla="*/ 213808 h 1295132"/>
                  <a:gd name="connsiteX14" fmla="*/ 203338 w 1355043"/>
                  <a:gd name="connsiteY14" fmla="*/ 211250 h 1295132"/>
                  <a:gd name="connsiteX15" fmla="*/ 141229 w 1355043"/>
                  <a:gd name="connsiteY15" fmla="*/ 95463 h 1295132"/>
                  <a:gd name="connsiteX16" fmla="*/ 167471 w 1355043"/>
                  <a:gd name="connsiteY16" fmla="*/ 11448 h 1295132"/>
                  <a:gd name="connsiteX0" fmla="*/ 167471 w 1317743"/>
                  <a:gd name="connsiteY0" fmla="*/ 11448 h 1304970"/>
                  <a:gd name="connsiteX1" fmla="*/ 253351 w 1317743"/>
                  <a:gd name="connsiteY1" fmla="*/ 30730 h 1304970"/>
                  <a:gd name="connsiteX2" fmla="*/ 381206 w 1317743"/>
                  <a:gd name="connsiteY2" fmla="*/ 206736 h 1304970"/>
                  <a:gd name="connsiteX3" fmla="*/ 442231 w 1317743"/>
                  <a:gd name="connsiteY3" fmla="*/ 221633 h 1304970"/>
                  <a:gd name="connsiteX4" fmla="*/ 547816 w 1317743"/>
                  <a:gd name="connsiteY4" fmla="*/ 281127 h 1304970"/>
                  <a:gd name="connsiteX5" fmla="*/ 1180813 w 1317743"/>
                  <a:gd name="connsiteY5" fmla="*/ 842660 h 1304970"/>
                  <a:gd name="connsiteX6" fmla="*/ 1311728 w 1317743"/>
                  <a:gd name="connsiteY6" fmla="*/ 1245385 h 1304970"/>
                  <a:gd name="connsiteX7" fmla="*/ 1059543 w 1317743"/>
                  <a:gd name="connsiteY7" fmla="*/ 1227147 h 1304970"/>
                  <a:gd name="connsiteX8" fmla="*/ 470898 w 1317743"/>
                  <a:gd name="connsiteY8" fmla="*/ 533274 h 1304970"/>
                  <a:gd name="connsiteX9" fmla="*/ 416052 w 1317743"/>
                  <a:gd name="connsiteY9" fmla="*/ 556215 h 1304970"/>
                  <a:gd name="connsiteX10" fmla="*/ 299481 w 1317743"/>
                  <a:gd name="connsiteY10" fmla="*/ 570817 h 1304970"/>
                  <a:gd name="connsiteX11" fmla="*/ 0 w 1317743"/>
                  <a:gd name="connsiteY11" fmla="*/ 385012 h 1304970"/>
                  <a:gd name="connsiteX12" fmla="*/ 87716 w 1317743"/>
                  <a:gd name="connsiteY12" fmla="*/ 253628 h 1304970"/>
                  <a:gd name="connsiteX13" fmla="*/ 182909 w 1317743"/>
                  <a:gd name="connsiteY13" fmla="*/ 213808 h 1304970"/>
                  <a:gd name="connsiteX14" fmla="*/ 203338 w 1317743"/>
                  <a:gd name="connsiteY14" fmla="*/ 211250 h 1304970"/>
                  <a:gd name="connsiteX15" fmla="*/ 141229 w 1317743"/>
                  <a:gd name="connsiteY15" fmla="*/ 95463 h 1304970"/>
                  <a:gd name="connsiteX16" fmla="*/ 167471 w 1317743"/>
                  <a:gd name="connsiteY16" fmla="*/ 11448 h 1304970"/>
                  <a:gd name="connsiteX0" fmla="*/ 167471 w 1324511"/>
                  <a:gd name="connsiteY0" fmla="*/ 11448 h 1252153"/>
                  <a:gd name="connsiteX1" fmla="*/ 253351 w 1324511"/>
                  <a:gd name="connsiteY1" fmla="*/ 30730 h 1252153"/>
                  <a:gd name="connsiteX2" fmla="*/ 381206 w 1324511"/>
                  <a:gd name="connsiteY2" fmla="*/ 206736 h 1252153"/>
                  <a:gd name="connsiteX3" fmla="*/ 442231 w 1324511"/>
                  <a:gd name="connsiteY3" fmla="*/ 221633 h 1252153"/>
                  <a:gd name="connsiteX4" fmla="*/ 547816 w 1324511"/>
                  <a:gd name="connsiteY4" fmla="*/ 281127 h 1252153"/>
                  <a:gd name="connsiteX5" fmla="*/ 1180813 w 1324511"/>
                  <a:gd name="connsiteY5" fmla="*/ 842660 h 1252153"/>
                  <a:gd name="connsiteX6" fmla="*/ 1311728 w 1324511"/>
                  <a:gd name="connsiteY6" fmla="*/ 1245385 h 1252153"/>
                  <a:gd name="connsiteX7" fmla="*/ 956728 w 1324511"/>
                  <a:gd name="connsiteY7" fmla="*/ 1053987 h 1252153"/>
                  <a:gd name="connsiteX8" fmla="*/ 470898 w 1324511"/>
                  <a:gd name="connsiteY8" fmla="*/ 533274 h 1252153"/>
                  <a:gd name="connsiteX9" fmla="*/ 416052 w 1324511"/>
                  <a:gd name="connsiteY9" fmla="*/ 556215 h 1252153"/>
                  <a:gd name="connsiteX10" fmla="*/ 299481 w 1324511"/>
                  <a:gd name="connsiteY10" fmla="*/ 570817 h 1252153"/>
                  <a:gd name="connsiteX11" fmla="*/ 0 w 1324511"/>
                  <a:gd name="connsiteY11" fmla="*/ 385012 h 1252153"/>
                  <a:gd name="connsiteX12" fmla="*/ 87716 w 1324511"/>
                  <a:gd name="connsiteY12" fmla="*/ 253628 h 1252153"/>
                  <a:gd name="connsiteX13" fmla="*/ 182909 w 1324511"/>
                  <a:gd name="connsiteY13" fmla="*/ 213808 h 1252153"/>
                  <a:gd name="connsiteX14" fmla="*/ 203338 w 1324511"/>
                  <a:gd name="connsiteY14" fmla="*/ 211250 h 1252153"/>
                  <a:gd name="connsiteX15" fmla="*/ 141229 w 1324511"/>
                  <a:gd name="connsiteY15" fmla="*/ 95463 h 1252153"/>
                  <a:gd name="connsiteX16" fmla="*/ 167471 w 1324511"/>
                  <a:gd name="connsiteY16" fmla="*/ 11448 h 1252153"/>
                  <a:gd name="connsiteX0" fmla="*/ 167471 w 1327082"/>
                  <a:gd name="connsiteY0" fmla="*/ 11448 h 1254358"/>
                  <a:gd name="connsiteX1" fmla="*/ 253351 w 1327082"/>
                  <a:gd name="connsiteY1" fmla="*/ 30730 h 1254358"/>
                  <a:gd name="connsiteX2" fmla="*/ 381206 w 1327082"/>
                  <a:gd name="connsiteY2" fmla="*/ 206736 h 1254358"/>
                  <a:gd name="connsiteX3" fmla="*/ 442231 w 1327082"/>
                  <a:gd name="connsiteY3" fmla="*/ 221633 h 1254358"/>
                  <a:gd name="connsiteX4" fmla="*/ 547816 w 1327082"/>
                  <a:gd name="connsiteY4" fmla="*/ 281127 h 1254358"/>
                  <a:gd name="connsiteX5" fmla="*/ 1180813 w 1327082"/>
                  <a:gd name="connsiteY5" fmla="*/ 842660 h 1254358"/>
                  <a:gd name="connsiteX6" fmla="*/ 1311728 w 1327082"/>
                  <a:gd name="connsiteY6" fmla="*/ 1245385 h 1254358"/>
                  <a:gd name="connsiteX7" fmla="*/ 919197 w 1327082"/>
                  <a:gd name="connsiteY7" fmla="*/ 1074125 h 1254358"/>
                  <a:gd name="connsiteX8" fmla="*/ 470898 w 1327082"/>
                  <a:gd name="connsiteY8" fmla="*/ 533274 h 1254358"/>
                  <a:gd name="connsiteX9" fmla="*/ 416052 w 1327082"/>
                  <a:gd name="connsiteY9" fmla="*/ 556215 h 1254358"/>
                  <a:gd name="connsiteX10" fmla="*/ 299481 w 1327082"/>
                  <a:gd name="connsiteY10" fmla="*/ 570817 h 1254358"/>
                  <a:gd name="connsiteX11" fmla="*/ 0 w 1327082"/>
                  <a:gd name="connsiteY11" fmla="*/ 385012 h 1254358"/>
                  <a:gd name="connsiteX12" fmla="*/ 87716 w 1327082"/>
                  <a:gd name="connsiteY12" fmla="*/ 253628 h 1254358"/>
                  <a:gd name="connsiteX13" fmla="*/ 182909 w 1327082"/>
                  <a:gd name="connsiteY13" fmla="*/ 213808 h 1254358"/>
                  <a:gd name="connsiteX14" fmla="*/ 203338 w 1327082"/>
                  <a:gd name="connsiteY14" fmla="*/ 211250 h 1254358"/>
                  <a:gd name="connsiteX15" fmla="*/ 141229 w 1327082"/>
                  <a:gd name="connsiteY15" fmla="*/ 95463 h 1254358"/>
                  <a:gd name="connsiteX16" fmla="*/ 167471 w 1327082"/>
                  <a:gd name="connsiteY16" fmla="*/ 11448 h 1254358"/>
                  <a:gd name="connsiteX0" fmla="*/ 167471 w 1257586"/>
                  <a:gd name="connsiteY0" fmla="*/ 11448 h 1144946"/>
                  <a:gd name="connsiteX1" fmla="*/ 253351 w 1257586"/>
                  <a:gd name="connsiteY1" fmla="*/ 30730 h 1144946"/>
                  <a:gd name="connsiteX2" fmla="*/ 381206 w 1257586"/>
                  <a:gd name="connsiteY2" fmla="*/ 206736 h 1144946"/>
                  <a:gd name="connsiteX3" fmla="*/ 442231 w 1257586"/>
                  <a:gd name="connsiteY3" fmla="*/ 221633 h 1144946"/>
                  <a:gd name="connsiteX4" fmla="*/ 547816 w 1257586"/>
                  <a:gd name="connsiteY4" fmla="*/ 281127 h 1144946"/>
                  <a:gd name="connsiteX5" fmla="*/ 1180813 w 1257586"/>
                  <a:gd name="connsiteY5" fmla="*/ 842660 h 1144946"/>
                  <a:gd name="connsiteX6" fmla="*/ 1217861 w 1257586"/>
                  <a:gd name="connsiteY6" fmla="*/ 1113665 h 1144946"/>
                  <a:gd name="connsiteX7" fmla="*/ 919197 w 1257586"/>
                  <a:gd name="connsiteY7" fmla="*/ 1074125 h 1144946"/>
                  <a:gd name="connsiteX8" fmla="*/ 470898 w 1257586"/>
                  <a:gd name="connsiteY8" fmla="*/ 533274 h 1144946"/>
                  <a:gd name="connsiteX9" fmla="*/ 416052 w 1257586"/>
                  <a:gd name="connsiteY9" fmla="*/ 556215 h 1144946"/>
                  <a:gd name="connsiteX10" fmla="*/ 299481 w 1257586"/>
                  <a:gd name="connsiteY10" fmla="*/ 570817 h 1144946"/>
                  <a:gd name="connsiteX11" fmla="*/ 0 w 1257586"/>
                  <a:gd name="connsiteY11" fmla="*/ 385012 h 1144946"/>
                  <a:gd name="connsiteX12" fmla="*/ 87716 w 1257586"/>
                  <a:gd name="connsiteY12" fmla="*/ 253628 h 1144946"/>
                  <a:gd name="connsiteX13" fmla="*/ 182909 w 1257586"/>
                  <a:gd name="connsiteY13" fmla="*/ 213808 h 1144946"/>
                  <a:gd name="connsiteX14" fmla="*/ 203338 w 1257586"/>
                  <a:gd name="connsiteY14" fmla="*/ 211250 h 1144946"/>
                  <a:gd name="connsiteX15" fmla="*/ 141229 w 1257586"/>
                  <a:gd name="connsiteY15" fmla="*/ 95463 h 1144946"/>
                  <a:gd name="connsiteX16" fmla="*/ 167471 w 1257586"/>
                  <a:gd name="connsiteY16" fmla="*/ 11448 h 1144946"/>
                  <a:gd name="connsiteX0" fmla="*/ 167471 w 1263392"/>
                  <a:gd name="connsiteY0" fmla="*/ 11448 h 1149772"/>
                  <a:gd name="connsiteX1" fmla="*/ 253351 w 1263392"/>
                  <a:gd name="connsiteY1" fmla="*/ 30730 h 1149772"/>
                  <a:gd name="connsiteX2" fmla="*/ 381206 w 1263392"/>
                  <a:gd name="connsiteY2" fmla="*/ 206736 h 1149772"/>
                  <a:gd name="connsiteX3" fmla="*/ 442231 w 1263392"/>
                  <a:gd name="connsiteY3" fmla="*/ 221633 h 1149772"/>
                  <a:gd name="connsiteX4" fmla="*/ 547816 w 1263392"/>
                  <a:gd name="connsiteY4" fmla="*/ 281127 h 1149772"/>
                  <a:gd name="connsiteX5" fmla="*/ 1180813 w 1263392"/>
                  <a:gd name="connsiteY5" fmla="*/ 842660 h 1149772"/>
                  <a:gd name="connsiteX6" fmla="*/ 1217861 w 1263392"/>
                  <a:gd name="connsiteY6" fmla="*/ 1113665 h 1149772"/>
                  <a:gd name="connsiteX7" fmla="*/ 919197 w 1263392"/>
                  <a:gd name="connsiteY7" fmla="*/ 1074125 h 1149772"/>
                  <a:gd name="connsiteX8" fmla="*/ 470898 w 1263392"/>
                  <a:gd name="connsiteY8" fmla="*/ 533274 h 1149772"/>
                  <a:gd name="connsiteX9" fmla="*/ 416052 w 1263392"/>
                  <a:gd name="connsiteY9" fmla="*/ 556215 h 1149772"/>
                  <a:gd name="connsiteX10" fmla="*/ 299481 w 1263392"/>
                  <a:gd name="connsiteY10" fmla="*/ 570817 h 1149772"/>
                  <a:gd name="connsiteX11" fmla="*/ 0 w 1263392"/>
                  <a:gd name="connsiteY11" fmla="*/ 385012 h 1149772"/>
                  <a:gd name="connsiteX12" fmla="*/ 87716 w 1263392"/>
                  <a:gd name="connsiteY12" fmla="*/ 253628 h 1149772"/>
                  <a:gd name="connsiteX13" fmla="*/ 182909 w 1263392"/>
                  <a:gd name="connsiteY13" fmla="*/ 213808 h 1149772"/>
                  <a:gd name="connsiteX14" fmla="*/ 203338 w 1263392"/>
                  <a:gd name="connsiteY14" fmla="*/ 211250 h 1149772"/>
                  <a:gd name="connsiteX15" fmla="*/ 141229 w 1263392"/>
                  <a:gd name="connsiteY15" fmla="*/ 95463 h 1149772"/>
                  <a:gd name="connsiteX16" fmla="*/ 167471 w 1263392"/>
                  <a:gd name="connsiteY16" fmla="*/ 11448 h 1149772"/>
                  <a:gd name="connsiteX0" fmla="*/ 167471 w 1243436"/>
                  <a:gd name="connsiteY0" fmla="*/ 11448 h 1131974"/>
                  <a:gd name="connsiteX1" fmla="*/ 253351 w 1243436"/>
                  <a:gd name="connsiteY1" fmla="*/ 30730 h 1131974"/>
                  <a:gd name="connsiteX2" fmla="*/ 381206 w 1243436"/>
                  <a:gd name="connsiteY2" fmla="*/ 206736 h 1131974"/>
                  <a:gd name="connsiteX3" fmla="*/ 442231 w 1243436"/>
                  <a:gd name="connsiteY3" fmla="*/ 221633 h 1131974"/>
                  <a:gd name="connsiteX4" fmla="*/ 547816 w 1243436"/>
                  <a:gd name="connsiteY4" fmla="*/ 281127 h 1131974"/>
                  <a:gd name="connsiteX5" fmla="*/ 1180813 w 1243436"/>
                  <a:gd name="connsiteY5" fmla="*/ 842660 h 1131974"/>
                  <a:gd name="connsiteX6" fmla="*/ 1180619 w 1243436"/>
                  <a:gd name="connsiteY6" fmla="*/ 1082589 h 1131974"/>
                  <a:gd name="connsiteX7" fmla="*/ 919197 w 1243436"/>
                  <a:gd name="connsiteY7" fmla="*/ 1074125 h 1131974"/>
                  <a:gd name="connsiteX8" fmla="*/ 470898 w 1243436"/>
                  <a:gd name="connsiteY8" fmla="*/ 533274 h 1131974"/>
                  <a:gd name="connsiteX9" fmla="*/ 416052 w 1243436"/>
                  <a:gd name="connsiteY9" fmla="*/ 556215 h 1131974"/>
                  <a:gd name="connsiteX10" fmla="*/ 299481 w 1243436"/>
                  <a:gd name="connsiteY10" fmla="*/ 570817 h 1131974"/>
                  <a:gd name="connsiteX11" fmla="*/ 0 w 1243436"/>
                  <a:gd name="connsiteY11" fmla="*/ 385012 h 1131974"/>
                  <a:gd name="connsiteX12" fmla="*/ 87716 w 1243436"/>
                  <a:gd name="connsiteY12" fmla="*/ 253628 h 1131974"/>
                  <a:gd name="connsiteX13" fmla="*/ 182909 w 1243436"/>
                  <a:gd name="connsiteY13" fmla="*/ 213808 h 1131974"/>
                  <a:gd name="connsiteX14" fmla="*/ 203338 w 1243436"/>
                  <a:gd name="connsiteY14" fmla="*/ 211250 h 1131974"/>
                  <a:gd name="connsiteX15" fmla="*/ 141229 w 1243436"/>
                  <a:gd name="connsiteY15" fmla="*/ 95463 h 1131974"/>
                  <a:gd name="connsiteX16" fmla="*/ 167471 w 1243436"/>
                  <a:gd name="connsiteY16" fmla="*/ 11448 h 1131974"/>
                  <a:gd name="connsiteX0" fmla="*/ 167471 w 1243436"/>
                  <a:gd name="connsiteY0" fmla="*/ 11448 h 1131622"/>
                  <a:gd name="connsiteX1" fmla="*/ 253351 w 1243436"/>
                  <a:gd name="connsiteY1" fmla="*/ 30730 h 1131622"/>
                  <a:gd name="connsiteX2" fmla="*/ 381206 w 1243436"/>
                  <a:gd name="connsiteY2" fmla="*/ 206736 h 1131622"/>
                  <a:gd name="connsiteX3" fmla="*/ 442231 w 1243436"/>
                  <a:gd name="connsiteY3" fmla="*/ 221633 h 1131622"/>
                  <a:gd name="connsiteX4" fmla="*/ 547816 w 1243436"/>
                  <a:gd name="connsiteY4" fmla="*/ 281127 h 1131622"/>
                  <a:gd name="connsiteX5" fmla="*/ 1180813 w 1243436"/>
                  <a:gd name="connsiteY5" fmla="*/ 842660 h 1131622"/>
                  <a:gd name="connsiteX6" fmla="*/ 1180619 w 1243436"/>
                  <a:gd name="connsiteY6" fmla="*/ 1082589 h 1131622"/>
                  <a:gd name="connsiteX7" fmla="*/ 919197 w 1243436"/>
                  <a:gd name="connsiteY7" fmla="*/ 1074125 h 1131622"/>
                  <a:gd name="connsiteX8" fmla="*/ 470898 w 1243436"/>
                  <a:gd name="connsiteY8" fmla="*/ 533274 h 1131622"/>
                  <a:gd name="connsiteX9" fmla="*/ 416052 w 1243436"/>
                  <a:gd name="connsiteY9" fmla="*/ 556215 h 1131622"/>
                  <a:gd name="connsiteX10" fmla="*/ 299481 w 1243436"/>
                  <a:gd name="connsiteY10" fmla="*/ 570817 h 1131622"/>
                  <a:gd name="connsiteX11" fmla="*/ 0 w 1243436"/>
                  <a:gd name="connsiteY11" fmla="*/ 385012 h 1131622"/>
                  <a:gd name="connsiteX12" fmla="*/ 87716 w 1243436"/>
                  <a:gd name="connsiteY12" fmla="*/ 253628 h 1131622"/>
                  <a:gd name="connsiteX13" fmla="*/ 182909 w 1243436"/>
                  <a:gd name="connsiteY13" fmla="*/ 213808 h 1131622"/>
                  <a:gd name="connsiteX14" fmla="*/ 203338 w 1243436"/>
                  <a:gd name="connsiteY14" fmla="*/ 211250 h 1131622"/>
                  <a:gd name="connsiteX15" fmla="*/ 141229 w 1243436"/>
                  <a:gd name="connsiteY15" fmla="*/ 95463 h 1131622"/>
                  <a:gd name="connsiteX16" fmla="*/ 167471 w 1243436"/>
                  <a:gd name="connsiteY16" fmla="*/ 11448 h 1131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43436" h="1131622">
                    <a:moveTo>
                      <a:pt x="167471" y="11448"/>
                    </a:moveTo>
                    <a:cubicBezTo>
                      <a:pt x="198432" y="-6428"/>
                      <a:pt x="214859" y="-5767"/>
                      <a:pt x="253351" y="30730"/>
                    </a:cubicBezTo>
                    <a:lnTo>
                      <a:pt x="381206" y="206736"/>
                    </a:lnTo>
                    <a:lnTo>
                      <a:pt x="442231" y="221633"/>
                    </a:lnTo>
                    <a:cubicBezTo>
                      <a:pt x="484666" y="235935"/>
                      <a:pt x="520906" y="256415"/>
                      <a:pt x="547816" y="281127"/>
                    </a:cubicBezTo>
                    <a:cubicBezTo>
                      <a:pt x="758815" y="468305"/>
                      <a:pt x="1075346" y="709083"/>
                      <a:pt x="1180813" y="842660"/>
                    </a:cubicBezTo>
                    <a:cubicBezTo>
                      <a:pt x="1286280" y="976237"/>
                      <a:pt x="1239114" y="1032169"/>
                      <a:pt x="1180619" y="1082589"/>
                    </a:cubicBezTo>
                    <a:cubicBezTo>
                      <a:pt x="1122124" y="1133009"/>
                      <a:pt x="1005010" y="1164798"/>
                      <a:pt x="919197" y="1074125"/>
                    </a:cubicBezTo>
                    <a:cubicBezTo>
                      <a:pt x="833384" y="983452"/>
                      <a:pt x="582907" y="653337"/>
                      <a:pt x="470898" y="533274"/>
                    </a:cubicBezTo>
                    <a:lnTo>
                      <a:pt x="416052" y="556215"/>
                    </a:lnTo>
                    <a:cubicBezTo>
                      <a:pt x="380223" y="565618"/>
                      <a:pt x="340831" y="570817"/>
                      <a:pt x="299481" y="570817"/>
                    </a:cubicBezTo>
                    <a:cubicBezTo>
                      <a:pt x="134082" y="570817"/>
                      <a:pt x="0" y="487629"/>
                      <a:pt x="0" y="385012"/>
                    </a:cubicBezTo>
                    <a:cubicBezTo>
                      <a:pt x="1" y="333703"/>
                      <a:pt x="33521" y="287252"/>
                      <a:pt x="87716" y="253628"/>
                    </a:cubicBezTo>
                    <a:cubicBezTo>
                      <a:pt x="114814" y="236816"/>
                      <a:pt x="147080" y="223211"/>
                      <a:pt x="182909" y="213808"/>
                    </a:cubicBezTo>
                    <a:lnTo>
                      <a:pt x="203338" y="211250"/>
                    </a:lnTo>
                    <a:lnTo>
                      <a:pt x="141229" y="95463"/>
                    </a:lnTo>
                    <a:cubicBezTo>
                      <a:pt x="124760" y="66938"/>
                      <a:pt x="136509" y="29323"/>
                      <a:pt x="167471" y="11448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>
                  <a:solidFill>
                    <a:schemeClr val="tx1"/>
                  </a:solidFill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8" name="グループ化 267">
                <a:extLst>
                  <a:ext uri="{FF2B5EF4-FFF2-40B4-BE49-F238E27FC236}">
                    <a16:creationId xmlns:a16="http://schemas.microsoft.com/office/drawing/2014/main" id="{2D86E34B-BBE5-4C44-B1CA-1942C5E251FD}"/>
                  </a:ext>
                </a:extLst>
              </p:cNvPr>
              <p:cNvGrpSpPr/>
              <p:nvPr/>
            </p:nvGrpSpPr>
            <p:grpSpPr>
              <a:xfrm>
                <a:off x="3535136" y="5569681"/>
                <a:ext cx="536686" cy="555291"/>
                <a:chOff x="4768782" y="4875188"/>
                <a:chExt cx="536686" cy="555291"/>
              </a:xfrm>
            </p:grpSpPr>
            <p:sp>
              <p:nvSpPr>
                <p:cNvPr id="269" name="四角形: 角を丸くする 89">
                  <a:extLst>
                    <a:ext uri="{FF2B5EF4-FFF2-40B4-BE49-F238E27FC236}">
                      <a16:creationId xmlns:a16="http://schemas.microsoft.com/office/drawing/2014/main" id="{25767027-34D7-407E-9D39-BA52282B3636}"/>
                    </a:ext>
                  </a:extLst>
                </p:cNvPr>
                <p:cNvSpPr/>
                <p:nvPr/>
              </p:nvSpPr>
              <p:spPr>
                <a:xfrm rot="2700000">
                  <a:off x="4840970" y="5046836"/>
                  <a:ext cx="416968" cy="85726"/>
                </a:xfrm>
                <a:custGeom>
                  <a:avLst/>
                  <a:gdLst>
                    <a:gd name="connsiteX0" fmla="*/ 0 w 456706"/>
                    <a:gd name="connsiteY0" fmla="*/ 42863 h 85725"/>
                    <a:gd name="connsiteX1" fmla="*/ 42863 w 456706"/>
                    <a:gd name="connsiteY1" fmla="*/ 0 h 85725"/>
                    <a:gd name="connsiteX2" fmla="*/ 413844 w 456706"/>
                    <a:gd name="connsiteY2" fmla="*/ 0 h 85725"/>
                    <a:gd name="connsiteX3" fmla="*/ 456707 w 456706"/>
                    <a:gd name="connsiteY3" fmla="*/ 42863 h 85725"/>
                    <a:gd name="connsiteX4" fmla="*/ 456706 w 456706"/>
                    <a:gd name="connsiteY4" fmla="*/ 42863 h 85725"/>
                    <a:gd name="connsiteX5" fmla="*/ 413843 w 456706"/>
                    <a:gd name="connsiteY5" fmla="*/ 85726 h 85725"/>
                    <a:gd name="connsiteX6" fmla="*/ 42863 w 456706"/>
                    <a:gd name="connsiteY6" fmla="*/ 85725 h 85725"/>
                    <a:gd name="connsiteX7" fmla="*/ 0 w 456706"/>
                    <a:gd name="connsiteY7" fmla="*/ 42862 h 85725"/>
                    <a:gd name="connsiteX8" fmla="*/ 0 w 456706"/>
                    <a:gd name="connsiteY8" fmla="*/ 42863 h 85725"/>
                    <a:gd name="connsiteX0" fmla="*/ 456706 w 548146"/>
                    <a:gd name="connsiteY0" fmla="*/ 42863 h 134303"/>
                    <a:gd name="connsiteX1" fmla="*/ 413843 w 548146"/>
                    <a:gd name="connsiteY1" fmla="*/ 85726 h 134303"/>
                    <a:gd name="connsiteX2" fmla="*/ 42863 w 548146"/>
                    <a:gd name="connsiteY2" fmla="*/ 85725 h 134303"/>
                    <a:gd name="connsiteX3" fmla="*/ 0 w 548146"/>
                    <a:gd name="connsiteY3" fmla="*/ 42862 h 134303"/>
                    <a:gd name="connsiteX4" fmla="*/ 0 w 548146"/>
                    <a:gd name="connsiteY4" fmla="*/ 42863 h 134303"/>
                    <a:gd name="connsiteX5" fmla="*/ 42863 w 548146"/>
                    <a:gd name="connsiteY5" fmla="*/ 0 h 134303"/>
                    <a:gd name="connsiteX6" fmla="*/ 413844 w 548146"/>
                    <a:gd name="connsiteY6" fmla="*/ 0 h 134303"/>
                    <a:gd name="connsiteX7" fmla="*/ 456707 w 548146"/>
                    <a:gd name="connsiteY7" fmla="*/ 42863 h 134303"/>
                    <a:gd name="connsiteX8" fmla="*/ 548146 w 548146"/>
                    <a:gd name="connsiteY8" fmla="*/ 134303 h 134303"/>
                    <a:gd name="connsiteX0" fmla="*/ 456706 w 456707"/>
                    <a:gd name="connsiteY0" fmla="*/ 42863 h 85726"/>
                    <a:gd name="connsiteX1" fmla="*/ 413843 w 456707"/>
                    <a:gd name="connsiteY1" fmla="*/ 85726 h 85726"/>
                    <a:gd name="connsiteX2" fmla="*/ 42863 w 456707"/>
                    <a:gd name="connsiteY2" fmla="*/ 85725 h 85726"/>
                    <a:gd name="connsiteX3" fmla="*/ 0 w 456707"/>
                    <a:gd name="connsiteY3" fmla="*/ 42862 h 85726"/>
                    <a:gd name="connsiteX4" fmla="*/ 0 w 456707"/>
                    <a:gd name="connsiteY4" fmla="*/ 42863 h 85726"/>
                    <a:gd name="connsiteX5" fmla="*/ 42863 w 456707"/>
                    <a:gd name="connsiteY5" fmla="*/ 0 h 85726"/>
                    <a:gd name="connsiteX6" fmla="*/ 413844 w 456707"/>
                    <a:gd name="connsiteY6" fmla="*/ 0 h 85726"/>
                    <a:gd name="connsiteX7" fmla="*/ 456707 w 456707"/>
                    <a:gd name="connsiteY7" fmla="*/ 42863 h 85726"/>
                    <a:gd name="connsiteX0" fmla="*/ 456706 w 456706"/>
                    <a:gd name="connsiteY0" fmla="*/ 42863 h 85726"/>
                    <a:gd name="connsiteX1" fmla="*/ 413843 w 456706"/>
                    <a:gd name="connsiteY1" fmla="*/ 85726 h 85726"/>
                    <a:gd name="connsiteX2" fmla="*/ 42863 w 456706"/>
                    <a:gd name="connsiteY2" fmla="*/ 85725 h 85726"/>
                    <a:gd name="connsiteX3" fmla="*/ 0 w 456706"/>
                    <a:gd name="connsiteY3" fmla="*/ 42862 h 85726"/>
                    <a:gd name="connsiteX4" fmla="*/ 0 w 456706"/>
                    <a:gd name="connsiteY4" fmla="*/ 42863 h 85726"/>
                    <a:gd name="connsiteX5" fmla="*/ 42863 w 456706"/>
                    <a:gd name="connsiteY5" fmla="*/ 0 h 85726"/>
                    <a:gd name="connsiteX6" fmla="*/ 413844 w 456706"/>
                    <a:gd name="connsiteY6" fmla="*/ 0 h 85726"/>
                    <a:gd name="connsiteX0" fmla="*/ 413843 w 413844"/>
                    <a:gd name="connsiteY0" fmla="*/ 85726 h 85726"/>
                    <a:gd name="connsiteX1" fmla="*/ 42863 w 413844"/>
                    <a:gd name="connsiteY1" fmla="*/ 85725 h 85726"/>
                    <a:gd name="connsiteX2" fmla="*/ 0 w 413844"/>
                    <a:gd name="connsiteY2" fmla="*/ 42862 h 85726"/>
                    <a:gd name="connsiteX3" fmla="*/ 0 w 413844"/>
                    <a:gd name="connsiteY3" fmla="*/ 42863 h 85726"/>
                    <a:gd name="connsiteX4" fmla="*/ 42863 w 413844"/>
                    <a:gd name="connsiteY4" fmla="*/ 0 h 85726"/>
                    <a:gd name="connsiteX5" fmla="*/ 413844 w 413844"/>
                    <a:gd name="connsiteY5" fmla="*/ 0 h 857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13844" h="85726">
                      <a:moveTo>
                        <a:pt x="413843" y="85726"/>
                      </a:moveTo>
                      <a:lnTo>
                        <a:pt x="42863" y="85725"/>
                      </a:lnTo>
                      <a:cubicBezTo>
                        <a:pt x="19190" y="85725"/>
                        <a:pt x="0" y="66535"/>
                        <a:pt x="0" y="42862"/>
                      </a:cubicBezTo>
                      <a:lnTo>
                        <a:pt x="0" y="42863"/>
                      </a:lnTo>
                      <a:cubicBezTo>
                        <a:pt x="0" y="19190"/>
                        <a:pt x="19190" y="0"/>
                        <a:pt x="42863" y="0"/>
                      </a:cubicBezTo>
                      <a:lnTo>
                        <a:pt x="413844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0" name="四角形: 角を丸くする 148">
                  <a:extLst>
                    <a:ext uri="{FF2B5EF4-FFF2-40B4-BE49-F238E27FC236}">
                      <a16:creationId xmlns:a16="http://schemas.microsoft.com/office/drawing/2014/main" id="{4FE7F6A8-616C-43F7-B579-B978D3009094}"/>
                    </a:ext>
                  </a:extLst>
                </p:cNvPr>
                <p:cNvSpPr/>
                <p:nvPr/>
              </p:nvSpPr>
              <p:spPr>
                <a:xfrm rot="2700000">
                  <a:off x="4723049" y="5049241"/>
                  <a:ext cx="458866" cy="110760"/>
                </a:xfrm>
                <a:custGeom>
                  <a:avLst/>
                  <a:gdLst>
                    <a:gd name="connsiteX0" fmla="*/ 0 w 511687"/>
                    <a:gd name="connsiteY0" fmla="*/ 55380 h 110759"/>
                    <a:gd name="connsiteX1" fmla="*/ 55380 w 511687"/>
                    <a:gd name="connsiteY1" fmla="*/ 0 h 110759"/>
                    <a:gd name="connsiteX2" fmla="*/ 456308 w 511687"/>
                    <a:gd name="connsiteY2" fmla="*/ 0 h 110759"/>
                    <a:gd name="connsiteX3" fmla="*/ 511688 w 511687"/>
                    <a:gd name="connsiteY3" fmla="*/ 55380 h 110759"/>
                    <a:gd name="connsiteX4" fmla="*/ 511687 w 511687"/>
                    <a:gd name="connsiteY4" fmla="*/ 55380 h 110759"/>
                    <a:gd name="connsiteX5" fmla="*/ 456307 w 511687"/>
                    <a:gd name="connsiteY5" fmla="*/ 110760 h 110759"/>
                    <a:gd name="connsiteX6" fmla="*/ 55380 w 511687"/>
                    <a:gd name="connsiteY6" fmla="*/ 110759 h 110759"/>
                    <a:gd name="connsiteX7" fmla="*/ 0 w 511687"/>
                    <a:gd name="connsiteY7" fmla="*/ 55379 h 110759"/>
                    <a:gd name="connsiteX8" fmla="*/ 0 w 511687"/>
                    <a:gd name="connsiteY8" fmla="*/ 55380 h 110759"/>
                    <a:gd name="connsiteX0" fmla="*/ 511687 w 603127"/>
                    <a:gd name="connsiteY0" fmla="*/ 55380 h 146820"/>
                    <a:gd name="connsiteX1" fmla="*/ 456307 w 603127"/>
                    <a:gd name="connsiteY1" fmla="*/ 110760 h 146820"/>
                    <a:gd name="connsiteX2" fmla="*/ 55380 w 603127"/>
                    <a:gd name="connsiteY2" fmla="*/ 110759 h 146820"/>
                    <a:gd name="connsiteX3" fmla="*/ 0 w 603127"/>
                    <a:gd name="connsiteY3" fmla="*/ 55379 h 146820"/>
                    <a:gd name="connsiteX4" fmla="*/ 0 w 603127"/>
                    <a:gd name="connsiteY4" fmla="*/ 55380 h 146820"/>
                    <a:gd name="connsiteX5" fmla="*/ 55380 w 603127"/>
                    <a:gd name="connsiteY5" fmla="*/ 0 h 146820"/>
                    <a:gd name="connsiteX6" fmla="*/ 456308 w 603127"/>
                    <a:gd name="connsiteY6" fmla="*/ 0 h 146820"/>
                    <a:gd name="connsiteX7" fmla="*/ 511688 w 603127"/>
                    <a:gd name="connsiteY7" fmla="*/ 55380 h 146820"/>
                    <a:gd name="connsiteX8" fmla="*/ 603127 w 603127"/>
                    <a:gd name="connsiteY8" fmla="*/ 146820 h 146820"/>
                    <a:gd name="connsiteX0" fmla="*/ 511687 w 511688"/>
                    <a:gd name="connsiteY0" fmla="*/ 55380 h 110760"/>
                    <a:gd name="connsiteX1" fmla="*/ 456307 w 511688"/>
                    <a:gd name="connsiteY1" fmla="*/ 110760 h 110760"/>
                    <a:gd name="connsiteX2" fmla="*/ 55380 w 511688"/>
                    <a:gd name="connsiteY2" fmla="*/ 110759 h 110760"/>
                    <a:gd name="connsiteX3" fmla="*/ 0 w 511688"/>
                    <a:gd name="connsiteY3" fmla="*/ 55379 h 110760"/>
                    <a:gd name="connsiteX4" fmla="*/ 0 w 511688"/>
                    <a:gd name="connsiteY4" fmla="*/ 55380 h 110760"/>
                    <a:gd name="connsiteX5" fmla="*/ 55380 w 511688"/>
                    <a:gd name="connsiteY5" fmla="*/ 0 h 110760"/>
                    <a:gd name="connsiteX6" fmla="*/ 456308 w 511688"/>
                    <a:gd name="connsiteY6" fmla="*/ 0 h 110760"/>
                    <a:gd name="connsiteX7" fmla="*/ 511688 w 511688"/>
                    <a:gd name="connsiteY7" fmla="*/ 55380 h 110760"/>
                    <a:gd name="connsiteX0" fmla="*/ 511687 w 511687"/>
                    <a:gd name="connsiteY0" fmla="*/ 55380 h 110760"/>
                    <a:gd name="connsiteX1" fmla="*/ 456307 w 511687"/>
                    <a:gd name="connsiteY1" fmla="*/ 110760 h 110760"/>
                    <a:gd name="connsiteX2" fmla="*/ 55380 w 511687"/>
                    <a:gd name="connsiteY2" fmla="*/ 110759 h 110760"/>
                    <a:gd name="connsiteX3" fmla="*/ 0 w 511687"/>
                    <a:gd name="connsiteY3" fmla="*/ 55379 h 110760"/>
                    <a:gd name="connsiteX4" fmla="*/ 0 w 511687"/>
                    <a:gd name="connsiteY4" fmla="*/ 55380 h 110760"/>
                    <a:gd name="connsiteX5" fmla="*/ 55380 w 511687"/>
                    <a:gd name="connsiteY5" fmla="*/ 0 h 110760"/>
                    <a:gd name="connsiteX6" fmla="*/ 456308 w 511687"/>
                    <a:gd name="connsiteY6" fmla="*/ 0 h 110760"/>
                    <a:gd name="connsiteX0" fmla="*/ 456307 w 456308"/>
                    <a:gd name="connsiteY0" fmla="*/ 110760 h 110760"/>
                    <a:gd name="connsiteX1" fmla="*/ 55380 w 456308"/>
                    <a:gd name="connsiteY1" fmla="*/ 110759 h 110760"/>
                    <a:gd name="connsiteX2" fmla="*/ 0 w 456308"/>
                    <a:gd name="connsiteY2" fmla="*/ 55379 h 110760"/>
                    <a:gd name="connsiteX3" fmla="*/ 0 w 456308"/>
                    <a:gd name="connsiteY3" fmla="*/ 55380 h 110760"/>
                    <a:gd name="connsiteX4" fmla="*/ 55380 w 456308"/>
                    <a:gd name="connsiteY4" fmla="*/ 0 h 110760"/>
                    <a:gd name="connsiteX5" fmla="*/ 456308 w 456308"/>
                    <a:gd name="connsiteY5" fmla="*/ 0 h 1107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56308" h="110760">
                      <a:moveTo>
                        <a:pt x="456307" y="110760"/>
                      </a:moveTo>
                      <a:lnTo>
                        <a:pt x="55380" y="110759"/>
                      </a:lnTo>
                      <a:cubicBezTo>
                        <a:pt x="24794" y="110759"/>
                        <a:pt x="0" y="85965"/>
                        <a:pt x="0" y="55379"/>
                      </a:cubicBezTo>
                      <a:lnTo>
                        <a:pt x="0" y="55380"/>
                      </a:lnTo>
                      <a:cubicBezTo>
                        <a:pt x="0" y="24794"/>
                        <a:pt x="24794" y="0"/>
                        <a:pt x="55380" y="0"/>
                      </a:cubicBezTo>
                      <a:lnTo>
                        <a:pt x="45630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1" name="四角形: 角を丸くする 149">
                  <a:extLst>
                    <a:ext uri="{FF2B5EF4-FFF2-40B4-BE49-F238E27FC236}">
                      <a16:creationId xmlns:a16="http://schemas.microsoft.com/office/drawing/2014/main" id="{04C9CBFF-FE6C-462A-8F17-285A1BA208DC}"/>
                    </a:ext>
                  </a:extLst>
                </p:cNvPr>
                <p:cNvSpPr/>
                <p:nvPr/>
              </p:nvSpPr>
              <p:spPr>
                <a:xfrm rot="2700000">
                  <a:off x="4720111" y="5135433"/>
                  <a:ext cx="394135" cy="104024"/>
                </a:xfrm>
                <a:custGeom>
                  <a:avLst/>
                  <a:gdLst>
                    <a:gd name="connsiteX0" fmla="*/ 0 w 451259"/>
                    <a:gd name="connsiteY0" fmla="*/ 52012 h 104023"/>
                    <a:gd name="connsiteX1" fmla="*/ 52012 w 451259"/>
                    <a:gd name="connsiteY1" fmla="*/ 0 h 104023"/>
                    <a:gd name="connsiteX2" fmla="*/ 399248 w 451259"/>
                    <a:gd name="connsiteY2" fmla="*/ 0 h 104023"/>
                    <a:gd name="connsiteX3" fmla="*/ 451260 w 451259"/>
                    <a:gd name="connsiteY3" fmla="*/ 52012 h 104023"/>
                    <a:gd name="connsiteX4" fmla="*/ 451259 w 451259"/>
                    <a:gd name="connsiteY4" fmla="*/ 52012 h 104023"/>
                    <a:gd name="connsiteX5" fmla="*/ 399247 w 451259"/>
                    <a:gd name="connsiteY5" fmla="*/ 104024 h 104023"/>
                    <a:gd name="connsiteX6" fmla="*/ 52012 w 451259"/>
                    <a:gd name="connsiteY6" fmla="*/ 104023 h 104023"/>
                    <a:gd name="connsiteX7" fmla="*/ 0 w 451259"/>
                    <a:gd name="connsiteY7" fmla="*/ 52011 h 104023"/>
                    <a:gd name="connsiteX8" fmla="*/ 0 w 451259"/>
                    <a:gd name="connsiteY8" fmla="*/ 52012 h 104023"/>
                    <a:gd name="connsiteX0" fmla="*/ 451259 w 542699"/>
                    <a:gd name="connsiteY0" fmla="*/ 52012 h 143452"/>
                    <a:gd name="connsiteX1" fmla="*/ 399247 w 542699"/>
                    <a:gd name="connsiteY1" fmla="*/ 104024 h 143452"/>
                    <a:gd name="connsiteX2" fmla="*/ 52012 w 542699"/>
                    <a:gd name="connsiteY2" fmla="*/ 104023 h 143452"/>
                    <a:gd name="connsiteX3" fmla="*/ 0 w 542699"/>
                    <a:gd name="connsiteY3" fmla="*/ 52011 h 143452"/>
                    <a:gd name="connsiteX4" fmla="*/ 0 w 542699"/>
                    <a:gd name="connsiteY4" fmla="*/ 52012 h 143452"/>
                    <a:gd name="connsiteX5" fmla="*/ 52012 w 542699"/>
                    <a:gd name="connsiteY5" fmla="*/ 0 h 143452"/>
                    <a:gd name="connsiteX6" fmla="*/ 399248 w 542699"/>
                    <a:gd name="connsiteY6" fmla="*/ 0 h 143452"/>
                    <a:gd name="connsiteX7" fmla="*/ 451260 w 542699"/>
                    <a:gd name="connsiteY7" fmla="*/ 52012 h 143452"/>
                    <a:gd name="connsiteX8" fmla="*/ 542699 w 542699"/>
                    <a:gd name="connsiteY8" fmla="*/ 143452 h 143452"/>
                    <a:gd name="connsiteX0" fmla="*/ 451259 w 451260"/>
                    <a:gd name="connsiteY0" fmla="*/ 52012 h 104024"/>
                    <a:gd name="connsiteX1" fmla="*/ 399247 w 451260"/>
                    <a:gd name="connsiteY1" fmla="*/ 104024 h 104024"/>
                    <a:gd name="connsiteX2" fmla="*/ 52012 w 451260"/>
                    <a:gd name="connsiteY2" fmla="*/ 104023 h 104024"/>
                    <a:gd name="connsiteX3" fmla="*/ 0 w 451260"/>
                    <a:gd name="connsiteY3" fmla="*/ 52011 h 104024"/>
                    <a:gd name="connsiteX4" fmla="*/ 0 w 451260"/>
                    <a:gd name="connsiteY4" fmla="*/ 52012 h 104024"/>
                    <a:gd name="connsiteX5" fmla="*/ 52012 w 451260"/>
                    <a:gd name="connsiteY5" fmla="*/ 0 h 104024"/>
                    <a:gd name="connsiteX6" fmla="*/ 399248 w 451260"/>
                    <a:gd name="connsiteY6" fmla="*/ 0 h 104024"/>
                    <a:gd name="connsiteX7" fmla="*/ 451260 w 451260"/>
                    <a:gd name="connsiteY7" fmla="*/ 52012 h 104024"/>
                    <a:gd name="connsiteX0" fmla="*/ 451259 w 451259"/>
                    <a:gd name="connsiteY0" fmla="*/ 52012 h 104024"/>
                    <a:gd name="connsiteX1" fmla="*/ 399247 w 451259"/>
                    <a:gd name="connsiteY1" fmla="*/ 104024 h 104024"/>
                    <a:gd name="connsiteX2" fmla="*/ 52012 w 451259"/>
                    <a:gd name="connsiteY2" fmla="*/ 104023 h 104024"/>
                    <a:gd name="connsiteX3" fmla="*/ 0 w 451259"/>
                    <a:gd name="connsiteY3" fmla="*/ 52011 h 104024"/>
                    <a:gd name="connsiteX4" fmla="*/ 0 w 451259"/>
                    <a:gd name="connsiteY4" fmla="*/ 52012 h 104024"/>
                    <a:gd name="connsiteX5" fmla="*/ 52012 w 451259"/>
                    <a:gd name="connsiteY5" fmla="*/ 0 h 104024"/>
                    <a:gd name="connsiteX6" fmla="*/ 399248 w 451259"/>
                    <a:gd name="connsiteY6" fmla="*/ 0 h 104024"/>
                    <a:gd name="connsiteX0" fmla="*/ 399247 w 399248"/>
                    <a:gd name="connsiteY0" fmla="*/ 104024 h 104024"/>
                    <a:gd name="connsiteX1" fmla="*/ 52012 w 399248"/>
                    <a:gd name="connsiteY1" fmla="*/ 104023 h 104024"/>
                    <a:gd name="connsiteX2" fmla="*/ 0 w 399248"/>
                    <a:gd name="connsiteY2" fmla="*/ 52011 h 104024"/>
                    <a:gd name="connsiteX3" fmla="*/ 0 w 399248"/>
                    <a:gd name="connsiteY3" fmla="*/ 52012 h 104024"/>
                    <a:gd name="connsiteX4" fmla="*/ 52012 w 399248"/>
                    <a:gd name="connsiteY4" fmla="*/ 0 h 104024"/>
                    <a:gd name="connsiteX5" fmla="*/ 399248 w 399248"/>
                    <a:gd name="connsiteY5" fmla="*/ 0 h 1040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99248" h="104024">
                      <a:moveTo>
                        <a:pt x="399247" y="104024"/>
                      </a:moveTo>
                      <a:lnTo>
                        <a:pt x="52012" y="104023"/>
                      </a:lnTo>
                      <a:cubicBezTo>
                        <a:pt x="23287" y="104023"/>
                        <a:pt x="0" y="80736"/>
                        <a:pt x="0" y="52011"/>
                      </a:cubicBezTo>
                      <a:lnTo>
                        <a:pt x="0" y="52012"/>
                      </a:lnTo>
                      <a:cubicBezTo>
                        <a:pt x="0" y="23287"/>
                        <a:pt x="23287" y="0"/>
                        <a:pt x="52012" y="0"/>
                      </a:cubicBezTo>
                      <a:lnTo>
                        <a:pt x="399248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2" name="四角形: 角を丸くする 150">
                  <a:extLst>
                    <a:ext uri="{FF2B5EF4-FFF2-40B4-BE49-F238E27FC236}">
                      <a16:creationId xmlns:a16="http://schemas.microsoft.com/office/drawing/2014/main" id="{ED72AC51-95ED-4E14-AD59-1C9BCA5D7C09}"/>
                    </a:ext>
                  </a:extLst>
                </p:cNvPr>
                <p:cNvSpPr/>
                <p:nvPr/>
              </p:nvSpPr>
              <p:spPr>
                <a:xfrm rot="2431359">
                  <a:off x="4768782" y="5253475"/>
                  <a:ext cx="317373" cy="90726"/>
                </a:xfrm>
                <a:custGeom>
                  <a:avLst/>
                  <a:gdLst>
                    <a:gd name="connsiteX0" fmla="*/ 0 w 384530"/>
                    <a:gd name="connsiteY0" fmla="*/ 46631 h 93261"/>
                    <a:gd name="connsiteX1" fmla="*/ 46631 w 384530"/>
                    <a:gd name="connsiteY1" fmla="*/ 0 h 93261"/>
                    <a:gd name="connsiteX2" fmla="*/ 337900 w 384530"/>
                    <a:gd name="connsiteY2" fmla="*/ 0 h 93261"/>
                    <a:gd name="connsiteX3" fmla="*/ 384531 w 384530"/>
                    <a:gd name="connsiteY3" fmla="*/ 46631 h 93261"/>
                    <a:gd name="connsiteX4" fmla="*/ 384530 w 384530"/>
                    <a:gd name="connsiteY4" fmla="*/ 46631 h 93261"/>
                    <a:gd name="connsiteX5" fmla="*/ 337899 w 384530"/>
                    <a:gd name="connsiteY5" fmla="*/ 93262 h 93261"/>
                    <a:gd name="connsiteX6" fmla="*/ 46631 w 384530"/>
                    <a:gd name="connsiteY6" fmla="*/ 93261 h 93261"/>
                    <a:gd name="connsiteX7" fmla="*/ 0 w 384530"/>
                    <a:gd name="connsiteY7" fmla="*/ 46630 h 93261"/>
                    <a:gd name="connsiteX8" fmla="*/ 0 w 384530"/>
                    <a:gd name="connsiteY8" fmla="*/ 46631 h 93261"/>
                    <a:gd name="connsiteX0" fmla="*/ 384530 w 475970"/>
                    <a:gd name="connsiteY0" fmla="*/ 46631 h 138071"/>
                    <a:gd name="connsiteX1" fmla="*/ 337899 w 475970"/>
                    <a:gd name="connsiteY1" fmla="*/ 93262 h 138071"/>
                    <a:gd name="connsiteX2" fmla="*/ 46631 w 475970"/>
                    <a:gd name="connsiteY2" fmla="*/ 93261 h 138071"/>
                    <a:gd name="connsiteX3" fmla="*/ 0 w 475970"/>
                    <a:gd name="connsiteY3" fmla="*/ 46630 h 138071"/>
                    <a:gd name="connsiteX4" fmla="*/ 0 w 475970"/>
                    <a:gd name="connsiteY4" fmla="*/ 46631 h 138071"/>
                    <a:gd name="connsiteX5" fmla="*/ 46631 w 475970"/>
                    <a:gd name="connsiteY5" fmla="*/ 0 h 138071"/>
                    <a:gd name="connsiteX6" fmla="*/ 337900 w 475970"/>
                    <a:gd name="connsiteY6" fmla="*/ 0 h 138071"/>
                    <a:gd name="connsiteX7" fmla="*/ 384531 w 475970"/>
                    <a:gd name="connsiteY7" fmla="*/ 46631 h 138071"/>
                    <a:gd name="connsiteX8" fmla="*/ 475970 w 475970"/>
                    <a:gd name="connsiteY8" fmla="*/ 138071 h 138071"/>
                    <a:gd name="connsiteX0" fmla="*/ 384530 w 482422"/>
                    <a:gd name="connsiteY0" fmla="*/ 46631 h 141952"/>
                    <a:gd name="connsiteX1" fmla="*/ 337899 w 482422"/>
                    <a:gd name="connsiteY1" fmla="*/ 93262 h 141952"/>
                    <a:gd name="connsiteX2" fmla="*/ 46631 w 482422"/>
                    <a:gd name="connsiteY2" fmla="*/ 93261 h 141952"/>
                    <a:gd name="connsiteX3" fmla="*/ 0 w 482422"/>
                    <a:gd name="connsiteY3" fmla="*/ 46630 h 141952"/>
                    <a:gd name="connsiteX4" fmla="*/ 0 w 482422"/>
                    <a:gd name="connsiteY4" fmla="*/ 46631 h 141952"/>
                    <a:gd name="connsiteX5" fmla="*/ 46631 w 482422"/>
                    <a:gd name="connsiteY5" fmla="*/ 0 h 141952"/>
                    <a:gd name="connsiteX6" fmla="*/ 337900 w 482422"/>
                    <a:gd name="connsiteY6" fmla="*/ 0 h 141952"/>
                    <a:gd name="connsiteX7" fmla="*/ 384531 w 482422"/>
                    <a:gd name="connsiteY7" fmla="*/ 46631 h 141952"/>
                    <a:gd name="connsiteX8" fmla="*/ 482422 w 482422"/>
                    <a:gd name="connsiteY8" fmla="*/ 141952 h 141952"/>
                    <a:gd name="connsiteX0" fmla="*/ 384530 w 384531"/>
                    <a:gd name="connsiteY0" fmla="*/ 46631 h 93262"/>
                    <a:gd name="connsiteX1" fmla="*/ 337899 w 384531"/>
                    <a:gd name="connsiteY1" fmla="*/ 93262 h 93262"/>
                    <a:gd name="connsiteX2" fmla="*/ 46631 w 384531"/>
                    <a:gd name="connsiteY2" fmla="*/ 93261 h 93262"/>
                    <a:gd name="connsiteX3" fmla="*/ 0 w 384531"/>
                    <a:gd name="connsiteY3" fmla="*/ 46630 h 93262"/>
                    <a:gd name="connsiteX4" fmla="*/ 0 w 384531"/>
                    <a:gd name="connsiteY4" fmla="*/ 46631 h 93262"/>
                    <a:gd name="connsiteX5" fmla="*/ 46631 w 384531"/>
                    <a:gd name="connsiteY5" fmla="*/ 0 h 93262"/>
                    <a:gd name="connsiteX6" fmla="*/ 337900 w 384531"/>
                    <a:gd name="connsiteY6" fmla="*/ 0 h 93262"/>
                    <a:gd name="connsiteX7" fmla="*/ 384531 w 384531"/>
                    <a:gd name="connsiteY7" fmla="*/ 46631 h 93262"/>
                    <a:gd name="connsiteX0" fmla="*/ 384530 w 384530"/>
                    <a:gd name="connsiteY0" fmla="*/ 46631 h 93262"/>
                    <a:gd name="connsiteX1" fmla="*/ 337899 w 384530"/>
                    <a:gd name="connsiteY1" fmla="*/ 93262 h 93262"/>
                    <a:gd name="connsiteX2" fmla="*/ 46631 w 384530"/>
                    <a:gd name="connsiteY2" fmla="*/ 93261 h 93262"/>
                    <a:gd name="connsiteX3" fmla="*/ 0 w 384530"/>
                    <a:gd name="connsiteY3" fmla="*/ 46630 h 93262"/>
                    <a:gd name="connsiteX4" fmla="*/ 0 w 384530"/>
                    <a:gd name="connsiteY4" fmla="*/ 46631 h 93262"/>
                    <a:gd name="connsiteX5" fmla="*/ 46631 w 384530"/>
                    <a:gd name="connsiteY5" fmla="*/ 0 h 93262"/>
                    <a:gd name="connsiteX6" fmla="*/ 337900 w 384530"/>
                    <a:gd name="connsiteY6" fmla="*/ 0 h 93262"/>
                    <a:gd name="connsiteX0" fmla="*/ 337899 w 337900"/>
                    <a:gd name="connsiteY0" fmla="*/ 93262 h 93262"/>
                    <a:gd name="connsiteX1" fmla="*/ 46631 w 337900"/>
                    <a:gd name="connsiteY1" fmla="*/ 93261 h 93262"/>
                    <a:gd name="connsiteX2" fmla="*/ 0 w 337900"/>
                    <a:gd name="connsiteY2" fmla="*/ 46630 h 93262"/>
                    <a:gd name="connsiteX3" fmla="*/ 0 w 337900"/>
                    <a:gd name="connsiteY3" fmla="*/ 46631 h 93262"/>
                    <a:gd name="connsiteX4" fmla="*/ 46631 w 337900"/>
                    <a:gd name="connsiteY4" fmla="*/ 0 h 93262"/>
                    <a:gd name="connsiteX5" fmla="*/ 337900 w 337900"/>
                    <a:gd name="connsiteY5" fmla="*/ 0 h 93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37900" h="93262">
                      <a:moveTo>
                        <a:pt x="337899" y="93262"/>
                      </a:moveTo>
                      <a:lnTo>
                        <a:pt x="46631" y="93261"/>
                      </a:lnTo>
                      <a:cubicBezTo>
                        <a:pt x="20877" y="93261"/>
                        <a:pt x="0" y="72384"/>
                        <a:pt x="0" y="46630"/>
                      </a:cubicBezTo>
                      <a:lnTo>
                        <a:pt x="0" y="46631"/>
                      </a:lnTo>
                      <a:cubicBezTo>
                        <a:pt x="0" y="20877"/>
                        <a:pt x="20877" y="0"/>
                        <a:pt x="46631" y="0"/>
                      </a:cubicBezTo>
                      <a:lnTo>
                        <a:pt x="337900" y="0"/>
                      </a:lnTo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AC5510D8-095F-4D4C-9831-0ECC729677B5}"/>
                    </a:ext>
                  </a:extLst>
                </p:cNvPr>
                <p:cNvSpPr/>
                <p:nvPr/>
              </p:nvSpPr>
              <p:spPr>
                <a:xfrm rot="18900000">
                  <a:off x="5025038" y="5206058"/>
                  <a:ext cx="280430" cy="224421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4A7922C2-E258-4F71-88A6-86F26C0E8332}"/>
                </a:ext>
              </a:extLst>
            </p:cNvPr>
            <p:cNvSpPr/>
            <p:nvPr/>
          </p:nvSpPr>
          <p:spPr>
            <a:xfrm>
              <a:off x="4641301" y="1496476"/>
              <a:ext cx="607503" cy="70562"/>
            </a:xfrm>
            <a:custGeom>
              <a:avLst/>
              <a:gdLst>
                <a:gd name="connsiteX0" fmla="*/ 510340 w 607503"/>
                <a:gd name="connsiteY0" fmla="*/ 31 h 70562"/>
                <a:gd name="connsiteX1" fmla="*/ 607503 w 607503"/>
                <a:gd name="connsiteY1" fmla="*/ 42059 h 70562"/>
                <a:gd name="connsiteX2" fmla="*/ 579101 w 607503"/>
                <a:gd name="connsiteY2" fmla="*/ 67588 h 70562"/>
                <a:gd name="connsiteX3" fmla="*/ 511184 w 607503"/>
                <a:gd name="connsiteY3" fmla="*/ 38211 h 70562"/>
                <a:gd name="connsiteX4" fmla="*/ 444632 w 607503"/>
                <a:gd name="connsiteY4" fmla="*/ 70562 h 70562"/>
                <a:gd name="connsiteX5" fmla="*/ 415130 w 607503"/>
                <a:gd name="connsiteY5" fmla="*/ 46313 h 70562"/>
                <a:gd name="connsiteX6" fmla="*/ 510340 w 607503"/>
                <a:gd name="connsiteY6" fmla="*/ 31 h 70562"/>
                <a:gd name="connsiteX7" fmla="*/ 95210 w 607503"/>
                <a:gd name="connsiteY7" fmla="*/ 31 h 70562"/>
                <a:gd name="connsiteX8" fmla="*/ 192373 w 607503"/>
                <a:gd name="connsiteY8" fmla="*/ 42059 h 70562"/>
                <a:gd name="connsiteX9" fmla="*/ 163971 w 607503"/>
                <a:gd name="connsiteY9" fmla="*/ 67588 h 70562"/>
                <a:gd name="connsiteX10" fmla="*/ 96054 w 607503"/>
                <a:gd name="connsiteY10" fmla="*/ 38211 h 70562"/>
                <a:gd name="connsiteX11" fmla="*/ 29502 w 607503"/>
                <a:gd name="connsiteY11" fmla="*/ 70562 h 70562"/>
                <a:gd name="connsiteX12" fmla="*/ 0 w 607503"/>
                <a:gd name="connsiteY12" fmla="*/ 46313 h 70562"/>
                <a:gd name="connsiteX13" fmla="*/ 95210 w 607503"/>
                <a:gd name="connsiteY13" fmla="*/ 31 h 7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503" h="70562">
                  <a:moveTo>
                    <a:pt x="510340" y="31"/>
                  </a:moveTo>
                  <a:cubicBezTo>
                    <a:pt x="547304" y="-786"/>
                    <a:pt x="582786" y="14561"/>
                    <a:pt x="607503" y="42059"/>
                  </a:cubicBezTo>
                  <a:lnTo>
                    <a:pt x="579101" y="67588"/>
                  </a:lnTo>
                  <a:cubicBezTo>
                    <a:pt x="561824" y="48367"/>
                    <a:pt x="537022" y="37639"/>
                    <a:pt x="511184" y="38211"/>
                  </a:cubicBezTo>
                  <a:cubicBezTo>
                    <a:pt x="485346" y="38782"/>
                    <a:pt x="461043" y="50596"/>
                    <a:pt x="444632" y="70562"/>
                  </a:cubicBezTo>
                  <a:lnTo>
                    <a:pt x="415130" y="46313"/>
                  </a:lnTo>
                  <a:cubicBezTo>
                    <a:pt x="438607" y="17750"/>
                    <a:pt x="473376" y="848"/>
                    <a:pt x="510340" y="31"/>
                  </a:cubicBezTo>
                  <a:close/>
                  <a:moveTo>
                    <a:pt x="95210" y="31"/>
                  </a:moveTo>
                  <a:cubicBezTo>
                    <a:pt x="132174" y="-786"/>
                    <a:pt x="167656" y="14561"/>
                    <a:pt x="192373" y="42059"/>
                  </a:cubicBezTo>
                  <a:lnTo>
                    <a:pt x="163971" y="67588"/>
                  </a:lnTo>
                  <a:cubicBezTo>
                    <a:pt x="146694" y="48367"/>
                    <a:pt x="121892" y="37639"/>
                    <a:pt x="96054" y="38211"/>
                  </a:cubicBezTo>
                  <a:cubicBezTo>
                    <a:pt x="70216" y="38782"/>
                    <a:pt x="45913" y="50596"/>
                    <a:pt x="29502" y="70562"/>
                  </a:cubicBezTo>
                  <a:lnTo>
                    <a:pt x="0" y="46313"/>
                  </a:lnTo>
                  <a:cubicBezTo>
                    <a:pt x="23477" y="17750"/>
                    <a:pt x="58246" y="848"/>
                    <a:pt x="95210" y="3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F0C35F48-55B5-4033-A667-DF820E624CC0}"/>
              </a:ext>
            </a:extLst>
          </p:cNvPr>
          <p:cNvGrpSpPr/>
          <p:nvPr/>
        </p:nvGrpSpPr>
        <p:grpSpPr>
          <a:xfrm>
            <a:off x="7417059" y="1164564"/>
            <a:ext cx="1064954" cy="2333927"/>
            <a:chOff x="7417059" y="1164564"/>
            <a:chExt cx="1064954" cy="2333927"/>
          </a:xfrm>
        </p:grpSpPr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5DADE7D-AFD3-455A-A4A2-64B36701612A}"/>
                </a:ext>
              </a:extLst>
            </p:cNvPr>
            <p:cNvGrpSpPr/>
            <p:nvPr/>
          </p:nvGrpSpPr>
          <p:grpSpPr>
            <a:xfrm>
              <a:off x="7699321" y="2816866"/>
              <a:ext cx="511132" cy="573681"/>
              <a:chOff x="1637876" y="3309711"/>
              <a:chExt cx="698924" cy="784453"/>
            </a:xfrm>
            <a:solidFill>
              <a:schemeClr val="bg1"/>
            </a:solidFill>
          </p:grpSpPr>
          <p:sp>
            <p:nvSpPr>
              <p:cNvPr id="352" name="フリーフォーム: 図形 351">
                <a:extLst>
                  <a:ext uri="{FF2B5EF4-FFF2-40B4-BE49-F238E27FC236}">
                    <a16:creationId xmlns:a16="http://schemas.microsoft.com/office/drawing/2014/main" id="{DC67D0E5-F069-4E60-BB14-5AF1489A2287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53" name="フリーフォーム: 図形 352">
                <a:extLst>
                  <a:ext uri="{FF2B5EF4-FFF2-40B4-BE49-F238E27FC236}">
                    <a16:creationId xmlns:a16="http://schemas.microsoft.com/office/drawing/2014/main" id="{62E80B6C-5FD0-48B2-A423-6D5FFF7C3242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57" name="台形 356">
              <a:extLst>
                <a:ext uri="{FF2B5EF4-FFF2-40B4-BE49-F238E27FC236}">
                  <a16:creationId xmlns:a16="http://schemas.microsoft.com/office/drawing/2014/main" id="{F307ADEF-FFE6-4B7E-881B-ABF49347E5AB}"/>
                </a:ext>
              </a:extLst>
            </p:cNvPr>
            <p:cNvSpPr/>
            <p:nvPr/>
          </p:nvSpPr>
          <p:spPr bwMode="auto">
            <a:xfrm>
              <a:off x="7850870" y="1961685"/>
              <a:ext cx="197332" cy="264489"/>
            </a:xfrm>
            <a:prstGeom prst="trapezoid">
              <a:avLst>
                <a:gd name="adj" fmla="val 17426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0" name="フリーフォーム: 図形 379">
              <a:extLst>
                <a:ext uri="{FF2B5EF4-FFF2-40B4-BE49-F238E27FC236}">
                  <a16:creationId xmlns:a16="http://schemas.microsoft.com/office/drawing/2014/main" id="{1FE7E6ED-C808-4E4C-83EB-EBAC65C4691B}"/>
                </a:ext>
              </a:extLst>
            </p:cNvPr>
            <p:cNvSpPr/>
            <p:nvPr/>
          </p:nvSpPr>
          <p:spPr>
            <a:xfrm>
              <a:off x="7706036" y="3388831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81" name="フリーフォーム: 図形 380">
              <a:extLst>
                <a:ext uri="{FF2B5EF4-FFF2-40B4-BE49-F238E27FC236}">
                  <a16:creationId xmlns:a16="http://schemas.microsoft.com/office/drawing/2014/main" id="{21E092D5-7C9F-4F71-B51C-E62077BAABEE}"/>
                </a:ext>
              </a:extLst>
            </p:cNvPr>
            <p:cNvSpPr/>
            <p:nvPr/>
          </p:nvSpPr>
          <p:spPr>
            <a:xfrm flipH="1">
              <a:off x="7987017" y="3388831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382" name="フリーフォーム: 図形 381">
              <a:extLst>
                <a:ext uri="{FF2B5EF4-FFF2-40B4-BE49-F238E27FC236}">
                  <a16:creationId xmlns:a16="http://schemas.microsoft.com/office/drawing/2014/main" id="{D03DF88D-58BA-4EC2-BA48-4F1797E80280}"/>
                </a:ext>
              </a:extLst>
            </p:cNvPr>
            <p:cNvSpPr/>
            <p:nvPr/>
          </p:nvSpPr>
          <p:spPr>
            <a:xfrm>
              <a:off x="7579095" y="2117017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83" name="四角形: 上の 2 つの角を丸める 382">
              <a:extLst>
                <a:ext uri="{FF2B5EF4-FFF2-40B4-BE49-F238E27FC236}">
                  <a16:creationId xmlns:a16="http://schemas.microsoft.com/office/drawing/2014/main" id="{643A7460-AA34-4A3E-BD4B-D5053EF03022}"/>
                </a:ext>
              </a:extLst>
            </p:cNvPr>
            <p:cNvSpPr/>
            <p:nvPr/>
          </p:nvSpPr>
          <p:spPr>
            <a:xfrm>
              <a:off x="7837588" y="2067695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4" name="楕円 383">
              <a:extLst>
                <a:ext uri="{FF2B5EF4-FFF2-40B4-BE49-F238E27FC236}">
                  <a16:creationId xmlns:a16="http://schemas.microsoft.com/office/drawing/2014/main" id="{734C9E4E-D2B7-4896-B9FB-EF1A0ABED428}"/>
                </a:ext>
              </a:extLst>
            </p:cNvPr>
            <p:cNvSpPr/>
            <p:nvPr/>
          </p:nvSpPr>
          <p:spPr bwMode="auto">
            <a:xfrm>
              <a:off x="7887812" y="2361502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5" name="楕円 384">
              <a:extLst>
                <a:ext uri="{FF2B5EF4-FFF2-40B4-BE49-F238E27FC236}">
                  <a16:creationId xmlns:a16="http://schemas.microsoft.com/office/drawing/2014/main" id="{5E5E54C6-6EDE-4FEF-BC73-95E71E40B0D6}"/>
                </a:ext>
              </a:extLst>
            </p:cNvPr>
            <p:cNvSpPr/>
            <p:nvPr/>
          </p:nvSpPr>
          <p:spPr bwMode="auto">
            <a:xfrm>
              <a:off x="7887812" y="2567691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6" name="フリーフォーム: 図形 385">
              <a:extLst>
                <a:ext uri="{FF2B5EF4-FFF2-40B4-BE49-F238E27FC236}">
                  <a16:creationId xmlns:a16="http://schemas.microsoft.com/office/drawing/2014/main" id="{76305CE1-B803-4424-9DA0-4FC8F66C60D5}"/>
                </a:ext>
              </a:extLst>
            </p:cNvPr>
            <p:cNvSpPr/>
            <p:nvPr/>
          </p:nvSpPr>
          <p:spPr>
            <a:xfrm>
              <a:off x="7835702" y="2063750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87" name="フリーフォーム: 図形 386">
              <a:extLst>
                <a:ext uri="{FF2B5EF4-FFF2-40B4-BE49-F238E27FC236}">
                  <a16:creationId xmlns:a16="http://schemas.microsoft.com/office/drawing/2014/main" id="{E2856C39-4C61-4373-B5E4-AC040E7B4158}"/>
                </a:ext>
              </a:extLst>
            </p:cNvPr>
            <p:cNvSpPr/>
            <p:nvPr/>
          </p:nvSpPr>
          <p:spPr bwMode="auto">
            <a:xfrm rot="9900000">
              <a:off x="764556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74915FC0-AB62-446D-868B-C4FC5A1B1660}"/>
                </a:ext>
              </a:extLst>
            </p:cNvPr>
            <p:cNvSpPr/>
            <p:nvPr/>
          </p:nvSpPr>
          <p:spPr bwMode="auto">
            <a:xfrm rot="11700000" flipH="1">
              <a:off x="7955267" y="2387737"/>
              <a:ext cx="311265" cy="572588"/>
            </a:xfrm>
            <a:custGeom>
              <a:avLst/>
              <a:gdLst>
                <a:gd name="connsiteX0" fmla="*/ 291487 w 328801"/>
                <a:gd name="connsiteY0" fmla="*/ 631444 h 631444"/>
                <a:gd name="connsiteX1" fmla="*/ 179896 w 328801"/>
                <a:gd name="connsiteY1" fmla="*/ 601543 h 631444"/>
                <a:gd name="connsiteX2" fmla="*/ 210014 w 328801"/>
                <a:gd name="connsiteY2" fmla="*/ 489140 h 631444"/>
                <a:gd name="connsiteX3" fmla="*/ 89669 w 328801"/>
                <a:gd name="connsiteY3" fmla="*/ 238013 h 631444"/>
                <a:gd name="connsiteX4" fmla="*/ 85588 w 328801"/>
                <a:gd name="connsiteY4" fmla="*/ 237132 h 631444"/>
                <a:gd name="connsiteX5" fmla="*/ 64608 w 328801"/>
                <a:gd name="connsiteY5" fmla="*/ 222013 h 631444"/>
                <a:gd name="connsiteX6" fmla="*/ 50608 w 328801"/>
                <a:gd name="connsiteY6" fmla="*/ 199820 h 631444"/>
                <a:gd name="connsiteX7" fmla="*/ 12525 w 328801"/>
                <a:gd name="connsiteY7" fmla="*/ 130240 h 631444"/>
                <a:gd name="connsiteX8" fmla="*/ 7324 w 328801"/>
                <a:gd name="connsiteY8" fmla="*/ 84063 h 631444"/>
                <a:gd name="connsiteX9" fmla="*/ 35195 w 328801"/>
                <a:gd name="connsiteY9" fmla="*/ 95862 h 631444"/>
                <a:gd name="connsiteX10" fmla="*/ 49509 w 328801"/>
                <a:gd name="connsiteY10" fmla="*/ 124228 h 631444"/>
                <a:gd name="connsiteX11" fmla="*/ 49509 w 328801"/>
                <a:gd name="connsiteY11" fmla="*/ 31490 h 631444"/>
                <a:gd name="connsiteX12" fmla="*/ 64352 w 328801"/>
                <a:gd name="connsiteY12" fmla="*/ 15625 h 631444"/>
                <a:gd name="connsiteX13" fmla="*/ 79195 w 328801"/>
                <a:gd name="connsiteY13" fmla="*/ 31490 h 631444"/>
                <a:gd name="connsiteX14" fmla="*/ 79195 w 328801"/>
                <a:gd name="connsiteY14" fmla="*/ 98575 h 631444"/>
                <a:gd name="connsiteX15" fmla="*/ 82664 w 328801"/>
                <a:gd name="connsiteY15" fmla="*/ 96200 h 631444"/>
                <a:gd name="connsiteX16" fmla="*/ 84396 w 328801"/>
                <a:gd name="connsiteY16" fmla="*/ 95576 h 631444"/>
                <a:gd name="connsiteX17" fmla="*/ 84396 w 328801"/>
                <a:gd name="connsiteY17" fmla="*/ 15865 h 631444"/>
                <a:gd name="connsiteX18" fmla="*/ 93462 w 328801"/>
                <a:gd name="connsiteY18" fmla="*/ 1247 h 631444"/>
                <a:gd name="connsiteX19" fmla="*/ 99239 w 328801"/>
                <a:gd name="connsiteY19" fmla="*/ 0 h 631444"/>
                <a:gd name="connsiteX20" fmla="*/ 114083 w 328801"/>
                <a:gd name="connsiteY20" fmla="*/ 15865 h 631444"/>
                <a:gd name="connsiteX21" fmla="*/ 114083 w 328801"/>
                <a:gd name="connsiteY21" fmla="*/ 89848 h 631444"/>
                <a:gd name="connsiteX22" fmla="*/ 119500 w 328801"/>
                <a:gd name="connsiteY22" fmla="*/ 91018 h 631444"/>
                <a:gd name="connsiteX23" fmla="*/ 119500 w 328801"/>
                <a:gd name="connsiteY23" fmla="*/ 31490 h 631444"/>
                <a:gd name="connsiteX24" fmla="*/ 134344 w 328801"/>
                <a:gd name="connsiteY24" fmla="*/ 15625 h 631444"/>
                <a:gd name="connsiteX25" fmla="*/ 149187 w 328801"/>
                <a:gd name="connsiteY25" fmla="*/ 31490 h 631444"/>
                <a:gd name="connsiteX26" fmla="*/ 149187 w 328801"/>
                <a:gd name="connsiteY26" fmla="*/ 102709 h 631444"/>
                <a:gd name="connsiteX27" fmla="*/ 153265 w 328801"/>
                <a:gd name="connsiteY27" fmla="*/ 105353 h 631444"/>
                <a:gd name="connsiteX28" fmla="*/ 154604 w 328801"/>
                <a:gd name="connsiteY28" fmla="*/ 62737 h 631444"/>
                <a:gd name="connsiteX29" fmla="*/ 165547 w 328801"/>
                <a:gd name="connsiteY29" fmla="*/ 51041 h 631444"/>
                <a:gd name="connsiteX30" fmla="*/ 176490 w 328801"/>
                <a:gd name="connsiteY30" fmla="*/ 62737 h 631444"/>
                <a:gd name="connsiteX31" fmla="*/ 176490 w 328801"/>
                <a:gd name="connsiteY31" fmla="*/ 152309 h 631444"/>
                <a:gd name="connsiteX32" fmla="*/ 177284 w 328801"/>
                <a:gd name="connsiteY32" fmla="*/ 159790 h 631444"/>
                <a:gd name="connsiteX33" fmla="*/ 177284 w 328801"/>
                <a:gd name="connsiteY33" fmla="*/ 172129 h 631444"/>
                <a:gd name="connsiteX34" fmla="*/ 172097 w 328801"/>
                <a:gd name="connsiteY34" fmla="*/ 199589 h 631444"/>
                <a:gd name="connsiteX35" fmla="*/ 168516 w 328801"/>
                <a:gd name="connsiteY35" fmla="*/ 205267 h 631444"/>
                <a:gd name="connsiteX36" fmla="*/ 197066 w 328801"/>
                <a:gd name="connsiteY36" fmla="*/ 253297 h 631444"/>
                <a:gd name="connsiteX37" fmla="*/ 321921 w 328801"/>
                <a:gd name="connsiteY37" fmla="*/ 442383 h 631444"/>
                <a:gd name="connsiteX38" fmla="*/ 328737 w 328801"/>
                <a:gd name="connsiteY38" fmla="*/ 465970 h 631444"/>
                <a:gd name="connsiteX39" fmla="*/ 327991 w 328801"/>
                <a:gd name="connsiteY39" fmla="*/ 474546 h 631444"/>
                <a:gd name="connsiteX40" fmla="*/ 328430 w 328801"/>
                <a:gd name="connsiteY40" fmla="*/ 476029 h 631444"/>
                <a:gd name="connsiteX41" fmla="*/ 326414 w 328801"/>
                <a:gd name="connsiteY41" fmla="*/ 501094 h 631444"/>
                <a:gd name="connsiteX0" fmla="*/ 302581 w 328801"/>
                <a:gd name="connsiteY0" fmla="*/ 590042 h 601543"/>
                <a:gd name="connsiteX1" fmla="*/ 179896 w 328801"/>
                <a:gd name="connsiteY1" fmla="*/ 601543 h 601543"/>
                <a:gd name="connsiteX2" fmla="*/ 210014 w 328801"/>
                <a:gd name="connsiteY2" fmla="*/ 489140 h 601543"/>
                <a:gd name="connsiteX3" fmla="*/ 89669 w 328801"/>
                <a:gd name="connsiteY3" fmla="*/ 238013 h 601543"/>
                <a:gd name="connsiteX4" fmla="*/ 85588 w 328801"/>
                <a:gd name="connsiteY4" fmla="*/ 237132 h 601543"/>
                <a:gd name="connsiteX5" fmla="*/ 64608 w 328801"/>
                <a:gd name="connsiteY5" fmla="*/ 222013 h 601543"/>
                <a:gd name="connsiteX6" fmla="*/ 50608 w 328801"/>
                <a:gd name="connsiteY6" fmla="*/ 199820 h 601543"/>
                <a:gd name="connsiteX7" fmla="*/ 12525 w 328801"/>
                <a:gd name="connsiteY7" fmla="*/ 130240 h 601543"/>
                <a:gd name="connsiteX8" fmla="*/ 7324 w 328801"/>
                <a:gd name="connsiteY8" fmla="*/ 84063 h 601543"/>
                <a:gd name="connsiteX9" fmla="*/ 35195 w 328801"/>
                <a:gd name="connsiteY9" fmla="*/ 95862 h 601543"/>
                <a:gd name="connsiteX10" fmla="*/ 49509 w 328801"/>
                <a:gd name="connsiteY10" fmla="*/ 124228 h 601543"/>
                <a:gd name="connsiteX11" fmla="*/ 49509 w 328801"/>
                <a:gd name="connsiteY11" fmla="*/ 31490 h 601543"/>
                <a:gd name="connsiteX12" fmla="*/ 64352 w 328801"/>
                <a:gd name="connsiteY12" fmla="*/ 15625 h 601543"/>
                <a:gd name="connsiteX13" fmla="*/ 79195 w 328801"/>
                <a:gd name="connsiteY13" fmla="*/ 31490 h 601543"/>
                <a:gd name="connsiteX14" fmla="*/ 79195 w 328801"/>
                <a:gd name="connsiteY14" fmla="*/ 98575 h 601543"/>
                <a:gd name="connsiteX15" fmla="*/ 82664 w 328801"/>
                <a:gd name="connsiteY15" fmla="*/ 96200 h 601543"/>
                <a:gd name="connsiteX16" fmla="*/ 84396 w 328801"/>
                <a:gd name="connsiteY16" fmla="*/ 95576 h 601543"/>
                <a:gd name="connsiteX17" fmla="*/ 84396 w 328801"/>
                <a:gd name="connsiteY17" fmla="*/ 15865 h 601543"/>
                <a:gd name="connsiteX18" fmla="*/ 93462 w 328801"/>
                <a:gd name="connsiteY18" fmla="*/ 1247 h 601543"/>
                <a:gd name="connsiteX19" fmla="*/ 99239 w 328801"/>
                <a:gd name="connsiteY19" fmla="*/ 0 h 601543"/>
                <a:gd name="connsiteX20" fmla="*/ 114083 w 328801"/>
                <a:gd name="connsiteY20" fmla="*/ 15865 h 601543"/>
                <a:gd name="connsiteX21" fmla="*/ 114083 w 328801"/>
                <a:gd name="connsiteY21" fmla="*/ 89848 h 601543"/>
                <a:gd name="connsiteX22" fmla="*/ 119500 w 328801"/>
                <a:gd name="connsiteY22" fmla="*/ 91018 h 601543"/>
                <a:gd name="connsiteX23" fmla="*/ 119500 w 328801"/>
                <a:gd name="connsiteY23" fmla="*/ 31490 h 601543"/>
                <a:gd name="connsiteX24" fmla="*/ 134344 w 328801"/>
                <a:gd name="connsiteY24" fmla="*/ 15625 h 601543"/>
                <a:gd name="connsiteX25" fmla="*/ 149187 w 328801"/>
                <a:gd name="connsiteY25" fmla="*/ 31490 h 601543"/>
                <a:gd name="connsiteX26" fmla="*/ 149187 w 328801"/>
                <a:gd name="connsiteY26" fmla="*/ 102709 h 601543"/>
                <a:gd name="connsiteX27" fmla="*/ 153265 w 328801"/>
                <a:gd name="connsiteY27" fmla="*/ 105353 h 601543"/>
                <a:gd name="connsiteX28" fmla="*/ 154604 w 328801"/>
                <a:gd name="connsiteY28" fmla="*/ 62737 h 601543"/>
                <a:gd name="connsiteX29" fmla="*/ 165547 w 328801"/>
                <a:gd name="connsiteY29" fmla="*/ 51041 h 601543"/>
                <a:gd name="connsiteX30" fmla="*/ 176490 w 328801"/>
                <a:gd name="connsiteY30" fmla="*/ 62737 h 601543"/>
                <a:gd name="connsiteX31" fmla="*/ 176490 w 328801"/>
                <a:gd name="connsiteY31" fmla="*/ 152309 h 601543"/>
                <a:gd name="connsiteX32" fmla="*/ 177284 w 328801"/>
                <a:gd name="connsiteY32" fmla="*/ 159790 h 601543"/>
                <a:gd name="connsiteX33" fmla="*/ 177284 w 328801"/>
                <a:gd name="connsiteY33" fmla="*/ 172129 h 601543"/>
                <a:gd name="connsiteX34" fmla="*/ 172097 w 328801"/>
                <a:gd name="connsiteY34" fmla="*/ 199589 h 601543"/>
                <a:gd name="connsiteX35" fmla="*/ 168516 w 328801"/>
                <a:gd name="connsiteY35" fmla="*/ 205267 h 601543"/>
                <a:gd name="connsiteX36" fmla="*/ 197066 w 328801"/>
                <a:gd name="connsiteY36" fmla="*/ 253297 h 601543"/>
                <a:gd name="connsiteX37" fmla="*/ 321921 w 328801"/>
                <a:gd name="connsiteY37" fmla="*/ 442383 h 601543"/>
                <a:gd name="connsiteX38" fmla="*/ 328737 w 328801"/>
                <a:gd name="connsiteY38" fmla="*/ 465970 h 601543"/>
                <a:gd name="connsiteX39" fmla="*/ 327991 w 328801"/>
                <a:gd name="connsiteY39" fmla="*/ 474546 h 601543"/>
                <a:gd name="connsiteX40" fmla="*/ 328430 w 328801"/>
                <a:gd name="connsiteY40" fmla="*/ 476029 h 601543"/>
                <a:gd name="connsiteX41" fmla="*/ 326414 w 328801"/>
                <a:gd name="connsiteY41" fmla="*/ 501094 h 601543"/>
                <a:gd name="connsiteX42" fmla="*/ 302581 w 328801"/>
                <a:gd name="connsiteY42" fmla="*/ 590042 h 601543"/>
                <a:gd name="connsiteX0" fmla="*/ 302581 w 328801"/>
                <a:gd name="connsiteY0" fmla="*/ 590042 h 590042"/>
                <a:gd name="connsiteX1" fmla="*/ 190373 w 328801"/>
                <a:gd name="connsiteY1" fmla="*/ 562441 h 590042"/>
                <a:gd name="connsiteX2" fmla="*/ 210014 w 328801"/>
                <a:gd name="connsiteY2" fmla="*/ 489140 h 590042"/>
                <a:gd name="connsiteX3" fmla="*/ 89669 w 328801"/>
                <a:gd name="connsiteY3" fmla="*/ 238013 h 590042"/>
                <a:gd name="connsiteX4" fmla="*/ 85588 w 328801"/>
                <a:gd name="connsiteY4" fmla="*/ 237132 h 590042"/>
                <a:gd name="connsiteX5" fmla="*/ 64608 w 328801"/>
                <a:gd name="connsiteY5" fmla="*/ 222013 h 590042"/>
                <a:gd name="connsiteX6" fmla="*/ 50608 w 328801"/>
                <a:gd name="connsiteY6" fmla="*/ 199820 h 590042"/>
                <a:gd name="connsiteX7" fmla="*/ 12525 w 328801"/>
                <a:gd name="connsiteY7" fmla="*/ 130240 h 590042"/>
                <a:gd name="connsiteX8" fmla="*/ 7324 w 328801"/>
                <a:gd name="connsiteY8" fmla="*/ 84063 h 590042"/>
                <a:gd name="connsiteX9" fmla="*/ 35195 w 328801"/>
                <a:gd name="connsiteY9" fmla="*/ 95862 h 590042"/>
                <a:gd name="connsiteX10" fmla="*/ 49509 w 328801"/>
                <a:gd name="connsiteY10" fmla="*/ 124228 h 590042"/>
                <a:gd name="connsiteX11" fmla="*/ 49509 w 328801"/>
                <a:gd name="connsiteY11" fmla="*/ 31490 h 590042"/>
                <a:gd name="connsiteX12" fmla="*/ 64352 w 328801"/>
                <a:gd name="connsiteY12" fmla="*/ 15625 h 590042"/>
                <a:gd name="connsiteX13" fmla="*/ 79195 w 328801"/>
                <a:gd name="connsiteY13" fmla="*/ 31490 h 590042"/>
                <a:gd name="connsiteX14" fmla="*/ 79195 w 328801"/>
                <a:gd name="connsiteY14" fmla="*/ 98575 h 590042"/>
                <a:gd name="connsiteX15" fmla="*/ 82664 w 328801"/>
                <a:gd name="connsiteY15" fmla="*/ 96200 h 590042"/>
                <a:gd name="connsiteX16" fmla="*/ 84396 w 328801"/>
                <a:gd name="connsiteY16" fmla="*/ 95576 h 590042"/>
                <a:gd name="connsiteX17" fmla="*/ 84396 w 328801"/>
                <a:gd name="connsiteY17" fmla="*/ 15865 h 590042"/>
                <a:gd name="connsiteX18" fmla="*/ 93462 w 328801"/>
                <a:gd name="connsiteY18" fmla="*/ 1247 h 590042"/>
                <a:gd name="connsiteX19" fmla="*/ 99239 w 328801"/>
                <a:gd name="connsiteY19" fmla="*/ 0 h 590042"/>
                <a:gd name="connsiteX20" fmla="*/ 114083 w 328801"/>
                <a:gd name="connsiteY20" fmla="*/ 15865 h 590042"/>
                <a:gd name="connsiteX21" fmla="*/ 114083 w 328801"/>
                <a:gd name="connsiteY21" fmla="*/ 89848 h 590042"/>
                <a:gd name="connsiteX22" fmla="*/ 119500 w 328801"/>
                <a:gd name="connsiteY22" fmla="*/ 91018 h 590042"/>
                <a:gd name="connsiteX23" fmla="*/ 119500 w 328801"/>
                <a:gd name="connsiteY23" fmla="*/ 31490 h 590042"/>
                <a:gd name="connsiteX24" fmla="*/ 134344 w 328801"/>
                <a:gd name="connsiteY24" fmla="*/ 15625 h 590042"/>
                <a:gd name="connsiteX25" fmla="*/ 149187 w 328801"/>
                <a:gd name="connsiteY25" fmla="*/ 31490 h 590042"/>
                <a:gd name="connsiteX26" fmla="*/ 149187 w 328801"/>
                <a:gd name="connsiteY26" fmla="*/ 102709 h 590042"/>
                <a:gd name="connsiteX27" fmla="*/ 153265 w 328801"/>
                <a:gd name="connsiteY27" fmla="*/ 105353 h 590042"/>
                <a:gd name="connsiteX28" fmla="*/ 154604 w 328801"/>
                <a:gd name="connsiteY28" fmla="*/ 62737 h 590042"/>
                <a:gd name="connsiteX29" fmla="*/ 165547 w 328801"/>
                <a:gd name="connsiteY29" fmla="*/ 51041 h 590042"/>
                <a:gd name="connsiteX30" fmla="*/ 176490 w 328801"/>
                <a:gd name="connsiteY30" fmla="*/ 62737 h 590042"/>
                <a:gd name="connsiteX31" fmla="*/ 176490 w 328801"/>
                <a:gd name="connsiteY31" fmla="*/ 152309 h 590042"/>
                <a:gd name="connsiteX32" fmla="*/ 177284 w 328801"/>
                <a:gd name="connsiteY32" fmla="*/ 159790 h 590042"/>
                <a:gd name="connsiteX33" fmla="*/ 177284 w 328801"/>
                <a:gd name="connsiteY33" fmla="*/ 172129 h 590042"/>
                <a:gd name="connsiteX34" fmla="*/ 172097 w 328801"/>
                <a:gd name="connsiteY34" fmla="*/ 199589 h 590042"/>
                <a:gd name="connsiteX35" fmla="*/ 168516 w 328801"/>
                <a:gd name="connsiteY35" fmla="*/ 205267 h 590042"/>
                <a:gd name="connsiteX36" fmla="*/ 197066 w 328801"/>
                <a:gd name="connsiteY36" fmla="*/ 253297 h 590042"/>
                <a:gd name="connsiteX37" fmla="*/ 321921 w 328801"/>
                <a:gd name="connsiteY37" fmla="*/ 442383 h 590042"/>
                <a:gd name="connsiteX38" fmla="*/ 328737 w 328801"/>
                <a:gd name="connsiteY38" fmla="*/ 465970 h 590042"/>
                <a:gd name="connsiteX39" fmla="*/ 327991 w 328801"/>
                <a:gd name="connsiteY39" fmla="*/ 474546 h 590042"/>
                <a:gd name="connsiteX40" fmla="*/ 328430 w 328801"/>
                <a:gd name="connsiteY40" fmla="*/ 476029 h 590042"/>
                <a:gd name="connsiteX41" fmla="*/ 326414 w 328801"/>
                <a:gd name="connsiteY41" fmla="*/ 501094 h 590042"/>
                <a:gd name="connsiteX42" fmla="*/ 302581 w 328801"/>
                <a:gd name="connsiteY42" fmla="*/ 590042 h 5900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328801" h="590042">
                  <a:moveTo>
                    <a:pt x="302581" y="590042"/>
                  </a:moveTo>
                  <a:lnTo>
                    <a:pt x="190373" y="562441"/>
                  </a:lnTo>
                  <a:lnTo>
                    <a:pt x="210014" y="489140"/>
                  </a:lnTo>
                  <a:lnTo>
                    <a:pt x="89669" y="238013"/>
                  </a:lnTo>
                  <a:lnTo>
                    <a:pt x="85588" y="237132"/>
                  </a:lnTo>
                  <a:cubicBezTo>
                    <a:pt x="77692" y="233562"/>
                    <a:pt x="70580" y="228397"/>
                    <a:pt x="64608" y="222013"/>
                  </a:cubicBezTo>
                  <a:lnTo>
                    <a:pt x="50608" y="199820"/>
                  </a:lnTo>
                  <a:lnTo>
                    <a:pt x="12525" y="130240"/>
                  </a:lnTo>
                  <a:cubicBezTo>
                    <a:pt x="4080" y="113578"/>
                    <a:pt x="-7941" y="92423"/>
                    <a:pt x="7324" y="84063"/>
                  </a:cubicBezTo>
                  <a:cubicBezTo>
                    <a:pt x="22588" y="75702"/>
                    <a:pt x="28534" y="91752"/>
                    <a:pt x="35195" y="95862"/>
                  </a:cubicBezTo>
                  <a:lnTo>
                    <a:pt x="49509" y="124228"/>
                  </a:lnTo>
                  <a:lnTo>
                    <a:pt x="49509" y="31490"/>
                  </a:lnTo>
                  <a:cubicBezTo>
                    <a:pt x="49509" y="22728"/>
                    <a:pt x="56154" y="15625"/>
                    <a:pt x="64352" y="15625"/>
                  </a:cubicBezTo>
                  <a:cubicBezTo>
                    <a:pt x="72550" y="15625"/>
                    <a:pt x="79195" y="22728"/>
                    <a:pt x="79195" y="31490"/>
                  </a:cubicBezTo>
                  <a:lnTo>
                    <a:pt x="79195" y="98575"/>
                  </a:lnTo>
                  <a:lnTo>
                    <a:pt x="82664" y="96200"/>
                  </a:lnTo>
                  <a:lnTo>
                    <a:pt x="84396" y="95576"/>
                  </a:lnTo>
                  <a:lnTo>
                    <a:pt x="84396" y="15865"/>
                  </a:lnTo>
                  <a:cubicBezTo>
                    <a:pt x="84396" y="9294"/>
                    <a:pt x="88134" y="3655"/>
                    <a:pt x="93462" y="1247"/>
                  </a:cubicBezTo>
                  <a:cubicBezTo>
                    <a:pt x="95238" y="444"/>
                    <a:pt x="97190" y="0"/>
                    <a:pt x="99239" y="0"/>
                  </a:cubicBezTo>
                  <a:cubicBezTo>
                    <a:pt x="107437" y="0"/>
                    <a:pt x="114083" y="7103"/>
                    <a:pt x="114083" y="15865"/>
                  </a:cubicBezTo>
                  <a:lnTo>
                    <a:pt x="114083" y="89848"/>
                  </a:lnTo>
                  <a:lnTo>
                    <a:pt x="119500" y="91018"/>
                  </a:lnTo>
                  <a:lnTo>
                    <a:pt x="119500" y="31490"/>
                  </a:lnTo>
                  <a:cubicBezTo>
                    <a:pt x="119500" y="22727"/>
                    <a:pt x="126146" y="15625"/>
                    <a:pt x="134344" y="15625"/>
                  </a:cubicBezTo>
                  <a:cubicBezTo>
                    <a:pt x="142542" y="15625"/>
                    <a:pt x="149187" y="22728"/>
                    <a:pt x="149187" y="31490"/>
                  </a:cubicBezTo>
                  <a:lnTo>
                    <a:pt x="149187" y="102709"/>
                  </a:lnTo>
                  <a:lnTo>
                    <a:pt x="153265" y="105353"/>
                  </a:lnTo>
                  <a:cubicBezTo>
                    <a:pt x="153711" y="91148"/>
                    <a:pt x="154158" y="76942"/>
                    <a:pt x="154604" y="62737"/>
                  </a:cubicBezTo>
                  <a:cubicBezTo>
                    <a:pt x="154604" y="56277"/>
                    <a:pt x="159504" y="51041"/>
                    <a:pt x="165547" y="51041"/>
                  </a:cubicBezTo>
                  <a:cubicBezTo>
                    <a:pt x="171591" y="51041"/>
                    <a:pt x="176490" y="56277"/>
                    <a:pt x="176490" y="62737"/>
                  </a:cubicBezTo>
                  <a:lnTo>
                    <a:pt x="176490" y="152309"/>
                  </a:lnTo>
                  <a:cubicBezTo>
                    <a:pt x="176755" y="154803"/>
                    <a:pt x="177019" y="157296"/>
                    <a:pt x="177284" y="159790"/>
                  </a:cubicBezTo>
                  <a:lnTo>
                    <a:pt x="177284" y="172129"/>
                  </a:lnTo>
                  <a:cubicBezTo>
                    <a:pt x="177284" y="181870"/>
                    <a:pt x="175437" y="191149"/>
                    <a:pt x="172097" y="199589"/>
                  </a:cubicBezTo>
                  <a:lnTo>
                    <a:pt x="168516" y="205267"/>
                  </a:lnTo>
                  <a:lnTo>
                    <a:pt x="197066" y="253297"/>
                  </a:lnTo>
                  <a:cubicBezTo>
                    <a:pt x="238684" y="316326"/>
                    <a:pt x="287985" y="376560"/>
                    <a:pt x="321921" y="442383"/>
                  </a:cubicBezTo>
                  <a:cubicBezTo>
                    <a:pt x="325762" y="449834"/>
                    <a:pt x="327993" y="457852"/>
                    <a:pt x="328737" y="465970"/>
                  </a:cubicBezTo>
                  <a:cubicBezTo>
                    <a:pt x="328488" y="468829"/>
                    <a:pt x="328240" y="471687"/>
                    <a:pt x="327991" y="474546"/>
                  </a:cubicBezTo>
                  <a:lnTo>
                    <a:pt x="328430" y="476029"/>
                  </a:lnTo>
                  <a:cubicBezTo>
                    <a:pt x="329286" y="484128"/>
                    <a:pt x="328684" y="492620"/>
                    <a:pt x="326414" y="501094"/>
                  </a:cubicBezTo>
                  <a:lnTo>
                    <a:pt x="302581" y="590042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9" name="正方形/長方形 388">
              <a:extLst>
                <a:ext uri="{FF2B5EF4-FFF2-40B4-BE49-F238E27FC236}">
                  <a16:creationId xmlns:a16="http://schemas.microsoft.com/office/drawing/2014/main" id="{D2E6D6D2-03FF-4BF9-A35A-E8838E8553DD}"/>
                </a:ext>
              </a:extLst>
            </p:cNvPr>
            <p:cNvSpPr/>
            <p:nvPr/>
          </p:nvSpPr>
          <p:spPr>
            <a:xfrm>
              <a:off x="8022589" y="2301168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62B9E1E6-55A4-47AD-B2DB-1410F1E9FFD0}"/>
                </a:ext>
              </a:extLst>
            </p:cNvPr>
            <p:cNvGrpSpPr/>
            <p:nvPr/>
          </p:nvGrpSpPr>
          <p:grpSpPr>
            <a:xfrm>
              <a:off x="7417059" y="1164564"/>
              <a:ext cx="1064954" cy="1051566"/>
              <a:chOff x="7438144" y="1001084"/>
              <a:chExt cx="1022784" cy="1009927"/>
            </a:xfrm>
          </p:grpSpPr>
          <p:sp>
            <p:nvSpPr>
              <p:cNvPr id="350" name="フリーフォーム: 図形 349">
                <a:extLst>
                  <a:ext uri="{FF2B5EF4-FFF2-40B4-BE49-F238E27FC236}">
                    <a16:creationId xmlns:a16="http://schemas.microsoft.com/office/drawing/2014/main" id="{6C7BE941-12CC-435C-BDD8-BC14E28526AD}"/>
                  </a:ext>
                </a:extLst>
              </p:cNvPr>
              <p:cNvSpPr/>
              <p:nvPr/>
            </p:nvSpPr>
            <p:spPr>
              <a:xfrm>
                <a:off x="7503698" y="1001084"/>
                <a:ext cx="888780" cy="610446"/>
              </a:xfrm>
              <a:custGeom>
                <a:avLst/>
                <a:gdLst>
                  <a:gd name="connsiteX0" fmla="*/ 436585 w 1015371"/>
                  <a:gd name="connsiteY0" fmla="*/ 244 h 665885"/>
                  <a:gd name="connsiteX1" fmla="*/ 570531 w 1015371"/>
                  <a:gd name="connsiteY1" fmla="*/ 19617 h 665885"/>
                  <a:gd name="connsiteX2" fmla="*/ 605287 w 1015371"/>
                  <a:gd name="connsiteY2" fmla="*/ 36145 h 665885"/>
                  <a:gd name="connsiteX3" fmla="*/ 631132 w 1015371"/>
                  <a:gd name="connsiteY3" fmla="*/ 25865 h 665885"/>
                  <a:gd name="connsiteX4" fmla="*/ 678406 w 1015371"/>
                  <a:gd name="connsiteY4" fmla="*/ 21079 h 665885"/>
                  <a:gd name="connsiteX5" fmla="*/ 954628 w 1015371"/>
                  <a:gd name="connsiteY5" fmla="*/ 217513 h 665885"/>
                  <a:gd name="connsiteX6" fmla="*/ 921957 w 1015371"/>
                  <a:gd name="connsiteY6" fmla="*/ 622641 h 665885"/>
                  <a:gd name="connsiteX7" fmla="*/ 635586 w 1015371"/>
                  <a:gd name="connsiteY7" fmla="*/ 552064 h 665885"/>
                  <a:gd name="connsiteX8" fmla="*/ 618909 w 1015371"/>
                  <a:gd name="connsiteY8" fmla="*/ 533602 h 665885"/>
                  <a:gd name="connsiteX9" fmla="*/ 595139 w 1015371"/>
                  <a:gd name="connsiteY9" fmla="*/ 556350 h 665885"/>
                  <a:gd name="connsiteX10" fmla="*/ 529592 w 1015371"/>
                  <a:gd name="connsiteY10" fmla="*/ 601467 h 665885"/>
                  <a:gd name="connsiteX11" fmla="*/ 33691 w 1015371"/>
                  <a:gd name="connsiteY11" fmla="*/ 529742 h 665885"/>
                  <a:gd name="connsiteX12" fmla="*/ 219526 w 1015371"/>
                  <a:gd name="connsiteY12" fmla="*/ 64417 h 665885"/>
                  <a:gd name="connsiteX13" fmla="*/ 436585 w 1015371"/>
                  <a:gd name="connsiteY13" fmla="*/ 244 h 66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5371" h="665885">
                    <a:moveTo>
                      <a:pt x="436585" y="244"/>
                    </a:moveTo>
                    <a:cubicBezTo>
                      <a:pt x="483998" y="-1393"/>
                      <a:pt x="529533" y="5193"/>
                      <a:pt x="570531" y="19617"/>
                    </a:cubicBezTo>
                    <a:lnTo>
                      <a:pt x="605287" y="36145"/>
                    </a:lnTo>
                    <a:lnTo>
                      <a:pt x="631132" y="25865"/>
                    </a:lnTo>
                    <a:cubicBezTo>
                      <a:pt x="646375" y="22210"/>
                      <a:pt x="662215" y="20654"/>
                      <a:pt x="678406" y="21079"/>
                    </a:cubicBezTo>
                    <a:cubicBezTo>
                      <a:pt x="775555" y="23628"/>
                      <a:pt x="885348" y="97516"/>
                      <a:pt x="954628" y="217513"/>
                    </a:cubicBezTo>
                    <a:cubicBezTo>
                      <a:pt x="1047002" y="377510"/>
                      <a:pt x="1032374" y="558892"/>
                      <a:pt x="921957" y="622641"/>
                    </a:cubicBezTo>
                    <a:cubicBezTo>
                      <a:pt x="839144" y="670454"/>
                      <a:pt x="725968" y="638518"/>
                      <a:pt x="635586" y="552064"/>
                    </a:cubicBezTo>
                    <a:lnTo>
                      <a:pt x="618909" y="533602"/>
                    </a:lnTo>
                    <a:lnTo>
                      <a:pt x="595139" y="556350"/>
                    </a:lnTo>
                    <a:cubicBezTo>
                      <a:pt x="575015" y="572738"/>
                      <a:pt x="553124" y="587881"/>
                      <a:pt x="529592" y="601467"/>
                    </a:cubicBezTo>
                    <a:cubicBezTo>
                      <a:pt x="341336" y="710157"/>
                      <a:pt x="119314" y="678045"/>
                      <a:pt x="33691" y="529742"/>
                    </a:cubicBezTo>
                    <a:cubicBezTo>
                      <a:pt x="-51931" y="381440"/>
                      <a:pt x="31270" y="173107"/>
                      <a:pt x="219526" y="64417"/>
                    </a:cubicBezTo>
                    <a:cubicBezTo>
                      <a:pt x="290122" y="23658"/>
                      <a:pt x="365466" y="2700"/>
                      <a:pt x="436585" y="2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D4EB9BB0-FAA6-4C6B-B11E-6A4149C31E30}"/>
                  </a:ext>
                </a:extLst>
              </p:cNvPr>
              <p:cNvGrpSpPr/>
              <p:nvPr/>
            </p:nvGrpSpPr>
            <p:grpSpPr>
              <a:xfrm rot="900000" flipH="1">
                <a:off x="8255006" y="1462228"/>
                <a:ext cx="205922" cy="269579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2E4BF4DA-B358-4D51-BF12-AA020B81443C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64013A02-45D2-4C18-9E5B-7230305A9396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6" name="グループ化 355">
                <a:extLst>
                  <a:ext uri="{FF2B5EF4-FFF2-40B4-BE49-F238E27FC236}">
                    <a16:creationId xmlns:a16="http://schemas.microsoft.com/office/drawing/2014/main" id="{92813F2D-822A-4D89-AB3B-5EC787F3F80F}"/>
                  </a:ext>
                </a:extLst>
              </p:cNvPr>
              <p:cNvGrpSpPr/>
              <p:nvPr/>
            </p:nvGrpSpPr>
            <p:grpSpPr>
              <a:xfrm rot="20700000">
                <a:off x="7438144" y="1462227"/>
                <a:ext cx="205922" cy="269579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361" name="楕円 360">
                  <a:extLst>
                    <a:ext uri="{FF2B5EF4-FFF2-40B4-BE49-F238E27FC236}">
                      <a16:creationId xmlns:a16="http://schemas.microsoft.com/office/drawing/2014/main" id="{79A639E4-0D73-4800-855A-7881AA8F0C67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3BF47B77-7757-4C85-9A2E-44E09A7291EF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58" name="楕円 357">
                <a:extLst>
                  <a:ext uri="{FF2B5EF4-FFF2-40B4-BE49-F238E27FC236}">
                    <a16:creationId xmlns:a16="http://schemas.microsoft.com/office/drawing/2014/main" id="{0173BCF1-DE99-4D22-B783-97BD51B2A3B9}"/>
                  </a:ext>
                </a:extLst>
              </p:cNvPr>
              <p:cNvSpPr/>
              <p:nvPr/>
            </p:nvSpPr>
            <p:spPr bwMode="auto">
              <a:xfrm>
                <a:off x="7549470" y="1103454"/>
                <a:ext cx="800133" cy="907557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9" name="アーチ 358">
                <a:extLst>
                  <a:ext uri="{FF2B5EF4-FFF2-40B4-BE49-F238E27FC236}">
                    <a16:creationId xmlns:a16="http://schemas.microsoft.com/office/drawing/2014/main" id="{47B1170C-AC09-4B8F-B0B3-366C5036F319}"/>
                  </a:ext>
                </a:extLst>
              </p:cNvPr>
              <p:cNvSpPr/>
              <p:nvPr/>
            </p:nvSpPr>
            <p:spPr bwMode="auto">
              <a:xfrm rot="10800000">
                <a:off x="7819335" y="1664935"/>
                <a:ext cx="268767" cy="268769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楕円 359">
                <a:extLst>
                  <a:ext uri="{FF2B5EF4-FFF2-40B4-BE49-F238E27FC236}">
                    <a16:creationId xmlns:a16="http://schemas.microsoft.com/office/drawing/2014/main" id="{14F74D3C-E4E0-40C0-9B94-9D9C40F034C1}"/>
                  </a:ext>
                </a:extLst>
              </p:cNvPr>
              <p:cNvSpPr/>
              <p:nvPr/>
            </p:nvSpPr>
            <p:spPr bwMode="auto">
              <a:xfrm>
                <a:off x="7915460" y="1764112"/>
                <a:ext cx="80488" cy="45157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2" name="フリーフォーム: 図形 391">
                <a:extLst>
                  <a:ext uri="{FF2B5EF4-FFF2-40B4-BE49-F238E27FC236}">
                    <a16:creationId xmlns:a16="http://schemas.microsoft.com/office/drawing/2014/main" id="{853C5FF2-11D0-43A0-BB7E-1B7ADAE6F150}"/>
                  </a:ext>
                </a:extLst>
              </p:cNvPr>
              <p:cNvSpPr/>
              <p:nvPr/>
            </p:nvSpPr>
            <p:spPr>
              <a:xfrm>
                <a:off x="7627379" y="1414100"/>
                <a:ext cx="645287" cy="95150"/>
              </a:xfrm>
              <a:custGeom>
                <a:avLst/>
                <a:gdLst>
                  <a:gd name="connsiteX0" fmla="*/ 528560 w 645287"/>
                  <a:gd name="connsiteY0" fmla="*/ 44 h 95150"/>
                  <a:gd name="connsiteX1" fmla="*/ 645287 w 645287"/>
                  <a:gd name="connsiteY1" fmla="*/ 69989 h 95150"/>
                  <a:gd name="connsiteX2" fmla="*/ 602599 w 645287"/>
                  <a:gd name="connsiteY2" fmla="*/ 91401 h 95150"/>
                  <a:gd name="connsiteX3" fmla="*/ 529810 w 645287"/>
                  <a:gd name="connsiteY3" fmla="*/ 47785 h 95150"/>
                  <a:gd name="connsiteX4" fmla="*/ 459404 w 645287"/>
                  <a:gd name="connsiteY4" fmla="*/ 95150 h 95150"/>
                  <a:gd name="connsiteX5" fmla="*/ 415653 w 645287"/>
                  <a:gd name="connsiteY5" fmla="*/ 76001 h 95150"/>
                  <a:gd name="connsiteX6" fmla="*/ 528560 w 645287"/>
                  <a:gd name="connsiteY6" fmla="*/ 44 h 95150"/>
                  <a:gd name="connsiteX7" fmla="*/ 112907 w 645287"/>
                  <a:gd name="connsiteY7" fmla="*/ 44 h 95150"/>
                  <a:gd name="connsiteX8" fmla="*/ 229634 w 645287"/>
                  <a:gd name="connsiteY8" fmla="*/ 69989 h 95150"/>
                  <a:gd name="connsiteX9" fmla="*/ 186946 w 645287"/>
                  <a:gd name="connsiteY9" fmla="*/ 91401 h 95150"/>
                  <a:gd name="connsiteX10" fmla="*/ 114157 w 645287"/>
                  <a:gd name="connsiteY10" fmla="*/ 47785 h 95150"/>
                  <a:gd name="connsiteX11" fmla="*/ 43751 w 645287"/>
                  <a:gd name="connsiteY11" fmla="*/ 95150 h 95150"/>
                  <a:gd name="connsiteX12" fmla="*/ 0 w 645287"/>
                  <a:gd name="connsiteY12" fmla="*/ 76001 h 95150"/>
                  <a:gd name="connsiteX13" fmla="*/ 112907 w 645287"/>
                  <a:gd name="connsiteY13" fmla="*/ 44 h 9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45287" h="95150">
                    <a:moveTo>
                      <a:pt x="528560" y="44"/>
                    </a:moveTo>
                    <a:cubicBezTo>
                      <a:pt x="577739" y="-1244"/>
                      <a:pt x="623229" y="26015"/>
                      <a:pt x="645287" y="69989"/>
                    </a:cubicBezTo>
                    <a:lnTo>
                      <a:pt x="602599" y="91401"/>
                    </a:lnTo>
                    <a:cubicBezTo>
                      <a:pt x="588844" y="63980"/>
                      <a:pt x="560477" y="46982"/>
                      <a:pt x="529810" y="47785"/>
                    </a:cubicBezTo>
                    <a:cubicBezTo>
                      <a:pt x="499143" y="48588"/>
                      <a:pt x="471704" y="67047"/>
                      <a:pt x="459404" y="95150"/>
                    </a:cubicBezTo>
                    <a:lnTo>
                      <a:pt x="415653" y="76001"/>
                    </a:lnTo>
                    <a:cubicBezTo>
                      <a:pt x="435379" y="30933"/>
                      <a:pt x="479381" y="1331"/>
                      <a:pt x="528560" y="44"/>
                    </a:cubicBezTo>
                    <a:close/>
                    <a:moveTo>
                      <a:pt x="112907" y="44"/>
                    </a:moveTo>
                    <a:cubicBezTo>
                      <a:pt x="162086" y="-1244"/>
                      <a:pt x="207576" y="26015"/>
                      <a:pt x="229634" y="69989"/>
                    </a:cubicBezTo>
                    <a:lnTo>
                      <a:pt x="186946" y="91401"/>
                    </a:lnTo>
                    <a:cubicBezTo>
                      <a:pt x="173191" y="63980"/>
                      <a:pt x="144824" y="46982"/>
                      <a:pt x="114157" y="47785"/>
                    </a:cubicBezTo>
                    <a:cubicBezTo>
                      <a:pt x="83490" y="48588"/>
                      <a:pt x="56051" y="67047"/>
                      <a:pt x="43751" y="95150"/>
                    </a:cubicBezTo>
                    <a:lnTo>
                      <a:pt x="0" y="76001"/>
                    </a:lnTo>
                    <a:cubicBezTo>
                      <a:pt x="19726" y="30933"/>
                      <a:pt x="63728" y="1331"/>
                      <a:pt x="112907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A982B911-AE53-48BD-86AE-BF1DE3536C5E}"/>
                  </a:ext>
                </a:extLst>
              </p:cNvPr>
              <p:cNvSpPr/>
              <p:nvPr/>
            </p:nvSpPr>
            <p:spPr>
              <a:xfrm rot="10800000">
                <a:off x="7648254" y="1600911"/>
                <a:ext cx="607503" cy="70562"/>
              </a:xfrm>
              <a:custGeom>
                <a:avLst/>
                <a:gdLst>
                  <a:gd name="connsiteX0" fmla="*/ 510340 w 607503"/>
                  <a:gd name="connsiteY0" fmla="*/ 31 h 70562"/>
                  <a:gd name="connsiteX1" fmla="*/ 607503 w 607503"/>
                  <a:gd name="connsiteY1" fmla="*/ 42059 h 70562"/>
                  <a:gd name="connsiteX2" fmla="*/ 579101 w 607503"/>
                  <a:gd name="connsiteY2" fmla="*/ 67588 h 70562"/>
                  <a:gd name="connsiteX3" fmla="*/ 511184 w 607503"/>
                  <a:gd name="connsiteY3" fmla="*/ 38211 h 70562"/>
                  <a:gd name="connsiteX4" fmla="*/ 444632 w 607503"/>
                  <a:gd name="connsiteY4" fmla="*/ 70562 h 70562"/>
                  <a:gd name="connsiteX5" fmla="*/ 415130 w 607503"/>
                  <a:gd name="connsiteY5" fmla="*/ 46313 h 70562"/>
                  <a:gd name="connsiteX6" fmla="*/ 510340 w 607503"/>
                  <a:gd name="connsiteY6" fmla="*/ 31 h 70562"/>
                  <a:gd name="connsiteX7" fmla="*/ 95210 w 607503"/>
                  <a:gd name="connsiteY7" fmla="*/ 31 h 70562"/>
                  <a:gd name="connsiteX8" fmla="*/ 192373 w 607503"/>
                  <a:gd name="connsiteY8" fmla="*/ 42059 h 70562"/>
                  <a:gd name="connsiteX9" fmla="*/ 163971 w 607503"/>
                  <a:gd name="connsiteY9" fmla="*/ 67588 h 70562"/>
                  <a:gd name="connsiteX10" fmla="*/ 96054 w 607503"/>
                  <a:gd name="connsiteY10" fmla="*/ 38211 h 70562"/>
                  <a:gd name="connsiteX11" fmla="*/ 29502 w 607503"/>
                  <a:gd name="connsiteY11" fmla="*/ 70562 h 70562"/>
                  <a:gd name="connsiteX12" fmla="*/ 0 w 607503"/>
                  <a:gd name="connsiteY12" fmla="*/ 46313 h 70562"/>
                  <a:gd name="connsiteX13" fmla="*/ 95210 w 607503"/>
                  <a:gd name="connsiteY13" fmla="*/ 31 h 70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07503" h="70562">
                    <a:moveTo>
                      <a:pt x="510340" y="31"/>
                    </a:moveTo>
                    <a:cubicBezTo>
                      <a:pt x="547304" y="-786"/>
                      <a:pt x="582786" y="14561"/>
                      <a:pt x="607503" y="42059"/>
                    </a:cubicBezTo>
                    <a:lnTo>
                      <a:pt x="579101" y="67588"/>
                    </a:lnTo>
                    <a:cubicBezTo>
                      <a:pt x="561824" y="48367"/>
                      <a:pt x="537022" y="37639"/>
                      <a:pt x="511184" y="38211"/>
                    </a:cubicBezTo>
                    <a:cubicBezTo>
                      <a:pt x="485346" y="38782"/>
                      <a:pt x="461043" y="50596"/>
                      <a:pt x="444632" y="70562"/>
                    </a:cubicBezTo>
                    <a:lnTo>
                      <a:pt x="415130" y="46313"/>
                    </a:lnTo>
                    <a:cubicBezTo>
                      <a:pt x="438607" y="17750"/>
                      <a:pt x="473376" y="848"/>
                      <a:pt x="510340" y="31"/>
                    </a:cubicBezTo>
                    <a:close/>
                    <a:moveTo>
                      <a:pt x="95210" y="31"/>
                    </a:moveTo>
                    <a:cubicBezTo>
                      <a:pt x="132174" y="-786"/>
                      <a:pt x="167656" y="14561"/>
                      <a:pt x="192373" y="42059"/>
                    </a:cubicBezTo>
                    <a:lnTo>
                      <a:pt x="163971" y="67588"/>
                    </a:lnTo>
                    <a:cubicBezTo>
                      <a:pt x="146694" y="48367"/>
                      <a:pt x="121892" y="37639"/>
                      <a:pt x="96054" y="38211"/>
                    </a:cubicBezTo>
                    <a:cubicBezTo>
                      <a:pt x="70216" y="38782"/>
                      <a:pt x="45913" y="50596"/>
                      <a:pt x="29502" y="70562"/>
                    </a:cubicBezTo>
                    <a:lnTo>
                      <a:pt x="0" y="46313"/>
                    </a:lnTo>
                    <a:cubicBezTo>
                      <a:pt x="23477" y="17750"/>
                      <a:pt x="58246" y="848"/>
                      <a:pt x="95210" y="31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394" name="月 393">
              <a:extLst>
                <a:ext uri="{FF2B5EF4-FFF2-40B4-BE49-F238E27FC236}">
                  <a16:creationId xmlns:a16="http://schemas.microsoft.com/office/drawing/2014/main" id="{D9E00516-FC45-4683-BA2B-683ACD7BE0F5}"/>
                </a:ext>
              </a:extLst>
            </p:cNvPr>
            <p:cNvSpPr/>
            <p:nvPr/>
          </p:nvSpPr>
          <p:spPr>
            <a:xfrm rot="5400000">
              <a:off x="7796093" y="1044973"/>
              <a:ext cx="319729" cy="789570"/>
            </a:xfrm>
            <a:prstGeom prst="moon">
              <a:avLst>
                <a:gd name="adj" fmla="val 31155"/>
              </a:avLst>
            </a:pr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2D36B6E7-1A47-474A-85F9-6390598BD07F}"/>
              </a:ext>
            </a:extLst>
          </p:cNvPr>
          <p:cNvGrpSpPr/>
          <p:nvPr/>
        </p:nvGrpSpPr>
        <p:grpSpPr>
          <a:xfrm>
            <a:off x="1555504" y="3911924"/>
            <a:ext cx="1022784" cy="2482618"/>
            <a:chOff x="1555504" y="3911924"/>
            <a:chExt cx="1022784" cy="2482618"/>
          </a:xfrm>
        </p:grpSpPr>
        <p:sp>
          <p:nvSpPr>
            <p:cNvPr id="474" name="四角形: 上の 2 つの角を丸める 473">
              <a:extLst>
                <a:ext uri="{FF2B5EF4-FFF2-40B4-BE49-F238E27FC236}">
                  <a16:creationId xmlns:a16="http://schemas.microsoft.com/office/drawing/2014/main" id="{8A1AA14A-BCAE-4E7B-BAF7-14B17C125673}"/>
                </a:ext>
              </a:extLst>
            </p:cNvPr>
            <p:cNvSpPr/>
            <p:nvPr/>
          </p:nvSpPr>
          <p:spPr>
            <a:xfrm>
              <a:off x="1894288" y="6116248"/>
              <a:ext cx="134526" cy="172994"/>
            </a:xfrm>
            <a:prstGeom prst="round2SameRect">
              <a:avLst>
                <a:gd name="adj1" fmla="val 50000"/>
                <a:gd name="adj2" fmla="val 50000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67" name="グループ化 466">
              <a:extLst>
                <a:ext uri="{FF2B5EF4-FFF2-40B4-BE49-F238E27FC236}">
                  <a16:creationId xmlns:a16="http://schemas.microsoft.com/office/drawing/2014/main" id="{95F2153C-FAD6-407D-BA1A-D6621AC5FF27}"/>
                </a:ext>
              </a:extLst>
            </p:cNvPr>
            <p:cNvGrpSpPr/>
            <p:nvPr/>
          </p:nvGrpSpPr>
          <p:grpSpPr>
            <a:xfrm rot="259739" flipH="1">
              <a:off x="2284949" y="5183764"/>
              <a:ext cx="120580" cy="686475"/>
              <a:chOff x="7374740" y="5154699"/>
              <a:chExt cx="123378" cy="718131"/>
            </a:xfrm>
          </p:grpSpPr>
          <p:grpSp>
            <p:nvGrpSpPr>
              <p:cNvPr id="468" name="グループ化 467">
                <a:extLst>
                  <a:ext uri="{FF2B5EF4-FFF2-40B4-BE49-F238E27FC236}">
                    <a16:creationId xmlns:a16="http://schemas.microsoft.com/office/drawing/2014/main" id="{8D4A91DD-37F0-4AFB-8C82-67524BD880A0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470" name="フリーフォーム: 図形 469">
                  <a:extLst>
                    <a:ext uri="{FF2B5EF4-FFF2-40B4-BE49-F238E27FC236}">
                      <a16:creationId xmlns:a16="http://schemas.microsoft.com/office/drawing/2014/main" id="{92F500BE-55B3-4798-91A0-FE603F9AA723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E627F8EE-14A1-4E2A-9F25-2D75E0E8B1C6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72" name="フリーフォーム: 図形 471">
                  <a:extLst>
                    <a:ext uri="{FF2B5EF4-FFF2-40B4-BE49-F238E27FC236}">
                      <a16:creationId xmlns:a16="http://schemas.microsoft.com/office/drawing/2014/main" id="{C87A3AD2-3001-4399-A2F3-59D9E4079F41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69" name="フリーフォーム: 図形 468">
                <a:extLst>
                  <a:ext uri="{FF2B5EF4-FFF2-40B4-BE49-F238E27FC236}">
                    <a16:creationId xmlns:a16="http://schemas.microsoft.com/office/drawing/2014/main" id="{DB90CE40-A2E5-4403-BAD1-8784E489EC51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30" name="フリーフォーム: 図形 429">
              <a:extLst>
                <a:ext uri="{FF2B5EF4-FFF2-40B4-BE49-F238E27FC236}">
                  <a16:creationId xmlns:a16="http://schemas.microsoft.com/office/drawing/2014/main" id="{ABB678A0-5575-4194-85B2-C6A4230285BD}"/>
                </a:ext>
              </a:extLst>
            </p:cNvPr>
            <p:cNvSpPr/>
            <p:nvPr/>
          </p:nvSpPr>
          <p:spPr>
            <a:xfrm rot="10800000">
              <a:off x="1831163" y="5632725"/>
              <a:ext cx="207689" cy="559969"/>
            </a:xfrm>
            <a:custGeom>
              <a:avLst/>
              <a:gdLst>
                <a:gd name="connsiteX0" fmla="*/ 338367 w 338367"/>
                <a:gd name="connsiteY0" fmla="*/ 784453 h 784453"/>
                <a:gd name="connsiteX1" fmla="*/ 0 w 338367"/>
                <a:gd name="connsiteY1" fmla="*/ 784453 h 784453"/>
                <a:gd name="connsiteX2" fmla="*/ 0 w 338367"/>
                <a:gd name="connsiteY2" fmla="*/ 0 h 784453"/>
                <a:gd name="connsiteX3" fmla="*/ 252896 w 338367"/>
                <a:gd name="connsiteY3" fmla="*/ 0 h 784453"/>
                <a:gd name="connsiteX4" fmla="*/ 338367 w 338367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367" h="784453">
                  <a:moveTo>
                    <a:pt x="338367" y="784453"/>
                  </a:moveTo>
                  <a:lnTo>
                    <a:pt x="0" y="784453"/>
                  </a:lnTo>
                  <a:lnTo>
                    <a:pt x="0" y="0"/>
                  </a:lnTo>
                  <a:lnTo>
                    <a:pt x="252896" y="0"/>
                  </a:lnTo>
                  <a:lnTo>
                    <a:pt x="338367" y="784453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A0BF00E1-A80C-4871-A5A8-B9028950A09D}"/>
                </a:ext>
              </a:extLst>
            </p:cNvPr>
            <p:cNvSpPr/>
            <p:nvPr/>
          </p:nvSpPr>
          <p:spPr>
            <a:xfrm rot="10800000">
              <a:off x="2033422" y="5712470"/>
              <a:ext cx="270407" cy="589364"/>
            </a:xfrm>
            <a:custGeom>
              <a:avLst/>
              <a:gdLst>
                <a:gd name="connsiteX0" fmla="*/ 314838 w 314838"/>
                <a:gd name="connsiteY0" fmla="*/ 784453 h 784453"/>
                <a:gd name="connsiteX1" fmla="*/ 0 w 314838"/>
                <a:gd name="connsiteY1" fmla="*/ 784453 h 784453"/>
                <a:gd name="connsiteX2" fmla="*/ 85471 w 314838"/>
                <a:gd name="connsiteY2" fmla="*/ 0 h 784453"/>
                <a:gd name="connsiteX3" fmla="*/ 314838 w 314838"/>
                <a:gd name="connsiteY3" fmla="*/ 0 h 784453"/>
                <a:gd name="connsiteX4" fmla="*/ 314838 w 314838"/>
                <a:gd name="connsiteY4" fmla="*/ 784453 h 7844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838" h="784453">
                  <a:moveTo>
                    <a:pt x="314838" y="784453"/>
                  </a:moveTo>
                  <a:lnTo>
                    <a:pt x="0" y="784453"/>
                  </a:lnTo>
                  <a:lnTo>
                    <a:pt x="85471" y="0"/>
                  </a:lnTo>
                  <a:lnTo>
                    <a:pt x="314838" y="0"/>
                  </a:lnTo>
                  <a:lnTo>
                    <a:pt x="314838" y="784453"/>
                  </a:ln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2E5C1CA6-AACF-4B8A-B45E-2DB95941B502}"/>
                </a:ext>
              </a:extLst>
            </p:cNvPr>
            <p:cNvSpPr/>
            <p:nvPr/>
          </p:nvSpPr>
          <p:spPr>
            <a:xfrm>
              <a:off x="2043975" y="6262865"/>
              <a:ext cx="185738" cy="131677"/>
            </a:xfrm>
            <a:prstGeom prst="round2SameRect">
              <a:avLst>
                <a:gd name="adj1" fmla="val 50000"/>
                <a:gd name="adj2" fmla="val 19486"/>
              </a:avLst>
            </a:pr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4CA411DA-8BF1-4502-BE9F-354DCF59F130}"/>
                </a:ext>
              </a:extLst>
            </p:cNvPr>
            <p:cNvSpPr/>
            <p:nvPr/>
          </p:nvSpPr>
          <p:spPr>
            <a:xfrm>
              <a:off x="1621058" y="3911924"/>
              <a:ext cx="888780" cy="610446"/>
            </a:xfrm>
            <a:custGeom>
              <a:avLst/>
              <a:gdLst>
                <a:gd name="connsiteX0" fmla="*/ 436585 w 1015371"/>
                <a:gd name="connsiteY0" fmla="*/ 244 h 665885"/>
                <a:gd name="connsiteX1" fmla="*/ 570531 w 1015371"/>
                <a:gd name="connsiteY1" fmla="*/ 19617 h 665885"/>
                <a:gd name="connsiteX2" fmla="*/ 605287 w 1015371"/>
                <a:gd name="connsiteY2" fmla="*/ 36145 h 665885"/>
                <a:gd name="connsiteX3" fmla="*/ 631132 w 1015371"/>
                <a:gd name="connsiteY3" fmla="*/ 25865 h 665885"/>
                <a:gd name="connsiteX4" fmla="*/ 678406 w 1015371"/>
                <a:gd name="connsiteY4" fmla="*/ 21079 h 665885"/>
                <a:gd name="connsiteX5" fmla="*/ 954628 w 1015371"/>
                <a:gd name="connsiteY5" fmla="*/ 217513 h 665885"/>
                <a:gd name="connsiteX6" fmla="*/ 921957 w 1015371"/>
                <a:gd name="connsiteY6" fmla="*/ 622641 h 665885"/>
                <a:gd name="connsiteX7" fmla="*/ 635586 w 1015371"/>
                <a:gd name="connsiteY7" fmla="*/ 552064 h 665885"/>
                <a:gd name="connsiteX8" fmla="*/ 618909 w 1015371"/>
                <a:gd name="connsiteY8" fmla="*/ 533602 h 665885"/>
                <a:gd name="connsiteX9" fmla="*/ 595139 w 1015371"/>
                <a:gd name="connsiteY9" fmla="*/ 556350 h 665885"/>
                <a:gd name="connsiteX10" fmla="*/ 529592 w 1015371"/>
                <a:gd name="connsiteY10" fmla="*/ 601467 h 665885"/>
                <a:gd name="connsiteX11" fmla="*/ 33691 w 1015371"/>
                <a:gd name="connsiteY11" fmla="*/ 529742 h 665885"/>
                <a:gd name="connsiteX12" fmla="*/ 219526 w 1015371"/>
                <a:gd name="connsiteY12" fmla="*/ 64417 h 665885"/>
                <a:gd name="connsiteX13" fmla="*/ 436585 w 1015371"/>
                <a:gd name="connsiteY13" fmla="*/ 244 h 6658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015371" h="665885">
                  <a:moveTo>
                    <a:pt x="436585" y="244"/>
                  </a:moveTo>
                  <a:cubicBezTo>
                    <a:pt x="483998" y="-1393"/>
                    <a:pt x="529533" y="5193"/>
                    <a:pt x="570531" y="19617"/>
                  </a:cubicBezTo>
                  <a:lnTo>
                    <a:pt x="605287" y="36145"/>
                  </a:lnTo>
                  <a:lnTo>
                    <a:pt x="631132" y="25865"/>
                  </a:lnTo>
                  <a:cubicBezTo>
                    <a:pt x="646375" y="22210"/>
                    <a:pt x="662215" y="20654"/>
                    <a:pt x="678406" y="21079"/>
                  </a:cubicBezTo>
                  <a:cubicBezTo>
                    <a:pt x="775555" y="23628"/>
                    <a:pt x="885348" y="97516"/>
                    <a:pt x="954628" y="217513"/>
                  </a:cubicBezTo>
                  <a:cubicBezTo>
                    <a:pt x="1047002" y="377510"/>
                    <a:pt x="1032374" y="558892"/>
                    <a:pt x="921957" y="622641"/>
                  </a:cubicBezTo>
                  <a:cubicBezTo>
                    <a:pt x="839144" y="670454"/>
                    <a:pt x="725968" y="638518"/>
                    <a:pt x="635586" y="552064"/>
                  </a:cubicBezTo>
                  <a:lnTo>
                    <a:pt x="618909" y="533602"/>
                  </a:lnTo>
                  <a:lnTo>
                    <a:pt x="595139" y="556350"/>
                  </a:lnTo>
                  <a:cubicBezTo>
                    <a:pt x="575015" y="572738"/>
                    <a:pt x="553124" y="587881"/>
                    <a:pt x="529592" y="601467"/>
                  </a:cubicBezTo>
                  <a:cubicBezTo>
                    <a:pt x="341336" y="710157"/>
                    <a:pt x="119314" y="678045"/>
                    <a:pt x="33691" y="529742"/>
                  </a:cubicBezTo>
                  <a:cubicBezTo>
                    <a:pt x="-51931" y="381440"/>
                    <a:pt x="31270" y="173107"/>
                    <a:pt x="219526" y="64417"/>
                  </a:cubicBezTo>
                  <a:cubicBezTo>
                    <a:pt x="290122" y="23658"/>
                    <a:pt x="365466" y="2700"/>
                    <a:pt x="436585" y="2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B3D38551-40A0-4F28-A895-8AAB8B705D74}"/>
                </a:ext>
              </a:extLst>
            </p:cNvPr>
            <p:cNvGrpSpPr/>
            <p:nvPr/>
          </p:nvGrpSpPr>
          <p:grpSpPr>
            <a:xfrm>
              <a:off x="1555504" y="4014294"/>
              <a:ext cx="1022784" cy="1122720"/>
              <a:chOff x="4412741" y="847868"/>
              <a:chExt cx="1035512" cy="1136691"/>
            </a:xfrm>
          </p:grpSpPr>
          <p:grpSp>
            <p:nvGrpSpPr>
              <p:cNvPr id="400" name="グループ化 399">
                <a:extLst>
                  <a:ext uri="{FF2B5EF4-FFF2-40B4-BE49-F238E27FC236}">
                    <a16:creationId xmlns:a16="http://schemas.microsoft.com/office/drawing/2014/main" id="{8AD8A6D3-C1FF-4A12-9600-D5253F11D825}"/>
                  </a:ext>
                </a:extLst>
              </p:cNvPr>
              <p:cNvGrpSpPr/>
              <p:nvPr/>
            </p:nvGrpSpPr>
            <p:grpSpPr>
              <a:xfrm rot="900000" flipH="1">
                <a:off x="5239768" y="1211107"/>
                <a:ext cx="208485" cy="272934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453" name="楕円 452">
                  <a:extLst>
                    <a:ext uri="{FF2B5EF4-FFF2-40B4-BE49-F238E27FC236}">
                      <a16:creationId xmlns:a16="http://schemas.microsoft.com/office/drawing/2014/main" id="{3F52C1D8-CCED-4176-AEDE-0A431A9A19AB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楕円 454">
                  <a:extLst>
                    <a:ext uri="{FF2B5EF4-FFF2-40B4-BE49-F238E27FC236}">
                      <a16:creationId xmlns:a16="http://schemas.microsoft.com/office/drawing/2014/main" id="{251C7C9B-3E55-41F0-9192-263E2259E77C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DC07AE89-4C64-41DE-AB64-CABC7F465E18}"/>
                  </a:ext>
                </a:extLst>
              </p:cNvPr>
              <p:cNvGrpSpPr/>
              <p:nvPr/>
            </p:nvGrpSpPr>
            <p:grpSpPr>
              <a:xfrm rot="20700000">
                <a:off x="4412741" y="1211106"/>
                <a:ext cx="208485" cy="272934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450" name="楕円 449">
                  <a:extLst>
                    <a:ext uri="{FF2B5EF4-FFF2-40B4-BE49-F238E27FC236}">
                      <a16:creationId xmlns:a16="http://schemas.microsoft.com/office/drawing/2014/main" id="{A2BFD9FD-F200-4E33-9ABA-A4C596A93BB4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1" name="楕円 450">
                  <a:extLst>
                    <a:ext uri="{FF2B5EF4-FFF2-40B4-BE49-F238E27FC236}">
                      <a16:creationId xmlns:a16="http://schemas.microsoft.com/office/drawing/2014/main" id="{02824797-17D4-440C-A937-EFA19A796AE2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28" name="台形 427">
                <a:extLst>
                  <a:ext uri="{FF2B5EF4-FFF2-40B4-BE49-F238E27FC236}">
                    <a16:creationId xmlns:a16="http://schemas.microsoft.com/office/drawing/2014/main" id="{C53B982B-6927-45EA-9242-6755E08833EF}"/>
                  </a:ext>
                </a:extLst>
              </p:cNvPr>
              <p:cNvSpPr/>
              <p:nvPr/>
            </p:nvSpPr>
            <p:spPr bwMode="auto">
              <a:xfrm>
                <a:off x="4830603" y="1716779"/>
                <a:ext cx="199788" cy="267780"/>
              </a:xfrm>
              <a:prstGeom prst="trapezoid">
                <a:avLst>
                  <a:gd name="adj" fmla="val 17426"/>
                </a:avLst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楕円 428">
                <a:extLst>
                  <a:ext uri="{FF2B5EF4-FFF2-40B4-BE49-F238E27FC236}">
                    <a16:creationId xmlns:a16="http://schemas.microsoft.com/office/drawing/2014/main" id="{6A200F04-7AA5-4426-991F-2352917A95D1}"/>
                  </a:ext>
                </a:extLst>
              </p:cNvPr>
              <p:cNvSpPr/>
              <p:nvPr/>
            </p:nvSpPr>
            <p:spPr bwMode="auto">
              <a:xfrm>
                <a:off x="4525452" y="847868"/>
                <a:ext cx="810090" cy="918851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アーチ 444">
                <a:extLst>
                  <a:ext uri="{FF2B5EF4-FFF2-40B4-BE49-F238E27FC236}">
                    <a16:creationId xmlns:a16="http://schemas.microsoft.com/office/drawing/2014/main" id="{6DC93D21-CD3F-4FBA-840C-0264EEA76C98}"/>
                  </a:ext>
                </a:extLst>
              </p:cNvPr>
              <p:cNvSpPr/>
              <p:nvPr/>
            </p:nvSpPr>
            <p:spPr bwMode="auto">
              <a:xfrm rot="10800000">
                <a:off x="4798676" y="1381978"/>
                <a:ext cx="272112" cy="272114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楕円 445">
                <a:extLst>
                  <a:ext uri="{FF2B5EF4-FFF2-40B4-BE49-F238E27FC236}">
                    <a16:creationId xmlns:a16="http://schemas.microsoft.com/office/drawing/2014/main" id="{9159B1CE-A765-4E3F-91F1-9FD87DFBA02F}"/>
                  </a:ext>
                </a:extLst>
              </p:cNvPr>
              <p:cNvSpPr/>
              <p:nvPr/>
            </p:nvSpPr>
            <p:spPr bwMode="auto">
              <a:xfrm>
                <a:off x="4895997" y="1482389"/>
                <a:ext cx="81490" cy="45719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64" name="フリーフォーム: 図形 463">
              <a:extLst>
                <a:ext uri="{FF2B5EF4-FFF2-40B4-BE49-F238E27FC236}">
                  <a16:creationId xmlns:a16="http://schemas.microsoft.com/office/drawing/2014/main" id="{54ED8D12-54F0-4A8C-B655-19940E5F900A}"/>
                </a:ext>
              </a:extLst>
            </p:cNvPr>
            <p:cNvSpPr/>
            <p:nvPr/>
          </p:nvSpPr>
          <p:spPr>
            <a:xfrm>
              <a:off x="1651212" y="5027857"/>
              <a:ext cx="801476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  <a:gd name="connsiteX0" fmla="*/ 222452 w 801476"/>
                <a:gd name="connsiteY0" fmla="*/ 0 h 795349"/>
                <a:gd name="connsiteX1" fmla="*/ 327025 w 801476"/>
                <a:gd name="connsiteY1" fmla="*/ 0 h 795349"/>
                <a:gd name="connsiteX2" fmla="*/ 510149 w 801476"/>
                <a:gd name="connsiteY2" fmla="*/ 0 h 795349"/>
                <a:gd name="connsiteX3" fmla="*/ 624266 w 801476"/>
                <a:gd name="connsiteY3" fmla="*/ 0 h 795349"/>
                <a:gd name="connsiteX4" fmla="*/ 762041 w 801476"/>
                <a:gd name="connsiteY4" fmla="*/ 94276 h 795349"/>
                <a:gd name="connsiteX5" fmla="*/ 801476 w 801476"/>
                <a:gd name="connsiteY5" fmla="*/ 314239 h 795349"/>
                <a:gd name="connsiteX6" fmla="*/ 668436 w 801476"/>
                <a:gd name="connsiteY6" fmla="*/ 314239 h 795349"/>
                <a:gd name="connsiteX7" fmla="*/ 670384 w 801476"/>
                <a:gd name="connsiteY7" fmla="*/ 443141 h 795349"/>
                <a:gd name="connsiteX8" fmla="*/ 695571 w 801476"/>
                <a:gd name="connsiteY8" fmla="*/ 795349 h 795349"/>
                <a:gd name="connsiteX9" fmla="*/ 144002 w 801476"/>
                <a:gd name="connsiteY9" fmla="*/ 792968 h 795349"/>
                <a:gd name="connsiteX10" fmla="*/ 176334 w 801476"/>
                <a:gd name="connsiteY10" fmla="*/ 443141 h 795349"/>
                <a:gd name="connsiteX11" fmla="*/ 175902 w 801476"/>
                <a:gd name="connsiteY11" fmla="*/ 314239 h 795349"/>
                <a:gd name="connsiteX12" fmla="*/ 0 w 801476"/>
                <a:gd name="connsiteY12" fmla="*/ 314239 h 795349"/>
                <a:gd name="connsiteX13" fmla="*/ 84677 w 801476"/>
                <a:gd name="connsiteY13" fmla="*/ 94276 h 795349"/>
                <a:gd name="connsiteX14" fmla="*/ 222452 w 801476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01476" h="795349">
                  <a:moveTo>
                    <a:pt x="222452" y="0"/>
                  </a:moveTo>
                  <a:lnTo>
                    <a:pt x="327025" y="0"/>
                  </a:lnTo>
                  <a:lnTo>
                    <a:pt x="510149" y="0"/>
                  </a:lnTo>
                  <a:lnTo>
                    <a:pt x="624266" y="0"/>
                  </a:lnTo>
                  <a:cubicBezTo>
                    <a:pt x="686202" y="0"/>
                    <a:pt x="739342" y="38874"/>
                    <a:pt x="762041" y="94276"/>
                  </a:cubicBezTo>
                  <a:lnTo>
                    <a:pt x="801476" y="314239"/>
                  </a:lnTo>
                  <a:lnTo>
                    <a:pt x="668436" y="314239"/>
                  </a:lnTo>
                  <a:cubicBezTo>
                    <a:pt x="669085" y="357206"/>
                    <a:pt x="669735" y="400174"/>
                    <a:pt x="670384" y="443141"/>
                  </a:cubicBezTo>
                  <a:lnTo>
                    <a:pt x="695571" y="795349"/>
                  </a:lnTo>
                  <a:lnTo>
                    <a:pt x="144002" y="792968"/>
                  </a:lnTo>
                  <a:lnTo>
                    <a:pt x="176334" y="443141"/>
                  </a:lnTo>
                  <a:lnTo>
                    <a:pt x="175902" y="314239"/>
                  </a:lnTo>
                  <a:lnTo>
                    <a:pt x="0" y="314239"/>
                  </a:lnTo>
                  <a:lnTo>
                    <a:pt x="84677" y="94276"/>
                  </a:lnTo>
                  <a:cubicBezTo>
                    <a:pt x="107376" y="38874"/>
                    <a:pt x="160516" y="0"/>
                    <a:pt x="222452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5" name="四角形: 上の 2 つの角を丸める 464">
              <a:extLst>
                <a:ext uri="{FF2B5EF4-FFF2-40B4-BE49-F238E27FC236}">
                  <a16:creationId xmlns:a16="http://schemas.microsoft.com/office/drawing/2014/main" id="{23CEF632-2A00-413D-87A7-29D54BA461FF}"/>
                </a:ext>
              </a:extLst>
            </p:cNvPr>
            <p:cNvSpPr/>
            <p:nvPr/>
          </p:nvSpPr>
          <p:spPr>
            <a:xfrm>
              <a:off x="1954948" y="4978535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75" name="楕円 474">
              <a:extLst>
                <a:ext uri="{FF2B5EF4-FFF2-40B4-BE49-F238E27FC236}">
                  <a16:creationId xmlns:a16="http://schemas.microsoft.com/office/drawing/2014/main" id="{270D623B-D4E3-4BB5-BC76-9F70DE6824F5}"/>
                </a:ext>
              </a:extLst>
            </p:cNvPr>
            <p:cNvSpPr/>
            <p:nvPr/>
          </p:nvSpPr>
          <p:spPr bwMode="auto">
            <a:xfrm>
              <a:off x="2005172" y="5272342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6" name="楕円 475">
              <a:extLst>
                <a:ext uri="{FF2B5EF4-FFF2-40B4-BE49-F238E27FC236}">
                  <a16:creationId xmlns:a16="http://schemas.microsoft.com/office/drawing/2014/main" id="{7981D067-87AD-49E1-BBAB-0B403C1FD663}"/>
                </a:ext>
              </a:extLst>
            </p:cNvPr>
            <p:cNvSpPr/>
            <p:nvPr/>
          </p:nvSpPr>
          <p:spPr bwMode="auto">
            <a:xfrm>
              <a:off x="2005172" y="5478531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8968C959-0CCD-431C-8915-7CDDB5E9B192}"/>
                </a:ext>
              </a:extLst>
            </p:cNvPr>
            <p:cNvSpPr/>
            <p:nvPr/>
          </p:nvSpPr>
          <p:spPr>
            <a:xfrm>
              <a:off x="1953062" y="4974590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0" name="正方形/長方形 479">
              <a:extLst>
                <a:ext uri="{FF2B5EF4-FFF2-40B4-BE49-F238E27FC236}">
                  <a16:creationId xmlns:a16="http://schemas.microsoft.com/office/drawing/2014/main" id="{585A599A-18B1-45D3-ACC9-857C4F3EA681}"/>
                </a:ext>
              </a:extLst>
            </p:cNvPr>
            <p:cNvSpPr/>
            <p:nvPr/>
          </p:nvSpPr>
          <p:spPr>
            <a:xfrm>
              <a:off x="2139949" y="5212008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4EF90762-A154-472D-974B-09DF8DA32C6D}"/>
                </a:ext>
              </a:extLst>
            </p:cNvPr>
            <p:cNvSpPr/>
            <p:nvPr/>
          </p:nvSpPr>
          <p:spPr>
            <a:xfrm>
              <a:off x="1744739" y="4253202"/>
              <a:ext cx="645287" cy="95150"/>
            </a:xfrm>
            <a:custGeom>
              <a:avLst/>
              <a:gdLst>
                <a:gd name="connsiteX0" fmla="*/ 528560 w 645287"/>
                <a:gd name="connsiteY0" fmla="*/ 44 h 95150"/>
                <a:gd name="connsiteX1" fmla="*/ 645287 w 645287"/>
                <a:gd name="connsiteY1" fmla="*/ 69989 h 95150"/>
                <a:gd name="connsiteX2" fmla="*/ 602599 w 645287"/>
                <a:gd name="connsiteY2" fmla="*/ 91401 h 95150"/>
                <a:gd name="connsiteX3" fmla="*/ 529810 w 645287"/>
                <a:gd name="connsiteY3" fmla="*/ 47785 h 95150"/>
                <a:gd name="connsiteX4" fmla="*/ 459404 w 645287"/>
                <a:gd name="connsiteY4" fmla="*/ 95150 h 95150"/>
                <a:gd name="connsiteX5" fmla="*/ 415653 w 645287"/>
                <a:gd name="connsiteY5" fmla="*/ 76001 h 95150"/>
                <a:gd name="connsiteX6" fmla="*/ 528560 w 645287"/>
                <a:gd name="connsiteY6" fmla="*/ 44 h 95150"/>
                <a:gd name="connsiteX7" fmla="*/ 112907 w 645287"/>
                <a:gd name="connsiteY7" fmla="*/ 44 h 95150"/>
                <a:gd name="connsiteX8" fmla="*/ 229634 w 645287"/>
                <a:gd name="connsiteY8" fmla="*/ 69989 h 95150"/>
                <a:gd name="connsiteX9" fmla="*/ 186946 w 645287"/>
                <a:gd name="connsiteY9" fmla="*/ 91401 h 95150"/>
                <a:gd name="connsiteX10" fmla="*/ 114157 w 645287"/>
                <a:gd name="connsiteY10" fmla="*/ 47785 h 95150"/>
                <a:gd name="connsiteX11" fmla="*/ 43751 w 645287"/>
                <a:gd name="connsiteY11" fmla="*/ 95150 h 95150"/>
                <a:gd name="connsiteX12" fmla="*/ 0 w 645287"/>
                <a:gd name="connsiteY12" fmla="*/ 76001 h 95150"/>
                <a:gd name="connsiteX13" fmla="*/ 112907 w 645287"/>
                <a:gd name="connsiteY13" fmla="*/ 44 h 95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45287" h="95150">
                  <a:moveTo>
                    <a:pt x="528560" y="44"/>
                  </a:moveTo>
                  <a:cubicBezTo>
                    <a:pt x="577739" y="-1244"/>
                    <a:pt x="623229" y="26015"/>
                    <a:pt x="645287" y="69989"/>
                  </a:cubicBezTo>
                  <a:lnTo>
                    <a:pt x="602599" y="91401"/>
                  </a:lnTo>
                  <a:cubicBezTo>
                    <a:pt x="588844" y="63980"/>
                    <a:pt x="560477" y="46982"/>
                    <a:pt x="529810" y="47785"/>
                  </a:cubicBezTo>
                  <a:cubicBezTo>
                    <a:pt x="499143" y="48588"/>
                    <a:pt x="471704" y="67047"/>
                    <a:pt x="459404" y="95150"/>
                  </a:cubicBezTo>
                  <a:lnTo>
                    <a:pt x="415653" y="76001"/>
                  </a:lnTo>
                  <a:cubicBezTo>
                    <a:pt x="435379" y="30933"/>
                    <a:pt x="479381" y="1331"/>
                    <a:pt x="528560" y="44"/>
                  </a:cubicBezTo>
                  <a:close/>
                  <a:moveTo>
                    <a:pt x="112907" y="44"/>
                  </a:moveTo>
                  <a:cubicBezTo>
                    <a:pt x="162086" y="-1244"/>
                    <a:pt x="207576" y="26015"/>
                    <a:pt x="229634" y="69989"/>
                  </a:cubicBezTo>
                  <a:lnTo>
                    <a:pt x="186946" y="91401"/>
                  </a:lnTo>
                  <a:cubicBezTo>
                    <a:pt x="173191" y="63980"/>
                    <a:pt x="144824" y="46982"/>
                    <a:pt x="114157" y="47785"/>
                  </a:cubicBezTo>
                  <a:cubicBezTo>
                    <a:pt x="83490" y="48588"/>
                    <a:pt x="56051" y="67047"/>
                    <a:pt x="43751" y="95150"/>
                  </a:cubicBezTo>
                  <a:lnTo>
                    <a:pt x="0" y="76001"/>
                  </a:lnTo>
                  <a:cubicBezTo>
                    <a:pt x="19726" y="30933"/>
                    <a:pt x="63728" y="1331"/>
                    <a:pt x="112907" y="44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FAD73E1C-6433-4E30-86DD-A58E6726A433}"/>
                </a:ext>
              </a:extLst>
            </p:cNvPr>
            <p:cNvSpPr/>
            <p:nvPr/>
          </p:nvSpPr>
          <p:spPr>
            <a:xfrm>
              <a:off x="1767556" y="4414483"/>
              <a:ext cx="607503" cy="70562"/>
            </a:xfrm>
            <a:custGeom>
              <a:avLst/>
              <a:gdLst>
                <a:gd name="connsiteX0" fmla="*/ 510340 w 607503"/>
                <a:gd name="connsiteY0" fmla="*/ 31 h 70562"/>
                <a:gd name="connsiteX1" fmla="*/ 607503 w 607503"/>
                <a:gd name="connsiteY1" fmla="*/ 42059 h 70562"/>
                <a:gd name="connsiteX2" fmla="*/ 579101 w 607503"/>
                <a:gd name="connsiteY2" fmla="*/ 67588 h 70562"/>
                <a:gd name="connsiteX3" fmla="*/ 511184 w 607503"/>
                <a:gd name="connsiteY3" fmla="*/ 38211 h 70562"/>
                <a:gd name="connsiteX4" fmla="*/ 444632 w 607503"/>
                <a:gd name="connsiteY4" fmla="*/ 70562 h 70562"/>
                <a:gd name="connsiteX5" fmla="*/ 415130 w 607503"/>
                <a:gd name="connsiteY5" fmla="*/ 46313 h 70562"/>
                <a:gd name="connsiteX6" fmla="*/ 510340 w 607503"/>
                <a:gd name="connsiteY6" fmla="*/ 31 h 70562"/>
                <a:gd name="connsiteX7" fmla="*/ 95210 w 607503"/>
                <a:gd name="connsiteY7" fmla="*/ 31 h 70562"/>
                <a:gd name="connsiteX8" fmla="*/ 192373 w 607503"/>
                <a:gd name="connsiteY8" fmla="*/ 42059 h 70562"/>
                <a:gd name="connsiteX9" fmla="*/ 163971 w 607503"/>
                <a:gd name="connsiteY9" fmla="*/ 67588 h 70562"/>
                <a:gd name="connsiteX10" fmla="*/ 96054 w 607503"/>
                <a:gd name="connsiteY10" fmla="*/ 38211 h 70562"/>
                <a:gd name="connsiteX11" fmla="*/ 29502 w 607503"/>
                <a:gd name="connsiteY11" fmla="*/ 70562 h 70562"/>
                <a:gd name="connsiteX12" fmla="*/ 0 w 607503"/>
                <a:gd name="connsiteY12" fmla="*/ 46313 h 70562"/>
                <a:gd name="connsiteX13" fmla="*/ 95210 w 607503"/>
                <a:gd name="connsiteY13" fmla="*/ 31 h 70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607503" h="70562">
                  <a:moveTo>
                    <a:pt x="510340" y="31"/>
                  </a:moveTo>
                  <a:cubicBezTo>
                    <a:pt x="547304" y="-786"/>
                    <a:pt x="582786" y="14561"/>
                    <a:pt x="607503" y="42059"/>
                  </a:cubicBezTo>
                  <a:lnTo>
                    <a:pt x="579101" y="67588"/>
                  </a:lnTo>
                  <a:cubicBezTo>
                    <a:pt x="561824" y="48367"/>
                    <a:pt x="537022" y="37639"/>
                    <a:pt x="511184" y="38211"/>
                  </a:cubicBezTo>
                  <a:cubicBezTo>
                    <a:pt x="485346" y="38782"/>
                    <a:pt x="461043" y="50596"/>
                    <a:pt x="444632" y="70562"/>
                  </a:cubicBezTo>
                  <a:lnTo>
                    <a:pt x="415130" y="46313"/>
                  </a:lnTo>
                  <a:cubicBezTo>
                    <a:pt x="438607" y="17750"/>
                    <a:pt x="473376" y="848"/>
                    <a:pt x="510340" y="31"/>
                  </a:cubicBezTo>
                  <a:close/>
                  <a:moveTo>
                    <a:pt x="95210" y="31"/>
                  </a:moveTo>
                  <a:cubicBezTo>
                    <a:pt x="132174" y="-786"/>
                    <a:pt x="167656" y="14561"/>
                    <a:pt x="192373" y="42059"/>
                  </a:cubicBezTo>
                  <a:lnTo>
                    <a:pt x="163971" y="67588"/>
                  </a:lnTo>
                  <a:cubicBezTo>
                    <a:pt x="146694" y="48367"/>
                    <a:pt x="121892" y="37639"/>
                    <a:pt x="96054" y="38211"/>
                  </a:cubicBezTo>
                  <a:cubicBezTo>
                    <a:pt x="70216" y="38782"/>
                    <a:pt x="45913" y="50596"/>
                    <a:pt x="29502" y="70562"/>
                  </a:cubicBezTo>
                  <a:lnTo>
                    <a:pt x="0" y="46313"/>
                  </a:lnTo>
                  <a:cubicBezTo>
                    <a:pt x="23477" y="17750"/>
                    <a:pt x="58246" y="848"/>
                    <a:pt x="95210" y="31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485" name="グループ化 484">
              <a:extLst>
                <a:ext uri="{FF2B5EF4-FFF2-40B4-BE49-F238E27FC236}">
                  <a16:creationId xmlns:a16="http://schemas.microsoft.com/office/drawing/2014/main" id="{AC56D613-C94D-4292-A270-677341E1BEFC}"/>
                </a:ext>
              </a:extLst>
            </p:cNvPr>
            <p:cNvGrpSpPr/>
            <p:nvPr/>
          </p:nvGrpSpPr>
          <p:grpSpPr>
            <a:xfrm rot="2826758">
              <a:off x="1802611" y="5245827"/>
              <a:ext cx="328430" cy="442685"/>
              <a:chOff x="4445812" y="4729326"/>
              <a:chExt cx="728643" cy="1071227"/>
            </a:xfrm>
          </p:grpSpPr>
          <p:sp>
            <p:nvSpPr>
              <p:cNvPr id="486" name="フリーフォーム: 図形 485">
                <a:extLst>
                  <a:ext uri="{FF2B5EF4-FFF2-40B4-BE49-F238E27FC236}">
                    <a16:creationId xmlns:a16="http://schemas.microsoft.com/office/drawing/2014/main" id="{9CD78E0B-51BA-4206-9DB4-940BF061FA91}"/>
                  </a:ext>
                </a:extLst>
              </p:cNvPr>
              <p:cNvSpPr/>
              <p:nvPr/>
            </p:nvSpPr>
            <p:spPr>
              <a:xfrm>
                <a:off x="4608657" y="4729326"/>
                <a:ext cx="402951" cy="178229"/>
              </a:xfrm>
              <a:custGeom>
                <a:avLst/>
                <a:gdLst>
                  <a:gd name="connsiteX0" fmla="*/ 47665 w 402951"/>
                  <a:gd name="connsiteY0" fmla="*/ 27687 h 178229"/>
                  <a:gd name="connsiteX1" fmla="*/ 27189 w 402951"/>
                  <a:gd name="connsiteY1" fmla="*/ 48163 h 178229"/>
                  <a:gd name="connsiteX2" fmla="*/ 27189 w 402951"/>
                  <a:gd name="connsiteY2" fmla="*/ 130067 h 178229"/>
                  <a:gd name="connsiteX3" fmla="*/ 47665 w 402951"/>
                  <a:gd name="connsiteY3" fmla="*/ 150543 h 178229"/>
                  <a:gd name="connsiteX4" fmla="*/ 347681 w 402951"/>
                  <a:gd name="connsiteY4" fmla="*/ 150543 h 178229"/>
                  <a:gd name="connsiteX5" fmla="*/ 368157 w 402951"/>
                  <a:gd name="connsiteY5" fmla="*/ 130067 h 178229"/>
                  <a:gd name="connsiteX6" fmla="*/ 368157 w 402951"/>
                  <a:gd name="connsiteY6" fmla="*/ 48163 h 178229"/>
                  <a:gd name="connsiteX7" fmla="*/ 347681 w 402951"/>
                  <a:gd name="connsiteY7" fmla="*/ 27687 h 178229"/>
                  <a:gd name="connsiteX8" fmla="*/ 41611 w 402951"/>
                  <a:gd name="connsiteY8" fmla="*/ 0 h 178229"/>
                  <a:gd name="connsiteX9" fmla="*/ 361340 w 402951"/>
                  <a:gd name="connsiteY9" fmla="*/ 0 h 178229"/>
                  <a:gd name="connsiteX10" fmla="*/ 402951 w 402951"/>
                  <a:gd name="connsiteY10" fmla="*/ 41611 h 178229"/>
                  <a:gd name="connsiteX11" fmla="*/ 402951 w 402951"/>
                  <a:gd name="connsiteY11" fmla="*/ 136618 h 178229"/>
                  <a:gd name="connsiteX12" fmla="*/ 361340 w 402951"/>
                  <a:gd name="connsiteY12" fmla="*/ 178229 h 178229"/>
                  <a:gd name="connsiteX13" fmla="*/ 41611 w 402951"/>
                  <a:gd name="connsiteY13" fmla="*/ 178229 h 178229"/>
                  <a:gd name="connsiteX14" fmla="*/ 0 w 402951"/>
                  <a:gd name="connsiteY14" fmla="*/ 136618 h 178229"/>
                  <a:gd name="connsiteX15" fmla="*/ 0 w 402951"/>
                  <a:gd name="connsiteY15" fmla="*/ 41611 h 178229"/>
                  <a:gd name="connsiteX16" fmla="*/ 41611 w 402951"/>
                  <a:gd name="connsiteY16" fmla="*/ 0 h 1782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02951" h="178229">
                    <a:moveTo>
                      <a:pt x="47665" y="27687"/>
                    </a:moveTo>
                    <a:cubicBezTo>
                      <a:pt x="36356" y="27687"/>
                      <a:pt x="27189" y="36854"/>
                      <a:pt x="27189" y="48163"/>
                    </a:cubicBezTo>
                    <a:lnTo>
                      <a:pt x="27189" y="130067"/>
                    </a:lnTo>
                    <a:cubicBezTo>
                      <a:pt x="27189" y="141376"/>
                      <a:pt x="36356" y="150543"/>
                      <a:pt x="47665" y="150543"/>
                    </a:cubicBezTo>
                    <a:lnTo>
                      <a:pt x="347681" y="150543"/>
                    </a:lnTo>
                    <a:cubicBezTo>
                      <a:pt x="358990" y="150543"/>
                      <a:pt x="368157" y="141376"/>
                      <a:pt x="368157" y="130067"/>
                    </a:cubicBezTo>
                    <a:lnTo>
                      <a:pt x="368157" y="48163"/>
                    </a:lnTo>
                    <a:cubicBezTo>
                      <a:pt x="368157" y="36854"/>
                      <a:pt x="358990" y="27687"/>
                      <a:pt x="347681" y="27687"/>
                    </a:cubicBezTo>
                    <a:close/>
                    <a:moveTo>
                      <a:pt x="41611" y="0"/>
                    </a:moveTo>
                    <a:lnTo>
                      <a:pt x="361340" y="0"/>
                    </a:lnTo>
                    <a:cubicBezTo>
                      <a:pt x="384321" y="0"/>
                      <a:pt x="402951" y="18630"/>
                      <a:pt x="402951" y="41611"/>
                    </a:cubicBezTo>
                    <a:lnTo>
                      <a:pt x="402951" y="136618"/>
                    </a:lnTo>
                    <a:cubicBezTo>
                      <a:pt x="402951" y="159599"/>
                      <a:pt x="384321" y="178229"/>
                      <a:pt x="361340" y="178229"/>
                    </a:cubicBezTo>
                    <a:lnTo>
                      <a:pt x="41611" y="178229"/>
                    </a:lnTo>
                    <a:cubicBezTo>
                      <a:pt x="18630" y="178229"/>
                      <a:pt x="0" y="159599"/>
                      <a:pt x="0" y="136618"/>
                    </a:cubicBezTo>
                    <a:lnTo>
                      <a:pt x="0" y="41611"/>
                    </a:lnTo>
                    <a:cubicBezTo>
                      <a:pt x="0" y="18630"/>
                      <a:pt x="18630" y="0"/>
                      <a:pt x="41611" y="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3" name="四角形: 角を丸くする 492">
                <a:extLst>
                  <a:ext uri="{FF2B5EF4-FFF2-40B4-BE49-F238E27FC236}">
                    <a16:creationId xmlns:a16="http://schemas.microsoft.com/office/drawing/2014/main" id="{F0B6F6C3-09A4-4B54-89FB-BDD43D7CE6AD}"/>
                  </a:ext>
                </a:extLst>
              </p:cNvPr>
              <p:cNvSpPr/>
              <p:nvPr/>
            </p:nvSpPr>
            <p:spPr>
              <a:xfrm>
                <a:off x="4445812" y="4785830"/>
                <a:ext cx="728643" cy="1014723"/>
              </a:xfrm>
              <a:prstGeom prst="roundRect">
                <a:avLst>
                  <a:gd name="adj" fmla="val 5811"/>
                </a:avLst>
              </a:prstGeom>
              <a:solidFill>
                <a:schemeClr val="accent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4" name="四角形: 角を丸くする 493">
                <a:extLst>
                  <a:ext uri="{FF2B5EF4-FFF2-40B4-BE49-F238E27FC236}">
                    <a16:creationId xmlns:a16="http://schemas.microsoft.com/office/drawing/2014/main" id="{4E8FD325-611C-4D67-B65C-181E4E3F6CA5}"/>
                  </a:ext>
                </a:extLst>
              </p:cNvPr>
              <p:cNvSpPr/>
              <p:nvPr/>
            </p:nvSpPr>
            <p:spPr>
              <a:xfrm>
                <a:off x="4548207" y="4785831"/>
                <a:ext cx="529022" cy="118788"/>
              </a:xfrm>
              <a:prstGeom prst="roundRect">
                <a:avLst>
                  <a:gd name="adj" fmla="val 5811"/>
                </a:avLst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95" name="楕円 494">
                <a:extLst>
                  <a:ext uri="{FF2B5EF4-FFF2-40B4-BE49-F238E27FC236}">
                    <a16:creationId xmlns:a16="http://schemas.microsoft.com/office/drawing/2014/main" id="{4346966B-E472-44C6-9242-798BA1E48AA1}"/>
                  </a:ext>
                </a:extLst>
              </p:cNvPr>
              <p:cNvSpPr/>
              <p:nvPr/>
            </p:nvSpPr>
            <p:spPr>
              <a:xfrm>
                <a:off x="4510009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496" name="楕円 495">
                <a:extLst>
                  <a:ext uri="{FF2B5EF4-FFF2-40B4-BE49-F238E27FC236}">
                    <a16:creationId xmlns:a16="http://schemas.microsoft.com/office/drawing/2014/main" id="{E7581EF5-D5EC-4203-83B2-3D6ED3F6EB42}"/>
                  </a:ext>
                </a:extLst>
              </p:cNvPr>
              <p:cNvSpPr/>
              <p:nvPr/>
            </p:nvSpPr>
            <p:spPr>
              <a:xfrm>
                <a:off x="5048171" y="5673701"/>
                <a:ext cx="70720" cy="70720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75F5D997-D853-478A-A9AF-4BA586178BF0}"/>
                </a:ext>
              </a:extLst>
            </p:cNvPr>
            <p:cNvSpPr/>
            <p:nvPr/>
          </p:nvSpPr>
          <p:spPr bwMode="auto">
            <a:xfrm rot="17599123" flipH="1" flipV="1">
              <a:off x="1768915" y="5234195"/>
              <a:ext cx="257517" cy="532735"/>
            </a:xfrm>
            <a:custGeom>
              <a:avLst/>
              <a:gdLst>
                <a:gd name="connsiteX0" fmla="*/ 58178 w 257517"/>
                <a:gd name="connsiteY0" fmla="*/ 503796 h 532735"/>
                <a:gd name="connsiteX1" fmla="*/ 0 w 257517"/>
                <a:gd name="connsiteY1" fmla="*/ 368830 h 532735"/>
                <a:gd name="connsiteX2" fmla="*/ 116658 w 257517"/>
                <a:gd name="connsiteY2" fmla="*/ 416383 h 532735"/>
                <a:gd name="connsiteX3" fmla="*/ 89933 w 257517"/>
                <a:gd name="connsiteY3" fmla="*/ 237784 h 532735"/>
                <a:gd name="connsiteX4" fmla="*/ 86914 w 257517"/>
                <a:gd name="connsiteY4" fmla="*/ 237132 h 532735"/>
                <a:gd name="connsiteX5" fmla="*/ 65933 w 257517"/>
                <a:gd name="connsiteY5" fmla="*/ 222013 h 532735"/>
                <a:gd name="connsiteX6" fmla="*/ 51933 w 257517"/>
                <a:gd name="connsiteY6" fmla="*/ 199820 h 532735"/>
                <a:gd name="connsiteX7" fmla="*/ 13850 w 257517"/>
                <a:gd name="connsiteY7" fmla="*/ 130240 h 532735"/>
                <a:gd name="connsiteX8" fmla="*/ 8649 w 257517"/>
                <a:gd name="connsiteY8" fmla="*/ 84063 h 532735"/>
                <a:gd name="connsiteX9" fmla="*/ 36521 w 257517"/>
                <a:gd name="connsiteY9" fmla="*/ 95862 h 532735"/>
                <a:gd name="connsiteX10" fmla="*/ 50834 w 257517"/>
                <a:gd name="connsiteY10" fmla="*/ 124228 h 532735"/>
                <a:gd name="connsiteX11" fmla="*/ 50834 w 257517"/>
                <a:gd name="connsiteY11" fmla="*/ 31489 h 532735"/>
                <a:gd name="connsiteX12" fmla="*/ 65677 w 257517"/>
                <a:gd name="connsiteY12" fmla="*/ 15625 h 532735"/>
                <a:gd name="connsiteX13" fmla="*/ 80521 w 257517"/>
                <a:gd name="connsiteY13" fmla="*/ 31490 h 532735"/>
                <a:gd name="connsiteX14" fmla="*/ 80521 w 257517"/>
                <a:gd name="connsiteY14" fmla="*/ 98575 h 532735"/>
                <a:gd name="connsiteX15" fmla="*/ 83990 w 257517"/>
                <a:gd name="connsiteY15" fmla="*/ 96200 h 532735"/>
                <a:gd name="connsiteX16" fmla="*/ 85721 w 257517"/>
                <a:gd name="connsiteY16" fmla="*/ 95576 h 532735"/>
                <a:gd name="connsiteX17" fmla="*/ 85721 w 257517"/>
                <a:gd name="connsiteY17" fmla="*/ 15865 h 532735"/>
                <a:gd name="connsiteX18" fmla="*/ 94787 w 257517"/>
                <a:gd name="connsiteY18" fmla="*/ 1247 h 532735"/>
                <a:gd name="connsiteX19" fmla="*/ 100565 w 257517"/>
                <a:gd name="connsiteY19" fmla="*/ 0 h 532735"/>
                <a:gd name="connsiteX20" fmla="*/ 115408 w 257517"/>
                <a:gd name="connsiteY20" fmla="*/ 15865 h 532735"/>
                <a:gd name="connsiteX21" fmla="*/ 115408 w 257517"/>
                <a:gd name="connsiteY21" fmla="*/ 89848 h 532735"/>
                <a:gd name="connsiteX22" fmla="*/ 120826 w 257517"/>
                <a:gd name="connsiteY22" fmla="*/ 91018 h 532735"/>
                <a:gd name="connsiteX23" fmla="*/ 120826 w 257517"/>
                <a:gd name="connsiteY23" fmla="*/ 31490 h 532735"/>
                <a:gd name="connsiteX24" fmla="*/ 135669 w 257517"/>
                <a:gd name="connsiteY24" fmla="*/ 15625 h 532735"/>
                <a:gd name="connsiteX25" fmla="*/ 150513 w 257517"/>
                <a:gd name="connsiteY25" fmla="*/ 31490 h 532735"/>
                <a:gd name="connsiteX26" fmla="*/ 150513 w 257517"/>
                <a:gd name="connsiteY26" fmla="*/ 102709 h 532735"/>
                <a:gd name="connsiteX27" fmla="*/ 154590 w 257517"/>
                <a:gd name="connsiteY27" fmla="*/ 105353 h 532735"/>
                <a:gd name="connsiteX28" fmla="*/ 155930 w 257517"/>
                <a:gd name="connsiteY28" fmla="*/ 62737 h 532735"/>
                <a:gd name="connsiteX29" fmla="*/ 166872 w 257517"/>
                <a:gd name="connsiteY29" fmla="*/ 51041 h 532735"/>
                <a:gd name="connsiteX30" fmla="*/ 177815 w 257517"/>
                <a:gd name="connsiteY30" fmla="*/ 62737 h 532735"/>
                <a:gd name="connsiteX31" fmla="*/ 177815 w 257517"/>
                <a:gd name="connsiteY31" fmla="*/ 152309 h 532735"/>
                <a:gd name="connsiteX32" fmla="*/ 178609 w 257517"/>
                <a:gd name="connsiteY32" fmla="*/ 159790 h 532735"/>
                <a:gd name="connsiteX33" fmla="*/ 178609 w 257517"/>
                <a:gd name="connsiteY33" fmla="*/ 172129 h 532735"/>
                <a:gd name="connsiteX34" fmla="*/ 173422 w 257517"/>
                <a:gd name="connsiteY34" fmla="*/ 199589 h 532735"/>
                <a:gd name="connsiteX35" fmla="*/ 170074 w 257517"/>
                <a:gd name="connsiteY35" fmla="*/ 204898 h 532735"/>
                <a:gd name="connsiteX36" fmla="*/ 189829 w 257517"/>
                <a:gd name="connsiteY36" fmla="*/ 264095 h 532735"/>
                <a:gd name="connsiteX37" fmla="*/ 255990 w 257517"/>
                <a:gd name="connsiteY37" fmla="*/ 450074 h 532735"/>
                <a:gd name="connsiteX38" fmla="*/ 209943 w 257517"/>
                <a:gd name="connsiteY38" fmla="*/ 530433 h 532735"/>
                <a:gd name="connsiteX39" fmla="*/ 183993 w 257517"/>
                <a:gd name="connsiteY39" fmla="*/ 532144 h 532735"/>
                <a:gd name="connsiteX40" fmla="*/ 179329 w 257517"/>
                <a:gd name="connsiteY40" fmla="*/ 530556 h 532735"/>
                <a:gd name="connsiteX41" fmla="*/ 169197 w 257517"/>
                <a:gd name="connsiteY41" fmla="*/ 530208 h 5327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257517" h="532735">
                  <a:moveTo>
                    <a:pt x="58178" y="503796"/>
                  </a:moveTo>
                  <a:lnTo>
                    <a:pt x="0" y="368830"/>
                  </a:lnTo>
                  <a:lnTo>
                    <a:pt x="116658" y="416383"/>
                  </a:lnTo>
                  <a:lnTo>
                    <a:pt x="89933" y="237784"/>
                  </a:lnTo>
                  <a:lnTo>
                    <a:pt x="86914" y="237132"/>
                  </a:lnTo>
                  <a:cubicBezTo>
                    <a:pt x="79017" y="233562"/>
                    <a:pt x="71906" y="228397"/>
                    <a:pt x="65933" y="222013"/>
                  </a:cubicBezTo>
                  <a:lnTo>
                    <a:pt x="51933" y="199820"/>
                  </a:lnTo>
                  <a:lnTo>
                    <a:pt x="13850" y="130240"/>
                  </a:lnTo>
                  <a:cubicBezTo>
                    <a:pt x="5405" y="113578"/>
                    <a:pt x="-6616" y="92423"/>
                    <a:pt x="8649" y="84063"/>
                  </a:cubicBezTo>
                  <a:cubicBezTo>
                    <a:pt x="23913" y="75702"/>
                    <a:pt x="29859" y="91752"/>
                    <a:pt x="36521" y="95862"/>
                  </a:cubicBezTo>
                  <a:lnTo>
                    <a:pt x="50834" y="124228"/>
                  </a:lnTo>
                  <a:cubicBezTo>
                    <a:pt x="50834" y="88931"/>
                    <a:pt x="50834" y="66787"/>
                    <a:pt x="50834" y="31489"/>
                  </a:cubicBezTo>
                  <a:cubicBezTo>
                    <a:pt x="50834" y="22728"/>
                    <a:pt x="57479" y="15625"/>
                    <a:pt x="65677" y="15625"/>
                  </a:cubicBezTo>
                  <a:cubicBezTo>
                    <a:pt x="73875" y="15625"/>
                    <a:pt x="80520" y="22728"/>
                    <a:pt x="80521" y="31490"/>
                  </a:cubicBezTo>
                  <a:lnTo>
                    <a:pt x="80521" y="98575"/>
                  </a:lnTo>
                  <a:lnTo>
                    <a:pt x="83990" y="96200"/>
                  </a:lnTo>
                  <a:lnTo>
                    <a:pt x="85721" y="95576"/>
                  </a:lnTo>
                  <a:lnTo>
                    <a:pt x="85721" y="15865"/>
                  </a:lnTo>
                  <a:cubicBezTo>
                    <a:pt x="85722" y="9293"/>
                    <a:pt x="89460" y="3655"/>
                    <a:pt x="94787" y="1247"/>
                  </a:cubicBezTo>
                  <a:cubicBezTo>
                    <a:pt x="96563" y="444"/>
                    <a:pt x="98515" y="0"/>
                    <a:pt x="100565" y="0"/>
                  </a:cubicBezTo>
                  <a:cubicBezTo>
                    <a:pt x="108763" y="0"/>
                    <a:pt x="115408" y="7103"/>
                    <a:pt x="115408" y="15865"/>
                  </a:cubicBezTo>
                  <a:lnTo>
                    <a:pt x="115408" y="89848"/>
                  </a:lnTo>
                  <a:lnTo>
                    <a:pt x="120826" y="91018"/>
                  </a:lnTo>
                  <a:lnTo>
                    <a:pt x="120826" y="31490"/>
                  </a:lnTo>
                  <a:cubicBezTo>
                    <a:pt x="120825" y="22727"/>
                    <a:pt x="127471" y="15625"/>
                    <a:pt x="135669" y="15625"/>
                  </a:cubicBezTo>
                  <a:cubicBezTo>
                    <a:pt x="143867" y="15625"/>
                    <a:pt x="150512" y="22728"/>
                    <a:pt x="150513" y="31490"/>
                  </a:cubicBezTo>
                  <a:lnTo>
                    <a:pt x="150513" y="102709"/>
                  </a:lnTo>
                  <a:lnTo>
                    <a:pt x="154590" y="105353"/>
                  </a:lnTo>
                  <a:lnTo>
                    <a:pt x="155930" y="62737"/>
                  </a:lnTo>
                  <a:cubicBezTo>
                    <a:pt x="155930" y="56277"/>
                    <a:pt x="160829" y="51041"/>
                    <a:pt x="166872" y="51041"/>
                  </a:cubicBezTo>
                  <a:cubicBezTo>
                    <a:pt x="172916" y="51041"/>
                    <a:pt x="177815" y="56277"/>
                    <a:pt x="177815" y="62737"/>
                  </a:cubicBezTo>
                  <a:lnTo>
                    <a:pt x="177815" y="152309"/>
                  </a:lnTo>
                  <a:lnTo>
                    <a:pt x="178609" y="159790"/>
                  </a:lnTo>
                  <a:lnTo>
                    <a:pt x="178609" y="172129"/>
                  </a:lnTo>
                  <a:cubicBezTo>
                    <a:pt x="178609" y="181870"/>
                    <a:pt x="176762" y="191149"/>
                    <a:pt x="173422" y="199589"/>
                  </a:cubicBezTo>
                  <a:lnTo>
                    <a:pt x="170074" y="204898"/>
                  </a:lnTo>
                  <a:lnTo>
                    <a:pt x="189829" y="264095"/>
                  </a:lnTo>
                  <a:cubicBezTo>
                    <a:pt x="216420" y="334525"/>
                    <a:pt x="250638" y="408280"/>
                    <a:pt x="255990" y="450074"/>
                  </a:cubicBezTo>
                  <a:cubicBezTo>
                    <a:pt x="263125" y="505799"/>
                    <a:pt x="244849" y="520958"/>
                    <a:pt x="209943" y="530433"/>
                  </a:cubicBezTo>
                  <a:cubicBezTo>
                    <a:pt x="201217" y="532801"/>
                    <a:pt x="192422" y="533289"/>
                    <a:pt x="183993" y="532144"/>
                  </a:cubicBezTo>
                  <a:lnTo>
                    <a:pt x="179329" y="530556"/>
                  </a:lnTo>
                  <a:lnTo>
                    <a:pt x="169197" y="530208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41D3885D-9974-467E-9B2B-4CF085A64257}"/>
              </a:ext>
            </a:extLst>
          </p:cNvPr>
          <p:cNvGrpSpPr/>
          <p:nvPr/>
        </p:nvGrpSpPr>
        <p:grpSpPr>
          <a:xfrm>
            <a:off x="4454222" y="3874599"/>
            <a:ext cx="1022784" cy="2497407"/>
            <a:chOff x="4454222" y="3874599"/>
            <a:chExt cx="1022784" cy="2497407"/>
          </a:xfrm>
        </p:grpSpPr>
        <p:grpSp>
          <p:nvGrpSpPr>
            <p:cNvPr id="603" name="グループ化 602">
              <a:extLst>
                <a:ext uri="{FF2B5EF4-FFF2-40B4-BE49-F238E27FC236}">
                  <a16:creationId xmlns:a16="http://schemas.microsoft.com/office/drawing/2014/main" id="{669EC65A-983F-4197-8BB8-1CA01D66214B}"/>
                </a:ext>
              </a:extLst>
            </p:cNvPr>
            <p:cNvGrpSpPr/>
            <p:nvPr/>
          </p:nvGrpSpPr>
          <p:grpSpPr>
            <a:xfrm flipH="1">
              <a:off x="5192364" y="5199334"/>
              <a:ext cx="123378" cy="718131"/>
              <a:chOff x="7374740" y="5154699"/>
              <a:chExt cx="123378" cy="718131"/>
            </a:xfrm>
          </p:grpSpPr>
          <p:grpSp>
            <p:nvGrpSpPr>
              <p:cNvPr id="604" name="グループ化 603">
                <a:extLst>
                  <a:ext uri="{FF2B5EF4-FFF2-40B4-BE49-F238E27FC236}">
                    <a16:creationId xmlns:a16="http://schemas.microsoft.com/office/drawing/2014/main" id="{5AD17667-FDD9-4D7C-B0FD-A2834B847D96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606" name="フリーフォーム: 図形 605">
                  <a:extLst>
                    <a:ext uri="{FF2B5EF4-FFF2-40B4-BE49-F238E27FC236}">
                      <a16:creationId xmlns:a16="http://schemas.microsoft.com/office/drawing/2014/main" id="{F6422401-EC40-41F0-9D35-42993B71BDD3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7" name="フリーフォーム: 図形 606">
                  <a:extLst>
                    <a:ext uri="{FF2B5EF4-FFF2-40B4-BE49-F238E27FC236}">
                      <a16:creationId xmlns:a16="http://schemas.microsoft.com/office/drawing/2014/main" id="{077D0918-98E9-4A55-AE3B-5578C789ABFD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C9B0D2E3-6A0A-4E91-8AFA-406D59C5B365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5" name="フリーフォーム: 図形 604">
                <a:extLst>
                  <a:ext uri="{FF2B5EF4-FFF2-40B4-BE49-F238E27FC236}">
                    <a16:creationId xmlns:a16="http://schemas.microsoft.com/office/drawing/2014/main" id="{CCC20F70-E877-4DD7-A8FA-E716228DF987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427839AD-9821-4E86-BCEA-ACE7C227D056}"/>
                </a:ext>
              </a:extLst>
            </p:cNvPr>
            <p:cNvGrpSpPr/>
            <p:nvPr/>
          </p:nvGrpSpPr>
          <p:grpSpPr>
            <a:xfrm>
              <a:off x="4620784" y="5199334"/>
              <a:ext cx="123378" cy="718131"/>
              <a:chOff x="7374740" y="5154699"/>
              <a:chExt cx="123378" cy="718131"/>
            </a:xfrm>
          </p:grpSpPr>
          <p:grpSp>
            <p:nvGrpSpPr>
              <p:cNvPr id="217" name="グループ化 216">
                <a:extLst>
                  <a:ext uri="{FF2B5EF4-FFF2-40B4-BE49-F238E27FC236}">
                    <a16:creationId xmlns:a16="http://schemas.microsoft.com/office/drawing/2014/main" id="{FA5BB1AD-012E-44AC-B708-0A32267A158F}"/>
                  </a:ext>
                </a:extLst>
              </p:cNvPr>
              <p:cNvGrpSpPr/>
              <p:nvPr/>
            </p:nvGrpSpPr>
            <p:grpSpPr>
              <a:xfrm flipH="1">
                <a:off x="7382187" y="5691785"/>
                <a:ext cx="52363" cy="181045"/>
                <a:chOff x="3637920" y="3418708"/>
                <a:chExt cx="626874" cy="2167445"/>
              </a:xfrm>
              <a:solidFill>
                <a:schemeClr val="accent2">
                  <a:lumMod val="40000"/>
                  <a:lumOff val="60000"/>
                </a:schemeClr>
              </a:solidFill>
            </p:grpSpPr>
            <p:sp>
              <p:nvSpPr>
                <p:cNvPr id="263" name="フリーフォーム: 図形 262">
                  <a:extLst>
                    <a:ext uri="{FF2B5EF4-FFF2-40B4-BE49-F238E27FC236}">
                      <a16:creationId xmlns:a16="http://schemas.microsoft.com/office/drawing/2014/main" id="{37ABBAA0-31DF-4BCA-AC93-D3001FA6B947}"/>
                    </a:ext>
                  </a:extLst>
                </p:cNvPr>
                <p:cNvSpPr/>
                <p:nvPr/>
              </p:nvSpPr>
              <p:spPr>
                <a:xfrm rot="11054487">
                  <a:off x="3637920" y="3418708"/>
                  <a:ext cx="476879" cy="1614010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1187279D-5665-446A-BE30-37C1E71F9F6A}"/>
                    </a:ext>
                  </a:extLst>
                </p:cNvPr>
                <p:cNvSpPr/>
                <p:nvPr/>
              </p:nvSpPr>
              <p:spPr>
                <a:xfrm rot="10800000">
                  <a:off x="3656971" y="3542316"/>
                  <a:ext cx="532291" cy="1801553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DD70D7DD-975D-4BBB-AF53-DEF30B6D4673}"/>
                    </a:ext>
                  </a:extLst>
                </p:cNvPr>
                <p:cNvSpPr/>
                <p:nvPr/>
              </p:nvSpPr>
              <p:spPr>
                <a:xfrm rot="10800000">
                  <a:off x="3681455" y="3611825"/>
                  <a:ext cx="583339" cy="1974328"/>
                </a:xfrm>
                <a:custGeom>
                  <a:avLst/>
                  <a:gdLst>
                    <a:gd name="connsiteX0" fmla="*/ 353872 w 583339"/>
                    <a:gd name="connsiteY0" fmla="*/ 1974328 h 1974328"/>
                    <a:gd name="connsiteX1" fmla="*/ 7718 w 583339"/>
                    <a:gd name="connsiteY1" fmla="*/ 1524834 h 1974328"/>
                    <a:gd name="connsiteX2" fmla="*/ 1313 w 583339"/>
                    <a:gd name="connsiteY2" fmla="*/ 1446492 h 1974328"/>
                    <a:gd name="connsiteX3" fmla="*/ 0 w 583339"/>
                    <a:gd name="connsiteY3" fmla="*/ 1446492 h 1974328"/>
                    <a:gd name="connsiteX4" fmla="*/ 0 w 583339"/>
                    <a:gd name="connsiteY4" fmla="*/ 578888 h 1974328"/>
                    <a:gd name="connsiteX5" fmla="*/ 3309 w 583339"/>
                    <a:gd name="connsiteY5" fmla="*/ 562498 h 1974328"/>
                    <a:gd name="connsiteX6" fmla="*/ 2359 w 583339"/>
                    <a:gd name="connsiteY6" fmla="*/ 548871 h 1974328"/>
                    <a:gd name="connsiteX7" fmla="*/ 11622 w 583339"/>
                    <a:gd name="connsiteY7" fmla="*/ 521325 h 1974328"/>
                    <a:gd name="connsiteX8" fmla="*/ 13960 w 583339"/>
                    <a:gd name="connsiteY8" fmla="*/ 509744 h 1974328"/>
                    <a:gd name="connsiteX9" fmla="*/ 17065 w 583339"/>
                    <a:gd name="connsiteY9" fmla="*/ 505139 h 1974328"/>
                    <a:gd name="connsiteX10" fmla="*/ 24842 w 583339"/>
                    <a:gd name="connsiteY10" fmla="*/ 482011 h 1974328"/>
                    <a:gd name="connsiteX11" fmla="*/ 251834 w 583339"/>
                    <a:gd name="connsiteY11" fmla="*/ 88848 h 1974328"/>
                    <a:gd name="connsiteX12" fmla="*/ 494491 w 583339"/>
                    <a:gd name="connsiteY12" fmla="*/ 23828 h 1974328"/>
                    <a:gd name="connsiteX13" fmla="*/ 559511 w 583339"/>
                    <a:gd name="connsiteY13" fmla="*/ 266485 h 1974328"/>
                    <a:gd name="connsiteX14" fmla="*/ 355274 w 583339"/>
                    <a:gd name="connsiteY14" fmla="*/ 620231 h 1974328"/>
                    <a:gd name="connsiteX15" fmla="*/ 355273 w 583339"/>
                    <a:gd name="connsiteY15" fmla="*/ 1442199 h 1974328"/>
                    <a:gd name="connsiteX16" fmla="*/ 365071 w 583339"/>
                    <a:gd name="connsiteY16" fmla="*/ 1504208 h 1974328"/>
                    <a:gd name="connsiteX17" fmla="*/ 499633 w 583339"/>
                    <a:gd name="connsiteY17" fmla="*/ 1652112 h 1974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83339" h="1974328">
                      <a:moveTo>
                        <a:pt x="353872" y="1974328"/>
                      </a:moveTo>
                      <a:cubicBezTo>
                        <a:pt x="167309" y="1891540"/>
                        <a:pt x="38358" y="1721154"/>
                        <a:pt x="7718" y="1524834"/>
                      </a:cubicBezTo>
                      <a:lnTo>
                        <a:pt x="1313" y="1446492"/>
                      </a:lnTo>
                      <a:lnTo>
                        <a:pt x="0" y="1446492"/>
                      </a:lnTo>
                      <a:lnTo>
                        <a:pt x="0" y="578888"/>
                      </a:lnTo>
                      <a:lnTo>
                        <a:pt x="3309" y="562498"/>
                      </a:lnTo>
                      <a:lnTo>
                        <a:pt x="2359" y="548871"/>
                      </a:lnTo>
                      <a:lnTo>
                        <a:pt x="11622" y="521325"/>
                      </a:lnTo>
                      <a:lnTo>
                        <a:pt x="13960" y="509744"/>
                      </a:lnTo>
                      <a:lnTo>
                        <a:pt x="17065" y="505139"/>
                      </a:lnTo>
                      <a:lnTo>
                        <a:pt x="24842" y="482011"/>
                      </a:lnTo>
                      <a:lnTo>
                        <a:pt x="251834" y="88848"/>
                      </a:lnTo>
                      <a:cubicBezTo>
                        <a:pt x="300887" y="3885"/>
                        <a:pt x="409529" y="-25225"/>
                        <a:pt x="494491" y="23828"/>
                      </a:cubicBezTo>
                      <a:cubicBezTo>
                        <a:pt x="579453" y="72881"/>
                        <a:pt x="608564" y="181522"/>
                        <a:pt x="559511" y="266485"/>
                      </a:cubicBezTo>
                      <a:lnTo>
                        <a:pt x="355274" y="620231"/>
                      </a:lnTo>
                      <a:lnTo>
                        <a:pt x="355273" y="1442199"/>
                      </a:lnTo>
                      <a:lnTo>
                        <a:pt x="365071" y="1504208"/>
                      </a:lnTo>
                      <a:cubicBezTo>
                        <a:pt x="385509" y="1569188"/>
                        <a:pt x="433911" y="1623759"/>
                        <a:pt x="499633" y="1652112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7FAD807A-1B7A-4B7F-802D-9601B77F2E34}"/>
                  </a:ext>
                </a:extLst>
              </p:cNvPr>
              <p:cNvSpPr/>
              <p:nvPr/>
            </p:nvSpPr>
            <p:spPr>
              <a:xfrm flipH="1">
                <a:off x="7374740" y="5154699"/>
                <a:ext cx="123378" cy="716643"/>
              </a:xfrm>
              <a:custGeom>
                <a:avLst/>
                <a:gdLst>
                  <a:gd name="connsiteX0" fmla="*/ 231458 w 1371283"/>
                  <a:gd name="connsiteY0" fmla="*/ 0 h 2685240"/>
                  <a:gd name="connsiteX1" fmla="*/ 1137203 w 1371283"/>
                  <a:gd name="connsiteY1" fmla="*/ 0 h 2685240"/>
                  <a:gd name="connsiteX2" fmla="*/ 1273217 w 1371283"/>
                  <a:gd name="connsiteY2" fmla="*/ 693948 h 2685240"/>
                  <a:gd name="connsiteX3" fmla="*/ 1325532 w 1371283"/>
                  <a:gd name="connsiteY3" fmla="*/ 790331 h 2685240"/>
                  <a:gd name="connsiteX4" fmla="*/ 1371283 w 1371283"/>
                  <a:gd name="connsiteY4" fmla="*/ 1016941 h 2685240"/>
                  <a:gd name="connsiteX5" fmla="*/ 1368757 w 1371283"/>
                  <a:gd name="connsiteY5" fmla="*/ 2122763 h 2685240"/>
                  <a:gd name="connsiteX6" fmla="*/ 1360457 w 1371283"/>
                  <a:gd name="connsiteY6" fmla="*/ 2163872 h 2685240"/>
                  <a:gd name="connsiteX7" fmla="*/ 1120230 w 1371283"/>
                  <a:gd name="connsiteY7" fmla="*/ 2596392 h 2685240"/>
                  <a:gd name="connsiteX8" fmla="*/ 877573 w 1371283"/>
                  <a:gd name="connsiteY8" fmla="*/ 2661412 h 2685240"/>
                  <a:gd name="connsiteX9" fmla="*/ 812554 w 1371283"/>
                  <a:gd name="connsiteY9" fmla="*/ 2418755 h 2685240"/>
                  <a:gd name="connsiteX10" fmla="*/ 1016795 w 1371283"/>
                  <a:gd name="connsiteY10" fmla="*/ 2065000 h 2685240"/>
                  <a:gd name="connsiteX11" fmla="*/ 1016796 w 1371283"/>
                  <a:gd name="connsiteY11" fmla="*/ 1851668 h 2685240"/>
                  <a:gd name="connsiteX12" fmla="*/ 1016598 w 1371283"/>
                  <a:gd name="connsiteY12" fmla="*/ 1340694 h 2685240"/>
                  <a:gd name="connsiteX13" fmla="*/ 742817 w 1371283"/>
                  <a:gd name="connsiteY13" fmla="*/ 1066914 h 2685240"/>
                  <a:gd name="connsiteX14" fmla="*/ 469037 w 1371283"/>
                  <a:gd name="connsiteY14" fmla="*/ 1340694 h 2685240"/>
                  <a:gd name="connsiteX15" fmla="*/ 469238 w 1371283"/>
                  <a:gd name="connsiteY15" fmla="*/ 1935040 h 2685240"/>
                  <a:gd name="connsiteX16" fmla="*/ 234619 w 1371283"/>
                  <a:gd name="connsiteY16" fmla="*/ 2169659 h 2685240"/>
                  <a:gd name="connsiteX17" fmla="*/ 0 w 1371283"/>
                  <a:gd name="connsiteY17" fmla="*/ 1935040 h 2685240"/>
                  <a:gd name="connsiteX18" fmla="*/ 569 w 1371283"/>
                  <a:gd name="connsiteY18" fmla="*/ 1016941 h 2685240"/>
                  <a:gd name="connsiteX19" fmla="*/ 46320 w 1371283"/>
                  <a:gd name="connsiteY19" fmla="*/ 790331 h 2685240"/>
                  <a:gd name="connsiteX20" fmla="*/ 93641 w 1371283"/>
                  <a:gd name="connsiteY20" fmla="*/ 703150 h 2685240"/>
                  <a:gd name="connsiteX0" fmla="*/ 231458 w 1371283"/>
                  <a:gd name="connsiteY0" fmla="*/ 5901130 h 8586370"/>
                  <a:gd name="connsiteX1" fmla="*/ 1365261 w 1371283"/>
                  <a:gd name="connsiteY1" fmla="*/ 0 h 8586370"/>
                  <a:gd name="connsiteX2" fmla="*/ 1273217 w 1371283"/>
                  <a:gd name="connsiteY2" fmla="*/ 6595078 h 8586370"/>
                  <a:gd name="connsiteX3" fmla="*/ 1325532 w 1371283"/>
                  <a:gd name="connsiteY3" fmla="*/ 6691461 h 8586370"/>
                  <a:gd name="connsiteX4" fmla="*/ 1371283 w 1371283"/>
                  <a:gd name="connsiteY4" fmla="*/ 6918071 h 8586370"/>
                  <a:gd name="connsiteX5" fmla="*/ 1368757 w 1371283"/>
                  <a:gd name="connsiteY5" fmla="*/ 8023893 h 8586370"/>
                  <a:gd name="connsiteX6" fmla="*/ 1360457 w 1371283"/>
                  <a:gd name="connsiteY6" fmla="*/ 8065002 h 8586370"/>
                  <a:gd name="connsiteX7" fmla="*/ 1120230 w 1371283"/>
                  <a:gd name="connsiteY7" fmla="*/ 8497522 h 8586370"/>
                  <a:gd name="connsiteX8" fmla="*/ 877573 w 1371283"/>
                  <a:gd name="connsiteY8" fmla="*/ 8562542 h 8586370"/>
                  <a:gd name="connsiteX9" fmla="*/ 812554 w 1371283"/>
                  <a:gd name="connsiteY9" fmla="*/ 8319885 h 8586370"/>
                  <a:gd name="connsiteX10" fmla="*/ 1016795 w 1371283"/>
                  <a:gd name="connsiteY10" fmla="*/ 7966130 h 8586370"/>
                  <a:gd name="connsiteX11" fmla="*/ 1016796 w 1371283"/>
                  <a:gd name="connsiteY11" fmla="*/ 7752798 h 8586370"/>
                  <a:gd name="connsiteX12" fmla="*/ 1016598 w 1371283"/>
                  <a:gd name="connsiteY12" fmla="*/ 7241824 h 8586370"/>
                  <a:gd name="connsiteX13" fmla="*/ 742817 w 1371283"/>
                  <a:gd name="connsiteY13" fmla="*/ 6968044 h 8586370"/>
                  <a:gd name="connsiteX14" fmla="*/ 469037 w 1371283"/>
                  <a:gd name="connsiteY14" fmla="*/ 7241824 h 8586370"/>
                  <a:gd name="connsiteX15" fmla="*/ 469238 w 1371283"/>
                  <a:gd name="connsiteY15" fmla="*/ 7836170 h 8586370"/>
                  <a:gd name="connsiteX16" fmla="*/ 234619 w 1371283"/>
                  <a:gd name="connsiteY16" fmla="*/ 8070789 h 8586370"/>
                  <a:gd name="connsiteX17" fmla="*/ 0 w 1371283"/>
                  <a:gd name="connsiteY17" fmla="*/ 7836170 h 8586370"/>
                  <a:gd name="connsiteX18" fmla="*/ 569 w 1371283"/>
                  <a:gd name="connsiteY18" fmla="*/ 6918071 h 8586370"/>
                  <a:gd name="connsiteX19" fmla="*/ 46320 w 1371283"/>
                  <a:gd name="connsiteY19" fmla="*/ 6691461 h 8586370"/>
                  <a:gd name="connsiteX20" fmla="*/ 93641 w 1371283"/>
                  <a:gd name="connsiteY20" fmla="*/ 6604280 h 8586370"/>
                  <a:gd name="connsiteX21" fmla="*/ 231458 w 1371283"/>
                  <a:gd name="connsiteY21" fmla="*/ 5901130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326839 w 1424905"/>
                  <a:gd name="connsiteY2" fmla="*/ 659507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57022 h 8586370"/>
                  <a:gd name="connsiteX1" fmla="*/ 1418883 w 1424905"/>
                  <a:gd name="connsiteY1" fmla="*/ 0 h 8586370"/>
                  <a:gd name="connsiteX2" fmla="*/ 1269823 w 1424905"/>
                  <a:gd name="connsiteY2" fmla="*/ 5597298 h 8586370"/>
                  <a:gd name="connsiteX3" fmla="*/ 1379154 w 1424905"/>
                  <a:gd name="connsiteY3" fmla="*/ 6691461 h 8586370"/>
                  <a:gd name="connsiteX4" fmla="*/ 1424905 w 1424905"/>
                  <a:gd name="connsiteY4" fmla="*/ 6918071 h 8586370"/>
                  <a:gd name="connsiteX5" fmla="*/ 1422379 w 1424905"/>
                  <a:gd name="connsiteY5" fmla="*/ 8023893 h 8586370"/>
                  <a:gd name="connsiteX6" fmla="*/ 1414079 w 1424905"/>
                  <a:gd name="connsiteY6" fmla="*/ 8065002 h 8586370"/>
                  <a:gd name="connsiteX7" fmla="*/ 1173852 w 1424905"/>
                  <a:gd name="connsiteY7" fmla="*/ 8497522 h 8586370"/>
                  <a:gd name="connsiteX8" fmla="*/ 931195 w 1424905"/>
                  <a:gd name="connsiteY8" fmla="*/ 8562542 h 8586370"/>
                  <a:gd name="connsiteX9" fmla="*/ 866176 w 1424905"/>
                  <a:gd name="connsiteY9" fmla="*/ 8319885 h 8586370"/>
                  <a:gd name="connsiteX10" fmla="*/ 1070417 w 1424905"/>
                  <a:gd name="connsiteY10" fmla="*/ 7966130 h 8586370"/>
                  <a:gd name="connsiteX11" fmla="*/ 1070418 w 1424905"/>
                  <a:gd name="connsiteY11" fmla="*/ 7752798 h 8586370"/>
                  <a:gd name="connsiteX12" fmla="*/ 1070220 w 1424905"/>
                  <a:gd name="connsiteY12" fmla="*/ 7241824 h 8586370"/>
                  <a:gd name="connsiteX13" fmla="*/ 796439 w 1424905"/>
                  <a:gd name="connsiteY13" fmla="*/ 6968044 h 8586370"/>
                  <a:gd name="connsiteX14" fmla="*/ 522659 w 1424905"/>
                  <a:gd name="connsiteY14" fmla="*/ 7241824 h 8586370"/>
                  <a:gd name="connsiteX15" fmla="*/ 522860 w 1424905"/>
                  <a:gd name="connsiteY15" fmla="*/ 7836170 h 8586370"/>
                  <a:gd name="connsiteX16" fmla="*/ 288241 w 1424905"/>
                  <a:gd name="connsiteY16" fmla="*/ 8070789 h 8586370"/>
                  <a:gd name="connsiteX17" fmla="*/ 53622 w 1424905"/>
                  <a:gd name="connsiteY17" fmla="*/ 7836170 h 8586370"/>
                  <a:gd name="connsiteX18" fmla="*/ 54191 w 1424905"/>
                  <a:gd name="connsiteY18" fmla="*/ 6918071 h 8586370"/>
                  <a:gd name="connsiteX19" fmla="*/ 99942 w 1424905"/>
                  <a:gd name="connsiteY19" fmla="*/ 6691461 h 8586370"/>
                  <a:gd name="connsiteX20" fmla="*/ 147263 w 1424905"/>
                  <a:gd name="connsiteY20" fmla="*/ 6604280 h 8586370"/>
                  <a:gd name="connsiteX21" fmla="*/ 0 w 1424905"/>
                  <a:gd name="connsiteY21" fmla="*/ 57022 h 8586370"/>
                  <a:gd name="connsiteX0" fmla="*/ 0 w 1424905"/>
                  <a:gd name="connsiteY0" fmla="*/ 0 h 8529348"/>
                  <a:gd name="connsiteX1" fmla="*/ 1418883 w 1424905"/>
                  <a:gd name="connsiteY1" fmla="*/ 228063 h 8529348"/>
                  <a:gd name="connsiteX2" fmla="*/ 1269823 w 1424905"/>
                  <a:gd name="connsiteY2" fmla="*/ 5540276 h 8529348"/>
                  <a:gd name="connsiteX3" fmla="*/ 1379154 w 1424905"/>
                  <a:gd name="connsiteY3" fmla="*/ 6634439 h 8529348"/>
                  <a:gd name="connsiteX4" fmla="*/ 1424905 w 1424905"/>
                  <a:gd name="connsiteY4" fmla="*/ 6861049 h 8529348"/>
                  <a:gd name="connsiteX5" fmla="*/ 1422379 w 1424905"/>
                  <a:gd name="connsiteY5" fmla="*/ 7966871 h 8529348"/>
                  <a:gd name="connsiteX6" fmla="*/ 1414079 w 1424905"/>
                  <a:gd name="connsiteY6" fmla="*/ 8007980 h 8529348"/>
                  <a:gd name="connsiteX7" fmla="*/ 1173852 w 1424905"/>
                  <a:gd name="connsiteY7" fmla="*/ 8440500 h 8529348"/>
                  <a:gd name="connsiteX8" fmla="*/ 931195 w 1424905"/>
                  <a:gd name="connsiteY8" fmla="*/ 8505520 h 8529348"/>
                  <a:gd name="connsiteX9" fmla="*/ 866176 w 1424905"/>
                  <a:gd name="connsiteY9" fmla="*/ 8262863 h 8529348"/>
                  <a:gd name="connsiteX10" fmla="*/ 1070417 w 1424905"/>
                  <a:gd name="connsiteY10" fmla="*/ 7909108 h 8529348"/>
                  <a:gd name="connsiteX11" fmla="*/ 1070418 w 1424905"/>
                  <a:gd name="connsiteY11" fmla="*/ 7695776 h 8529348"/>
                  <a:gd name="connsiteX12" fmla="*/ 1070220 w 1424905"/>
                  <a:gd name="connsiteY12" fmla="*/ 7184802 h 8529348"/>
                  <a:gd name="connsiteX13" fmla="*/ 796439 w 1424905"/>
                  <a:gd name="connsiteY13" fmla="*/ 6911022 h 8529348"/>
                  <a:gd name="connsiteX14" fmla="*/ 522659 w 1424905"/>
                  <a:gd name="connsiteY14" fmla="*/ 7184802 h 8529348"/>
                  <a:gd name="connsiteX15" fmla="*/ 522860 w 1424905"/>
                  <a:gd name="connsiteY15" fmla="*/ 7779148 h 8529348"/>
                  <a:gd name="connsiteX16" fmla="*/ 288241 w 1424905"/>
                  <a:gd name="connsiteY16" fmla="*/ 8013767 h 8529348"/>
                  <a:gd name="connsiteX17" fmla="*/ 53622 w 1424905"/>
                  <a:gd name="connsiteY17" fmla="*/ 7779148 h 8529348"/>
                  <a:gd name="connsiteX18" fmla="*/ 54191 w 1424905"/>
                  <a:gd name="connsiteY18" fmla="*/ 6861049 h 8529348"/>
                  <a:gd name="connsiteX19" fmla="*/ 99942 w 1424905"/>
                  <a:gd name="connsiteY19" fmla="*/ 6634439 h 8529348"/>
                  <a:gd name="connsiteX20" fmla="*/ 147263 w 1424905"/>
                  <a:gd name="connsiteY20" fmla="*/ 6547258 h 8529348"/>
                  <a:gd name="connsiteX21" fmla="*/ 0 w 1424905"/>
                  <a:gd name="connsiteY21" fmla="*/ 0 h 8529348"/>
                  <a:gd name="connsiteX0" fmla="*/ 0 w 1424905"/>
                  <a:gd name="connsiteY0" fmla="*/ 0 h 8386800"/>
                  <a:gd name="connsiteX1" fmla="*/ 1418883 w 1424905"/>
                  <a:gd name="connsiteY1" fmla="*/ 85515 h 8386800"/>
                  <a:gd name="connsiteX2" fmla="*/ 1269823 w 1424905"/>
                  <a:gd name="connsiteY2" fmla="*/ 5397728 h 8386800"/>
                  <a:gd name="connsiteX3" fmla="*/ 1379154 w 1424905"/>
                  <a:gd name="connsiteY3" fmla="*/ 6491891 h 8386800"/>
                  <a:gd name="connsiteX4" fmla="*/ 1424905 w 1424905"/>
                  <a:gd name="connsiteY4" fmla="*/ 6718501 h 8386800"/>
                  <a:gd name="connsiteX5" fmla="*/ 1422379 w 1424905"/>
                  <a:gd name="connsiteY5" fmla="*/ 7824323 h 8386800"/>
                  <a:gd name="connsiteX6" fmla="*/ 1414079 w 1424905"/>
                  <a:gd name="connsiteY6" fmla="*/ 7865432 h 8386800"/>
                  <a:gd name="connsiteX7" fmla="*/ 1173852 w 1424905"/>
                  <a:gd name="connsiteY7" fmla="*/ 8297952 h 8386800"/>
                  <a:gd name="connsiteX8" fmla="*/ 931195 w 1424905"/>
                  <a:gd name="connsiteY8" fmla="*/ 8362972 h 8386800"/>
                  <a:gd name="connsiteX9" fmla="*/ 866176 w 1424905"/>
                  <a:gd name="connsiteY9" fmla="*/ 8120315 h 8386800"/>
                  <a:gd name="connsiteX10" fmla="*/ 1070417 w 1424905"/>
                  <a:gd name="connsiteY10" fmla="*/ 7766560 h 8386800"/>
                  <a:gd name="connsiteX11" fmla="*/ 1070418 w 1424905"/>
                  <a:gd name="connsiteY11" fmla="*/ 7553228 h 8386800"/>
                  <a:gd name="connsiteX12" fmla="*/ 1070220 w 1424905"/>
                  <a:gd name="connsiteY12" fmla="*/ 7042254 h 8386800"/>
                  <a:gd name="connsiteX13" fmla="*/ 796439 w 1424905"/>
                  <a:gd name="connsiteY13" fmla="*/ 6768474 h 8386800"/>
                  <a:gd name="connsiteX14" fmla="*/ 522659 w 1424905"/>
                  <a:gd name="connsiteY14" fmla="*/ 7042254 h 8386800"/>
                  <a:gd name="connsiteX15" fmla="*/ 522860 w 1424905"/>
                  <a:gd name="connsiteY15" fmla="*/ 7636600 h 8386800"/>
                  <a:gd name="connsiteX16" fmla="*/ 288241 w 1424905"/>
                  <a:gd name="connsiteY16" fmla="*/ 7871219 h 8386800"/>
                  <a:gd name="connsiteX17" fmla="*/ 53622 w 1424905"/>
                  <a:gd name="connsiteY17" fmla="*/ 7636600 h 8386800"/>
                  <a:gd name="connsiteX18" fmla="*/ 54191 w 1424905"/>
                  <a:gd name="connsiteY18" fmla="*/ 6718501 h 8386800"/>
                  <a:gd name="connsiteX19" fmla="*/ 99942 w 1424905"/>
                  <a:gd name="connsiteY19" fmla="*/ 6491891 h 8386800"/>
                  <a:gd name="connsiteX20" fmla="*/ 147263 w 1424905"/>
                  <a:gd name="connsiteY20" fmla="*/ 6404710 h 8386800"/>
                  <a:gd name="connsiteX21" fmla="*/ 0 w 1424905"/>
                  <a:gd name="connsiteY21" fmla="*/ 0 h 8386800"/>
                  <a:gd name="connsiteX0" fmla="*/ 0 w 1424905"/>
                  <a:gd name="connsiteY0" fmla="*/ 469343 h 8856143"/>
                  <a:gd name="connsiteX1" fmla="*/ 780704 w 1424905"/>
                  <a:gd name="connsiteY1" fmla="*/ 0 h 8856143"/>
                  <a:gd name="connsiteX2" fmla="*/ 1418883 w 1424905"/>
                  <a:gd name="connsiteY2" fmla="*/ 554858 h 8856143"/>
                  <a:gd name="connsiteX3" fmla="*/ 1269823 w 1424905"/>
                  <a:gd name="connsiteY3" fmla="*/ 5867071 h 8856143"/>
                  <a:gd name="connsiteX4" fmla="*/ 1379154 w 1424905"/>
                  <a:gd name="connsiteY4" fmla="*/ 6961234 h 8856143"/>
                  <a:gd name="connsiteX5" fmla="*/ 1424905 w 1424905"/>
                  <a:gd name="connsiteY5" fmla="*/ 7187844 h 8856143"/>
                  <a:gd name="connsiteX6" fmla="*/ 1422379 w 1424905"/>
                  <a:gd name="connsiteY6" fmla="*/ 8293666 h 8856143"/>
                  <a:gd name="connsiteX7" fmla="*/ 1414079 w 1424905"/>
                  <a:gd name="connsiteY7" fmla="*/ 8334775 h 8856143"/>
                  <a:gd name="connsiteX8" fmla="*/ 1173852 w 1424905"/>
                  <a:gd name="connsiteY8" fmla="*/ 8767295 h 8856143"/>
                  <a:gd name="connsiteX9" fmla="*/ 931195 w 1424905"/>
                  <a:gd name="connsiteY9" fmla="*/ 8832315 h 8856143"/>
                  <a:gd name="connsiteX10" fmla="*/ 866176 w 1424905"/>
                  <a:gd name="connsiteY10" fmla="*/ 8589658 h 8856143"/>
                  <a:gd name="connsiteX11" fmla="*/ 1070417 w 1424905"/>
                  <a:gd name="connsiteY11" fmla="*/ 8235903 h 8856143"/>
                  <a:gd name="connsiteX12" fmla="*/ 1070418 w 1424905"/>
                  <a:gd name="connsiteY12" fmla="*/ 8022571 h 8856143"/>
                  <a:gd name="connsiteX13" fmla="*/ 1070220 w 1424905"/>
                  <a:gd name="connsiteY13" fmla="*/ 7511597 h 8856143"/>
                  <a:gd name="connsiteX14" fmla="*/ 796439 w 1424905"/>
                  <a:gd name="connsiteY14" fmla="*/ 7237817 h 8856143"/>
                  <a:gd name="connsiteX15" fmla="*/ 522659 w 1424905"/>
                  <a:gd name="connsiteY15" fmla="*/ 7511597 h 8856143"/>
                  <a:gd name="connsiteX16" fmla="*/ 522860 w 1424905"/>
                  <a:gd name="connsiteY16" fmla="*/ 8105943 h 8856143"/>
                  <a:gd name="connsiteX17" fmla="*/ 288241 w 1424905"/>
                  <a:gd name="connsiteY17" fmla="*/ 8340562 h 8856143"/>
                  <a:gd name="connsiteX18" fmla="*/ 53622 w 1424905"/>
                  <a:gd name="connsiteY18" fmla="*/ 8105943 h 8856143"/>
                  <a:gd name="connsiteX19" fmla="*/ 54191 w 1424905"/>
                  <a:gd name="connsiteY19" fmla="*/ 7187844 h 8856143"/>
                  <a:gd name="connsiteX20" fmla="*/ 99942 w 1424905"/>
                  <a:gd name="connsiteY20" fmla="*/ 6961234 h 8856143"/>
                  <a:gd name="connsiteX21" fmla="*/ 147263 w 1424905"/>
                  <a:gd name="connsiteY21" fmla="*/ 6874053 h 8856143"/>
                  <a:gd name="connsiteX22" fmla="*/ 0 w 1424905"/>
                  <a:gd name="connsiteY22" fmla="*/ 469343 h 8856143"/>
                  <a:gd name="connsiteX0" fmla="*/ 0 w 1424905"/>
                  <a:gd name="connsiteY0" fmla="*/ 471247 h 8858047"/>
                  <a:gd name="connsiteX1" fmla="*/ 780704 w 1424905"/>
                  <a:gd name="connsiteY1" fmla="*/ 1904 h 8858047"/>
                  <a:gd name="connsiteX2" fmla="*/ 1418883 w 1424905"/>
                  <a:gd name="connsiteY2" fmla="*/ 556762 h 8858047"/>
                  <a:gd name="connsiteX3" fmla="*/ 1269823 w 1424905"/>
                  <a:gd name="connsiteY3" fmla="*/ 5868975 h 8858047"/>
                  <a:gd name="connsiteX4" fmla="*/ 1379154 w 1424905"/>
                  <a:gd name="connsiteY4" fmla="*/ 6963138 h 8858047"/>
                  <a:gd name="connsiteX5" fmla="*/ 1424905 w 1424905"/>
                  <a:gd name="connsiteY5" fmla="*/ 7189748 h 8858047"/>
                  <a:gd name="connsiteX6" fmla="*/ 1422379 w 1424905"/>
                  <a:gd name="connsiteY6" fmla="*/ 8295570 h 8858047"/>
                  <a:gd name="connsiteX7" fmla="*/ 1414079 w 1424905"/>
                  <a:gd name="connsiteY7" fmla="*/ 8336679 h 8858047"/>
                  <a:gd name="connsiteX8" fmla="*/ 1173852 w 1424905"/>
                  <a:gd name="connsiteY8" fmla="*/ 8769199 h 8858047"/>
                  <a:gd name="connsiteX9" fmla="*/ 931195 w 1424905"/>
                  <a:gd name="connsiteY9" fmla="*/ 8834219 h 8858047"/>
                  <a:gd name="connsiteX10" fmla="*/ 866176 w 1424905"/>
                  <a:gd name="connsiteY10" fmla="*/ 8591562 h 8858047"/>
                  <a:gd name="connsiteX11" fmla="*/ 1070417 w 1424905"/>
                  <a:gd name="connsiteY11" fmla="*/ 8237807 h 8858047"/>
                  <a:gd name="connsiteX12" fmla="*/ 1070418 w 1424905"/>
                  <a:gd name="connsiteY12" fmla="*/ 8024475 h 8858047"/>
                  <a:gd name="connsiteX13" fmla="*/ 1070220 w 1424905"/>
                  <a:gd name="connsiteY13" fmla="*/ 7513501 h 8858047"/>
                  <a:gd name="connsiteX14" fmla="*/ 796439 w 1424905"/>
                  <a:gd name="connsiteY14" fmla="*/ 7239721 h 8858047"/>
                  <a:gd name="connsiteX15" fmla="*/ 522659 w 1424905"/>
                  <a:gd name="connsiteY15" fmla="*/ 7513501 h 8858047"/>
                  <a:gd name="connsiteX16" fmla="*/ 522860 w 1424905"/>
                  <a:gd name="connsiteY16" fmla="*/ 8107847 h 8858047"/>
                  <a:gd name="connsiteX17" fmla="*/ 288241 w 1424905"/>
                  <a:gd name="connsiteY17" fmla="*/ 8342466 h 8858047"/>
                  <a:gd name="connsiteX18" fmla="*/ 53622 w 1424905"/>
                  <a:gd name="connsiteY18" fmla="*/ 8107847 h 8858047"/>
                  <a:gd name="connsiteX19" fmla="*/ 54191 w 1424905"/>
                  <a:gd name="connsiteY19" fmla="*/ 7189748 h 8858047"/>
                  <a:gd name="connsiteX20" fmla="*/ 99942 w 1424905"/>
                  <a:gd name="connsiteY20" fmla="*/ 6963138 h 8858047"/>
                  <a:gd name="connsiteX21" fmla="*/ 147263 w 1424905"/>
                  <a:gd name="connsiteY21" fmla="*/ 6875957 h 8858047"/>
                  <a:gd name="connsiteX22" fmla="*/ 0 w 1424905"/>
                  <a:gd name="connsiteY22" fmla="*/ 471247 h 8858047"/>
                  <a:gd name="connsiteX0" fmla="*/ 0 w 1447400"/>
                  <a:gd name="connsiteY0" fmla="*/ 484212 h 8871012"/>
                  <a:gd name="connsiteX1" fmla="*/ 780704 w 1447400"/>
                  <a:gd name="connsiteY1" fmla="*/ 14869 h 8871012"/>
                  <a:gd name="connsiteX2" fmla="*/ 1447400 w 1447400"/>
                  <a:gd name="connsiteY2" fmla="*/ 1168400 h 8871012"/>
                  <a:gd name="connsiteX3" fmla="*/ 1269823 w 1447400"/>
                  <a:gd name="connsiteY3" fmla="*/ 5881940 h 8871012"/>
                  <a:gd name="connsiteX4" fmla="*/ 1379154 w 1447400"/>
                  <a:gd name="connsiteY4" fmla="*/ 6976103 h 8871012"/>
                  <a:gd name="connsiteX5" fmla="*/ 1424905 w 1447400"/>
                  <a:gd name="connsiteY5" fmla="*/ 7202713 h 8871012"/>
                  <a:gd name="connsiteX6" fmla="*/ 1422379 w 1447400"/>
                  <a:gd name="connsiteY6" fmla="*/ 8308535 h 8871012"/>
                  <a:gd name="connsiteX7" fmla="*/ 1414079 w 1447400"/>
                  <a:gd name="connsiteY7" fmla="*/ 8349644 h 8871012"/>
                  <a:gd name="connsiteX8" fmla="*/ 1173852 w 1447400"/>
                  <a:gd name="connsiteY8" fmla="*/ 8782164 h 8871012"/>
                  <a:gd name="connsiteX9" fmla="*/ 931195 w 1447400"/>
                  <a:gd name="connsiteY9" fmla="*/ 8847184 h 8871012"/>
                  <a:gd name="connsiteX10" fmla="*/ 866176 w 1447400"/>
                  <a:gd name="connsiteY10" fmla="*/ 8604527 h 8871012"/>
                  <a:gd name="connsiteX11" fmla="*/ 1070417 w 1447400"/>
                  <a:gd name="connsiteY11" fmla="*/ 8250772 h 8871012"/>
                  <a:gd name="connsiteX12" fmla="*/ 1070418 w 1447400"/>
                  <a:gd name="connsiteY12" fmla="*/ 8037440 h 8871012"/>
                  <a:gd name="connsiteX13" fmla="*/ 1070220 w 1447400"/>
                  <a:gd name="connsiteY13" fmla="*/ 7526466 h 8871012"/>
                  <a:gd name="connsiteX14" fmla="*/ 796439 w 1447400"/>
                  <a:gd name="connsiteY14" fmla="*/ 7252686 h 8871012"/>
                  <a:gd name="connsiteX15" fmla="*/ 522659 w 1447400"/>
                  <a:gd name="connsiteY15" fmla="*/ 7526466 h 8871012"/>
                  <a:gd name="connsiteX16" fmla="*/ 522860 w 1447400"/>
                  <a:gd name="connsiteY16" fmla="*/ 8120812 h 8871012"/>
                  <a:gd name="connsiteX17" fmla="*/ 288241 w 1447400"/>
                  <a:gd name="connsiteY17" fmla="*/ 8355431 h 8871012"/>
                  <a:gd name="connsiteX18" fmla="*/ 53622 w 1447400"/>
                  <a:gd name="connsiteY18" fmla="*/ 8120812 h 8871012"/>
                  <a:gd name="connsiteX19" fmla="*/ 54191 w 1447400"/>
                  <a:gd name="connsiteY19" fmla="*/ 7202713 h 8871012"/>
                  <a:gd name="connsiteX20" fmla="*/ 99942 w 1447400"/>
                  <a:gd name="connsiteY20" fmla="*/ 6976103 h 8871012"/>
                  <a:gd name="connsiteX21" fmla="*/ 147263 w 1447400"/>
                  <a:gd name="connsiteY21" fmla="*/ 6888922 h 8871012"/>
                  <a:gd name="connsiteX22" fmla="*/ 0 w 1447400"/>
                  <a:gd name="connsiteY22" fmla="*/ 484212 h 8871012"/>
                  <a:gd name="connsiteX0" fmla="*/ 0 w 1447783"/>
                  <a:gd name="connsiteY0" fmla="*/ 484212 h 8871012"/>
                  <a:gd name="connsiteX1" fmla="*/ 780704 w 1447783"/>
                  <a:gd name="connsiteY1" fmla="*/ 14869 h 8871012"/>
                  <a:gd name="connsiteX2" fmla="*/ 1447400 w 1447783"/>
                  <a:gd name="connsiteY2" fmla="*/ 1168400 h 8871012"/>
                  <a:gd name="connsiteX3" fmla="*/ 1269823 w 1447783"/>
                  <a:gd name="connsiteY3" fmla="*/ 5881940 h 8871012"/>
                  <a:gd name="connsiteX4" fmla="*/ 1379154 w 1447783"/>
                  <a:gd name="connsiteY4" fmla="*/ 6976103 h 8871012"/>
                  <a:gd name="connsiteX5" fmla="*/ 1424905 w 1447783"/>
                  <a:gd name="connsiteY5" fmla="*/ 7202713 h 8871012"/>
                  <a:gd name="connsiteX6" fmla="*/ 1422379 w 1447783"/>
                  <a:gd name="connsiteY6" fmla="*/ 8308535 h 8871012"/>
                  <a:gd name="connsiteX7" fmla="*/ 1414079 w 1447783"/>
                  <a:gd name="connsiteY7" fmla="*/ 8349644 h 8871012"/>
                  <a:gd name="connsiteX8" fmla="*/ 1173852 w 1447783"/>
                  <a:gd name="connsiteY8" fmla="*/ 8782164 h 8871012"/>
                  <a:gd name="connsiteX9" fmla="*/ 931195 w 1447783"/>
                  <a:gd name="connsiteY9" fmla="*/ 8847184 h 8871012"/>
                  <a:gd name="connsiteX10" fmla="*/ 866176 w 1447783"/>
                  <a:gd name="connsiteY10" fmla="*/ 8604527 h 8871012"/>
                  <a:gd name="connsiteX11" fmla="*/ 1070417 w 1447783"/>
                  <a:gd name="connsiteY11" fmla="*/ 8250772 h 8871012"/>
                  <a:gd name="connsiteX12" fmla="*/ 1070418 w 1447783"/>
                  <a:gd name="connsiteY12" fmla="*/ 8037440 h 8871012"/>
                  <a:gd name="connsiteX13" fmla="*/ 1070220 w 1447783"/>
                  <a:gd name="connsiteY13" fmla="*/ 7526466 h 8871012"/>
                  <a:gd name="connsiteX14" fmla="*/ 796439 w 1447783"/>
                  <a:gd name="connsiteY14" fmla="*/ 7252686 h 8871012"/>
                  <a:gd name="connsiteX15" fmla="*/ 522659 w 1447783"/>
                  <a:gd name="connsiteY15" fmla="*/ 7526466 h 8871012"/>
                  <a:gd name="connsiteX16" fmla="*/ 522860 w 1447783"/>
                  <a:gd name="connsiteY16" fmla="*/ 8120812 h 8871012"/>
                  <a:gd name="connsiteX17" fmla="*/ 288241 w 1447783"/>
                  <a:gd name="connsiteY17" fmla="*/ 8355431 h 8871012"/>
                  <a:gd name="connsiteX18" fmla="*/ 53622 w 1447783"/>
                  <a:gd name="connsiteY18" fmla="*/ 8120812 h 8871012"/>
                  <a:gd name="connsiteX19" fmla="*/ 54191 w 1447783"/>
                  <a:gd name="connsiteY19" fmla="*/ 7202713 h 8871012"/>
                  <a:gd name="connsiteX20" fmla="*/ 99942 w 1447783"/>
                  <a:gd name="connsiteY20" fmla="*/ 6976103 h 8871012"/>
                  <a:gd name="connsiteX21" fmla="*/ 147263 w 1447783"/>
                  <a:gd name="connsiteY21" fmla="*/ 6888922 h 8871012"/>
                  <a:gd name="connsiteX22" fmla="*/ 0 w 1447783"/>
                  <a:gd name="connsiteY22" fmla="*/ 484212 h 8871012"/>
                  <a:gd name="connsiteX0" fmla="*/ 0 w 1447795"/>
                  <a:gd name="connsiteY0" fmla="*/ 1210673 h 8856263"/>
                  <a:gd name="connsiteX1" fmla="*/ 780704 w 1447795"/>
                  <a:gd name="connsiteY1" fmla="*/ 120 h 8856263"/>
                  <a:gd name="connsiteX2" fmla="*/ 1447400 w 1447795"/>
                  <a:gd name="connsiteY2" fmla="*/ 1153651 h 8856263"/>
                  <a:gd name="connsiteX3" fmla="*/ 1269823 w 1447795"/>
                  <a:gd name="connsiteY3" fmla="*/ 5867191 h 8856263"/>
                  <a:gd name="connsiteX4" fmla="*/ 1379154 w 1447795"/>
                  <a:gd name="connsiteY4" fmla="*/ 6961354 h 8856263"/>
                  <a:gd name="connsiteX5" fmla="*/ 1424905 w 1447795"/>
                  <a:gd name="connsiteY5" fmla="*/ 7187964 h 8856263"/>
                  <a:gd name="connsiteX6" fmla="*/ 1422379 w 1447795"/>
                  <a:gd name="connsiteY6" fmla="*/ 8293786 h 8856263"/>
                  <a:gd name="connsiteX7" fmla="*/ 1414079 w 1447795"/>
                  <a:gd name="connsiteY7" fmla="*/ 8334895 h 8856263"/>
                  <a:gd name="connsiteX8" fmla="*/ 1173852 w 1447795"/>
                  <a:gd name="connsiteY8" fmla="*/ 8767415 h 8856263"/>
                  <a:gd name="connsiteX9" fmla="*/ 931195 w 1447795"/>
                  <a:gd name="connsiteY9" fmla="*/ 8832435 h 8856263"/>
                  <a:gd name="connsiteX10" fmla="*/ 866176 w 1447795"/>
                  <a:gd name="connsiteY10" fmla="*/ 8589778 h 8856263"/>
                  <a:gd name="connsiteX11" fmla="*/ 1070417 w 1447795"/>
                  <a:gd name="connsiteY11" fmla="*/ 8236023 h 8856263"/>
                  <a:gd name="connsiteX12" fmla="*/ 1070418 w 1447795"/>
                  <a:gd name="connsiteY12" fmla="*/ 8022691 h 8856263"/>
                  <a:gd name="connsiteX13" fmla="*/ 1070220 w 1447795"/>
                  <a:gd name="connsiteY13" fmla="*/ 7511717 h 8856263"/>
                  <a:gd name="connsiteX14" fmla="*/ 796439 w 1447795"/>
                  <a:gd name="connsiteY14" fmla="*/ 7237937 h 8856263"/>
                  <a:gd name="connsiteX15" fmla="*/ 522659 w 1447795"/>
                  <a:gd name="connsiteY15" fmla="*/ 7511717 h 8856263"/>
                  <a:gd name="connsiteX16" fmla="*/ 522860 w 1447795"/>
                  <a:gd name="connsiteY16" fmla="*/ 8106063 h 8856263"/>
                  <a:gd name="connsiteX17" fmla="*/ 288241 w 1447795"/>
                  <a:gd name="connsiteY17" fmla="*/ 8340682 h 8856263"/>
                  <a:gd name="connsiteX18" fmla="*/ 53622 w 1447795"/>
                  <a:gd name="connsiteY18" fmla="*/ 8106063 h 8856263"/>
                  <a:gd name="connsiteX19" fmla="*/ 54191 w 1447795"/>
                  <a:gd name="connsiteY19" fmla="*/ 7187964 h 8856263"/>
                  <a:gd name="connsiteX20" fmla="*/ 99942 w 1447795"/>
                  <a:gd name="connsiteY20" fmla="*/ 6961354 h 8856263"/>
                  <a:gd name="connsiteX21" fmla="*/ 147263 w 1447795"/>
                  <a:gd name="connsiteY21" fmla="*/ 6874173 h 8856263"/>
                  <a:gd name="connsiteX22" fmla="*/ 0 w 1447795"/>
                  <a:gd name="connsiteY22" fmla="*/ 1210673 h 8856263"/>
                  <a:gd name="connsiteX0" fmla="*/ 0 w 1476300"/>
                  <a:gd name="connsiteY0" fmla="*/ 1268006 h 8856586"/>
                  <a:gd name="connsiteX1" fmla="*/ 809209 w 1476300"/>
                  <a:gd name="connsiteY1" fmla="*/ 443 h 8856586"/>
                  <a:gd name="connsiteX2" fmla="*/ 1475905 w 1476300"/>
                  <a:gd name="connsiteY2" fmla="*/ 1153974 h 8856586"/>
                  <a:gd name="connsiteX3" fmla="*/ 1298328 w 1476300"/>
                  <a:gd name="connsiteY3" fmla="*/ 5867514 h 8856586"/>
                  <a:gd name="connsiteX4" fmla="*/ 1407659 w 1476300"/>
                  <a:gd name="connsiteY4" fmla="*/ 6961677 h 8856586"/>
                  <a:gd name="connsiteX5" fmla="*/ 1453410 w 1476300"/>
                  <a:gd name="connsiteY5" fmla="*/ 7188287 h 8856586"/>
                  <a:gd name="connsiteX6" fmla="*/ 1450884 w 1476300"/>
                  <a:gd name="connsiteY6" fmla="*/ 8294109 h 8856586"/>
                  <a:gd name="connsiteX7" fmla="*/ 1442584 w 1476300"/>
                  <a:gd name="connsiteY7" fmla="*/ 8335218 h 8856586"/>
                  <a:gd name="connsiteX8" fmla="*/ 1202357 w 1476300"/>
                  <a:gd name="connsiteY8" fmla="*/ 8767738 h 8856586"/>
                  <a:gd name="connsiteX9" fmla="*/ 959700 w 1476300"/>
                  <a:gd name="connsiteY9" fmla="*/ 8832758 h 8856586"/>
                  <a:gd name="connsiteX10" fmla="*/ 894681 w 1476300"/>
                  <a:gd name="connsiteY10" fmla="*/ 8590101 h 8856586"/>
                  <a:gd name="connsiteX11" fmla="*/ 1098922 w 1476300"/>
                  <a:gd name="connsiteY11" fmla="*/ 8236346 h 8856586"/>
                  <a:gd name="connsiteX12" fmla="*/ 1098923 w 1476300"/>
                  <a:gd name="connsiteY12" fmla="*/ 8023014 h 8856586"/>
                  <a:gd name="connsiteX13" fmla="*/ 1098725 w 1476300"/>
                  <a:gd name="connsiteY13" fmla="*/ 7512040 h 8856586"/>
                  <a:gd name="connsiteX14" fmla="*/ 824944 w 1476300"/>
                  <a:gd name="connsiteY14" fmla="*/ 7238260 h 8856586"/>
                  <a:gd name="connsiteX15" fmla="*/ 551164 w 1476300"/>
                  <a:gd name="connsiteY15" fmla="*/ 7512040 h 8856586"/>
                  <a:gd name="connsiteX16" fmla="*/ 551365 w 1476300"/>
                  <a:gd name="connsiteY16" fmla="*/ 8106386 h 8856586"/>
                  <a:gd name="connsiteX17" fmla="*/ 316746 w 1476300"/>
                  <a:gd name="connsiteY17" fmla="*/ 8341005 h 8856586"/>
                  <a:gd name="connsiteX18" fmla="*/ 82127 w 1476300"/>
                  <a:gd name="connsiteY18" fmla="*/ 8106386 h 8856586"/>
                  <a:gd name="connsiteX19" fmla="*/ 82696 w 1476300"/>
                  <a:gd name="connsiteY19" fmla="*/ 7188287 h 8856586"/>
                  <a:gd name="connsiteX20" fmla="*/ 128447 w 1476300"/>
                  <a:gd name="connsiteY20" fmla="*/ 6961677 h 8856586"/>
                  <a:gd name="connsiteX21" fmla="*/ 175768 w 1476300"/>
                  <a:gd name="connsiteY21" fmla="*/ 6874496 h 8856586"/>
                  <a:gd name="connsiteX22" fmla="*/ 0 w 1476300"/>
                  <a:gd name="connsiteY22" fmla="*/ 1268006 h 8856586"/>
                  <a:gd name="connsiteX0" fmla="*/ 2251 w 1478551"/>
                  <a:gd name="connsiteY0" fmla="*/ 1268006 h 8856586"/>
                  <a:gd name="connsiteX1" fmla="*/ 811460 w 1478551"/>
                  <a:gd name="connsiteY1" fmla="*/ 443 h 8856586"/>
                  <a:gd name="connsiteX2" fmla="*/ 1478156 w 1478551"/>
                  <a:gd name="connsiteY2" fmla="*/ 1153974 h 8856586"/>
                  <a:gd name="connsiteX3" fmla="*/ 1300579 w 1478551"/>
                  <a:gd name="connsiteY3" fmla="*/ 5867514 h 8856586"/>
                  <a:gd name="connsiteX4" fmla="*/ 1409910 w 1478551"/>
                  <a:gd name="connsiteY4" fmla="*/ 6961677 h 8856586"/>
                  <a:gd name="connsiteX5" fmla="*/ 1455661 w 1478551"/>
                  <a:gd name="connsiteY5" fmla="*/ 7188287 h 8856586"/>
                  <a:gd name="connsiteX6" fmla="*/ 1453135 w 1478551"/>
                  <a:gd name="connsiteY6" fmla="*/ 8294109 h 8856586"/>
                  <a:gd name="connsiteX7" fmla="*/ 1444835 w 1478551"/>
                  <a:gd name="connsiteY7" fmla="*/ 8335218 h 8856586"/>
                  <a:gd name="connsiteX8" fmla="*/ 1204608 w 1478551"/>
                  <a:gd name="connsiteY8" fmla="*/ 8767738 h 8856586"/>
                  <a:gd name="connsiteX9" fmla="*/ 961951 w 1478551"/>
                  <a:gd name="connsiteY9" fmla="*/ 8832758 h 8856586"/>
                  <a:gd name="connsiteX10" fmla="*/ 896932 w 1478551"/>
                  <a:gd name="connsiteY10" fmla="*/ 8590101 h 8856586"/>
                  <a:gd name="connsiteX11" fmla="*/ 1101173 w 1478551"/>
                  <a:gd name="connsiteY11" fmla="*/ 8236346 h 8856586"/>
                  <a:gd name="connsiteX12" fmla="*/ 1101174 w 1478551"/>
                  <a:gd name="connsiteY12" fmla="*/ 8023014 h 8856586"/>
                  <a:gd name="connsiteX13" fmla="*/ 1100976 w 1478551"/>
                  <a:gd name="connsiteY13" fmla="*/ 7512040 h 8856586"/>
                  <a:gd name="connsiteX14" fmla="*/ 827195 w 1478551"/>
                  <a:gd name="connsiteY14" fmla="*/ 7238260 h 8856586"/>
                  <a:gd name="connsiteX15" fmla="*/ 553415 w 1478551"/>
                  <a:gd name="connsiteY15" fmla="*/ 7512040 h 8856586"/>
                  <a:gd name="connsiteX16" fmla="*/ 553616 w 1478551"/>
                  <a:gd name="connsiteY16" fmla="*/ 8106386 h 8856586"/>
                  <a:gd name="connsiteX17" fmla="*/ 318997 w 1478551"/>
                  <a:gd name="connsiteY17" fmla="*/ 8341005 h 8856586"/>
                  <a:gd name="connsiteX18" fmla="*/ 84378 w 1478551"/>
                  <a:gd name="connsiteY18" fmla="*/ 8106386 h 8856586"/>
                  <a:gd name="connsiteX19" fmla="*/ 84947 w 1478551"/>
                  <a:gd name="connsiteY19" fmla="*/ 7188287 h 8856586"/>
                  <a:gd name="connsiteX20" fmla="*/ 130698 w 1478551"/>
                  <a:gd name="connsiteY20" fmla="*/ 6961677 h 8856586"/>
                  <a:gd name="connsiteX21" fmla="*/ 178019 w 1478551"/>
                  <a:gd name="connsiteY21" fmla="*/ 6874496 h 8856586"/>
                  <a:gd name="connsiteX22" fmla="*/ 2251 w 1478551"/>
                  <a:gd name="connsiteY22" fmla="*/ 1268006 h 8856586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1268784 h 8857364"/>
                  <a:gd name="connsiteX1" fmla="*/ 776718 w 1523026"/>
                  <a:gd name="connsiteY1" fmla="*/ 1221 h 8857364"/>
                  <a:gd name="connsiteX2" fmla="*/ 1500424 w 1523026"/>
                  <a:gd name="connsiteY2" fmla="*/ 1154752 h 8857364"/>
                  <a:gd name="connsiteX3" fmla="*/ 1322847 w 1523026"/>
                  <a:gd name="connsiteY3" fmla="*/ 5868292 h 8857364"/>
                  <a:gd name="connsiteX4" fmla="*/ 1432178 w 1523026"/>
                  <a:gd name="connsiteY4" fmla="*/ 6962455 h 8857364"/>
                  <a:gd name="connsiteX5" fmla="*/ 1477929 w 1523026"/>
                  <a:gd name="connsiteY5" fmla="*/ 7189065 h 8857364"/>
                  <a:gd name="connsiteX6" fmla="*/ 1475403 w 1523026"/>
                  <a:gd name="connsiteY6" fmla="*/ 8294887 h 8857364"/>
                  <a:gd name="connsiteX7" fmla="*/ 1467103 w 1523026"/>
                  <a:gd name="connsiteY7" fmla="*/ 8335996 h 8857364"/>
                  <a:gd name="connsiteX8" fmla="*/ 1226876 w 1523026"/>
                  <a:gd name="connsiteY8" fmla="*/ 8768516 h 8857364"/>
                  <a:gd name="connsiteX9" fmla="*/ 984219 w 1523026"/>
                  <a:gd name="connsiteY9" fmla="*/ 8833536 h 8857364"/>
                  <a:gd name="connsiteX10" fmla="*/ 919200 w 1523026"/>
                  <a:gd name="connsiteY10" fmla="*/ 8590879 h 8857364"/>
                  <a:gd name="connsiteX11" fmla="*/ 1123441 w 1523026"/>
                  <a:gd name="connsiteY11" fmla="*/ 8237124 h 8857364"/>
                  <a:gd name="connsiteX12" fmla="*/ 1123442 w 1523026"/>
                  <a:gd name="connsiteY12" fmla="*/ 8023792 h 8857364"/>
                  <a:gd name="connsiteX13" fmla="*/ 1123244 w 1523026"/>
                  <a:gd name="connsiteY13" fmla="*/ 7512818 h 8857364"/>
                  <a:gd name="connsiteX14" fmla="*/ 849463 w 1523026"/>
                  <a:gd name="connsiteY14" fmla="*/ 7239038 h 8857364"/>
                  <a:gd name="connsiteX15" fmla="*/ 575683 w 1523026"/>
                  <a:gd name="connsiteY15" fmla="*/ 7512818 h 8857364"/>
                  <a:gd name="connsiteX16" fmla="*/ 575884 w 1523026"/>
                  <a:gd name="connsiteY16" fmla="*/ 8107164 h 8857364"/>
                  <a:gd name="connsiteX17" fmla="*/ 341265 w 1523026"/>
                  <a:gd name="connsiteY17" fmla="*/ 8341783 h 8857364"/>
                  <a:gd name="connsiteX18" fmla="*/ 106646 w 1523026"/>
                  <a:gd name="connsiteY18" fmla="*/ 8107164 h 8857364"/>
                  <a:gd name="connsiteX19" fmla="*/ 107215 w 1523026"/>
                  <a:gd name="connsiteY19" fmla="*/ 7189065 h 8857364"/>
                  <a:gd name="connsiteX20" fmla="*/ 152966 w 1523026"/>
                  <a:gd name="connsiteY20" fmla="*/ 6962455 h 8857364"/>
                  <a:gd name="connsiteX21" fmla="*/ 200287 w 1523026"/>
                  <a:gd name="connsiteY21" fmla="*/ 6875274 h 8857364"/>
                  <a:gd name="connsiteX22" fmla="*/ 24519 w 1523026"/>
                  <a:gd name="connsiteY22" fmla="*/ 1268784 h 8857364"/>
                  <a:gd name="connsiteX0" fmla="*/ 24519 w 1523026"/>
                  <a:gd name="connsiteY0" fmla="*/ 989362 h 8577942"/>
                  <a:gd name="connsiteX1" fmla="*/ 776717 w 1523026"/>
                  <a:gd name="connsiteY1" fmla="*/ 6872 h 8577942"/>
                  <a:gd name="connsiteX2" fmla="*/ 1500424 w 1523026"/>
                  <a:gd name="connsiteY2" fmla="*/ 875330 h 8577942"/>
                  <a:gd name="connsiteX3" fmla="*/ 1322847 w 1523026"/>
                  <a:gd name="connsiteY3" fmla="*/ 5588870 h 8577942"/>
                  <a:gd name="connsiteX4" fmla="*/ 1432178 w 1523026"/>
                  <a:gd name="connsiteY4" fmla="*/ 6683033 h 8577942"/>
                  <a:gd name="connsiteX5" fmla="*/ 1477929 w 1523026"/>
                  <a:gd name="connsiteY5" fmla="*/ 6909643 h 8577942"/>
                  <a:gd name="connsiteX6" fmla="*/ 1475403 w 1523026"/>
                  <a:gd name="connsiteY6" fmla="*/ 8015465 h 8577942"/>
                  <a:gd name="connsiteX7" fmla="*/ 1467103 w 1523026"/>
                  <a:gd name="connsiteY7" fmla="*/ 8056574 h 8577942"/>
                  <a:gd name="connsiteX8" fmla="*/ 1226876 w 1523026"/>
                  <a:gd name="connsiteY8" fmla="*/ 8489094 h 8577942"/>
                  <a:gd name="connsiteX9" fmla="*/ 984219 w 1523026"/>
                  <a:gd name="connsiteY9" fmla="*/ 8554114 h 8577942"/>
                  <a:gd name="connsiteX10" fmla="*/ 919200 w 1523026"/>
                  <a:gd name="connsiteY10" fmla="*/ 8311457 h 8577942"/>
                  <a:gd name="connsiteX11" fmla="*/ 1123441 w 1523026"/>
                  <a:gd name="connsiteY11" fmla="*/ 7957702 h 8577942"/>
                  <a:gd name="connsiteX12" fmla="*/ 1123442 w 1523026"/>
                  <a:gd name="connsiteY12" fmla="*/ 7744370 h 8577942"/>
                  <a:gd name="connsiteX13" fmla="*/ 1123244 w 1523026"/>
                  <a:gd name="connsiteY13" fmla="*/ 7233396 h 8577942"/>
                  <a:gd name="connsiteX14" fmla="*/ 849463 w 1523026"/>
                  <a:gd name="connsiteY14" fmla="*/ 6959616 h 8577942"/>
                  <a:gd name="connsiteX15" fmla="*/ 575683 w 1523026"/>
                  <a:gd name="connsiteY15" fmla="*/ 7233396 h 8577942"/>
                  <a:gd name="connsiteX16" fmla="*/ 575884 w 1523026"/>
                  <a:gd name="connsiteY16" fmla="*/ 7827742 h 8577942"/>
                  <a:gd name="connsiteX17" fmla="*/ 341265 w 1523026"/>
                  <a:gd name="connsiteY17" fmla="*/ 8062361 h 8577942"/>
                  <a:gd name="connsiteX18" fmla="*/ 106646 w 1523026"/>
                  <a:gd name="connsiteY18" fmla="*/ 7827742 h 8577942"/>
                  <a:gd name="connsiteX19" fmla="*/ 107215 w 1523026"/>
                  <a:gd name="connsiteY19" fmla="*/ 6909643 h 8577942"/>
                  <a:gd name="connsiteX20" fmla="*/ 152966 w 1523026"/>
                  <a:gd name="connsiteY20" fmla="*/ 6683033 h 8577942"/>
                  <a:gd name="connsiteX21" fmla="*/ 200287 w 1523026"/>
                  <a:gd name="connsiteY21" fmla="*/ 6595852 h 8577942"/>
                  <a:gd name="connsiteX22" fmla="*/ 24519 w 1523026"/>
                  <a:gd name="connsiteY22" fmla="*/ 989362 h 8577942"/>
                  <a:gd name="connsiteX0" fmla="*/ 24519 w 1497059"/>
                  <a:gd name="connsiteY0" fmla="*/ 998556 h 8587136"/>
                  <a:gd name="connsiteX1" fmla="*/ 776717 w 1497059"/>
                  <a:gd name="connsiteY1" fmla="*/ 16066 h 8587136"/>
                  <a:gd name="connsiteX2" fmla="*/ 1471906 w 1497059"/>
                  <a:gd name="connsiteY2" fmla="*/ 1198114 h 8587136"/>
                  <a:gd name="connsiteX3" fmla="*/ 1322847 w 1497059"/>
                  <a:gd name="connsiteY3" fmla="*/ 5598064 h 8587136"/>
                  <a:gd name="connsiteX4" fmla="*/ 1432178 w 1497059"/>
                  <a:gd name="connsiteY4" fmla="*/ 6692227 h 8587136"/>
                  <a:gd name="connsiteX5" fmla="*/ 1477929 w 1497059"/>
                  <a:gd name="connsiteY5" fmla="*/ 6918837 h 8587136"/>
                  <a:gd name="connsiteX6" fmla="*/ 1475403 w 1497059"/>
                  <a:gd name="connsiteY6" fmla="*/ 8024659 h 8587136"/>
                  <a:gd name="connsiteX7" fmla="*/ 1467103 w 1497059"/>
                  <a:gd name="connsiteY7" fmla="*/ 8065768 h 8587136"/>
                  <a:gd name="connsiteX8" fmla="*/ 1226876 w 1497059"/>
                  <a:gd name="connsiteY8" fmla="*/ 8498288 h 8587136"/>
                  <a:gd name="connsiteX9" fmla="*/ 984219 w 1497059"/>
                  <a:gd name="connsiteY9" fmla="*/ 8563308 h 8587136"/>
                  <a:gd name="connsiteX10" fmla="*/ 919200 w 1497059"/>
                  <a:gd name="connsiteY10" fmla="*/ 8320651 h 8587136"/>
                  <a:gd name="connsiteX11" fmla="*/ 1123441 w 1497059"/>
                  <a:gd name="connsiteY11" fmla="*/ 7966896 h 8587136"/>
                  <a:gd name="connsiteX12" fmla="*/ 1123442 w 1497059"/>
                  <a:gd name="connsiteY12" fmla="*/ 7753564 h 8587136"/>
                  <a:gd name="connsiteX13" fmla="*/ 1123244 w 1497059"/>
                  <a:gd name="connsiteY13" fmla="*/ 7242590 h 8587136"/>
                  <a:gd name="connsiteX14" fmla="*/ 849463 w 1497059"/>
                  <a:gd name="connsiteY14" fmla="*/ 6968810 h 8587136"/>
                  <a:gd name="connsiteX15" fmla="*/ 575683 w 1497059"/>
                  <a:gd name="connsiteY15" fmla="*/ 7242590 h 8587136"/>
                  <a:gd name="connsiteX16" fmla="*/ 575884 w 1497059"/>
                  <a:gd name="connsiteY16" fmla="*/ 7836936 h 8587136"/>
                  <a:gd name="connsiteX17" fmla="*/ 341265 w 1497059"/>
                  <a:gd name="connsiteY17" fmla="*/ 8071555 h 8587136"/>
                  <a:gd name="connsiteX18" fmla="*/ 106646 w 1497059"/>
                  <a:gd name="connsiteY18" fmla="*/ 7836936 h 8587136"/>
                  <a:gd name="connsiteX19" fmla="*/ 107215 w 1497059"/>
                  <a:gd name="connsiteY19" fmla="*/ 6918837 h 8587136"/>
                  <a:gd name="connsiteX20" fmla="*/ 152966 w 1497059"/>
                  <a:gd name="connsiteY20" fmla="*/ 6692227 h 8587136"/>
                  <a:gd name="connsiteX21" fmla="*/ 200287 w 1497059"/>
                  <a:gd name="connsiteY21" fmla="*/ 6605046 h 8587136"/>
                  <a:gd name="connsiteX22" fmla="*/ 24519 w 1497059"/>
                  <a:gd name="connsiteY22" fmla="*/ 998556 h 8587136"/>
                  <a:gd name="connsiteX0" fmla="*/ 24519 w 1479891"/>
                  <a:gd name="connsiteY0" fmla="*/ 998556 h 8587136"/>
                  <a:gd name="connsiteX1" fmla="*/ 776717 w 1479891"/>
                  <a:gd name="connsiteY1" fmla="*/ 16066 h 8587136"/>
                  <a:gd name="connsiteX2" fmla="*/ 1471906 w 1479891"/>
                  <a:gd name="connsiteY2" fmla="*/ 1198114 h 8587136"/>
                  <a:gd name="connsiteX3" fmla="*/ 1151805 w 1479891"/>
                  <a:gd name="connsiteY3" fmla="*/ 5655073 h 8587136"/>
                  <a:gd name="connsiteX4" fmla="*/ 1432178 w 1479891"/>
                  <a:gd name="connsiteY4" fmla="*/ 6692227 h 8587136"/>
                  <a:gd name="connsiteX5" fmla="*/ 1477929 w 1479891"/>
                  <a:gd name="connsiteY5" fmla="*/ 6918837 h 8587136"/>
                  <a:gd name="connsiteX6" fmla="*/ 1475403 w 1479891"/>
                  <a:gd name="connsiteY6" fmla="*/ 8024659 h 8587136"/>
                  <a:gd name="connsiteX7" fmla="*/ 1467103 w 1479891"/>
                  <a:gd name="connsiteY7" fmla="*/ 8065768 h 8587136"/>
                  <a:gd name="connsiteX8" fmla="*/ 1226876 w 1479891"/>
                  <a:gd name="connsiteY8" fmla="*/ 8498288 h 8587136"/>
                  <a:gd name="connsiteX9" fmla="*/ 984219 w 1479891"/>
                  <a:gd name="connsiteY9" fmla="*/ 8563308 h 8587136"/>
                  <a:gd name="connsiteX10" fmla="*/ 919200 w 1479891"/>
                  <a:gd name="connsiteY10" fmla="*/ 8320651 h 8587136"/>
                  <a:gd name="connsiteX11" fmla="*/ 1123441 w 1479891"/>
                  <a:gd name="connsiteY11" fmla="*/ 7966896 h 8587136"/>
                  <a:gd name="connsiteX12" fmla="*/ 1123442 w 1479891"/>
                  <a:gd name="connsiteY12" fmla="*/ 7753564 h 8587136"/>
                  <a:gd name="connsiteX13" fmla="*/ 1123244 w 1479891"/>
                  <a:gd name="connsiteY13" fmla="*/ 7242590 h 8587136"/>
                  <a:gd name="connsiteX14" fmla="*/ 849463 w 1479891"/>
                  <a:gd name="connsiteY14" fmla="*/ 6968810 h 8587136"/>
                  <a:gd name="connsiteX15" fmla="*/ 575683 w 1479891"/>
                  <a:gd name="connsiteY15" fmla="*/ 7242590 h 8587136"/>
                  <a:gd name="connsiteX16" fmla="*/ 575884 w 1479891"/>
                  <a:gd name="connsiteY16" fmla="*/ 7836936 h 8587136"/>
                  <a:gd name="connsiteX17" fmla="*/ 341265 w 1479891"/>
                  <a:gd name="connsiteY17" fmla="*/ 8071555 h 8587136"/>
                  <a:gd name="connsiteX18" fmla="*/ 106646 w 1479891"/>
                  <a:gd name="connsiteY18" fmla="*/ 7836936 h 8587136"/>
                  <a:gd name="connsiteX19" fmla="*/ 107215 w 1479891"/>
                  <a:gd name="connsiteY19" fmla="*/ 6918837 h 8587136"/>
                  <a:gd name="connsiteX20" fmla="*/ 152966 w 1479891"/>
                  <a:gd name="connsiteY20" fmla="*/ 6692227 h 8587136"/>
                  <a:gd name="connsiteX21" fmla="*/ 200287 w 1479891"/>
                  <a:gd name="connsiteY21" fmla="*/ 6605046 h 8587136"/>
                  <a:gd name="connsiteX22" fmla="*/ 24519 w 1479891"/>
                  <a:gd name="connsiteY22" fmla="*/ 998556 h 8587136"/>
                  <a:gd name="connsiteX0" fmla="*/ 34396 w 1489768"/>
                  <a:gd name="connsiteY0" fmla="*/ 992295 h 8580875"/>
                  <a:gd name="connsiteX1" fmla="*/ 786594 w 1489768"/>
                  <a:gd name="connsiteY1" fmla="*/ 9805 h 8580875"/>
                  <a:gd name="connsiteX2" fmla="*/ 1481783 w 1489768"/>
                  <a:gd name="connsiteY2" fmla="*/ 1191853 h 8580875"/>
                  <a:gd name="connsiteX3" fmla="*/ 1161682 w 1489768"/>
                  <a:gd name="connsiteY3" fmla="*/ 5648812 h 8580875"/>
                  <a:gd name="connsiteX4" fmla="*/ 1442055 w 1489768"/>
                  <a:gd name="connsiteY4" fmla="*/ 6685966 h 8580875"/>
                  <a:gd name="connsiteX5" fmla="*/ 1487806 w 1489768"/>
                  <a:gd name="connsiteY5" fmla="*/ 6912576 h 8580875"/>
                  <a:gd name="connsiteX6" fmla="*/ 1485280 w 1489768"/>
                  <a:gd name="connsiteY6" fmla="*/ 8018398 h 8580875"/>
                  <a:gd name="connsiteX7" fmla="*/ 1476980 w 1489768"/>
                  <a:gd name="connsiteY7" fmla="*/ 8059507 h 8580875"/>
                  <a:gd name="connsiteX8" fmla="*/ 1236753 w 1489768"/>
                  <a:gd name="connsiteY8" fmla="*/ 8492027 h 8580875"/>
                  <a:gd name="connsiteX9" fmla="*/ 994096 w 1489768"/>
                  <a:gd name="connsiteY9" fmla="*/ 8557047 h 8580875"/>
                  <a:gd name="connsiteX10" fmla="*/ 929077 w 1489768"/>
                  <a:gd name="connsiteY10" fmla="*/ 8314390 h 8580875"/>
                  <a:gd name="connsiteX11" fmla="*/ 1133318 w 1489768"/>
                  <a:gd name="connsiteY11" fmla="*/ 7960635 h 8580875"/>
                  <a:gd name="connsiteX12" fmla="*/ 1133319 w 1489768"/>
                  <a:gd name="connsiteY12" fmla="*/ 7747303 h 8580875"/>
                  <a:gd name="connsiteX13" fmla="*/ 1133121 w 1489768"/>
                  <a:gd name="connsiteY13" fmla="*/ 7236329 h 8580875"/>
                  <a:gd name="connsiteX14" fmla="*/ 859340 w 1489768"/>
                  <a:gd name="connsiteY14" fmla="*/ 6962549 h 8580875"/>
                  <a:gd name="connsiteX15" fmla="*/ 585560 w 1489768"/>
                  <a:gd name="connsiteY15" fmla="*/ 7236329 h 8580875"/>
                  <a:gd name="connsiteX16" fmla="*/ 585761 w 1489768"/>
                  <a:gd name="connsiteY16" fmla="*/ 7830675 h 8580875"/>
                  <a:gd name="connsiteX17" fmla="*/ 351142 w 1489768"/>
                  <a:gd name="connsiteY17" fmla="*/ 8065294 h 8580875"/>
                  <a:gd name="connsiteX18" fmla="*/ 116523 w 1489768"/>
                  <a:gd name="connsiteY18" fmla="*/ 7830675 h 8580875"/>
                  <a:gd name="connsiteX19" fmla="*/ 117092 w 1489768"/>
                  <a:gd name="connsiteY19" fmla="*/ 6912576 h 8580875"/>
                  <a:gd name="connsiteX20" fmla="*/ 162843 w 1489768"/>
                  <a:gd name="connsiteY20" fmla="*/ 6685966 h 8580875"/>
                  <a:gd name="connsiteX21" fmla="*/ 153143 w 1489768"/>
                  <a:gd name="connsiteY21" fmla="*/ 6142661 h 8580875"/>
                  <a:gd name="connsiteX22" fmla="*/ 34396 w 1489768"/>
                  <a:gd name="connsiteY22" fmla="*/ 992295 h 8580875"/>
                  <a:gd name="connsiteX0" fmla="*/ 12284 w 1467656"/>
                  <a:gd name="connsiteY0" fmla="*/ 990930 h 8579510"/>
                  <a:gd name="connsiteX1" fmla="*/ 764482 w 1467656"/>
                  <a:gd name="connsiteY1" fmla="*/ 8440 h 8579510"/>
                  <a:gd name="connsiteX2" fmla="*/ 1459671 w 1467656"/>
                  <a:gd name="connsiteY2" fmla="*/ 1190488 h 8579510"/>
                  <a:gd name="connsiteX3" fmla="*/ 1139570 w 1467656"/>
                  <a:gd name="connsiteY3" fmla="*/ 5647447 h 8579510"/>
                  <a:gd name="connsiteX4" fmla="*/ 1419943 w 1467656"/>
                  <a:gd name="connsiteY4" fmla="*/ 6684601 h 8579510"/>
                  <a:gd name="connsiteX5" fmla="*/ 1465694 w 1467656"/>
                  <a:gd name="connsiteY5" fmla="*/ 6911211 h 8579510"/>
                  <a:gd name="connsiteX6" fmla="*/ 1463168 w 1467656"/>
                  <a:gd name="connsiteY6" fmla="*/ 8017033 h 8579510"/>
                  <a:gd name="connsiteX7" fmla="*/ 1454868 w 1467656"/>
                  <a:gd name="connsiteY7" fmla="*/ 8058142 h 8579510"/>
                  <a:gd name="connsiteX8" fmla="*/ 1214641 w 1467656"/>
                  <a:gd name="connsiteY8" fmla="*/ 8490662 h 8579510"/>
                  <a:gd name="connsiteX9" fmla="*/ 971984 w 1467656"/>
                  <a:gd name="connsiteY9" fmla="*/ 8555682 h 8579510"/>
                  <a:gd name="connsiteX10" fmla="*/ 906965 w 1467656"/>
                  <a:gd name="connsiteY10" fmla="*/ 8313025 h 8579510"/>
                  <a:gd name="connsiteX11" fmla="*/ 1111206 w 1467656"/>
                  <a:gd name="connsiteY11" fmla="*/ 7959270 h 8579510"/>
                  <a:gd name="connsiteX12" fmla="*/ 1111207 w 1467656"/>
                  <a:gd name="connsiteY12" fmla="*/ 7745938 h 8579510"/>
                  <a:gd name="connsiteX13" fmla="*/ 1111009 w 1467656"/>
                  <a:gd name="connsiteY13" fmla="*/ 7234964 h 8579510"/>
                  <a:gd name="connsiteX14" fmla="*/ 837228 w 1467656"/>
                  <a:gd name="connsiteY14" fmla="*/ 6961184 h 8579510"/>
                  <a:gd name="connsiteX15" fmla="*/ 563448 w 1467656"/>
                  <a:gd name="connsiteY15" fmla="*/ 7234964 h 8579510"/>
                  <a:gd name="connsiteX16" fmla="*/ 563649 w 1467656"/>
                  <a:gd name="connsiteY16" fmla="*/ 7829310 h 8579510"/>
                  <a:gd name="connsiteX17" fmla="*/ 329030 w 1467656"/>
                  <a:gd name="connsiteY17" fmla="*/ 8063929 h 8579510"/>
                  <a:gd name="connsiteX18" fmla="*/ 94411 w 1467656"/>
                  <a:gd name="connsiteY18" fmla="*/ 7829310 h 8579510"/>
                  <a:gd name="connsiteX19" fmla="*/ 94980 w 1467656"/>
                  <a:gd name="connsiteY19" fmla="*/ 6911211 h 8579510"/>
                  <a:gd name="connsiteX20" fmla="*/ 140731 w 1467656"/>
                  <a:gd name="connsiteY20" fmla="*/ 6684601 h 8579510"/>
                  <a:gd name="connsiteX21" fmla="*/ 302084 w 1467656"/>
                  <a:gd name="connsiteY21" fmla="*/ 5998760 h 8579510"/>
                  <a:gd name="connsiteX22" fmla="*/ 12284 w 1467656"/>
                  <a:gd name="connsiteY22" fmla="*/ 990930 h 8579510"/>
                  <a:gd name="connsiteX0" fmla="*/ 12284 w 1477054"/>
                  <a:gd name="connsiteY0" fmla="*/ 990930 h 8579510"/>
                  <a:gd name="connsiteX1" fmla="*/ 764482 w 1477054"/>
                  <a:gd name="connsiteY1" fmla="*/ 8440 h 8579510"/>
                  <a:gd name="connsiteX2" fmla="*/ 1459671 w 1477054"/>
                  <a:gd name="connsiteY2" fmla="*/ 1190488 h 8579510"/>
                  <a:gd name="connsiteX3" fmla="*/ 1253601 w 1477054"/>
                  <a:gd name="connsiteY3" fmla="*/ 5704469 h 8579510"/>
                  <a:gd name="connsiteX4" fmla="*/ 1419943 w 1477054"/>
                  <a:gd name="connsiteY4" fmla="*/ 6684601 h 8579510"/>
                  <a:gd name="connsiteX5" fmla="*/ 1465694 w 1477054"/>
                  <a:gd name="connsiteY5" fmla="*/ 6911211 h 8579510"/>
                  <a:gd name="connsiteX6" fmla="*/ 1463168 w 1477054"/>
                  <a:gd name="connsiteY6" fmla="*/ 8017033 h 8579510"/>
                  <a:gd name="connsiteX7" fmla="*/ 1454868 w 1477054"/>
                  <a:gd name="connsiteY7" fmla="*/ 8058142 h 8579510"/>
                  <a:gd name="connsiteX8" fmla="*/ 1214641 w 1477054"/>
                  <a:gd name="connsiteY8" fmla="*/ 8490662 h 8579510"/>
                  <a:gd name="connsiteX9" fmla="*/ 971984 w 1477054"/>
                  <a:gd name="connsiteY9" fmla="*/ 8555682 h 8579510"/>
                  <a:gd name="connsiteX10" fmla="*/ 906965 w 1477054"/>
                  <a:gd name="connsiteY10" fmla="*/ 8313025 h 8579510"/>
                  <a:gd name="connsiteX11" fmla="*/ 1111206 w 1477054"/>
                  <a:gd name="connsiteY11" fmla="*/ 7959270 h 8579510"/>
                  <a:gd name="connsiteX12" fmla="*/ 1111207 w 1477054"/>
                  <a:gd name="connsiteY12" fmla="*/ 7745938 h 8579510"/>
                  <a:gd name="connsiteX13" fmla="*/ 1111009 w 1477054"/>
                  <a:gd name="connsiteY13" fmla="*/ 7234964 h 8579510"/>
                  <a:gd name="connsiteX14" fmla="*/ 837228 w 1477054"/>
                  <a:gd name="connsiteY14" fmla="*/ 6961184 h 8579510"/>
                  <a:gd name="connsiteX15" fmla="*/ 563448 w 1477054"/>
                  <a:gd name="connsiteY15" fmla="*/ 7234964 h 8579510"/>
                  <a:gd name="connsiteX16" fmla="*/ 563649 w 1477054"/>
                  <a:gd name="connsiteY16" fmla="*/ 7829310 h 8579510"/>
                  <a:gd name="connsiteX17" fmla="*/ 329030 w 1477054"/>
                  <a:gd name="connsiteY17" fmla="*/ 8063929 h 8579510"/>
                  <a:gd name="connsiteX18" fmla="*/ 94411 w 1477054"/>
                  <a:gd name="connsiteY18" fmla="*/ 7829310 h 8579510"/>
                  <a:gd name="connsiteX19" fmla="*/ 94980 w 1477054"/>
                  <a:gd name="connsiteY19" fmla="*/ 6911211 h 8579510"/>
                  <a:gd name="connsiteX20" fmla="*/ 140731 w 1477054"/>
                  <a:gd name="connsiteY20" fmla="*/ 6684601 h 8579510"/>
                  <a:gd name="connsiteX21" fmla="*/ 302084 w 1477054"/>
                  <a:gd name="connsiteY21" fmla="*/ 5998760 h 8579510"/>
                  <a:gd name="connsiteX22" fmla="*/ 12284 w 1477054"/>
                  <a:gd name="connsiteY22" fmla="*/ 990930 h 8579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7054" h="8579510">
                    <a:moveTo>
                      <a:pt x="12284" y="990930"/>
                    </a:moveTo>
                    <a:cubicBezTo>
                      <a:pt x="89350" y="-7457"/>
                      <a:pt x="523251" y="-24820"/>
                      <a:pt x="764482" y="8440"/>
                    </a:cubicBezTo>
                    <a:cubicBezTo>
                      <a:pt x="1005713" y="41700"/>
                      <a:pt x="1378151" y="241150"/>
                      <a:pt x="1459671" y="1190488"/>
                    </a:cubicBezTo>
                    <a:cubicBezTo>
                      <a:pt x="1541191" y="2139826"/>
                      <a:pt x="1312793" y="4133289"/>
                      <a:pt x="1253601" y="5704469"/>
                    </a:cubicBezTo>
                    <a:lnTo>
                      <a:pt x="1419943" y="6684601"/>
                    </a:lnTo>
                    <a:cubicBezTo>
                      <a:pt x="1449403" y="6754252"/>
                      <a:pt x="1465694" y="6830829"/>
                      <a:pt x="1465694" y="6911211"/>
                    </a:cubicBezTo>
                    <a:lnTo>
                      <a:pt x="1463168" y="8017033"/>
                    </a:lnTo>
                    <a:lnTo>
                      <a:pt x="1454868" y="8058142"/>
                    </a:lnTo>
                    <a:lnTo>
                      <a:pt x="1214641" y="8490662"/>
                    </a:lnTo>
                    <a:cubicBezTo>
                      <a:pt x="1165588" y="8575625"/>
                      <a:pt x="1056947" y="8604735"/>
                      <a:pt x="971984" y="8555682"/>
                    </a:cubicBezTo>
                    <a:cubicBezTo>
                      <a:pt x="887022" y="8506629"/>
                      <a:pt x="857912" y="8397988"/>
                      <a:pt x="906965" y="8313025"/>
                    </a:cubicBezTo>
                    <a:lnTo>
                      <a:pt x="1111206" y="7959270"/>
                    </a:lnTo>
                    <a:cubicBezTo>
                      <a:pt x="1111206" y="7888159"/>
                      <a:pt x="1111207" y="7817049"/>
                      <a:pt x="1111207" y="7745938"/>
                    </a:cubicBezTo>
                    <a:lnTo>
                      <a:pt x="1111009" y="7234964"/>
                    </a:lnTo>
                    <a:cubicBezTo>
                      <a:pt x="1111009" y="7083759"/>
                      <a:pt x="988434" y="6961184"/>
                      <a:pt x="837228" y="6961184"/>
                    </a:cubicBezTo>
                    <a:cubicBezTo>
                      <a:pt x="686023" y="6961184"/>
                      <a:pt x="563448" y="7083759"/>
                      <a:pt x="563448" y="7234964"/>
                    </a:cubicBezTo>
                    <a:lnTo>
                      <a:pt x="563649" y="7829310"/>
                    </a:lnTo>
                    <a:cubicBezTo>
                      <a:pt x="563649" y="7958886"/>
                      <a:pt x="458606" y="8063929"/>
                      <a:pt x="329030" y="8063929"/>
                    </a:cubicBezTo>
                    <a:cubicBezTo>
                      <a:pt x="199454" y="8063929"/>
                      <a:pt x="133419" y="8021430"/>
                      <a:pt x="94411" y="7829310"/>
                    </a:cubicBezTo>
                    <a:cubicBezTo>
                      <a:pt x="94601" y="7523277"/>
                      <a:pt x="94790" y="7217244"/>
                      <a:pt x="94980" y="6911211"/>
                    </a:cubicBezTo>
                    <a:cubicBezTo>
                      <a:pt x="94980" y="6830829"/>
                      <a:pt x="111271" y="6754252"/>
                      <a:pt x="140731" y="6684601"/>
                    </a:cubicBezTo>
                    <a:lnTo>
                      <a:pt x="302084" y="5998760"/>
                    </a:lnTo>
                    <a:cubicBezTo>
                      <a:pt x="243495" y="4129930"/>
                      <a:pt x="-64782" y="1989317"/>
                      <a:pt x="12284" y="990930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99" name="グループ化 498">
              <a:extLst>
                <a:ext uri="{FF2B5EF4-FFF2-40B4-BE49-F238E27FC236}">
                  <a16:creationId xmlns:a16="http://schemas.microsoft.com/office/drawing/2014/main" id="{C036DE64-A3A3-471F-9C82-E3CCC716FF26}"/>
                </a:ext>
              </a:extLst>
            </p:cNvPr>
            <p:cNvGrpSpPr/>
            <p:nvPr/>
          </p:nvGrpSpPr>
          <p:grpSpPr>
            <a:xfrm>
              <a:off x="4715399" y="5690381"/>
              <a:ext cx="511132" cy="573681"/>
              <a:chOff x="1637876" y="3309711"/>
              <a:chExt cx="698924" cy="784453"/>
            </a:xfrm>
            <a:solidFill>
              <a:schemeClr val="bg1"/>
            </a:solidFill>
          </p:grpSpPr>
          <p:sp>
            <p:nvSpPr>
              <p:cNvPr id="500" name="フリーフォーム: 図形 499">
                <a:extLst>
                  <a:ext uri="{FF2B5EF4-FFF2-40B4-BE49-F238E27FC236}">
                    <a16:creationId xmlns:a16="http://schemas.microsoft.com/office/drawing/2014/main" id="{9E472F57-E1A2-4A89-A416-6DEAE84C6DB6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1" name="フリーフォーム: 図形 500">
                <a:extLst>
                  <a:ext uri="{FF2B5EF4-FFF2-40B4-BE49-F238E27FC236}">
                    <a16:creationId xmlns:a16="http://schemas.microsoft.com/office/drawing/2014/main" id="{EB909A15-56D8-4EAC-BC30-703F55117C5B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E4D88677-C45D-42E0-BAD0-CC3CFBE7945F}"/>
                </a:ext>
              </a:extLst>
            </p:cNvPr>
            <p:cNvSpPr/>
            <p:nvPr/>
          </p:nvSpPr>
          <p:spPr>
            <a:xfrm>
              <a:off x="4722114" y="6262346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2C8A5AB1-A6E5-4A81-BC32-56438A5DCC41}"/>
                </a:ext>
              </a:extLst>
            </p:cNvPr>
            <p:cNvSpPr/>
            <p:nvPr/>
          </p:nvSpPr>
          <p:spPr>
            <a:xfrm flipH="1">
              <a:off x="5003095" y="6262346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E02DA1D3-753F-428B-B14C-16D913C099A5}"/>
                </a:ext>
              </a:extLst>
            </p:cNvPr>
            <p:cNvSpPr/>
            <p:nvPr/>
          </p:nvSpPr>
          <p:spPr>
            <a:xfrm>
              <a:off x="4595173" y="4990532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3" name="四角形: 上の 2 つの角を丸める 542">
              <a:extLst>
                <a:ext uri="{FF2B5EF4-FFF2-40B4-BE49-F238E27FC236}">
                  <a16:creationId xmlns:a16="http://schemas.microsoft.com/office/drawing/2014/main" id="{1B63267C-1E41-4565-A881-A67D88C53270}"/>
                </a:ext>
              </a:extLst>
            </p:cNvPr>
            <p:cNvSpPr/>
            <p:nvPr/>
          </p:nvSpPr>
          <p:spPr>
            <a:xfrm>
              <a:off x="4853666" y="4941210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4" name="楕円 543">
              <a:extLst>
                <a:ext uri="{FF2B5EF4-FFF2-40B4-BE49-F238E27FC236}">
                  <a16:creationId xmlns:a16="http://schemas.microsoft.com/office/drawing/2014/main" id="{445FD0BE-8E47-4F5D-A8BF-F62D2ECF5888}"/>
                </a:ext>
              </a:extLst>
            </p:cNvPr>
            <p:cNvSpPr/>
            <p:nvPr/>
          </p:nvSpPr>
          <p:spPr bwMode="auto">
            <a:xfrm>
              <a:off x="4903890" y="5235017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5" name="楕円 544">
              <a:extLst>
                <a:ext uri="{FF2B5EF4-FFF2-40B4-BE49-F238E27FC236}">
                  <a16:creationId xmlns:a16="http://schemas.microsoft.com/office/drawing/2014/main" id="{CC3C195D-51B6-41D6-901A-AEC424682BB4}"/>
                </a:ext>
              </a:extLst>
            </p:cNvPr>
            <p:cNvSpPr/>
            <p:nvPr/>
          </p:nvSpPr>
          <p:spPr bwMode="auto">
            <a:xfrm>
              <a:off x="4903890" y="5441206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5DACD58D-E8F3-4B22-9947-1565AF3AEB24}"/>
                </a:ext>
              </a:extLst>
            </p:cNvPr>
            <p:cNvSpPr/>
            <p:nvPr/>
          </p:nvSpPr>
          <p:spPr>
            <a:xfrm>
              <a:off x="4851780" y="4937265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49" name="正方形/長方形 548">
              <a:extLst>
                <a:ext uri="{FF2B5EF4-FFF2-40B4-BE49-F238E27FC236}">
                  <a16:creationId xmlns:a16="http://schemas.microsoft.com/office/drawing/2014/main" id="{419AF478-8592-42AA-B0D3-E1E6EBCFB122}"/>
                </a:ext>
              </a:extLst>
            </p:cNvPr>
            <p:cNvSpPr/>
            <p:nvPr/>
          </p:nvSpPr>
          <p:spPr>
            <a:xfrm>
              <a:off x="5038667" y="5174683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5C6D2770-7504-498F-9820-FFAECE1118DB}"/>
                </a:ext>
              </a:extLst>
            </p:cNvPr>
            <p:cNvGrpSpPr/>
            <p:nvPr/>
          </p:nvGrpSpPr>
          <p:grpSpPr>
            <a:xfrm>
              <a:off x="4454222" y="3874599"/>
              <a:ext cx="1022784" cy="1009927"/>
              <a:chOff x="4454222" y="3874599"/>
              <a:chExt cx="1022784" cy="1009927"/>
            </a:xfrm>
          </p:grpSpPr>
          <p:sp>
            <p:nvSpPr>
              <p:cNvPr id="498" name="フリーフォーム: 図形 497">
                <a:extLst>
                  <a:ext uri="{FF2B5EF4-FFF2-40B4-BE49-F238E27FC236}">
                    <a16:creationId xmlns:a16="http://schemas.microsoft.com/office/drawing/2014/main" id="{BE869BDB-6776-4800-B8B8-4E7B8EA62AB5}"/>
                  </a:ext>
                </a:extLst>
              </p:cNvPr>
              <p:cNvSpPr/>
              <p:nvPr/>
            </p:nvSpPr>
            <p:spPr>
              <a:xfrm>
                <a:off x="4519776" y="3874599"/>
                <a:ext cx="888780" cy="610446"/>
              </a:xfrm>
              <a:custGeom>
                <a:avLst/>
                <a:gdLst>
                  <a:gd name="connsiteX0" fmla="*/ 436585 w 1015371"/>
                  <a:gd name="connsiteY0" fmla="*/ 244 h 665885"/>
                  <a:gd name="connsiteX1" fmla="*/ 570531 w 1015371"/>
                  <a:gd name="connsiteY1" fmla="*/ 19617 h 665885"/>
                  <a:gd name="connsiteX2" fmla="*/ 605287 w 1015371"/>
                  <a:gd name="connsiteY2" fmla="*/ 36145 h 665885"/>
                  <a:gd name="connsiteX3" fmla="*/ 631132 w 1015371"/>
                  <a:gd name="connsiteY3" fmla="*/ 25865 h 665885"/>
                  <a:gd name="connsiteX4" fmla="*/ 678406 w 1015371"/>
                  <a:gd name="connsiteY4" fmla="*/ 21079 h 665885"/>
                  <a:gd name="connsiteX5" fmla="*/ 954628 w 1015371"/>
                  <a:gd name="connsiteY5" fmla="*/ 217513 h 665885"/>
                  <a:gd name="connsiteX6" fmla="*/ 921957 w 1015371"/>
                  <a:gd name="connsiteY6" fmla="*/ 622641 h 665885"/>
                  <a:gd name="connsiteX7" fmla="*/ 635586 w 1015371"/>
                  <a:gd name="connsiteY7" fmla="*/ 552064 h 665885"/>
                  <a:gd name="connsiteX8" fmla="*/ 618909 w 1015371"/>
                  <a:gd name="connsiteY8" fmla="*/ 533602 h 665885"/>
                  <a:gd name="connsiteX9" fmla="*/ 595139 w 1015371"/>
                  <a:gd name="connsiteY9" fmla="*/ 556350 h 665885"/>
                  <a:gd name="connsiteX10" fmla="*/ 529592 w 1015371"/>
                  <a:gd name="connsiteY10" fmla="*/ 601467 h 665885"/>
                  <a:gd name="connsiteX11" fmla="*/ 33691 w 1015371"/>
                  <a:gd name="connsiteY11" fmla="*/ 529742 h 665885"/>
                  <a:gd name="connsiteX12" fmla="*/ 219526 w 1015371"/>
                  <a:gd name="connsiteY12" fmla="*/ 64417 h 665885"/>
                  <a:gd name="connsiteX13" fmla="*/ 436585 w 1015371"/>
                  <a:gd name="connsiteY13" fmla="*/ 244 h 66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5371" h="665885">
                    <a:moveTo>
                      <a:pt x="436585" y="244"/>
                    </a:moveTo>
                    <a:cubicBezTo>
                      <a:pt x="483998" y="-1393"/>
                      <a:pt x="529533" y="5193"/>
                      <a:pt x="570531" y="19617"/>
                    </a:cubicBezTo>
                    <a:lnTo>
                      <a:pt x="605287" y="36145"/>
                    </a:lnTo>
                    <a:lnTo>
                      <a:pt x="631132" y="25865"/>
                    </a:lnTo>
                    <a:cubicBezTo>
                      <a:pt x="646375" y="22210"/>
                      <a:pt x="662215" y="20654"/>
                      <a:pt x="678406" y="21079"/>
                    </a:cubicBezTo>
                    <a:cubicBezTo>
                      <a:pt x="775555" y="23628"/>
                      <a:pt x="885348" y="97516"/>
                      <a:pt x="954628" y="217513"/>
                    </a:cubicBezTo>
                    <a:cubicBezTo>
                      <a:pt x="1047002" y="377510"/>
                      <a:pt x="1032374" y="558892"/>
                      <a:pt x="921957" y="622641"/>
                    </a:cubicBezTo>
                    <a:cubicBezTo>
                      <a:pt x="839144" y="670454"/>
                      <a:pt x="725968" y="638518"/>
                      <a:pt x="635586" y="552064"/>
                    </a:cubicBezTo>
                    <a:lnTo>
                      <a:pt x="618909" y="533602"/>
                    </a:lnTo>
                    <a:lnTo>
                      <a:pt x="595139" y="556350"/>
                    </a:lnTo>
                    <a:cubicBezTo>
                      <a:pt x="575015" y="572738"/>
                      <a:pt x="553124" y="587881"/>
                      <a:pt x="529592" y="601467"/>
                    </a:cubicBezTo>
                    <a:cubicBezTo>
                      <a:pt x="341336" y="710157"/>
                      <a:pt x="119314" y="678045"/>
                      <a:pt x="33691" y="529742"/>
                    </a:cubicBezTo>
                    <a:cubicBezTo>
                      <a:pt x="-51931" y="381440"/>
                      <a:pt x="31270" y="173107"/>
                      <a:pt x="219526" y="64417"/>
                    </a:cubicBezTo>
                    <a:cubicBezTo>
                      <a:pt x="290122" y="23658"/>
                      <a:pt x="365466" y="2700"/>
                      <a:pt x="436585" y="2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03" name="グループ化 502">
                <a:extLst>
                  <a:ext uri="{FF2B5EF4-FFF2-40B4-BE49-F238E27FC236}">
                    <a16:creationId xmlns:a16="http://schemas.microsoft.com/office/drawing/2014/main" id="{A37BCB1E-3FFF-456F-A059-BDEAB4F3ABDA}"/>
                  </a:ext>
                </a:extLst>
              </p:cNvPr>
              <p:cNvGrpSpPr/>
              <p:nvPr/>
            </p:nvGrpSpPr>
            <p:grpSpPr>
              <a:xfrm rot="900000" flipH="1">
                <a:off x="5271084" y="4335743"/>
                <a:ext cx="205922" cy="269579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538" name="楕円 537">
                  <a:extLst>
                    <a:ext uri="{FF2B5EF4-FFF2-40B4-BE49-F238E27FC236}">
                      <a16:creationId xmlns:a16="http://schemas.microsoft.com/office/drawing/2014/main" id="{DE8743AE-B526-44DB-9052-727AFA263C17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楕円 538">
                  <a:extLst>
                    <a:ext uri="{FF2B5EF4-FFF2-40B4-BE49-F238E27FC236}">
                      <a16:creationId xmlns:a16="http://schemas.microsoft.com/office/drawing/2014/main" id="{3F773814-3AA5-4F4C-B685-65A5243C23C8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04" name="グループ化 503">
                <a:extLst>
                  <a:ext uri="{FF2B5EF4-FFF2-40B4-BE49-F238E27FC236}">
                    <a16:creationId xmlns:a16="http://schemas.microsoft.com/office/drawing/2014/main" id="{5CE6582E-0C7F-4983-9745-3C48171F82B2}"/>
                  </a:ext>
                </a:extLst>
              </p:cNvPr>
              <p:cNvGrpSpPr/>
              <p:nvPr/>
            </p:nvGrpSpPr>
            <p:grpSpPr>
              <a:xfrm rot="20700000">
                <a:off x="4454222" y="4335742"/>
                <a:ext cx="205922" cy="269579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536" name="楕円 535">
                  <a:extLst>
                    <a:ext uri="{FF2B5EF4-FFF2-40B4-BE49-F238E27FC236}">
                      <a16:creationId xmlns:a16="http://schemas.microsoft.com/office/drawing/2014/main" id="{76EFD3CA-CE0D-46C8-A631-DDB41CEB96E9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7" name="楕円 536">
                  <a:extLst>
                    <a:ext uri="{FF2B5EF4-FFF2-40B4-BE49-F238E27FC236}">
                      <a16:creationId xmlns:a16="http://schemas.microsoft.com/office/drawing/2014/main" id="{B76ACA81-D628-4FD0-8CBE-9DDBF50AD46B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5" name="楕円 524">
                <a:extLst>
                  <a:ext uri="{FF2B5EF4-FFF2-40B4-BE49-F238E27FC236}">
                    <a16:creationId xmlns:a16="http://schemas.microsoft.com/office/drawing/2014/main" id="{803601C3-2A8C-408B-BC65-867F097635D3}"/>
                  </a:ext>
                </a:extLst>
              </p:cNvPr>
              <p:cNvSpPr/>
              <p:nvPr/>
            </p:nvSpPr>
            <p:spPr bwMode="auto">
              <a:xfrm>
                <a:off x="4565548" y="3976969"/>
                <a:ext cx="800133" cy="907557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アーチ 526">
                <a:extLst>
                  <a:ext uri="{FF2B5EF4-FFF2-40B4-BE49-F238E27FC236}">
                    <a16:creationId xmlns:a16="http://schemas.microsoft.com/office/drawing/2014/main" id="{8E0F51B5-2A99-4FC3-B673-59D124BE9DB8}"/>
                  </a:ext>
                </a:extLst>
              </p:cNvPr>
              <p:cNvSpPr/>
              <p:nvPr/>
            </p:nvSpPr>
            <p:spPr bwMode="auto">
              <a:xfrm rot="10800000">
                <a:off x="4835413" y="4504514"/>
                <a:ext cx="268767" cy="268769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5" name="楕円 534">
                <a:extLst>
                  <a:ext uri="{FF2B5EF4-FFF2-40B4-BE49-F238E27FC236}">
                    <a16:creationId xmlns:a16="http://schemas.microsoft.com/office/drawing/2014/main" id="{2D023465-A4EF-4972-AC1A-1C56A9BA0491}"/>
                  </a:ext>
                </a:extLst>
              </p:cNvPr>
              <p:cNvSpPr/>
              <p:nvPr/>
            </p:nvSpPr>
            <p:spPr bwMode="auto">
              <a:xfrm>
                <a:off x="4931538" y="4603691"/>
                <a:ext cx="80488" cy="45157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楕円 549">
                <a:extLst>
                  <a:ext uri="{FF2B5EF4-FFF2-40B4-BE49-F238E27FC236}">
                    <a16:creationId xmlns:a16="http://schemas.microsoft.com/office/drawing/2014/main" id="{6F70A14B-5C03-4C03-9BE3-07093A11A20A}"/>
                  </a:ext>
                </a:extLst>
              </p:cNvPr>
              <p:cNvSpPr/>
              <p:nvPr/>
            </p:nvSpPr>
            <p:spPr bwMode="auto">
              <a:xfrm>
                <a:off x="4702418" y="4349972"/>
                <a:ext cx="114598" cy="1390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楕円 550">
                <a:extLst>
                  <a:ext uri="{FF2B5EF4-FFF2-40B4-BE49-F238E27FC236}">
                    <a16:creationId xmlns:a16="http://schemas.microsoft.com/office/drawing/2014/main" id="{8651315E-1DAB-4944-9D94-184E5B8E33A0}"/>
                  </a:ext>
                </a:extLst>
              </p:cNvPr>
              <p:cNvSpPr/>
              <p:nvPr/>
            </p:nvSpPr>
            <p:spPr bwMode="auto">
              <a:xfrm>
                <a:off x="5127270" y="4349972"/>
                <a:ext cx="114598" cy="1390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DAFB1729-D7EF-4D65-9D3C-0238A2D1DC0B}"/>
                  </a:ext>
                </a:extLst>
              </p:cNvPr>
              <p:cNvSpPr/>
              <p:nvPr/>
            </p:nvSpPr>
            <p:spPr>
              <a:xfrm>
                <a:off x="4643457" y="4215877"/>
                <a:ext cx="645287" cy="95150"/>
              </a:xfrm>
              <a:custGeom>
                <a:avLst/>
                <a:gdLst>
                  <a:gd name="connsiteX0" fmla="*/ 528560 w 645287"/>
                  <a:gd name="connsiteY0" fmla="*/ 44 h 95150"/>
                  <a:gd name="connsiteX1" fmla="*/ 645287 w 645287"/>
                  <a:gd name="connsiteY1" fmla="*/ 69989 h 95150"/>
                  <a:gd name="connsiteX2" fmla="*/ 602599 w 645287"/>
                  <a:gd name="connsiteY2" fmla="*/ 91401 h 95150"/>
                  <a:gd name="connsiteX3" fmla="*/ 529810 w 645287"/>
                  <a:gd name="connsiteY3" fmla="*/ 47785 h 95150"/>
                  <a:gd name="connsiteX4" fmla="*/ 459404 w 645287"/>
                  <a:gd name="connsiteY4" fmla="*/ 95150 h 95150"/>
                  <a:gd name="connsiteX5" fmla="*/ 415653 w 645287"/>
                  <a:gd name="connsiteY5" fmla="*/ 76001 h 95150"/>
                  <a:gd name="connsiteX6" fmla="*/ 528560 w 645287"/>
                  <a:gd name="connsiteY6" fmla="*/ 44 h 95150"/>
                  <a:gd name="connsiteX7" fmla="*/ 112907 w 645287"/>
                  <a:gd name="connsiteY7" fmla="*/ 44 h 95150"/>
                  <a:gd name="connsiteX8" fmla="*/ 229634 w 645287"/>
                  <a:gd name="connsiteY8" fmla="*/ 69989 h 95150"/>
                  <a:gd name="connsiteX9" fmla="*/ 186946 w 645287"/>
                  <a:gd name="connsiteY9" fmla="*/ 91401 h 95150"/>
                  <a:gd name="connsiteX10" fmla="*/ 114157 w 645287"/>
                  <a:gd name="connsiteY10" fmla="*/ 47785 h 95150"/>
                  <a:gd name="connsiteX11" fmla="*/ 43751 w 645287"/>
                  <a:gd name="connsiteY11" fmla="*/ 95150 h 95150"/>
                  <a:gd name="connsiteX12" fmla="*/ 0 w 645287"/>
                  <a:gd name="connsiteY12" fmla="*/ 76001 h 95150"/>
                  <a:gd name="connsiteX13" fmla="*/ 112907 w 645287"/>
                  <a:gd name="connsiteY13" fmla="*/ 44 h 9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45287" h="95150">
                    <a:moveTo>
                      <a:pt x="528560" y="44"/>
                    </a:moveTo>
                    <a:cubicBezTo>
                      <a:pt x="577739" y="-1244"/>
                      <a:pt x="623229" y="26015"/>
                      <a:pt x="645287" y="69989"/>
                    </a:cubicBezTo>
                    <a:lnTo>
                      <a:pt x="602599" y="91401"/>
                    </a:lnTo>
                    <a:cubicBezTo>
                      <a:pt x="588844" y="63980"/>
                      <a:pt x="560477" y="46982"/>
                      <a:pt x="529810" y="47785"/>
                    </a:cubicBezTo>
                    <a:cubicBezTo>
                      <a:pt x="499143" y="48588"/>
                      <a:pt x="471704" y="67047"/>
                      <a:pt x="459404" y="95150"/>
                    </a:cubicBezTo>
                    <a:lnTo>
                      <a:pt x="415653" y="76001"/>
                    </a:lnTo>
                    <a:cubicBezTo>
                      <a:pt x="435379" y="30933"/>
                      <a:pt x="479381" y="1331"/>
                      <a:pt x="528560" y="44"/>
                    </a:cubicBezTo>
                    <a:close/>
                    <a:moveTo>
                      <a:pt x="112907" y="44"/>
                    </a:moveTo>
                    <a:cubicBezTo>
                      <a:pt x="162086" y="-1244"/>
                      <a:pt x="207576" y="26015"/>
                      <a:pt x="229634" y="69989"/>
                    </a:cubicBezTo>
                    <a:lnTo>
                      <a:pt x="186946" y="91401"/>
                    </a:lnTo>
                    <a:cubicBezTo>
                      <a:pt x="173191" y="63980"/>
                      <a:pt x="144824" y="46982"/>
                      <a:pt x="114157" y="47785"/>
                    </a:cubicBezTo>
                    <a:cubicBezTo>
                      <a:pt x="83490" y="48588"/>
                      <a:pt x="56051" y="67047"/>
                      <a:pt x="43751" y="95150"/>
                    </a:cubicBezTo>
                    <a:lnTo>
                      <a:pt x="0" y="76001"/>
                    </a:lnTo>
                    <a:cubicBezTo>
                      <a:pt x="19726" y="30933"/>
                      <a:pt x="63728" y="1331"/>
                      <a:pt x="112907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557" name="グループ化 556">
              <a:extLst>
                <a:ext uri="{FF2B5EF4-FFF2-40B4-BE49-F238E27FC236}">
                  <a16:creationId xmlns:a16="http://schemas.microsoft.com/office/drawing/2014/main" id="{1B5BB027-7007-4CD3-A3AB-60A1F2158A9C}"/>
                </a:ext>
              </a:extLst>
            </p:cNvPr>
            <p:cNvGrpSpPr/>
            <p:nvPr/>
          </p:nvGrpSpPr>
          <p:grpSpPr>
            <a:xfrm>
              <a:off x="4612811" y="4898894"/>
              <a:ext cx="644332" cy="627363"/>
              <a:chOff x="4227221" y="3462937"/>
              <a:chExt cx="1343117" cy="1356288"/>
            </a:xfrm>
          </p:grpSpPr>
          <p:sp>
            <p:nvSpPr>
              <p:cNvPr id="558" name="アーチ 557">
                <a:extLst>
                  <a:ext uri="{FF2B5EF4-FFF2-40B4-BE49-F238E27FC236}">
                    <a16:creationId xmlns:a16="http://schemas.microsoft.com/office/drawing/2014/main" id="{71A3D8D3-E685-4EE8-A604-DEC3E49744DC}"/>
                  </a:ext>
                </a:extLst>
              </p:cNvPr>
              <p:cNvSpPr/>
              <p:nvPr/>
            </p:nvSpPr>
            <p:spPr>
              <a:xfrm>
                <a:off x="4452085" y="3462937"/>
                <a:ext cx="1026758" cy="1356288"/>
              </a:xfrm>
              <a:prstGeom prst="blockArc">
                <a:avLst>
                  <a:gd name="adj1" fmla="val 11910755"/>
                  <a:gd name="adj2" fmla="val 21484336"/>
                  <a:gd name="adj3" fmla="val 3027"/>
                </a:avLst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559" name="グループ化 558">
                <a:extLst>
                  <a:ext uri="{FF2B5EF4-FFF2-40B4-BE49-F238E27FC236}">
                    <a16:creationId xmlns:a16="http://schemas.microsoft.com/office/drawing/2014/main" id="{856F85F1-E2E2-4D13-931F-8A6B3F070147}"/>
                  </a:ext>
                </a:extLst>
              </p:cNvPr>
              <p:cNvGrpSpPr/>
              <p:nvPr/>
            </p:nvGrpSpPr>
            <p:grpSpPr>
              <a:xfrm>
                <a:off x="5341738" y="4106180"/>
                <a:ext cx="228600" cy="228600"/>
                <a:chOff x="4960144" y="5245894"/>
                <a:chExt cx="228600" cy="228600"/>
              </a:xfrm>
            </p:grpSpPr>
            <p:sp>
              <p:nvSpPr>
                <p:cNvPr id="565" name="楕円 564">
                  <a:extLst>
                    <a:ext uri="{FF2B5EF4-FFF2-40B4-BE49-F238E27FC236}">
                      <a16:creationId xmlns:a16="http://schemas.microsoft.com/office/drawing/2014/main" id="{93B6CBB7-B1C2-4CC0-913B-BB30ED6E98F2}"/>
                    </a:ext>
                  </a:extLst>
                </p:cNvPr>
                <p:cNvSpPr/>
                <p:nvPr/>
              </p:nvSpPr>
              <p:spPr>
                <a:xfrm>
                  <a:off x="4960144" y="5245894"/>
                  <a:ext cx="228600" cy="228600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6" name="楕円 565">
                  <a:extLst>
                    <a:ext uri="{FF2B5EF4-FFF2-40B4-BE49-F238E27FC236}">
                      <a16:creationId xmlns:a16="http://schemas.microsoft.com/office/drawing/2014/main" id="{ADED632D-330F-4CAE-A902-4022F6A12727}"/>
                    </a:ext>
                  </a:extLst>
                </p:cNvPr>
                <p:cNvSpPr/>
                <p:nvPr/>
              </p:nvSpPr>
              <p:spPr>
                <a:xfrm>
                  <a:off x="4981575" y="5267325"/>
                  <a:ext cx="185738" cy="185738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7" name="楕円 566">
                  <a:extLst>
                    <a:ext uri="{FF2B5EF4-FFF2-40B4-BE49-F238E27FC236}">
                      <a16:creationId xmlns:a16="http://schemas.microsoft.com/office/drawing/2014/main" id="{4C4367BF-A673-41C9-9A8D-A171B4DF2F8B}"/>
                    </a:ext>
                  </a:extLst>
                </p:cNvPr>
                <p:cNvSpPr/>
                <p:nvPr/>
              </p:nvSpPr>
              <p:spPr>
                <a:xfrm>
                  <a:off x="5007769" y="5293519"/>
                  <a:ext cx="133350" cy="133350"/>
                </a:xfrm>
                <a:prstGeom prst="ellipse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8" name="楕円 567">
                  <a:extLst>
                    <a:ext uri="{FF2B5EF4-FFF2-40B4-BE49-F238E27FC236}">
                      <a16:creationId xmlns:a16="http://schemas.microsoft.com/office/drawing/2014/main" id="{1EEF6BDF-FFF4-4564-AAC1-44B94224448A}"/>
                    </a:ext>
                  </a:extLst>
                </p:cNvPr>
                <p:cNvSpPr/>
                <p:nvPr/>
              </p:nvSpPr>
              <p:spPr>
                <a:xfrm>
                  <a:off x="5050631" y="5336381"/>
                  <a:ext cx="47626" cy="47626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560" name="グループ化 559">
                <a:extLst>
                  <a:ext uri="{FF2B5EF4-FFF2-40B4-BE49-F238E27FC236}">
                    <a16:creationId xmlns:a16="http://schemas.microsoft.com/office/drawing/2014/main" id="{8E24DA31-FFF6-4A23-960C-10046085A695}"/>
                  </a:ext>
                </a:extLst>
              </p:cNvPr>
              <p:cNvGrpSpPr/>
              <p:nvPr/>
            </p:nvGrpSpPr>
            <p:grpSpPr>
              <a:xfrm>
                <a:off x="4227221" y="3956298"/>
                <a:ext cx="513255" cy="803837"/>
                <a:chOff x="3526680" y="5096012"/>
                <a:chExt cx="513255" cy="803837"/>
              </a:xfrm>
            </p:grpSpPr>
            <p:sp>
              <p:nvSpPr>
                <p:cNvPr id="561" name="アーチ 560">
                  <a:extLst>
                    <a:ext uri="{FF2B5EF4-FFF2-40B4-BE49-F238E27FC236}">
                      <a16:creationId xmlns:a16="http://schemas.microsoft.com/office/drawing/2014/main" id="{082B5F41-FB7B-47A4-9817-478002C8DB4D}"/>
                    </a:ext>
                  </a:extLst>
                </p:cNvPr>
                <p:cNvSpPr/>
                <p:nvPr/>
              </p:nvSpPr>
              <p:spPr>
                <a:xfrm>
                  <a:off x="3537236" y="5112545"/>
                  <a:ext cx="492144" cy="770772"/>
                </a:xfrm>
                <a:prstGeom prst="blockArc">
                  <a:avLst>
                    <a:gd name="adj1" fmla="val 5557368"/>
                    <a:gd name="adj2" fmla="val 5107007"/>
                    <a:gd name="adj3" fmla="val 4158"/>
                  </a:avLst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2" name="四角形: 角を丸くする 561">
                  <a:extLst>
                    <a:ext uri="{FF2B5EF4-FFF2-40B4-BE49-F238E27FC236}">
                      <a16:creationId xmlns:a16="http://schemas.microsoft.com/office/drawing/2014/main" id="{2D0E1AD3-EAF5-48D9-B2B6-64D2234C6ACE}"/>
                    </a:ext>
                  </a:extLst>
                </p:cNvPr>
                <p:cNvSpPr/>
                <p:nvPr/>
              </p:nvSpPr>
              <p:spPr>
                <a:xfrm rot="900000">
                  <a:off x="3708772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98DBD707-10A7-4D31-86FA-9D3C7ED68137}"/>
                    </a:ext>
                  </a:extLst>
                </p:cNvPr>
                <p:cNvSpPr/>
                <p:nvPr/>
              </p:nvSpPr>
              <p:spPr>
                <a:xfrm rot="20700000" flipH="1">
                  <a:off x="3780209" y="5843588"/>
                  <a:ext cx="63128" cy="46736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564" name="アーチ 563">
                  <a:extLst>
                    <a:ext uri="{FF2B5EF4-FFF2-40B4-BE49-F238E27FC236}">
                      <a16:creationId xmlns:a16="http://schemas.microsoft.com/office/drawing/2014/main" id="{3324CF88-1731-43EB-9685-1B5FAD290023}"/>
                    </a:ext>
                  </a:extLst>
                </p:cNvPr>
                <p:cNvSpPr/>
                <p:nvPr/>
              </p:nvSpPr>
              <p:spPr>
                <a:xfrm>
                  <a:off x="3526680" y="5096012"/>
                  <a:ext cx="513255" cy="803837"/>
                </a:xfrm>
                <a:prstGeom prst="blockArc">
                  <a:avLst>
                    <a:gd name="adj1" fmla="val 9696132"/>
                    <a:gd name="adj2" fmla="val 1476960"/>
                    <a:gd name="adj3" fmla="val 8742"/>
                  </a:avLst>
                </a:prstGeom>
                <a:solidFill>
                  <a:schemeClr val="tx1"/>
                </a:solidFill>
                <a:ln w="127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2574882A-B9FC-47FA-91AE-748EBB47627D}"/>
                </a:ext>
              </a:extLst>
            </p:cNvPr>
            <p:cNvSpPr/>
            <p:nvPr/>
          </p:nvSpPr>
          <p:spPr bwMode="auto">
            <a:xfrm>
              <a:off x="4885909" y="4876562"/>
              <a:ext cx="156513" cy="64532"/>
            </a:xfrm>
            <a:custGeom>
              <a:avLst/>
              <a:gdLst>
                <a:gd name="connsiteX0" fmla="*/ 8600 w 156513"/>
                <a:gd name="connsiteY0" fmla="*/ 0 h 66150"/>
                <a:gd name="connsiteX1" fmla="*/ 78257 w 156513"/>
                <a:gd name="connsiteY1" fmla="*/ 7965 h 66150"/>
                <a:gd name="connsiteX2" fmla="*/ 147913 w 156513"/>
                <a:gd name="connsiteY2" fmla="*/ 1 h 66150"/>
                <a:gd name="connsiteX3" fmla="*/ 156513 w 156513"/>
                <a:gd name="connsiteY3" fmla="*/ 66150 h 66150"/>
                <a:gd name="connsiteX4" fmla="*/ 152887 w 156513"/>
                <a:gd name="connsiteY4" fmla="*/ 64648 h 66150"/>
                <a:gd name="connsiteX5" fmla="*/ 3625 w 156513"/>
                <a:gd name="connsiteY5" fmla="*/ 64648 h 66150"/>
                <a:gd name="connsiteX6" fmla="*/ 0 w 156513"/>
                <a:gd name="connsiteY6" fmla="*/ 66150 h 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513" h="66150">
                  <a:moveTo>
                    <a:pt x="8600" y="0"/>
                  </a:moveTo>
                  <a:lnTo>
                    <a:pt x="78257" y="7965"/>
                  </a:lnTo>
                  <a:lnTo>
                    <a:pt x="147913" y="1"/>
                  </a:lnTo>
                  <a:lnTo>
                    <a:pt x="156513" y="66150"/>
                  </a:lnTo>
                  <a:lnTo>
                    <a:pt x="152887" y="64648"/>
                  </a:lnTo>
                  <a:lnTo>
                    <a:pt x="3625" y="64648"/>
                  </a:lnTo>
                  <a:lnTo>
                    <a:pt x="0" y="6615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759D49C5-9970-4D86-8476-3DC303197F89}"/>
              </a:ext>
            </a:extLst>
          </p:cNvPr>
          <p:cNvGrpSpPr/>
          <p:nvPr/>
        </p:nvGrpSpPr>
        <p:grpSpPr>
          <a:xfrm>
            <a:off x="7479362" y="3874599"/>
            <a:ext cx="1026462" cy="2497407"/>
            <a:chOff x="7479362" y="3874599"/>
            <a:chExt cx="1026462" cy="2497407"/>
          </a:xfrm>
        </p:grpSpPr>
        <p:grpSp>
          <p:nvGrpSpPr>
            <p:cNvPr id="621" name="グループ化 620">
              <a:extLst>
                <a:ext uri="{FF2B5EF4-FFF2-40B4-BE49-F238E27FC236}">
                  <a16:creationId xmlns:a16="http://schemas.microsoft.com/office/drawing/2014/main" id="{C3F5DEFA-1C00-446B-84FD-DF6D0D0022E8}"/>
                </a:ext>
              </a:extLst>
            </p:cNvPr>
            <p:cNvGrpSpPr/>
            <p:nvPr/>
          </p:nvGrpSpPr>
          <p:grpSpPr>
            <a:xfrm>
              <a:off x="7740539" y="5690381"/>
              <a:ext cx="511132" cy="573681"/>
              <a:chOff x="1637876" y="3309711"/>
              <a:chExt cx="698924" cy="784453"/>
            </a:xfrm>
            <a:solidFill>
              <a:schemeClr val="bg1"/>
            </a:solidFill>
          </p:grpSpPr>
          <p:sp>
            <p:nvSpPr>
              <p:cNvPr id="622" name="フリーフォーム: 図形 621">
                <a:extLst>
                  <a:ext uri="{FF2B5EF4-FFF2-40B4-BE49-F238E27FC236}">
                    <a16:creationId xmlns:a16="http://schemas.microsoft.com/office/drawing/2014/main" id="{01DC7ACA-1E95-450A-8F90-1D3D334BE2ED}"/>
                  </a:ext>
                </a:extLst>
              </p:cNvPr>
              <p:cNvSpPr/>
              <p:nvPr/>
            </p:nvSpPr>
            <p:spPr>
              <a:xfrm rot="10800000">
                <a:off x="2021962" y="3309711"/>
                <a:ext cx="314838" cy="784453"/>
              </a:xfrm>
              <a:custGeom>
                <a:avLst/>
                <a:gdLst>
                  <a:gd name="connsiteX0" fmla="*/ 314838 w 314838"/>
                  <a:gd name="connsiteY0" fmla="*/ 784453 h 784453"/>
                  <a:gd name="connsiteX1" fmla="*/ 0 w 314838"/>
                  <a:gd name="connsiteY1" fmla="*/ 784453 h 784453"/>
                  <a:gd name="connsiteX2" fmla="*/ 85471 w 314838"/>
                  <a:gd name="connsiteY2" fmla="*/ 0 h 784453"/>
                  <a:gd name="connsiteX3" fmla="*/ 314838 w 314838"/>
                  <a:gd name="connsiteY3" fmla="*/ 0 h 784453"/>
                  <a:gd name="connsiteX4" fmla="*/ 314838 w 314838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4838" h="784453">
                    <a:moveTo>
                      <a:pt x="314838" y="784453"/>
                    </a:moveTo>
                    <a:lnTo>
                      <a:pt x="0" y="784453"/>
                    </a:lnTo>
                    <a:lnTo>
                      <a:pt x="85471" y="0"/>
                    </a:lnTo>
                    <a:lnTo>
                      <a:pt x="314838" y="0"/>
                    </a:lnTo>
                    <a:lnTo>
                      <a:pt x="314838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3" name="フリーフォーム: 図形 622">
                <a:extLst>
                  <a:ext uri="{FF2B5EF4-FFF2-40B4-BE49-F238E27FC236}">
                    <a16:creationId xmlns:a16="http://schemas.microsoft.com/office/drawing/2014/main" id="{4189F1C9-9A31-49E4-8759-4FC8484D7B2F}"/>
                  </a:ext>
                </a:extLst>
              </p:cNvPr>
              <p:cNvSpPr/>
              <p:nvPr/>
            </p:nvSpPr>
            <p:spPr>
              <a:xfrm rot="10800000">
                <a:off x="1637876" y="3309711"/>
                <a:ext cx="338367" cy="784453"/>
              </a:xfrm>
              <a:custGeom>
                <a:avLst/>
                <a:gdLst>
                  <a:gd name="connsiteX0" fmla="*/ 338367 w 338367"/>
                  <a:gd name="connsiteY0" fmla="*/ 784453 h 784453"/>
                  <a:gd name="connsiteX1" fmla="*/ 0 w 338367"/>
                  <a:gd name="connsiteY1" fmla="*/ 784453 h 784453"/>
                  <a:gd name="connsiteX2" fmla="*/ 0 w 338367"/>
                  <a:gd name="connsiteY2" fmla="*/ 0 h 784453"/>
                  <a:gd name="connsiteX3" fmla="*/ 252896 w 338367"/>
                  <a:gd name="connsiteY3" fmla="*/ 0 h 784453"/>
                  <a:gd name="connsiteX4" fmla="*/ 338367 w 338367"/>
                  <a:gd name="connsiteY4" fmla="*/ 784453 h 784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8367" h="784453">
                    <a:moveTo>
                      <a:pt x="338367" y="784453"/>
                    </a:moveTo>
                    <a:lnTo>
                      <a:pt x="0" y="784453"/>
                    </a:lnTo>
                    <a:lnTo>
                      <a:pt x="0" y="0"/>
                    </a:lnTo>
                    <a:lnTo>
                      <a:pt x="252896" y="0"/>
                    </a:lnTo>
                    <a:lnTo>
                      <a:pt x="338367" y="784453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24" name="フリーフォーム: 図形 623">
              <a:extLst>
                <a:ext uri="{FF2B5EF4-FFF2-40B4-BE49-F238E27FC236}">
                  <a16:creationId xmlns:a16="http://schemas.microsoft.com/office/drawing/2014/main" id="{97F920C1-1115-45BC-84A8-3C99DDF28117}"/>
                </a:ext>
              </a:extLst>
            </p:cNvPr>
            <p:cNvSpPr/>
            <p:nvPr/>
          </p:nvSpPr>
          <p:spPr>
            <a:xfrm>
              <a:off x="7747254" y="6262346"/>
              <a:ext cx="235031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25" name="フリーフォーム: 図形 624">
              <a:extLst>
                <a:ext uri="{FF2B5EF4-FFF2-40B4-BE49-F238E27FC236}">
                  <a16:creationId xmlns:a16="http://schemas.microsoft.com/office/drawing/2014/main" id="{838CF6D4-22B8-4234-BBE1-92901378A201}"/>
                </a:ext>
              </a:extLst>
            </p:cNvPr>
            <p:cNvSpPr/>
            <p:nvPr/>
          </p:nvSpPr>
          <p:spPr>
            <a:xfrm flipH="1">
              <a:off x="8028235" y="6262346"/>
              <a:ext cx="235029" cy="109660"/>
            </a:xfrm>
            <a:custGeom>
              <a:avLst/>
              <a:gdLst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206904 w 370925"/>
                <a:gd name="connsiteY8" fmla="*/ 222250 h 222250"/>
                <a:gd name="connsiteX9" fmla="*/ 11906 w 370925"/>
                <a:gd name="connsiteY9" fmla="*/ 222250 h 222250"/>
                <a:gd name="connsiteX10" fmla="*/ 0 w 370925"/>
                <a:gd name="connsiteY10" fmla="*/ 210344 h 222250"/>
                <a:gd name="connsiteX11" fmla="*/ 0 w 370925"/>
                <a:gd name="connsiteY11" fmla="*/ 111125 h 222250"/>
                <a:gd name="connsiteX12" fmla="*/ 111125 w 370925"/>
                <a:gd name="connsiteY12" fmla="*/ 0 h 222250"/>
                <a:gd name="connsiteX0" fmla="*/ 111125 w 370925"/>
                <a:gd name="connsiteY0" fmla="*/ 0 h 222250"/>
                <a:gd name="connsiteX1" fmla="*/ 184232 w 370925"/>
                <a:gd name="connsiteY1" fmla="*/ 0 h 222250"/>
                <a:gd name="connsiteX2" fmla="*/ 228763 w 370925"/>
                <a:gd name="connsiteY2" fmla="*/ 0 h 222250"/>
                <a:gd name="connsiteX3" fmla="*/ 356637 w 370925"/>
                <a:gd name="connsiteY3" fmla="*/ 0 h 222250"/>
                <a:gd name="connsiteX4" fmla="*/ 370925 w 370925"/>
                <a:gd name="connsiteY4" fmla="*/ 14288 h 222250"/>
                <a:gd name="connsiteX5" fmla="*/ 370925 w 370925"/>
                <a:gd name="connsiteY5" fmla="*/ 185290 h 222250"/>
                <a:gd name="connsiteX6" fmla="*/ 333965 w 370925"/>
                <a:gd name="connsiteY6" fmla="*/ 222250 h 222250"/>
                <a:gd name="connsiteX7" fmla="*/ 327982 w 370925"/>
                <a:gd name="connsiteY7" fmla="*/ 222250 h 222250"/>
                <a:gd name="connsiteX8" fmla="*/ 11906 w 370925"/>
                <a:gd name="connsiteY8" fmla="*/ 222250 h 222250"/>
                <a:gd name="connsiteX9" fmla="*/ 0 w 370925"/>
                <a:gd name="connsiteY9" fmla="*/ 210344 h 222250"/>
                <a:gd name="connsiteX10" fmla="*/ 0 w 370925"/>
                <a:gd name="connsiteY10" fmla="*/ 111125 h 222250"/>
                <a:gd name="connsiteX11" fmla="*/ 111125 w 370925"/>
                <a:gd name="connsiteY11" fmla="*/ 0 h 222250"/>
                <a:gd name="connsiteX0" fmla="*/ 111125 w 370925"/>
                <a:gd name="connsiteY0" fmla="*/ 0 h 222250"/>
                <a:gd name="connsiteX1" fmla="*/ 228763 w 370925"/>
                <a:gd name="connsiteY1" fmla="*/ 0 h 222250"/>
                <a:gd name="connsiteX2" fmla="*/ 356637 w 370925"/>
                <a:gd name="connsiteY2" fmla="*/ 0 h 222250"/>
                <a:gd name="connsiteX3" fmla="*/ 370925 w 370925"/>
                <a:gd name="connsiteY3" fmla="*/ 14288 h 222250"/>
                <a:gd name="connsiteX4" fmla="*/ 370925 w 370925"/>
                <a:gd name="connsiteY4" fmla="*/ 185290 h 222250"/>
                <a:gd name="connsiteX5" fmla="*/ 333965 w 370925"/>
                <a:gd name="connsiteY5" fmla="*/ 222250 h 222250"/>
                <a:gd name="connsiteX6" fmla="*/ 327982 w 370925"/>
                <a:gd name="connsiteY6" fmla="*/ 222250 h 222250"/>
                <a:gd name="connsiteX7" fmla="*/ 11906 w 370925"/>
                <a:gd name="connsiteY7" fmla="*/ 222250 h 222250"/>
                <a:gd name="connsiteX8" fmla="*/ 0 w 370925"/>
                <a:gd name="connsiteY8" fmla="*/ 210344 h 222250"/>
                <a:gd name="connsiteX9" fmla="*/ 0 w 370925"/>
                <a:gd name="connsiteY9" fmla="*/ 111125 h 222250"/>
                <a:gd name="connsiteX10" fmla="*/ 111125 w 370925"/>
                <a:gd name="connsiteY10" fmla="*/ 0 h 222250"/>
                <a:gd name="connsiteX0" fmla="*/ 111125 w 370925"/>
                <a:gd name="connsiteY0" fmla="*/ 0 h 222250"/>
                <a:gd name="connsiteX1" fmla="*/ 356637 w 370925"/>
                <a:gd name="connsiteY1" fmla="*/ 0 h 222250"/>
                <a:gd name="connsiteX2" fmla="*/ 370925 w 370925"/>
                <a:gd name="connsiteY2" fmla="*/ 14288 h 222250"/>
                <a:gd name="connsiteX3" fmla="*/ 370925 w 370925"/>
                <a:gd name="connsiteY3" fmla="*/ 185290 h 222250"/>
                <a:gd name="connsiteX4" fmla="*/ 333965 w 370925"/>
                <a:gd name="connsiteY4" fmla="*/ 222250 h 222250"/>
                <a:gd name="connsiteX5" fmla="*/ 327982 w 370925"/>
                <a:gd name="connsiteY5" fmla="*/ 222250 h 222250"/>
                <a:gd name="connsiteX6" fmla="*/ 11906 w 370925"/>
                <a:gd name="connsiteY6" fmla="*/ 222250 h 222250"/>
                <a:gd name="connsiteX7" fmla="*/ 0 w 370925"/>
                <a:gd name="connsiteY7" fmla="*/ 210344 h 222250"/>
                <a:gd name="connsiteX8" fmla="*/ 0 w 370925"/>
                <a:gd name="connsiteY8" fmla="*/ 111125 h 222250"/>
                <a:gd name="connsiteX9" fmla="*/ 111125 w 370925"/>
                <a:gd name="connsiteY9" fmla="*/ 0 h 222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70925" h="222250">
                  <a:moveTo>
                    <a:pt x="111125" y="0"/>
                  </a:moveTo>
                  <a:lnTo>
                    <a:pt x="356637" y="0"/>
                  </a:lnTo>
                  <a:cubicBezTo>
                    <a:pt x="364528" y="0"/>
                    <a:pt x="370925" y="6397"/>
                    <a:pt x="370925" y="14288"/>
                  </a:cubicBezTo>
                  <a:lnTo>
                    <a:pt x="370925" y="185290"/>
                  </a:lnTo>
                  <a:cubicBezTo>
                    <a:pt x="370925" y="205702"/>
                    <a:pt x="354377" y="222250"/>
                    <a:pt x="333965" y="222250"/>
                  </a:cubicBezTo>
                  <a:lnTo>
                    <a:pt x="327982" y="222250"/>
                  </a:lnTo>
                  <a:lnTo>
                    <a:pt x="11906" y="222250"/>
                  </a:lnTo>
                  <a:cubicBezTo>
                    <a:pt x="5330" y="222250"/>
                    <a:pt x="0" y="216920"/>
                    <a:pt x="0" y="210344"/>
                  </a:cubicBezTo>
                  <a:lnTo>
                    <a:pt x="0" y="111125"/>
                  </a:lnTo>
                  <a:cubicBezTo>
                    <a:pt x="0" y="49752"/>
                    <a:pt x="49752" y="0"/>
                    <a:pt x="111125" y="0"/>
                  </a:cubicBez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626" name="フリーフォーム: 図形 625">
              <a:extLst>
                <a:ext uri="{FF2B5EF4-FFF2-40B4-BE49-F238E27FC236}">
                  <a16:creationId xmlns:a16="http://schemas.microsoft.com/office/drawing/2014/main" id="{17452325-9CC9-4FD9-A740-97DC0DBD9D96}"/>
                </a:ext>
              </a:extLst>
            </p:cNvPr>
            <p:cNvSpPr/>
            <p:nvPr/>
          </p:nvSpPr>
          <p:spPr>
            <a:xfrm>
              <a:off x="7620313" y="4990532"/>
              <a:ext cx="756233" cy="795349"/>
            </a:xfrm>
            <a:custGeom>
              <a:avLst/>
              <a:gdLst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2275 w 756233"/>
                <a:gd name="connsiteY17" fmla="*/ 130883 h 795349"/>
                <a:gd name="connsiteX18" fmla="*/ 39434 w 756233"/>
                <a:gd name="connsiteY18" fmla="*/ 94276 h 795349"/>
                <a:gd name="connsiteX19" fmla="*/ 177209 w 756233"/>
                <a:gd name="connsiteY19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25704 w 756233"/>
                <a:gd name="connsiteY7" fmla="*/ 130883 h 795349"/>
                <a:gd name="connsiteX8" fmla="*/ 756233 w 756233"/>
                <a:gd name="connsiteY8" fmla="*/ 314239 h 795349"/>
                <a:gd name="connsiteX9" fmla="*/ 639862 w 756233"/>
                <a:gd name="connsiteY9" fmla="*/ 314239 h 795349"/>
                <a:gd name="connsiteX10" fmla="*/ 625141 w 756233"/>
                <a:gd name="connsiteY10" fmla="*/ 443141 h 795349"/>
                <a:gd name="connsiteX11" fmla="*/ 650328 w 756233"/>
                <a:gd name="connsiteY11" fmla="*/ 795349 h 795349"/>
                <a:gd name="connsiteX12" fmla="*/ 98759 w 756233"/>
                <a:gd name="connsiteY12" fmla="*/ 792968 h 795349"/>
                <a:gd name="connsiteX13" fmla="*/ 131091 w 756233"/>
                <a:gd name="connsiteY13" fmla="*/ 443141 h 795349"/>
                <a:gd name="connsiteX14" fmla="*/ 116372 w 756233"/>
                <a:gd name="connsiteY14" fmla="*/ 314239 h 795349"/>
                <a:gd name="connsiteX15" fmla="*/ 0 w 756233"/>
                <a:gd name="connsiteY15" fmla="*/ 314239 h 795349"/>
                <a:gd name="connsiteX16" fmla="*/ 30529 w 756233"/>
                <a:gd name="connsiteY16" fmla="*/ 130883 h 795349"/>
                <a:gd name="connsiteX17" fmla="*/ 39434 w 756233"/>
                <a:gd name="connsiteY17" fmla="*/ 94276 h 795349"/>
                <a:gd name="connsiteX18" fmla="*/ 177209 w 756233"/>
                <a:gd name="connsiteY18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23957 w 756233"/>
                <a:gd name="connsiteY6" fmla="*/ 130883 h 795349"/>
                <a:gd name="connsiteX7" fmla="*/ 756233 w 756233"/>
                <a:gd name="connsiteY7" fmla="*/ 314239 h 795349"/>
                <a:gd name="connsiteX8" fmla="*/ 639862 w 756233"/>
                <a:gd name="connsiteY8" fmla="*/ 314239 h 795349"/>
                <a:gd name="connsiteX9" fmla="*/ 625141 w 756233"/>
                <a:gd name="connsiteY9" fmla="*/ 443141 h 795349"/>
                <a:gd name="connsiteX10" fmla="*/ 650328 w 756233"/>
                <a:gd name="connsiteY10" fmla="*/ 795349 h 795349"/>
                <a:gd name="connsiteX11" fmla="*/ 98759 w 756233"/>
                <a:gd name="connsiteY11" fmla="*/ 792968 h 795349"/>
                <a:gd name="connsiteX12" fmla="*/ 131091 w 756233"/>
                <a:gd name="connsiteY12" fmla="*/ 443141 h 795349"/>
                <a:gd name="connsiteX13" fmla="*/ 116372 w 756233"/>
                <a:gd name="connsiteY13" fmla="*/ 314239 h 795349"/>
                <a:gd name="connsiteX14" fmla="*/ 0 w 756233"/>
                <a:gd name="connsiteY14" fmla="*/ 314239 h 795349"/>
                <a:gd name="connsiteX15" fmla="*/ 30529 w 756233"/>
                <a:gd name="connsiteY15" fmla="*/ 130883 h 795349"/>
                <a:gd name="connsiteX16" fmla="*/ 39434 w 756233"/>
                <a:gd name="connsiteY16" fmla="*/ 94276 h 795349"/>
                <a:gd name="connsiteX17" fmla="*/ 177209 w 756233"/>
                <a:gd name="connsiteY17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0529 w 756233"/>
                <a:gd name="connsiteY14" fmla="*/ 130883 h 795349"/>
                <a:gd name="connsiteX15" fmla="*/ 39434 w 756233"/>
                <a:gd name="connsiteY15" fmla="*/ 94276 h 795349"/>
                <a:gd name="connsiteX16" fmla="*/ 177209 w 756233"/>
                <a:gd name="connsiteY16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16372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39862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373344 w 756233"/>
                <a:gd name="connsiteY2" fmla="*/ 99328 h 795349"/>
                <a:gd name="connsiteX3" fmla="*/ 464906 w 756233"/>
                <a:gd name="connsiteY3" fmla="*/ 0 h 795349"/>
                <a:gd name="connsiteX4" fmla="*/ 579023 w 756233"/>
                <a:gd name="connsiteY4" fmla="*/ 0 h 795349"/>
                <a:gd name="connsiteX5" fmla="*/ 716798 w 756233"/>
                <a:gd name="connsiteY5" fmla="*/ 94276 h 795349"/>
                <a:gd name="connsiteX6" fmla="*/ 756233 w 756233"/>
                <a:gd name="connsiteY6" fmla="*/ 314239 h 795349"/>
                <a:gd name="connsiteX7" fmla="*/ 623193 w 756233"/>
                <a:gd name="connsiteY7" fmla="*/ 314239 h 795349"/>
                <a:gd name="connsiteX8" fmla="*/ 625141 w 756233"/>
                <a:gd name="connsiteY8" fmla="*/ 443141 h 795349"/>
                <a:gd name="connsiteX9" fmla="*/ 650328 w 756233"/>
                <a:gd name="connsiteY9" fmla="*/ 795349 h 795349"/>
                <a:gd name="connsiteX10" fmla="*/ 98759 w 756233"/>
                <a:gd name="connsiteY10" fmla="*/ 792968 h 795349"/>
                <a:gd name="connsiteX11" fmla="*/ 131091 w 756233"/>
                <a:gd name="connsiteY11" fmla="*/ 443141 h 795349"/>
                <a:gd name="connsiteX12" fmla="*/ 130659 w 756233"/>
                <a:gd name="connsiteY12" fmla="*/ 314239 h 795349"/>
                <a:gd name="connsiteX13" fmla="*/ 0 w 756233"/>
                <a:gd name="connsiteY13" fmla="*/ 314239 h 795349"/>
                <a:gd name="connsiteX14" fmla="*/ 39434 w 756233"/>
                <a:gd name="connsiteY14" fmla="*/ 94276 h 795349"/>
                <a:gd name="connsiteX15" fmla="*/ 177209 w 756233"/>
                <a:gd name="connsiteY15" fmla="*/ 0 h 795349"/>
                <a:gd name="connsiteX0" fmla="*/ 177209 w 756233"/>
                <a:gd name="connsiteY0" fmla="*/ 0 h 795349"/>
                <a:gd name="connsiteX1" fmla="*/ 281782 w 756233"/>
                <a:gd name="connsiteY1" fmla="*/ 0 h 795349"/>
                <a:gd name="connsiteX2" fmla="*/ 464906 w 756233"/>
                <a:gd name="connsiteY2" fmla="*/ 0 h 795349"/>
                <a:gd name="connsiteX3" fmla="*/ 579023 w 756233"/>
                <a:gd name="connsiteY3" fmla="*/ 0 h 795349"/>
                <a:gd name="connsiteX4" fmla="*/ 716798 w 756233"/>
                <a:gd name="connsiteY4" fmla="*/ 94276 h 795349"/>
                <a:gd name="connsiteX5" fmla="*/ 756233 w 756233"/>
                <a:gd name="connsiteY5" fmla="*/ 314239 h 795349"/>
                <a:gd name="connsiteX6" fmla="*/ 623193 w 756233"/>
                <a:gd name="connsiteY6" fmla="*/ 314239 h 795349"/>
                <a:gd name="connsiteX7" fmla="*/ 625141 w 756233"/>
                <a:gd name="connsiteY7" fmla="*/ 443141 h 795349"/>
                <a:gd name="connsiteX8" fmla="*/ 650328 w 756233"/>
                <a:gd name="connsiteY8" fmla="*/ 795349 h 795349"/>
                <a:gd name="connsiteX9" fmla="*/ 98759 w 756233"/>
                <a:gd name="connsiteY9" fmla="*/ 792968 h 795349"/>
                <a:gd name="connsiteX10" fmla="*/ 131091 w 756233"/>
                <a:gd name="connsiteY10" fmla="*/ 443141 h 795349"/>
                <a:gd name="connsiteX11" fmla="*/ 130659 w 756233"/>
                <a:gd name="connsiteY11" fmla="*/ 314239 h 795349"/>
                <a:gd name="connsiteX12" fmla="*/ 0 w 756233"/>
                <a:gd name="connsiteY12" fmla="*/ 314239 h 795349"/>
                <a:gd name="connsiteX13" fmla="*/ 39434 w 756233"/>
                <a:gd name="connsiteY13" fmla="*/ 94276 h 795349"/>
                <a:gd name="connsiteX14" fmla="*/ 177209 w 756233"/>
                <a:gd name="connsiteY14" fmla="*/ 0 h 7953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756233" h="795349">
                  <a:moveTo>
                    <a:pt x="177209" y="0"/>
                  </a:moveTo>
                  <a:lnTo>
                    <a:pt x="281782" y="0"/>
                  </a:lnTo>
                  <a:lnTo>
                    <a:pt x="464906" y="0"/>
                  </a:lnTo>
                  <a:lnTo>
                    <a:pt x="579023" y="0"/>
                  </a:lnTo>
                  <a:cubicBezTo>
                    <a:pt x="640959" y="0"/>
                    <a:pt x="694099" y="38874"/>
                    <a:pt x="716798" y="94276"/>
                  </a:cubicBezTo>
                  <a:lnTo>
                    <a:pt x="756233" y="314239"/>
                  </a:lnTo>
                  <a:lnTo>
                    <a:pt x="623193" y="314239"/>
                  </a:lnTo>
                  <a:cubicBezTo>
                    <a:pt x="623842" y="357206"/>
                    <a:pt x="624492" y="400174"/>
                    <a:pt x="625141" y="443141"/>
                  </a:cubicBezTo>
                  <a:lnTo>
                    <a:pt x="650328" y="795349"/>
                  </a:lnTo>
                  <a:lnTo>
                    <a:pt x="98759" y="792968"/>
                  </a:lnTo>
                  <a:lnTo>
                    <a:pt x="131091" y="443141"/>
                  </a:lnTo>
                  <a:lnTo>
                    <a:pt x="130659" y="314239"/>
                  </a:lnTo>
                  <a:lnTo>
                    <a:pt x="0" y="314239"/>
                  </a:lnTo>
                  <a:lnTo>
                    <a:pt x="39434" y="94276"/>
                  </a:lnTo>
                  <a:cubicBezTo>
                    <a:pt x="62133" y="38874"/>
                    <a:pt x="115273" y="0"/>
                    <a:pt x="177209" y="0"/>
                  </a:cubicBezTo>
                  <a:close/>
                </a:path>
              </a:pathLst>
            </a:cu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7" name="四角形: 上の 2 つの角を丸める 626">
              <a:extLst>
                <a:ext uri="{FF2B5EF4-FFF2-40B4-BE49-F238E27FC236}">
                  <a16:creationId xmlns:a16="http://schemas.microsoft.com/office/drawing/2014/main" id="{2A1B63A6-1578-4B12-9795-AC23B7C47CBF}"/>
                </a:ext>
              </a:extLst>
            </p:cNvPr>
            <p:cNvSpPr/>
            <p:nvPr/>
          </p:nvSpPr>
          <p:spPr>
            <a:xfrm>
              <a:off x="7878806" y="4941210"/>
              <a:ext cx="223896" cy="80203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8" name="楕円 627">
              <a:extLst>
                <a:ext uri="{FF2B5EF4-FFF2-40B4-BE49-F238E27FC236}">
                  <a16:creationId xmlns:a16="http://schemas.microsoft.com/office/drawing/2014/main" id="{D548474D-081D-4B1A-B3F3-1D9B67E31872}"/>
                </a:ext>
              </a:extLst>
            </p:cNvPr>
            <p:cNvSpPr/>
            <p:nvPr/>
          </p:nvSpPr>
          <p:spPr bwMode="auto">
            <a:xfrm>
              <a:off x="7929030" y="5235017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9" name="楕円 628">
              <a:extLst>
                <a:ext uri="{FF2B5EF4-FFF2-40B4-BE49-F238E27FC236}">
                  <a16:creationId xmlns:a16="http://schemas.microsoft.com/office/drawing/2014/main" id="{B477C731-FDD2-4740-8B19-B5DA95B091CC}"/>
                </a:ext>
              </a:extLst>
            </p:cNvPr>
            <p:cNvSpPr/>
            <p:nvPr/>
          </p:nvSpPr>
          <p:spPr bwMode="auto">
            <a:xfrm>
              <a:off x="7929030" y="5441206"/>
              <a:ext cx="57202" cy="5720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30" name="フリーフォーム: 図形 629">
              <a:extLst>
                <a:ext uri="{FF2B5EF4-FFF2-40B4-BE49-F238E27FC236}">
                  <a16:creationId xmlns:a16="http://schemas.microsoft.com/office/drawing/2014/main" id="{B7027F85-D9D2-4136-979B-89B50A012167}"/>
                </a:ext>
              </a:extLst>
            </p:cNvPr>
            <p:cNvSpPr/>
            <p:nvPr/>
          </p:nvSpPr>
          <p:spPr>
            <a:xfrm>
              <a:off x="7876920" y="4937265"/>
              <a:ext cx="98425" cy="844550"/>
            </a:xfrm>
            <a:custGeom>
              <a:avLst/>
              <a:gdLst>
                <a:gd name="connsiteX0" fmla="*/ 98425 w 98425"/>
                <a:gd name="connsiteY0" fmla="*/ 0 h 844550"/>
                <a:gd name="connsiteX1" fmla="*/ 98425 w 98425"/>
                <a:gd name="connsiteY1" fmla="*/ 85725 h 844550"/>
                <a:gd name="connsiteX2" fmla="*/ 0 w 98425"/>
                <a:gd name="connsiteY2" fmla="*/ 184150 h 844550"/>
                <a:gd name="connsiteX3" fmla="*/ 0 w 98425"/>
                <a:gd name="connsiteY3" fmla="*/ 844550 h 844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8425" h="844550">
                  <a:moveTo>
                    <a:pt x="98425" y="0"/>
                  </a:moveTo>
                  <a:lnTo>
                    <a:pt x="98425" y="85725"/>
                  </a:lnTo>
                  <a:lnTo>
                    <a:pt x="0" y="184150"/>
                  </a:lnTo>
                  <a:lnTo>
                    <a:pt x="0" y="84455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31" name="正方形/長方形 630">
              <a:extLst>
                <a:ext uri="{FF2B5EF4-FFF2-40B4-BE49-F238E27FC236}">
                  <a16:creationId xmlns:a16="http://schemas.microsoft.com/office/drawing/2014/main" id="{7A11C541-78C2-4782-BEB5-440508A2712E}"/>
                </a:ext>
              </a:extLst>
            </p:cNvPr>
            <p:cNvSpPr/>
            <p:nvPr/>
          </p:nvSpPr>
          <p:spPr>
            <a:xfrm>
              <a:off x="8063807" y="5174683"/>
              <a:ext cx="149527" cy="54682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632" name="グループ化 631">
              <a:extLst>
                <a:ext uri="{FF2B5EF4-FFF2-40B4-BE49-F238E27FC236}">
                  <a16:creationId xmlns:a16="http://schemas.microsoft.com/office/drawing/2014/main" id="{3E93EB33-0E48-4396-BD0D-17DD964B7193}"/>
                </a:ext>
              </a:extLst>
            </p:cNvPr>
            <p:cNvGrpSpPr/>
            <p:nvPr/>
          </p:nvGrpSpPr>
          <p:grpSpPr>
            <a:xfrm>
              <a:off x="7479362" y="3874599"/>
              <a:ext cx="1022784" cy="1009927"/>
              <a:chOff x="4454222" y="3874599"/>
              <a:chExt cx="1022784" cy="1009927"/>
            </a:xfrm>
          </p:grpSpPr>
          <p:sp>
            <p:nvSpPr>
              <p:cNvPr id="633" name="フリーフォーム: 図形 632">
                <a:extLst>
                  <a:ext uri="{FF2B5EF4-FFF2-40B4-BE49-F238E27FC236}">
                    <a16:creationId xmlns:a16="http://schemas.microsoft.com/office/drawing/2014/main" id="{4BC35C43-5700-4F23-A842-A263CC6DEAE5}"/>
                  </a:ext>
                </a:extLst>
              </p:cNvPr>
              <p:cNvSpPr/>
              <p:nvPr/>
            </p:nvSpPr>
            <p:spPr>
              <a:xfrm>
                <a:off x="4519776" y="3874599"/>
                <a:ext cx="888780" cy="610446"/>
              </a:xfrm>
              <a:custGeom>
                <a:avLst/>
                <a:gdLst>
                  <a:gd name="connsiteX0" fmla="*/ 436585 w 1015371"/>
                  <a:gd name="connsiteY0" fmla="*/ 244 h 665885"/>
                  <a:gd name="connsiteX1" fmla="*/ 570531 w 1015371"/>
                  <a:gd name="connsiteY1" fmla="*/ 19617 h 665885"/>
                  <a:gd name="connsiteX2" fmla="*/ 605287 w 1015371"/>
                  <a:gd name="connsiteY2" fmla="*/ 36145 h 665885"/>
                  <a:gd name="connsiteX3" fmla="*/ 631132 w 1015371"/>
                  <a:gd name="connsiteY3" fmla="*/ 25865 h 665885"/>
                  <a:gd name="connsiteX4" fmla="*/ 678406 w 1015371"/>
                  <a:gd name="connsiteY4" fmla="*/ 21079 h 665885"/>
                  <a:gd name="connsiteX5" fmla="*/ 954628 w 1015371"/>
                  <a:gd name="connsiteY5" fmla="*/ 217513 h 665885"/>
                  <a:gd name="connsiteX6" fmla="*/ 921957 w 1015371"/>
                  <a:gd name="connsiteY6" fmla="*/ 622641 h 665885"/>
                  <a:gd name="connsiteX7" fmla="*/ 635586 w 1015371"/>
                  <a:gd name="connsiteY7" fmla="*/ 552064 h 665885"/>
                  <a:gd name="connsiteX8" fmla="*/ 618909 w 1015371"/>
                  <a:gd name="connsiteY8" fmla="*/ 533602 h 665885"/>
                  <a:gd name="connsiteX9" fmla="*/ 595139 w 1015371"/>
                  <a:gd name="connsiteY9" fmla="*/ 556350 h 665885"/>
                  <a:gd name="connsiteX10" fmla="*/ 529592 w 1015371"/>
                  <a:gd name="connsiteY10" fmla="*/ 601467 h 665885"/>
                  <a:gd name="connsiteX11" fmla="*/ 33691 w 1015371"/>
                  <a:gd name="connsiteY11" fmla="*/ 529742 h 665885"/>
                  <a:gd name="connsiteX12" fmla="*/ 219526 w 1015371"/>
                  <a:gd name="connsiteY12" fmla="*/ 64417 h 665885"/>
                  <a:gd name="connsiteX13" fmla="*/ 436585 w 1015371"/>
                  <a:gd name="connsiteY13" fmla="*/ 244 h 6658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015371" h="665885">
                    <a:moveTo>
                      <a:pt x="436585" y="244"/>
                    </a:moveTo>
                    <a:cubicBezTo>
                      <a:pt x="483998" y="-1393"/>
                      <a:pt x="529533" y="5193"/>
                      <a:pt x="570531" y="19617"/>
                    </a:cubicBezTo>
                    <a:lnTo>
                      <a:pt x="605287" y="36145"/>
                    </a:lnTo>
                    <a:lnTo>
                      <a:pt x="631132" y="25865"/>
                    </a:lnTo>
                    <a:cubicBezTo>
                      <a:pt x="646375" y="22210"/>
                      <a:pt x="662215" y="20654"/>
                      <a:pt x="678406" y="21079"/>
                    </a:cubicBezTo>
                    <a:cubicBezTo>
                      <a:pt x="775555" y="23628"/>
                      <a:pt x="885348" y="97516"/>
                      <a:pt x="954628" y="217513"/>
                    </a:cubicBezTo>
                    <a:cubicBezTo>
                      <a:pt x="1047002" y="377510"/>
                      <a:pt x="1032374" y="558892"/>
                      <a:pt x="921957" y="622641"/>
                    </a:cubicBezTo>
                    <a:cubicBezTo>
                      <a:pt x="839144" y="670454"/>
                      <a:pt x="725968" y="638518"/>
                      <a:pt x="635586" y="552064"/>
                    </a:cubicBezTo>
                    <a:lnTo>
                      <a:pt x="618909" y="533602"/>
                    </a:lnTo>
                    <a:lnTo>
                      <a:pt x="595139" y="556350"/>
                    </a:lnTo>
                    <a:cubicBezTo>
                      <a:pt x="575015" y="572738"/>
                      <a:pt x="553124" y="587881"/>
                      <a:pt x="529592" y="601467"/>
                    </a:cubicBezTo>
                    <a:cubicBezTo>
                      <a:pt x="341336" y="710157"/>
                      <a:pt x="119314" y="678045"/>
                      <a:pt x="33691" y="529742"/>
                    </a:cubicBezTo>
                    <a:cubicBezTo>
                      <a:pt x="-51931" y="381440"/>
                      <a:pt x="31270" y="173107"/>
                      <a:pt x="219526" y="64417"/>
                    </a:cubicBezTo>
                    <a:cubicBezTo>
                      <a:pt x="290122" y="23658"/>
                      <a:pt x="365466" y="2700"/>
                      <a:pt x="436585" y="2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634" name="グループ化 633">
                <a:extLst>
                  <a:ext uri="{FF2B5EF4-FFF2-40B4-BE49-F238E27FC236}">
                    <a16:creationId xmlns:a16="http://schemas.microsoft.com/office/drawing/2014/main" id="{BFB24AE0-A256-475D-BC4F-BA968C02B11D}"/>
                  </a:ext>
                </a:extLst>
              </p:cNvPr>
              <p:cNvGrpSpPr/>
              <p:nvPr/>
            </p:nvGrpSpPr>
            <p:grpSpPr>
              <a:xfrm rot="900000" flipH="1">
                <a:off x="5271084" y="4335743"/>
                <a:ext cx="205922" cy="269579"/>
                <a:chOff x="4299253" y="1489003"/>
                <a:chExt cx="208485" cy="272934"/>
              </a:xfrm>
              <a:solidFill>
                <a:srgbClr val="FFCC99"/>
              </a:solidFill>
            </p:grpSpPr>
            <p:sp>
              <p:nvSpPr>
                <p:cNvPr id="644" name="楕円 643">
                  <a:extLst>
                    <a:ext uri="{FF2B5EF4-FFF2-40B4-BE49-F238E27FC236}">
                      <a16:creationId xmlns:a16="http://schemas.microsoft.com/office/drawing/2014/main" id="{A0D702DA-BF0F-423A-AC54-3C929DF71F33}"/>
                    </a:ext>
                  </a:extLst>
                </p:cNvPr>
                <p:cNvSpPr/>
                <p:nvPr/>
              </p:nvSpPr>
              <p:spPr bwMode="auto">
                <a:xfrm>
                  <a:off x="4299253" y="1489003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5" name="楕円 644">
                  <a:extLst>
                    <a:ext uri="{FF2B5EF4-FFF2-40B4-BE49-F238E27FC236}">
                      <a16:creationId xmlns:a16="http://schemas.microsoft.com/office/drawing/2014/main" id="{767FFA45-CEB4-49DC-83E9-FF4254994C46}"/>
                    </a:ext>
                  </a:extLst>
                </p:cNvPr>
                <p:cNvSpPr/>
                <p:nvPr/>
              </p:nvSpPr>
              <p:spPr bwMode="auto">
                <a:xfrm>
                  <a:off x="4332033" y="1531916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5" name="グループ化 634">
                <a:extLst>
                  <a:ext uri="{FF2B5EF4-FFF2-40B4-BE49-F238E27FC236}">
                    <a16:creationId xmlns:a16="http://schemas.microsoft.com/office/drawing/2014/main" id="{47F9B2F2-2332-42B5-9ED5-1C4AEFD3C8B8}"/>
                  </a:ext>
                </a:extLst>
              </p:cNvPr>
              <p:cNvGrpSpPr/>
              <p:nvPr/>
            </p:nvGrpSpPr>
            <p:grpSpPr>
              <a:xfrm rot="20700000">
                <a:off x="4454222" y="4335742"/>
                <a:ext cx="205922" cy="269579"/>
                <a:chOff x="4287187" y="1485770"/>
                <a:chExt cx="208485" cy="272934"/>
              </a:xfrm>
              <a:solidFill>
                <a:srgbClr val="FFCC99"/>
              </a:solidFill>
            </p:grpSpPr>
            <p:sp>
              <p:nvSpPr>
                <p:cNvPr id="642" name="楕円 641">
                  <a:extLst>
                    <a:ext uri="{FF2B5EF4-FFF2-40B4-BE49-F238E27FC236}">
                      <a16:creationId xmlns:a16="http://schemas.microsoft.com/office/drawing/2014/main" id="{60F3FCD3-2D69-412C-8760-0EB45224C3D2}"/>
                    </a:ext>
                  </a:extLst>
                </p:cNvPr>
                <p:cNvSpPr/>
                <p:nvPr/>
              </p:nvSpPr>
              <p:spPr bwMode="auto">
                <a:xfrm>
                  <a:off x="4287187" y="1485770"/>
                  <a:ext cx="208485" cy="272934"/>
                </a:xfrm>
                <a:prstGeom prst="ellipse">
                  <a:avLst/>
                </a:prstGeom>
                <a:grp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楕円 642">
                  <a:extLst>
                    <a:ext uri="{FF2B5EF4-FFF2-40B4-BE49-F238E27FC236}">
                      <a16:creationId xmlns:a16="http://schemas.microsoft.com/office/drawing/2014/main" id="{97BEF412-D718-4439-86B2-520CD3AAA8EC}"/>
                    </a:ext>
                  </a:extLst>
                </p:cNvPr>
                <p:cNvSpPr/>
                <p:nvPr/>
              </p:nvSpPr>
              <p:spPr bwMode="auto">
                <a:xfrm>
                  <a:off x="4319968" y="1528684"/>
                  <a:ext cx="142924" cy="187106"/>
                </a:xfrm>
                <a:prstGeom prst="ellipse">
                  <a:avLst/>
                </a:prstGeom>
                <a:solidFill>
                  <a:srgbClr val="FF9933"/>
                </a:solidFill>
                <a:ln w="28575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6" name="楕円 635">
                <a:extLst>
                  <a:ext uri="{FF2B5EF4-FFF2-40B4-BE49-F238E27FC236}">
                    <a16:creationId xmlns:a16="http://schemas.microsoft.com/office/drawing/2014/main" id="{19477B33-34BB-47F5-B19F-E72D28248567}"/>
                  </a:ext>
                </a:extLst>
              </p:cNvPr>
              <p:cNvSpPr/>
              <p:nvPr/>
            </p:nvSpPr>
            <p:spPr bwMode="auto">
              <a:xfrm>
                <a:off x="4565548" y="3976969"/>
                <a:ext cx="800133" cy="907557"/>
              </a:xfrm>
              <a:prstGeom prst="ellipse">
                <a:avLst/>
              </a:pr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7" name="アーチ 636">
                <a:extLst>
                  <a:ext uri="{FF2B5EF4-FFF2-40B4-BE49-F238E27FC236}">
                    <a16:creationId xmlns:a16="http://schemas.microsoft.com/office/drawing/2014/main" id="{0121493E-C1F5-4F01-92BB-1A27826F8956}"/>
                  </a:ext>
                </a:extLst>
              </p:cNvPr>
              <p:cNvSpPr/>
              <p:nvPr/>
            </p:nvSpPr>
            <p:spPr bwMode="auto">
              <a:xfrm rot="10800000">
                <a:off x="4835413" y="4504514"/>
                <a:ext cx="268767" cy="268769"/>
              </a:xfrm>
              <a:prstGeom prst="blockArc">
                <a:avLst>
                  <a:gd name="adj1" fmla="val 13042302"/>
                  <a:gd name="adj2" fmla="val 19437128"/>
                  <a:gd name="adj3" fmla="val 10577"/>
                </a:avLst>
              </a:prstGeom>
              <a:solidFill>
                <a:srgbClr val="FF0000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8" name="楕円 637">
                <a:extLst>
                  <a:ext uri="{FF2B5EF4-FFF2-40B4-BE49-F238E27FC236}">
                    <a16:creationId xmlns:a16="http://schemas.microsoft.com/office/drawing/2014/main" id="{C0EF2271-C6A5-424A-9C7B-923298476BC8}"/>
                  </a:ext>
                </a:extLst>
              </p:cNvPr>
              <p:cNvSpPr/>
              <p:nvPr/>
            </p:nvSpPr>
            <p:spPr bwMode="auto">
              <a:xfrm>
                <a:off x="4931538" y="4603691"/>
                <a:ext cx="80488" cy="45157"/>
              </a:xfrm>
              <a:prstGeom prst="ellipse">
                <a:avLst/>
              </a:prstGeom>
              <a:solidFill>
                <a:srgbClr val="FF9933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9" name="楕円 638">
                <a:extLst>
                  <a:ext uri="{FF2B5EF4-FFF2-40B4-BE49-F238E27FC236}">
                    <a16:creationId xmlns:a16="http://schemas.microsoft.com/office/drawing/2014/main" id="{C2292400-E67B-41DE-8CF7-2AC52C7476C6}"/>
                  </a:ext>
                </a:extLst>
              </p:cNvPr>
              <p:cNvSpPr/>
              <p:nvPr/>
            </p:nvSpPr>
            <p:spPr bwMode="auto">
              <a:xfrm>
                <a:off x="4702418" y="4349972"/>
                <a:ext cx="114598" cy="1390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楕円 639">
                <a:extLst>
                  <a:ext uri="{FF2B5EF4-FFF2-40B4-BE49-F238E27FC236}">
                    <a16:creationId xmlns:a16="http://schemas.microsoft.com/office/drawing/2014/main" id="{21D825EC-BA74-44F8-A8E1-EB569093E529}"/>
                  </a:ext>
                </a:extLst>
              </p:cNvPr>
              <p:cNvSpPr/>
              <p:nvPr/>
            </p:nvSpPr>
            <p:spPr bwMode="auto">
              <a:xfrm>
                <a:off x="5127270" y="4349972"/>
                <a:ext cx="114598" cy="139028"/>
              </a:xfrm>
              <a:prstGeom prst="ellipse">
                <a:avLst/>
              </a:pr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1" name="フリーフォーム: 図形 640">
                <a:extLst>
                  <a:ext uri="{FF2B5EF4-FFF2-40B4-BE49-F238E27FC236}">
                    <a16:creationId xmlns:a16="http://schemas.microsoft.com/office/drawing/2014/main" id="{CD9C25AB-5AFC-4374-AED7-341FF6756065}"/>
                  </a:ext>
                </a:extLst>
              </p:cNvPr>
              <p:cNvSpPr/>
              <p:nvPr/>
            </p:nvSpPr>
            <p:spPr>
              <a:xfrm>
                <a:off x="4643457" y="4215877"/>
                <a:ext cx="645287" cy="95150"/>
              </a:xfrm>
              <a:custGeom>
                <a:avLst/>
                <a:gdLst>
                  <a:gd name="connsiteX0" fmla="*/ 528560 w 645287"/>
                  <a:gd name="connsiteY0" fmla="*/ 44 h 95150"/>
                  <a:gd name="connsiteX1" fmla="*/ 645287 w 645287"/>
                  <a:gd name="connsiteY1" fmla="*/ 69989 h 95150"/>
                  <a:gd name="connsiteX2" fmla="*/ 602599 w 645287"/>
                  <a:gd name="connsiteY2" fmla="*/ 91401 h 95150"/>
                  <a:gd name="connsiteX3" fmla="*/ 529810 w 645287"/>
                  <a:gd name="connsiteY3" fmla="*/ 47785 h 95150"/>
                  <a:gd name="connsiteX4" fmla="*/ 459404 w 645287"/>
                  <a:gd name="connsiteY4" fmla="*/ 95150 h 95150"/>
                  <a:gd name="connsiteX5" fmla="*/ 415653 w 645287"/>
                  <a:gd name="connsiteY5" fmla="*/ 76001 h 95150"/>
                  <a:gd name="connsiteX6" fmla="*/ 528560 w 645287"/>
                  <a:gd name="connsiteY6" fmla="*/ 44 h 95150"/>
                  <a:gd name="connsiteX7" fmla="*/ 112907 w 645287"/>
                  <a:gd name="connsiteY7" fmla="*/ 44 h 95150"/>
                  <a:gd name="connsiteX8" fmla="*/ 229634 w 645287"/>
                  <a:gd name="connsiteY8" fmla="*/ 69989 h 95150"/>
                  <a:gd name="connsiteX9" fmla="*/ 186946 w 645287"/>
                  <a:gd name="connsiteY9" fmla="*/ 91401 h 95150"/>
                  <a:gd name="connsiteX10" fmla="*/ 114157 w 645287"/>
                  <a:gd name="connsiteY10" fmla="*/ 47785 h 95150"/>
                  <a:gd name="connsiteX11" fmla="*/ 43751 w 645287"/>
                  <a:gd name="connsiteY11" fmla="*/ 95150 h 95150"/>
                  <a:gd name="connsiteX12" fmla="*/ 0 w 645287"/>
                  <a:gd name="connsiteY12" fmla="*/ 76001 h 95150"/>
                  <a:gd name="connsiteX13" fmla="*/ 112907 w 645287"/>
                  <a:gd name="connsiteY13" fmla="*/ 44 h 95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645287" h="95150">
                    <a:moveTo>
                      <a:pt x="528560" y="44"/>
                    </a:moveTo>
                    <a:cubicBezTo>
                      <a:pt x="577739" y="-1244"/>
                      <a:pt x="623229" y="26015"/>
                      <a:pt x="645287" y="69989"/>
                    </a:cubicBezTo>
                    <a:lnTo>
                      <a:pt x="602599" y="91401"/>
                    </a:lnTo>
                    <a:cubicBezTo>
                      <a:pt x="588844" y="63980"/>
                      <a:pt x="560477" y="46982"/>
                      <a:pt x="529810" y="47785"/>
                    </a:cubicBezTo>
                    <a:cubicBezTo>
                      <a:pt x="499143" y="48588"/>
                      <a:pt x="471704" y="67047"/>
                      <a:pt x="459404" y="95150"/>
                    </a:cubicBezTo>
                    <a:lnTo>
                      <a:pt x="415653" y="76001"/>
                    </a:lnTo>
                    <a:cubicBezTo>
                      <a:pt x="435379" y="30933"/>
                      <a:pt x="479381" y="1331"/>
                      <a:pt x="528560" y="44"/>
                    </a:cubicBezTo>
                    <a:close/>
                    <a:moveTo>
                      <a:pt x="112907" y="44"/>
                    </a:moveTo>
                    <a:cubicBezTo>
                      <a:pt x="162086" y="-1244"/>
                      <a:pt x="207576" y="26015"/>
                      <a:pt x="229634" y="69989"/>
                    </a:cubicBezTo>
                    <a:lnTo>
                      <a:pt x="186946" y="91401"/>
                    </a:lnTo>
                    <a:cubicBezTo>
                      <a:pt x="173191" y="63980"/>
                      <a:pt x="144824" y="46982"/>
                      <a:pt x="114157" y="47785"/>
                    </a:cubicBezTo>
                    <a:cubicBezTo>
                      <a:pt x="83490" y="48588"/>
                      <a:pt x="56051" y="67047"/>
                      <a:pt x="43751" y="95150"/>
                    </a:cubicBezTo>
                    <a:lnTo>
                      <a:pt x="0" y="76001"/>
                    </a:lnTo>
                    <a:cubicBezTo>
                      <a:pt x="19726" y="30933"/>
                      <a:pt x="63728" y="1331"/>
                      <a:pt x="112907" y="44"/>
                    </a:cubicBezTo>
                    <a:close/>
                  </a:path>
                </a:pathLst>
              </a:custGeom>
              <a:solidFill>
                <a:schemeClr val="tx1"/>
              </a:solidFill>
              <a:ln w="28575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658" name="フリーフォーム: 図形 657">
              <a:extLst>
                <a:ext uri="{FF2B5EF4-FFF2-40B4-BE49-F238E27FC236}">
                  <a16:creationId xmlns:a16="http://schemas.microsoft.com/office/drawing/2014/main" id="{F7499CE3-62BF-42AA-A88C-8C8456377D24}"/>
                </a:ext>
              </a:extLst>
            </p:cNvPr>
            <p:cNvSpPr/>
            <p:nvPr/>
          </p:nvSpPr>
          <p:spPr bwMode="auto">
            <a:xfrm>
              <a:off x="7911049" y="4876562"/>
              <a:ext cx="156513" cy="64532"/>
            </a:xfrm>
            <a:custGeom>
              <a:avLst/>
              <a:gdLst>
                <a:gd name="connsiteX0" fmla="*/ 8600 w 156513"/>
                <a:gd name="connsiteY0" fmla="*/ 0 h 66150"/>
                <a:gd name="connsiteX1" fmla="*/ 78257 w 156513"/>
                <a:gd name="connsiteY1" fmla="*/ 7965 h 66150"/>
                <a:gd name="connsiteX2" fmla="*/ 147913 w 156513"/>
                <a:gd name="connsiteY2" fmla="*/ 1 h 66150"/>
                <a:gd name="connsiteX3" fmla="*/ 156513 w 156513"/>
                <a:gd name="connsiteY3" fmla="*/ 66150 h 66150"/>
                <a:gd name="connsiteX4" fmla="*/ 152887 w 156513"/>
                <a:gd name="connsiteY4" fmla="*/ 64648 h 66150"/>
                <a:gd name="connsiteX5" fmla="*/ 3625 w 156513"/>
                <a:gd name="connsiteY5" fmla="*/ 64648 h 66150"/>
                <a:gd name="connsiteX6" fmla="*/ 0 w 156513"/>
                <a:gd name="connsiteY6" fmla="*/ 66150 h 66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6513" h="66150">
                  <a:moveTo>
                    <a:pt x="8600" y="0"/>
                  </a:moveTo>
                  <a:lnTo>
                    <a:pt x="78257" y="7965"/>
                  </a:lnTo>
                  <a:lnTo>
                    <a:pt x="147913" y="1"/>
                  </a:lnTo>
                  <a:lnTo>
                    <a:pt x="156513" y="66150"/>
                  </a:lnTo>
                  <a:lnTo>
                    <a:pt x="152887" y="64648"/>
                  </a:lnTo>
                  <a:lnTo>
                    <a:pt x="3625" y="64648"/>
                  </a:lnTo>
                  <a:lnTo>
                    <a:pt x="0" y="66150"/>
                  </a:lnTo>
                  <a:close/>
                </a:path>
              </a:pathLst>
            </a:cu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59" name="グループ化 658">
              <a:extLst>
                <a:ext uri="{FF2B5EF4-FFF2-40B4-BE49-F238E27FC236}">
                  <a16:creationId xmlns:a16="http://schemas.microsoft.com/office/drawing/2014/main" id="{D2D03A80-B479-4BA7-9CBD-9D9202FA4B6E}"/>
                </a:ext>
              </a:extLst>
            </p:cNvPr>
            <p:cNvGrpSpPr/>
            <p:nvPr/>
          </p:nvGrpSpPr>
          <p:grpSpPr>
            <a:xfrm rot="21034500">
              <a:off x="7482795" y="4945046"/>
              <a:ext cx="341303" cy="599955"/>
              <a:chOff x="6396281" y="5077880"/>
              <a:chExt cx="504510" cy="951821"/>
            </a:xfrm>
          </p:grpSpPr>
          <p:sp>
            <p:nvSpPr>
              <p:cNvPr id="660" name="四角形: 上の 2 つの角を丸める 10">
                <a:extLst>
                  <a:ext uri="{FF2B5EF4-FFF2-40B4-BE49-F238E27FC236}">
                    <a16:creationId xmlns:a16="http://schemas.microsoft.com/office/drawing/2014/main" id="{7906CE24-D8F5-4C6B-A22E-5378C48CED6E}"/>
                  </a:ext>
                </a:extLst>
              </p:cNvPr>
              <p:cNvSpPr/>
              <p:nvPr/>
            </p:nvSpPr>
            <p:spPr>
              <a:xfrm rot="10800000">
                <a:off x="6595506" y="5573690"/>
                <a:ext cx="164580" cy="456011"/>
              </a:xfrm>
              <a:custGeom>
                <a:avLst/>
                <a:gdLst>
                  <a:gd name="connsiteX0" fmla="*/ 92869 w 185737"/>
                  <a:gd name="connsiteY0" fmla="*/ 0 h 375048"/>
                  <a:gd name="connsiteX1" fmla="*/ 92869 w 185737"/>
                  <a:gd name="connsiteY1" fmla="*/ 0 h 375048"/>
                  <a:gd name="connsiteX2" fmla="*/ 185738 w 185737"/>
                  <a:gd name="connsiteY2" fmla="*/ 92869 h 375048"/>
                  <a:gd name="connsiteX3" fmla="*/ 185737 w 185737"/>
                  <a:gd name="connsiteY3" fmla="*/ 375048 h 375048"/>
                  <a:gd name="connsiteX4" fmla="*/ 185737 w 185737"/>
                  <a:gd name="connsiteY4" fmla="*/ 375048 h 375048"/>
                  <a:gd name="connsiteX5" fmla="*/ 0 w 185737"/>
                  <a:gd name="connsiteY5" fmla="*/ 375048 h 375048"/>
                  <a:gd name="connsiteX6" fmla="*/ 0 w 185737"/>
                  <a:gd name="connsiteY6" fmla="*/ 375048 h 375048"/>
                  <a:gd name="connsiteX7" fmla="*/ 0 w 185737"/>
                  <a:gd name="connsiteY7" fmla="*/ 92869 h 375048"/>
                  <a:gd name="connsiteX8" fmla="*/ 92869 w 185737"/>
                  <a:gd name="connsiteY8" fmla="*/ 0 h 375048"/>
                  <a:gd name="connsiteX0" fmla="*/ 92869 w 185738"/>
                  <a:gd name="connsiteY0" fmla="*/ 0 h 441723"/>
                  <a:gd name="connsiteX1" fmla="*/ 92869 w 185738"/>
                  <a:gd name="connsiteY1" fmla="*/ 0 h 441723"/>
                  <a:gd name="connsiteX2" fmla="*/ 185738 w 185738"/>
                  <a:gd name="connsiteY2" fmla="*/ 92869 h 441723"/>
                  <a:gd name="connsiteX3" fmla="*/ 185737 w 185738"/>
                  <a:gd name="connsiteY3" fmla="*/ 375048 h 441723"/>
                  <a:gd name="connsiteX4" fmla="*/ 157162 w 185738"/>
                  <a:gd name="connsiteY4" fmla="*/ 441723 h 441723"/>
                  <a:gd name="connsiteX5" fmla="*/ 0 w 185738"/>
                  <a:gd name="connsiteY5" fmla="*/ 375048 h 441723"/>
                  <a:gd name="connsiteX6" fmla="*/ 0 w 185738"/>
                  <a:gd name="connsiteY6" fmla="*/ 375048 h 441723"/>
                  <a:gd name="connsiteX7" fmla="*/ 0 w 185738"/>
                  <a:gd name="connsiteY7" fmla="*/ 92869 h 441723"/>
                  <a:gd name="connsiteX8" fmla="*/ 92869 w 185738"/>
                  <a:gd name="connsiteY8" fmla="*/ 0 h 441723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0 w 185738"/>
                  <a:gd name="connsiteY5" fmla="*/ 375048 h 444104"/>
                  <a:gd name="connsiteX6" fmla="*/ 66675 w 185738"/>
                  <a:gd name="connsiteY6" fmla="*/ 444104 h 444104"/>
                  <a:gd name="connsiteX7" fmla="*/ 0 w 185738"/>
                  <a:gd name="connsiteY7" fmla="*/ 92869 h 444104"/>
                  <a:gd name="connsiteX8" fmla="*/ 92869 w 185738"/>
                  <a:gd name="connsiteY8" fmla="*/ 0 h 444104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66675 w 185738"/>
                  <a:gd name="connsiteY5" fmla="*/ 444104 h 444104"/>
                  <a:gd name="connsiteX6" fmla="*/ 0 w 185738"/>
                  <a:gd name="connsiteY6" fmla="*/ 92869 h 444104"/>
                  <a:gd name="connsiteX7" fmla="*/ 92869 w 185738"/>
                  <a:gd name="connsiteY7" fmla="*/ 0 h 444104"/>
                  <a:gd name="connsiteX0" fmla="*/ 92869 w 188786"/>
                  <a:gd name="connsiteY0" fmla="*/ 0 h 444104"/>
                  <a:gd name="connsiteX1" fmla="*/ 92869 w 188786"/>
                  <a:gd name="connsiteY1" fmla="*/ 0 h 444104"/>
                  <a:gd name="connsiteX2" fmla="*/ 185738 w 188786"/>
                  <a:gd name="connsiteY2" fmla="*/ 92869 h 444104"/>
                  <a:gd name="connsiteX3" fmla="*/ 157162 w 188786"/>
                  <a:gd name="connsiteY3" fmla="*/ 441723 h 444104"/>
                  <a:gd name="connsiteX4" fmla="*/ 66675 w 188786"/>
                  <a:gd name="connsiteY4" fmla="*/ 444104 h 444104"/>
                  <a:gd name="connsiteX5" fmla="*/ 0 w 188786"/>
                  <a:gd name="connsiteY5" fmla="*/ 92869 h 444104"/>
                  <a:gd name="connsiteX6" fmla="*/ 92869 w 188786"/>
                  <a:gd name="connsiteY6" fmla="*/ 0 h 444104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66675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52388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89529"/>
                  <a:gd name="connsiteY0" fmla="*/ 0 h 448866"/>
                  <a:gd name="connsiteX1" fmla="*/ 92869 w 189529"/>
                  <a:gd name="connsiteY1" fmla="*/ 0 h 448866"/>
                  <a:gd name="connsiteX2" fmla="*/ 185738 w 189529"/>
                  <a:gd name="connsiteY2" fmla="*/ 92869 h 448866"/>
                  <a:gd name="connsiteX3" fmla="*/ 173831 w 189529"/>
                  <a:gd name="connsiteY3" fmla="*/ 448866 h 448866"/>
                  <a:gd name="connsiteX4" fmla="*/ 52388 w 189529"/>
                  <a:gd name="connsiteY4" fmla="*/ 444104 h 448866"/>
                  <a:gd name="connsiteX5" fmla="*/ 0 w 189529"/>
                  <a:gd name="connsiteY5" fmla="*/ 92869 h 448866"/>
                  <a:gd name="connsiteX6" fmla="*/ 92869 w 189529"/>
                  <a:gd name="connsiteY6" fmla="*/ 0 h 448866"/>
                  <a:gd name="connsiteX0" fmla="*/ 92869 w 188495"/>
                  <a:gd name="connsiteY0" fmla="*/ 0 h 444104"/>
                  <a:gd name="connsiteX1" fmla="*/ 92869 w 188495"/>
                  <a:gd name="connsiteY1" fmla="*/ 0 h 444104"/>
                  <a:gd name="connsiteX2" fmla="*/ 185738 w 188495"/>
                  <a:gd name="connsiteY2" fmla="*/ 92869 h 444104"/>
                  <a:gd name="connsiteX3" fmla="*/ 166687 w 188495"/>
                  <a:gd name="connsiteY3" fmla="*/ 441723 h 444104"/>
                  <a:gd name="connsiteX4" fmla="*/ 52388 w 188495"/>
                  <a:gd name="connsiteY4" fmla="*/ 444104 h 444104"/>
                  <a:gd name="connsiteX5" fmla="*/ 0 w 188495"/>
                  <a:gd name="connsiteY5" fmla="*/ 92869 h 444104"/>
                  <a:gd name="connsiteX6" fmla="*/ 92869 w 188495"/>
                  <a:gd name="connsiteY6" fmla="*/ 0 h 444104"/>
                  <a:gd name="connsiteX0" fmla="*/ 92869 w 189243"/>
                  <a:gd name="connsiteY0" fmla="*/ 0 h 444104"/>
                  <a:gd name="connsiteX1" fmla="*/ 92869 w 189243"/>
                  <a:gd name="connsiteY1" fmla="*/ 0 h 444104"/>
                  <a:gd name="connsiteX2" fmla="*/ 185738 w 189243"/>
                  <a:gd name="connsiteY2" fmla="*/ 92869 h 444104"/>
                  <a:gd name="connsiteX3" fmla="*/ 166687 w 189243"/>
                  <a:gd name="connsiteY3" fmla="*/ 441723 h 444104"/>
                  <a:gd name="connsiteX4" fmla="*/ 52388 w 189243"/>
                  <a:gd name="connsiteY4" fmla="*/ 444104 h 444104"/>
                  <a:gd name="connsiteX5" fmla="*/ 0 w 189243"/>
                  <a:gd name="connsiteY5" fmla="*/ 92869 h 444104"/>
                  <a:gd name="connsiteX6" fmla="*/ 92869 w 189243"/>
                  <a:gd name="connsiteY6" fmla="*/ 0 h 444104"/>
                  <a:gd name="connsiteX0" fmla="*/ 92869 w 185747"/>
                  <a:gd name="connsiteY0" fmla="*/ 0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6" fmla="*/ 92869 w 185747"/>
                  <a:gd name="connsiteY6" fmla="*/ 0 h 444104"/>
                  <a:gd name="connsiteX0" fmla="*/ 88106 w 185747"/>
                  <a:gd name="connsiteY0" fmla="*/ 0 h 448866"/>
                  <a:gd name="connsiteX1" fmla="*/ 92869 w 185747"/>
                  <a:gd name="connsiteY1" fmla="*/ 4762 h 448866"/>
                  <a:gd name="connsiteX2" fmla="*/ 185738 w 185747"/>
                  <a:gd name="connsiteY2" fmla="*/ 97631 h 448866"/>
                  <a:gd name="connsiteX3" fmla="*/ 166687 w 185747"/>
                  <a:gd name="connsiteY3" fmla="*/ 446485 h 448866"/>
                  <a:gd name="connsiteX4" fmla="*/ 52388 w 185747"/>
                  <a:gd name="connsiteY4" fmla="*/ 448866 h 448866"/>
                  <a:gd name="connsiteX5" fmla="*/ 0 w 185747"/>
                  <a:gd name="connsiteY5" fmla="*/ 97631 h 448866"/>
                  <a:gd name="connsiteX6" fmla="*/ 88106 w 185747"/>
                  <a:gd name="connsiteY6" fmla="*/ 0 h 448866"/>
                  <a:gd name="connsiteX0" fmla="*/ 0 w 185747"/>
                  <a:gd name="connsiteY0" fmla="*/ 92869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0" fmla="*/ 0 w 189861"/>
                  <a:gd name="connsiteY0" fmla="*/ 95251 h 446486"/>
                  <a:gd name="connsiteX1" fmla="*/ 83344 w 189861"/>
                  <a:gd name="connsiteY1" fmla="*/ 0 h 446486"/>
                  <a:gd name="connsiteX2" fmla="*/ 185738 w 189861"/>
                  <a:gd name="connsiteY2" fmla="*/ 95251 h 446486"/>
                  <a:gd name="connsiteX3" fmla="*/ 166687 w 189861"/>
                  <a:gd name="connsiteY3" fmla="*/ 444105 h 446486"/>
                  <a:gd name="connsiteX4" fmla="*/ 52388 w 189861"/>
                  <a:gd name="connsiteY4" fmla="*/ 446486 h 446486"/>
                  <a:gd name="connsiteX5" fmla="*/ 0 w 189861"/>
                  <a:gd name="connsiteY5" fmla="*/ 95251 h 446486"/>
                  <a:gd name="connsiteX0" fmla="*/ 0 w 185740"/>
                  <a:gd name="connsiteY0" fmla="*/ 95251 h 446486"/>
                  <a:gd name="connsiteX1" fmla="*/ 83344 w 185740"/>
                  <a:gd name="connsiteY1" fmla="*/ 0 h 446486"/>
                  <a:gd name="connsiteX2" fmla="*/ 185738 w 185740"/>
                  <a:gd name="connsiteY2" fmla="*/ 95251 h 446486"/>
                  <a:gd name="connsiteX3" fmla="*/ 166687 w 185740"/>
                  <a:gd name="connsiteY3" fmla="*/ 444105 h 446486"/>
                  <a:gd name="connsiteX4" fmla="*/ 52388 w 185740"/>
                  <a:gd name="connsiteY4" fmla="*/ 446486 h 446486"/>
                  <a:gd name="connsiteX5" fmla="*/ 0 w 185740"/>
                  <a:gd name="connsiteY5" fmla="*/ 95251 h 446486"/>
                  <a:gd name="connsiteX0" fmla="*/ 0 w 189705"/>
                  <a:gd name="connsiteY0" fmla="*/ 104776 h 456011"/>
                  <a:gd name="connsiteX1" fmla="*/ 85725 w 189705"/>
                  <a:gd name="connsiteY1" fmla="*/ 0 h 456011"/>
                  <a:gd name="connsiteX2" fmla="*/ 185738 w 189705"/>
                  <a:gd name="connsiteY2" fmla="*/ 104776 h 456011"/>
                  <a:gd name="connsiteX3" fmla="*/ 166687 w 189705"/>
                  <a:gd name="connsiteY3" fmla="*/ 453630 h 456011"/>
                  <a:gd name="connsiteX4" fmla="*/ 52388 w 189705"/>
                  <a:gd name="connsiteY4" fmla="*/ 456011 h 456011"/>
                  <a:gd name="connsiteX5" fmla="*/ 0 w 189705"/>
                  <a:gd name="connsiteY5" fmla="*/ 104776 h 456011"/>
                  <a:gd name="connsiteX0" fmla="*/ 0 w 182561"/>
                  <a:gd name="connsiteY0" fmla="*/ 104776 h 456011"/>
                  <a:gd name="connsiteX1" fmla="*/ 78581 w 182561"/>
                  <a:gd name="connsiteY1" fmla="*/ 0 h 456011"/>
                  <a:gd name="connsiteX2" fmla="*/ 178594 w 182561"/>
                  <a:gd name="connsiteY2" fmla="*/ 104776 h 456011"/>
                  <a:gd name="connsiteX3" fmla="*/ 159543 w 182561"/>
                  <a:gd name="connsiteY3" fmla="*/ 453630 h 456011"/>
                  <a:gd name="connsiteX4" fmla="*/ 45244 w 182561"/>
                  <a:gd name="connsiteY4" fmla="*/ 456011 h 456011"/>
                  <a:gd name="connsiteX5" fmla="*/ 0 w 182561"/>
                  <a:gd name="connsiteY5" fmla="*/ 104776 h 456011"/>
                  <a:gd name="connsiteX0" fmla="*/ 2 w 182563"/>
                  <a:gd name="connsiteY0" fmla="*/ 104776 h 456011"/>
                  <a:gd name="connsiteX1" fmla="*/ 78583 w 182563"/>
                  <a:gd name="connsiteY1" fmla="*/ 0 h 456011"/>
                  <a:gd name="connsiteX2" fmla="*/ 178596 w 182563"/>
                  <a:gd name="connsiteY2" fmla="*/ 104776 h 456011"/>
                  <a:gd name="connsiteX3" fmla="*/ 159545 w 182563"/>
                  <a:gd name="connsiteY3" fmla="*/ 453630 h 456011"/>
                  <a:gd name="connsiteX4" fmla="*/ 45246 w 182563"/>
                  <a:gd name="connsiteY4" fmla="*/ 456011 h 456011"/>
                  <a:gd name="connsiteX5" fmla="*/ 2 w 182563"/>
                  <a:gd name="connsiteY5" fmla="*/ 104776 h 456011"/>
                  <a:gd name="connsiteX0" fmla="*/ 2 w 178731"/>
                  <a:gd name="connsiteY0" fmla="*/ 104776 h 456011"/>
                  <a:gd name="connsiteX1" fmla="*/ 78583 w 178731"/>
                  <a:gd name="connsiteY1" fmla="*/ 0 h 456011"/>
                  <a:gd name="connsiteX2" fmla="*/ 178596 w 178731"/>
                  <a:gd name="connsiteY2" fmla="*/ 104776 h 456011"/>
                  <a:gd name="connsiteX3" fmla="*/ 159545 w 178731"/>
                  <a:gd name="connsiteY3" fmla="*/ 453630 h 456011"/>
                  <a:gd name="connsiteX4" fmla="*/ 45246 w 178731"/>
                  <a:gd name="connsiteY4" fmla="*/ 456011 h 456011"/>
                  <a:gd name="connsiteX5" fmla="*/ 2 w 178731"/>
                  <a:gd name="connsiteY5" fmla="*/ 104776 h 456011"/>
                  <a:gd name="connsiteX0" fmla="*/ 2 w 171723"/>
                  <a:gd name="connsiteY0" fmla="*/ 104776 h 456011"/>
                  <a:gd name="connsiteX1" fmla="*/ 78583 w 171723"/>
                  <a:gd name="connsiteY1" fmla="*/ 0 h 456011"/>
                  <a:gd name="connsiteX2" fmla="*/ 171452 w 171723"/>
                  <a:gd name="connsiteY2" fmla="*/ 107157 h 456011"/>
                  <a:gd name="connsiteX3" fmla="*/ 159545 w 171723"/>
                  <a:gd name="connsiteY3" fmla="*/ 453630 h 456011"/>
                  <a:gd name="connsiteX4" fmla="*/ 45246 w 171723"/>
                  <a:gd name="connsiteY4" fmla="*/ 456011 h 456011"/>
                  <a:gd name="connsiteX5" fmla="*/ 2 w 171723"/>
                  <a:gd name="connsiteY5" fmla="*/ 104776 h 456011"/>
                  <a:gd name="connsiteX0" fmla="*/ 3 w 164580"/>
                  <a:gd name="connsiteY0" fmla="*/ 104776 h 456011"/>
                  <a:gd name="connsiteX1" fmla="*/ 71440 w 164580"/>
                  <a:gd name="connsiteY1" fmla="*/ 0 h 456011"/>
                  <a:gd name="connsiteX2" fmla="*/ 164309 w 164580"/>
                  <a:gd name="connsiteY2" fmla="*/ 107157 h 456011"/>
                  <a:gd name="connsiteX3" fmla="*/ 152402 w 164580"/>
                  <a:gd name="connsiteY3" fmla="*/ 453630 h 456011"/>
                  <a:gd name="connsiteX4" fmla="*/ 38103 w 164580"/>
                  <a:gd name="connsiteY4" fmla="*/ 456011 h 456011"/>
                  <a:gd name="connsiteX5" fmla="*/ 3 w 164580"/>
                  <a:gd name="connsiteY5" fmla="*/ 104776 h 45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80" h="456011">
                    <a:moveTo>
                      <a:pt x="3" y="104776"/>
                    </a:moveTo>
                    <a:cubicBezTo>
                      <a:pt x="-394" y="30759"/>
                      <a:pt x="40484" y="0"/>
                      <a:pt x="71440" y="0"/>
                    </a:cubicBezTo>
                    <a:cubicBezTo>
                      <a:pt x="122730" y="0"/>
                      <a:pt x="162721" y="31552"/>
                      <a:pt x="164309" y="107157"/>
                    </a:cubicBezTo>
                    <a:cubicBezTo>
                      <a:pt x="165897" y="182762"/>
                      <a:pt x="160340" y="287935"/>
                      <a:pt x="152402" y="453630"/>
                    </a:cubicBezTo>
                    <a:lnTo>
                      <a:pt x="38103" y="456011"/>
                    </a:lnTo>
                    <a:cubicBezTo>
                      <a:pt x="23022" y="338933"/>
                      <a:pt x="400" y="178793"/>
                      <a:pt x="3" y="104776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1" name="フリーフォーム: 図形 660">
                <a:extLst>
                  <a:ext uri="{FF2B5EF4-FFF2-40B4-BE49-F238E27FC236}">
                    <a16:creationId xmlns:a16="http://schemas.microsoft.com/office/drawing/2014/main" id="{18CD6AA8-FD13-4A2C-A968-22FA4589BC7B}"/>
                  </a:ext>
                </a:extLst>
              </p:cNvPr>
              <p:cNvSpPr/>
              <p:nvPr/>
            </p:nvSpPr>
            <p:spPr>
              <a:xfrm>
                <a:off x="6396281" y="5077880"/>
                <a:ext cx="504510" cy="656316"/>
              </a:xfrm>
              <a:custGeom>
                <a:avLst/>
                <a:gdLst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5373 w 908782"/>
                  <a:gd name="connsiteY30" fmla="*/ 871697 h 1186995"/>
                  <a:gd name="connsiteX31" fmla="*/ 305120 w 908782"/>
                  <a:gd name="connsiteY31" fmla="*/ 846888 h 1186995"/>
                  <a:gd name="connsiteX32" fmla="*/ 275939 w 908782"/>
                  <a:gd name="connsiteY32" fmla="*/ 808078 h 1186995"/>
                  <a:gd name="connsiteX33" fmla="*/ 272462 w 908782"/>
                  <a:gd name="connsiteY33" fmla="*/ 800463 h 1186995"/>
                  <a:gd name="connsiteX34" fmla="*/ 42918 w 908782"/>
                  <a:gd name="connsiteY34" fmla="*/ 636252 h 1186995"/>
                  <a:gd name="connsiteX35" fmla="*/ 31861 w 908782"/>
                  <a:gd name="connsiteY35" fmla="*/ 629525 h 1186995"/>
                  <a:gd name="connsiteX36" fmla="*/ 4927 w 908782"/>
                  <a:gd name="connsiteY36" fmla="*/ 553109 h 1186995"/>
                  <a:gd name="connsiteX37" fmla="*/ 55160 w 908782"/>
                  <a:gd name="connsiteY37" fmla="*/ 525340 h 1186995"/>
                  <a:gd name="connsiteX38" fmla="*/ 82428 w 908782"/>
                  <a:gd name="connsiteY38" fmla="*/ 529476 h 1186995"/>
                  <a:gd name="connsiteX39" fmla="*/ 91299 w 908782"/>
                  <a:gd name="connsiteY39" fmla="*/ 533117 h 1186995"/>
                  <a:gd name="connsiteX40" fmla="*/ 91426 w 908782"/>
                  <a:gd name="connsiteY40" fmla="*/ 532883 h 1186995"/>
                  <a:gd name="connsiteX41" fmla="*/ 245293 w 908782"/>
                  <a:gd name="connsiteY41" fmla="*/ 588688 h 1186995"/>
                  <a:gd name="connsiteX42" fmla="*/ 262773 w 908782"/>
                  <a:gd name="connsiteY42" fmla="*/ 496575 h 1186995"/>
                  <a:gd name="connsiteX43" fmla="*/ 176816 w 908782"/>
                  <a:gd name="connsiteY43" fmla="*/ 164190 h 1186995"/>
                  <a:gd name="connsiteX44" fmla="*/ 177061 w 908782"/>
                  <a:gd name="connsiteY44" fmla="*/ 164117 h 1186995"/>
                  <a:gd name="connsiteX45" fmla="*/ 175674 w 908782"/>
                  <a:gd name="connsiteY45" fmla="*/ 156940 h 1186995"/>
                  <a:gd name="connsiteX46" fmla="*/ 210558 w 908782"/>
                  <a:gd name="connsiteY46" fmla="*/ 104638 h 1186995"/>
                  <a:gd name="connsiteX47" fmla="*/ 230103 w 908782"/>
                  <a:gd name="connsiteY47" fmla="*/ 102939 h 1186995"/>
                  <a:gd name="connsiteX48" fmla="*/ 272235 w 908782"/>
                  <a:gd name="connsiteY48" fmla="*/ 138747 h 1186995"/>
                  <a:gd name="connsiteX49" fmla="*/ 272592 w 908782"/>
                  <a:gd name="connsiteY49" fmla="*/ 140596 h 1186995"/>
                  <a:gd name="connsiteX50" fmla="*/ 385702 w 908782"/>
                  <a:gd name="connsiteY50" fmla="*/ 452863 h 1186995"/>
                  <a:gd name="connsiteX51" fmla="*/ 436078 w 908782"/>
                  <a:gd name="connsiteY51" fmla="*/ 63481 h 1186995"/>
                  <a:gd name="connsiteX52" fmla="*/ 436070 w 908782"/>
                  <a:gd name="connsiteY52" fmla="*/ 62274 h 1186995"/>
                  <a:gd name="connsiteX53" fmla="*/ 489897 w 908782"/>
                  <a:gd name="connsiteY53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05120 w 908782"/>
                  <a:gd name="connsiteY30" fmla="*/ 846888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697192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2232"/>
                  <a:gd name="connsiteX1" fmla="*/ 534658 w 908782"/>
                  <a:gd name="connsiteY1" fmla="*/ 69088 h 1182232"/>
                  <a:gd name="connsiteX2" fmla="*/ 534315 w 908782"/>
                  <a:gd name="connsiteY2" fmla="*/ 71444 h 1182232"/>
                  <a:gd name="connsiteX3" fmla="*/ 536968 w 908782"/>
                  <a:gd name="connsiteY3" fmla="*/ 448289 h 1182232"/>
                  <a:gd name="connsiteX4" fmla="*/ 652132 w 908782"/>
                  <a:gd name="connsiteY4" fmla="*/ 136994 h 1182232"/>
                  <a:gd name="connsiteX5" fmla="*/ 652546 w 908782"/>
                  <a:gd name="connsiteY5" fmla="*/ 134924 h 1182232"/>
                  <a:gd name="connsiteX6" fmla="*/ 716923 w 908782"/>
                  <a:gd name="connsiteY6" fmla="*/ 89234 h 1182232"/>
                  <a:gd name="connsiteX7" fmla="*/ 749936 w 908782"/>
                  <a:gd name="connsiteY7" fmla="*/ 149804 h 1182232"/>
                  <a:gd name="connsiteX8" fmla="*/ 748083 w 908782"/>
                  <a:gd name="connsiteY8" fmla="*/ 159071 h 1182232"/>
                  <a:gd name="connsiteX9" fmla="*/ 748337 w 908782"/>
                  <a:gd name="connsiteY9" fmla="*/ 159144 h 1182232"/>
                  <a:gd name="connsiteX10" fmla="*/ 677602 w 908782"/>
                  <a:gd name="connsiteY10" fmla="*/ 485375 h 1182232"/>
                  <a:gd name="connsiteX11" fmla="*/ 836157 w 908782"/>
                  <a:gd name="connsiteY11" fmla="*/ 298543 h 1182232"/>
                  <a:gd name="connsiteX12" fmla="*/ 836571 w 908782"/>
                  <a:gd name="connsiteY12" fmla="*/ 297735 h 1182232"/>
                  <a:gd name="connsiteX13" fmla="*/ 837706 w 908782"/>
                  <a:gd name="connsiteY13" fmla="*/ 296582 h 1182232"/>
                  <a:gd name="connsiteX14" fmla="*/ 840131 w 908782"/>
                  <a:gd name="connsiteY14" fmla="*/ 293512 h 1182232"/>
                  <a:gd name="connsiteX15" fmla="*/ 840480 w 908782"/>
                  <a:gd name="connsiteY15" fmla="*/ 293764 h 1182232"/>
                  <a:gd name="connsiteX16" fmla="*/ 850194 w 908782"/>
                  <a:gd name="connsiteY16" fmla="*/ 283894 h 1182232"/>
                  <a:gd name="connsiteX17" fmla="*/ 895778 w 908782"/>
                  <a:gd name="connsiteY17" fmla="*/ 279661 h 1182232"/>
                  <a:gd name="connsiteX18" fmla="*/ 906093 w 908782"/>
                  <a:gd name="connsiteY18" fmla="*/ 324264 h 1182232"/>
                  <a:gd name="connsiteX19" fmla="*/ 899778 w 908782"/>
                  <a:gd name="connsiteY19" fmla="*/ 336589 h 1182232"/>
                  <a:gd name="connsiteX20" fmla="*/ 900098 w 908782"/>
                  <a:gd name="connsiteY20" fmla="*/ 336820 h 1182232"/>
                  <a:gd name="connsiteX21" fmla="*/ 898125 w 908782"/>
                  <a:gd name="connsiteY21" fmla="*/ 339815 h 1182232"/>
                  <a:gd name="connsiteX22" fmla="*/ 897238 w 908782"/>
                  <a:gd name="connsiteY22" fmla="*/ 341548 h 1182232"/>
                  <a:gd name="connsiteX23" fmla="*/ 896471 w 908782"/>
                  <a:gd name="connsiteY23" fmla="*/ 342326 h 1182232"/>
                  <a:gd name="connsiteX24" fmla="*/ 747983 w 908782"/>
                  <a:gd name="connsiteY24" fmla="*/ 611199 h 1182232"/>
                  <a:gd name="connsiteX25" fmla="*/ 734480 w 908782"/>
                  <a:gd name="connsiteY25" fmla="*/ 726183 h 1182232"/>
                  <a:gd name="connsiteX26" fmla="*/ 713151 w 908782"/>
                  <a:gd name="connsiteY26" fmla="*/ 803787 h 1182232"/>
                  <a:gd name="connsiteX27" fmla="*/ 649677 w 908782"/>
                  <a:gd name="connsiteY27" fmla="*/ 890013 h 1182232"/>
                  <a:gd name="connsiteX28" fmla="*/ 692430 w 908782"/>
                  <a:gd name="connsiteY28" fmla="*/ 1182232 h 1182232"/>
                  <a:gd name="connsiteX29" fmla="*/ 310678 w 908782"/>
                  <a:gd name="connsiteY29" fmla="*/ 1179852 h 1182232"/>
                  <a:gd name="connsiteX30" fmla="*/ 336076 w 908782"/>
                  <a:gd name="connsiteY30" fmla="*/ 875463 h 1182232"/>
                  <a:gd name="connsiteX31" fmla="*/ 275939 w 908782"/>
                  <a:gd name="connsiteY31" fmla="*/ 808078 h 1182232"/>
                  <a:gd name="connsiteX32" fmla="*/ 272462 w 908782"/>
                  <a:gd name="connsiteY32" fmla="*/ 800463 h 1182232"/>
                  <a:gd name="connsiteX33" fmla="*/ 42918 w 908782"/>
                  <a:gd name="connsiteY33" fmla="*/ 636252 h 1182232"/>
                  <a:gd name="connsiteX34" fmla="*/ 31861 w 908782"/>
                  <a:gd name="connsiteY34" fmla="*/ 629525 h 1182232"/>
                  <a:gd name="connsiteX35" fmla="*/ 4927 w 908782"/>
                  <a:gd name="connsiteY35" fmla="*/ 553109 h 1182232"/>
                  <a:gd name="connsiteX36" fmla="*/ 55160 w 908782"/>
                  <a:gd name="connsiteY36" fmla="*/ 525340 h 1182232"/>
                  <a:gd name="connsiteX37" fmla="*/ 82428 w 908782"/>
                  <a:gd name="connsiteY37" fmla="*/ 529476 h 1182232"/>
                  <a:gd name="connsiteX38" fmla="*/ 91299 w 908782"/>
                  <a:gd name="connsiteY38" fmla="*/ 533117 h 1182232"/>
                  <a:gd name="connsiteX39" fmla="*/ 91426 w 908782"/>
                  <a:gd name="connsiteY39" fmla="*/ 532883 h 1182232"/>
                  <a:gd name="connsiteX40" fmla="*/ 245293 w 908782"/>
                  <a:gd name="connsiteY40" fmla="*/ 588688 h 1182232"/>
                  <a:gd name="connsiteX41" fmla="*/ 262773 w 908782"/>
                  <a:gd name="connsiteY41" fmla="*/ 496575 h 1182232"/>
                  <a:gd name="connsiteX42" fmla="*/ 176816 w 908782"/>
                  <a:gd name="connsiteY42" fmla="*/ 164190 h 1182232"/>
                  <a:gd name="connsiteX43" fmla="*/ 177061 w 908782"/>
                  <a:gd name="connsiteY43" fmla="*/ 164117 h 1182232"/>
                  <a:gd name="connsiteX44" fmla="*/ 175674 w 908782"/>
                  <a:gd name="connsiteY44" fmla="*/ 156940 h 1182232"/>
                  <a:gd name="connsiteX45" fmla="*/ 210558 w 908782"/>
                  <a:gd name="connsiteY45" fmla="*/ 104638 h 1182232"/>
                  <a:gd name="connsiteX46" fmla="*/ 230103 w 908782"/>
                  <a:gd name="connsiteY46" fmla="*/ 102939 h 1182232"/>
                  <a:gd name="connsiteX47" fmla="*/ 272235 w 908782"/>
                  <a:gd name="connsiteY47" fmla="*/ 138747 h 1182232"/>
                  <a:gd name="connsiteX48" fmla="*/ 272592 w 908782"/>
                  <a:gd name="connsiteY48" fmla="*/ 140596 h 1182232"/>
                  <a:gd name="connsiteX49" fmla="*/ 385702 w 908782"/>
                  <a:gd name="connsiteY49" fmla="*/ 452863 h 1182232"/>
                  <a:gd name="connsiteX50" fmla="*/ 436078 w 908782"/>
                  <a:gd name="connsiteY50" fmla="*/ 63481 h 1182232"/>
                  <a:gd name="connsiteX51" fmla="*/ 436070 w 908782"/>
                  <a:gd name="connsiteY51" fmla="*/ 62274 h 1182232"/>
                  <a:gd name="connsiteX52" fmla="*/ 489897 w 908782"/>
                  <a:gd name="connsiteY52" fmla="*/ 90 h 1182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08782" h="1182232">
                    <a:moveTo>
                      <a:pt x="489897" y="90"/>
                    </a:moveTo>
                    <a:cubicBezTo>
                      <a:pt x="517122" y="1972"/>
                      <a:pt x="537162" y="32863"/>
                      <a:pt x="534658" y="69088"/>
                    </a:cubicBezTo>
                    <a:cubicBezTo>
                      <a:pt x="534544" y="69873"/>
                      <a:pt x="534430" y="70659"/>
                      <a:pt x="534315" y="71444"/>
                    </a:cubicBezTo>
                    <a:cubicBezTo>
                      <a:pt x="535199" y="197059"/>
                      <a:pt x="518404" y="446116"/>
                      <a:pt x="536968" y="448289"/>
                    </a:cubicBezTo>
                    <a:cubicBezTo>
                      <a:pt x="555532" y="450462"/>
                      <a:pt x="613744" y="240759"/>
                      <a:pt x="652132" y="136994"/>
                    </a:cubicBezTo>
                    <a:lnTo>
                      <a:pt x="652546" y="134924"/>
                    </a:lnTo>
                    <a:cubicBezTo>
                      <a:pt x="661882" y="102209"/>
                      <a:pt x="690704" y="81753"/>
                      <a:pt x="716923" y="89234"/>
                    </a:cubicBezTo>
                    <a:cubicBezTo>
                      <a:pt x="739865" y="95781"/>
                      <a:pt x="753212" y="121548"/>
                      <a:pt x="749936" y="149804"/>
                    </a:cubicBezTo>
                    <a:lnTo>
                      <a:pt x="748083" y="159071"/>
                    </a:lnTo>
                    <a:lnTo>
                      <a:pt x="748337" y="159144"/>
                    </a:lnTo>
                    <a:cubicBezTo>
                      <a:pt x="724341" y="268900"/>
                      <a:pt x="661637" y="476231"/>
                      <a:pt x="677602" y="485375"/>
                    </a:cubicBezTo>
                    <a:cubicBezTo>
                      <a:pt x="693568" y="494518"/>
                      <a:pt x="782888" y="361833"/>
                      <a:pt x="836157" y="298543"/>
                    </a:cubicBezTo>
                    <a:lnTo>
                      <a:pt x="836571" y="297735"/>
                    </a:lnTo>
                    <a:lnTo>
                      <a:pt x="837706" y="296582"/>
                    </a:lnTo>
                    <a:lnTo>
                      <a:pt x="840131" y="293512"/>
                    </a:lnTo>
                    <a:lnTo>
                      <a:pt x="840480" y="293764"/>
                    </a:lnTo>
                    <a:lnTo>
                      <a:pt x="850194" y="283894"/>
                    </a:lnTo>
                    <a:cubicBezTo>
                      <a:pt x="865162" y="272871"/>
                      <a:pt x="883213" y="270587"/>
                      <a:pt x="895778" y="279661"/>
                    </a:cubicBezTo>
                    <a:cubicBezTo>
                      <a:pt x="908342" y="288735"/>
                      <a:pt x="911851" y="306589"/>
                      <a:pt x="906093" y="324264"/>
                    </a:cubicBezTo>
                    <a:lnTo>
                      <a:pt x="899778" y="336589"/>
                    </a:lnTo>
                    <a:lnTo>
                      <a:pt x="900098" y="336820"/>
                    </a:lnTo>
                    <a:lnTo>
                      <a:pt x="898125" y="339815"/>
                    </a:lnTo>
                    <a:lnTo>
                      <a:pt x="897238" y="341548"/>
                    </a:lnTo>
                    <a:lnTo>
                      <a:pt x="896471" y="342326"/>
                    </a:lnTo>
                    <a:lnTo>
                      <a:pt x="747983" y="611199"/>
                    </a:lnTo>
                    <a:cubicBezTo>
                      <a:pt x="744434" y="662558"/>
                      <a:pt x="738029" y="674824"/>
                      <a:pt x="734480" y="726183"/>
                    </a:cubicBezTo>
                    <a:cubicBezTo>
                      <a:pt x="732550" y="754100"/>
                      <a:pt x="725054" y="780305"/>
                      <a:pt x="713151" y="803787"/>
                    </a:cubicBezTo>
                    <a:lnTo>
                      <a:pt x="649677" y="890013"/>
                    </a:lnTo>
                    <a:lnTo>
                      <a:pt x="692430" y="1182232"/>
                    </a:lnTo>
                    <a:lnTo>
                      <a:pt x="310678" y="1179852"/>
                    </a:lnTo>
                    <a:lnTo>
                      <a:pt x="336076" y="875463"/>
                    </a:lnTo>
                    <a:cubicBezTo>
                      <a:pt x="324859" y="863757"/>
                      <a:pt x="284094" y="822151"/>
                      <a:pt x="275939" y="808078"/>
                    </a:cubicBezTo>
                    <a:lnTo>
                      <a:pt x="272462" y="800463"/>
                    </a:lnTo>
                    <a:lnTo>
                      <a:pt x="42918" y="636252"/>
                    </a:lnTo>
                    <a:lnTo>
                      <a:pt x="31861" y="629525"/>
                    </a:lnTo>
                    <a:cubicBezTo>
                      <a:pt x="4467" y="609702"/>
                      <a:pt x="-7545" y="577785"/>
                      <a:pt x="4927" y="553109"/>
                    </a:cubicBezTo>
                    <a:cubicBezTo>
                      <a:pt x="13835" y="535484"/>
                      <a:pt x="33127" y="525724"/>
                      <a:pt x="55160" y="525340"/>
                    </a:cubicBezTo>
                    <a:cubicBezTo>
                      <a:pt x="63974" y="525187"/>
                      <a:pt x="73225" y="526533"/>
                      <a:pt x="82428" y="529476"/>
                    </a:cubicBezTo>
                    <a:lnTo>
                      <a:pt x="91299" y="533117"/>
                    </a:lnTo>
                    <a:cubicBezTo>
                      <a:pt x="91341" y="533039"/>
                      <a:pt x="91384" y="532961"/>
                      <a:pt x="91426" y="532883"/>
                    </a:cubicBezTo>
                    <a:cubicBezTo>
                      <a:pt x="146242" y="554043"/>
                      <a:pt x="223212" y="606693"/>
                      <a:pt x="245293" y="588688"/>
                    </a:cubicBezTo>
                    <a:cubicBezTo>
                      <a:pt x="267374" y="570683"/>
                      <a:pt x="271201" y="525371"/>
                      <a:pt x="262773" y="496575"/>
                    </a:cubicBezTo>
                    <a:cubicBezTo>
                      <a:pt x="254345" y="467779"/>
                      <a:pt x="205468" y="274985"/>
                      <a:pt x="176816" y="164190"/>
                    </a:cubicBezTo>
                    <a:lnTo>
                      <a:pt x="177061" y="164117"/>
                    </a:lnTo>
                    <a:lnTo>
                      <a:pt x="175674" y="156940"/>
                    </a:lnTo>
                    <a:cubicBezTo>
                      <a:pt x="173541" y="133658"/>
                      <a:pt x="187694" y="111450"/>
                      <a:pt x="210558" y="104638"/>
                    </a:cubicBezTo>
                    <a:cubicBezTo>
                      <a:pt x="217090" y="102691"/>
                      <a:pt x="223716" y="102186"/>
                      <a:pt x="230103" y="102939"/>
                    </a:cubicBezTo>
                    <a:cubicBezTo>
                      <a:pt x="249265" y="105197"/>
                      <a:pt x="266285" y="118779"/>
                      <a:pt x="272235" y="138747"/>
                    </a:cubicBezTo>
                    <a:lnTo>
                      <a:pt x="272592" y="140596"/>
                    </a:lnTo>
                    <a:cubicBezTo>
                      <a:pt x="310296" y="244685"/>
                      <a:pt x="373147" y="461056"/>
                      <a:pt x="385702" y="452863"/>
                    </a:cubicBezTo>
                    <a:cubicBezTo>
                      <a:pt x="398257" y="444670"/>
                      <a:pt x="419286" y="193275"/>
                      <a:pt x="436078" y="63481"/>
                    </a:cubicBezTo>
                    <a:cubicBezTo>
                      <a:pt x="436075" y="63078"/>
                      <a:pt x="436073" y="62676"/>
                      <a:pt x="436070" y="62274"/>
                    </a:cubicBezTo>
                    <a:cubicBezTo>
                      <a:pt x="438574" y="26049"/>
                      <a:pt x="462673" y="-1792"/>
                      <a:pt x="489897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2" name="グループ化 661">
              <a:extLst>
                <a:ext uri="{FF2B5EF4-FFF2-40B4-BE49-F238E27FC236}">
                  <a16:creationId xmlns:a16="http://schemas.microsoft.com/office/drawing/2014/main" id="{13AB12B3-B2DB-422A-A463-AEC78C5AA4F5}"/>
                </a:ext>
              </a:extLst>
            </p:cNvPr>
            <p:cNvGrpSpPr/>
            <p:nvPr/>
          </p:nvGrpSpPr>
          <p:grpSpPr>
            <a:xfrm rot="565500" flipH="1">
              <a:off x="8164521" y="4945048"/>
              <a:ext cx="341303" cy="599955"/>
              <a:chOff x="6396281" y="5077880"/>
              <a:chExt cx="504510" cy="951821"/>
            </a:xfrm>
          </p:grpSpPr>
          <p:sp>
            <p:nvSpPr>
              <p:cNvPr id="663" name="四角形: 上の 2 つの角を丸める 10">
                <a:extLst>
                  <a:ext uri="{FF2B5EF4-FFF2-40B4-BE49-F238E27FC236}">
                    <a16:creationId xmlns:a16="http://schemas.microsoft.com/office/drawing/2014/main" id="{3497DAEE-EB88-474B-ABB0-E9813F76115F}"/>
                  </a:ext>
                </a:extLst>
              </p:cNvPr>
              <p:cNvSpPr/>
              <p:nvPr/>
            </p:nvSpPr>
            <p:spPr>
              <a:xfrm rot="10800000">
                <a:off x="6595506" y="5573690"/>
                <a:ext cx="164580" cy="456011"/>
              </a:xfrm>
              <a:custGeom>
                <a:avLst/>
                <a:gdLst>
                  <a:gd name="connsiteX0" fmla="*/ 92869 w 185737"/>
                  <a:gd name="connsiteY0" fmla="*/ 0 h 375048"/>
                  <a:gd name="connsiteX1" fmla="*/ 92869 w 185737"/>
                  <a:gd name="connsiteY1" fmla="*/ 0 h 375048"/>
                  <a:gd name="connsiteX2" fmla="*/ 185738 w 185737"/>
                  <a:gd name="connsiteY2" fmla="*/ 92869 h 375048"/>
                  <a:gd name="connsiteX3" fmla="*/ 185737 w 185737"/>
                  <a:gd name="connsiteY3" fmla="*/ 375048 h 375048"/>
                  <a:gd name="connsiteX4" fmla="*/ 185737 w 185737"/>
                  <a:gd name="connsiteY4" fmla="*/ 375048 h 375048"/>
                  <a:gd name="connsiteX5" fmla="*/ 0 w 185737"/>
                  <a:gd name="connsiteY5" fmla="*/ 375048 h 375048"/>
                  <a:gd name="connsiteX6" fmla="*/ 0 w 185737"/>
                  <a:gd name="connsiteY6" fmla="*/ 375048 h 375048"/>
                  <a:gd name="connsiteX7" fmla="*/ 0 w 185737"/>
                  <a:gd name="connsiteY7" fmla="*/ 92869 h 375048"/>
                  <a:gd name="connsiteX8" fmla="*/ 92869 w 185737"/>
                  <a:gd name="connsiteY8" fmla="*/ 0 h 375048"/>
                  <a:gd name="connsiteX0" fmla="*/ 92869 w 185738"/>
                  <a:gd name="connsiteY0" fmla="*/ 0 h 441723"/>
                  <a:gd name="connsiteX1" fmla="*/ 92869 w 185738"/>
                  <a:gd name="connsiteY1" fmla="*/ 0 h 441723"/>
                  <a:gd name="connsiteX2" fmla="*/ 185738 w 185738"/>
                  <a:gd name="connsiteY2" fmla="*/ 92869 h 441723"/>
                  <a:gd name="connsiteX3" fmla="*/ 185737 w 185738"/>
                  <a:gd name="connsiteY3" fmla="*/ 375048 h 441723"/>
                  <a:gd name="connsiteX4" fmla="*/ 157162 w 185738"/>
                  <a:gd name="connsiteY4" fmla="*/ 441723 h 441723"/>
                  <a:gd name="connsiteX5" fmla="*/ 0 w 185738"/>
                  <a:gd name="connsiteY5" fmla="*/ 375048 h 441723"/>
                  <a:gd name="connsiteX6" fmla="*/ 0 w 185738"/>
                  <a:gd name="connsiteY6" fmla="*/ 375048 h 441723"/>
                  <a:gd name="connsiteX7" fmla="*/ 0 w 185738"/>
                  <a:gd name="connsiteY7" fmla="*/ 92869 h 441723"/>
                  <a:gd name="connsiteX8" fmla="*/ 92869 w 185738"/>
                  <a:gd name="connsiteY8" fmla="*/ 0 h 441723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0 w 185738"/>
                  <a:gd name="connsiteY5" fmla="*/ 375048 h 444104"/>
                  <a:gd name="connsiteX6" fmla="*/ 66675 w 185738"/>
                  <a:gd name="connsiteY6" fmla="*/ 444104 h 444104"/>
                  <a:gd name="connsiteX7" fmla="*/ 0 w 185738"/>
                  <a:gd name="connsiteY7" fmla="*/ 92869 h 444104"/>
                  <a:gd name="connsiteX8" fmla="*/ 92869 w 185738"/>
                  <a:gd name="connsiteY8" fmla="*/ 0 h 444104"/>
                  <a:gd name="connsiteX0" fmla="*/ 92869 w 185738"/>
                  <a:gd name="connsiteY0" fmla="*/ 0 h 444104"/>
                  <a:gd name="connsiteX1" fmla="*/ 92869 w 185738"/>
                  <a:gd name="connsiteY1" fmla="*/ 0 h 444104"/>
                  <a:gd name="connsiteX2" fmla="*/ 185738 w 185738"/>
                  <a:gd name="connsiteY2" fmla="*/ 92869 h 444104"/>
                  <a:gd name="connsiteX3" fmla="*/ 185737 w 185738"/>
                  <a:gd name="connsiteY3" fmla="*/ 375048 h 444104"/>
                  <a:gd name="connsiteX4" fmla="*/ 157162 w 185738"/>
                  <a:gd name="connsiteY4" fmla="*/ 441723 h 444104"/>
                  <a:gd name="connsiteX5" fmla="*/ 66675 w 185738"/>
                  <a:gd name="connsiteY5" fmla="*/ 444104 h 444104"/>
                  <a:gd name="connsiteX6" fmla="*/ 0 w 185738"/>
                  <a:gd name="connsiteY6" fmla="*/ 92869 h 444104"/>
                  <a:gd name="connsiteX7" fmla="*/ 92869 w 185738"/>
                  <a:gd name="connsiteY7" fmla="*/ 0 h 444104"/>
                  <a:gd name="connsiteX0" fmla="*/ 92869 w 188786"/>
                  <a:gd name="connsiteY0" fmla="*/ 0 h 444104"/>
                  <a:gd name="connsiteX1" fmla="*/ 92869 w 188786"/>
                  <a:gd name="connsiteY1" fmla="*/ 0 h 444104"/>
                  <a:gd name="connsiteX2" fmla="*/ 185738 w 188786"/>
                  <a:gd name="connsiteY2" fmla="*/ 92869 h 444104"/>
                  <a:gd name="connsiteX3" fmla="*/ 157162 w 188786"/>
                  <a:gd name="connsiteY3" fmla="*/ 441723 h 444104"/>
                  <a:gd name="connsiteX4" fmla="*/ 66675 w 188786"/>
                  <a:gd name="connsiteY4" fmla="*/ 444104 h 444104"/>
                  <a:gd name="connsiteX5" fmla="*/ 0 w 188786"/>
                  <a:gd name="connsiteY5" fmla="*/ 92869 h 444104"/>
                  <a:gd name="connsiteX6" fmla="*/ 92869 w 188786"/>
                  <a:gd name="connsiteY6" fmla="*/ 0 h 444104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66675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93133"/>
                  <a:gd name="connsiteY0" fmla="*/ 0 h 448866"/>
                  <a:gd name="connsiteX1" fmla="*/ 92869 w 193133"/>
                  <a:gd name="connsiteY1" fmla="*/ 0 h 448866"/>
                  <a:gd name="connsiteX2" fmla="*/ 185738 w 193133"/>
                  <a:gd name="connsiteY2" fmla="*/ 92869 h 448866"/>
                  <a:gd name="connsiteX3" fmla="*/ 173831 w 193133"/>
                  <a:gd name="connsiteY3" fmla="*/ 448866 h 448866"/>
                  <a:gd name="connsiteX4" fmla="*/ 52388 w 193133"/>
                  <a:gd name="connsiteY4" fmla="*/ 444104 h 448866"/>
                  <a:gd name="connsiteX5" fmla="*/ 0 w 193133"/>
                  <a:gd name="connsiteY5" fmla="*/ 92869 h 448866"/>
                  <a:gd name="connsiteX6" fmla="*/ 92869 w 193133"/>
                  <a:gd name="connsiteY6" fmla="*/ 0 h 448866"/>
                  <a:gd name="connsiteX0" fmla="*/ 92869 w 189529"/>
                  <a:gd name="connsiteY0" fmla="*/ 0 h 448866"/>
                  <a:gd name="connsiteX1" fmla="*/ 92869 w 189529"/>
                  <a:gd name="connsiteY1" fmla="*/ 0 h 448866"/>
                  <a:gd name="connsiteX2" fmla="*/ 185738 w 189529"/>
                  <a:gd name="connsiteY2" fmla="*/ 92869 h 448866"/>
                  <a:gd name="connsiteX3" fmla="*/ 173831 w 189529"/>
                  <a:gd name="connsiteY3" fmla="*/ 448866 h 448866"/>
                  <a:gd name="connsiteX4" fmla="*/ 52388 w 189529"/>
                  <a:gd name="connsiteY4" fmla="*/ 444104 h 448866"/>
                  <a:gd name="connsiteX5" fmla="*/ 0 w 189529"/>
                  <a:gd name="connsiteY5" fmla="*/ 92869 h 448866"/>
                  <a:gd name="connsiteX6" fmla="*/ 92869 w 189529"/>
                  <a:gd name="connsiteY6" fmla="*/ 0 h 448866"/>
                  <a:gd name="connsiteX0" fmla="*/ 92869 w 188495"/>
                  <a:gd name="connsiteY0" fmla="*/ 0 h 444104"/>
                  <a:gd name="connsiteX1" fmla="*/ 92869 w 188495"/>
                  <a:gd name="connsiteY1" fmla="*/ 0 h 444104"/>
                  <a:gd name="connsiteX2" fmla="*/ 185738 w 188495"/>
                  <a:gd name="connsiteY2" fmla="*/ 92869 h 444104"/>
                  <a:gd name="connsiteX3" fmla="*/ 166687 w 188495"/>
                  <a:gd name="connsiteY3" fmla="*/ 441723 h 444104"/>
                  <a:gd name="connsiteX4" fmla="*/ 52388 w 188495"/>
                  <a:gd name="connsiteY4" fmla="*/ 444104 h 444104"/>
                  <a:gd name="connsiteX5" fmla="*/ 0 w 188495"/>
                  <a:gd name="connsiteY5" fmla="*/ 92869 h 444104"/>
                  <a:gd name="connsiteX6" fmla="*/ 92869 w 188495"/>
                  <a:gd name="connsiteY6" fmla="*/ 0 h 444104"/>
                  <a:gd name="connsiteX0" fmla="*/ 92869 w 189243"/>
                  <a:gd name="connsiteY0" fmla="*/ 0 h 444104"/>
                  <a:gd name="connsiteX1" fmla="*/ 92869 w 189243"/>
                  <a:gd name="connsiteY1" fmla="*/ 0 h 444104"/>
                  <a:gd name="connsiteX2" fmla="*/ 185738 w 189243"/>
                  <a:gd name="connsiteY2" fmla="*/ 92869 h 444104"/>
                  <a:gd name="connsiteX3" fmla="*/ 166687 w 189243"/>
                  <a:gd name="connsiteY3" fmla="*/ 441723 h 444104"/>
                  <a:gd name="connsiteX4" fmla="*/ 52388 w 189243"/>
                  <a:gd name="connsiteY4" fmla="*/ 444104 h 444104"/>
                  <a:gd name="connsiteX5" fmla="*/ 0 w 189243"/>
                  <a:gd name="connsiteY5" fmla="*/ 92869 h 444104"/>
                  <a:gd name="connsiteX6" fmla="*/ 92869 w 189243"/>
                  <a:gd name="connsiteY6" fmla="*/ 0 h 444104"/>
                  <a:gd name="connsiteX0" fmla="*/ 92869 w 185747"/>
                  <a:gd name="connsiteY0" fmla="*/ 0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6" fmla="*/ 92869 w 185747"/>
                  <a:gd name="connsiteY6" fmla="*/ 0 h 444104"/>
                  <a:gd name="connsiteX0" fmla="*/ 88106 w 185747"/>
                  <a:gd name="connsiteY0" fmla="*/ 0 h 448866"/>
                  <a:gd name="connsiteX1" fmla="*/ 92869 w 185747"/>
                  <a:gd name="connsiteY1" fmla="*/ 4762 h 448866"/>
                  <a:gd name="connsiteX2" fmla="*/ 185738 w 185747"/>
                  <a:gd name="connsiteY2" fmla="*/ 97631 h 448866"/>
                  <a:gd name="connsiteX3" fmla="*/ 166687 w 185747"/>
                  <a:gd name="connsiteY3" fmla="*/ 446485 h 448866"/>
                  <a:gd name="connsiteX4" fmla="*/ 52388 w 185747"/>
                  <a:gd name="connsiteY4" fmla="*/ 448866 h 448866"/>
                  <a:gd name="connsiteX5" fmla="*/ 0 w 185747"/>
                  <a:gd name="connsiteY5" fmla="*/ 97631 h 448866"/>
                  <a:gd name="connsiteX6" fmla="*/ 88106 w 185747"/>
                  <a:gd name="connsiteY6" fmla="*/ 0 h 448866"/>
                  <a:gd name="connsiteX0" fmla="*/ 0 w 185747"/>
                  <a:gd name="connsiteY0" fmla="*/ 92869 h 444104"/>
                  <a:gd name="connsiteX1" fmla="*/ 92869 w 185747"/>
                  <a:gd name="connsiteY1" fmla="*/ 0 h 444104"/>
                  <a:gd name="connsiteX2" fmla="*/ 185738 w 185747"/>
                  <a:gd name="connsiteY2" fmla="*/ 92869 h 444104"/>
                  <a:gd name="connsiteX3" fmla="*/ 166687 w 185747"/>
                  <a:gd name="connsiteY3" fmla="*/ 441723 h 444104"/>
                  <a:gd name="connsiteX4" fmla="*/ 52388 w 185747"/>
                  <a:gd name="connsiteY4" fmla="*/ 444104 h 444104"/>
                  <a:gd name="connsiteX5" fmla="*/ 0 w 185747"/>
                  <a:gd name="connsiteY5" fmla="*/ 92869 h 444104"/>
                  <a:gd name="connsiteX0" fmla="*/ 0 w 189861"/>
                  <a:gd name="connsiteY0" fmla="*/ 95251 h 446486"/>
                  <a:gd name="connsiteX1" fmla="*/ 83344 w 189861"/>
                  <a:gd name="connsiteY1" fmla="*/ 0 h 446486"/>
                  <a:gd name="connsiteX2" fmla="*/ 185738 w 189861"/>
                  <a:gd name="connsiteY2" fmla="*/ 95251 h 446486"/>
                  <a:gd name="connsiteX3" fmla="*/ 166687 w 189861"/>
                  <a:gd name="connsiteY3" fmla="*/ 444105 h 446486"/>
                  <a:gd name="connsiteX4" fmla="*/ 52388 w 189861"/>
                  <a:gd name="connsiteY4" fmla="*/ 446486 h 446486"/>
                  <a:gd name="connsiteX5" fmla="*/ 0 w 189861"/>
                  <a:gd name="connsiteY5" fmla="*/ 95251 h 446486"/>
                  <a:gd name="connsiteX0" fmla="*/ 0 w 185740"/>
                  <a:gd name="connsiteY0" fmla="*/ 95251 h 446486"/>
                  <a:gd name="connsiteX1" fmla="*/ 83344 w 185740"/>
                  <a:gd name="connsiteY1" fmla="*/ 0 h 446486"/>
                  <a:gd name="connsiteX2" fmla="*/ 185738 w 185740"/>
                  <a:gd name="connsiteY2" fmla="*/ 95251 h 446486"/>
                  <a:gd name="connsiteX3" fmla="*/ 166687 w 185740"/>
                  <a:gd name="connsiteY3" fmla="*/ 444105 h 446486"/>
                  <a:gd name="connsiteX4" fmla="*/ 52388 w 185740"/>
                  <a:gd name="connsiteY4" fmla="*/ 446486 h 446486"/>
                  <a:gd name="connsiteX5" fmla="*/ 0 w 185740"/>
                  <a:gd name="connsiteY5" fmla="*/ 95251 h 446486"/>
                  <a:gd name="connsiteX0" fmla="*/ 0 w 189705"/>
                  <a:gd name="connsiteY0" fmla="*/ 104776 h 456011"/>
                  <a:gd name="connsiteX1" fmla="*/ 85725 w 189705"/>
                  <a:gd name="connsiteY1" fmla="*/ 0 h 456011"/>
                  <a:gd name="connsiteX2" fmla="*/ 185738 w 189705"/>
                  <a:gd name="connsiteY2" fmla="*/ 104776 h 456011"/>
                  <a:gd name="connsiteX3" fmla="*/ 166687 w 189705"/>
                  <a:gd name="connsiteY3" fmla="*/ 453630 h 456011"/>
                  <a:gd name="connsiteX4" fmla="*/ 52388 w 189705"/>
                  <a:gd name="connsiteY4" fmla="*/ 456011 h 456011"/>
                  <a:gd name="connsiteX5" fmla="*/ 0 w 189705"/>
                  <a:gd name="connsiteY5" fmla="*/ 104776 h 456011"/>
                  <a:gd name="connsiteX0" fmla="*/ 0 w 182561"/>
                  <a:gd name="connsiteY0" fmla="*/ 104776 h 456011"/>
                  <a:gd name="connsiteX1" fmla="*/ 78581 w 182561"/>
                  <a:gd name="connsiteY1" fmla="*/ 0 h 456011"/>
                  <a:gd name="connsiteX2" fmla="*/ 178594 w 182561"/>
                  <a:gd name="connsiteY2" fmla="*/ 104776 h 456011"/>
                  <a:gd name="connsiteX3" fmla="*/ 159543 w 182561"/>
                  <a:gd name="connsiteY3" fmla="*/ 453630 h 456011"/>
                  <a:gd name="connsiteX4" fmla="*/ 45244 w 182561"/>
                  <a:gd name="connsiteY4" fmla="*/ 456011 h 456011"/>
                  <a:gd name="connsiteX5" fmla="*/ 0 w 182561"/>
                  <a:gd name="connsiteY5" fmla="*/ 104776 h 456011"/>
                  <a:gd name="connsiteX0" fmla="*/ 2 w 182563"/>
                  <a:gd name="connsiteY0" fmla="*/ 104776 h 456011"/>
                  <a:gd name="connsiteX1" fmla="*/ 78583 w 182563"/>
                  <a:gd name="connsiteY1" fmla="*/ 0 h 456011"/>
                  <a:gd name="connsiteX2" fmla="*/ 178596 w 182563"/>
                  <a:gd name="connsiteY2" fmla="*/ 104776 h 456011"/>
                  <a:gd name="connsiteX3" fmla="*/ 159545 w 182563"/>
                  <a:gd name="connsiteY3" fmla="*/ 453630 h 456011"/>
                  <a:gd name="connsiteX4" fmla="*/ 45246 w 182563"/>
                  <a:gd name="connsiteY4" fmla="*/ 456011 h 456011"/>
                  <a:gd name="connsiteX5" fmla="*/ 2 w 182563"/>
                  <a:gd name="connsiteY5" fmla="*/ 104776 h 456011"/>
                  <a:gd name="connsiteX0" fmla="*/ 2 w 178731"/>
                  <a:gd name="connsiteY0" fmla="*/ 104776 h 456011"/>
                  <a:gd name="connsiteX1" fmla="*/ 78583 w 178731"/>
                  <a:gd name="connsiteY1" fmla="*/ 0 h 456011"/>
                  <a:gd name="connsiteX2" fmla="*/ 178596 w 178731"/>
                  <a:gd name="connsiteY2" fmla="*/ 104776 h 456011"/>
                  <a:gd name="connsiteX3" fmla="*/ 159545 w 178731"/>
                  <a:gd name="connsiteY3" fmla="*/ 453630 h 456011"/>
                  <a:gd name="connsiteX4" fmla="*/ 45246 w 178731"/>
                  <a:gd name="connsiteY4" fmla="*/ 456011 h 456011"/>
                  <a:gd name="connsiteX5" fmla="*/ 2 w 178731"/>
                  <a:gd name="connsiteY5" fmla="*/ 104776 h 456011"/>
                  <a:gd name="connsiteX0" fmla="*/ 2 w 171723"/>
                  <a:gd name="connsiteY0" fmla="*/ 104776 h 456011"/>
                  <a:gd name="connsiteX1" fmla="*/ 78583 w 171723"/>
                  <a:gd name="connsiteY1" fmla="*/ 0 h 456011"/>
                  <a:gd name="connsiteX2" fmla="*/ 171452 w 171723"/>
                  <a:gd name="connsiteY2" fmla="*/ 107157 h 456011"/>
                  <a:gd name="connsiteX3" fmla="*/ 159545 w 171723"/>
                  <a:gd name="connsiteY3" fmla="*/ 453630 h 456011"/>
                  <a:gd name="connsiteX4" fmla="*/ 45246 w 171723"/>
                  <a:gd name="connsiteY4" fmla="*/ 456011 h 456011"/>
                  <a:gd name="connsiteX5" fmla="*/ 2 w 171723"/>
                  <a:gd name="connsiteY5" fmla="*/ 104776 h 456011"/>
                  <a:gd name="connsiteX0" fmla="*/ 3 w 164580"/>
                  <a:gd name="connsiteY0" fmla="*/ 104776 h 456011"/>
                  <a:gd name="connsiteX1" fmla="*/ 71440 w 164580"/>
                  <a:gd name="connsiteY1" fmla="*/ 0 h 456011"/>
                  <a:gd name="connsiteX2" fmla="*/ 164309 w 164580"/>
                  <a:gd name="connsiteY2" fmla="*/ 107157 h 456011"/>
                  <a:gd name="connsiteX3" fmla="*/ 152402 w 164580"/>
                  <a:gd name="connsiteY3" fmla="*/ 453630 h 456011"/>
                  <a:gd name="connsiteX4" fmla="*/ 38103 w 164580"/>
                  <a:gd name="connsiteY4" fmla="*/ 456011 h 456011"/>
                  <a:gd name="connsiteX5" fmla="*/ 3 w 164580"/>
                  <a:gd name="connsiteY5" fmla="*/ 104776 h 456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64580" h="456011">
                    <a:moveTo>
                      <a:pt x="3" y="104776"/>
                    </a:moveTo>
                    <a:cubicBezTo>
                      <a:pt x="-394" y="30759"/>
                      <a:pt x="40484" y="0"/>
                      <a:pt x="71440" y="0"/>
                    </a:cubicBezTo>
                    <a:cubicBezTo>
                      <a:pt x="122730" y="0"/>
                      <a:pt x="162721" y="31552"/>
                      <a:pt x="164309" y="107157"/>
                    </a:cubicBezTo>
                    <a:cubicBezTo>
                      <a:pt x="165897" y="182762"/>
                      <a:pt x="160340" y="287935"/>
                      <a:pt x="152402" y="453630"/>
                    </a:cubicBezTo>
                    <a:lnTo>
                      <a:pt x="38103" y="456011"/>
                    </a:lnTo>
                    <a:cubicBezTo>
                      <a:pt x="23022" y="338933"/>
                      <a:pt x="400" y="178793"/>
                      <a:pt x="3" y="104776"/>
                    </a:cubicBezTo>
                    <a:close/>
                  </a:path>
                </a:pathLst>
              </a:custGeom>
              <a:solidFill>
                <a:srgbClr val="FFCC99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664" name="フリーフォーム: 図形 663">
                <a:extLst>
                  <a:ext uri="{FF2B5EF4-FFF2-40B4-BE49-F238E27FC236}">
                    <a16:creationId xmlns:a16="http://schemas.microsoft.com/office/drawing/2014/main" id="{185CD187-52EE-42AE-B2D3-9C02939E6A45}"/>
                  </a:ext>
                </a:extLst>
              </p:cNvPr>
              <p:cNvSpPr/>
              <p:nvPr/>
            </p:nvSpPr>
            <p:spPr>
              <a:xfrm>
                <a:off x="6396281" y="5077880"/>
                <a:ext cx="504510" cy="656316"/>
              </a:xfrm>
              <a:custGeom>
                <a:avLst/>
                <a:gdLst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5373 w 908782"/>
                  <a:gd name="connsiteY30" fmla="*/ 871697 h 1186995"/>
                  <a:gd name="connsiteX31" fmla="*/ 305120 w 908782"/>
                  <a:gd name="connsiteY31" fmla="*/ 846888 h 1186995"/>
                  <a:gd name="connsiteX32" fmla="*/ 275939 w 908782"/>
                  <a:gd name="connsiteY32" fmla="*/ 808078 h 1186995"/>
                  <a:gd name="connsiteX33" fmla="*/ 272462 w 908782"/>
                  <a:gd name="connsiteY33" fmla="*/ 800463 h 1186995"/>
                  <a:gd name="connsiteX34" fmla="*/ 42918 w 908782"/>
                  <a:gd name="connsiteY34" fmla="*/ 636252 h 1186995"/>
                  <a:gd name="connsiteX35" fmla="*/ 31861 w 908782"/>
                  <a:gd name="connsiteY35" fmla="*/ 629525 h 1186995"/>
                  <a:gd name="connsiteX36" fmla="*/ 4927 w 908782"/>
                  <a:gd name="connsiteY36" fmla="*/ 553109 h 1186995"/>
                  <a:gd name="connsiteX37" fmla="*/ 55160 w 908782"/>
                  <a:gd name="connsiteY37" fmla="*/ 525340 h 1186995"/>
                  <a:gd name="connsiteX38" fmla="*/ 82428 w 908782"/>
                  <a:gd name="connsiteY38" fmla="*/ 529476 h 1186995"/>
                  <a:gd name="connsiteX39" fmla="*/ 91299 w 908782"/>
                  <a:gd name="connsiteY39" fmla="*/ 533117 h 1186995"/>
                  <a:gd name="connsiteX40" fmla="*/ 91426 w 908782"/>
                  <a:gd name="connsiteY40" fmla="*/ 532883 h 1186995"/>
                  <a:gd name="connsiteX41" fmla="*/ 245293 w 908782"/>
                  <a:gd name="connsiteY41" fmla="*/ 588688 h 1186995"/>
                  <a:gd name="connsiteX42" fmla="*/ 262773 w 908782"/>
                  <a:gd name="connsiteY42" fmla="*/ 496575 h 1186995"/>
                  <a:gd name="connsiteX43" fmla="*/ 176816 w 908782"/>
                  <a:gd name="connsiteY43" fmla="*/ 164190 h 1186995"/>
                  <a:gd name="connsiteX44" fmla="*/ 177061 w 908782"/>
                  <a:gd name="connsiteY44" fmla="*/ 164117 h 1186995"/>
                  <a:gd name="connsiteX45" fmla="*/ 175674 w 908782"/>
                  <a:gd name="connsiteY45" fmla="*/ 156940 h 1186995"/>
                  <a:gd name="connsiteX46" fmla="*/ 210558 w 908782"/>
                  <a:gd name="connsiteY46" fmla="*/ 104638 h 1186995"/>
                  <a:gd name="connsiteX47" fmla="*/ 230103 w 908782"/>
                  <a:gd name="connsiteY47" fmla="*/ 102939 h 1186995"/>
                  <a:gd name="connsiteX48" fmla="*/ 272235 w 908782"/>
                  <a:gd name="connsiteY48" fmla="*/ 138747 h 1186995"/>
                  <a:gd name="connsiteX49" fmla="*/ 272592 w 908782"/>
                  <a:gd name="connsiteY49" fmla="*/ 140596 h 1186995"/>
                  <a:gd name="connsiteX50" fmla="*/ 385702 w 908782"/>
                  <a:gd name="connsiteY50" fmla="*/ 452863 h 1186995"/>
                  <a:gd name="connsiteX51" fmla="*/ 436078 w 908782"/>
                  <a:gd name="connsiteY51" fmla="*/ 63481 h 1186995"/>
                  <a:gd name="connsiteX52" fmla="*/ 436070 w 908782"/>
                  <a:gd name="connsiteY52" fmla="*/ 62274 h 1186995"/>
                  <a:gd name="connsiteX53" fmla="*/ 489897 w 908782"/>
                  <a:gd name="connsiteY53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05120 w 908782"/>
                  <a:gd name="connsiteY30" fmla="*/ 846888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66346 w 908782"/>
                  <a:gd name="connsiteY27" fmla="*/ 863820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279722 w 908782"/>
                  <a:gd name="connsiteY29" fmla="*/ 1186995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723386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6995"/>
                  <a:gd name="connsiteX1" fmla="*/ 534658 w 908782"/>
                  <a:gd name="connsiteY1" fmla="*/ 69088 h 1186995"/>
                  <a:gd name="connsiteX2" fmla="*/ 534315 w 908782"/>
                  <a:gd name="connsiteY2" fmla="*/ 71444 h 1186995"/>
                  <a:gd name="connsiteX3" fmla="*/ 536968 w 908782"/>
                  <a:gd name="connsiteY3" fmla="*/ 448289 h 1186995"/>
                  <a:gd name="connsiteX4" fmla="*/ 652132 w 908782"/>
                  <a:gd name="connsiteY4" fmla="*/ 136994 h 1186995"/>
                  <a:gd name="connsiteX5" fmla="*/ 652546 w 908782"/>
                  <a:gd name="connsiteY5" fmla="*/ 134924 h 1186995"/>
                  <a:gd name="connsiteX6" fmla="*/ 716923 w 908782"/>
                  <a:gd name="connsiteY6" fmla="*/ 89234 h 1186995"/>
                  <a:gd name="connsiteX7" fmla="*/ 749936 w 908782"/>
                  <a:gd name="connsiteY7" fmla="*/ 149804 h 1186995"/>
                  <a:gd name="connsiteX8" fmla="*/ 748083 w 908782"/>
                  <a:gd name="connsiteY8" fmla="*/ 159071 h 1186995"/>
                  <a:gd name="connsiteX9" fmla="*/ 748337 w 908782"/>
                  <a:gd name="connsiteY9" fmla="*/ 159144 h 1186995"/>
                  <a:gd name="connsiteX10" fmla="*/ 677602 w 908782"/>
                  <a:gd name="connsiteY10" fmla="*/ 485375 h 1186995"/>
                  <a:gd name="connsiteX11" fmla="*/ 836157 w 908782"/>
                  <a:gd name="connsiteY11" fmla="*/ 298543 h 1186995"/>
                  <a:gd name="connsiteX12" fmla="*/ 836571 w 908782"/>
                  <a:gd name="connsiteY12" fmla="*/ 297735 h 1186995"/>
                  <a:gd name="connsiteX13" fmla="*/ 837706 w 908782"/>
                  <a:gd name="connsiteY13" fmla="*/ 296582 h 1186995"/>
                  <a:gd name="connsiteX14" fmla="*/ 840131 w 908782"/>
                  <a:gd name="connsiteY14" fmla="*/ 293512 h 1186995"/>
                  <a:gd name="connsiteX15" fmla="*/ 840480 w 908782"/>
                  <a:gd name="connsiteY15" fmla="*/ 293764 h 1186995"/>
                  <a:gd name="connsiteX16" fmla="*/ 850194 w 908782"/>
                  <a:gd name="connsiteY16" fmla="*/ 283894 h 1186995"/>
                  <a:gd name="connsiteX17" fmla="*/ 895778 w 908782"/>
                  <a:gd name="connsiteY17" fmla="*/ 279661 h 1186995"/>
                  <a:gd name="connsiteX18" fmla="*/ 906093 w 908782"/>
                  <a:gd name="connsiteY18" fmla="*/ 324264 h 1186995"/>
                  <a:gd name="connsiteX19" fmla="*/ 899778 w 908782"/>
                  <a:gd name="connsiteY19" fmla="*/ 336589 h 1186995"/>
                  <a:gd name="connsiteX20" fmla="*/ 900098 w 908782"/>
                  <a:gd name="connsiteY20" fmla="*/ 336820 h 1186995"/>
                  <a:gd name="connsiteX21" fmla="*/ 898125 w 908782"/>
                  <a:gd name="connsiteY21" fmla="*/ 339815 h 1186995"/>
                  <a:gd name="connsiteX22" fmla="*/ 897238 w 908782"/>
                  <a:gd name="connsiteY22" fmla="*/ 341548 h 1186995"/>
                  <a:gd name="connsiteX23" fmla="*/ 896471 w 908782"/>
                  <a:gd name="connsiteY23" fmla="*/ 342326 h 1186995"/>
                  <a:gd name="connsiteX24" fmla="*/ 747983 w 908782"/>
                  <a:gd name="connsiteY24" fmla="*/ 611199 h 1186995"/>
                  <a:gd name="connsiteX25" fmla="*/ 734480 w 908782"/>
                  <a:gd name="connsiteY25" fmla="*/ 726183 h 1186995"/>
                  <a:gd name="connsiteX26" fmla="*/ 713151 w 908782"/>
                  <a:gd name="connsiteY26" fmla="*/ 803787 h 1186995"/>
                  <a:gd name="connsiteX27" fmla="*/ 649677 w 908782"/>
                  <a:gd name="connsiteY27" fmla="*/ 890013 h 1186995"/>
                  <a:gd name="connsiteX28" fmla="*/ 697192 w 908782"/>
                  <a:gd name="connsiteY28" fmla="*/ 1186995 h 1186995"/>
                  <a:gd name="connsiteX29" fmla="*/ 310678 w 908782"/>
                  <a:gd name="connsiteY29" fmla="*/ 1179852 h 1186995"/>
                  <a:gd name="connsiteX30" fmla="*/ 336076 w 908782"/>
                  <a:gd name="connsiteY30" fmla="*/ 875463 h 1186995"/>
                  <a:gd name="connsiteX31" fmla="*/ 275939 w 908782"/>
                  <a:gd name="connsiteY31" fmla="*/ 808078 h 1186995"/>
                  <a:gd name="connsiteX32" fmla="*/ 272462 w 908782"/>
                  <a:gd name="connsiteY32" fmla="*/ 800463 h 1186995"/>
                  <a:gd name="connsiteX33" fmla="*/ 42918 w 908782"/>
                  <a:gd name="connsiteY33" fmla="*/ 636252 h 1186995"/>
                  <a:gd name="connsiteX34" fmla="*/ 31861 w 908782"/>
                  <a:gd name="connsiteY34" fmla="*/ 629525 h 1186995"/>
                  <a:gd name="connsiteX35" fmla="*/ 4927 w 908782"/>
                  <a:gd name="connsiteY35" fmla="*/ 553109 h 1186995"/>
                  <a:gd name="connsiteX36" fmla="*/ 55160 w 908782"/>
                  <a:gd name="connsiteY36" fmla="*/ 525340 h 1186995"/>
                  <a:gd name="connsiteX37" fmla="*/ 82428 w 908782"/>
                  <a:gd name="connsiteY37" fmla="*/ 529476 h 1186995"/>
                  <a:gd name="connsiteX38" fmla="*/ 91299 w 908782"/>
                  <a:gd name="connsiteY38" fmla="*/ 533117 h 1186995"/>
                  <a:gd name="connsiteX39" fmla="*/ 91426 w 908782"/>
                  <a:gd name="connsiteY39" fmla="*/ 532883 h 1186995"/>
                  <a:gd name="connsiteX40" fmla="*/ 245293 w 908782"/>
                  <a:gd name="connsiteY40" fmla="*/ 588688 h 1186995"/>
                  <a:gd name="connsiteX41" fmla="*/ 262773 w 908782"/>
                  <a:gd name="connsiteY41" fmla="*/ 496575 h 1186995"/>
                  <a:gd name="connsiteX42" fmla="*/ 176816 w 908782"/>
                  <a:gd name="connsiteY42" fmla="*/ 164190 h 1186995"/>
                  <a:gd name="connsiteX43" fmla="*/ 177061 w 908782"/>
                  <a:gd name="connsiteY43" fmla="*/ 164117 h 1186995"/>
                  <a:gd name="connsiteX44" fmla="*/ 175674 w 908782"/>
                  <a:gd name="connsiteY44" fmla="*/ 156940 h 1186995"/>
                  <a:gd name="connsiteX45" fmla="*/ 210558 w 908782"/>
                  <a:gd name="connsiteY45" fmla="*/ 104638 h 1186995"/>
                  <a:gd name="connsiteX46" fmla="*/ 230103 w 908782"/>
                  <a:gd name="connsiteY46" fmla="*/ 102939 h 1186995"/>
                  <a:gd name="connsiteX47" fmla="*/ 272235 w 908782"/>
                  <a:gd name="connsiteY47" fmla="*/ 138747 h 1186995"/>
                  <a:gd name="connsiteX48" fmla="*/ 272592 w 908782"/>
                  <a:gd name="connsiteY48" fmla="*/ 140596 h 1186995"/>
                  <a:gd name="connsiteX49" fmla="*/ 385702 w 908782"/>
                  <a:gd name="connsiteY49" fmla="*/ 452863 h 1186995"/>
                  <a:gd name="connsiteX50" fmla="*/ 436078 w 908782"/>
                  <a:gd name="connsiteY50" fmla="*/ 63481 h 1186995"/>
                  <a:gd name="connsiteX51" fmla="*/ 436070 w 908782"/>
                  <a:gd name="connsiteY51" fmla="*/ 62274 h 1186995"/>
                  <a:gd name="connsiteX52" fmla="*/ 489897 w 908782"/>
                  <a:gd name="connsiteY52" fmla="*/ 90 h 1186995"/>
                  <a:gd name="connsiteX0" fmla="*/ 489897 w 908782"/>
                  <a:gd name="connsiteY0" fmla="*/ 90 h 1182232"/>
                  <a:gd name="connsiteX1" fmla="*/ 534658 w 908782"/>
                  <a:gd name="connsiteY1" fmla="*/ 69088 h 1182232"/>
                  <a:gd name="connsiteX2" fmla="*/ 534315 w 908782"/>
                  <a:gd name="connsiteY2" fmla="*/ 71444 h 1182232"/>
                  <a:gd name="connsiteX3" fmla="*/ 536968 w 908782"/>
                  <a:gd name="connsiteY3" fmla="*/ 448289 h 1182232"/>
                  <a:gd name="connsiteX4" fmla="*/ 652132 w 908782"/>
                  <a:gd name="connsiteY4" fmla="*/ 136994 h 1182232"/>
                  <a:gd name="connsiteX5" fmla="*/ 652546 w 908782"/>
                  <a:gd name="connsiteY5" fmla="*/ 134924 h 1182232"/>
                  <a:gd name="connsiteX6" fmla="*/ 716923 w 908782"/>
                  <a:gd name="connsiteY6" fmla="*/ 89234 h 1182232"/>
                  <a:gd name="connsiteX7" fmla="*/ 749936 w 908782"/>
                  <a:gd name="connsiteY7" fmla="*/ 149804 h 1182232"/>
                  <a:gd name="connsiteX8" fmla="*/ 748083 w 908782"/>
                  <a:gd name="connsiteY8" fmla="*/ 159071 h 1182232"/>
                  <a:gd name="connsiteX9" fmla="*/ 748337 w 908782"/>
                  <a:gd name="connsiteY9" fmla="*/ 159144 h 1182232"/>
                  <a:gd name="connsiteX10" fmla="*/ 677602 w 908782"/>
                  <a:gd name="connsiteY10" fmla="*/ 485375 h 1182232"/>
                  <a:gd name="connsiteX11" fmla="*/ 836157 w 908782"/>
                  <a:gd name="connsiteY11" fmla="*/ 298543 h 1182232"/>
                  <a:gd name="connsiteX12" fmla="*/ 836571 w 908782"/>
                  <a:gd name="connsiteY12" fmla="*/ 297735 h 1182232"/>
                  <a:gd name="connsiteX13" fmla="*/ 837706 w 908782"/>
                  <a:gd name="connsiteY13" fmla="*/ 296582 h 1182232"/>
                  <a:gd name="connsiteX14" fmla="*/ 840131 w 908782"/>
                  <a:gd name="connsiteY14" fmla="*/ 293512 h 1182232"/>
                  <a:gd name="connsiteX15" fmla="*/ 840480 w 908782"/>
                  <a:gd name="connsiteY15" fmla="*/ 293764 h 1182232"/>
                  <a:gd name="connsiteX16" fmla="*/ 850194 w 908782"/>
                  <a:gd name="connsiteY16" fmla="*/ 283894 h 1182232"/>
                  <a:gd name="connsiteX17" fmla="*/ 895778 w 908782"/>
                  <a:gd name="connsiteY17" fmla="*/ 279661 h 1182232"/>
                  <a:gd name="connsiteX18" fmla="*/ 906093 w 908782"/>
                  <a:gd name="connsiteY18" fmla="*/ 324264 h 1182232"/>
                  <a:gd name="connsiteX19" fmla="*/ 899778 w 908782"/>
                  <a:gd name="connsiteY19" fmla="*/ 336589 h 1182232"/>
                  <a:gd name="connsiteX20" fmla="*/ 900098 w 908782"/>
                  <a:gd name="connsiteY20" fmla="*/ 336820 h 1182232"/>
                  <a:gd name="connsiteX21" fmla="*/ 898125 w 908782"/>
                  <a:gd name="connsiteY21" fmla="*/ 339815 h 1182232"/>
                  <a:gd name="connsiteX22" fmla="*/ 897238 w 908782"/>
                  <a:gd name="connsiteY22" fmla="*/ 341548 h 1182232"/>
                  <a:gd name="connsiteX23" fmla="*/ 896471 w 908782"/>
                  <a:gd name="connsiteY23" fmla="*/ 342326 h 1182232"/>
                  <a:gd name="connsiteX24" fmla="*/ 747983 w 908782"/>
                  <a:gd name="connsiteY24" fmla="*/ 611199 h 1182232"/>
                  <a:gd name="connsiteX25" fmla="*/ 734480 w 908782"/>
                  <a:gd name="connsiteY25" fmla="*/ 726183 h 1182232"/>
                  <a:gd name="connsiteX26" fmla="*/ 713151 w 908782"/>
                  <a:gd name="connsiteY26" fmla="*/ 803787 h 1182232"/>
                  <a:gd name="connsiteX27" fmla="*/ 649677 w 908782"/>
                  <a:gd name="connsiteY27" fmla="*/ 890013 h 1182232"/>
                  <a:gd name="connsiteX28" fmla="*/ 692430 w 908782"/>
                  <a:gd name="connsiteY28" fmla="*/ 1182232 h 1182232"/>
                  <a:gd name="connsiteX29" fmla="*/ 310678 w 908782"/>
                  <a:gd name="connsiteY29" fmla="*/ 1179852 h 1182232"/>
                  <a:gd name="connsiteX30" fmla="*/ 336076 w 908782"/>
                  <a:gd name="connsiteY30" fmla="*/ 875463 h 1182232"/>
                  <a:gd name="connsiteX31" fmla="*/ 275939 w 908782"/>
                  <a:gd name="connsiteY31" fmla="*/ 808078 h 1182232"/>
                  <a:gd name="connsiteX32" fmla="*/ 272462 w 908782"/>
                  <a:gd name="connsiteY32" fmla="*/ 800463 h 1182232"/>
                  <a:gd name="connsiteX33" fmla="*/ 42918 w 908782"/>
                  <a:gd name="connsiteY33" fmla="*/ 636252 h 1182232"/>
                  <a:gd name="connsiteX34" fmla="*/ 31861 w 908782"/>
                  <a:gd name="connsiteY34" fmla="*/ 629525 h 1182232"/>
                  <a:gd name="connsiteX35" fmla="*/ 4927 w 908782"/>
                  <a:gd name="connsiteY35" fmla="*/ 553109 h 1182232"/>
                  <a:gd name="connsiteX36" fmla="*/ 55160 w 908782"/>
                  <a:gd name="connsiteY36" fmla="*/ 525340 h 1182232"/>
                  <a:gd name="connsiteX37" fmla="*/ 82428 w 908782"/>
                  <a:gd name="connsiteY37" fmla="*/ 529476 h 1182232"/>
                  <a:gd name="connsiteX38" fmla="*/ 91299 w 908782"/>
                  <a:gd name="connsiteY38" fmla="*/ 533117 h 1182232"/>
                  <a:gd name="connsiteX39" fmla="*/ 91426 w 908782"/>
                  <a:gd name="connsiteY39" fmla="*/ 532883 h 1182232"/>
                  <a:gd name="connsiteX40" fmla="*/ 245293 w 908782"/>
                  <a:gd name="connsiteY40" fmla="*/ 588688 h 1182232"/>
                  <a:gd name="connsiteX41" fmla="*/ 262773 w 908782"/>
                  <a:gd name="connsiteY41" fmla="*/ 496575 h 1182232"/>
                  <a:gd name="connsiteX42" fmla="*/ 176816 w 908782"/>
                  <a:gd name="connsiteY42" fmla="*/ 164190 h 1182232"/>
                  <a:gd name="connsiteX43" fmla="*/ 177061 w 908782"/>
                  <a:gd name="connsiteY43" fmla="*/ 164117 h 1182232"/>
                  <a:gd name="connsiteX44" fmla="*/ 175674 w 908782"/>
                  <a:gd name="connsiteY44" fmla="*/ 156940 h 1182232"/>
                  <a:gd name="connsiteX45" fmla="*/ 210558 w 908782"/>
                  <a:gd name="connsiteY45" fmla="*/ 104638 h 1182232"/>
                  <a:gd name="connsiteX46" fmla="*/ 230103 w 908782"/>
                  <a:gd name="connsiteY46" fmla="*/ 102939 h 1182232"/>
                  <a:gd name="connsiteX47" fmla="*/ 272235 w 908782"/>
                  <a:gd name="connsiteY47" fmla="*/ 138747 h 1182232"/>
                  <a:gd name="connsiteX48" fmla="*/ 272592 w 908782"/>
                  <a:gd name="connsiteY48" fmla="*/ 140596 h 1182232"/>
                  <a:gd name="connsiteX49" fmla="*/ 385702 w 908782"/>
                  <a:gd name="connsiteY49" fmla="*/ 452863 h 1182232"/>
                  <a:gd name="connsiteX50" fmla="*/ 436078 w 908782"/>
                  <a:gd name="connsiteY50" fmla="*/ 63481 h 1182232"/>
                  <a:gd name="connsiteX51" fmla="*/ 436070 w 908782"/>
                  <a:gd name="connsiteY51" fmla="*/ 62274 h 1182232"/>
                  <a:gd name="connsiteX52" fmla="*/ 489897 w 908782"/>
                  <a:gd name="connsiteY52" fmla="*/ 90 h 1182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908782" h="1182232">
                    <a:moveTo>
                      <a:pt x="489897" y="90"/>
                    </a:moveTo>
                    <a:cubicBezTo>
                      <a:pt x="517122" y="1972"/>
                      <a:pt x="537162" y="32863"/>
                      <a:pt x="534658" y="69088"/>
                    </a:cubicBezTo>
                    <a:cubicBezTo>
                      <a:pt x="534544" y="69873"/>
                      <a:pt x="534430" y="70659"/>
                      <a:pt x="534315" y="71444"/>
                    </a:cubicBezTo>
                    <a:cubicBezTo>
                      <a:pt x="535199" y="197059"/>
                      <a:pt x="518404" y="446116"/>
                      <a:pt x="536968" y="448289"/>
                    </a:cubicBezTo>
                    <a:cubicBezTo>
                      <a:pt x="555532" y="450462"/>
                      <a:pt x="613744" y="240759"/>
                      <a:pt x="652132" y="136994"/>
                    </a:cubicBezTo>
                    <a:lnTo>
                      <a:pt x="652546" y="134924"/>
                    </a:lnTo>
                    <a:cubicBezTo>
                      <a:pt x="661882" y="102209"/>
                      <a:pt x="690704" y="81753"/>
                      <a:pt x="716923" y="89234"/>
                    </a:cubicBezTo>
                    <a:cubicBezTo>
                      <a:pt x="739865" y="95781"/>
                      <a:pt x="753212" y="121548"/>
                      <a:pt x="749936" y="149804"/>
                    </a:cubicBezTo>
                    <a:lnTo>
                      <a:pt x="748083" y="159071"/>
                    </a:lnTo>
                    <a:lnTo>
                      <a:pt x="748337" y="159144"/>
                    </a:lnTo>
                    <a:cubicBezTo>
                      <a:pt x="724341" y="268900"/>
                      <a:pt x="661637" y="476231"/>
                      <a:pt x="677602" y="485375"/>
                    </a:cubicBezTo>
                    <a:cubicBezTo>
                      <a:pt x="693568" y="494518"/>
                      <a:pt x="782888" y="361833"/>
                      <a:pt x="836157" y="298543"/>
                    </a:cubicBezTo>
                    <a:lnTo>
                      <a:pt x="836571" y="297735"/>
                    </a:lnTo>
                    <a:lnTo>
                      <a:pt x="837706" y="296582"/>
                    </a:lnTo>
                    <a:lnTo>
                      <a:pt x="840131" y="293512"/>
                    </a:lnTo>
                    <a:lnTo>
                      <a:pt x="840480" y="293764"/>
                    </a:lnTo>
                    <a:lnTo>
                      <a:pt x="850194" y="283894"/>
                    </a:lnTo>
                    <a:cubicBezTo>
                      <a:pt x="865162" y="272871"/>
                      <a:pt x="883213" y="270587"/>
                      <a:pt x="895778" y="279661"/>
                    </a:cubicBezTo>
                    <a:cubicBezTo>
                      <a:pt x="908342" y="288735"/>
                      <a:pt x="911851" y="306589"/>
                      <a:pt x="906093" y="324264"/>
                    </a:cubicBezTo>
                    <a:lnTo>
                      <a:pt x="899778" y="336589"/>
                    </a:lnTo>
                    <a:lnTo>
                      <a:pt x="900098" y="336820"/>
                    </a:lnTo>
                    <a:lnTo>
                      <a:pt x="898125" y="339815"/>
                    </a:lnTo>
                    <a:lnTo>
                      <a:pt x="897238" y="341548"/>
                    </a:lnTo>
                    <a:lnTo>
                      <a:pt x="896471" y="342326"/>
                    </a:lnTo>
                    <a:lnTo>
                      <a:pt x="747983" y="611199"/>
                    </a:lnTo>
                    <a:cubicBezTo>
                      <a:pt x="744434" y="662558"/>
                      <a:pt x="738029" y="674824"/>
                      <a:pt x="734480" y="726183"/>
                    </a:cubicBezTo>
                    <a:cubicBezTo>
                      <a:pt x="732550" y="754100"/>
                      <a:pt x="725054" y="780305"/>
                      <a:pt x="713151" y="803787"/>
                    </a:cubicBezTo>
                    <a:lnTo>
                      <a:pt x="649677" y="890013"/>
                    </a:lnTo>
                    <a:lnTo>
                      <a:pt x="692430" y="1182232"/>
                    </a:lnTo>
                    <a:lnTo>
                      <a:pt x="310678" y="1179852"/>
                    </a:lnTo>
                    <a:lnTo>
                      <a:pt x="336076" y="875463"/>
                    </a:lnTo>
                    <a:cubicBezTo>
                      <a:pt x="324859" y="863757"/>
                      <a:pt x="284094" y="822151"/>
                      <a:pt x="275939" y="808078"/>
                    </a:cubicBezTo>
                    <a:lnTo>
                      <a:pt x="272462" y="800463"/>
                    </a:lnTo>
                    <a:lnTo>
                      <a:pt x="42918" y="636252"/>
                    </a:lnTo>
                    <a:lnTo>
                      <a:pt x="31861" y="629525"/>
                    </a:lnTo>
                    <a:cubicBezTo>
                      <a:pt x="4467" y="609702"/>
                      <a:pt x="-7545" y="577785"/>
                      <a:pt x="4927" y="553109"/>
                    </a:cubicBezTo>
                    <a:cubicBezTo>
                      <a:pt x="13835" y="535484"/>
                      <a:pt x="33127" y="525724"/>
                      <a:pt x="55160" y="525340"/>
                    </a:cubicBezTo>
                    <a:cubicBezTo>
                      <a:pt x="63974" y="525187"/>
                      <a:pt x="73225" y="526533"/>
                      <a:pt x="82428" y="529476"/>
                    </a:cubicBezTo>
                    <a:lnTo>
                      <a:pt x="91299" y="533117"/>
                    </a:lnTo>
                    <a:cubicBezTo>
                      <a:pt x="91341" y="533039"/>
                      <a:pt x="91384" y="532961"/>
                      <a:pt x="91426" y="532883"/>
                    </a:cubicBezTo>
                    <a:cubicBezTo>
                      <a:pt x="146242" y="554043"/>
                      <a:pt x="223212" y="606693"/>
                      <a:pt x="245293" y="588688"/>
                    </a:cubicBezTo>
                    <a:cubicBezTo>
                      <a:pt x="267374" y="570683"/>
                      <a:pt x="271201" y="525371"/>
                      <a:pt x="262773" y="496575"/>
                    </a:cubicBezTo>
                    <a:cubicBezTo>
                      <a:pt x="254345" y="467779"/>
                      <a:pt x="205468" y="274985"/>
                      <a:pt x="176816" y="164190"/>
                    </a:cubicBezTo>
                    <a:lnTo>
                      <a:pt x="177061" y="164117"/>
                    </a:lnTo>
                    <a:lnTo>
                      <a:pt x="175674" y="156940"/>
                    </a:lnTo>
                    <a:cubicBezTo>
                      <a:pt x="173541" y="133658"/>
                      <a:pt x="187694" y="111450"/>
                      <a:pt x="210558" y="104638"/>
                    </a:cubicBezTo>
                    <a:cubicBezTo>
                      <a:pt x="217090" y="102691"/>
                      <a:pt x="223716" y="102186"/>
                      <a:pt x="230103" y="102939"/>
                    </a:cubicBezTo>
                    <a:cubicBezTo>
                      <a:pt x="249265" y="105197"/>
                      <a:pt x="266285" y="118779"/>
                      <a:pt x="272235" y="138747"/>
                    </a:cubicBezTo>
                    <a:lnTo>
                      <a:pt x="272592" y="140596"/>
                    </a:lnTo>
                    <a:cubicBezTo>
                      <a:pt x="310296" y="244685"/>
                      <a:pt x="373147" y="461056"/>
                      <a:pt x="385702" y="452863"/>
                    </a:cubicBezTo>
                    <a:cubicBezTo>
                      <a:pt x="398257" y="444670"/>
                      <a:pt x="419286" y="193275"/>
                      <a:pt x="436078" y="63481"/>
                    </a:cubicBezTo>
                    <a:cubicBezTo>
                      <a:pt x="436075" y="63078"/>
                      <a:pt x="436073" y="62676"/>
                      <a:pt x="436070" y="62274"/>
                    </a:cubicBezTo>
                    <a:cubicBezTo>
                      <a:pt x="438574" y="26049"/>
                      <a:pt x="462673" y="-1792"/>
                      <a:pt x="489897" y="9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5" name="グループ化 664">
              <a:extLst>
                <a:ext uri="{FF2B5EF4-FFF2-40B4-BE49-F238E27FC236}">
                  <a16:creationId xmlns:a16="http://schemas.microsoft.com/office/drawing/2014/main" id="{87D6C915-B228-4236-BB81-7C07DEA2FE7D}"/>
                </a:ext>
              </a:extLst>
            </p:cNvPr>
            <p:cNvGrpSpPr/>
            <p:nvPr/>
          </p:nvGrpSpPr>
          <p:grpSpPr>
            <a:xfrm>
              <a:off x="7635516" y="4295775"/>
              <a:ext cx="816398" cy="554812"/>
              <a:chOff x="1107834" y="-587385"/>
              <a:chExt cx="1930356" cy="1212723"/>
            </a:xfrm>
          </p:grpSpPr>
          <p:sp>
            <p:nvSpPr>
              <p:cNvPr id="666" name="四角形: 角を丸くする 665">
                <a:extLst>
                  <a:ext uri="{FF2B5EF4-FFF2-40B4-BE49-F238E27FC236}">
                    <a16:creationId xmlns:a16="http://schemas.microsoft.com/office/drawing/2014/main" id="{A727A79B-4B1E-4BFE-9C1A-0614AFDDD98B}"/>
                  </a:ext>
                </a:extLst>
              </p:cNvPr>
              <p:cNvSpPr/>
              <p:nvPr/>
            </p:nvSpPr>
            <p:spPr>
              <a:xfrm rot="2700000">
                <a:off x="973969" y="136189"/>
                <a:ext cx="359324" cy="91593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 dirty="0"/>
              </a:p>
            </p:txBody>
          </p:sp>
          <p:sp>
            <p:nvSpPr>
              <p:cNvPr id="667" name="四角形: 角を丸くする 666">
                <a:extLst>
                  <a:ext uri="{FF2B5EF4-FFF2-40B4-BE49-F238E27FC236}">
                    <a16:creationId xmlns:a16="http://schemas.microsoft.com/office/drawing/2014/main" id="{7E8AB7AB-E72D-4E0C-A95A-907179E005B4}"/>
                  </a:ext>
                </a:extLst>
              </p:cNvPr>
              <p:cNvSpPr/>
              <p:nvPr/>
            </p:nvSpPr>
            <p:spPr>
              <a:xfrm rot="2700000">
                <a:off x="897345" y="-367181"/>
                <a:ext cx="524196" cy="83788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68" name="グループ化 667">
                <a:extLst>
                  <a:ext uri="{FF2B5EF4-FFF2-40B4-BE49-F238E27FC236}">
                    <a16:creationId xmlns:a16="http://schemas.microsoft.com/office/drawing/2014/main" id="{DFD2E945-4E0D-49B0-9608-33845C426A34}"/>
                  </a:ext>
                </a:extLst>
              </p:cNvPr>
              <p:cNvGrpSpPr/>
              <p:nvPr/>
            </p:nvGrpSpPr>
            <p:grpSpPr>
              <a:xfrm flipH="1">
                <a:off x="2513993" y="-346245"/>
                <a:ext cx="524197" cy="618117"/>
                <a:chOff x="1578330" y="-346245"/>
                <a:chExt cx="524197" cy="618117"/>
              </a:xfrm>
            </p:grpSpPr>
            <p:sp>
              <p:nvSpPr>
                <p:cNvPr id="671" name="四角形: 角を丸くする 670">
                  <a:extLst>
                    <a:ext uri="{FF2B5EF4-FFF2-40B4-BE49-F238E27FC236}">
                      <a16:creationId xmlns:a16="http://schemas.microsoft.com/office/drawing/2014/main" id="{24453DFC-B4E8-4B21-B47E-ED938B992517}"/>
                    </a:ext>
                  </a:extLst>
                </p:cNvPr>
                <p:cNvSpPr/>
                <p:nvPr/>
              </p:nvSpPr>
              <p:spPr>
                <a:xfrm rot="2621217">
                  <a:off x="1697152" y="171938"/>
                  <a:ext cx="383508" cy="99934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2" name="四角形: 角を丸くする 671">
                  <a:extLst>
                    <a:ext uri="{FF2B5EF4-FFF2-40B4-BE49-F238E27FC236}">
                      <a16:creationId xmlns:a16="http://schemas.microsoft.com/office/drawing/2014/main" id="{6146F7B7-0C52-4BDE-84AC-36534260608F}"/>
                    </a:ext>
                  </a:extLst>
                </p:cNvPr>
                <p:cNvSpPr/>
                <p:nvPr/>
              </p:nvSpPr>
              <p:spPr>
                <a:xfrm rot="2622143">
                  <a:off x="1578330" y="-346245"/>
                  <a:ext cx="524197" cy="83788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285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69" name="四角形: 角を丸くする 668">
                <a:extLst>
                  <a:ext uri="{FF2B5EF4-FFF2-40B4-BE49-F238E27FC236}">
                    <a16:creationId xmlns:a16="http://schemas.microsoft.com/office/drawing/2014/main" id="{EE913736-1FC3-4206-B6B4-102B8FEFE556}"/>
                  </a:ext>
                </a:extLst>
              </p:cNvPr>
              <p:cNvSpPr/>
              <p:nvPr/>
            </p:nvSpPr>
            <p:spPr>
              <a:xfrm>
                <a:off x="1243181" y="-227150"/>
                <a:ext cx="1399585" cy="852488"/>
              </a:xfrm>
              <a:prstGeom prst="roundRect">
                <a:avLst>
                  <a:gd name="adj" fmla="val 33985"/>
                </a:avLst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70" name="四角形: 角を丸くする 669">
                <a:extLst>
                  <a:ext uri="{FF2B5EF4-FFF2-40B4-BE49-F238E27FC236}">
                    <a16:creationId xmlns:a16="http://schemas.microsoft.com/office/drawing/2014/main" id="{EA48F37A-43E5-4569-AC92-B6D3E56F8688}"/>
                  </a:ext>
                </a:extLst>
              </p:cNvPr>
              <p:cNvSpPr/>
              <p:nvPr/>
            </p:nvSpPr>
            <p:spPr>
              <a:xfrm>
                <a:off x="1314196" y="-152400"/>
                <a:ext cx="1257554" cy="702988"/>
              </a:xfrm>
              <a:prstGeom prst="roundRect">
                <a:avLst>
                  <a:gd name="adj" fmla="val 30598"/>
                </a:avLst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718609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458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pptxf70_男性看護師さんのイラスト</dc:title>
  <dc:subject>pptxf70_男性看護師さんのイラスト</dc:subject>
  <dc:creator>でじけろお</dc:creator>
  <cp:revision>1</cp:revision>
  <dcterms:created xsi:type="dcterms:W3CDTF">2018-05-20T00:31:01Z</dcterms:created>
  <dcterms:modified xsi:type="dcterms:W3CDTF">2020-12-11T08:45:19Z</dcterms:modified>
  <cp:version>1</cp:version>
</cp:coreProperties>
</file>