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32C61BD7-DB15-4AB6-A515-300E9907E553}"/>
              </a:ext>
            </a:extLst>
          </p:cNvPr>
          <p:cNvSpPr>
            <a:spLocks noEditPoints="1"/>
          </p:cNvSpPr>
          <p:nvPr/>
        </p:nvSpPr>
        <p:spPr bwMode="auto">
          <a:xfrm>
            <a:off x="896112" y="1053906"/>
            <a:ext cx="2127274" cy="2401954"/>
          </a:xfrm>
          <a:custGeom>
            <a:avLst/>
            <a:gdLst>
              <a:gd name="T0" fmla="*/ 1376 w 1425"/>
              <a:gd name="T1" fmla="*/ 1005 h 1609"/>
              <a:gd name="T2" fmla="*/ 1305 w 1425"/>
              <a:gd name="T3" fmla="*/ 842 h 1609"/>
              <a:gd name="T4" fmla="*/ 1286 w 1425"/>
              <a:gd name="T5" fmla="*/ 639 h 1609"/>
              <a:gd name="T6" fmla="*/ 1271 w 1425"/>
              <a:gd name="T7" fmla="*/ 408 h 1609"/>
              <a:gd name="T8" fmla="*/ 1173 w 1425"/>
              <a:gd name="T9" fmla="*/ 285 h 1609"/>
              <a:gd name="T10" fmla="*/ 1012 w 1425"/>
              <a:gd name="T11" fmla="*/ 216 h 1609"/>
              <a:gd name="T12" fmla="*/ 870 w 1425"/>
              <a:gd name="T13" fmla="*/ 222 h 1609"/>
              <a:gd name="T14" fmla="*/ 440 w 1425"/>
              <a:gd name="T15" fmla="*/ 247 h 1609"/>
              <a:gd name="T16" fmla="*/ 343 w 1425"/>
              <a:gd name="T17" fmla="*/ 216 h 1609"/>
              <a:gd name="T18" fmla="*/ 388 w 1425"/>
              <a:gd name="T19" fmla="*/ 184 h 1609"/>
              <a:gd name="T20" fmla="*/ 503 w 1425"/>
              <a:gd name="T21" fmla="*/ 178 h 1609"/>
              <a:gd name="T22" fmla="*/ 539 w 1425"/>
              <a:gd name="T23" fmla="*/ 129 h 1609"/>
              <a:gd name="T24" fmla="*/ 408 w 1425"/>
              <a:gd name="T25" fmla="*/ 123 h 1609"/>
              <a:gd name="T26" fmla="*/ 308 w 1425"/>
              <a:gd name="T27" fmla="*/ 57 h 1609"/>
              <a:gd name="T28" fmla="*/ 247 w 1425"/>
              <a:gd name="T29" fmla="*/ 5 h 1609"/>
              <a:gd name="T30" fmla="*/ 224 w 1425"/>
              <a:gd name="T31" fmla="*/ 4 h 1609"/>
              <a:gd name="T32" fmla="*/ 202 w 1425"/>
              <a:gd name="T33" fmla="*/ 14 h 1609"/>
              <a:gd name="T34" fmla="*/ 157 w 1425"/>
              <a:gd name="T35" fmla="*/ 25 h 1609"/>
              <a:gd name="T36" fmla="*/ 122 w 1425"/>
              <a:gd name="T37" fmla="*/ 73 h 1609"/>
              <a:gd name="T38" fmla="*/ 32 w 1425"/>
              <a:gd name="T39" fmla="*/ 95 h 1609"/>
              <a:gd name="T40" fmla="*/ 18 w 1425"/>
              <a:gd name="T41" fmla="*/ 122 h 1609"/>
              <a:gd name="T42" fmla="*/ 87 w 1425"/>
              <a:gd name="T43" fmla="*/ 196 h 1609"/>
              <a:gd name="T44" fmla="*/ 95 w 1425"/>
              <a:gd name="T45" fmla="*/ 369 h 1609"/>
              <a:gd name="T46" fmla="*/ 118 w 1425"/>
              <a:gd name="T47" fmla="*/ 463 h 1609"/>
              <a:gd name="T48" fmla="*/ 153 w 1425"/>
              <a:gd name="T49" fmla="*/ 602 h 1609"/>
              <a:gd name="T50" fmla="*/ 177 w 1425"/>
              <a:gd name="T51" fmla="*/ 802 h 1609"/>
              <a:gd name="T52" fmla="*/ 241 w 1425"/>
              <a:gd name="T53" fmla="*/ 914 h 1609"/>
              <a:gd name="T54" fmla="*/ 297 w 1425"/>
              <a:gd name="T55" fmla="*/ 1240 h 1609"/>
              <a:gd name="T56" fmla="*/ 328 w 1425"/>
              <a:gd name="T57" fmla="*/ 1372 h 1609"/>
              <a:gd name="T58" fmla="*/ 245 w 1425"/>
              <a:gd name="T59" fmla="*/ 1456 h 1609"/>
              <a:gd name="T60" fmla="*/ 252 w 1425"/>
              <a:gd name="T61" fmla="*/ 1479 h 1609"/>
              <a:gd name="T62" fmla="*/ 297 w 1425"/>
              <a:gd name="T63" fmla="*/ 1490 h 1609"/>
              <a:gd name="T64" fmla="*/ 269 w 1425"/>
              <a:gd name="T65" fmla="*/ 1570 h 1609"/>
              <a:gd name="T66" fmla="*/ 300 w 1425"/>
              <a:gd name="T67" fmla="*/ 1597 h 1609"/>
              <a:gd name="T68" fmla="*/ 331 w 1425"/>
              <a:gd name="T69" fmla="*/ 1609 h 1609"/>
              <a:gd name="T70" fmla="*/ 402 w 1425"/>
              <a:gd name="T71" fmla="*/ 1569 h 1609"/>
              <a:gd name="T72" fmla="*/ 420 w 1425"/>
              <a:gd name="T73" fmla="*/ 1473 h 1609"/>
              <a:gd name="T74" fmla="*/ 439 w 1425"/>
              <a:gd name="T75" fmla="*/ 1425 h 1609"/>
              <a:gd name="T76" fmla="*/ 411 w 1425"/>
              <a:gd name="T77" fmla="*/ 1345 h 1609"/>
              <a:gd name="T78" fmla="*/ 439 w 1425"/>
              <a:gd name="T79" fmla="*/ 1272 h 1609"/>
              <a:gd name="T80" fmla="*/ 458 w 1425"/>
              <a:gd name="T81" fmla="*/ 1129 h 1609"/>
              <a:gd name="T82" fmla="*/ 604 w 1425"/>
              <a:gd name="T83" fmla="*/ 963 h 1609"/>
              <a:gd name="T84" fmla="*/ 846 w 1425"/>
              <a:gd name="T85" fmla="*/ 960 h 1609"/>
              <a:gd name="T86" fmla="*/ 887 w 1425"/>
              <a:gd name="T87" fmla="*/ 1241 h 1609"/>
              <a:gd name="T88" fmla="*/ 851 w 1425"/>
              <a:gd name="T89" fmla="*/ 1413 h 1609"/>
              <a:gd name="T90" fmla="*/ 783 w 1425"/>
              <a:gd name="T91" fmla="*/ 1494 h 1609"/>
              <a:gd name="T92" fmla="*/ 907 w 1425"/>
              <a:gd name="T93" fmla="*/ 1493 h 1609"/>
              <a:gd name="T94" fmla="*/ 922 w 1425"/>
              <a:gd name="T95" fmla="*/ 1445 h 1609"/>
              <a:gd name="T96" fmla="*/ 958 w 1425"/>
              <a:gd name="T97" fmla="*/ 1389 h 1609"/>
              <a:gd name="T98" fmla="*/ 984 w 1425"/>
              <a:gd name="T99" fmla="*/ 1198 h 1609"/>
              <a:gd name="T100" fmla="*/ 993 w 1425"/>
              <a:gd name="T101" fmla="*/ 1053 h 1609"/>
              <a:gd name="T102" fmla="*/ 982 w 1425"/>
              <a:gd name="T103" fmla="*/ 889 h 1609"/>
              <a:gd name="T104" fmla="*/ 1185 w 1425"/>
              <a:gd name="T105" fmla="*/ 1060 h 1609"/>
              <a:gd name="T106" fmla="*/ 1176 w 1425"/>
              <a:gd name="T107" fmla="*/ 1446 h 1609"/>
              <a:gd name="T108" fmla="*/ 1162 w 1425"/>
              <a:gd name="T109" fmla="*/ 1511 h 1609"/>
              <a:gd name="T110" fmla="*/ 1209 w 1425"/>
              <a:gd name="T111" fmla="*/ 1519 h 1609"/>
              <a:gd name="T112" fmla="*/ 1272 w 1425"/>
              <a:gd name="T113" fmla="*/ 1494 h 1609"/>
              <a:gd name="T114" fmla="*/ 1277 w 1425"/>
              <a:gd name="T115" fmla="*/ 1401 h 1609"/>
              <a:gd name="T116" fmla="*/ 1271 w 1425"/>
              <a:gd name="T117" fmla="*/ 1237 h 1609"/>
              <a:gd name="T118" fmla="*/ 1288 w 1425"/>
              <a:gd name="T119" fmla="*/ 967 h 1609"/>
              <a:gd name="T120" fmla="*/ 1347 w 1425"/>
              <a:gd name="T121" fmla="*/ 1116 h 1609"/>
              <a:gd name="T122" fmla="*/ 1389 w 1425"/>
              <a:gd name="T123" fmla="*/ 1158 h 1609"/>
              <a:gd name="T124" fmla="*/ 1425 w 1425"/>
              <a:gd name="T125" fmla="*/ 1158 h 1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5" h="1609">
                <a:moveTo>
                  <a:pt x="1403" y="1144"/>
                </a:moveTo>
                <a:lnTo>
                  <a:pt x="1422" y="1154"/>
                </a:lnTo>
                <a:lnTo>
                  <a:pt x="1422" y="1154"/>
                </a:lnTo>
                <a:lnTo>
                  <a:pt x="1417" y="1133"/>
                </a:lnTo>
                <a:lnTo>
                  <a:pt x="1407" y="1091"/>
                </a:lnTo>
                <a:lnTo>
                  <a:pt x="1407" y="1091"/>
                </a:lnTo>
                <a:lnTo>
                  <a:pt x="1398" y="1060"/>
                </a:lnTo>
                <a:lnTo>
                  <a:pt x="1389" y="1031"/>
                </a:lnTo>
                <a:lnTo>
                  <a:pt x="1376" y="1005"/>
                </a:lnTo>
                <a:lnTo>
                  <a:pt x="1365" y="982"/>
                </a:lnTo>
                <a:lnTo>
                  <a:pt x="1341" y="941"/>
                </a:lnTo>
                <a:lnTo>
                  <a:pt x="1330" y="921"/>
                </a:lnTo>
                <a:lnTo>
                  <a:pt x="1321" y="903"/>
                </a:lnTo>
                <a:lnTo>
                  <a:pt x="1321" y="903"/>
                </a:lnTo>
                <a:lnTo>
                  <a:pt x="1314" y="886"/>
                </a:lnTo>
                <a:lnTo>
                  <a:pt x="1310" y="871"/>
                </a:lnTo>
                <a:lnTo>
                  <a:pt x="1307" y="857"/>
                </a:lnTo>
                <a:lnTo>
                  <a:pt x="1305" y="842"/>
                </a:lnTo>
                <a:lnTo>
                  <a:pt x="1302" y="812"/>
                </a:lnTo>
                <a:lnTo>
                  <a:pt x="1299" y="795"/>
                </a:lnTo>
                <a:lnTo>
                  <a:pt x="1295" y="775"/>
                </a:lnTo>
                <a:lnTo>
                  <a:pt x="1295" y="775"/>
                </a:lnTo>
                <a:lnTo>
                  <a:pt x="1292" y="764"/>
                </a:lnTo>
                <a:lnTo>
                  <a:pt x="1291" y="750"/>
                </a:lnTo>
                <a:lnTo>
                  <a:pt x="1288" y="716"/>
                </a:lnTo>
                <a:lnTo>
                  <a:pt x="1286" y="678"/>
                </a:lnTo>
                <a:lnTo>
                  <a:pt x="1286" y="639"/>
                </a:lnTo>
                <a:lnTo>
                  <a:pt x="1288" y="566"/>
                </a:lnTo>
                <a:lnTo>
                  <a:pt x="1288" y="524"/>
                </a:lnTo>
                <a:lnTo>
                  <a:pt x="1288" y="524"/>
                </a:lnTo>
                <a:lnTo>
                  <a:pt x="1288" y="496"/>
                </a:lnTo>
                <a:lnTo>
                  <a:pt x="1286" y="475"/>
                </a:lnTo>
                <a:lnTo>
                  <a:pt x="1284" y="451"/>
                </a:lnTo>
                <a:lnTo>
                  <a:pt x="1281" y="437"/>
                </a:lnTo>
                <a:lnTo>
                  <a:pt x="1277" y="423"/>
                </a:lnTo>
                <a:lnTo>
                  <a:pt x="1271" y="408"/>
                </a:lnTo>
                <a:lnTo>
                  <a:pt x="1264" y="393"/>
                </a:lnTo>
                <a:lnTo>
                  <a:pt x="1256" y="378"/>
                </a:lnTo>
                <a:lnTo>
                  <a:pt x="1246" y="361"/>
                </a:lnTo>
                <a:lnTo>
                  <a:pt x="1235" y="345"/>
                </a:lnTo>
                <a:lnTo>
                  <a:pt x="1220" y="328"/>
                </a:lnTo>
                <a:lnTo>
                  <a:pt x="1220" y="328"/>
                </a:lnTo>
                <a:lnTo>
                  <a:pt x="1205" y="313"/>
                </a:lnTo>
                <a:lnTo>
                  <a:pt x="1188" y="298"/>
                </a:lnTo>
                <a:lnTo>
                  <a:pt x="1173" y="285"/>
                </a:lnTo>
                <a:lnTo>
                  <a:pt x="1156" y="272"/>
                </a:lnTo>
                <a:lnTo>
                  <a:pt x="1138" y="261"/>
                </a:lnTo>
                <a:lnTo>
                  <a:pt x="1121" y="251"/>
                </a:lnTo>
                <a:lnTo>
                  <a:pt x="1103" y="243"/>
                </a:lnTo>
                <a:lnTo>
                  <a:pt x="1085" y="236"/>
                </a:lnTo>
                <a:lnTo>
                  <a:pt x="1066" y="229"/>
                </a:lnTo>
                <a:lnTo>
                  <a:pt x="1048" y="223"/>
                </a:lnTo>
                <a:lnTo>
                  <a:pt x="1030" y="219"/>
                </a:lnTo>
                <a:lnTo>
                  <a:pt x="1012" y="216"/>
                </a:lnTo>
                <a:lnTo>
                  <a:pt x="993" y="213"/>
                </a:lnTo>
                <a:lnTo>
                  <a:pt x="975" y="212"/>
                </a:lnTo>
                <a:lnTo>
                  <a:pt x="957" y="212"/>
                </a:lnTo>
                <a:lnTo>
                  <a:pt x="940" y="212"/>
                </a:lnTo>
                <a:lnTo>
                  <a:pt x="940" y="212"/>
                </a:lnTo>
                <a:lnTo>
                  <a:pt x="897" y="215"/>
                </a:lnTo>
                <a:lnTo>
                  <a:pt x="887" y="216"/>
                </a:lnTo>
                <a:lnTo>
                  <a:pt x="880" y="219"/>
                </a:lnTo>
                <a:lnTo>
                  <a:pt x="870" y="222"/>
                </a:lnTo>
                <a:lnTo>
                  <a:pt x="851" y="225"/>
                </a:lnTo>
                <a:lnTo>
                  <a:pt x="818" y="229"/>
                </a:lnTo>
                <a:lnTo>
                  <a:pt x="768" y="234"/>
                </a:lnTo>
                <a:lnTo>
                  <a:pt x="768" y="234"/>
                </a:lnTo>
                <a:lnTo>
                  <a:pt x="703" y="240"/>
                </a:lnTo>
                <a:lnTo>
                  <a:pt x="633" y="244"/>
                </a:lnTo>
                <a:lnTo>
                  <a:pt x="565" y="247"/>
                </a:lnTo>
                <a:lnTo>
                  <a:pt x="499" y="247"/>
                </a:lnTo>
                <a:lnTo>
                  <a:pt x="440" y="247"/>
                </a:lnTo>
                <a:lnTo>
                  <a:pt x="392" y="246"/>
                </a:lnTo>
                <a:lnTo>
                  <a:pt x="360" y="243"/>
                </a:lnTo>
                <a:lnTo>
                  <a:pt x="350" y="240"/>
                </a:lnTo>
                <a:lnTo>
                  <a:pt x="346" y="239"/>
                </a:lnTo>
                <a:lnTo>
                  <a:pt x="346" y="239"/>
                </a:lnTo>
                <a:lnTo>
                  <a:pt x="343" y="233"/>
                </a:lnTo>
                <a:lnTo>
                  <a:pt x="342" y="227"/>
                </a:lnTo>
                <a:lnTo>
                  <a:pt x="342" y="222"/>
                </a:lnTo>
                <a:lnTo>
                  <a:pt x="343" y="216"/>
                </a:lnTo>
                <a:lnTo>
                  <a:pt x="346" y="206"/>
                </a:lnTo>
                <a:lnTo>
                  <a:pt x="349" y="201"/>
                </a:lnTo>
                <a:lnTo>
                  <a:pt x="349" y="201"/>
                </a:lnTo>
                <a:lnTo>
                  <a:pt x="352" y="199"/>
                </a:lnTo>
                <a:lnTo>
                  <a:pt x="357" y="196"/>
                </a:lnTo>
                <a:lnTo>
                  <a:pt x="376" y="185"/>
                </a:lnTo>
                <a:lnTo>
                  <a:pt x="376" y="185"/>
                </a:lnTo>
                <a:lnTo>
                  <a:pt x="381" y="184"/>
                </a:lnTo>
                <a:lnTo>
                  <a:pt x="388" y="184"/>
                </a:lnTo>
                <a:lnTo>
                  <a:pt x="406" y="189"/>
                </a:lnTo>
                <a:lnTo>
                  <a:pt x="418" y="191"/>
                </a:lnTo>
                <a:lnTo>
                  <a:pt x="433" y="194"/>
                </a:lnTo>
                <a:lnTo>
                  <a:pt x="451" y="192"/>
                </a:lnTo>
                <a:lnTo>
                  <a:pt x="472" y="189"/>
                </a:lnTo>
                <a:lnTo>
                  <a:pt x="472" y="189"/>
                </a:lnTo>
                <a:lnTo>
                  <a:pt x="483" y="187"/>
                </a:lnTo>
                <a:lnTo>
                  <a:pt x="495" y="182"/>
                </a:lnTo>
                <a:lnTo>
                  <a:pt x="503" y="178"/>
                </a:lnTo>
                <a:lnTo>
                  <a:pt x="511" y="174"/>
                </a:lnTo>
                <a:lnTo>
                  <a:pt x="518" y="168"/>
                </a:lnTo>
                <a:lnTo>
                  <a:pt x="524" y="163"/>
                </a:lnTo>
                <a:lnTo>
                  <a:pt x="530" y="157"/>
                </a:lnTo>
                <a:lnTo>
                  <a:pt x="534" y="151"/>
                </a:lnTo>
                <a:lnTo>
                  <a:pt x="537" y="144"/>
                </a:lnTo>
                <a:lnTo>
                  <a:pt x="538" y="140"/>
                </a:lnTo>
                <a:lnTo>
                  <a:pt x="539" y="135"/>
                </a:lnTo>
                <a:lnTo>
                  <a:pt x="539" y="129"/>
                </a:lnTo>
                <a:lnTo>
                  <a:pt x="538" y="126"/>
                </a:lnTo>
                <a:lnTo>
                  <a:pt x="535" y="122"/>
                </a:lnTo>
                <a:lnTo>
                  <a:pt x="532" y="119"/>
                </a:lnTo>
                <a:lnTo>
                  <a:pt x="528" y="118"/>
                </a:lnTo>
                <a:lnTo>
                  <a:pt x="528" y="118"/>
                </a:lnTo>
                <a:lnTo>
                  <a:pt x="516" y="116"/>
                </a:lnTo>
                <a:lnTo>
                  <a:pt x="497" y="116"/>
                </a:lnTo>
                <a:lnTo>
                  <a:pt x="453" y="119"/>
                </a:lnTo>
                <a:lnTo>
                  <a:pt x="408" y="123"/>
                </a:lnTo>
                <a:lnTo>
                  <a:pt x="391" y="123"/>
                </a:lnTo>
                <a:lnTo>
                  <a:pt x="380" y="122"/>
                </a:lnTo>
                <a:lnTo>
                  <a:pt x="380" y="122"/>
                </a:lnTo>
                <a:lnTo>
                  <a:pt x="371" y="119"/>
                </a:lnTo>
                <a:lnTo>
                  <a:pt x="361" y="114"/>
                </a:lnTo>
                <a:lnTo>
                  <a:pt x="353" y="107"/>
                </a:lnTo>
                <a:lnTo>
                  <a:pt x="343" y="98"/>
                </a:lnTo>
                <a:lnTo>
                  <a:pt x="325" y="80"/>
                </a:lnTo>
                <a:lnTo>
                  <a:pt x="308" y="57"/>
                </a:lnTo>
                <a:lnTo>
                  <a:pt x="308" y="57"/>
                </a:lnTo>
                <a:lnTo>
                  <a:pt x="294" y="38"/>
                </a:lnTo>
                <a:lnTo>
                  <a:pt x="282" y="24"/>
                </a:lnTo>
                <a:lnTo>
                  <a:pt x="270" y="14"/>
                </a:lnTo>
                <a:lnTo>
                  <a:pt x="265" y="11"/>
                </a:lnTo>
                <a:lnTo>
                  <a:pt x="259" y="10"/>
                </a:lnTo>
                <a:lnTo>
                  <a:pt x="259" y="10"/>
                </a:lnTo>
                <a:lnTo>
                  <a:pt x="252" y="7"/>
                </a:lnTo>
                <a:lnTo>
                  <a:pt x="247" y="5"/>
                </a:lnTo>
                <a:lnTo>
                  <a:pt x="244" y="4"/>
                </a:lnTo>
                <a:lnTo>
                  <a:pt x="241" y="5"/>
                </a:lnTo>
                <a:lnTo>
                  <a:pt x="241" y="5"/>
                </a:lnTo>
                <a:lnTo>
                  <a:pt x="238" y="8"/>
                </a:lnTo>
                <a:lnTo>
                  <a:pt x="237" y="11"/>
                </a:lnTo>
                <a:lnTo>
                  <a:pt x="235" y="14"/>
                </a:lnTo>
                <a:lnTo>
                  <a:pt x="234" y="12"/>
                </a:lnTo>
                <a:lnTo>
                  <a:pt x="234" y="12"/>
                </a:lnTo>
                <a:lnTo>
                  <a:pt x="224" y="4"/>
                </a:lnTo>
                <a:lnTo>
                  <a:pt x="219" y="1"/>
                </a:lnTo>
                <a:lnTo>
                  <a:pt x="216" y="0"/>
                </a:lnTo>
                <a:lnTo>
                  <a:pt x="214" y="1"/>
                </a:lnTo>
                <a:lnTo>
                  <a:pt x="214" y="1"/>
                </a:lnTo>
                <a:lnTo>
                  <a:pt x="210" y="8"/>
                </a:lnTo>
                <a:lnTo>
                  <a:pt x="209" y="11"/>
                </a:lnTo>
                <a:lnTo>
                  <a:pt x="207" y="12"/>
                </a:lnTo>
                <a:lnTo>
                  <a:pt x="207" y="12"/>
                </a:lnTo>
                <a:lnTo>
                  <a:pt x="202" y="14"/>
                </a:lnTo>
                <a:lnTo>
                  <a:pt x="195" y="14"/>
                </a:lnTo>
                <a:lnTo>
                  <a:pt x="186" y="15"/>
                </a:lnTo>
                <a:lnTo>
                  <a:pt x="181" y="17"/>
                </a:lnTo>
                <a:lnTo>
                  <a:pt x="181" y="17"/>
                </a:lnTo>
                <a:lnTo>
                  <a:pt x="174" y="21"/>
                </a:lnTo>
                <a:lnTo>
                  <a:pt x="167" y="24"/>
                </a:lnTo>
                <a:lnTo>
                  <a:pt x="167" y="24"/>
                </a:lnTo>
                <a:lnTo>
                  <a:pt x="161" y="25"/>
                </a:lnTo>
                <a:lnTo>
                  <a:pt x="157" y="25"/>
                </a:lnTo>
                <a:lnTo>
                  <a:pt x="151" y="26"/>
                </a:lnTo>
                <a:lnTo>
                  <a:pt x="147" y="32"/>
                </a:lnTo>
                <a:lnTo>
                  <a:pt x="147" y="32"/>
                </a:lnTo>
                <a:lnTo>
                  <a:pt x="136" y="50"/>
                </a:lnTo>
                <a:lnTo>
                  <a:pt x="136" y="50"/>
                </a:lnTo>
                <a:lnTo>
                  <a:pt x="130" y="63"/>
                </a:lnTo>
                <a:lnTo>
                  <a:pt x="127" y="69"/>
                </a:lnTo>
                <a:lnTo>
                  <a:pt x="125" y="71"/>
                </a:lnTo>
                <a:lnTo>
                  <a:pt x="122" y="73"/>
                </a:lnTo>
                <a:lnTo>
                  <a:pt x="122" y="73"/>
                </a:lnTo>
                <a:lnTo>
                  <a:pt x="113" y="78"/>
                </a:lnTo>
                <a:lnTo>
                  <a:pt x="106" y="85"/>
                </a:lnTo>
                <a:lnTo>
                  <a:pt x="99" y="95"/>
                </a:lnTo>
                <a:lnTo>
                  <a:pt x="99" y="95"/>
                </a:lnTo>
                <a:lnTo>
                  <a:pt x="74" y="97"/>
                </a:lnTo>
                <a:lnTo>
                  <a:pt x="53" y="97"/>
                </a:lnTo>
                <a:lnTo>
                  <a:pt x="32" y="95"/>
                </a:lnTo>
                <a:lnTo>
                  <a:pt x="32" y="95"/>
                </a:lnTo>
                <a:lnTo>
                  <a:pt x="15" y="94"/>
                </a:lnTo>
                <a:lnTo>
                  <a:pt x="8" y="95"/>
                </a:lnTo>
                <a:lnTo>
                  <a:pt x="4" y="97"/>
                </a:lnTo>
                <a:lnTo>
                  <a:pt x="1" y="100"/>
                </a:lnTo>
                <a:lnTo>
                  <a:pt x="0" y="102"/>
                </a:lnTo>
                <a:lnTo>
                  <a:pt x="1" y="107"/>
                </a:lnTo>
                <a:lnTo>
                  <a:pt x="6" y="111"/>
                </a:lnTo>
                <a:lnTo>
                  <a:pt x="6" y="111"/>
                </a:lnTo>
                <a:lnTo>
                  <a:pt x="18" y="122"/>
                </a:lnTo>
                <a:lnTo>
                  <a:pt x="32" y="135"/>
                </a:lnTo>
                <a:lnTo>
                  <a:pt x="48" y="146"/>
                </a:lnTo>
                <a:lnTo>
                  <a:pt x="55" y="150"/>
                </a:lnTo>
                <a:lnTo>
                  <a:pt x="62" y="151"/>
                </a:lnTo>
                <a:lnTo>
                  <a:pt x="62" y="151"/>
                </a:lnTo>
                <a:lnTo>
                  <a:pt x="81" y="157"/>
                </a:lnTo>
                <a:lnTo>
                  <a:pt x="88" y="160"/>
                </a:lnTo>
                <a:lnTo>
                  <a:pt x="88" y="160"/>
                </a:lnTo>
                <a:lnTo>
                  <a:pt x="87" y="196"/>
                </a:lnTo>
                <a:lnTo>
                  <a:pt x="88" y="241"/>
                </a:lnTo>
                <a:lnTo>
                  <a:pt x="88" y="241"/>
                </a:lnTo>
                <a:lnTo>
                  <a:pt x="95" y="344"/>
                </a:lnTo>
                <a:lnTo>
                  <a:pt x="95" y="344"/>
                </a:lnTo>
                <a:lnTo>
                  <a:pt x="95" y="352"/>
                </a:lnTo>
                <a:lnTo>
                  <a:pt x="94" y="355"/>
                </a:lnTo>
                <a:lnTo>
                  <a:pt x="94" y="359"/>
                </a:lnTo>
                <a:lnTo>
                  <a:pt x="95" y="369"/>
                </a:lnTo>
                <a:lnTo>
                  <a:pt x="95" y="369"/>
                </a:lnTo>
                <a:lnTo>
                  <a:pt x="97" y="376"/>
                </a:lnTo>
                <a:lnTo>
                  <a:pt x="99" y="382"/>
                </a:lnTo>
                <a:lnTo>
                  <a:pt x="106" y="392"/>
                </a:lnTo>
                <a:lnTo>
                  <a:pt x="112" y="397"/>
                </a:lnTo>
                <a:lnTo>
                  <a:pt x="113" y="400"/>
                </a:lnTo>
                <a:lnTo>
                  <a:pt x="113" y="400"/>
                </a:lnTo>
                <a:lnTo>
                  <a:pt x="113" y="413"/>
                </a:lnTo>
                <a:lnTo>
                  <a:pt x="115" y="444"/>
                </a:lnTo>
                <a:lnTo>
                  <a:pt x="118" y="463"/>
                </a:lnTo>
                <a:lnTo>
                  <a:pt x="122" y="486"/>
                </a:lnTo>
                <a:lnTo>
                  <a:pt x="127" y="507"/>
                </a:lnTo>
                <a:lnTo>
                  <a:pt x="136" y="528"/>
                </a:lnTo>
                <a:lnTo>
                  <a:pt x="136" y="528"/>
                </a:lnTo>
                <a:lnTo>
                  <a:pt x="144" y="546"/>
                </a:lnTo>
                <a:lnTo>
                  <a:pt x="150" y="563"/>
                </a:lnTo>
                <a:lnTo>
                  <a:pt x="153" y="577"/>
                </a:lnTo>
                <a:lnTo>
                  <a:pt x="153" y="590"/>
                </a:lnTo>
                <a:lnTo>
                  <a:pt x="153" y="602"/>
                </a:lnTo>
                <a:lnTo>
                  <a:pt x="151" y="615"/>
                </a:lnTo>
                <a:lnTo>
                  <a:pt x="147" y="644"/>
                </a:lnTo>
                <a:lnTo>
                  <a:pt x="147" y="644"/>
                </a:lnTo>
                <a:lnTo>
                  <a:pt x="147" y="664"/>
                </a:lnTo>
                <a:lnTo>
                  <a:pt x="148" y="688"/>
                </a:lnTo>
                <a:lnTo>
                  <a:pt x="153" y="716"/>
                </a:lnTo>
                <a:lnTo>
                  <a:pt x="160" y="746"/>
                </a:lnTo>
                <a:lnTo>
                  <a:pt x="168" y="775"/>
                </a:lnTo>
                <a:lnTo>
                  <a:pt x="177" y="802"/>
                </a:lnTo>
                <a:lnTo>
                  <a:pt x="188" y="826"/>
                </a:lnTo>
                <a:lnTo>
                  <a:pt x="193" y="835"/>
                </a:lnTo>
                <a:lnTo>
                  <a:pt x="200" y="844"/>
                </a:lnTo>
                <a:lnTo>
                  <a:pt x="200" y="844"/>
                </a:lnTo>
                <a:lnTo>
                  <a:pt x="210" y="858"/>
                </a:lnTo>
                <a:lnTo>
                  <a:pt x="220" y="871"/>
                </a:lnTo>
                <a:lnTo>
                  <a:pt x="231" y="890"/>
                </a:lnTo>
                <a:lnTo>
                  <a:pt x="237" y="906"/>
                </a:lnTo>
                <a:lnTo>
                  <a:pt x="241" y="914"/>
                </a:lnTo>
                <a:lnTo>
                  <a:pt x="241" y="914"/>
                </a:lnTo>
                <a:lnTo>
                  <a:pt x="252" y="958"/>
                </a:lnTo>
                <a:lnTo>
                  <a:pt x="272" y="1042"/>
                </a:lnTo>
                <a:lnTo>
                  <a:pt x="293" y="1126"/>
                </a:lnTo>
                <a:lnTo>
                  <a:pt x="301" y="1167"/>
                </a:lnTo>
                <a:lnTo>
                  <a:pt x="301" y="1167"/>
                </a:lnTo>
                <a:lnTo>
                  <a:pt x="298" y="1184"/>
                </a:lnTo>
                <a:lnTo>
                  <a:pt x="297" y="1220"/>
                </a:lnTo>
                <a:lnTo>
                  <a:pt x="297" y="1240"/>
                </a:lnTo>
                <a:lnTo>
                  <a:pt x="298" y="1260"/>
                </a:lnTo>
                <a:lnTo>
                  <a:pt x="301" y="1278"/>
                </a:lnTo>
                <a:lnTo>
                  <a:pt x="304" y="1290"/>
                </a:lnTo>
                <a:lnTo>
                  <a:pt x="304" y="1290"/>
                </a:lnTo>
                <a:lnTo>
                  <a:pt x="314" y="1312"/>
                </a:lnTo>
                <a:lnTo>
                  <a:pt x="322" y="1333"/>
                </a:lnTo>
                <a:lnTo>
                  <a:pt x="325" y="1345"/>
                </a:lnTo>
                <a:lnTo>
                  <a:pt x="328" y="1358"/>
                </a:lnTo>
                <a:lnTo>
                  <a:pt x="328" y="1372"/>
                </a:lnTo>
                <a:lnTo>
                  <a:pt x="326" y="1389"/>
                </a:lnTo>
                <a:lnTo>
                  <a:pt x="326" y="1389"/>
                </a:lnTo>
                <a:lnTo>
                  <a:pt x="325" y="1401"/>
                </a:lnTo>
                <a:lnTo>
                  <a:pt x="325" y="1401"/>
                </a:lnTo>
                <a:lnTo>
                  <a:pt x="289" y="1422"/>
                </a:lnTo>
                <a:lnTo>
                  <a:pt x="269" y="1434"/>
                </a:lnTo>
                <a:lnTo>
                  <a:pt x="256" y="1445"/>
                </a:lnTo>
                <a:lnTo>
                  <a:pt x="256" y="1445"/>
                </a:lnTo>
                <a:lnTo>
                  <a:pt x="245" y="1456"/>
                </a:lnTo>
                <a:lnTo>
                  <a:pt x="237" y="1467"/>
                </a:lnTo>
                <a:lnTo>
                  <a:pt x="235" y="1473"/>
                </a:lnTo>
                <a:lnTo>
                  <a:pt x="234" y="1476"/>
                </a:lnTo>
                <a:lnTo>
                  <a:pt x="235" y="1479"/>
                </a:lnTo>
                <a:lnTo>
                  <a:pt x="237" y="1480"/>
                </a:lnTo>
                <a:lnTo>
                  <a:pt x="237" y="1480"/>
                </a:lnTo>
                <a:lnTo>
                  <a:pt x="248" y="1479"/>
                </a:lnTo>
                <a:lnTo>
                  <a:pt x="252" y="1479"/>
                </a:lnTo>
                <a:lnTo>
                  <a:pt x="252" y="1479"/>
                </a:lnTo>
                <a:lnTo>
                  <a:pt x="249" y="1486"/>
                </a:lnTo>
                <a:lnTo>
                  <a:pt x="249" y="1490"/>
                </a:lnTo>
                <a:lnTo>
                  <a:pt x="249" y="1493"/>
                </a:lnTo>
                <a:lnTo>
                  <a:pt x="252" y="1494"/>
                </a:lnTo>
                <a:lnTo>
                  <a:pt x="252" y="1494"/>
                </a:lnTo>
                <a:lnTo>
                  <a:pt x="268" y="1493"/>
                </a:lnTo>
                <a:lnTo>
                  <a:pt x="297" y="1490"/>
                </a:lnTo>
                <a:lnTo>
                  <a:pt x="297" y="1490"/>
                </a:lnTo>
                <a:lnTo>
                  <a:pt x="297" y="1490"/>
                </a:lnTo>
                <a:lnTo>
                  <a:pt x="286" y="1511"/>
                </a:lnTo>
                <a:lnTo>
                  <a:pt x="279" y="1524"/>
                </a:lnTo>
                <a:lnTo>
                  <a:pt x="275" y="1531"/>
                </a:lnTo>
                <a:lnTo>
                  <a:pt x="275" y="1531"/>
                </a:lnTo>
                <a:lnTo>
                  <a:pt x="273" y="1535"/>
                </a:lnTo>
                <a:lnTo>
                  <a:pt x="270" y="1540"/>
                </a:lnTo>
                <a:lnTo>
                  <a:pt x="269" y="1549"/>
                </a:lnTo>
                <a:lnTo>
                  <a:pt x="269" y="1559"/>
                </a:lnTo>
                <a:lnTo>
                  <a:pt x="269" y="1570"/>
                </a:lnTo>
                <a:lnTo>
                  <a:pt x="270" y="1580"/>
                </a:lnTo>
                <a:lnTo>
                  <a:pt x="273" y="1588"/>
                </a:lnTo>
                <a:lnTo>
                  <a:pt x="276" y="1592"/>
                </a:lnTo>
                <a:lnTo>
                  <a:pt x="279" y="1595"/>
                </a:lnTo>
                <a:lnTo>
                  <a:pt x="279" y="1595"/>
                </a:lnTo>
                <a:lnTo>
                  <a:pt x="282" y="1597"/>
                </a:lnTo>
                <a:lnTo>
                  <a:pt x="284" y="1598"/>
                </a:lnTo>
                <a:lnTo>
                  <a:pt x="293" y="1598"/>
                </a:lnTo>
                <a:lnTo>
                  <a:pt x="300" y="1597"/>
                </a:lnTo>
                <a:lnTo>
                  <a:pt x="307" y="1592"/>
                </a:lnTo>
                <a:lnTo>
                  <a:pt x="318" y="1584"/>
                </a:lnTo>
                <a:lnTo>
                  <a:pt x="324" y="1580"/>
                </a:lnTo>
                <a:lnTo>
                  <a:pt x="324" y="1580"/>
                </a:lnTo>
                <a:lnTo>
                  <a:pt x="322" y="1585"/>
                </a:lnTo>
                <a:lnTo>
                  <a:pt x="322" y="1597"/>
                </a:lnTo>
                <a:lnTo>
                  <a:pt x="324" y="1602"/>
                </a:lnTo>
                <a:lnTo>
                  <a:pt x="326" y="1606"/>
                </a:lnTo>
                <a:lnTo>
                  <a:pt x="331" y="1609"/>
                </a:lnTo>
                <a:lnTo>
                  <a:pt x="338" y="1609"/>
                </a:lnTo>
                <a:lnTo>
                  <a:pt x="338" y="1609"/>
                </a:lnTo>
                <a:lnTo>
                  <a:pt x="354" y="1606"/>
                </a:lnTo>
                <a:lnTo>
                  <a:pt x="363" y="1604"/>
                </a:lnTo>
                <a:lnTo>
                  <a:pt x="371" y="1599"/>
                </a:lnTo>
                <a:lnTo>
                  <a:pt x="380" y="1594"/>
                </a:lnTo>
                <a:lnTo>
                  <a:pt x="387" y="1588"/>
                </a:lnTo>
                <a:lnTo>
                  <a:pt x="394" y="1580"/>
                </a:lnTo>
                <a:lnTo>
                  <a:pt x="402" y="1569"/>
                </a:lnTo>
                <a:lnTo>
                  <a:pt x="402" y="1569"/>
                </a:lnTo>
                <a:lnTo>
                  <a:pt x="408" y="1556"/>
                </a:lnTo>
                <a:lnTo>
                  <a:pt x="411" y="1543"/>
                </a:lnTo>
                <a:lnTo>
                  <a:pt x="412" y="1529"/>
                </a:lnTo>
                <a:lnTo>
                  <a:pt x="412" y="1515"/>
                </a:lnTo>
                <a:lnTo>
                  <a:pt x="411" y="1494"/>
                </a:lnTo>
                <a:lnTo>
                  <a:pt x="409" y="1486"/>
                </a:lnTo>
                <a:lnTo>
                  <a:pt x="409" y="1486"/>
                </a:lnTo>
                <a:lnTo>
                  <a:pt x="420" y="1473"/>
                </a:lnTo>
                <a:lnTo>
                  <a:pt x="430" y="1462"/>
                </a:lnTo>
                <a:lnTo>
                  <a:pt x="433" y="1456"/>
                </a:lnTo>
                <a:lnTo>
                  <a:pt x="436" y="1452"/>
                </a:lnTo>
                <a:lnTo>
                  <a:pt x="436" y="1452"/>
                </a:lnTo>
                <a:lnTo>
                  <a:pt x="439" y="1445"/>
                </a:lnTo>
                <a:lnTo>
                  <a:pt x="440" y="1439"/>
                </a:lnTo>
                <a:lnTo>
                  <a:pt x="441" y="1437"/>
                </a:lnTo>
                <a:lnTo>
                  <a:pt x="440" y="1431"/>
                </a:lnTo>
                <a:lnTo>
                  <a:pt x="439" y="1425"/>
                </a:lnTo>
                <a:lnTo>
                  <a:pt x="436" y="1418"/>
                </a:lnTo>
                <a:lnTo>
                  <a:pt x="436" y="1418"/>
                </a:lnTo>
                <a:lnTo>
                  <a:pt x="427" y="1404"/>
                </a:lnTo>
                <a:lnTo>
                  <a:pt x="420" y="1394"/>
                </a:lnTo>
                <a:lnTo>
                  <a:pt x="415" y="1386"/>
                </a:lnTo>
                <a:lnTo>
                  <a:pt x="413" y="1380"/>
                </a:lnTo>
                <a:lnTo>
                  <a:pt x="413" y="1373"/>
                </a:lnTo>
                <a:lnTo>
                  <a:pt x="413" y="1373"/>
                </a:lnTo>
                <a:lnTo>
                  <a:pt x="411" y="1345"/>
                </a:lnTo>
                <a:lnTo>
                  <a:pt x="411" y="1335"/>
                </a:lnTo>
                <a:lnTo>
                  <a:pt x="413" y="1328"/>
                </a:lnTo>
                <a:lnTo>
                  <a:pt x="413" y="1328"/>
                </a:lnTo>
                <a:lnTo>
                  <a:pt x="419" y="1321"/>
                </a:lnTo>
                <a:lnTo>
                  <a:pt x="427" y="1309"/>
                </a:lnTo>
                <a:lnTo>
                  <a:pt x="432" y="1302"/>
                </a:lnTo>
                <a:lnTo>
                  <a:pt x="434" y="1293"/>
                </a:lnTo>
                <a:lnTo>
                  <a:pt x="437" y="1283"/>
                </a:lnTo>
                <a:lnTo>
                  <a:pt x="439" y="1272"/>
                </a:lnTo>
                <a:lnTo>
                  <a:pt x="439" y="1272"/>
                </a:lnTo>
                <a:lnTo>
                  <a:pt x="439" y="1248"/>
                </a:lnTo>
                <a:lnTo>
                  <a:pt x="439" y="1227"/>
                </a:lnTo>
                <a:lnTo>
                  <a:pt x="439" y="1209"/>
                </a:lnTo>
                <a:lnTo>
                  <a:pt x="439" y="1196"/>
                </a:lnTo>
                <a:lnTo>
                  <a:pt x="439" y="1196"/>
                </a:lnTo>
                <a:lnTo>
                  <a:pt x="447" y="1163"/>
                </a:lnTo>
                <a:lnTo>
                  <a:pt x="453" y="1143"/>
                </a:lnTo>
                <a:lnTo>
                  <a:pt x="458" y="1129"/>
                </a:lnTo>
                <a:lnTo>
                  <a:pt x="458" y="1129"/>
                </a:lnTo>
                <a:lnTo>
                  <a:pt x="467" y="1104"/>
                </a:lnTo>
                <a:lnTo>
                  <a:pt x="481" y="1062"/>
                </a:lnTo>
                <a:lnTo>
                  <a:pt x="499" y="1005"/>
                </a:lnTo>
                <a:lnTo>
                  <a:pt x="499" y="1005"/>
                </a:lnTo>
                <a:lnTo>
                  <a:pt x="549" y="983"/>
                </a:lnTo>
                <a:lnTo>
                  <a:pt x="586" y="969"/>
                </a:lnTo>
                <a:lnTo>
                  <a:pt x="598" y="965"/>
                </a:lnTo>
                <a:lnTo>
                  <a:pt x="604" y="963"/>
                </a:lnTo>
                <a:lnTo>
                  <a:pt x="604" y="963"/>
                </a:lnTo>
                <a:lnTo>
                  <a:pt x="615" y="965"/>
                </a:lnTo>
                <a:lnTo>
                  <a:pt x="642" y="965"/>
                </a:lnTo>
                <a:lnTo>
                  <a:pt x="724" y="963"/>
                </a:lnTo>
                <a:lnTo>
                  <a:pt x="807" y="962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52" y="997"/>
                </a:lnTo>
                <a:lnTo>
                  <a:pt x="867" y="1080"/>
                </a:lnTo>
                <a:lnTo>
                  <a:pt x="874" y="1128"/>
                </a:lnTo>
                <a:lnTo>
                  <a:pt x="881" y="1173"/>
                </a:lnTo>
                <a:lnTo>
                  <a:pt x="886" y="1212"/>
                </a:lnTo>
                <a:lnTo>
                  <a:pt x="887" y="1241"/>
                </a:lnTo>
                <a:lnTo>
                  <a:pt x="887" y="1241"/>
                </a:lnTo>
                <a:lnTo>
                  <a:pt x="886" y="1265"/>
                </a:lnTo>
                <a:lnTo>
                  <a:pt x="884" y="1290"/>
                </a:lnTo>
                <a:lnTo>
                  <a:pt x="880" y="1314"/>
                </a:lnTo>
                <a:lnTo>
                  <a:pt x="876" y="1338"/>
                </a:lnTo>
                <a:lnTo>
                  <a:pt x="866" y="1379"/>
                </a:lnTo>
                <a:lnTo>
                  <a:pt x="862" y="1393"/>
                </a:lnTo>
                <a:lnTo>
                  <a:pt x="858" y="1403"/>
                </a:lnTo>
                <a:lnTo>
                  <a:pt x="858" y="1403"/>
                </a:lnTo>
                <a:lnTo>
                  <a:pt x="851" y="1413"/>
                </a:lnTo>
                <a:lnTo>
                  <a:pt x="839" y="1425"/>
                </a:lnTo>
                <a:lnTo>
                  <a:pt x="810" y="1453"/>
                </a:lnTo>
                <a:lnTo>
                  <a:pt x="797" y="1467"/>
                </a:lnTo>
                <a:lnTo>
                  <a:pt x="786" y="1480"/>
                </a:lnTo>
                <a:lnTo>
                  <a:pt x="783" y="1486"/>
                </a:lnTo>
                <a:lnTo>
                  <a:pt x="780" y="1488"/>
                </a:lnTo>
                <a:lnTo>
                  <a:pt x="780" y="1491"/>
                </a:lnTo>
                <a:lnTo>
                  <a:pt x="783" y="1494"/>
                </a:lnTo>
                <a:lnTo>
                  <a:pt x="783" y="1494"/>
                </a:lnTo>
                <a:lnTo>
                  <a:pt x="792" y="1496"/>
                </a:lnTo>
                <a:lnTo>
                  <a:pt x="804" y="1497"/>
                </a:lnTo>
                <a:lnTo>
                  <a:pt x="837" y="1498"/>
                </a:lnTo>
                <a:lnTo>
                  <a:pt x="872" y="1500"/>
                </a:lnTo>
                <a:lnTo>
                  <a:pt x="884" y="1498"/>
                </a:lnTo>
                <a:lnTo>
                  <a:pt x="895" y="1497"/>
                </a:lnTo>
                <a:lnTo>
                  <a:pt x="895" y="1497"/>
                </a:lnTo>
                <a:lnTo>
                  <a:pt x="902" y="1496"/>
                </a:lnTo>
                <a:lnTo>
                  <a:pt x="907" y="1493"/>
                </a:lnTo>
                <a:lnTo>
                  <a:pt x="911" y="1488"/>
                </a:lnTo>
                <a:lnTo>
                  <a:pt x="914" y="1486"/>
                </a:lnTo>
                <a:lnTo>
                  <a:pt x="916" y="1480"/>
                </a:lnTo>
                <a:lnTo>
                  <a:pt x="916" y="1476"/>
                </a:lnTo>
                <a:lnTo>
                  <a:pt x="918" y="1463"/>
                </a:lnTo>
                <a:lnTo>
                  <a:pt x="918" y="1463"/>
                </a:lnTo>
                <a:lnTo>
                  <a:pt x="918" y="1452"/>
                </a:lnTo>
                <a:lnTo>
                  <a:pt x="919" y="1448"/>
                </a:lnTo>
                <a:lnTo>
                  <a:pt x="922" y="1445"/>
                </a:lnTo>
                <a:lnTo>
                  <a:pt x="928" y="1438"/>
                </a:lnTo>
                <a:lnTo>
                  <a:pt x="936" y="1430"/>
                </a:lnTo>
                <a:lnTo>
                  <a:pt x="936" y="1430"/>
                </a:lnTo>
                <a:lnTo>
                  <a:pt x="944" y="1421"/>
                </a:lnTo>
                <a:lnTo>
                  <a:pt x="953" y="1414"/>
                </a:lnTo>
                <a:lnTo>
                  <a:pt x="956" y="1408"/>
                </a:lnTo>
                <a:lnTo>
                  <a:pt x="958" y="1403"/>
                </a:lnTo>
                <a:lnTo>
                  <a:pt x="958" y="1397"/>
                </a:lnTo>
                <a:lnTo>
                  <a:pt x="958" y="1389"/>
                </a:lnTo>
                <a:lnTo>
                  <a:pt x="958" y="1389"/>
                </a:lnTo>
                <a:lnTo>
                  <a:pt x="957" y="1362"/>
                </a:lnTo>
                <a:lnTo>
                  <a:pt x="960" y="1324"/>
                </a:lnTo>
                <a:lnTo>
                  <a:pt x="963" y="1302"/>
                </a:lnTo>
                <a:lnTo>
                  <a:pt x="965" y="1276"/>
                </a:lnTo>
                <a:lnTo>
                  <a:pt x="971" y="1250"/>
                </a:lnTo>
                <a:lnTo>
                  <a:pt x="977" y="1223"/>
                </a:lnTo>
                <a:lnTo>
                  <a:pt x="977" y="1223"/>
                </a:lnTo>
                <a:lnTo>
                  <a:pt x="984" y="1198"/>
                </a:lnTo>
                <a:lnTo>
                  <a:pt x="991" y="1175"/>
                </a:lnTo>
                <a:lnTo>
                  <a:pt x="1003" y="1142"/>
                </a:lnTo>
                <a:lnTo>
                  <a:pt x="1009" y="1129"/>
                </a:lnTo>
                <a:lnTo>
                  <a:pt x="1012" y="1119"/>
                </a:lnTo>
                <a:lnTo>
                  <a:pt x="1012" y="1111"/>
                </a:lnTo>
                <a:lnTo>
                  <a:pt x="1010" y="1102"/>
                </a:lnTo>
                <a:lnTo>
                  <a:pt x="1010" y="1102"/>
                </a:lnTo>
                <a:lnTo>
                  <a:pt x="1003" y="1083"/>
                </a:lnTo>
                <a:lnTo>
                  <a:pt x="993" y="1053"/>
                </a:lnTo>
                <a:lnTo>
                  <a:pt x="984" y="1017"/>
                </a:lnTo>
                <a:lnTo>
                  <a:pt x="979" y="998"/>
                </a:lnTo>
                <a:lnTo>
                  <a:pt x="977" y="979"/>
                </a:lnTo>
                <a:lnTo>
                  <a:pt x="977" y="979"/>
                </a:lnTo>
                <a:lnTo>
                  <a:pt x="974" y="944"/>
                </a:lnTo>
                <a:lnTo>
                  <a:pt x="974" y="914"/>
                </a:lnTo>
                <a:lnTo>
                  <a:pt x="974" y="889"/>
                </a:lnTo>
                <a:lnTo>
                  <a:pt x="974" y="889"/>
                </a:lnTo>
                <a:lnTo>
                  <a:pt x="982" y="889"/>
                </a:lnTo>
                <a:lnTo>
                  <a:pt x="1006" y="890"/>
                </a:lnTo>
                <a:lnTo>
                  <a:pt x="1040" y="890"/>
                </a:lnTo>
                <a:lnTo>
                  <a:pt x="1061" y="890"/>
                </a:lnTo>
                <a:lnTo>
                  <a:pt x="1082" y="889"/>
                </a:lnTo>
                <a:lnTo>
                  <a:pt x="1082" y="889"/>
                </a:lnTo>
                <a:lnTo>
                  <a:pt x="1135" y="883"/>
                </a:lnTo>
                <a:lnTo>
                  <a:pt x="1145" y="880"/>
                </a:lnTo>
                <a:lnTo>
                  <a:pt x="1145" y="880"/>
                </a:lnTo>
                <a:lnTo>
                  <a:pt x="1185" y="1060"/>
                </a:lnTo>
                <a:lnTo>
                  <a:pt x="1212" y="1189"/>
                </a:lnTo>
                <a:lnTo>
                  <a:pt x="1220" y="1237"/>
                </a:lnTo>
                <a:lnTo>
                  <a:pt x="1223" y="1254"/>
                </a:lnTo>
                <a:lnTo>
                  <a:pt x="1223" y="1264"/>
                </a:lnTo>
                <a:lnTo>
                  <a:pt x="1223" y="1264"/>
                </a:lnTo>
                <a:lnTo>
                  <a:pt x="1220" y="1283"/>
                </a:lnTo>
                <a:lnTo>
                  <a:pt x="1215" y="1312"/>
                </a:lnTo>
                <a:lnTo>
                  <a:pt x="1195" y="1383"/>
                </a:lnTo>
                <a:lnTo>
                  <a:pt x="1176" y="1446"/>
                </a:lnTo>
                <a:lnTo>
                  <a:pt x="1167" y="1474"/>
                </a:lnTo>
                <a:lnTo>
                  <a:pt x="1167" y="1474"/>
                </a:lnTo>
                <a:lnTo>
                  <a:pt x="1160" y="1490"/>
                </a:lnTo>
                <a:lnTo>
                  <a:pt x="1156" y="1501"/>
                </a:lnTo>
                <a:lnTo>
                  <a:pt x="1156" y="1505"/>
                </a:lnTo>
                <a:lnTo>
                  <a:pt x="1156" y="1508"/>
                </a:lnTo>
                <a:lnTo>
                  <a:pt x="1156" y="1508"/>
                </a:lnTo>
                <a:lnTo>
                  <a:pt x="1159" y="1511"/>
                </a:lnTo>
                <a:lnTo>
                  <a:pt x="1162" y="1511"/>
                </a:lnTo>
                <a:lnTo>
                  <a:pt x="1170" y="1512"/>
                </a:lnTo>
                <a:lnTo>
                  <a:pt x="1178" y="1512"/>
                </a:lnTo>
                <a:lnTo>
                  <a:pt x="1178" y="1512"/>
                </a:lnTo>
                <a:lnTo>
                  <a:pt x="1180" y="1514"/>
                </a:lnTo>
                <a:lnTo>
                  <a:pt x="1183" y="1517"/>
                </a:lnTo>
                <a:lnTo>
                  <a:pt x="1185" y="1518"/>
                </a:lnTo>
                <a:lnTo>
                  <a:pt x="1191" y="1519"/>
                </a:lnTo>
                <a:lnTo>
                  <a:pt x="1198" y="1519"/>
                </a:lnTo>
                <a:lnTo>
                  <a:pt x="1209" y="1519"/>
                </a:lnTo>
                <a:lnTo>
                  <a:pt x="1209" y="1519"/>
                </a:lnTo>
                <a:lnTo>
                  <a:pt x="1230" y="1519"/>
                </a:lnTo>
                <a:lnTo>
                  <a:pt x="1242" y="1519"/>
                </a:lnTo>
                <a:lnTo>
                  <a:pt x="1250" y="1518"/>
                </a:lnTo>
                <a:lnTo>
                  <a:pt x="1258" y="1515"/>
                </a:lnTo>
                <a:lnTo>
                  <a:pt x="1264" y="1510"/>
                </a:lnTo>
                <a:lnTo>
                  <a:pt x="1270" y="1503"/>
                </a:lnTo>
                <a:lnTo>
                  <a:pt x="1272" y="1494"/>
                </a:lnTo>
                <a:lnTo>
                  <a:pt x="1272" y="1494"/>
                </a:lnTo>
                <a:lnTo>
                  <a:pt x="1274" y="1483"/>
                </a:lnTo>
                <a:lnTo>
                  <a:pt x="1274" y="1472"/>
                </a:lnTo>
                <a:lnTo>
                  <a:pt x="1274" y="1453"/>
                </a:lnTo>
                <a:lnTo>
                  <a:pt x="1268" y="1425"/>
                </a:lnTo>
                <a:lnTo>
                  <a:pt x="1268" y="1425"/>
                </a:lnTo>
                <a:lnTo>
                  <a:pt x="1268" y="1421"/>
                </a:lnTo>
                <a:lnTo>
                  <a:pt x="1270" y="1417"/>
                </a:lnTo>
                <a:lnTo>
                  <a:pt x="1272" y="1410"/>
                </a:lnTo>
                <a:lnTo>
                  <a:pt x="1277" y="1401"/>
                </a:lnTo>
                <a:lnTo>
                  <a:pt x="1277" y="1396"/>
                </a:lnTo>
                <a:lnTo>
                  <a:pt x="1277" y="1389"/>
                </a:lnTo>
                <a:lnTo>
                  <a:pt x="1277" y="1389"/>
                </a:lnTo>
                <a:lnTo>
                  <a:pt x="1271" y="1351"/>
                </a:lnTo>
                <a:lnTo>
                  <a:pt x="1270" y="1324"/>
                </a:lnTo>
                <a:lnTo>
                  <a:pt x="1268" y="1286"/>
                </a:lnTo>
                <a:lnTo>
                  <a:pt x="1268" y="1286"/>
                </a:lnTo>
                <a:lnTo>
                  <a:pt x="1270" y="1264"/>
                </a:lnTo>
                <a:lnTo>
                  <a:pt x="1271" y="1237"/>
                </a:lnTo>
                <a:lnTo>
                  <a:pt x="1277" y="1180"/>
                </a:lnTo>
                <a:lnTo>
                  <a:pt x="1281" y="1123"/>
                </a:lnTo>
                <a:lnTo>
                  <a:pt x="1284" y="1099"/>
                </a:lnTo>
                <a:lnTo>
                  <a:pt x="1284" y="1080"/>
                </a:lnTo>
                <a:lnTo>
                  <a:pt x="1284" y="1080"/>
                </a:lnTo>
                <a:lnTo>
                  <a:pt x="1284" y="1043"/>
                </a:lnTo>
                <a:lnTo>
                  <a:pt x="1285" y="1007"/>
                </a:lnTo>
                <a:lnTo>
                  <a:pt x="1288" y="967"/>
                </a:lnTo>
                <a:lnTo>
                  <a:pt x="1288" y="967"/>
                </a:lnTo>
                <a:lnTo>
                  <a:pt x="1288" y="974"/>
                </a:lnTo>
                <a:lnTo>
                  <a:pt x="1292" y="993"/>
                </a:lnTo>
                <a:lnTo>
                  <a:pt x="1299" y="1017"/>
                </a:lnTo>
                <a:lnTo>
                  <a:pt x="1303" y="1028"/>
                </a:lnTo>
                <a:lnTo>
                  <a:pt x="1310" y="1039"/>
                </a:lnTo>
                <a:lnTo>
                  <a:pt x="1310" y="1039"/>
                </a:lnTo>
                <a:lnTo>
                  <a:pt x="1323" y="1063"/>
                </a:lnTo>
                <a:lnTo>
                  <a:pt x="1337" y="1091"/>
                </a:lnTo>
                <a:lnTo>
                  <a:pt x="1347" y="1116"/>
                </a:lnTo>
                <a:lnTo>
                  <a:pt x="1351" y="1133"/>
                </a:lnTo>
                <a:lnTo>
                  <a:pt x="1366" y="1102"/>
                </a:lnTo>
                <a:lnTo>
                  <a:pt x="1366" y="1102"/>
                </a:lnTo>
                <a:lnTo>
                  <a:pt x="1368" y="1109"/>
                </a:lnTo>
                <a:lnTo>
                  <a:pt x="1372" y="1126"/>
                </a:lnTo>
                <a:lnTo>
                  <a:pt x="1379" y="1146"/>
                </a:lnTo>
                <a:lnTo>
                  <a:pt x="1383" y="1153"/>
                </a:lnTo>
                <a:lnTo>
                  <a:pt x="1389" y="1158"/>
                </a:lnTo>
                <a:lnTo>
                  <a:pt x="1389" y="1158"/>
                </a:lnTo>
                <a:lnTo>
                  <a:pt x="1397" y="1165"/>
                </a:lnTo>
                <a:lnTo>
                  <a:pt x="1403" y="1168"/>
                </a:lnTo>
                <a:lnTo>
                  <a:pt x="1407" y="1170"/>
                </a:lnTo>
                <a:lnTo>
                  <a:pt x="1403" y="1144"/>
                </a:lnTo>
                <a:close/>
                <a:moveTo>
                  <a:pt x="1425" y="1156"/>
                </a:moveTo>
                <a:lnTo>
                  <a:pt x="1422" y="1154"/>
                </a:lnTo>
                <a:lnTo>
                  <a:pt x="1422" y="1154"/>
                </a:lnTo>
                <a:lnTo>
                  <a:pt x="1424" y="1158"/>
                </a:lnTo>
                <a:lnTo>
                  <a:pt x="1425" y="1158"/>
                </a:lnTo>
                <a:lnTo>
                  <a:pt x="1425" y="1158"/>
                </a:lnTo>
                <a:lnTo>
                  <a:pt x="1425" y="1156"/>
                </a:lnTo>
                <a:lnTo>
                  <a:pt x="1425" y="115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AC99693-F385-405D-95B8-5A1D2E5380B5}"/>
              </a:ext>
            </a:extLst>
          </p:cNvPr>
          <p:cNvSpPr>
            <a:spLocks/>
          </p:cNvSpPr>
          <p:nvPr/>
        </p:nvSpPr>
        <p:spPr bwMode="auto">
          <a:xfrm>
            <a:off x="3678469" y="1329952"/>
            <a:ext cx="2526546" cy="2052129"/>
          </a:xfrm>
          <a:custGeom>
            <a:avLst/>
            <a:gdLst>
              <a:gd name="T0" fmla="*/ 523 w 2290"/>
              <a:gd name="T1" fmla="*/ 0 h 1860"/>
              <a:gd name="T2" fmla="*/ 507 w 2290"/>
              <a:gd name="T3" fmla="*/ 79 h 1860"/>
              <a:gd name="T4" fmla="*/ 662 w 2290"/>
              <a:gd name="T5" fmla="*/ 57 h 1860"/>
              <a:gd name="T6" fmla="*/ 655 w 2290"/>
              <a:gd name="T7" fmla="*/ 127 h 1860"/>
              <a:gd name="T8" fmla="*/ 641 w 2290"/>
              <a:gd name="T9" fmla="*/ 215 h 1860"/>
              <a:gd name="T10" fmla="*/ 912 w 2290"/>
              <a:gd name="T11" fmla="*/ 307 h 1860"/>
              <a:gd name="T12" fmla="*/ 1778 w 2290"/>
              <a:gd name="T13" fmla="*/ 288 h 1860"/>
              <a:gd name="T14" fmla="*/ 2105 w 2290"/>
              <a:gd name="T15" fmla="*/ 301 h 1860"/>
              <a:gd name="T16" fmla="*/ 2218 w 2290"/>
              <a:gd name="T17" fmla="*/ 388 h 1860"/>
              <a:gd name="T18" fmla="*/ 2252 w 2290"/>
              <a:gd name="T19" fmla="*/ 510 h 1860"/>
              <a:gd name="T20" fmla="*/ 2218 w 2290"/>
              <a:gd name="T21" fmla="*/ 950 h 1860"/>
              <a:gd name="T22" fmla="*/ 2270 w 2290"/>
              <a:gd name="T23" fmla="*/ 1107 h 1860"/>
              <a:gd name="T24" fmla="*/ 2273 w 2290"/>
              <a:gd name="T25" fmla="*/ 1161 h 1860"/>
              <a:gd name="T26" fmla="*/ 2272 w 2290"/>
              <a:gd name="T27" fmla="*/ 1201 h 1860"/>
              <a:gd name="T28" fmla="*/ 2266 w 2290"/>
              <a:gd name="T29" fmla="*/ 1547 h 1860"/>
              <a:gd name="T30" fmla="*/ 2284 w 2290"/>
              <a:gd name="T31" fmla="*/ 1743 h 1860"/>
              <a:gd name="T32" fmla="*/ 2275 w 2290"/>
              <a:gd name="T33" fmla="*/ 1814 h 1860"/>
              <a:gd name="T34" fmla="*/ 2140 w 2290"/>
              <a:gd name="T35" fmla="*/ 1860 h 1860"/>
              <a:gd name="T36" fmla="*/ 2132 w 2290"/>
              <a:gd name="T37" fmla="*/ 1840 h 1860"/>
              <a:gd name="T38" fmla="*/ 2095 w 2290"/>
              <a:gd name="T39" fmla="*/ 1828 h 1860"/>
              <a:gd name="T40" fmla="*/ 2167 w 2290"/>
              <a:gd name="T41" fmla="*/ 1776 h 1860"/>
              <a:gd name="T42" fmla="*/ 2189 w 2290"/>
              <a:gd name="T43" fmla="*/ 1548 h 1860"/>
              <a:gd name="T44" fmla="*/ 2120 w 2290"/>
              <a:gd name="T45" fmla="*/ 1273 h 1860"/>
              <a:gd name="T46" fmla="*/ 1867 w 2290"/>
              <a:gd name="T47" fmla="*/ 1048 h 1860"/>
              <a:gd name="T48" fmla="*/ 1867 w 2290"/>
              <a:gd name="T49" fmla="*/ 1312 h 1860"/>
              <a:gd name="T50" fmla="*/ 1776 w 2290"/>
              <a:gd name="T51" fmla="*/ 1651 h 1860"/>
              <a:gd name="T52" fmla="*/ 1736 w 2290"/>
              <a:gd name="T53" fmla="*/ 1722 h 1860"/>
              <a:gd name="T54" fmla="*/ 1711 w 2290"/>
              <a:gd name="T55" fmla="*/ 1770 h 1860"/>
              <a:gd name="T56" fmla="*/ 1644 w 2290"/>
              <a:gd name="T57" fmla="*/ 1797 h 1860"/>
              <a:gd name="T58" fmla="*/ 1530 w 2290"/>
              <a:gd name="T59" fmla="*/ 1795 h 1860"/>
              <a:gd name="T60" fmla="*/ 1533 w 2290"/>
              <a:gd name="T61" fmla="*/ 1777 h 1860"/>
              <a:gd name="T62" fmla="*/ 1634 w 2290"/>
              <a:gd name="T63" fmla="*/ 1693 h 1860"/>
              <a:gd name="T64" fmla="*/ 1735 w 2290"/>
              <a:gd name="T65" fmla="*/ 1412 h 1860"/>
              <a:gd name="T66" fmla="*/ 1699 w 2290"/>
              <a:gd name="T67" fmla="*/ 1100 h 1860"/>
              <a:gd name="T68" fmla="*/ 1616 w 2290"/>
              <a:gd name="T69" fmla="*/ 1059 h 1860"/>
              <a:gd name="T70" fmla="*/ 971 w 2290"/>
              <a:gd name="T71" fmla="*/ 1124 h 1860"/>
              <a:gd name="T72" fmla="*/ 970 w 2290"/>
              <a:gd name="T73" fmla="*/ 1464 h 1860"/>
              <a:gd name="T74" fmla="*/ 978 w 2290"/>
              <a:gd name="T75" fmla="*/ 1708 h 1860"/>
              <a:gd name="T76" fmla="*/ 963 w 2290"/>
              <a:gd name="T77" fmla="*/ 1800 h 1860"/>
              <a:gd name="T78" fmla="*/ 813 w 2290"/>
              <a:gd name="T79" fmla="*/ 1818 h 1860"/>
              <a:gd name="T80" fmla="*/ 803 w 2290"/>
              <a:gd name="T81" fmla="*/ 1807 h 1860"/>
              <a:gd name="T82" fmla="*/ 834 w 2290"/>
              <a:gd name="T83" fmla="*/ 1760 h 1860"/>
              <a:gd name="T84" fmla="*/ 900 w 2290"/>
              <a:gd name="T85" fmla="*/ 1617 h 1860"/>
              <a:gd name="T86" fmla="*/ 823 w 2290"/>
              <a:gd name="T87" fmla="*/ 1266 h 1860"/>
              <a:gd name="T88" fmla="*/ 739 w 2290"/>
              <a:gd name="T89" fmla="*/ 1572 h 1860"/>
              <a:gd name="T90" fmla="*/ 743 w 2290"/>
              <a:gd name="T91" fmla="*/ 1738 h 1860"/>
              <a:gd name="T92" fmla="*/ 698 w 2290"/>
              <a:gd name="T93" fmla="*/ 1802 h 1860"/>
              <a:gd name="T94" fmla="*/ 576 w 2290"/>
              <a:gd name="T95" fmla="*/ 1844 h 1860"/>
              <a:gd name="T96" fmla="*/ 507 w 2290"/>
              <a:gd name="T97" fmla="*/ 1839 h 1860"/>
              <a:gd name="T98" fmla="*/ 634 w 2290"/>
              <a:gd name="T99" fmla="*/ 1661 h 1860"/>
              <a:gd name="T100" fmla="*/ 641 w 2290"/>
              <a:gd name="T101" fmla="*/ 1477 h 1860"/>
              <a:gd name="T102" fmla="*/ 684 w 2290"/>
              <a:gd name="T103" fmla="*/ 1211 h 1860"/>
              <a:gd name="T104" fmla="*/ 610 w 2290"/>
              <a:gd name="T105" fmla="*/ 1089 h 1860"/>
              <a:gd name="T106" fmla="*/ 334 w 2290"/>
              <a:gd name="T107" fmla="*/ 484 h 1860"/>
              <a:gd name="T108" fmla="*/ 139 w 2290"/>
              <a:gd name="T109" fmla="*/ 394 h 1860"/>
              <a:gd name="T110" fmla="*/ 27 w 2290"/>
              <a:gd name="T111" fmla="*/ 364 h 1860"/>
              <a:gd name="T112" fmla="*/ 14 w 2290"/>
              <a:gd name="T113" fmla="*/ 329 h 1860"/>
              <a:gd name="T114" fmla="*/ 10 w 2290"/>
              <a:gd name="T115" fmla="*/ 262 h 1860"/>
              <a:gd name="T116" fmla="*/ 58 w 2290"/>
              <a:gd name="T117" fmla="*/ 255 h 1860"/>
              <a:gd name="T118" fmla="*/ 255 w 2290"/>
              <a:gd name="T119" fmla="*/ 127 h 1860"/>
              <a:gd name="T120" fmla="*/ 439 w 2290"/>
              <a:gd name="T121" fmla="*/ 55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90" h="1860">
                <a:moveTo>
                  <a:pt x="439" y="55"/>
                </a:moveTo>
                <a:lnTo>
                  <a:pt x="439" y="55"/>
                </a:lnTo>
                <a:lnTo>
                  <a:pt x="454" y="47"/>
                </a:lnTo>
                <a:lnTo>
                  <a:pt x="470" y="37"/>
                </a:lnTo>
                <a:lnTo>
                  <a:pt x="484" y="27"/>
                </a:lnTo>
                <a:lnTo>
                  <a:pt x="495" y="17"/>
                </a:lnTo>
                <a:lnTo>
                  <a:pt x="506" y="9"/>
                </a:lnTo>
                <a:lnTo>
                  <a:pt x="514" y="3"/>
                </a:lnTo>
                <a:lnTo>
                  <a:pt x="520" y="0"/>
                </a:lnTo>
                <a:lnTo>
                  <a:pt x="523" y="0"/>
                </a:lnTo>
                <a:lnTo>
                  <a:pt x="524" y="3"/>
                </a:lnTo>
                <a:lnTo>
                  <a:pt x="524" y="3"/>
                </a:lnTo>
                <a:lnTo>
                  <a:pt x="526" y="6"/>
                </a:lnTo>
                <a:lnTo>
                  <a:pt x="526" y="9"/>
                </a:lnTo>
                <a:lnTo>
                  <a:pt x="524" y="19"/>
                </a:lnTo>
                <a:lnTo>
                  <a:pt x="516" y="44"/>
                </a:lnTo>
                <a:lnTo>
                  <a:pt x="512" y="57"/>
                </a:lnTo>
                <a:lnTo>
                  <a:pt x="507" y="68"/>
                </a:lnTo>
                <a:lnTo>
                  <a:pt x="507" y="76"/>
                </a:lnTo>
                <a:lnTo>
                  <a:pt x="507" y="79"/>
                </a:lnTo>
                <a:lnTo>
                  <a:pt x="509" y="82"/>
                </a:lnTo>
                <a:lnTo>
                  <a:pt x="509" y="82"/>
                </a:lnTo>
                <a:lnTo>
                  <a:pt x="519" y="90"/>
                </a:lnTo>
                <a:lnTo>
                  <a:pt x="524" y="93"/>
                </a:lnTo>
                <a:lnTo>
                  <a:pt x="524" y="93"/>
                </a:lnTo>
                <a:lnTo>
                  <a:pt x="531" y="92"/>
                </a:lnTo>
                <a:lnTo>
                  <a:pt x="548" y="88"/>
                </a:lnTo>
                <a:lnTo>
                  <a:pt x="596" y="74"/>
                </a:lnTo>
                <a:lnTo>
                  <a:pt x="645" y="61"/>
                </a:lnTo>
                <a:lnTo>
                  <a:pt x="662" y="57"/>
                </a:lnTo>
                <a:lnTo>
                  <a:pt x="670" y="55"/>
                </a:lnTo>
                <a:lnTo>
                  <a:pt x="670" y="55"/>
                </a:lnTo>
                <a:lnTo>
                  <a:pt x="673" y="58"/>
                </a:lnTo>
                <a:lnTo>
                  <a:pt x="676" y="62"/>
                </a:lnTo>
                <a:lnTo>
                  <a:pt x="677" y="69"/>
                </a:lnTo>
                <a:lnTo>
                  <a:pt x="677" y="78"/>
                </a:lnTo>
                <a:lnTo>
                  <a:pt x="674" y="88"/>
                </a:lnTo>
                <a:lnTo>
                  <a:pt x="670" y="100"/>
                </a:lnTo>
                <a:lnTo>
                  <a:pt x="664" y="113"/>
                </a:lnTo>
                <a:lnTo>
                  <a:pt x="655" y="127"/>
                </a:lnTo>
                <a:lnTo>
                  <a:pt x="655" y="127"/>
                </a:lnTo>
                <a:lnTo>
                  <a:pt x="636" y="149"/>
                </a:lnTo>
                <a:lnTo>
                  <a:pt x="624" y="165"/>
                </a:lnTo>
                <a:lnTo>
                  <a:pt x="617" y="173"/>
                </a:lnTo>
                <a:lnTo>
                  <a:pt x="615" y="177"/>
                </a:lnTo>
                <a:lnTo>
                  <a:pt x="614" y="179"/>
                </a:lnTo>
                <a:lnTo>
                  <a:pt x="614" y="179"/>
                </a:lnTo>
                <a:lnTo>
                  <a:pt x="617" y="184"/>
                </a:lnTo>
                <a:lnTo>
                  <a:pt x="622" y="191"/>
                </a:lnTo>
                <a:lnTo>
                  <a:pt x="641" y="215"/>
                </a:lnTo>
                <a:lnTo>
                  <a:pt x="664" y="241"/>
                </a:lnTo>
                <a:lnTo>
                  <a:pt x="685" y="262"/>
                </a:lnTo>
                <a:lnTo>
                  <a:pt x="685" y="262"/>
                </a:lnTo>
                <a:lnTo>
                  <a:pt x="691" y="266"/>
                </a:lnTo>
                <a:lnTo>
                  <a:pt x="701" y="270"/>
                </a:lnTo>
                <a:lnTo>
                  <a:pt x="730" y="279"/>
                </a:lnTo>
                <a:lnTo>
                  <a:pt x="767" y="287"/>
                </a:lnTo>
                <a:lnTo>
                  <a:pt x="806" y="294"/>
                </a:lnTo>
                <a:lnTo>
                  <a:pt x="879" y="304"/>
                </a:lnTo>
                <a:lnTo>
                  <a:pt x="912" y="307"/>
                </a:lnTo>
                <a:lnTo>
                  <a:pt x="912" y="307"/>
                </a:lnTo>
                <a:lnTo>
                  <a:pt x="955" y="308"/>
                </a:lnTo>
                <a:lnTo>
                  <a:pt x="1058" y="311"/>
                </a:lnTo>
                <a:lnTo>
                  <a:pt x="1127" y="311"/>
                </a:lnTo>
                <a:lnTo>
                  <a:pt x="1205" y="311"/>
                </a:lnTo>
                <a:lnTo>
                  <a:pt x="1289" y="309"/>
                </a:lnTo>
                <a:lnTo>
                  <a:pt x="1376" y="307"/>
                </a:lnTo>
                <a:lnTo>
                  <a:pt x="1376" y="307"/>
                </a:lnTo>
                <a:lnTo>
                  <a:pt x="1572" y="298"/>
                </a:lnTo>
                <a:lnTo>
                  <a:pt x="1778" y="288"/>
                </a:lnTo>
                <a:lnTo>
                  <a:pt x="1872" y="286"/>
                </a:lnTo>
                <a:lnTo>
                  <a:pt x="1951" y="284"/>
                </a:lnTo>
                <a:lnTo>
                  <a:pt x="2011" y="284"/>
                </a:lnTo>
                <a:lnTo>
                  <a:pt x="2032" y="286"/>
                </a:lnTo>
                <a:lnTo>
                  <a:pt x="2046" y="288"/>
                </a:lnTo>
                <a:lnTo>
                  <a:pt x="2046" y="288"/>
                </a:lnTo>
                <a:lnTo>
                  <a:pt x="2064" y="293"/>
                </a:lnTo>
                <a:lnTo>
                  <a:pt x="2078" y="295"/>
                </a:lnTo>
                <a:lnTo>
                  <a:pt x="2097" y="300"/>
                </a:lnTo>
                <a:lnTo>
                  <a:pt x="2105" y="301"/>
                </a:lnTo>
                <a:lnTo>
                  <a:pt x="2111" y="305"/>
                </a:lnTo>
                <a:lnTo>
                  <a:pt x="2119" y="311"/>
                </a:lnTo>
                <a:lnTo>
                  <a:pt x="2127" y="318"/>
                </a:lnTo>
                <a:lnTo>
                  <a:pt x="2127" y="318"/>
                </a:lnTo>
                <a:lnTo>
                  <a:pt x="2140" y="329"/>
                </a:lnTo>
                <a:lnTo>
                  <a:pt x="2155" y="339"/>
                </a:lnTo>
                <a:lnTo>
                  <a:pt x="2174" y="352"/>
                </a:lnTo>
                <a:lnTo>
                  <a:pt x="2192" y="364"/>
                </a:lnTo>
                <a:lnTo>
                  <a:pt x="2210" y="380"/>
                </a:lnTo>
                <a:lnTo>
                  <a:pt x="2218" y="388"/>
                </a:lnTo>
                <a:lnTo>
                  <a:pt x="2227" y="398"/>
                </a:lnTo>
                <a:lnTo>
                  <a:pt x="2234" y="408"/>
                </a:lnTo>
                <a:lnTo>
                  <a:pt x="2241" y="418"/>
                </a:lnTo>
                <a:lnTo>
                  <a:pt x="2247" y="430"/>
                </a:lnTo>
                <a:lnTo>
                  <a:pt x="2251" y="443"/>
                </a:lnTo>
                <a:lnTo>
                  <a:pt x="2251" y="443"/>
                </a:lnTo>
                <a:lnTo>
                  <a:pt x="2252" y="450"/>
                </a:lnTo>
                <a:lnTo>
                  <a:pt x="2254" y="458"/>
                </a:lnTo>
                <a:lnTo>
                  <a:pt x="2254" y="482"/>
                </a:lnTo>
                <a:lnTo>
                  <a:pt x="2252" y="510"/>
                </a:lnTo>
                <a:lnTo>
                  <a:pt x="2249" y="543"/>
                </a:lnTo>
                <a:lnTo>
                  <a:pt x="2239" y="618"/>
                </a:lnTo>
                <a:lnTo>
                  <a:pt x="2228" y="701"/>
                </a:lnTo>
                <a:lnTo>
                  <a:pt x="2218" y="786"/>
                </a:lnTo>
                <a:lnTo>
                  <a:pt x="2214" y="825"/>
                </a:lnTo>
                <a:lnTo>
                  <a:pt x="2213" y="863"/>
                </a:lnTo>
                <a:lnTo>
                  <a:pt x="2211" y="896"/>
                </a:lnTo>
                <a:lnTo>
                  <a:pt x="2214" y="926"/>
                </a:lnTo>
                <a:lnTo>
                  <a:pt x="2216" y="939"/>
                </a:lnTo>
                <a:lnTo>
                  <a:pt x="2218" y="950"/>
                </a:lnTo>
                <a:lnTo>
                  <a:pt x="2221" y="960"/>
                </a:lnTo>
                <a:lnTo>
                  <a:pt x="2225" y="968"/>
                </a:lnTo>
                <a:lnTo>
                  <a:pt x="2225" y="968"/>
                </a:lnTo>
                <a:lnTo>
                  <a:pt x="2239" y="998"/>
                </a:lnTo>
                <a:lnTo>
                  <a:pt x="2251" y="1023"/>
                </a:lnTo>
                <a:lnTo>
                  <a:pt x="2259" y="1047"/>
                </a:lnTo>
                <a:lnTo>
                  <a:pt x="2263" y="1066"/>
                </a:lnTo>
                <a:lnTo>
                  <a:pt x="2268" y="1083"/>
                </a:lnTo>
                <a:lnTo>
                  <a:pt x="2269" y="1095"/>
                </a:lnTo>
                <a:lnTo>
                  <a:pt x="2270" y="1107"/>
                </a:lnTo>
                <a:lnTo>
                  <a:pt x="2270" y="1107"/>
                </a:lnTo>
                <a:lnTo>
                  <a:pt x="2270" y="1109"/>
                </a:lnTo>
                <a:lnTo>
                  <a:pt x="2269" y="1109"/>
                </a:lnTo>
                <a:lnTo>
                  <a:pt x="2266" y="1107"/>
                </a:lnTo>
                <a:lnTo>
                  <a:pt x="2262" y="1104"/>
                </a:lnTo>
                <a:lnTo>
                  <a:pt x="2262" y="1104"/>
                </a:lnTo>
                <a:lnTo>
                  <a:pt x="2269" y="1131"/>
                </a:lnTo>
                <a:lnTo>
                  <a:pt x="2273" y="1151"/>
                </a:lnTo>
                <a:lnTo>
                  <a:pt x="2273" y="1161"/>
                </a:lnTo>
                <a:lnTo>
                  <a:pt x="2273" y="1161"/>
                </a:lnTo>
                <a:lnTo>
                  <a:pt x="2272" y="1161"/>
                </a:lnTo>
                <a:lnTo>
                  <a:pt x="2269" y="1161"/>
                </a:lnTo>
                <a:lnTo>
                  <a:pt x="2262" y="1158"/>
                </a:lnTo>
                <a:lnTo>
                  <a:pt x="2251" y="1152"/>
                </a:lnTo>
                <a:lnTo>
                  <a:pt x="2251" y="1163"/>
                </a:lnTo>
                <a:lnTo>
                  <a:pt x="2251" y="1163"/>
                </a:lnTo>
                <a:lnTo>
                  <a:pt x="2256" y="1170"/>
                </a:lnTo>
                <a:lnTo>
                  <a:pt x="2261" y="1177"/>
                </a:lnTo>
                <a:lnTo>
                  <a:pt x="2266" y="1189"/>
                </a:lnTo>
                <a:lnTo>
                  <a:pt x="2272" y="1201"/>
                </a:lnTo>
                <a:lnTo>
                  <a:pt x="2276" y="1218"/>
                </a:lnTo>
                <a:lnTo>
                  <a:pt x="2280" y="1236"/>
                </a:lnTo>
                <a:lnTo>
                  <a:pt x="2282" y="1257"/>
                </a:lnTo>
                <a:lnTo>
                  <a:pt x="2282" y="1257"/>
                </a:lnTo>
                <a:lnTo>
                  <a:pt x="2280" y="1286"/>
                </a:lnTo>
                <a:lnTo>
                  <a:pt x="2279" y="1321"/>
                </a:lnTo>
                <a:lnTo>
                  <a:pt x="2272" y="1405"/>
                </a:lnTo>
                <a:lnTo>
                  <a:pt x="2266" y="1488"/>
                </a:lnTo>
                <a:lnTo>
                  <a:pt x="2265" y="1521"/>
                </a:lnTo>
                <a:lnTo>
                  <a:pt x="2266" y="1547"/>
                </a:lnTo>
                <a:lnTo>
                  <a:pt x="2266" y="1547"/>
                </a:lnTo>
                <a:lnTo>
                  <a:pt x="2273" y="1596"/>
                </a:lnTo>
                <a:lnTo>
                  <a:pt x="2283" y="1651"/>
                </a:lnTo>
                <a:lnTo>
                  <a:pt x="2286" y="1677"/>
                </a:lnTo>
                <a:lnTo>
                  <a:pt x="2289" y="1700"/>
                </a:lnTo>
                <a:lnTo>
                  <a:pt x="2290" y="1718"/>
                </a:lnTo>
                <a:lnTo>
                  <a:pt x="2290" y="1727"/>
                </a:lnTo>
                <a:lnTo>
                  <a:pt x="2289" y="1732"/>
                </a:lnTo>
                <a:lnTo>
                  <a:pt x="2289" y="1732"/>
                </a:lnTo>
                <a:lnTo>
                  <a:pt x="2284" y="1743"/>
                </a:lnTo>
                <a:lnTo>
                  <a:pt x="2283" y="1748"/>
                </a:lnTo>
                <a:lnTo>
                  <a:pt x="2280" y="1752"/>
                </a:lnTo>
                <a:lnTo>
                  <a:pt x="2277" y="1766"/>
                </a:lnTo>
                <a:lnTo>
                  <a:pt x="2277" y="1766"/>
                </a:lnTo>
                <a:lnTo>
                  <a:pt x="2276" y="1776"/>
                </a:lnTo>
                <a:lnTo>
                  <a:pt x="2277" y="1783"/>
                </a:lnTo>
                <a:lnTo>
                  <a:pt x="2280" y="1795"/>
                </a:lnTo>
                <a:lnTo>
                  <a:pt x="2282" y="1801"/>
                </a:lnTo>
                <a:lnTo>
                  <a:pt x="2280" y="1807"/>
                </a:lnTo>
                <a:lnTo>
                  <a:pt x="2275" y="1814"/>
                </a:lnTo>
                <a:lnTo>
                  <a:pt x="2266" y="1822"/>
                </a:lnTo>
                <a:lnTo>
                  <a:pt x="2266" y="1822"/>
                </a:lnTo>
                <a:lnTo>
                  <a:pt x="2247" y="1837"/>
                </a:lnTo>
                <a:lnTo>
                  <a:pt x="2230" y="1847"/>
                </a:lnTo>
                <a:lnTo>
                  <a:pt x="2223" y="1852"/>
                </a:lnTo>
                <a:lnTo>
                  <a:pt x="2214" y="1853"/>
                </a:lnTo>
                <a:lnTo>
                  <a:pt x="2206" y="1854"/>
                </a:lnTo>
                <a:lnTo>
                  <a:pt x="2195" y="1856"/>
                </a:lnTo>
                <a:lnTo>
                  <a:pt x="2195" y="1856"/>
                </a:lnTo>
                <a:lnTo>
                  <a:pt x="2140" y="1860"/>
                </a:lnTo>
                <a:lnTo>
                  <a:pt x="2127" y="1860"/>
                </a:lnTo>
                <a:lnTo>
                  <a:pt x="2118" y="1860"/>
                </a:lnTo>
                <a:lnTo>
                  <a:pt x="2113" y="1859"/>
                </a:lnTo>
                <a:lnTo>
                  <a:pt x="2112" y="1857"/>
                </a:lnTo>
                <a:lnTo>
                  <a:pt x="2113" y="1856"/>
                </a:lnTo>
                <a:lnTo>
                  <a:pt x="2113" y="1856"/>
                </a:lnTo>
                <a:lnTo>
                  <a:pt x="2119" y="1849"/>
                </a:lnTo>
                <a:lnTo>
                  <a:pt x="2126" y="1844"/>
                </a:lnTo>
                <a:lnTo>
                  <a:pt x="2132" y="1840"/>
                </a:lnTo>
                <a:lnTo>
                  <a:pt x="2132" y="1840"/>
                </a:lnTo>
                <a:lnTo>
                  <a:pt x="2122" y="1843"/>
                </a:lnTo>
                <a:lnTo>
                  <a:pt x="2102" y="1847"/>
                </a:lnTo>
                <a:lnTo>
                  <a:pt x="2092" y="1847"/>
                </a:lnTo>
                <a:lnTo>
                  <a:pt x="2085" y="1847"/>
                </a:lnTo>
                <a:lnTo>
                  <a:pt x="2084" y="1846"/>
                </a:lnTo>
                <a:lnTo>
                  <a:pt x="2083" y="1843"/>
                </a:lnTo>
                <a:lnTo>
                  <a:pt x="2084" y="1840"/>
                </a:lnTo>
                <a:lnTo>
                  <a:pt x="2087" y="1836"/>
                </a:lnTo>
                <a:lnTo>
                  <a:pt x="2087" y="1836"/>
                </a:lnTo>
                <a:lnTo>
                  <a:pt x="2095" y="1828"/>
                </a:lnTo>
                <a:lnTo>
                  <a:pt x="2106" y="1819"/>
                </a:lnTo>
                <a:lnTo>
                  <a:pt x="2132" y="1804"/>
                </a:lnTo>
                <a:lnTo>
                  <a:pt x="2153" y="1793"/>
                </a:lnTo>
                <a:lnTo>
                  <a:pt x="2161" y="1788"/>
                </a:lnTo>
                <a:lnTo>
                  <a:pt x="2161" y="1773"/>
                </a:lnTo>
                <a:lnTo>
                  <a:pt x="2161" y="1773"/>
                </a:lnTo>
                <a:lnTo>
                  <a:pt x="2162" y="1771"/>
                </a:lnTo>
                <a:lnTo>
                  <a:pt x="2162" y="1773"/>
                </a:lnTo>
                <a:lnTo>
                  <a:pt x="2165" y="1776"/>
                </a:lnTo>
                <a:lnTo>
                  <a:pt x="2167" y="1776"/>
                </a:lnTo>
                <a:lnTo>
                  <a:pt x="2169" y="1773"/>
                </a:lnTo>
                <a:lnTo>
                  <a:pt x="2174" y="1764"/>
                </a:lnTo>
                <a:lnTo>
                  <a:pt x="2176" y="1750"/>
                </a:lnTo>
                <a:lnTo>
                  <a:pt x="2181" y="1728"/>
                </a:lnTo>
                <a:lnTo>
                  <a:pt x="2181" y="1728"/>
                </a:lnTo>
                <a:lnTo>
                  <a:pt x="2183" y="1697"/>
                </a:lnTo>
                <a:lnTo>
                  <a:pt x="2186" y="1663"/>
                </a:lnTo>
                <a:lnTo>
                  <a:pt x="2188" y="1625"/>
                </a:lnTo>
                <a:lnTo>
                  <a:pt x="2189" y="1586"/>
                </a:lnTo>
                <a:lnTo>
                  <a:pt x="2189" y="1548"/>
                </a:lnTo>
                <a:lnTo>
                  <a:pt x="2188" y="1512"/>
                </a:lnTo>
                <a:lnTo>
                  <a:pt x="2185" y="1478"/>
                </a:lnTo>
                <a:lnTo>
                  <a:pt x="2181" y="1450"/>
                </a:lnTo>
                <a:lnTo>
                  <a:pt x="2181" y="1450"/>
                </a:lnTo>
                <a:lnTo>
                  <a:pt x="2174" y="1425"/>
                </a:lnTo>
                <a:lnTo>
                  <a:pt x="2168" y="1401"/>
                </a:lnTo>
                <a:lnTo>
                  <a:pt x="2153" y="1354"/>
                </a:lnTo>
                <a:lnTo>
                  <a:pt x="2137" y="1312"/>
                </a:lnTo>
                <a:lnTo>
                  <a:pt x="2120" y="1273"/>
                </a:lnTo>
                <a:lnTo>
                  <a:pt x="2120" y="1273"/>
                </a:lnTo>
                <a:lnTo>
                  <a:pt x="2102" y="1232"/>
                </a:lnTo>
                <a:lnTo>
                  <a:pt x="2084" y="1194"/>
                </a:lnTo>
                <a:lnTo>
                  <a:pt x="2064" y="1152"/>
                </a:lnTo>
                <a:lnTo>
                  <a:pt x="2012" y="1033"/>
                </a:lnTo>
                <a:lnTo>
                  <a:pt x="2012" y="1033"/>
                </a:lnTo>
                <a:lnTo>
                  <a:pt x="1938" y="1037"/>
                </a:lnTo>
                <a:lnTo>
                  <a:pt x="1889" y="1043"/>
                </a:lnTo>
                <a:lnTo>
                  <a:pt x="1872" y="1045"/>
                </a:lnTo>
                <a:lnTo>
                  <a:pt x="1868" y="1047"/>
                </a:lnTo>
                <a:lnTo>
                  <a:pt x="1867" y="1048"/>
                </a:lnTo>
                <a:lnTo>
                  <a:pt x="1867" y="1048"/>
                </a:lnTo>
                <a:lnTo>
                  <a:pt x="1871" y="1134"/>
                </a:lnTo>
                <a:lnTo>
                  <a:pt x="1874" y="1200"/>
                </a:lnTo>
                <a:lnTo>
                  <a:pt x="1878" y="1246"/>
                </a:lnTo>
                <a:lnTo>
                  <a:pt x="1878" y="1246"/>
                </a:lnTo>
                <a:lnTo>
                  <a:pt x="1878" y="1260"/>
                </a:lnTo>
                <a:lnTo>
                  <a:pt x="1878" y="1271"/>
                </a:lnTo>
                <a:lnTo>
                  <a:pt x="1877" y="1281"/>
                </a:lnTo>
                <a:lnTo>
                  <a:pt x="1875" y="1290"/>
                </a:lnTo>
                <a:lnTo>
                  <a:pt x="1867" y="1312"/>
                </a:lnTo>
                <a:lnTo>
                  <a:pt x="1856" y="1345"/>
                </a:lnTo>
                <a:lnTo>
                  <a:pt x="1856" y="1345"/>
                </a:lnTo>
                <a:lnTo>
                  <a:pt x="1847" y="1370"/>
                </a:lnTo>
                <a:lnTo>
                  <a:pt x="1840" y="1403"/>
                </a:lnTo>
                <a:lnTo>
                  <a:pt x="1822" y="1485"/>
                </a:lnTo>
                <a:lnTo>
                  <a:pt x="1802" y="1568"/>
                </a:lnTo>
                <a:lnTo>
                  <a:pt x="1794" y="1603"/>
                </a:lnTo>
                <a:lnTo>
                  <a:pt x="1784" y="1630"/>
                </a:lnTo>
                <a:lnTo>
                  <a:pt x="1784" y="1630"/>
                </a:lnTo>
                <a:lnTo>
                  <a:pt x="1776" y="1651"/>
                </a:lnTo>
                <a:lnTo>
                  <a:pt x="1771" y="1668"/>
                </a:lnTo>
                <a:lnTo>
                  <a:pt x="1766" y="1690"/>
                </a:lnTo>
                <a:lnTo>
                  <a:pt x="1763" y="1704"/>
                </a:lnTo>
                <a:lnTo>
                  <a:pt x="1762" y="1712"/>
                </a:lnTo>
                <a:lnTo>
                  <a:pt x="1762" y="1712"/>
                </a:lnTo>
                <a:lnTo>
                  <a:pt x="1759" y="1715"/>
                </a:lnTo>
                <a:lnTo>
                  <a:pt x="1756" y="1718"/>
                </a:lnTo>
                <a:lnTo>
                  <a:pt x="1746" y="1719"/>
                </a:lnTo>
                <a:lnTo>
                  <a:pt x="1742" y="1721"/>
                </a:lnTo>
                <a:lnTo>
                  <a:pt x="1736" y="1722"/>
                </a:lnTo>
                <a:lnTo>
                  <a:pt x="1732" y="1727"/>
                </a:lnTo>
                <a:lnTo>
                  <a:pt x="1728" y="1732"/>
                </a:lnTo>
                <a:lnTo>
                  <a:pt x="1728" y="1732"/>
                </a:lnTo>
                <a:lnTo>
                  <a:pt x="1721" y="1741"/>
                </a:lnTo>
                <a:lnTo>
                  <a:pt x="1717" y="1746"/>
                </a:lnTo>
                <a:lnTo>
                  <a:pt x="1714" y="1752"/>
                </a:lnTo>
                <a:lnTo>
                  <a:pt x="1713" y="1757"/>
                </a:lnTo>
                <a:lnTo>
                  <a:pt x="1713" y="1757"/>
                </a:lnTo>
                <a:lnTo>
                  <a:pt x="1713" y="1766"/>
                </a:lnTo>
                <a:lnTo>
                  <a:pt x="1711" y="1770"/>
                </a:lnTo>
                <a:lnTo>
                  <a:pt x="1708" y="1774"/>
                </a:lnTo>
                <a:lnTo>
                  <a:pt x="1706" y="1777"/>
                </a:lnTo>
                <a:lnTo>
                  <a:pt x="1700" y="1780"/>
                </a:lnTo>
                <a:lnTo>
                  <a:pt x="1694" y="1783"/>
                </a:lnTo>
                <a:lnTo>
                  <a:pt x="1687" y="1784"/>
                </a:lnTo>
                <a:lnTo>
                  <a:pt x="1687" y="1784"/>
                </a:lnTo>
                <a:lnTo>
                  <a:pt x="1679" y="1785"/>
                </a:lnTo>
                <a:lnTo>
                  <a:pt x="1671" y="1788"/>
                </a:lnTo>
                <a:lnTo>
                  <a:pt x="1654" y="1794"/>
                </a:lnTo>
                <a:lnTo>
                  <a:pt x="1644" y="1797"/>
                </a:lnTo>
                <a:lnTo>
                  <a:pt x="1630" y="1800"/>
                </a:lnTo>
                <a:lnTo>
                  <a:pt x="1613" y="1802"/>
                </a:lnTo>
                <a:lnTo>
                  <a:pt x="1593" y="1802"/>
                </a:lnTo>
                <a:lnTo>
                  <a:pt x="1593" y="1802"/>
                </a:lnTo>
                <a:lnTo>
                  <a:pt x="1574" y="1804"/>
                </a:lnTo>
                <a:lnTo>
                  <a:pt x="1557" y="1802"/>
                </a:lnTo>
                <a:lnTo>
                  <a:pt x="1546" y="1801"/>
                </a:lnTo>
                <a:lnTo>
                  <a:pt x="1537" y="1800"/>
                </a:lnTo>
                <a:lnTo>
                  <a:pt x="1533" y="1798"/>
                </a:lnTo>
                <a:lnTo>
                  <a:pt x="1530" y="1795"/>
                </a:lnTo>
                <a:lnTo>
                  <a:pt x="1530" y="1794"/>
                </a:lnTo>
                <a:lnTo>
                  <a:pt x="1533" y="1791"/>
                </a:lnTo>
                <a:lnTo>
                  <a:pt x="1533" y="1791"/>
                </a:lnTo>
                <a:lnTo>
                  <a:pt x="1535" y="1790"/>
                </a:lnTo>
                <a:lnTo>
                  <a:pt x="1535" y="1788"/>
                </a:lnTo>
                <a:lnTo>
                  <a:pt x="1529" y="1785"/>
                </a:lnTo>
                <a:lnTo>
                  <a:pt x="1526" y="1784"/>
                </a:lnTo>
                <a:lnTo>
                  <a:pt x="1525" y="1781"/>
                </a:lnTo>
                <a:lnTo>
                  <a:pt x="1528" y="1780"/>
                </a:lnTo>
                <a:lnTo>
                  <a:pt x="1533" y="1777"/>
                </a:lnTo>
                <a:lnTo>
                  <a:pt x="1533" y="1777"/>
                </a:lnTo>
                <a:lnTo>
                  <a:pt x="1550" y="1771"/>
                </a:lnTo>
                <a:lnTo>
                  <a:pt x="1567" y="1763"/>
                </a:lnTo>
                <a:lnTo>
                  <a:pt x="1575" y="1757"/>
                </a:lnTo>
                <a:lnTo>
                  <a:pt x="1584" y="1750"/>
                </a:lnTo>
                <a:lnTo>
                  <a:pt x="1593" y="1742"/>
                </a:lnTo>
                <a:lnTo>
                  <a:pt x="1605" y="1732"/>
                </a:lnTo>
                <a:lnTo>
                  <a:pt x="1605" y="1732"/>
                </a:lnTo>
                <a:lnTo>
                  <a:pt x="1626" y="1707"/>
                </a:lnTo>
                <a:lnTo>
                  <a:pt x="1634" y="1693"/>
                </a:lnTo>
                <a:lnTo>
                  <a:pt x="1644" y="1679"/>
                </a:lnTo>
                <a:lnTo>
                  <a:pt x="1652" y="1662"/>
                </a:lnTo>
                <a:lnTo>
                  <a:pt x="1662" y="1645"/>
                </a:lnTo>
                <a:lnTo>
                  <a:pt x="1679" y="1604"/>
                </a:lnTo>
                <a:lnTo>
                  <a:pt x="1679" y="1604"/>
                </a:lnTo>
                <a:lnTo>
                  <a:pt x="1697" y="1552"/>
                </a:lnTo>
                <a:lnTo>
                  <a:pt x="1714" y="1495"/>
                </a:lnTo>
                <a:lnTo>
                  <a:pt x="1728" y="1444"/>
                </a:lnTo>
                <a:lnTo>
                  <a:pt x="1735" y="1412"/>
                </a:lnTo>
                <a:lnTo>
                  <a:pt x="1735" y="1412"/>
                </a:lnTo>
                <a:lnTo>
                  <a:pt x="1735" y="1394"/>
                </a:lnTo>
                <a:lnTo>
                  <a:pt x="1734" y="1360"/>
                </a:lnTo>
                <a:lnTo>
                  <a:pt x="1729" y="1315"/>
                </a:lnTo>
                <a:lnTo>
                  <a:pt x="1725" y="1266"/>
                </a:lnTo>
                <a:lnTo>
                  <a:pt x="1718" y="1214"/>
                </a:lnTo>
                <a:lnTo>
                  <a:pt x="1711" y="1166"/>
                </a:lnTo>
                <a:lnTo>
                  <a:pt x="1704" y="1127"/>
                </a:lnTo>
                <a:lnTo>
                  <a:pt x="1701" y="1111"/>
                </a:lnTo>
                <a:lnTo>
                  <a:pt x="1699" y="1100"/>
                </a:lnTo>
                <a:lnTo>
                  <a:pt x="1699" y="1100"/>
                </a:lnTo>
                <a:lnTo>
                  <a:pt x="1690" y="1083"/>
                </a:lnTo>
                <a:lnTo>
                  <a:pt x="1686" y="1078"/>
                </a:lnTo>
                <a:lnTo>
                  <a:pt x="1682" y="1072"/>
                </a:lnTo>
                <a:lnTo>
                  <a:pt x="1678" y="1068"/>
                </a:lnTo>
                <a:lnTo>
                  <a:pt x="1672" y="1064"/>
                </a:lnTo>
                <a:lnTo>
                  <a:pt x="1661" y="1059"/>
                </a:lnTo>
                <a:lnTo>
                  <a:pt x="1650" y="1057"/>
                </a:lnTo>
                <a:lnTo>
                  <a:pt x="1638" y="1057"/>
                </a:lnTo>
                <a:lnTo>
                  <a:pt x="1627" y="1057"/>
                </a:lnTo>
                <a:lnTo>
                  <a:pt x="1616" y="1059"/>
                </a:lnTo>
                <a:lnTo>
                  <a:pt x="1616" y="1059"/>
                </a:lnTo>
                <a:lnTo>
                  <a:pt x="1570" y="1064"/>
                </a:lnTo>
                <a:lnTo>
                  <a:pt x="1486" y="1072"/>
                </a:lnTo>
                <a:lnTo>
                  <a:pt x="1373" y="1082"/>
                </a:lnTo>
                <a:lnTo>
                  <a:pt x="1246" y="1093"/>
                </a:lnTo>
                <a:lnTo>
                  <a:pt x="1246" y="1093"/>
                </a:lnTo>
                <a:lnTo>
                  <a:pt x="1128" y="1103"/>
                </a:lnTo>
                <a:lnTo>
                  <a:pt x="1041" y="1113"/>
                </a:lnTo>
                <a:lnTo>
                  <a:pt x="985" y="1121"/>
                </a:lnTo>
                <a:lnTo>
                  <a:pt x="971" y="1124"/>
                </a:lnTo>
                <a:lnTo>
                  <a:pt x="966" y="1127"/>
                </a:lnTo>
                <a:lnTo>
                  <a:pt x="966" y="1127"/>
                </a:lnTo>
                <a:lnTo>
                  <a:pt x="964" y="1138"/>
                </a:lnTo>
                <a:lnTo>
                  <a:pt x="963" y="1166"/>
                </a:lnTo>
                <a:lnTo>
                  <a:pt x="960" y="1250"/>
                </a:lnTo>
                <a:lnTo>
                  <a:pt x="960" y="1340"/>
                </a:lnTo>
                <a:lnTo>
                  <a:pt x="960" y="1377"/>
                </a:lnTo>
                <a:lnTo>
                  <a:pt x="962" y="1401"/>
                </a:lnTo>
                <a:lnTo>
                  <a:pt x="962" y="1401"/>
                </a:lnTo>
                <a:lnTo>
                  <a:pt x="970" y="1464"/>
                </a:lnTo>
                <a:lnTo>
                  <a:pt x="983" y="1561"/>
                </a:lnTo>
                <a:lnTo>
                  <a:pt x="988" y="1610"/>
                </a:lnTo>
                <a:lnTo>
                  <a:pt x="992" y="1652"/>
                </a:lnTo>
                <a:lnTo>
                  <a:pt x="994" y="1683"/>
                </a:lnTo>
                <a:lnTo>
                  <a:pt x="992" y="1693"/>
                </a:lnTo>
                <a:lnTo>
                  <a:pt x="991" y="1697"/>
                </a:lnTo>
                <a:lnTo>
                  <a:pt x="991" y="1697"/>
                </a:lnTo>
                <a:lnTo>
                  <a:pt x="985" y="1703"/>
                </a:lnTo>
                <a:lnTo>
                  <a:pt x="981" y="1704"/>
                </a:lnTo>
                <a:lnTo>
                  <a:pt x="978" y="1708"/>
                </a:lnTo>
                <a:lnTo>
                  <a:pt x="973" y="1717"/>
                </a:lnTo>
                <a:lnTo>
                  <a:pt x="973" y="1717"/>
                </a:lnTo>
                <a:lnTo>
                  <a:pt x="969" y="1731"/>
                </a:lnTo>
                <a:lnTo>
                  <a:pt x="966" y="1746"/>
                </a:lnTo>
                <a:lnTo>
                  <a:pt x="962" y="1777"/>
                </a:lnTo>
                <a:lnTo>
                  <a:pt x="962" y="1777"/>
                </a:lnTo>
                <a:lnTo>
                  <a:pt x="962" y="1783"/>
                </a:lnTo>
                <a:lnTo>
                  <a:pt x="963" y="1788"/>
                </a:lnTo>
                <a:lnTo>
                  <a:pt x="964" y="1797"/>
                </a:lnTo>
                <a:lnTo>
                  <a:pt x="963" y="1800"/>
                </a:lnTo>
                <a:lnTo>
                  <a:pt x="960" y="1802"/>
                </a:lnTo>
                <a:lnTo>
                  <a:pt x="956" y="1805"/>
                </a:lnTo>
                <a:lnTo>
                  <a:pt x="946" y="1807"/>
                </a:lnTo>
                <a:lnTo>
                  <a:pt x="946" y="1807"/>
                </a:lnTo>
                <a:lnTo>
                  <a:pt x="917" y="1811"/>
                </a:lnTo>
                <a:lnTo>
                  <a:pt x="876" y="1815"/>
                </a:lnTo>
                <a:lnTo>
                  <a:pt x="841" y="1818"/>
                </a:lnTo>
                <a:lnTo>
                  <a:pt x="823" y="1818"/>
                </a:lnTo>
                <a:lnTo>
                  <a:pt x="823" y="1818"/>
                </a:lnTo>
                <a:lnTo>
                  <a:pt x="813" y="1818"/>
                </a:lnTo>
                <a:lnTo>
                  <a:pt x="809" y="1818"/>
                </a:lnTo>
                <a:lnTo>
                  <a:pt x="807" y="1816"/>
                </a:lnTo>
                <a:lnTo>
                  <a:pt x="809" y="1814"/>
                </a:lnTo>
                <a:lnTo>
                  <a:pt x="809" y="1814"/>
                </a:lnTo>
                <a:lnTo>
                  <a:pt x="810" y="1811"/>
                </a:lnTo>
                <a:lnTo>
                  <a:pt x="809" y="1809"/>
                </a:lnTo>
                <a:lnTo>
                  <a:pt x="806" y="1808"/>
                </a:lnTo>
                <a:lnTo>
                  <a:pt x="805" y="1807"/>
                </a:lnTo>
                <a:lnTo>
                  <a:pt x="805" y="1807"/>
                </a:lnTo>
                <a:lnTo>
                  <a:pt x="803" y="1807"/>
                </a:lnTo>
                <a:lnTo>
                  <a:pt x="798" y="1805"/>
                </a:lnTo>
                <a:lnTo>
                  <a:pt x="784" y="1805"/>
                </a:lnTo>
                <a:lnTo>
                  <a:pt x="778" y="1804"/>
                </a:lnTo>
                <a:lnTo>
                  <a:pt x="775" y="1802"/>
                </a:lnTo>
                <a:lnTo>
                  <a:pt x="775" y="1801"/>
                </a:lnTo>
                <a:lnTo>
                  <a:pt x="777" y="1800"/>
                </a:lnTo>
                <a:lnTo>
                  <a:pt x="782" y="1795"/>
                </a:lnTo>
                <a:lnTo>
                  <a:pt x="782" y="1795"/>
                </a:lnTo>
                <a:lnTo>
                  <a:pt x="806" y="1780"/>
                </a:lnTo>
                <a:lnTo>
                  <a:pt x="834" y="1760"/>
                </a:lnTo>
                <a:lnTo>
                  <a:pt x="859" y="1738"/>
                </a:lnTo>
                <a:lnTo>
                  <a:pt x="869" y="1728"/>
                </a:lnTo>
                <a:lnTo>
                  <a:pt x="876" y="1721"/>
                </a:lnTo>
                <a:lnTo>
                  <a:pt x="876" y="1721"/>
                </a:lnTo>
                <a:lnTo>
                  <a:pt x="880" y="1712"/>
                </a:lnTo>
                <a:lnTo>
                  <a:pt x="886" y="1701"/>
                </a:lnTo>
                <a:lnTo>
                  <a:pt x="891" y="1686"/>
                </a:lnTo>
                <a:lnTo>
                  <a:pt x="896" y="1668"/>
                </a:lnTo>
                <a:lnTo>
                  <a:pt x="898" y="1645"/>
                </a:lnTo>
                <a:lnTo>
                  <a:pt x="900" y="1617"/>
                </a:lnTo>
                <a:lnTo>
                  <a:pt x="898" y="1583"/>
                </a:lnTo>
                <a:lnTo>
                  <a:pt x="894" y="1544"/>
                </a:lnTo>
                <a:lnTo>
                  <a:pt x="894" y="1544"/>
                </a:lnTo>
                <a:lnTo>
                  <a:pt x="887" y="1499"/>
                </a:lnTo>
                <a:lnTo>
                  <a:pt x="877" y="1453"/>
                </a:lnTo>
                <a:lnTo>
                  <a:pt x="865" y="1406"/>
                </a:lnTo>
                <a:lnTo>
                  <a:pt x="854" y="1363"/>
                </a:lnTo>
                <a:lnTo>
                  <a:pt x="833" y="1294"/>
                </a:lnTo>
                <a:lnTo>
                  <a:pt x="823" y="1266"/>
                </a:lnTo>
                <a:lnTo>
                  <a:pt x="823" y="1266"/>
                </a:lnTo>
                <a:lnTo>
                  <a:pt x="819" y="1288"/>
                </a:lnTo>
                <a:lnTo>
                  <a:pt x="807" y="1347"/>
                </a:lnTo>
                <a:lnTo>
                  <a:pt x="792" y="1420"/>
                </a:lnTo>
                <a:lnTo>
                  <a:pt x="784" y="1454"/>
                </a:lnTo>
                <a:lnTo>
                  <a:pt x="775" y="1484"/>
                </a:lnTo>
                <a:lnTo>
                  <a:pt x="775" y="1484"/>
                </a:lnTo>
                <a:lnTo>
                  <a:pt x="767" y="1507"/>
                </a:lnTo>
                <a:lnTo>
                  <a:pt x="758" y="1527"/>
                </a:lnTo>
                <a:lnTo>
                  <a:pt x="744" y="1558"/>
                </a:lnTo>
                <a:lnTo>
                  <a:pt x="739" y="1572"/>
                </a:lnTo>
                <a:lnTo>
                  <a:pt x="734" y="1586"/>
                </a:lnTo>
                <a:lnTo>
                  <a:pt x="732" y="1603"/>
                </a:lnTo>
                <a:lnTo>
                  <a:pt x="730" y="1623"/>
                </a:lnTo>
                <a:lnTo>
                  <a:pt x="730" y="1623"/>
                </a:lnTo>
                <a:lnTo>
                  <a:pt x="730" y="1644"/>
                </a:lnTo>
                <a:lnTo>
                  <a:pt x="733" y="1663"/>
                </a:lnTo>
                <a:lnTo>
                  <a:pt x="740" y="1700"/>
                </a:lnTo>
                <a:lnTo>
                  <a:pt x="743" y="1715"/>
                </a:lnTo>
                <a:lnTo>
                  <a:pt x="743" y="1731"/>
                </a:lnTo>
                <a:lnTo>
                  <a:pt x="743" y="1738"/>
                </a:lnTo>
                <a:lnTo>
                  <a:pt x="740" y="1745"/>
                </a:lnTo>
                <a:lnTo>
                  <a:pt x="737" y="1752"/>
                </a:lnTo>
                <a:lnTo>
                  <a:pt x="733" y="1757"/>
                </a:lnTo>
                <a:lnTo>
                  <a:pt x="733" y="1757"/>
                </a:lnTo>
                <a:lnTo>
                  <a:pt x="726" y="1769"/>
                </a:lnTo>
                <a:lnTo>
                  <a:pt x="720" y="1777"/>
                </a:lnTo>
                <a:lnTo>
                  <a:pt x="713" y="1790"/>
                </a:lnTo>
                <a:lnTo>
                  <a:pt x="709" y="1794"/>
                </a:lnTo>
                <a:lnTo>
                  <a:pt x="705" y="1798"/>
                </a:lnTo>
                <a:lnTo>
                  <a:pt x="698" y="1802"/>
                </a:lnTo>
                <a:lnTo>
                  <a:pt x="688" y="1807"/>
                </a:lnTo>
                <a:lnTo>
                  <a:pt x="688" y="1807"/>
                </a:lnTo>
                <a:lnTo>
                  <a:pt x="674" y="1814"/>
                </a:lnTo>
                <a:lnTo>
                  <a:pt x="667" y="1818"/>
                </a:lnTo>
                <a:lnTo>
                  <a:pt x="657" y="1822"/>
                </a:lnTo>
                <a:lnTo>
                  <a:pt x="629" y="1833"/>
                </a:lnTo>
                <a:lnTo>
                  <a:pt x="629" y="1833"/>
                </a:lnTo>
                <a:lnTo>
                  <a:pt x="610" y="1839"/>
                </a:lnTo>
                <a:lnTo>
                  <a:pt x="592" y="1843"/>
                </a:lnTo>
                <a:lnTo>
                  <a:pt x="576" y="1844"/>
                </a:lnTo>
                <a:lnTo>
                  <a:pt x="562" y="1844"/>
                </a:lnTo>
                <a:lnTo>
                  <a:pt x="551" y="1843"/>
                </a:lnTo>
                <a:lnTo>
                  <a:pt x="543" y="1842"/>
                </a:lnTo>
                <a:lnTo>
                  <a:pt x="536" y="1840"/>
                </a:lnTo>
                <a:lnTo>
                  <a:pt x="536" y="1840"/>
                </a:lnTo>
                <a:lnTo>
                  <a:pt x="530" y="1842"/>
                </a:lnTo>
                <a:lnTo>
                  <a:pt x="517" y="1842"/>
                </a:lnTo>
                <a:lnTo>
                  <a:pt x="512" y="1842"/>
                </a:lnTo>
                <a:lnTo>
                  <a:pt x="507" y="1840"/>
                </a:lnTo>
                <a:lnTo>
                  <a:pt x="507" y="1839"/>
                </a:lnTo>
                <a:lnTo>
                  <a:pt x="507" y="1837"/>
                </a:lnTo>
                <a:lnTo>
                  <a:pt x="509" y="1833"/>
                </a:lnTo>
                <a:lnTo>
                  <a:pt x="509" y="1833"/>
                </a:lnTo>
                <a:lnTo>
                  <a:pt x="587" y="1750"/>
                </a:lnTo>
                <a:lnTo>
                  <a:pt x="587" y="1750"/>
                </a:lnTo>
                <a:lnTo>
                  <a:pt x="594" y="1742"/>
                </a:lnTo>
                <a:lnTo>
                  <a:pt x="603" y="1727"/>
                </a:lnTo>
                <a:lnTo>
                  <a:pt x="613" y="1708"/>
                </a:lnTo>
                <a:lnTo>
                  <a:pt x="624" y="1686"/>
                </a:lnTo>
                <a:lnTo>
                  <a:pt x="634" y="1661"/>
                </a:lnTo>
                <a:lnTo>
                  <a:pt x="641" y="1635"/>
                </a:lnTo>
                <a:lnTo>
                  <a:pt x="646" y="1611"/>
                </a:lnTo>
                <a:lnTo>
                  <a:pt x="648" y="1600"/>
                </a:lnTo>
                <a:lnTo>
                  <a:pt x="648" y="1589"/>
                </a:lnTo>
                <a:lnTo>
                  <a:pt x="648" y="1589"/>
                </a:lnTo>
                <a:lnTo>
                  <a:pt x="645" y="1550"/>
                </a:lnTo>
                <a:lnTo>
                  <a:pt x="642" y="1516"/>
                </a:lnTo>
                <a:lnTo>
                  <a:pt x="639" y="1492"/>
                </a:lnTo>
                <a:lnTo>
                  <a:pt x="639" y="1482"/>
                </a:lnTo>
                <a:lnTo>
                  <a:pt x="641" y="1477"/>
                </a:lnTo>
                <a:lnTo>
                  <a:pt x="641" y="1477"/>
                </a:lnTo>
                <a:lnTo>
                  <a:pt x="653" y="1436"/>
                </a:lnTo>
                <a:lnTo>
                  <a:pt x="659" y="1413"/>
                </a:lnTo>
                <a:lnTo>
                  <a:pt x="663" y="1396"/>
                </a:lnTo>
                <a:lnTo>
                  <a:pt x="663" y="1396"/>
                </a:lnTo>
                <a:lnTo>
                  <a:pt x="669" y="1361"/>
                </a:lnTo>
                <a:lnTo>
                  <a:pt x="678" y="1294"/>
                </a:lnTo>
                <a:lnTo>
                  <a:pt x="683" y="1257"/>
                </a:lnTo>
                <a:lnTo>
                  <a:pt x="684" y="1225"/>
                </a:lnTo>
                <a:lnTo>
                  <a:pt x="684" y="1211"/>
                </a:lnTo>
                <a:lnTo>
                  <a:pt x="683" y="1198"/>
                </a:lnTo>
                <a:lnTo>
                  <a:pt x="681" y="1189"/>
                </a:lnTo>
                <a:lnTo>
                  <a:pt x="677" y="1183"/>
                </a:lnTo>
                <a:lnTo>
                  <a:pt x="677" y="1183"/>
                </a:lnTo>
                <a:lnTo>
                  <a:pt x="659" y="1161"/>
                </a:lnTo>
                <a:lnTo>
                  <a:pt x="638" y="1132"/>
                </a:lnTo>
                <a:lnTo>
                  <a:pt x="620" y="1107"/>
                </a:lnTo>
                <a:lnTo>
                  <a:pt x="614" y="1097"/>
                </a:lnTo>
                <a:lnTo>
                  <a:pt x="610" y="1089"/>
                </a:lnTo>
                <a:lnTo>
                  <a:pt x="610" y="1089"/>
                </a:lnTo>
                <a:lnTo>
                  <a:pt x="583" y="1012"/>
                </a:lnTo>
                <a:lnTo>
                  <a:pt x="529" y="860"/>
                </a:lnTo>
                <a:lnTo>
                  <a:pt x="472" y="708"/>
                </a:lnTo>
                <a:lnTo>
                  <a:pt x="446" y="638"/>
                </a:lnTo>
                <a:lnTo>
                  <a:pt x="446" y="638"/>
                </a:lnTo>
                <a:lnTo>
                  <a:pt x="429" y="611"/>
                </a:lnTo>
                <a:lnTo>
                  <a:pt x="393" y="561"/>
                </a:lnTo>
                <a:lnTo>
                  <a:pt x="356" y="509"/>
                </a:lnTo>
                <a:lnTo>
                  <a:pt x="342" y="492"/>
                </a:lnTo>
                <a:lnTo>
                  <a:pt x="334" y="484"/>
                </a:lnTo>
                <a:lnTo>
                  <a:pt x="334" y="484"/>
                </a:lnTo>
                <a:lnTo>
                  <a:pt x="282" y="453"/>
                </a:lnTo>
                <a:lnTo>
                  <a:pt x="244" y="430"/>
                </a:lnTo>
                <a:lnTo>
                  <a:pt x="215" y="412"/>
                </a:lnTo>
                <a:lnTo>
                  <a:pt x="215" y="412"/>
                </a:lnTo>
                <a:lnTo>
                  <a:pt x="192" y="402"/>
                </a:lnTo>
                <a:lnTo>
                  <a:pt x="173" y="397"/>
                </a:lnTo>
                <a:lnTo>
                  <a:pt x="156" y="394"/>
                </a:lnTo>
                <a:lnTo>
                  <a:pt x="139" y="394"/>
                </a:lnTo>
                <a:lnTo>
                  <a:pt x="139" y="394"/>
                </a:lnTo>
                <a:lnTo>
                  <a:pt x="118" y="394"/>
                </a:lnTo>
                <a:lnTo>
                  <a:pt x="90" y="394"/>
                </a:lnTo>
                <a:lnTo>
                  <a:pt x="63" y="391"/>
                </a:lnTo>
                <a:lnTo>
                  <a:pt x="53" y="389"/>
                </a:lnTo>
                <a:lnTo>
                  <a:pt x="46" y="387"/>
                </a:lnTo>
                <a:lnTo>
                  <a:pt x="46" y="387"/>
                </a:lnTo>
                <a:lnTo>
                  <a:pt x="38" y="380"/>
                </a:lnTo>
                <a:lnTo>
                  <a:pt x="32" y="373"/>
                </a:lnTo>
                <a:lnTo>
                  <a:pt x="27" y="364"/>
                </a:lnTo>
                <a:lnTo>
                  <a:pt x="27" y="364"/>
                </a:lnTo>
                <a:lnTo>
                  <a:pt x="27" y="361"/>
                </a:lnTo>
                <a:lnTo>
                  <a:pt x="27" y="359"/>
                </a:lnTo>
                <a:lnTo>
                  <a:pt x="27" y="356"/>
                </a:lnTo>
                <a:lnTo>
                  <a:pt x="27" y="356"/>
                </a:lnTo>
                <a:lnTo>
                  <a:pt x="30" y="354"/>
                </a:lnTo>
                <a:lnTo>
                  <a:pt x="37" y="352"/>
                </a:lnTo>
                <a:lnTo>
                  <a:pt x="46" y="349"/>
                </a:lnTo>
                <a:lnTo>
                  <a:pt x="46" y="349"/>
                </a:lnTo>
                <a:lnTo>
                  <a:pt x="28" y="338"/>
                </a:lnTo>
                <a:lnTo>
                  <a:pt x="14" y="329"/>
                </a:lnTo>
                <a:lnTo>
                  <a:pt x="4" y="322"/>
                </a:lnTo>
                <a:lnTo>
                  <a:pt x="4" y="322"/>
                </a:lnTo>
                <a:lnTo>
                  <a:pt x="3" y="318"/>
                </a:lnTo>
                <a:lnTo>
                  <a:pt x="2" y="312"/>
                </a:lnTo>
                <a:lnTo>
                  <a:pt x="0" y="297"/>
                </a:lnTo>
                <a:lnTo>
                  <a:pt x="2" y="281"/>
                </a:lnTo>
                <a:lnTo>
                  <a:pt x="3" y="274"/>
                </a:lnTo>
                <a:lnTo>
                  <a:pt x="4" y="270"/>
                </a:lnTo>
                <a:lnTo>
                  <a:pt x="4" y="270"/>
                </a:lnTo>
                <a:lnTo>
                  <a:pt x="10" y="262"/>
                </a:lnTo>
                <a:lnTo>
                  <a:pt x="17" y="255"/>
                </a:lnTo>
                <a:lnTo>
                  <a:pt x="21" y="253"/>
                </a:lnTo>
                <a:lnTo>
                  <a:pt x="25" y="250"/>
                </a:lnTo>
                <a:lnTo>
                  <a:pt x="30" y="250"/>
                </a:lnTo>
                <a:lnTo>
                  <a:pt x="35" y="250"/>
                </a:lnTo>
                <a:lnTo>
                  <a:pt x="35" y="250"/>
                </a:lnTo>
                <a:lnTo>
                  <a:pt x="49" y="256"/>
                </a:lnTo>
                <a:lnTo>
                  <a:pt x="53" y="256"/>
                </a:lnTo>
                <a:lnTo>
                  <a:pt x="58" y="255"/>
                </a:lnTo>
                <a:lnTo>
                  <a:pt x="58" y="255"/>
                </a:lnTo>
                <a:lnTo>
                  <a:pt x="80" y="235"/>
                </a:lnTo>
                <a:lnTo>
                  <a:pt x="103" y="217"/>
                </a:lnTo>
                <a:lnTo>
                  <a:pt x="131" y="196"/>
                </a:lnTo>
                <a:lnTo>
                  <a:pt x="161" y="175"/>
                </a:lnTo>
                <a:lnTo>
                  <a:pt x="194" y="154"/>
                </a:lnTo>
                <a:lnTo>
                  <a:pt x="210" y="145"/>
                </a:lnTo>
                <a:lnTo>
                  <a:pt x="226" y="138"/>
                </a:lnTo>
                <a:lnTo>
                  <a:pt x="241" y="131"/>
                </a:lnTo>
                <a:lnTo>
                  <a:pt x="255" y="127"/>
                </a:lnTo>
                <a:lnTo>
                  <a:pt x="255" y="127"/>
                </a:lnTo>
                <a:lnTo>
                  <a:pt x="282" y="118"/>
                </a:lnTo>
                <a:lnTo>
                  <a:pt x="307" y="110"/>
                </a:lnTo>
                <a:lnTo>
                  <a:pt x="330" y="102"/>
                </a:lnTo>
                <a:lnTo>
                  <a:pt x="349" y="93"/>
                </a:lnTo>
                <a:lnTo>
                  <a:pt x="381" y="78"/>
                </a:lnTo>
                <a:lnTo>
                  <a:pt x="397" y="71"/>
                </a:lnTo>
                <a:lnTo>
                  <a:pt x="397" y="71"/>
                </a:lnTo>
                <a:lnTo>
                  <a:pt x="402" y="69"/>
                </a:lnTo>
                <a:lnTo>
                  <a:pt x="405" y="68"/>
                </a:lnTo>
                <a:lnTo>
                  <a:pt x="439" y="55"/>
                </a:lnTo>
                <a:lnTo>
                  <a:pt x="439" y="5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29BE5CF3-0A08-442D-B526-CA33C5C2D6B9}"/>
              </a:ext>
            </a:extLst>
          </p:cNvPr>
          <p:cNvSpPr>
            <a:spLocks noEditPoints="1"/>
          </p:cNvSpPr>
          <p:nvPr/>
        </p:nvSpPr>
        <p:spPr bwMode="auto">
          <a:xfrm>
            <a:off x="6594723" y="1438784"/>
            <a:ext cx="2617323" cy="1667251"/>
          </a:xfrm>
          <a:custGeom>
            <a:avLst/>
            <a:gdLst>
              <a:gd name="T0" fmla="*/ 325 w 2405"/>
              <a:gd name="T1" fmla="*/ 58 h 1532"/>
              <a:gd name="T2" fmla="*/ 199 w 2405"/>
              <a:gd name="T3" fmla="*/ 67 h 1532"/>
              <a:gd name="T4" fmla="*/ 132 w 2405"/>
              <a:gd name="T5" fmla="*/ 34 h 1532"/>
              <a:gd name="T6" fmla="*/ 110 w 2405"/>
              <a:gd name="T7" fmla="*/ 36 h 1532"/>
              <a:gd name="T8" fmla="*/ 160 w 2405"/>
              <a:gd name="T9" fmla="*/ 124 h 1532"/>
              <a:gd name="T10" fmla="*/ 0 w 2405"/>
              <a:gd name="T11" fmla="*/ 135 h 1532"/>
              <a:gd name="T12" fmla="*/ 56 w 2405"/>
              <a:gd name="T13" fmla="*/ 199 h 1532"/>
              <a:gd name="T14" fmla="*/ 191 w 2405"/>
              <a:gd name="T15" fmla="*/ 232 h 1532"/>
              <a:gd name="T16" fmla="*/ 238 w 2405"/>
              <a:gd name="T17" fmla="*/ 483 h 1532"/>
              <a:gd name="T18" fmla="*/ 230 w 2405"/>
              <a:gd name="T19" fmla="*/ 670 h 1532"/>
              <a:gd name="T20" fmla="*/ 244 w 2405"/>
              <a:gd name="T21" fmla="*/ 754 h 1532"/>
              <a:gd name="T22" fmla="*/ 394 w 2405"/>
              <a:gd name="T23" fmla="*/ 768 h 1532"/>
              <a:gd name="T24" fmla="*/ 464 w 2405"/>
              <a:gd name="T25" fmla="*/ 694 h 1532"/>
              <a:gd name="T26" fmla="*/ 505 w 2405"/>
              <a:gd name="T27" fmla="*/ 649 h 1532"/>
              <a:gd name="T28" fmla="*/ 713 w 2405"/>
              <a:gd name="T29" fmla="*/ 937 h 1532"/>
              <a:gd name="T30" fmla="*/ 863 w 2405"/>
              <a:gd name="T31" fmla="*/ 1007 h 1532"/>
              <a:gd name="T32" fmla="*/ 954 w 2405"/>
              <a:gd name="T33" fmla="*/ 1251 h 1532"/>
              <a:gd name="T34" fmla="*/ 954 w 2405"/>
              <a:gd name="T35" fmla="*/ 1421 h 1532"/>
              <a:gd name="T36" fmla="*/ 869 w 2405"/>
              <a:gd name="T37" fmla="*/ 1513 h 1532"/>
              <a:gd name="T38" fmla="*/ 905 w 2405"/>
              <a:gd name="T39" fmla="*/ 1525 h 1532"/>
              <a:gd name="T40" fmla="*/ 1025 w 2405"/>
              <a:gd name="T41" fmla="*/ 1527 h 1532"/>
              <a:gd name="T42" fmla="*/ 1065 w 2405"/>
              <a:gd name="T43" fmla="*/ 1476 h 1532"/>
              <a:gd name="T44" fmla="*/ 1166 w 2405"/>
              <a:gd name="T45" fmla="*/ 1466 h 1532"/>
              <a:gd name="T46" fmla="*/ 1153 w 2405"/>
              <a:gd name="T47" fmla="*/ 1381 h 1532"/>
              <a:gd name="T48" fmla="*/ 1166 w 2405"/>
              <a:gd name="T49" fmla="*/ 1175 h 1532"/>
              <a:gd name="T50" fmla="*/ 1162 w 2405"/>
              <a:gd name="T51" fmla="*/ 1083 h 1532"/>
              <a:gd name="T52" fmla="*/ 1158 w 2405"/>
              <a:gd name="T53" fmla="*/ 848 h 1532"/>
              <a:gd name="T54" fmla="*/ 1452 w 2405"/>
              <a:gd name="T55" fmla="*/ 872 h 1532"/>
              <a:gd name="T56" fmla="*/ 1711 w 2405"/>
              <a:gd name="T57" fmla="*/ 803 h 1532"/>
              <a:gd name="T58" fmla="*/ 1854 w 2405"/>
              <a:gd name="T59" fmla="*/ 774 h 1532"/>
              <a:gd name="T60" fmla="*/ 2012 w 2405"/>
              <a:gd name="T61" fmla="*/ 984 h 1532"/>
              <a:gd name="T62" fmla="*/ 2042 w 2405"/>
              <a:gd name="T63" fmla="*/ 1265 h 1532"/>
              <a:gd name="T64" fmla="*/ 1996 w 2405"/>
              <a:gd name="T65" fmla="*/ 1428 h 1532"/>
              <a:gd name="T66" fmla="*/ 1930 w 2405"/>
              <a:gd name="T67" fmla="*/ 1477 h 1532"/>
              <a:gd name="T68" fmla="*/ 1973 w 2405"/>
              <a:gd name="T69" fmla="*/ 1501 h 1532"/>
              <a:gd name="T70" fmla="*/ 2087 w 2405"/>
              <a:gd name="T71" fmla="*/ 1491 h 1532"/>
              <a:gd name="T72" fmla="*/ 2099 w 2405"/>
              <a:gd name="T73" fmla="*/ 1449 h 1532"/>
              <a:gd name="T74" fmla="*/ 2111 w 2405"/>
              <a:gd name="T75" fmla="*/ 1406 h 1532"/>
              <a:gd name="T76" fmla="*/ 2153 w 2405"/>
              <a:gd name="T77" fmla="*/ 1344 h 1532"/>
              <a:gd name="T78" fmla="*/ 2168 w 2405"/>
              <a:gd name="T79" fmla="*/ 1065 h 1532"/>
              <a:gd name="T80" fmla="*/ 2172 w 2405"/>
              <a:gd name="T81" fmla="*/ 979 h 1532"/>
              <a:gd name="T82" fmla="*/ 2225 w 2405"/>
              <a:gd name="T83" fmla="*/ 614 h 1532"/>
              <a:gd name="T84" fmla="*/ 2241 w 2405"/>
              <a:gd name="T85" fmla="*/ 779 h 1532"/>
              <a:gd name="T86" fmla="*/ 2350 w 2405"/>
              <a:gd name="T87" fmla="*/ 1018 h 1532"/>
              <a:gd name="T88" fmla="*/ 2405 w 2405"/>
              <a:gd name="T89" fmla="*/ 1042 h 1532"/>
              <a:gd name="T90" fmla="*/ 2325 w 2405"/>
              <a:gd name="T91" fmla="*/ 882 h 1532"/>
              <a:gd name="T92" fmla="*/ 2273 w 2405"/>
              <a:gd name="T93" fmla="*/ 664 h 1532"/>
              <a:gd name="T94" fmla="*/ 2291 w 2405"/>
              <a:gd name="T95" fmla="*/ 313 h 1532"/>
              <a:gd name="T96" fmla="*/ 2258 w 2405"/>
              <a:gd name="T97" fmla="*/ 142 h 1532"/>
              <a:gd name="T98" fmla="*/ 2136 w 2405"/>
              <a:gd name="T99" fmla="*/ 63 h 1532"/>
              <a:gd name="T100" fmla="*/ 1928 w 2405"/>
              <a:gd name="T101" fmla="*/ 35 h 1532"/>
              <a:gd name="T102" fmla="*/ 1839 w 2405"/>
              <a:gd name="T103" fmla="*/ 72 h 1532"/>
              <a:gd name="T104" fmla="*/ 1490 w 2405"/>
              <a:gd name="T105" fmla="*/ 73 h 1532"/>
              <a:gd name="T106" fmla="*/ 964 w 2405"/>
              <a:gd name="T107" fmla="*/ 41 h 1532"/>
              <a:gd name="T108" fmla="*/ 715 w 2405"/>
              <a:gd name="T109" fmla="*/ 44 h 1532"/>
              <a:gd name="T110" fmla="*/ 683 w 2405"/>
              <a:gd name="T111" fmla="*/ 31 h 1532"/>
              <a:gd name="T112" fmla="*/ 533 w 2405"/>
              <a:gd name="T113" fmla="*/ 69 h 1532"/>
              <a:gd name="T114" fmla="*/ 479 w 2405"/>
              <a:gd name="T115" fmla="*/ 58 h 1532"/>
              <a:gd name="T116" fmla="*/ 465 w 2405"/>
              <a:gd name="T117" fmla="*/ 74 h 1532"/>
              <a:gd name="T118" fmla="*/ 1060 w 2405"/>
              <a:gd name="T119" fmla="*/ 1286 h 1532"/>
              <a:gd name="T120" fmla="*/ 1057 w 2405"/>
              <a:gd name="T121" fmla="*/ 1411 h 1532"/>
              <a:gd name="T122" fmla="*/ 1048 w 2405"/>
              <a:gd name="T123" fmla="*/ 1299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5" h="1532">
                <a:moveTo>
                  <a:pt x="426" y="69"/>
                </a:moveTo>
                <a:lnTo>
                  <a:pt x="426" y="69"/>
                </a:lnTo>
                <a:lnTo>
                  <a:pt x="388" y="59"/>
                </a:lnTo>
                <a:lnTo>
                  <a:pt x="376" y="56"/>
                </a:lnTo>
                <a:lnTo>
                  <a:pt x="365" y="55"/>
                </a:lnTo>
                <a:lnTo>
                  <a:pt x="355" y="55"/>
                </a:lnTo>
                <a:lnTo>
                  <a:pt x="346" y="55"/>
                </a:lnTo>
                <a:lnTo>
                  <a:pt x="325" y="58"/>
                </a:lnTo>
                <a:lnTo>
                  <a:pt x="325" y="58"/>
                </a:lnTo>
                <a:lnTo>
                  <a:pt x="278" y="62"/>
                </a:lnTo>
                <a:lnTo>
                  <a:pt x="257" y="63"/>
                </a:lnTo>
                <a:lnTo>
                  <a:pt x="241" y="63"/>
                </a:lnTo>
                <a:lnTo>
                  <a:pt x="241" y="63"/>
                </a:lnTo>
                <a:lnTo>
                  <a:pt x="234" y="63"/>
                </a:lnTo>
                <a:lnTo>
                  <a:pt x="229" y="65"/>
                </a:lnTo>
                <a:lnTo>
                  <a:pt x="213" y="67"/>
                </a:lnTo>
                <a:lnTo>
                  <a:pt x="206" y="67"/>
                </a:lnTo>
                <a:lnTo>
                  <a:pt x="199" y="67"/>
                </a:lnTo>
                <a:lnTo>
                  <a:pt x="192" y="66"/>
                </a:lnTo>
                <a:lnTo>
                  <a:pt x="185" y="63"/>
                </a:lnTo>
                <a:lnTo>
                  <a:pt x="185" y="63"/>
                </a:lnTo>
                <a:lnTo>
                  <a:pt x="174" y="58"/>
                </a:lnTo>
                <a:lnTo>
                  <a:pt x="166" y="53"/>
                </a:lnTo>
                <a:lnTo>
                  <a:pt x="154" y="49"/>
                </a:lnTo>
                <a:lnTo>
                  <a:pt x="140" y="41"/>
                </a:lnTo>
                <a:lnTo>
                  <a:pt x="140" y="41"/>
                </a:lnTo>
                <a:lnTo>
                  <a:pt x="132" y="34"/>
                </a:lnTo>
                <a:lnTo>
                  <a:pt x="125" y="27"/>
                </a:lnTo>
                <a:lnTo>
                  <a:pt x="112" y="11"/>
                </a:lnTo>
                <a:lnTo>
                  <a:pt x="104" y="1"/>
                </a:lnTo>
                <a:lnTo>
                  <a:pt x="103" y="0"/>
                </a:lnTo>
                <a:lnTo>
                  <a:pt x="101" y="1"/>
                </a:lnTo>
                <a:lnTo>
                  <a:pt x="101" y="1"/>
                </a:lnTo>
                <a:lnTo>
                  <a:pt x="101" y="7"/>
                </a:lnTo>
                <a:lnTo>
                  <a:pt x="103" y="15"/>
                </a:lnTo>
                <a:lnTo>
                  <a:pt x="110" y="36"/>
                </a:lnTo>
                <a:lnTo>
                  <a:pt x="114" y="49"/>
                </a:lnTo>
                <a:lnTo>
                  <a:pt x="119" y="60"/>
                </a:lnTo>
                <a:lnTo>
                  <a:pt x="126" y="72"/>
                </a:lnTo>
                <a:lnTo>
                  <a:pt x="135" y="80"/>
                </a:lnTo>
                <a:lnTo>
                  <a:pt x="135" y="80"/>
                </a:lnTo>
                <a:lnTo>
                  <a:pt x="166" y="111"/>
                </a:lnTo>
                <a:lnTo>
                  <a:pt x="180" y="125"/>
                </a:lnTo>
                <a:lnTo>
                  <a:pt x="180" y="125"/>
                </a:lnTo>
                <a:lnTo>
                  <a:pt x="160" y="124"/>
                </a:lnTo>
                <a:lnTo>
                  <a:pt x="114" y="119"/>
                </a:lnTo>
                <a:lnTo>
                  <a:pt x="60" y="117"/>
                </a:lnTo>
                <a:lnTo>
                  <a:pt x="38" y="118"/>
                </a:lnTo>
                <a:lnTo>
                  <a:pt x="23" y="119"/>
                </a:lnTo>
                <a:lnTo>
                  <a:pt x="23" y="119"/>
                </a:lnTo>
                <a:lnTo>
                  <a:pt x="11" y="124"/>
                </a:lnTo>
                <a:lnTo>
                  <a:pt x="4" y="128"/>
                </a:lnTo>
                <a:lnTo>
                  <a:pt x="2" y="131"/>
                </a:lnTo>
                <a:lnTo>
                  <a:pt x="0" y="135"/>
                </a:lnTo>
                <a:lnTo>
                  <a:pt x="0" y="138"/>
                </a:lnTo>
                <a:lnTo>
                  <a:pt x="0" y="142"/>
                </a:lnTo>
                <a:lnTo>
                  <a:pt x="2" y="147"/>
                </a:lnTo>
                <a:lnTo>
                  <a:pt x="4" y="152"/>
                </a:lnTo>
                <a:lnTo>
                  <a:pt x="13" y="164"/>
                </a:lnTo>
                <a:lnTo>
                  <a:pt x="27" y="177"/>
                </a:lnTo>
                <a:lnTo>
                  <a:pt x="45" y="192"/>
                </a:lnTo>
                <a:lnTo>
                  <a:pt x="45" y="192"/>
                </a:lnTo>
                <a:lnTo>
                  <a:pt x="56" y="199"/>
                </a:lnTo>
                <a:lnTo>
                  <a:pt x="67" y="206"/>
                </a:lnTo>
                <a:lnTo>
                  <a:pt x="80" y="212"/>
                </a:lnTo>
                <a:lnTo>
                  <a:pt x="93" y="216"/>
                </a:lnTo>
                <a:lnTo>
                  <a:pt x="117" y="223"/>
                </a:lnTo>
                <a:lnTo>
                  <a:pt x="139" y="229"/>
                </a:lnTo>
                <a:lnTo>
                  <a:pt x="160" y="230"/>
                </a:lnTo>
                <a:lnTo>
                  <a:pt x="177" y="232"/>
                </a:lnTo>
                <a:lnTo>
                  <a:pt x="191" y="232"/>
                </a:lnTo>
                <a:lnTo>
                  <a:pt x="191" y="232"/>
                </a:lnTo>
                <a:lnTo>
                  <a:pt x="196" y="267"/>
                </a:lnTo>
                <a:lnTo>
                  <a:pt x="208" y="344"/>
                </a:lnTo>
                <a:lnTo>
                  <a:pt x="208" y="344"/>
                </a:lnTo>
                <a:lnTo>
                  <a:pt x="210" y="364"/>
                </a:lnTo>
                <a:lnTo>
                  <a:pt x="215" y="382"/>
                </a:lnTo>
                <a:lnTo>
                  <a:pt x="224" y="417"/>
                </a:lnTo>
                <a:lnTo>
                  <a:pt x="229" y="437"/>
                </a:lnTo>
                <a:lnTo>
                  <a:pt x="234" y="458"/>
                </a:lnTo>
                <a:lnTo>
                  <a:pt x="238" y="483"/>
                </a:lnTo>
                <a:lnTo>
                  <a:pt x="241" y="513"/>
                </a:lnTo>
                <a:lnTo>
                  <a:pt x="241" y="513"/>
                </a:lnTo>
                <a:lnTo>
                  <a:pt x="243" y="542"/>
                </a:lnTo>
                <a:lnTo>
                  <a:pt x="244" y="567"/>
                </a:lnTo>
                <a:lnTo>
                  <a:pt x="243" y="588"/>
                </a:lnTo>
                <a:lnTo>
                  <a:pt x="241" y="605"/>
                </a:lnTo>
                <a:lnTo>
                  <a:pt x="236" y="638"/>
                </a:lnTo>
                <a:lnTo>
                  <a:pt x="230" y="670"/>
                </a:lnTo>
                <a:lnTo>
                  <a:pt x="230" y="670"/>
                </a:lnTo>
                <a:lnTo>
                  <a:pt x="226" y="699"/>
                </a:lnTo>
                <a:lnTo>
                  <a:pt x="223" y="712"/>
                </a:lnTo>
                <a:lnTo>
                  <a:pt x="223" y="720"/>
                </a:lnTo>
                <a:lnTo>
                  <a:pt x="223" y="729"/>
                </a:lnTo>
                <a:lnTo>
                  <a:pt x="226" y="736"/>
                </a:lnTo>
                <a:lnTo>
                  <a:pt x="230" y="743"/>
                </a:lnTo>
                <a:lnTo>
                  <a:pt x="236" y="749"/>
                </a:lnTo>
                <a:lnTo>
                  <a:pt x="236" y="749"/>
                </a:lnTo>
                <a:lnTo>
                  <a:pt x="244" y="754"/>
                </a:lnTo>
                <a:lnTo>
                  <a:pt x="257" y="760"/>
                </a:lnTo>
                <a:lnTo>
                  <a:pt x="272" y="765"/>
                </a:lnTo>
                <a:lnTo>
                  <a:pt x="290" y="770"/>
                </a:lnTo>
                <a:lnTo>
                  <a:pt x="311" y="772"/>
                </a:lnTo>
                <a:lnTo>
                  <a:pt x="332" y="774"/>
                </a:lnTo>
                <a:lnTo>
                  <a:pt x="356" y="774"/>
                </a:lnTo>
                <a:lnTo>
                  <a:pt x="381" y="771"/>
                </a:lnTo>
                <a:lnTo>
                  <a:pt x="381" y="771"/>
                </a:lnTo>
                <a:lnTo>
                  <a:pt x="394" y="768"/>
                </a:lnTo>
                <a:lnTo>
                  <a:pt x="404" y="765"/>
                </a:lnTo>
                <a:lnTo>
                  <a:pt x="414" y="761"/>
                </a:lnTo>
                <a:lnTo>
                  <a:pt x="423" y="756"/>
                </a:lnTo>
                <a:lnTo>
                  <a:pt x="430" y="750"/>
                </a:lnTo>
                <a:lnTo>
                  <a:pt x="437" y="744"/>
                </a:lnTo>
                <a:lnTo>
                  <a:pt x="449" y="730"/>
                </a:lnTo>
                <a:lnTo>
                  <a:pt x="457" y="716"/>
                </a:lnTo>
                <a:lnTo>
                  <a:pt x="461" y="704"/>
                </a:lnTo>
                <a:lnTo>
                  <a:pt x="464" y="694"/>
                </a:lnTo>
                <a:lnTo>
                  <a:pt x="465" y="687"/>
                </a:lnTo>
                <a:lnTo>
                  <a:pt x="465" y="687"/>
                </a:lnTo>
                <a:lnTo>
                  <a:pt x="467" y="681"/>
                </a:lnTo>
                <a:lnTo>
                  <a:pt x="471" y="674"/>
                </a:lnTo>
                <a:lnTo>
                  <a:pt x="482" y="660"/>
                </a:lnTo>
                <a:lnTo>
                  <a:pt x="493" y="647"/>
                </a:lnTo>
                <a:lnTo>
                  <a:pt x="499" y="642"/>
                </a:lnTo>
                <a:lnTo>
                  <a:pt x="499" y="642"/>
                </a:lnTo>
                <a:lnTo>
                  <a:pt x="505" y="649"/>
                </a:lnTo>
                <a:lnTo>
                  <a:pt x="524" y="678"/>
                </a:lnTo>
                <a:lnTo>
                  <a:pt x="559" y="736"/>
                </a:lnTo>
                <a:lnTo>
                  <a:pt x="617" y="833"/>
                </a:lnTo>
                <a:lnTo>
                  <a:pt x="617" y="833"/>
                </a:lnTo>
                <a:lnTo>
                  <a:pt x="635" y="861"/>
                </a:lnTo>
                <a:lnTo>
                  <a:pt x="653" y="885"/>
                </a:lnTo>
                <a:lnTo>
                  <a:pt x="673" y="904"/>
                </a:lnTo>
                <a:lnTo>
                  <a:pt x="692" y="923"/>
                </a:lnTo>
                <a:lnTo>
                  <a:pt x="713" y="937"/>
                </a:lnTo>
                <a:lnTo>
                  <a:pt x="733" y="949"/>
                </a:lnTo>
                <a:lnTo>
                  <a:pt x="753" y="959"/>
                </a:lnTo>
                <a:lnTo>
                  <a:pt x="772" y="968"/>
                </a:lnTo>
                <a:lnTo>
                  <a:pt x="806" y="980"/>
                </a:lnTo>
                <a:lnTo>
                  <a:pt x="834" y="989"/>
                </a:lnTo>
                <a:lnTo>
                  <a:pt x="845" y="993"/>
                </a:lnTo>
                <a:lnTo>
                  <a:pt x="855" y="997"/>
                </a:lnTo>
                <a:lnTo>
                  <a:pt x="861" y="1001"/>
                </a:lnTo>
                <a:lnTo>
                  <a:pt x="863" y="1007"/>
                </a:lnTo>
                <a:lnTo>
                  <a:pt x="863" y="1007"/>
                </a:lnTo>
                <a:lnTo>
                  <a:pt x="873" y="1039"/>
                </a:lnTo>
                <a:lnTo>
                  <a:pt x="890" y="1087"/>
                </a:lnTo>
                <a:lnTo>
                  <a:pt x="925" y="1181"/>
                </a:lnTo>
                <a:lnTo>
                  <a:pt x="925" y="1181"/>
                </a:lnTo>
                <a:lnTo>
                  <a:pt x="938" y="1211"/>
                </a:lnTo>
                <a:lnTo>
                  <a:pt x="947" y="1232"/>
                </a:lnTo>
                <a:lnTo>
                  <a:pt x="952" y="1241"/>
                </a:lnTo>
                <a:lnTo>
                  <a:pt x="954" y="1251"/>
                </a:lnTo>
                <a:lnTo>
                  <a:pt x="957" y="1263"/>
                </a:lnTo>
                <a:lnTo>
                  <a:pt x="959" y="1277"/>
                </a:lnTo>
                <a:lnTo>
                  <a:pt x="959" y="1277"/>
                </a:lnTo>
                <a:lnTo>
                  <a:pt x="960" y="1313"/>
                </a:lnTo>
                <a:lnTo>
                  <a:pt x="962" y="1355"/>
                </a:lnTo>
                <a:lnTo>
                  <a:pt x="960" y="1392"/>
                </a:lnTo>
                <a:lnTo>
                  <a:pt x="959" y="1411"/>
                </a:lnTo>
                <a:lnTo>
                  <a:pt x="959" y="1411"/>
                </a:lnTo>
                <a:lnTo>
                  <a:pt x="954" y="1421"/>
                </a:lnTo>
                <a:lnTo>
                  <a:pt x="947" y="1435"/>
                </a:lnTo>
                <a:lnTo>
                  <a:pt x="938" y="1449"/>
                </a:lnTo>
                <a:lnTo>
                  <a:pt x="931" y="1456"/>
                </a:lnTo>
                <a:lnTo>
                  <a:pt x="925" y="1462"/>
                </a:lnTo>
                <a:lnTo>
                  <a:pt x="925" y="1462"/>
                </a:lnTo>
                <a:lnTo>
                  <a:pt x="890" y="1490"/>
                </a:lnTo>
                <a:lnTo>
                  <a:pt x="875" y="1506"/>
                </a:lnTo>
                <a:lnTo>
                  <a:pt x="870" y="1510"/>
                </a:lnTo>
                <a:lnTo>
                  <a:pt x="869" y="1513"/>
                </a:lnTo>
                <a:lnTo>
                  <a:pt x="869" y="1513"/>
                </a:lnTo>
                <a:lnTo>
                  <a:pt x="872" y="1514"/>
                </a:lnTo>
                <a:lnTo>
                  <a:pt x="877" y="1515"/>
                </a:lnTo>
                <a:lnTo>
                  <a:pt x="894" y="1517"/>
                </a:lnTo>
                <a:lnTo>
                  <a:pt x="919" y="1518"/>
                </a:lnTo>
                <a:lnTo>
                  <a:pt x="919" y="1518"/>
                </a:lnTo>
                <a:lnTo>
                  <a:pt x="915" y="1520"/>
                </a:lnTo>
                <a:lnTo>
                  <a:pt x="907" y="1524"/>
                </a:lnTo>
                <a:lnTo>
                  <a:pt x="905" y="1525"/>
                </a:lnTo>
                <a:lnTo>
                  <a:pt x="905" y="1527"/>
                </a:lnTo>
                <a:lnTo>
                  <a:pt x="910" y="1528"/>
                </a:lnTo>
                <a:lnTo>
                  <a:pt x="919" y="1529"/>
                </a:lnTo>
                <a:lnTo>
                  <a:pt x="919" y="1529"/>
                </a:lnTo>
                <a:lnTo>
                  <a:pt x="950" y="1531"/>
                </a:lnTo>
                <a:lnTo>
                  <a:pt x="987" y="1532"/>
                </a:lnTo>
                <a:lnTo>
                  <a:pt x="1004" y="1531"/>
                </a:lnTo>
                <a:lnTo>
                  <a:pt x="1019" y="1529"/>
                </a:lnTo>
                <a:lnTo>
                  <a:pt x="1025" y="1527"/>
                </a:lnTo>
                <a:lnTo>
                  <a:pt x="1030" y="1525"/>
                </a:lnTo>
                <a:lnTo>
                  <a:pt x="1034" y="1522"/>
                </a:lnTo>
                <a:lnTo>
                  <a:pt x="1037" y="1518"/>
                </a:lnTo>
                <a:lnTo>
                  <a:pt x="1037" y="1518"/>
                </a:lnTo>
                <a:lnTo>
                  <a:pt x="1044" y="1503"/>
                </a:lnTo>
                <a:lnTo>
                  <a:pt x="1050" y="1487"/>
                </a:lnTo>
                <a:lnTo>
                  <a:pt x="1054" y="1473"/>
                </a:lnTo>
                <a:lnTo>
                  <a:pt x="1054" y="1473"/>
                </a:lnTo>
                <a:lnTo>
                  <a:pt x="1065" y="1476"/>
                </a:lnTo>
                <a:lnTo>
                  <a:pt x="1090" y="1480"/>
                </a:lnTo>
                <a:lnTo>
                  <a:pt x="1104" y="1482"/>
                </a:lnTo>
                <a:lnTo>
                  <a:pt x="1120" y="1482"/>
                </a:lnTo>
                <a:lnTo>
                  <a:pt x="1132" y="1482"/>
                </a:lnTo>
                <a:lnTo>
                  <a:pt x="1144" y="1479"/>
                </a:lnTo>
                <a:lnTo>
                  <a:pt x="1144" y="1479"/>
                </a:lnTo>
                <a:lnTo>
                  <a:pt x="1152" y="1475"/>
                </a:lnTo>
                <a:lnTo>
                  <a:pt x="1160" y="1472"/>
                </a:lnTo>
                <a:lnTo>
                  <a:pt x="1166" y="1466"/>
                </a:lnTo>
                <a:lnTo>
                  <a:pt x="1172" y="1461"/>
                </a:lnTo>
                <a:lnTo>
                  <a:pt x="1175" y="1454"/>
                </a:lnTo>
                <a:lnTo>
                  <a:pt x="1176" y="1444"/>
                </a:lnTo>
                <a:lnTo>
                  <a:pt x="1176" y="1431"/>
                </a:lnTo>
                <a:lnTo>
                  <a:pt x="1172" y="1417"/>
                </a:lnTo>
                <a:lnTo>
                  <a:pt x="1172" y="1417"/>
                </a:lnTo>
                <a:lnTo>
                  <a:pt x="1166" y="1403"/>
                </a:lnTo>
                <a:lnTo>
                  <a:pt x="1162" y="1395"/>
                </a:lnTo>
                <a:lnTo>
                  <a:pt x="1153" y="1381"/>
                </a:lnTo>
                <a:lnTo>
                  <a:pt x="1149" y="1372"/>
                </a:lnTo>
                <a:lnTo>
                  <a:pt x="1148" y="1361"/>
                </a:lnTo>
                <a:lnTo>
                  <a:pt x="1148" y="1345"/>
                </a:lnTo>
                <a:lnTo>
                  <a:pt x="1149" y="1322"/>
                </a:lnTo>
                <a:lnTo>
                  <a:pt x="1149" y="1322"/>
                </a:lnTo>
                <a:lnTo>
                  <a:pt x="1155" y="1274"/>
                </a:lnTo>
                <a:lnTo>
                  <a:pt x="1160" y="1239"/>
                </a:lnTo>
                <a:lnTo>
                  <a:pt x="1163" y="1208"/>
                </a:lnTo>
                <a:lnTo>
                  <a:pt x="1166" y="1175"/>
                </a:lnTo>
                <a:lnTo>
                  <a:pt x="1166" y="1175"/>
                </a:lnTo>
                <a:lnTo>
                  <a:pt x="1167" y="1161"/>
                </a:lnTo>
                <a:lnTo>
                  <a:pt x="1167" y="1153"/>
                </a:lnTo>
                <a:lnTo>
                  <a:pt x="1170" y="1143"/>
                </a:lnTo>
                <a:lnTo>
                  <a:pt x="1170" y="1139"/>
                </a:lnTo>
                <a:lnTo>
                  <a:pt x="1170" y="1132"/>
                </a:lnTo>
                <a:lnTo>
                  <a:pt x="1166" y="1102"/>
                </a:lnTo>
                <a:lnTo>
                  <a:pt x="1166" y="1102"/>
                </a:lnTo>
                <a:lnTo>
                  <a:pt x="1162" y="1083"/>
                </a:lnTo>
                <a:lnTo>
                  <a:pt x="1159" y="1069"/>
                </a:lnTo>
                <a:lnTo>
                  <a:pt x="1152" y="1045"/>
                </a:lnTo>
                <a:lnTo>
                  <a:pt x="1149" y="1032"/>
                </a:lnTo>
                <a:lnTo>
                  <a:pt x="1148" y="1017"/>
                </a:lnTo>
                <a:lnTo>
                  <a:pt x="1148" y="996"/>
                </a:lnTo>
                <a:lnTo>
                  <a:pt x="1149" y="968"/>
                </a:lnTo>
                <a:lnTo>
                  <a:pt x="1149" y="968"/>
                </a:lnTo>
                <a:lnTo>
                  <a:pt x="1155" y="874"/>
                </a:lnTo>
                <a:lnTo>
                  <a:pt x="1158" y="848"/>
                </a:lnTo>
                <a:lnTo>
                  <a:pt x="1159" y="841"/>
                </a:lnTo>
                <a:lnTo>
                  <a:pt x="1160" y="838"/>
                </a:lnTo>
                <a:lnTo>
                  <a:pt x="1160" y="838"/>
                </a:lnTo>
                <a:lnTo>
                  <a:pt x="1172" y="838"/>
                </a:lnTo>
                <a:lnTo>
                  <a:pt x="1198" y="843"/>
                </a:lnTo>
                <a:lnTo>
                  <a:pt x="1285" y="855"/>
                </a:lnTo>
                <a:lnTo>
                  <a:pt x="1340" y="862"/>
                </a:lnTo>
                <a:lnTo>
                  <a:pt x="1396" y="869"/>
                </a:lnTo>
                <a:lnTo>
                  <a:pt x="1452" y="872"/>
                </a:lnTo>
                <a:lnTo>
                  <a:pt x="1477" y="872"/>
                </a:lnTo>
                <a:lnTo>
                  <a:pt x="1502" y="872"/>
                </a:lnTo>
                <a:lnTo>
                  <a:pt x="1502" y="872"/>
                </a:lnTo>
                <a:lnTo>
                  <a:pt x="1526" y="869"/>
                </a:lnTo>
                <a:lnTo>
                  <a:pt x="1553" y="864"/>
                </a:lnTo>
                <a:lnTo>
                  <a:pt x="1578" y="857"/>
                </a:lnTo>
                <a:lnTo>
                  <a:pt x="1605" y="848"/>
                </a:lnTo>
                <a:lnTo>
                  <a:pt x="1658" y="826"/>
                </a:lnTo>
                <a:lnTo>
                  <a:pt x="1711" y="803"/>
                </a:lnTo>
                <a:lnTo>
                  <a:pt x="1735" y="793"/>
                </a:lnTo>
                <a:lnTo>
                  <a:pt x="1759" y="784"/>
                </a:lnTo>
                <a:lnTo>
                  <a:pt x="1783" y="777"/>
                </a:lnTo>
                <a:lnTo>
                  <a:pt x="1804" y="771"/>
                </a:lnTo>
                <a:lnTo>
                  <a:pt x="1822" y="768"/>
                </a:lnTo>
                <a:lnTo>
                  <a:pt x="1832" y="768"/>
                </a:lnTo>
                <a:lnTo>
                  <a:pt x="1840" y="770"/>
                </a:lnTo>
                <a:lnTo>
                  <a:pt x="1847" y="771"/>
                </a:lnTo>
                <a:lnTo>
                  <a:pt x="1854" y="774"/>
                </a:lnTo>
                <a:lnTo>
                  <a:pt x="1861" y="778"/>
                </a:lnTo>
                <a:lnTo>
                  <a:pt x="1867" y="782"/>
                </a:lnTo>
                <a:lnTo>
                  <a:pt x="1867" y="782"/>
                </a:lnTo>
                <a:lnTo>
                  <a:pt x="1888" y="806"/>
                </a:lnTo>
                <a:lnTo>
                  <a:pt x="1909" y="831"/>
                </a:lnTo>
                <a:lnTo>
                  <a:pt x="1930" y="858"/>
                </a:lnTo>
                <a:lnTo>
                  <a:pt x="1949" y="885"/>
                </a:lnTo>
                <a:lnTo>
                  <a:pt x="1984" y="940"/>
                </a:lnTo>
                <a:lnTo>
                  <a:pt x="2012" y="984"/>
                </a:lnTo>
                <a:lnTo>
                  <a:pt x="2012" y="984"/>
                </a:lnTo>
                <a:lnTo>
                  <a:pt x="2018" y="997"/>
                </a:lnTo>
                <a:lnTo>
                  <a:pt x="2022" y="1013"/>
                </a:lnTo>
                <a:lnTo>
                  <a:pt x="2026" y="1032"/>
                </a:lnTo>
                <a:lnTo>
                  <a:pt x="2031" y="1055"/>
                </a:lnTo>
                <a:lnTo>
                  <a:pt x="2036" y="1107"/>
                </a:lnTo>
                <a:lnTo>
                  <a:pt x="2039" y="1161"/>
                </a:lnTo>
                <a:lnTo>
                  <a:pt x="2041" y="1216"/>
                </a:lnTo>
                <a:lnTo>
                  <a:pt x="2042" y="1265"/>
                </a:lnTo>
                <a:lnTo>
                  <a:pt x="2041" y="1327"/>
                </a:lnTo>
                <a:lnTo>
                  <a:pt x="2041" y="1327"/>
                </a:lnTo>
                <a:lnTo>
                  <a:pt x="2038" y="1341"/>
                </a:lnTo>
                <a:lnTo>
                  <a:pt x="2034" y="1358"/>
                </a:lnTo>
                <a:lnTo>
                  <a:pt x="2028" y="1373"/>
                </a:lnTo>
                <a:lnTo>
                  <a:pt x="2021" y="1388"/>
                </a:lnTo>
                <a:lnTo>
                  <a:pt x="2005" y="1414"/>
                </a:lnTo>
                <a:lnTo>
                  <a:pt x="1996" y="1428"/>
                </a:lnTo>
                <a:lnTo>
                  <a:pt x="1996" y="1428"/>
                </a:lnTo>
                <a:lnTo>
                  <a:pt x="1990" y="1432"/>
                </a:lnTo>
                <a:lnTo>
                  <a:pt x="1980" y="1438"/>
                </a:lnTo>
                <a:lnTo>
                  <a:pt x="1955" y="1449"/>
                </a:lnTo>
                <a:lnTo>
                  <a:pt x="1931" y="1461"/>
                </a:lnTo>
                <a:lnTo>
                  <a:pt x="1924" y="1465"/>
                </a:lnTo>
                <a:lnTo>
                  <a:pt x="1923" y="1466"/>
                </a:lnTo>
                <a:lnTo>
                  <a:pt x="1923" y="1468"/>
                </a:lnTo>
                <a:lnTo>
                  <a:pt x="1923" y="1468"/>
                </a:lnTo>
                <a:lnTo>
                  <a:pt x="1930" y="1477"/>
                </a:lnTo>
                <a:lnTo>
                  <a:pt x="1934" y="1484"/>
                </a:lnTo>
                <a:lnTo>
                  <a:pt x="1934" y="1484"/>
                </a:lnTo>
                <a:lnTo>
                  <a:pt x="1934" y="1487"/>
                </a:lnTo>
                <a:lnTo>
                  <a:pt x="1934" y="1490"/>
                </a:lnTo>
                <a:lnTo>
                  <a:pt x="1937" y="1493"/>
                </a:lnTo>
                <a:lnTo>
                  <a:pt x="1940" y="1497"/>
                </a:lnTo>
                <a:lnTo>
                  <a:pt x="1948" y="1500"/>
                </a:lnTo>
                <a:lnTo>
                  <a:pt x="1958" y="1501"/>
                </a:lnTo>
                <a:lnTo>
                  <a:pt x="1973" y="1501"/>
                </a:lnTo>
                <a:lnTo>
                  <a:pt x="1973" y="1501"/>
                </a:lnTo>
                <a:lnTo>
                  <a:pt x="2007" y="1501"/>
                </a:lnTo>
                <a:lnTo>
                  <a:pt x="2036" y="1503"/>
                </a:lnTo>
                <a:lnTo>
                  <a:pt x="2049" y="1501"/>
                </a:lnTo>
                <a:lnTo>
                  <a:pt x="2062" y="1501"/>
                </a:lnTo>
                <a:lnTo>
                  <a:pt x="2071" y="1498"/>
                </a:lnTo>
                <a:lnTo>
                  <a:pt x="2080" y="1496"/>
                </a:lnTo>
                <a:lnTo>
                  <a:pt x="2080" y="1496"/>
                </a:lnTo>
                <a:lnTo>
                  <a:pt x="2087" y="1491"/>
                </a:lnTo>
                <a:lnTo>
                  <a:pt x="2092" y="1484"/>
                </a:lnTo>
                <a:lnTo>
                  <a:pt x="2098" y="1479"/>
                </a:lnTo>
                <a:lnTo>
                  <a:pt x="2101" y="1472"/>
                </a:lnTo>
                <a:lnTo>
                  <a:pt x="2104" y="1465"/>
                </a:lnTo>
                <a:lnTo>
                  <a:pt x="2104" y="1459"/>
                </a:lnTo>
                <a:lnTo>
                  <a:pt x="2104" y="1455"/>
                </a:lnTo>
                <a:lnTo>
                  <a:pt x="2102" y="1451"/>
                </a:lnTo>
                <a:lnTo>
                  <a:pt x="2102" y="1451"/>
                </a:lnTo>
                <a:lnTo>
                  <a:pt x="2099" y="1449"/>
                </a:lnTo>
                <a:lnTo>
                  <a:pt x="2095" y="1448"/>
                </a:lnTo>
                <a:lnTo>
                  <a:pt x="2090" y="1448"/>
                </a:lnTo>
                <a:lnTo>
                  <a:pt x="2087" y="1447"/>
                </a:lnTo>
                <a:lnTo>
                  <a:pt x="2087" y="1444"/>
                </a:lnTo>
                <a:lnTo>
                  <a:pt x="2090" y="1438"/>
                </a:lnTo>
                <a:lnTo>
                  <a:pt x="2097" y="1428"/>
                </a:lnTo>
                <a:lnTo>
                  <a:pt x="2097" y="1428"/>
                </a:lnTo>
                <a:lnTo>
                  <a:pt x="2106" y="1413"/>
                </a:lnTo>
                <a:lnTo>
                  <a:pt x="2111" y="1406"/>
                </a:lnTo>
                <a:lnTo>
                  <a:pt x="2113" y="1400"/>
                </a:lnTo>
                <a:lnTo>
                  <a:pt x="2125" y="1389"/>
                </a:lnTo>
                <a:lnTo>
                  <a:pt x="2125" y="1389"/>
                </a:lnTo>
                <a:lnTo>
                  <a:pt x="2133" y="1383"/>
                </a:lnTo>
                <a:lnTo>
                  <a:pt x="2137" y="1379"/>
                </a:lnTo>
                <a:lnTo>
                  <a:pt x="2144" y="1378"/>
                </a:lnTo>
                <a:lnTo>
                  <a:pt x="2146" y="1375"/>
                </a:lnTo>
                <a:lnTo>
                  <a:pt x="2147" y="1369"/>
                </a:lnTo>
                <a:lnTo>
                  <a:pt x="2153" y="1344"/>
                </a:lnTo>
                <a:lnTo>
                  <a:pt x="2153" y="1344"/>
                </a:lnTo>
                <a:lnTo>
                  <a:pt x="2155" y="1322"/>
                </a:lnTo>
                <a:lnTo>
                  <a:pt x="2158" y="1296"/>
                </a:lnTo>
                <a:lnTo>
                  <a:pt x="2162" y="1239"/>
                </a:lnTo>
                <a:lnTo>
                  <a:pt x="2164" y="1178"/>
                </a:lnTo>
                <a:lnTo>
                  <a:pt x="2164" y="1125"/>
                </a:lnTo>
                <a:lnTo>
                  <a:pt x="2164" y="1125"/>
                </a:lnTo>
                <a:lnTo>
                  <a:pt x="2165" y="1087"/>
                </a:lnTo>
                <a:lnTo>
                  <a:pt x="2168" y="1065"/>
                </a:lnTo>
                <a:lnTo>
                  <a:pt x="2171" y="1049"/>
                </a:lnTo>
                <a:lnTo>
                  <a:pt x="2175" y="1035"/>
                </a:lnTo>
                <a:lnTo>
                  <a:pt x="2175" y="1035"/>
                </a:lnTo>
                <a:lnTo>
                  <a:pt x="2176" y="1029"/>
                </a:lnTo>
                <a:lnTo>
                  <a:pt x="2178" y="1027"/>
                </a:lnTo>
                <a:lnTo>
                  <a:pt x="2179" y="1025"/>
                </a:lnTo>
                <a:lnTo>
                  <a:pt x="2175" y="996"/>
                </a:lnTo>
                <a:lnTo>
                  <a:pt x="2175" y="996"/>
                </a:lnTo>
                <a:lnTo>
                  <a:pt x="2172" y="979"/>
                </a:lnTo>
                <a:lnTo>
                  <a:pt x="2167" y="962"/>
                </a:lnTo>
                <a:lnTo>
                  <a:pt x="2162" y="947"/>
                </a:lnTo>
                <a:lnTo>
                  <a:pt x="2160" y="930"/>
                </a:lnTo>
                <a:lnTo>
                  <a:pt x="2157" y="911"/>
                </a:lnTo>
                <a:lnTo>
                  <a:pt x="2155" y="892"/>
                </a:lnTo>
                <a:lnTo>
                  <a:pt x="2158" y="871"/>
                </a:lnTo>
                <a:lnTo>
                  <a:pt x="2164" y="844"/>
                </a:lnTo>
                <a:lnTo>
                  <a:pt x="2164" y="844"/>
                </a:lnTo>
                <a:lnTo>
                  <a:pt x="2225" y="614"/>
                </a:lnTo>
                <a:lnTo>
                  <a:pt x="2225" y="614"/>
                </a:lnTo>
                <a:lnTo>
                  <a:pt x="2224" y="622"/>
                </a:lnTo>
                <a:lnTo>
                  <a:pt x="2223" y="645"/>
                </a:lnTo>
                <a:lnTo>
                  <a:pt x="2223" y="661"/>
                </a:lnTo>
                <a:lnTo>
                  <a:pt x="2224" y="681"/>
                </a:lnTo>
                <a:lnTo>
                  <a:pt x="2227" y="705"/>
                </a:lnTo>
                <a:lnTo>
                  <a:pt x="2231" y="732"/>
                </a:lnTo>
                <a:lnTo>
                  <a:pt x="2231" y="732"/>
                </a:lnTo>
                <a:lnTo>
                  <a:pt x="2241" y="779"/>
                </a:lnTo>
                <a:lnTo>
                  <a:pt x="2247" y="799"/>
                </a:lnTo>
                <a:lnTo>
                  <a:pt x="2252" y="817"/>
                </a:lnTo>
                <a:lnTo>
                  <a:pt x="2259" y="837"/>
                </a:lnTo>
                <a:lnTo>
                  <a:pt x="2268" y="858"/>
                </a:lnTo>
                <a:lnTo>
                  <a:pt x="2293" y="911"/>
                </a:lnTo>
                <a:lnTo>
                  <a:pt x="2293" y="911"/>
                </a:lnTo>
                <a:lnTo>
                  <a:pt x="2319" y="965"/>
                </a:lnTo>
                <a:lnTo>
                  <a:pt x="2339" y="1000"/>
                </a:lnTo>
                <a:lnTo>
                  <a:pt x="2350" y="1018"/>
                </a:lnTo>
                <a:lnTo>
                  <a:pt x="2354" y="1024"/>
                </a:lnTo>
                <a:lnTo>
                  <a:pt x="2360" y="979"/>
                </a:lnTo>
                <a:lnTo>
                  <a:pt x="2360" y="979"/>
                </a:lnTo>
                <a:lnTo>
                  <a:pt x="2382" y="1014"/>
                </a:lnTo>
                <a:lnTo>
                  <a:pt x="2396" y="1038"/>
                </a:lnTo>
                <a:lnTo>
                  <a:pt x="2402" y="1045"/>
                </a:lnTo>
                <a:lnTo>
                  <a:pt x="2405" y="1046"/>
                </a:lnTo>
                <a:lnTo>
                  <a:pt x="2405" y="1046"/>
                </a:lnTo>
                <a:lnTo>
                  <a:pt x="2405" y="1042"/>
                </a:lnTo>
                <a:lnTo>
                  <a:pt x="2403" y="1034"/>
                </a:lnTo>
                <a:lnTo>
                  <a:pt x="2399" y="1022"/>
                </a:lnTo>
                <a:lnTo>
                  <a:pt x="2394" y="1006"/>
                </a:lnTo>
                <a:lnTo>
                  <a:pt x="2387" y="987"/>
                </a:lnTo>
                <a:lnTo>
                  <a:pt x="2377" y="966"/>
                </a:lnTo>
                <a:lnTo>
                  <a:pt x="2364" y="942"/>
                </a:lnTo>
                <a:lnTo>
                  <a:pt x="2349" y="917"/>
                </a:lnTo>
                <a:lnTo>
                  <a:pt x="2349" y="917"/>
                </a:lnTo>
                <a:lnTo>
                  <a:pt x="2325" y="882"/>
                </a:lnTo>
                <a:lnTo>
                  <a:pt x="2318" y="872"/>
                </a:lnTo>
                <a:lnTo>
                  <a:pt x="2312" y="862"/>
                </a:lnTo>
                <a:lnTo>
                  <a:pt x="2312" y="862"/>
                </a:lnTo>
                <a:lnTo>
                  <a:pt x="2307" y="850"/>
                </a:lnTo>
                <a:lnTo>
                  <a:pt x="2303" y="833"/>
                </a:lnTo>
                <a:lnTo>
                  <a:pt x="2293" y="771"/>
                </a:lnTo>
                <a:lnTo>
                  <a:pt x="2293" y="771"/>
                </a:lnTo>
                <a:lnTo>
                  <a:pt x="2282" y="706"/>
                </a:lnTo>
                <a:lnTo>
                  <a:pt x="2273" y="664"/>
                </a:lnTo>
                <a:lnTo>
                  <a:pt x="2270" y="647"/>
                </a:lnTo>
                <a:lnTo>
                  <a:pt x="2269" y="629"/>
                </a:lnTo>
                <a:lnTo>
                  <a:pt x="2269" y="609"/>
                </a:lnTo>
                <a:lnTo>
                  <a:pt x="2270" y="586"/>
                </a:lnTo>
                <a:lnTo>
                  <a:pt x="2270" y="586"/>
                </a:lnTo>
                <a:lnTo>
                  <a:pt x="2277" y="513"/>
                </a:lnTo>
                <a:lnTo>
                  <a:pt x="2287" y="413"/>
                </a:lnTo>
                <a:lnTo>
                  <a:pt x="2290" y="362"/>
                </a:lnTo>
                <a:lnTo>
                  <a:pt x="2291" y="313"/>
                </a:lnTo>
                <a:lnTo>
                  <a:pt x="2291" y="268"/>
                </a:lnTo>
                <a:lnTo>
                  <a:pt x="2290" y="249"/>
                </a:lnTo>
                <a:lnTo>
                  <a:pt x="2287" y="232"/>
                </a:lnTo>
                <a:lnTo>
                  <a:pt x="2287" y="232"/>
                </a:lnTo>
                <a:lnTo>
                  <a:pt x="2282" y="202"/>
                </a:lnTo>
                <a:lnTo>
                  <a:pt x="2275" y="176"/>
                </a:lnTo>
                <a:lnTo>
                  <a:pt x="2269" y="164"/>
                </a:lnTo>
                <a:lnTo>
                  <a:pt x="2265" y="153"/>
                </a:lnTo>
                <a:lnTo>
                  <a:pt x="2258" y="142"/>
                </a:lnTo>
                <a:lnTo>
                  <a:pt x="2251" y="132"/>
                </a:lnTo>
                <a:lnTo>
                  <a:pt x="2242" y="122"/>
                </a:lnTo>
                <a:lnTo>
                  <a:pt x="2232" y="114"/>
                </a:lnTo>
                <a:lnTo>
                  <a:pt x="2221" y="104"/>
                </a:lnTo>
                <a:lnTo>
                  <a:pt x="2207" y="95"/>
                </a:lnTo>
                <a:lnTo>
                  <a:pt x="2193" y="87"/>
                </a:lnTo>
                <a:lnTo>
                  <a:pt x="2176" y="80"/>
                </a:lnTo>
                <a:lnTo>
                  <a:pt x="2157" y="72"/>
                </a:lnTo>
                <a:lnTo>
                  <a:pt x="2136" y="63"/>
                </a:lnTo>
                <a:lnTo>
                  <a:pt x="2136" y="63"/>
                </a:lnTo>
                <a:lnTo>
                  <a:pt x="2066" y="38"/>
                </a:lnTo>
                <a:lnTo>
                  <a:pt x="2042" y="31"/>
                </a:lnTo>
                <a:lnTo>
                  <a:pt x="2021" y="25"/>
                </a:lnTo>
                <a:lnTo>
                  <a:pt x="2001" y="24"/>
                </a:lnTo>
                <a:lnTo>
                  <a:pt x="1982" y="25"/>
                </a:lnTo>
                <a:lnTo>
                  <a:pt x="1958" y="29"/>
                </a:lnTo>
                <a:lnTo>
                  <a:pt x="1928" y="35"/>
                </a:lnTo>
                <a:lnTo>
                  <a:pt x="1928" y="35"/>
                </a:lnTo>
                <a:lnTo>
                  <a:pt x="1913" y="39"/>
                </a:lnTo>
                <a:lnTo>
                  <a:pt x="1902" y="42"/>
                </a:lnTo>
                <a:lnTo>
                  <a:pt x="1893" y="46"/>
                </a:lnTo>
                <a:lnTo>
                  <a:pt x="1886" y="51"/>
                </a:lnTo>
                <a:lnTo>
                  <a:pt x="1874" y="58"/>
                </a:lnTo>
                <a:lnTo>
                  <a:pt x="1868" y="62"/>
                </a:lnTo>
                <a:lnTo>
                  <a:pt x="1860" y="65"/>
                </a:lnTo>
                <a:lnTo>
                  <a:pt x="1851" y="69"/>
                </a:lnTo>
                <a:lnTo>
                  <a:pt x="1839" y="72"/>
                </a:lnTo>
                <a:lnTo>
                  <a:pt x="1823" y="74"/>
                </a:lnTo>
                <a:lnTo>
                  <a:pt x="1804" y="76"/>
                </a:lnTo>
                <a:lnTo>
                  <a:pt x="1778" y="79"/>
                </a:lnTo>
                <a:lnTo>
                  <a:pt x="1748" y="80"/>
                </a:lnTo>
                <a:lnTo>
                  <a:pt x="1665" y="80"/>
                </a:lnTo>
                <a:lnTo>
                  <a:pt x="1665" y="80"/>
                </a:lnTo>
                <a:lnTo>
                  <a:pt x="1617" y="79"/>
                </a:lnTo>
                <a:lnTo>
                  <a:pt x="1572" y="77"/>
                </a:lnTo>
                <a:lnTo>
                  <a:pt x="1490" y="73"/>
                </a:lnTo>
                <a:lnTo>
                  <a:pt x="1416" y="66"/>
                </a:lnTo>
                <a:lnTo>
                  <a:pt x="1347" y="59"/>
                </a:lnTo>
                <a:lnTo>
                  <a:pt x="1221" y="44"/>
                </a:lnTo>
                <a:lnTo>
                  <a:pt x="1159" y="38"/>
                </a:lnTo>
                <a:lnTo>
                  <a:pt x="1099" y="35"/>
                </a:lnTo>
                <a:lnTo>
                  <a:pt x="1099" y="35"/>
                </a:lnTo>
                <a:lnTo>
                  <a:pt x="1067" y="35"/>
                </a:lnTo>
                <a:lnTo>
                  <a:pt x="1033" y="36"/>
                </a:lnTo>
                <a:lnTo>
                  <a:pt x="964" y="41"/>
                </a:lnTo>
                <a:lnTo>
                  <a:pt x="894" y="48"/>
                </a:lnTo>
                <a:lnTo>
                  <a:pt x="827" y="56"/>
                </a:lnTo>
                <a:lnTo>
                  <a:pt x="768" y="65"/>
                </a:lnTo>
                <a:lnTo>
                  <a:pt x="720" y="73"/>
                </a:lnTo>
                <a:lnTo>
                  <a:pt x="678" y="80"/>
                </a:lnTo>
                <a:lnTo>
                  <a:pt x="678" y="80"/>
                </a:lnTo>
                <a:lnTo>
                  <a:pt x="687" y="72"/>
                </a:lnTo>
                <a:lnTo>
                  <a:pt x="705" y="53"/>
                </a:lnTo>
                <a:lnTo>
                  <a:pt x="715" y="44"/>
                </a:lnTo>
                <a:lnTo>
                  <a:pt x="722" y="34"/>
                </a:lnTo>
                <a:lnTo>
                  <a:pt x="725" y="27"/>
                </a:lnTo>
                <a:lnTo>
                  <a:pt x="725" y="25"/>
                </a:lnTo>
                <a:lnTo>
                  <a:pt x="723" y="24"/>
                </a:lnTo>
                <a:lnTo>
                  <a:pt x="723" y="24"/>
                </a:lnTo>
                <a:lnTo>
                  <a:pt x="715" y="22"/>
                </a:lnTo>
                <a:lnTo>
                  <a:pt x="709" y="22"/>
                </a:lnTo>
                <a:lnTo>
                  <a:pt x="704" y="24"/>
                </a:lnTo>
                <a:lnTo>
                  <a:pt x="683" y="31"/>
                </a:lnTo>
                <a:lnTo>
                  <a:pt x="645" y="46"/>
                </a:lnTo>
                <a:lnTo>
                  <a:pt x="645" y="46"/>
                </a:lnTo>
                <a:lnTo>
                  <a:pt x="589" y="70"/>
                </a:lnTo>
                <a:lnTo>
                  <a:pt x="578" y="74"/>
                </a:lnTo>
                <a:lnTo>
                  <a:pt x="566" y="74"/>
                </a:lnTo>
                <a:lnTo>
                  <a:pt x="566" y="74"/>
                </a:lnTo>
                <a:lnTo>
                  <a:pt x="548" y="74"/>
                </a:lnTo>
                <a:lnTo>
                  <a:pt x="541" y="73"/>
                </a:lnTo>
                <a:lnTo>
                  <a:pt x="533" y="69"/>
                </a:lnTo>
                <a:lnTo>
                  <a:pt x="533" y="69"/>
                </a:lnTo>
                <a:lnTo>
                  <a:pt x="524" y="63"/>
                </a:lnTo>
                <a:lnTo>
                  <a:pt x="517" y="60"/>
                </a:lnTo>
                <a:lnTo>
                  <a:pt x="509" y="58"/>
                </a:lnTo>
                <a:lnTo>
                  <a:pt x="499" y="58"/>
                </a:lnTo>
                <a:lnTo>
                  <a:pt x="499" y="58"/>
                </a:lnTo>
                <a:lnTo>
                  <a:pt x="491" y="58"/>
                </a:lnTo>
                <a:lnTo>
                  <a:pt x="484" y="58"/>
                </a:lnTo>
                <a:lnTo>
                  <a:pt x="479" y="58"/>
                </a:lnTo>
                <a:lnTo>
                  <a:pt x="471" y="58"/>
                </a:lnTo>
                <a:lnTo>
                  <a:pt x="471" y="58"/>
                </a:lnTo>
                <a:lnTo>
                  <a:pt x="470" y="58"/>
                </a:lnTo>
                <a:lnTo>
                  <a:pt x="468" y="59"/>
                </a:lnTo>
                <a:lnTo>
                  <a:pt x="467" y="63"/>
                </a:lnTo>
                <a:lnTo>
                  <a:pt x="468" y="67"/>
                </a:lnTo>
                <a:lnTo>
                  <a:pt x="468" y="70"/>
                </a:lnTo>
                <a:lnTo>
                  <a:pt x="467" y="73"/>
                </a:lnTo>
                <a:lnTo>
                  <a:pt x="465" y="74"/>
                </a:lnTo>
                <a:lnTo>
                  <a:pt x="458" y="76"/>
                </a:lnTo>
                <a:lnTo>
                  <a:pt x="446" y="74"/>
                </a:lnTo>
                <a:lnTo>
                  <a:pt x="426" y="69"/>
                </a:lnTo>
                <a:lnTo>
                  <a:pt x="426" y="69"/>
                </a:lnTo>
                <a:close/>
                <a:moveTo>
                  <a:pt x="1060" y="1237"/>
                </a:moveTo>
                <a:lnTo>
                  <a:pt x="1060" y="1237"/>
                </a:lnTo>
                <a:lnTo>
                  <a:pt x="1060" y="1243"/>
                </a:lnTo>
                <a:lnTo>
                  <a:pt x="1058" y="1260"/>
                </a:lnTo>
                <a:lnTo>
                  <a:pt x="1060" y="1286"/>
                </a:lnTo>
                <a:lnTo>
                  <a:pt x="1062" y="1303"/>
                </a:lnTo>
                <a:lnTo>
                  <a:pt x="1065" y="1322"/>
                </a:lnTo>
                <a:lnTo>
                  <a:pt x="1065" y="1322"/>
                </a:lnTo>
                <a:lnTo>
                  <a:pt x="1067" y="1331"/>
                </a:lnTo>
                <a:lnTo>
                  <a:pt x="1068" y="1341"/>
                </a:lnTo>
                <a:lnTo>
                  <a:pt x="1068" y="1361"/>
                </a:lnTo>
                <a:lnTo>
                  <a:pt x="1065" y="1379"/>
                </a:lnTo>
                <a:lnTo>
                  <a:pt x="1061" y="1396"/>
                </a:lnTo>
                <a:lnTo>
                  <a:pt x="1057" y="1411"/>
                </a:lnTo>
                <a:lnTo>
                  <a:pt x="1053" y="1424"/>
                </a:lnTo>
                <a:lnTo>
                  <a:pt x="1048" y="1434"/>
                </a:lnTo>
                <a:lnTo>
                  <a:pt x="1048" y="1434"/>
                </a:lnTo>
                <a:lnTo>
                  <a:pt x="1054" y="1366"/>
                </a:lnTo>
                <a:lnTo>
                  <a:pt x="1054" y="1366"/>
                </a:lnTo>
                <a:lnTo>
                  <a:pt x="1054" y="1348"/>
                </a:lnTo>
                <a:lnTo>
                  <a:pt x="1054" y="1334"/>
                </a:lnTo>
                <a:lnTo>
                  <a:pt x="1048" y="1299"/>
                </a:lnTo>
                <a:lnTo>
                  <a:pt x="1048" y="1299"/>
                </a:lnTo>
                <a:lnTo>
                  <a:pt x="1048" y="1288"/>
                </a:lnTo>
                <a:lnTo>
                  <a:pt x="1048" y="1277"/>
                </a:lnTo>
                <a:lnTo>
                  <a:pt x="1050" y="1265"/>
                </a:lnTo>
                <a:lnTo>
                  <a:pt x="1053" y="1256"/>
                </a:lnTo>
                <a:lnTo>
                  <a:pt x="1057" y="1243"/>
                </a:lnTo>
                <a:lnTo>
                  <a:pt x="1060" y="1237"/>
                </a:lnTo>
                <a:lnTo>
                  <a:pt x="1060" y="123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082C8B6D-CC89-4F98-95F4-B0549AB4A374}"/>
              </a:ext>
            </a:extLst>
          </p:cNvPr>
          <p:cNvSpPr>
            <a:spLocks/>
          </p:cNvSpPr>
          <p:nvPr/>
        </p:nvSpPr>
        <p:spPr bwMode="auto">
          <a:xfrm>
            <a:off x="3678469" y="4639063"/>
            <a:ext cx="2539451" cy="1262242"/>
          </a:xfrm>
          <a:custGeom>
            <a:avLst/>
            <a:gdLst>
              <a:gd name="T0" fmla="*/ 1168 w 2036"/>
              <a:gd name="T1" fmla="*/ 18 h 1012"/>
              <a:gd name="T2" fmla="*/ 807 w 2036"/>
              <a:gd name="T3" fmla="*/ 30 h 1012"/>
              <a:gd name="T4" fmla="*/ 619 w 2036"/>
              <a:gd name="T5" fmla="*/ 16 h 1012"/>
              <a:gd name="T6" fmla="*/ 420 w 2036"/>
              <a:gd name="T7" fmla="*/ 15 h 1012"/>
              <a:gd name="T8" fmla="*/ 326 w 2036"/>
              <a:gd name="T9" fmla="*/ 103 h 1012"/>
              <a:gd name="T10" fmla="*/ 189 w 2036"/>
              <a:gd name="T11" fmla="*/ 175 h 1012"/>
              <a:gd name="T12" fmla="*/ 14 w 2036"/>
              <a:gd name="T13" fmla="*/ 217 h 1012"/>
              <a:gd name="T14" fmla="*/ 52 w 2036"/>
              <a:gd name="T15" fmla="*/ 257 h 1012"/>
              <a:gd name="T16" fmla="*/ 192 w 2036"/>
              <a:gd name="T17" fmla="*/ 196 h 1012"/>
              <a:gd name="T18" fmla="*/ 353 w 2036"/>
              <a:gd name="T19" fmla="*/ 103 h 1012"/>
              <a:gd name="T20" fmla="*/ 469 w 2036"/>
              <a:gd name="T21" fmla="*/ 42 h 1012"/>
              <a:gd name="T22" fmla="*/ 567 w 2036"/>
              <a:gd name="T23" fmla="*/ 53 h 1012"/>
              <a:gd name="T24" fmla="*/ 424 w 2036"/>
              <a:gd name="T25" fmla="*/ 224 h 1012"/>
              <a:gd name="T26" fmla="*/ 441 w 2036"/>
              <a:gd name="T27" fmla="*/ 401 h 1012"/>
              <a:gd name="T28" fmla="*/ 385 w 2036"/>
              <a:gd name="T29" fmla="*/ 484 h 1012"/>
              <a:gd name="T30" fmla="*/ 322 w 2036"/>
              <a:gd name="T31" fmla="*/ 667 h 1012"/>
              <a:gd name="T32" fmla="*/ 249 w 2036"/>
              <a:gd name="T33" fmla="*/ 824 h 1012"/>
              <a:gd name="T34" fmla="*/ 195 w 2036"/>
              <a:gd name="T35" fmla="*/ 876 h 1012"/>
              <a:gd name="T36" fmla="*/ 213 w 2036"/>
              <a:gd name="T37" fmla="*/ 922 h 1012"/>
              <a:gd name="T38" fmla="*/ 311 w 2036"/>
              <a:gd name="T39" fmla="*/ 870 h 1012"/>
              <a:gd name="T40" fmla="*/ 367 w 2036"/>
              <a:gd name="T41" fmla="*/ 750 h 1012"/>
              <a:gd name="T42" fmla="*/ 454 w 2036"/>
              <a:gd name="T43" fmla="*/ 675 h 1012"/>
              <a:gd name="T44" fmla="*/ 408 w 2036"/>
              <a:gd name="T45" fmla="*/ 804 h 1012"/>
              <a:gd name="T46" fmla="*/ 371 w 2036"/>
              <a:gd name="T47" fmla="*/ 842 h 1012"/>
              <a:gd name="T48" fmla="*/ 381 w 2036"/>
              <a:gd name="T49" fmla="*/ 866 h 1012"/>
              <a:gd name="T50" fmla="*/ 444 w 2036"/>
              <a:gd name="T51" fmla="*/ 835 h 1012"/>
              <a:gd name="T52" fmla="*/ 545 w 2036"/>
              <a:gd name="T53" fmla="*/ 776 h 1012"/>
              <a:gd name="T54" fmla="*/ 534 w 2036"/>
              <a:gd name="T55" fmla="*/ 691 h 1012"/>
              <a:gd name="T56" fmla="*/ 605 w 2036"/>
              <a:gd name="T57" fmla="*/ 523 h 1012"/>
              <a:gd name="T58" fmla="*/ 790 w 2036"/>
              <a:gd name="T59" fmla="*/ 469 h 1012"/>
              <a:gd name="T60" fmla="*/ 1198 w 2036"/>
              <a:gd name="T61" fmla="*/ 480 h 1012"/>
              <a:gd name="T62" fmla="*/ 1359 w 2036"/>
              <a:gd name="T63" fmla="*/ 682 h 1012"/>
              <a:gd name="T64" fmla="*/ 1418 w 2036"/>
              <a:gd name="T65" fmla="*/ 876 h 1012"/>
              <a:gd name="T66" fmla="*/ 1446 w 2036"/>
              <a:gd name="T67" fmla="*/ 970 h 1012"/>
              <a:gd name="T68" fmla="*/ 1454 w 2036"/>
              <a:gd name="T69" fmla="*/ 1005 h 1012"/>
              <a:gd name="T70" fmla="*/ 1548 w 2036"/>
              <a:gd name="T71" fmla="*/ 1002 h 1012"/>
              <a:gd name="T72" fmla="*/ 1573 w 2036"/>
              <a:gd name="T73" fmla="*/ 988 h 1012"/>
              <a:gd name="T74" fmla="*/ 1475 w 2036"/>
              <a:gd name="T75" fmla="*/ 845 h 1012"/>
              <a:gd name="T76" fmla="*/ 1461 w 2036"/>
              <a:gd name="T77" fmla="*/ 588 h 1012"/>
              <a:gd name="T78" fmla="*/ 1523 w 2036"/>
              <a:gd name="T79" fmla="*/ 589 h 1012"/>
              <a:gd name="T80" fmla="*/ 1707 w 2036"/>
              <a:gd name="T81" fmla="*/ 790 h 1012"/>
              <a:gd name="T82" fmla="*/ 1771 w 2036"/>
              <a:gd name="T83" fmla="*/ 848 h 1012"/>
              <a:gd name="T84" fmla="*/ 1838 w 2036"/>
              <a:gd name="T85" fmla="*/ 866 h 1012"/>
              <a:gd name="T86" fmla="*/ 1831 w 2036"/>
              <a:gd name="T87" fmla="*/ 817 h 1012"/>
              <a:gd name="T88" fmla="*/ 1721 w 2036"/>
              <a:gd name="T89" fmla="*/ 709 h 1012"/>
              <a:gd name="T90" fmla="*/ 1674 w 2036"/>
              <a:gd name="T91" fmla="*/ 592 h 1012"/>
              <a:gd name="T92" fmla="*/ 1610 w 2036"/>
              <a:gd name="T93" fmla="*/ 448 h 1012"/>
              <a:gd name="T94" fmla="*/ 1676 w 2036"/>
              <a:gd name="T95" fmla="*/ 439 h 1012"/>
              <a:gd name="T96" fmla="*/ 1785 w 2036"/>
              <a:gd name="T97" fmla="*/ 400 h 1012"/>
              <a:gd name="T98" fmla="*/ 1971 w 2036"/>
              <a:gd name="T99" fmla="*/ 456 h 1012"/>
              <a:gd name="T100" fmla="*/ 2013 w 2036"/>
              <a:gd name="T101" fmla="*/ 435 h 1012"/>
              <a:gd name="T102" fmla="*/ 2032 w 2036"/>
              <a:gd name="T103" fmla="*/ 380 h 1012"/>
              <a:gd name="T104" fmla="*/ 1957 w 2036"/>
              <a:gd name="T105" fmla="*/ 214 h 1012"/>
              <a:gd name="T106" fmla="*/ 1882 w 2036"/>
              <a:gd name="T107" fmla="*/ 134 h 1012"/>
              <a:gd name="T108" fmla="*/ 1831 w 2036"/>
              <a:gd name="T109" fmla="*/ 67 h 1012"/>
              <a:gd name="T110" fmla="*/ 1814 w 2036"/>
              <a:gd name="T111" fmla="*/ 106 h 1012"/>
              <a:gd name="T112" fmla="*/ 1728 w 2036"/>
              <a:gd name="T113" fmla="*/ 82 h 1012"/>
              <a:gd name="T114" fmla="*/ 1559 w 2036"/>
              <a:gd name="T115" fmla="*/ 33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36" h="1012">
                <a:moveTo>
                  <a:pt x="1498" y="18"/>
                </a:moveTo>
                <a:lnTo>
                  <a:pt x="1498" y="18"/>
                </a:lnTo>
                <a:lnTo>
                  <a:pt x="1460" y="9"/>
                </a:lnTo>
                <a:lnTo>
                  <a:pt x="1425" y="4"/>
                </a:lnTo>
                <a:lnTo>
                  <a:pt x="1391" y="1"/>
                </a:lnTo>
                <a:lnTo>
                  <a:pt x="1356" y="0"/>
                </a:lnTo>
                <a:lnTo>
                  <a:pt x="1318" y="1"/>
                </a:lnTo>
                <a:lnTo>
                  <a:pt x="1276" y="4"/>
                </a:lnTo>
                <a:lnTo>
                  <a:pt x="1227" y="11"/>
                </a:lnTo>
                <a:lnTo>
                  <a:pt x="1168" y="18"/>
                </a:lnTo>
                <a:lnTo>
                  <a:pt x="1168" y="18"/>
                </a:lnTo>
                <a:lnTo>
                  <a:pt x="1107" y="26"/>
                </a:lnTo>
                <a:lnTo>
                  <a:pt x="1049" y="30"/>
                </a:lnTo>
                <a:lnTo>
                  <a:pt x="998" y="33"/>
                </a:lnTo>
                <a:lnTo>
                  <a:pt x="951" y="35"/>
                </a:lnTo>
                <a:lnTo>
                  <a:pt x="909" y="35"/>
                </a:lnTo>
                <a:lnTo>
                  <a:pt x="876" y="33"/>
                </a:lnTo>
                <a:lnTo>
                  <a:pt x="825" y="32"/>
                </a:lnTo>
                <a:lnTo>
                  <a:pt x="825" y="32"/>
                </a:lnTo>
                <a:lnTo>
                  <a:pt x="807" y="30"/>
                </a:lnTo>
                <a:lnTo>
                  <a:pt x="789" y="29"/>
                </a:lnTo>
                <a:lnTo>
                  <a:pt x="754" y="23"/>
                </a:lnTo>
                <a:lnTo>
                  <a:pt x="719" y="19"/>
                </a:lnTo>
                <a:lnTo>
                  <a:pt x="702" y="18"/>
                </a:lnTo>
                <a:lnTo>
                  <a:pt x="686" y="18"/>
                </a:lnTo>
                <a:lnTo>
                  <a:pt x="686" y="18"/>
                </a:lnTo>
                <a:lnTo>
                  <a:pt x="647" y="19"/>
                </a:lnTo>
                <a:lnTo>
                  <a:pt x="628" y="18"/>
                </a:lnTo>
                <a:lnTo>
                  <a:pt x="628" y="18"/>
                </a:lnTo>
                <a:lnTo>
                  <a:pt x="619" y="16"/>
                </a:lnTo>
                <a:lnTo>
                  <a:pt x="604" y="14"/>
                </a:lnTo>
                <a:lnTo>
                  <a:pt x="584" y="11"/>
                </a:lnTo>
                <a:lnTo>
                  <a:pt x="560" y="7"/>
                </a:lnTo>
                <a:lnTo>
                  <a:pt x="532" y="4"/>
                </a:lnTo>
                <a:lnTo>
                  <a:pt x="501" y="4"/>
                </a:lnTo>
                <a:lnTo>
                  <a:pt x="469" y="5"/>
                </a:lnTo>
                <a:lnTo>
                  <a:pt x="452" y="8"/>
                </a:lnTo>
                <a:lnTo>
                  <a:pt x="436" y="11"/>
                </a:lnTo>
                <a:lnTo>
                  <a:pt x="436" y="11"/>
                </a:lnTo>
                <a:lnTo>
                  <a:pt x="420" y="15"/>
                </a:lnTo>
                <a:lnTo>
                  <a:pt x="408" y="19"/>
                </a:lnTo>
                <a:lnTo>
                  <a:pt x="396" y="25"/>
                </a:lnTo>
                <a:lnTo>
                  <a:pt x="387" y="30"/>
                </a:lnTo>
                <a:lnTo>
                  <a:pt x="380" y="36"/>
                </a:lnTo>
                <a:lnTo>
                  <a:pt x="373" y="42"/>
                </a:lnTo>
                <a:lnTo>
                  <a:pt x="361" y="56"/>
                </a:lnTo>
                <a:lnTo>
                  <a:pt x="352" y="70"/>
                </a:lnTo>
                <a:lnTo>
                  <a:pt x="340" y="87"/>
                </a:lnTo>
                <a:lnTo>
                  <a:pt x="333" y="95"/>
                </a:lnTo>
                <a:lnTo>
                  <a:pt x="326" y="103"/>
                </a:lnTo>
                <a:lnTo>
                  <a:pt x="315" y="112"/>
                </a:lnTo>
                <a:lnTo>
                  <a:pt x="304" y="120"/>
                </a:lnTo>
                <a:lnTo>
                  <a:pt x="304" y="120"/>
                </a:lnTo>
                <a:lnTo>
                  <a:pt x="279" y="137"/>
                </a:lnTo>
                <a:lnTo>
                  <a:pt x="258" y="150"/>
                </a:lnTo>
                <a:lnTo>
                  <a:pt x="238" y="160"/>
                </a:lnTo>
                <a:lnTo>
                  <a:pt x="221" y="167"/>
                </a:lnTo>
                <a:lnTo>
                  <a:pt x="207" y="171"/>
                </a:lnTo>
                <a:lnTo>
                  <a:pt x="197" y="174"/>
                </a:lnTo>
                <a:lnTo>
                  <a:pt x="189" y="175"/>
                </a:lnTo>
                <a:lnTo>
                  <a:pt x="185" y="175"/>
                </a:lnTo>
                <a:lnTo>
                  <a:pt x="185" y="175"/>
                </a:lnTo>
                <a:lnTo>
                  <a:pt x="176" y="175"/>
                </a:lnTo>
                <a:lnTo>
                  <a:pt x="158" y="178"/>
                </a:lnTo>
                <a:lnTo>
                  <a:pt x="108" y="186"/>
                </a:lnTo>
                <a:lnTo>
                  <a:pt x="59" y="196"/>
                </a:lnTo>
                <a:lnTo>
                  <a:pt x="33" y="203"/>
                </a:lnTo>
                <a:lnTo>
                  <a:pt x="33" y="203"/>
                </a:lnTo>
                <a:lnTo>
                  <a:pt x="25" y="209"/>
                </a:lnTo>
                <a:lnTo>
                  <a:pt x="14" y="217"/>
                </a:lnTo>
                <a:lnTo>
                  <a:pt x="0" y="230"/>
                </a:lnTo>
                <a:lnTo>
                  <a:pt x="19" y="230"/>
                </a:lnTo>
                <a:lnTo>
                  <a:pt x="7" y="251"/>
                </a:lnTo>
                <a:lnTo>
                  <a:pt x="33" y="244"/>
                </a:lnTo>
                <a:lnTo>
                  <a:pt x="33" y="264"/>
                </a:lnTo>
                <a:lnTo>
                  <a:pt x="33" y="264"/>
                </a:lnTo>
                <a:lnTo>
                  <a:pt x="32" y="264"/>
                </a:lnTo>
                <a:lnTo>
                  <a:pt x="33" y="262"/>
                </a:lnTo>
                <a:lnTo>
                  <a:pt x="36" y="261"/>
                </a:lnTo>
                <a:lnTo>
                  <a:pt x="52" y="257"/>
                </a:lnTo>
                <a:lnTo>
                  <a:pt x="85" y="251"/>
                </a:lnTo>
                <a:lnTo>
                  <a:pt x="85" y="251"/>
                </a:lnTo>
                <a:lnTo>
                  <a:pt x="106" y="245"/>
                </a:lnTo>
                <a:lnTo>
                  <a:pt x="123" y="240"/>
                </a:lnTo>
                <a:lnTo>
                  <a:pt x="137" y="233"/>
                </a:lnTo>
                <a:lnTo>
                  <a:pt x="148" y="224"/>
                </a:lnTo>
                <a:lnTo>
                  <a:pt x="169" y="207"/>
                </a:lnTo>
                <a:lnTo>
                  <a:pt x="179" y="200"/>
                </a:lnTo>
                <a:lnTo>
                  <a:pt x="192" y="196"/>
                </a:lnTo>
                <a:lnTo>
                  <a:pt x="192" y="196"/>
                </a:lnTo>
                <a:lnTo>
                  <a:pt x="224" y="186"/>
                </a:lnTo>
                <a:lnTo>
                  <a:pt x="265" y="175"/>
                </a:lnTo>
                <a:lnTo>
                  <a:pt x="284" y="168"/>
                </a:lnTo>
                <a:lnTo>
                  <a:pt x="302" y="162"/>
                </a:lnTo>
                <a:lnTo>
                  <a:pt x="315" y="155"/>
                </a:lnTo>
                <a:lnTo>
                  <a:pt x="321" y="151"/>
                </a:lnTo>
                <a:lnTo>
                  <a:pt x="324" y="148"/>
                </a:lnTo>
                <a:lnTo>
                  <a:pt x="324" y="148"/>
                </a:lnTo>
                <a:lnTo>
                  <a:pt x="336" y="129"/>
                </a:lnTo>
                <a:lnTo>
                  <a:pt x="353" y="103"/>
                </a:lnTo>
                <a:lnTo>
                  <a:pt x="363" y="91"/>
                </a:lnTo>
                <a:lnTo>
                  <a:pt x="374" y="78"/>
                </a:lnTo>
                <a:lnTo>
                  <a:pt x="385" y="67"/>
                </a:lnTo>
                <a:lnTo>
                  <a:pt x="396" y="59"/>
                </a:lnTo>
                <a:lnTo>
                  <a:pt x="396" y="59"/>
                </a:lnTo>
                <a:lnTo>
                  <a:pt x="408" y="53"/>
                </a:lnTo>
                <a:lnTo>
                  <a:pt x="419" y="49"/>
                </a:lnTo>
                <a:lnTo>
                  <a:pt x="430" y="46"/>
                </a:lnTo>
                <a:lnTo>
                  <a:pt x="443" y="43"/>
                </a:lnTo>
                <a:lnTo>
                  <a:pt x="469" y="42"/>
                </a:lnTo>
                <a:lnTo>
                  <a:pt x="501" y="39"/>
                </a:lnTo>
                <a:lnTo>
                  <a:pt x="501" y="39"/>
                </a:lnTo>
                <a:lnTo>
                  <a:pt x="520" y="37"/>
                </a:lnTo>
                <a:lnTo>
                  <a:pt x="535" y="37"/>
                </a:lnTo>
                <a:lnTo>
                  <a:pt x="548" y="39"/>
                </a:lnTo>
                <a:lnTo>
                  <a:pt x="558" y="40"/>
                </a:lnTo>
                <a:lnTo>
                  <a:pt x="565" y="43"/>
                </a:lnTo>
                <a:lnTo>
                  <a:pt x="569" y="46"/>
                </a:lnTo>
                <a:lnTo>
                  <a:pt x="570" y="50"/>
                </a:lnTo>
                <a:lnTo>
                  <a:pt x="567" y="53"/>
                </a:lnTo>
                <a:lnTo>
                  <a:pt x="567" y="53"/>
                </a:lnTo>
                <a:lnTo>
                  <a:pt x="542" y="75"/>
                </a:lnTo>
                <a:lnTo>
                  <a:pt x="518" y="96"/>
                </a:lnTo>
                <a:lnTo>
                  <a:pt x="493" y="123"/>
                </a:lnTo>
                <a:lnTo>
                  <a:pt x="468" y="151"/>
                </a:lnTo>
                <a:lnTo>
                  <a:pt x="457" y="167"/>
                </a:lnTo>
                <a:lnTo>
                  <a:pt x="445" y="182"/>
                </a:lnTo>
                <a:lnTo>
                  <a:pt x="437" y="196"/>
                </a:lnTo>
                <a:lnTo>
                  <a:pt x="430" y="210"/>
                </a:lnTo>
                <a:lnTo>
                  <a:pt x="424" y="224"/>
                </a:lnTo>
                <a:lnTo>
                  <a:pt x="422" y="237"/>
                </a:lnTo>
                <a:lnTo>
                  <a:pt x="422" y="237"/>
                </a:lnTo>
                <a:lnTo>
                  <a:pt x="422" y="261"/>
                </a:lnTo>
                <a:lnTo>
                  <a:pt x="423" y="286"/>
                </a:lnTo>
                <a:lnTo>
                  <a:pt x="426" y="311"/>
                </a:lnTo>
                <a:lnTo>
                  <a:pt x="430" y="334"/>
                </a:lnTo>
                <a:lnTo>
                  <a:pt x="437" y="375"/>
                </a:lnTo>
                <a:lnTo>
                  <a:pt x="440" y="390"/>
                </a:lnTo>
                <a:lnTo>
                  <a:pt x="441" y="401"/>
                </a:lnTo>
                <a:lnTo>
                  <a:pt x="441" y="401"/>
                </a:lnTo>
                <a:lnTo>
                  <a:pt x="441" y="410"/>
                </a:lnTo>
                <a:lnTo>
                  <a:pt x="440" y="417"/>
                </a:lnTo>
                <a:lnTo>
                  <a:pt x="438" y="422"/>
                </a:lnTo>
                <a:lnTo>
                  <a:pt x="434" y="429"/>
                </a:lnTo>
                <a:lnTo>
                  <a:pt x="424" y="443"/>
                </a:lnTo>
                <a:lnTo>
                  <a:pt x="408" y="462"/>
                </a:lnTo>
                <a:lnTo>
                  <a:pt x="408" y="462"/>
                </a:lnTo>
                <a:lnTo>
                  <a:pt x="399" y="471"/>
                </a:lnTo>
                <a:lnTo>
                  <a:pt x="392" y="478"/>
                </a:lnTo>
                <a:lnTo>
                  <a:pt x="385" y="484"/>
                </a:lnTo>
                <a:lnTo>
                  <a:pt x="381" y="490"/>
                </a:lnTo>
                <a:lnTo>
                  <a:pt x="375" y="500"/>
                </a:lnTo>
                <a:lnTo>
                  <a:pt x="370" y="512"/>
                </a:lnTo>
                <a:lnTo>
                  <a:pt x="363" y="530"/>
                </a:lnTo>
                <a:lnTo>
                  <a:pt x="356" y="559"/>
                </a:lnTo>
                <a:lnTo>
                  <a:pt x="356" y="559"/>
                </a:lnTo>
                <a:lnTo>
                  <a:pt x="335" y="632"/>
                </a:lnTo>
                <a:lnTo>
                  <a:pt x="329" y="648"/>
                </a:lnTo>
                <a:lnTo>
                  <a:pt x="322" y="667"/>
                </a:lnTo>
                <a:lnTo>
                  <a:pt x="322" y="667"/>
                </a:lnTo>
                <a:lnTo>
                  <a:pt x="295" y="728"/>
                </a:lnTo>
                <a:lnTo>
                  <a:pt x="283" y="759"/>
                </a:lnTo>
                <a:lnTo>
                  <a:pt x="274" y="783"/>
                </a:lnTo>
                <a:lnTo>
                  <a:pt x="274" y="783"/>
                </a:lnTo>
                <a:lnTo>
                  <a:pt x="272" y="792"/>
                </a:lnTo>
                <a:lnTo>
                  <a:pt x="269" y="799"/>
                </a:lnTo>
                <a:lnTo>
                  <a:pt x="262" y="809"/>
                </a:lnTo>
                <a:lnTo>
                  <a:pt x="255" y="817"/>
                </a:lnTo>
                <a:lnTo>
                  <a:pt x="249" y="824"/>
                </a:lnTo>
                <a:lnTo>
                  <a:pt x="249" y="824"/>
                </a:lnTo>
                <a:lnTo>
                  <a:pt x="245" y="827"/>
                </a:lnTo>
                <a:lnTo>
                  <a:pt x="239" y="830"/>
                </a:lnTo>
                <a:lnTo>
                  <a:pt x="225" y="831"/>
                </a:lnTo>
                <a:lnTo>
                  <a:pt x="213" y="832"/>
                </a:lnTo>
                <a:lnTo>
                  <a:pt x="206" y="834"/>
                </a:lnTo>
                <a:lnTo>
                  <a:pt x="203" y="838"/>
                </a:lnTo>
                <a:lnTo>
                  <a:pt x="203" y="838"/>
                </a:lnTo>
                <a:lnTo>
                  <a:pt x="199" y="846"/>
                </a:lnTo>
                <a:lnTo>
                  <a:pt x="197" y="859"/>
                </a:lnTo>
                <a:lnTo>
                  <a:pt x="195" y="876"/>
                </a:lnTo>
                <a:lnTo>
                  <a:pt x="193" y="894"/>
                </a:lnTo>
                <a:lnTo>
                  <a:pt x="193" y="911"/>
                </a:lnTo>
                <a:lnTo>
                  <a:pt x="195" y="924"/>
                </a:lnTo>
                <a:lnTo>
                  <a:pt x="196" y="929"/>
                </a:lnTo>
                <a:lnTo>
                  <a:pt x="197" y="932"/>
                </a:lnTo>
                <a:lnTo>
                  <a:pt x="200" y="933"/>
                </a:lnTo>
                <a:lnTo>
                  <a:pt x="202" y="933"/>
                </a:lnTo>
                <a:lnTo>
                  <a:pt x="202" y="933"/>
                </a:lnTo>
                <a:lnTo>
                  <a:pt x="207" y="929"/>
                </a:lnTo>
                <a:lnTo>
                  <a:pt x="213" y="922"/>
                </a:lnTo>
                <a:lnTo>
                  <a:pt x="223" y="907"/>
                </a:lnTo>
                <a:lnTo>
                  <a:pt x="232" y="893"/>
                </a:lnTo>
                <a:lnTo>
                  <a:pt x="238" y="889"/>
                </a:lnTo>
                <a:lnTo>
                  <a:pt x="242" y="886"/>
                </a:lnTo>
                <a:lnTo>
                  <a:pt x="242" y="886"/>
                </a:lnTo>
                <a:lnTo>
                  <a:pt x="276" y="879"/>
                </a:lnTo>
                <a:lnTo>
                  <a:pt x="295" y="875"/>
                </a:lnTo>
                <a:lnTo>
                  <a:pt x="308" y="872"/>
                </a:lnTo>
                <a:lnTo>
                  <a:pt x="308" y="872"/>
                </a:lnTo>
                <a:lnTo>
                  <a:pt x="311" y="870"/>
                </a:lnTo>
                <a:lnTo>
                  <a:pt x="314" y="867"/>
                </a:lnTo>
                <a:lnTo>
                  <a:pt x="316" y="862"/>
                </a:lnTo>
                <a:lnTo>
                  <a:pt x="318" y="855"/>
                </a:lnTo>
                <a:lnTo>
                  <a:pt x="322" y="838"/>
                </a:lnTo>
                <a:lnTo>
                  <a:pt x="328" y="817"/>
                </a:lnTo>
                <a:lnTo>
                  <a:pt x="328" y="817"/>
                </a:lnTo>
                <a:lnTo>
                  <a:pt x="333" y="801"/>
                </a:lnTo>
                <a:lnTo>
                  <a:pt x="340" y="787"/>
                </a:lnTo>
                <a:lnTo>
                  <a:pt x="350" y="772"/>
                </a:lnTo>
                <a:lnTo>
                  <a:pt x="367" y="750"/>
                </a:lnTo>
                <a:lnTo>
                  <a:pt x="367" y="750"/>
                </a:lnTo>
                <a:lnTo>
                  <a:pt x="391" y="719"/>
                </a:lnTo>
                <a:lnTo>
                  <a:pt x="416" y="689"/>
                </a:lnTo>
                <a:lnTo>
                  <a:pt x="437" y="667"/>
                </a:lnTo>
                <a:lnTo>
                  <a:pt x="444" y="661"/>
                </a:lnTo>
                <a:lnTo>
                  <a:pt x="445" y="661"/>
                </a:lnTo>
                <a:lnTo>
                  <a:pt x="447" y="661"/>
                </a:lnTo>
                <a:lnTo>
                  <a:pt x="447" y="661"/>
                </a:lnTo>
                <a:lnTo>
                  <a:pt x="450" y="665"/>
                </a:lnTo>
                <a:lnTo>
                  <a:pt x="454" y="675"/>
                </a:lnTo>
                <a:lnTo>
                  <a:pt x="462" y="706"/>
                </a:lnTo>
                <a:lnTo>
                  <a:pt x="473" y="750"/>
                </a:lnTo>
                <a:lnTo>
                  <a:pt x="473" y="750"/>
                </a:lnTo>
                <a:lnTo>
                  <a:pt x="464" y="759"/>
                </a:lnTo>
                <a:lnTo>
                  <a:pt x="443" y="780"/>
                </a:lnTo>
                <a:lnTo>
                  <a:pt x="431" y="792"/>
                </a:lnTo>
                <a:lnTo>
                  <a:pt x="420" y="800"/>
                </a:lnTo>
                <a:lnTo>
                  <a:pt x="412" y="804"/>
                </a:lnTo>
                <a:lnTo>
                  <a:pt x="409" y="804"/>
                </a:lnTo>
                <a:lnTo>
                  <a:pt x="408" y="804"/>
                </a:lnTo>
                <a:lnTo>
                  <a:pt x="408" y="804"/>
                </a:lnTo>
                <a:lnTo>
                  <a:pt x="403" y="800"/>
                </a:lnTo>
                <a:lnTo>
                  <a:pt x="401" y="799"/>
                </a:lnTo>
                <a:lnTo>
                  <a:pt x="398" y="799"/>
                </a:lnTo>
                <a:lnTo>
                  <a:pt x="395" y="799"/>
                </a:lnTo>
                <a:lnTo>
                  <a:pt x="391" y="800"/>
                </a:lnTo>
                <a:lnTo>
                  <a:pt x="387" y="804"/>
                </a:lnTo>
                <a:lnTo>
                  <a:pt x="387" y="804"/>
                </a:lnTo>
                <a:lnTo>
                  <a:pt x="381" y="817"/>
                </a:lnTo>
                <a:lnTo>
                  <a:pt x="371" y="842"/>
                </a:lnTo>
                <a:lnTo>
                  <a:pt x="367" y="855"/>
                </a:lnTo>
                <a:lnTo>
                  <a:pt x="366" y="865"/>
                </a:lnTo>
                <a:lnTo>
                  <a:pt x="364" y="870"/>
                </a:lnTo>
                <a:lnTo>
                  <a:pt x="366" y="872"/>
                </a:lnTo>
                <a:lnTo>
                  <a:pt x="367" y="872"/>
                </a:lnTo>
                <a:lnTo>
                  <a:pt x="367" y="872"/>
                </a:lnTo>
                <a:lnTo>
                  <a:pt x="377" y="867"/>
                </a:lnTo>
                <a:lnTo>
                  <a:pt x="381" y="865"/>
                </a:lnTo>
                <a:lnTo>
                  <a:pt x="381" y="865"/>
                </a:lnTo>
                <a:lnTo>
                  <a:pt x="381" y="866"/>
                </a:lnTo>
                <a:lnTo>
                  <a:pt x="382" y="867"/>
                </a:lnTo>
                <a:lnTo>
                  <a:pt x="385" y="872"/>
                </a:lnTo>
                <a:lnTo>
                  <a:pt x="387" y="873"/>
                </a:lnTo>
                <a:lnTo>
                  <a:pt x="388" y="875"/>
                </a:lnTo>
                <a:lnTo>
                  <a:pt x="391" y="875"/>
                </a:lnTo>
                <a:lnTo>
                  <a:pt x="394" y="872"/>
                </a:lnTo>
                <a:lnTo>
                  <a:pt x="394" y="872"/>
                </a:lnTo>
                <a:lnTo>
                  <a:pt x="405" y="862"/>
                </a:lnTo>
                <a:lnTo>
                  <a:pt x="423" y="849"/>
                </a:lnTo>
                <a:lnTo>
                  <a:pt x="444" y="835"/>
                </a:lnTo>
                <a:lnTo>
                  <a:pt x="455" y="830"/>
                </a:lnTo>
                <a:lnTo>
                  <a:pt x="466" y="824"/>
                </a:lnTo>
                <a:lnTo>
                  <a:pt x="466" y="824"/>
                </a:lnTo>
                <a:lnTo>
                  <a:pt x="490" y="816"/>
                </a:lnTo>
                <a:lnTo>
                  <a:pt x="515" y="806"/>
                </a:lnTo>
                <a:lnTo>
                  <a:pt x="527" y="800"/>
                </a:lnTo>
                <a:lnTo>
                  <a:pt x="537" y="793"/>
                </a:lnTo>
                <a:lnTo>
                  <a:pt x="544" y="786"/>
                </a:lnTo>
                <a:lnTo>
                  <a:pt x="545" y="782"/>
                </a:lnTo>
                <a:lnTo>
                  <a:pt x="545" y="776"/>
                </a:lnTo>
                <a:lnTo>
                  <a:pt x="545" y="776"/>
                </a:lnTo>
                <a:lnTo>
                  <a:pt x="546" y="769"/>
                </a:lnTo>
                <a:lnTo>
                  <a:pt x="548" y="765"/>
                </a:lnTo>
                <a:lnTo>
                  <a:pt x="549" y="764"/>
                </a:lnTo>
                <a:lnTo>
                  <a:pt x="549" y="761"/>
                </a:lnTo>
                <a:lnTo>
                  <a:pt x="549" y="757"/>
                </a:lnTo>
                <a:lnTo>
                  <a:pt x="548" y="748"/>
                </a:lnTo>
                <a:lnTo>
                  <a:pt x="539" y="714"/>
                </a:lnTo>
                <a:lnTo>
                  <a:pt x="539" y="714"/>
                </a:lnTo>
                <a:lnTo>
                  <a:pt x="534" y="691"/>
                </a:lnTo>
                <a:lnTo>
                  <a:pt x="531" y="667"/>
                </a:lnTo>
                <a:lnTo>
                  <a:pt x="529" y="643"/>
                </a:lnTo>
                <a:lnTo>
                  <a:pt x="529" y="622"/>
                </a:lnTo>
                <a:lnTo>
                  <a:pt x="531" y="591"/>
                </a:lnTo>
                <a:lnTo>
                  <a:pt x="534" y="578"/>
                </a:lnTo>
                <a:lnTo>
                  <a:pt x="534" y="578"/>
                </a:lnTo>
                <a:lnTo>
                  <a:pt x="565" y="551"/>
                </a:lnTo>
                <a:lnTo>
                  <a:pt x="590" y="532"/>
                </a:lnTo>
                <a:lnTo>
                  <a:pt x="600" y="526"/>
                </a:lnTo>
                <a:lnTo>
                  <a:pt x="605" y="523"/>
                </a:lnTo>
                <a:lnTo>
                  <a:pt x="605" y="523"/>
                </a:lnTo>
                <a:lnTo>
                  <a:pt x="623" y="522"/>
                </a:lnTo>
                <a:lnTo>
                  <a:pt x="654" y="516"/>
                </a:lnTo>
                <a:lnTo>
                  <a:pt x="691" y="508"/>
                </a:lnTo>
                <a:lnTo>
                  <a:pt x="709" y="502"/>
                </a:lnTo>
                <a:lnTo>
                  <a:pt x="724" y="497"/>
                </a:lnTo>
                <a:lnTo>
                  <a:pt x="724" y="497"/>
                </a:lnTo>
                <a:lnTo>
                  <a:pt x="772" y="477"/>
                </a:lnTo>
                <a:lnTo>
                  <a:pt x="785" y="473"/>
                </a:lnTo>
                <a:lnTo>
                  <a:pt x="790" y="469"/>
                </a:lnTo>
                <a:lnTo>
                  <a:pt x="790" y="469"/>
                </a:lnTo>
                <a:lnTo>
                  <a:pt x="793" y="469"/>
                </a:lnTo>
                <a:lnTo>
                  <a:pt x="796" y="467"/>
                </a:lnTo>
                <a:lnTo>
                  <a:pt x="815" y="469"/>
                </a:lnTo>
                <a:lnTo>
                  <a:pt x="936" y="476"/>
                </a:lnTo>
                <a:lnTo>
                  <a:pt x="936" y="476"/>
                </a:lnTo>
                <a:lnTo>
                  <a:pt x="986" y="478"/>
                </a:lnTo>
                <a:lnTo>
                  <a:pt x="1035" y="480"/>
                </a:lnTo>
                <a:lnTo>
                  <a:pt x="1128" y="480"/>
                </a:lnTo>
                <a:lnTo>
                  <a:pt x="1198" y="480"/>
                </a:lnTo>
                <a:lnTo>
                  <a:pt x="1220" y="481"/>
                </a:lnTo>
                <a:lnTo>
                  <a:pt x="1233" y="483"/>
                </a:lnTo>
                <a:lnTo>
                  <a:pt x="1233" y="483"/>
                </a:lnTo>
                <a:lnTo>
                  <a:pt x="1275" y="501"/>
                </a:lnTo>
                <a:lnTo>
                  <a:pt x="1296" y="511"/>
                </a:lnTo>
                <a:lnTo>
                  <a:pt x="1304" y="516"/>
                </a:lnTo>
                <a:lnTo>
                  <a:pt x="1304" y="516"/>
                </a:lnTo>
                <a:lnTo>
                  <a:pt x="1332" y="596"/>
                </a:lnTo>
                <a:lnTo>
                  <a:pt x="1352" y="657"/>
                </a:lnTo>
                <a:lnTo>
                  <a:pt x="1359" y="682"/>
                </a:lnTo>
                <a:lnTo>
                  <a:pt x="1363" y="702"/>
                </a:lnTo>
                <a:lnTo>
                  <a:pt x="1363" y="702"/>
                </a:lnTo>
                <a:lnTo>
                  <a:pt x="1367" y="717"/>
                </a:lnTo>
                <a:lnTo>
                  <a:pt x="1373" y="734"/>
                </a:lnTo>
                <a:lnTo>
                  <a:pt x="1387" y="771"/>
                </a:lnTo>
                <a:lnTo>
                  <a:pt x="1401" y="807"/>
                </a:lnTo>
                <a:lnTo>
                  <a:pt x="1407" y="824"/>
                </a:lnTo>
                <a:lnTo>
                  <a:pt x="1410" y="838"/>
                </a:lnTo>
                <a:lnTo>
                  <a:pt x="1410" y="838"/>
                </a:lnTo>
                <a:lnTo>
                  <a:pt x="1418" y="876"/>
                </a:lnTo>
                <a:lnTo>
                  <a:pt x="1422" y="907"/>
                </a:lnTo>
                <a:lnTo>
                  <a:pt x="1422" y="907"/>
                </a:lnTo>
                <a:lnTo>
                  <a:pt x="1424" y="915"/>
                </a:lnTo>
                <a:lnTo>
                  <a:pt x="1426" y="924"/>
                </a:lnTo>
                <a:lnTo>
                  <a:pt x="1432" y="939"/>
                </a:lnTo>
                <a:lnTo>
                  <a:pt x="1438" y="950"/>
                </a:lnTo>
                <a:lnTo>
                  <a:pt x="1442" y="962"/>
                </a:lnTo>
                <a:lnTo>
                  <a:pt x="1442" y="962"/>
                </a:lnTo>
                <a:lnTo>
                  <a:pt x="1445" y="967"/>
                </a:lnTo>
                <a:lnTo>
                  <a:pt x="1446" y="970"/>
                </a:lnTo>
                <a:lnTo>
                  <a:pt x="1447" y="974"/>
                </a:lnTo>
                <a:lnTo>
                  <a:pt x="1449" y="981"/>
                </a:lnTo>
                <a:lnTo>
                  <a:pt x="1449" y="981"/>
                </a:lnTo>
                <a:lnTo>
                  <a:pt x="1447" y="987"/>
                </a:lnTo>
                <a:lnTo>
                  <a:pt x="1445" y="990"/>
                </a:lnTo>
                <a:lnTo>
                  <a:pt x="1442" y="994"/>
                </a:lnTo>
                <a:lnTo>
                  <a:pt x="1440" y="997"/>
                </a:lnTo>
                <a:lnTo>
                  <a:pt x="1442" y="1000"/>
                </a:lnTo>
                <a:lnTo>
                  <a:pt x="1445" y="1002"/>
                </a:lnTo>
                <a:lnTo>
                  <a:pt x="1454" y="1005"/>
                </a:lnTo>
                <a:lnTo>
                  <a:pt x="1468" y="1009"/>
                </a:lnTo>
                <a:lnTo>
                  <a:pt x="1468" y="1009"/>
                </a:lnTo>
                <a:lnTo>
                  <a:pt x="1485" y="1012"/>
                </a:lnTo>
                <a:lnTo>
                  <a:pt x="1502" y="1012"/>
                </a:lnTo>
                <a:lnTo>
                  <a:pt x="1516" y="1011"/>
                </a:lnTo>
                <a:lnTo>
                  <a:pt x="1529" y="1009"/>
                </a:lnTo>
                <a:lnTo>
                  <a:pt x="1538" y="1007"/>
                </a:lnTo>
                <a:lnTo>
                  <a:pt x="1544" y="1005"/>
                </a:lnTo>
                <a:lnTo>
                  <a:pt x="1548" y="1002"/>
                </a:lnTo>
                <a:lnTo>
                  <a:pt x="1548" y="1002"/>
                </a:lnTo>
                <a:lnTo>
                  <a:pt x="1547" y="1002"/>
                </a:lnTo>
                <a:lnTo>
                  <a:pt x="1547" y="1002"/>
                </a:lnTo>
                <a:lnTo>
                  <a:pt x="1551" y="1002"/>
                </a:lnTo>
                <a:lnTo>
                  <a:pt x="1564" y="1002"/>
                </a:lnTo>
                <a:lnTo>
                  <a:pt x="1571" y="1002"/>
                </a:lnTo>
                <a:lnTo>
                  <a:pt x="1575" y="1000"/>
                </a:lnTo>
                <a:lnTo>
                  <a:pt x="1576" y="997"/>
                </a:lnTo>
                <a:lnTo>
                  <a:pt x="1576" y="995"/>
                </a:lnTo>
                <a:lnTo>
                  <a:pt x="1576" y="992"/>
                </a:lnTo>
                <a:lnTo>
                  <a:pt x="1573" y="988"/>
                </a:lnTo>
                <a:lnTo>
                  <a:pt x="1573" y="988"/>
                </a:lnTo>
                <a:lnTo>
                  <a:pt x="1566" y="980"/>
                </a:lnTo>
                <a:lnTo>
                  <a:pt x="1558" y="971"/>
                </a:lnTo>
                <a:lnTo>
                  <a:pt x="1536" y="953"/>
                </a:lnTo>
                <a:lnTo>
                  <a:pt x="1508" y="933"/>
                </a:lnTo>
                <a:lnTo>
                  <a:pt x="1508" y="933"/>
                </a:lnTo>
                <a:lnTo>
                  <a:pt x="1494" y="901"/>
                </a:lnTo>
                <a:lnTo>
                  <a:pt x="1482" y="872"/>
                </a:lnTo>
                <a:lnTo>
                  <a:pt x="1478" y="858"/>
                </a:lnTo>
                <a:lnTo>
                  <a:pt x="1475" y="845"/>
                </a:lnTo>
                <a:lnTo>
                  <a:pt x="1475" y="845"/>
                </a:lnTo>
                <a:lnTo>
                  <a:pt x="1470" y="807"/>
                </a:lnTo>
                <a:lnTo>
                  <a:pt x="1468" y="792"/>
                </a:lnTo>
                <a:lnTo>
                  <a:pt x="1470" y="776"/>
                </a:lnTo>
                <a:lnTo>
                  <a:pt x="1470" y="776"/>
                </a:lnTo>
                <a:lnTo>
                  <a:pt x="1468" y="761"/>
                </a:lnTo>
                <a:lnTo>
                  <a:pt x="1467" y="734"/>
                </a:lnTo>
                <a:lnTo>
                  <a:pt x="1463" y="658"/>
                </a:lnTo>
                <a:lnTo>
                  <a:pt x="1460" y="620"/>
                </a:lnTo>
                <a:lnTo>
                  <a:pt x="1461" y="588"/>
                </a:lnTo>
                <a:lnTo>
                  <a:pt x="1461" y="575"/>
                </a:lnTo>
                <a:lnTo>
                  <a:pt x="1464" y="566"/>
                </a:lnTo>
                <a:lnTo>
                  <a:pt x="1467" y="560"/>
                </a:lnTo>
                <a:lnTo>
                  <a:pt x="1468" y="559"/>
                </a:lnTo>
                <a:lnTo>
                  <a:pt x="1470" y="559"/>
                </a:lnTo>
                <a:lnTo>
                  <a:pt x="1470" y="559"/>
                </a:lnTo>
                <a:lnTo>
                  <a:pt x="1475" y="560"/>
                </a:lnTo>
                <a:lnTo>
                  <a:pt x="1482" y="563"/>
                </a:lnTo>
                <a:lnTo>
                  <a:pt x="1501" y="574"/>
                </a:lnTo>
                <a:lnTo>
                  <a:pt x="1523" y="589"/>
                </a:lnTo>
                <a:lnTo>
                  <a:pt x="1548" y="609"/>
                </a:lnTo>
                <a:lnTo>
                  <a:pt x="1572" y="629"/>
                </a:lnTo>
                <a:lnTo>
                  <a:pt x="1596" y="648"/>
                </a:lnTo>
                <a:lnTo>
                  <a:pt x="1614" y="667"/>
                </a:lnTo>
                <a:lnTo>
                  <a:pt x="1628" y="681"/>
                </a:lnTo>
                <a:lnTo>
                  <a:pt x="1628" y="681"/>
                </a:lnTo>
                <a:lnTo>
                  <a:pt x="1648" y="709"/>
                </a:lnTo>
                <a:lnTo>
                  <a:pt x="1670" y="741"/>
                </a:lnTo>
                <a:lnTo>
                  <a:pt x="1691" y="771"/>
                </a:lnTo>
                <a:lnTo>
                  <a:pt x="1707" y="790"/>
                </a:lnTo>
                <a:lnTo>
                  <a:pt x="1707" y="790"/>
                </a:lnTo>
                <a:lnTo>
                  <a:pt x="1714" y="796"/>
                </a:lnTo>
                <a:lnTo>
                  <a:pt x="1722" y="803"/>
                </a:lnTo>
                <a:lnTo>
                  <a:pt x="1742" y="816"/>
                </a:lnTo>
                <a:lnTo>
                  <a:pt x="1758" y="828"/>
                </a:lnTo>
                <a:lnTo>
                  <a:pt x="1763" y="834"/>
                </a:lnTo>
                <a:lnTo>
                  <a:pt x="1765" y="838"/>
                </a:lnTo>
                <a:lnTo>
                  <a:pt x="1765" y="838"/>
                </a:lnTo>
                <a:lnTo>
                  <a:pt x="1768" y="842"/>
                </a:lnTo>
                <a:lnTo>
                  <a:pt x="1771" y="848"/>
                </a:lnTo>
                <a:lnTo>
                  <a:pt x="1778" y="853"/>
                </a:lnTo>
                <a:lnTo>
                  <a:pt x="1785" y="858"/>
                </a:lnTo>
                <a:lnTo>
                  <a:pt x="1792" y="863"/>
                </a:lnTo>
                <a:lnTo>
                  <a:pt x="1802" y="867"/>
                </a:lnTo>
                <a:lnTo>
                  <a:pt x="1810" y="870"/>
                </a:lnTo>
                <a:lnTo>
                  <a:pt x="1819" y="872"/>
                </a:lnTo>
                <a:lnTo>
                  <a:pt x="1819" y="872"/>
                </a:lnTo>
                <a:lnTo>
                  <a:pt x="1826" y="872"/>
                </a:lnTo>
                <a:lnTo>
                  <a:pt x="1833" y="870"/>
                </a:lnTo>
                <a:lnTo>
                  <a:pt x="1838" y="866"/>
                </a:lnTo>
                <a:lnTo>
                  <a:pt x="1843" y="863"/>
                </a:lnTo>
                <a:lnTo>
                  <a:pt x="1850" y="855"/>
                </a:lnTo>
                <a:lnTo>
                  <a:pt x="1851" y="852"/>
                </a:lnTo>
                <a:lnTo>
                  <a:pt x="1851" y="852"/>
                </a:lnTo>
                <a:lnTo>
                  <a:pt x="1851" y="848"/>
                </a:lnTo>
                <a:lnTo>
                  <a:pt x="1848" y="839"/>
                </a:lnTo>
                <a:lnTo>
                  <a:pt x="1841" y="828"/>
                </a:lnTo>
                <a:lnTo>
                  <a:pt x="1837" y="823"/>
                </a:lnTo>
                <a:lnTo>
                  <a:pt x="1831" y="817"/>
                </a:lnTo>
                <a:lnTo>
                  <a:pt x="1831" y="817"/>
                </a:lnTo>
                <a:lnTo>
                  <a:pt x="1819" y="810"/>
                </a:lnTo>
                <a:lnTo>
                  <a:pt x="1806" y="803"/>
                </a:lnTo>
                <a:lnTo>
                  <a:pt x="1792" y="797"/>
                </a:lnTo>
                <a:lnTo>
                  <a:pt x="1792" y="797"/>
                </a:lnTo>
                <a:lnTo>
                  <a:pt x="1785" y="790"/>
                </a:lnTo>
                <a:lnTo>
                  <a:pt x="1767" y="771"/>
                </a:lnTo>
                <a:lnTo>
                  <a:pt x="1744" y="742"/>
                </a:lnTo>
                <a:lnTo>
                  <a:pt x="1732" y="726"/>
                </a:lnTo>
                <a:lnTo>
                  <a:pt x="1721" y="709"/>
                </a:lnTo>
                <a:lnTo>
                  <a:pt x="1721" y="709"/>
                </a:lnTo>
                <a:lnTo>
                  <a:pt x="1702" y="678"/>
                </a:lnTo>
                <a:lnTo>
                  <a:pt x="1697" y="665"/>
                </a:lnTo>
                <a:lnTo>
                  <a:pt x="1693" y="655"/>
                </a:lnTo>
                <a:lnTo>
                  <a:pt x="1688" y="640"/>
                </a:lnTo>
                <a:lnTo>
                  <a:pt x="1687" y="626"/>
                </a:lnTo>
                <a:lnTo>
                  <a:pt x="1687" y="626"/>
                </a:lnTo>
                <a:lnTo>
                  <a:pt x="1687" y="618"/>
                </a:lnTo>
                <a:lnTo>
                  <a:pt x="1687" y="613"/>
                </a:lnTo>
                <a:lnTo>
                  <a:pt x="1683" y="606"/>
                </a:lnTo>
                <a:lnTo>
                  <a:pt x="1674" y="592"/>
                </a:lnTo>
                <a:lnTo>
                  <a:pt x="1674" y="592"/>
                </a:lnTo>
                <a:lnTo>
                  <a:pt x="1645" y="542"/>
                </a:lnTo>
                <a:lnTo>
                  <a:pt x="1621" y="497"/>
                </a:lnTo>
                <a:lnTo>
                  <a:pt x="1621" y="497"/>
                </a:lnTo>
                <a:lnTo>
                  <a:pt x="1616" y="481"/>
                </a:lnTo>
                <a:lnTo>
                  <a:pt x="1611" y="467"/>
                </a:lnTo>
                <a:lnTo>
                  <a:pt x="1610" y="455"/>
                </a:lnTo>
                <a:lnTo>
                  <a:pt x="1608" y="449"/>
                </a:lnTo>
                <a:lnTo>
                  <a:pt x="1608" y="449"/>
                </a:lnTo>
                <a:lnTo>
                  <a:pt x="1610" y="448"/>
                </a:lnTo>
                <a:lnTo>
                  <a:pt x="1611" y="446"/>
                </a:lnTo>
                <a:lnTo>
                  <a:pt x="1620" y="445"/>
                </a:lnTo>
                <a:lnTo>
                  <a:pt x="1628" y="443"/>
                </a:lnTo>
                <a:lnTo>
                  <a:pt x="1635" y="442"/>
                </a:lnTo>
                <a:lnTo>
                  <a:pt x="1635" y="442"/>
                </a:lnTo>
                <a:lnTo>
                  <a:pt x="1638" y="441"/>
                </a:lnTo>
                <a:lnTo>
                  <a:pt x="1644" y="442"/>
                </a:lnTo>
                <a:lnTo>
                  <a:pt x="1658" y="442"/>
                </a:lnTo>
                <a:lnTo>
                  <a:pt x="1666" y="441"/>
                </a:lnTo>
                <a:lnTo>
                  <a:pt x="1676" y="439"/>
                </a:lnTo>
                <a:lnTo>
                  <a:pt x="1686" y="435"/>
                </a:lnTo>
                <a:lnTo>
                  <a:pt x="1694" y="428"/>
                </a:lnTo>
                <a:lnTo>
                  <a:pt x="1694" y="428"/>
                </a:lnTo>
                <a:lnTo>
                  <a:pt x="1711" y="415"/>
                </a:lnTo>
                <a:lnTo>
                  <a:pt x="1721" y="407"/>
                </a:lnTo>
                <a:lnTo>
                  <a:pt x="1735" y="401"/>
                </a:lnTo>
                <a:lnTo>
                  <a:pt x="1735" y="401"/>
                </a:lnTo>
                <a:lnTo>
                  <a:pt x="1740" y="400"/>
                </a:lnTo>
                <a:lnTo>
                  <a:pt x="1751" y="398"/>
                </a:lnTo>
                <a:lnTo>
                  <a:pt x="1785" y="400"/>
                </a:lnTo>
                <a:lnTo>
                  <a:pt x="1805" y="401"/>
                </a:lnTo>
                <a:lnTo>
                  <a:pt x="1826" y="404"/>
                </a:lnTo>
                <a:lnTo>
                  <a:pt x="1847" y="408"/>
                </a:lnTo>
                <a:lnTo>
                  <a:pt x="1866" y="414"/>
                </a:lnTo>
                <a:lnTo>
                  <a:pt x="1866" y="414"/>
                </a:lnTo>
                <a:lnTo>
                  <a:pt x="1900" y="428"/>
                </a:lnTo>
                <a:lnTo>
                  <a:pt x="1931" y="441"/>
                </a:lnTo>
                <a:lnTo>
                  <a:pt x="1956" y="450"/>
                </a:lnTo>
                <a:lnTo>
                  <a:pt x="1971" y="456"/>
                </a:lnTo>
                <a:lnTo>
                  <a:pt x="1971" y="456"/>
                </a:lnTo>
                <a:lnTo>
                  <a:pt x="1983" y="457"/>
                </a:lnTo>
                <a:lnTo>
                  <a:pt x="1992" y="456"/>
                </a:lnTo>
                <a:lnTo>
                  <a:pt x="2001" y="453"/>
                </a:lnTo>
                <a:lnTo>
                  <a:pt x="2004" y="450"/>
                </a:lnTo>
                <a:lnTo>
                  <a:pt x="2005" y="449"/>
                </a:lnTo>
                <a:lnTo>
                  <a:pt x="2005" y="449"/>
                </a:lnTo>
                <a:lnTo>
                  <a:pt x="2008" y="439"/>
                </a:lnTo>
                <a:lnTo>
                  <a:pt x="2011" y="435"/>
                </a:lnTo>
                <a:lnTo>
                  <a:pt x="2011" y="435"/>
                </a:lnTo>
                <a:lnTo>
                  <a:pt x="2013" y="435"/>
                </a:lnTo>
                <a:lnTo>
                  <a:pt x="2019" y="432"/>
                </a:lnTo>
                <a:lnTo>
                  <a:pt x="2025" y="428"/>
                </a:lnTo>
                <a:lnTo>
                  <a:pt x="2029" y="425"/>
                </a:lnTo>
                <a:lnTo>
                  <a:pt x="2032" y="421"/>
                </a:lnTo>
                <a:lnTo>
                  <a:pt x="2032" y="421"/>
                </a:lnTo>
                <a:lnTo>
                  <a:pt x="2034" y="412"/>
                </a:lnTo>
                <a:lnTo>
                  <a:pt x="2036" y="403"/>
                </a:lnTo>
                <a:lnTo>
                  <a:pt x="2034" y="391"/>
                </a:lnTo>
                <a:lnTo>
                  <a:pt x="2032" y="380"/>
                </a:lnTo>
                <a:lnTo>
                  <a:pt x="2032" y="380"/>
                </a:lnTo>
                <a:lnTo>
                  <a:pt x="2025" y="363"/>
                </a:lnTo>
                <a:lnTo>
                  <a:pt x="2013" y="339"/>
                </a:lnTo>
                <a:lnTo>
                  <a:pt x="1997" y="313"/>
                </a:lnTo>
                <a:lnTo>
                  <a:pt x="1978" y="285"/>
                </a:lnTo>
                <a:lnTo>
                  <a:pt x="1978" y="285"/>
                </a:lnTo>
                <a:lnTo>
                  <a:pt x="1970" y="272"/>
                </a:lnTo>
                <a:lnTo>
                  <a:pt x="1966" y="259"/>
                </a:lnTo>
                <a:lnTo>
                  <a:pt x="1962" y="247"/>
                </a:lnTo>
                <a:lnTo>
                  <a:pt x="1960" y="235"/>
                </a:lnTo>
                <a:lnTo>
                  <a:pt x="1957" y="214"/>
                </a:lnTo>
                <a:lnTo>
                  <a:pt x="1956" y="205"/>
                </a:lnTo>
                <a:lnTo>
                  <a:pt x="1953" y="196"/>
                </a:lnTo>
                <a:lnTo>
                  <a:pt x="1953" y="196"/>
                </a:lnTo>
                <a:lnTo>
                  <a:pt x="1945" y="181"/>
                </a:lnTo>
                <a:lnTo>
                  <a:pt x="1938" y="169"/>
                </a:lnTo>
                <a:lnTo>
                  <a:pt x="1929" y="161"/>
                </a:lnTo>
                <a:lnTo>
                  <a:pt x="1920" y="154"/>
                </a:lnTo>
                <a:lnTo>
                  <a:pt x="1920" y="154"/>
                </a:lnTo>
                <a:lnTo>
                  <a:pt x="1894" y="141"/>
                </a:lnTo>
                <a:lnTo>
                  <a:pt x="1882" y="134"/>
                </a:lnTo>
                <a:lnTo>
                  <a:pt x="1878" y="132"/>
                </a:lnTo>
                <a:lnTo>
                  <a:pt x="1873" y="127"/>
                </a:lnTo>
                <a:lnTo>
                  <a:pt x="1873" y="127"/>
                </a:lnTo>
                <a:lnTo>
                  <a:pt x="1871" y="122"/>
                </a:lnTo>
                <a:lnTo>
                  <a:pt x="1866" y="113"/>
                </a:lnTo>
                <a:lnTo>
                  <a:pt x="1857" y="94"/>
                </a:lnTo>
                <a:lnTo>
                  <a:pt x="1851" y="84"/>
                </a:lnTo>
                <a:lnTo>
                  <a:pt x="1844" y="75"/>
                </a:lnTo>
                <a:lnTo>
                  <a:pt x="1836" y="68"/>
                </a:lnTo>
                <a:lnTo>
                  <a:pt x="1831" y="67"/>
                </a:lnTo>
                <a:lnTo>
                  <a:pt x="1827" y="66"/>
                </a:lnTo>
                <a:lnTo>
                  <a:pt x="1827" y="66"/>
                </a:lnTo>
                <a:lnTo>
                  <a:pt x="1820" y="67"/>
                </a:lnTo>
                <a:lnTo>
                  <a:pt x="1814" y="68"/>
                </a:lnTo>
                <a:lnTo>
                  <a:pt x="1812" y="73"/>
                </a:lnTo>
                <a:lnTo>
                  <a:pt x="1810" y="78"/>
                </a:lnTo>
                <a:lnTo>
                  <a:pt x="1810" y="84"/>
                </a:lnTo>
                <a:lnTo>
                  <a:pt x="1810" y="92"/>
                </a:lnTo>
                <a:lnTo>
                  <a:pt x="1814" y="106"/>
                </a:lnTo>
                <a:lnTo>
                  <a:pt x="1814" y="106"/>
                </a:lnTo>
                <a:lnTo>
                  <a:pt x="1817" y="115"/>
                </a:lnTo>
                <a:lnTo>
                  <a:pt x="1821" y="122"/>
                </a:lnTo>
                <a:lnTo>
                  <a:pt x="1830" y="136"/>
                </a:lnTo>
                <a:lnTo>
                  <a:pt x="1841" y="148"/>
                </a:lnTo>
                <a:lnTo>
                  <a:pt x="1841" y="148"/>
                </a:lnTo>
                <a:lnTo>
                  <a:pt x="1829" y="140"/>
                </a:lnTo>
                <a:lnTo>
                  <a:pt x="1796" y="119"/>
                </a:lnTo>
                <a:lnTo>
                  <a:pt x="1775" y="108"/>
                </a:lnTo>
                <a:lnTo>
                  <a:pt x="1751" y="95"/>
                </a:lnTo>
                <a:lnTo>
                  <a:pt x="1728" y="82"/>
                </a:lnTo>
                <a:lnTo>
                  <a:pt x="1702" y="73"/>
                </a:lnTo>
                <a:lnTo>
                  <a:pt x="1702" y="73"/>
                </a:lnTo>
                <a:lnTo>
                  <a:pt x="1660" y="59"/>
                </a:lnTo>
                <a:lnTo>
                  <a:pt x="1631" y="49"/>
                </a:lnTo>
                <a:lnTo>
                  <a:pt x="1607" y="43"/>
                </a:lnTo>
                <a:lnTo>
                  <a:pt x="1583" y="39"/>
                </a:lnTo>
                <a:lnTo>
                  <a:pt x="1583" y="39"/>
                </a:lnTo>
                <a:lnTo>
                  <a:pt x="1571" y="36"/>
                </a:lnTo>
                <a:lnTo>
                  <a:pt x="1571" y="36"/>
                </a:lnTo>
                <a:lnTo>
                  <a:pt x="1559" y="33"/>
                </a:lnTo>
                <a:lnTo>
                  <a:pt x="1498" y="18"/>
                </a:lnTo>
                <a:lnTo>
                  <a:pt x="1498" y="1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AE194CAD-D950-4D06-9C71-C029C949928D}"/>
              </a:ext>
            </a:extLst>
          </p:cNvPr>
          <p:cNvSpPr>
            <a:spLocks/>
          </p:cNvSpPr>
          <p:nvPr/>
        </p:nvSpPr>
        <p:spPr bwMode="auto">
          <a:xfrm>
            <a:off x="6618877" y="4572000"/>
            <a:ext cx="2578198" cy="1497516"/>
          </a:xfrm>
          <a:custGeom>
            <a:avLst/>
            <a:gdLst>
              <a:gd name="T0" fmla="*/ 1675 w 2004"/>
              <a:gd name="T1" fmla="*/ 55 h 1164"/>
              <a:gd name="T2" fmla="*/ 1606 w 2004"/>
              <a:gd name="T3" fmla="*/ 7 h 1164"/>
              <a:gd name="T4" fmla="*/ 1638 w 2004"/>
              <a:gd name="T5" fmla="*/ 88 h 1164"/>
              <a:gd name="T6" fmla="*/ 1564 w 2004"/>
              <a:gd name="T7" fmla="*/ 111 h 1164"/>
              <a:gd name="T8" fmla="*/ 1229 w 2004"/>
              <a:gd name="T9" fmla="*/ 164 h 1164"/>
              <a:gd name="T10" fmla="*/ 976 w 2004"/>
              <a:gd name="T11" fmla="*/ 253 h 1164"/>
              <a:gd name="T12" fmla="*/ 562 w 2004"/>
              <a:gd name="T13" fmla="*/ 255 h 1164"/>
              <a:gd name="T14" fmla="*/ 415 w 2004"/>
              <a:gd name="T15" fmla="*/ 261 h 1164"/>
              <a:gd name="T16" fmla="*/ 259 w 2004"/>
              <a:gd name="T17" fmla="*/ 293 h 1164"/>
              <a:gd name="T18" fmla="*/ 251 w 2004"/>
              <a:gd name="T19" fmla="*/ 383 h 1164"/>
              <a:gd name="T20" fmla="*/ 203 w 2004"/>
              <a:gd name="T21" fmla="*/ 466 h 1164"/>
              <a:gd name="T22" fmla="*/ 38 w 2004"/>
              <a:gd name="T23" fmla="*/ 519 h 1164"/>
              <a:gd name="T24" fmla="*/ 48 w 2004"/>
              <a:gd name="T25" fmla="*/ 583 h 1164"/>
              <a:gd name="T26" fmla="*/ 181 w 2004"/>
              <a:gd name="T27" fmla="*/ 528 h 1164"/>
              <a:gd name="T28" fmla="*/ 275 w 2004"/>
              <a:gd name="T29" fmla="*/ 425 h 1164"/>
              <a:gd name="T30" fmla="*/ 293 w 2004"/>
              <a:gd name="T31" fmla="*/ 310 h 1164"/>
              <a:gd name="T32" fmla="*/ 407 w 2004"/>
              <a:gd name="T33" fmla="*/ 306 h 1164"/>
              <a:gd name="T34" fmla="*/ 421 w 2004"/>
              <a:gd name="T35" fmla="*/ 493 h 1164"/>
              <a:gd name="T36" fmla="*/ 363 w 2004"/>
              <a:gd name="T37" fmla="*/ 658 h 1164"/>
              <a:gd name="T38" fmla="*/ 258 w 2004"/>
              <a:gd name="T39" fmla="*/ 757 h 1164"/>
              <a:gd name="T40" fmla="*/ 294 w 2004"/>
              <a:gd name="T41" fmla="*/ 1040 h 1164"/>
              <a:gd name="T42" fmla="*/ 293 w 2004"/>
              <a:gd name="T43" fmla="*/ 1108 h 1164"/>
              <a:gd name="T44" fmla="*/ 454 w 2004"/>
              <a:gd name="T45" fmla="*/ 1102 h 1164"/>
              <a:gd name="T46" fmla="*/ 470 w 2004"/>
              <a:gd name="T47" fmla="*/ 1088 h 1164"/>
              <a:gd name="T48" fmla="*/ 425 w 2004"/>
              <a:gd name="T49" fmla="*/ 1040 h 1164"/>
              <a:gd name="T50" fmla="*/ 377 w 2004"/>
              <a:gd name="T51" fmla="*/ 994 h 1164"/>
              <a:gd name="T52" fmla="*/ 374 w 2004"/>
              <a:gd name="T53" fmla="*/ 865 h 1164"/>
              <a:gd name="T54" fmla="*/ 458 w 2004"/>
              <a:gd name="T55" fmla="*/ 896 h 1164"/>
              <a:gd name="T56" fmla="*/ 615 w 2004"/>
              <a:gd name="T57" fmla="*/ 1108 h 1164"/>
              <a:gd name="T58" fmla="*/ 627 w 2004"/>
              <a:gd name="T59" fmla="*/ 1149 h 1164"/>
              <a:gd name="T60" fmla="*/ 747 w 2004"/>
              <a:gd name="T61" fmla="*/ 1163 h 1164"/>
              <a:gd name="T62" fmla="*/ 793 w 2004"/>
              <a:gd name="T63" fmla="*/ 1136 h 1164"/>
              <a:gd name="T64" fmla="*/ 838 w 2004"/>
              <a:gd name="T65" fmla="*/ 1129 h 1164"/>
              <a:gd name="T66" fmla="*/ 726 w 2004"/>
              <a:gd name="T67" fmla="*/ 1074 h 1164"/>
              <a:gd name="T68" fmla="*/ 617 w 2004"/>
              <a:gd name="T69" fmla="*/ 979 h 1164"/>
              <a:gd name="T70" fmla="*/ 592 w 2004"/>
              <a:gd name="T71" fmla="*/ 851 h 1164"/>
              <a:gd name="T72" fmla="*/ 740 w 2004"/>
              <a:gd name="T73" fmla="*/ 717 h 1164"/>
              <a:gd name="T74" fmla="*/ 1008 w 2004"/>
              <a:gd name="T75" fmla="*/ 739 h 1164"/>
              <a:gd name="T76" fmla="*/ 1310 w 2004"/>
              <a:gd name="T77" fmla="*/ 657 h 1164"/>
              <a:gd name="T78" fmla="*/ 1365 w 2004"/>
              <a:gd name="T79" fmla="*/ 719 h 1164"/>
              <a:gd name="T80" fmla="*/ 1282 w 2004"/>
              <a:gd name="T81" fmla="*/ 793 h 1164"/>
              <a:gd name="T82" fmla="*/ 1200 w 2004"/>
              <a:gd name="T83" fmla="*/ 821 h 1164"/>
              <a:gd name="T84" fmla="*/ 1130 w 2004"/>
              <a:gd name="T85" fmla="*/ 871 h 1164"/>
              <a:gd name="T86" fmla="*/ 1151 w 2004"/>
              <a:gd name="T87" fmla="*/ 903 h 1164"/>
              <a:gd name="T88" fmla="*/ 1249 w 2004"/>
              <a:gd name="T89" fmla="*/ 864 h 1164"/>
              <a:gd name="T90" fmla="*/ 1400 w 2004"/>
              <a:gd name="T91" fmla="*/ 799 h 1164"/>
              <a:gd name="T92" fmla="*/ 1439 w 2004"/>
              <a:gd name="T93" fmla="*/ 684 h 1164"/>
              <a:gd name="T94" fmla="*/ 1544 w 2004"/>
              <a:gd name="T95" fmla="*/ 769 h 1164"/>
              <a:gd name="T96" fmla="*/ 1542 w 2004"/>
              <a:gd name="T97" fmla="*/ 855 h 1164"/>
              <a:gd name="T98" fmla="*/ 1487 w 2004"/>
              <a:gd name="T99" fmla="*/ 890 h 1164"/>
              <a:gd name="T100" fmla="*/ 1501 w 2004"/>
              <a:gd name="T101" fmla="*/ 1000 h 1164"/>
              <a:gd name="T102" fmla="*/ 1519 w 2004"/>
              <a:gd name="T103" fmla="*/ 997 h 1164"/>
              <a:gd name="T104" fmla="*/ 1564 w 2004"/>
              <a:gd name="T105" fmla="*/ 914 h 1164"/>
              <a:gd name="T106" fmla="*/ 1603 w 2004"/>
              <a:gd name="T107" fmla="*/ 852 h 1164"/>
              <a:gd name="T108" fmla="*/ 1599 w 2004"/>
              <a:gd name="T109" fmla="*/ 661 h 1164"/>
              <a:gd name="T110" fmla="*/ 1570 w 2004"/>
              <a:gd name="T111" fmla="*/ 525 h 1164"/>
              <a:gd name="T112" fmla="*/ 1679 w 2004"/>
              <a:gd name="T113" fmla="*/ 380 h 1164"/>
              <a:gd name="T114" fmla="*/ 1818 w 2004"/>
              <a:gd name="T115" fmla="*/ 359 h 1164"/>
              <a:gd name="T116" fmla="*/ 1969 w 2004"/>
              <a:gd name="T117" fmla="*/ 362 h 1164"/>
              <a:gd name="T118" fmla="*/ 1994 w 2004"/>
              <a:gd name="T119" fmla="*/ 327 h 1164"/>
              <a:gd name="T120" fmla="*/ 1878 w 2004"/>
              <a:gd name="T121" fmla="*/ 188 h 1164"/>
              <a:gd name="T122" fmla="*/ 1780 w 2004"/>
              <a:gd name="T123" fmla="*/ 69 h 1164"/>
              <a:gd name="T124" fmla="*/ 1736 w 2004"/>
              <a:gd name="T125" fmla="*/ 62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04" h="1164">
                <a:moveTo>
                  <a:pt x="1736" y="62"/>
                </a:moveTo>
                <a:lnTo>
                  <a:pt x="1736" y="62"/>
                </a:lnTo>
                <a:lnTo>
                  <a:pt x="1720" y="60"/>
                </a:lnTo>
                <a:lnTo>
                  <a:pt x="1708" y="62"/>
                </a:lnTo>
                <a:lnTo>
                  <a:pt x="1701" y="64"/>
                </a:lnTo>
                <a:lnTo>
                  <a:pt x="1697" y="67"/>
                </a:lnTo>
                <a:lnTo>
                  <a:pt x="1694" y="69"/>
                </a:lnTo>
                <a:lnTo>
                  <a:pt x="1690" y="69"/>
                </a:lnTo>
                <a:lnTo>
                  <a:pt x="1685" y="64"/>
                </a:lnTo>
                <a:lnTo>
                  <a:pt x="1675" y="55"/>
                </a:lnTo>
                <a:lnTo>
                  <a:pt x="1675" y="55"/>
                </a:lnTo>
                <a:lnTo>
                  <a:pt x="1652" y="31"/>
                </a:lnTo>
                <a:lnTo>
                  <a:pt x="1633" y="10"/>
                </a:lnTo>
                <a:lnTo>
                  <a:pt x="1624" y="3"/>
                </a:lnTo>
                <a:lnTo>
                  <a:pt x="1616" y="0"/>
                </a:lnTo>
                <a:lnTo>
                  <a:pt x="1613" y="0"/>
                </a:lnTo>
                <a:lnTo>
                  <a:pt x="1610" y="0"/>
                </a:lnTo>
                <a:lnTo>
                  <a:pt x="1609" y="3"/>
                </a:lnTo>
                <a:lnTo>
                  <a:pt x="1606" y="7"/>
                </a:lnTo>
                <a:lnTo>
                  <a:pt x="1606" y="7"/>
                </a:lnTo>
                <a:lnTo>
                  <a:pt x="1605" y="17"/>
                </a:lnTo>
                <a:lnTo>
                  <a:pt x="1605" y="28"/>
                </a:lnTo>
                <a:lnTo>
                  <a:pt x="1606" y="39"/>
                </a:lnTo>
                <a:lnTo>
                  <a:pt x="1609" y="50"/>
                </a:lnTo>
                <a:lnTo>
                  <a:pt x="1613" y="62"/>
                </a:lnTo>
                <a:lnTo>
                  <a:pt x="1617" y="70"/>
                </a:lnTo>
                <a:lnTo>
                  <a:pt x="1623" y="77"/>
                </a:lnTo>
                <a:lnTo>
                  <a:pt x="1627" y="83"/>
                </a:lnTo>
                <a:lnTo>
                  <a:pt x="1627" y="83"/>
                </a:lnTo>
                <a:lnTo>
                  <a:pt x="1638" y="88"/>
                </a:lnTo>
                <a:lnTo>
                  <a:pt x="1641" y="90"/>
                </a:lnTo>
                <a:lnTo>
                  <a:pt x="1641" y="90"/>
                </a:lnTo>
                <a:lnTo>
                  <a:pt x="1643" y="90"/>
                </a:lnTo>
                <a:lnTo>
                  <a:pt x="1644" y="91"/>
                </a:lnTo>
                <a:lnTo>
                  <a:pt x="1644" y="92"/>
                </a:lnTo>
                <a:lnTo>
                  <a:pt x="1644" y="94"/>
                </a:lnTo>
                <a:lnTo>
                  <a:pt x="1638" y="97"/>
                </a:lnTo>
                <a:lnTo>
                  <a:pt x="1626" y="101"/>
                </a:lnTo>
                <a:lnTo>
                  <a:pt x="1602" y="105"/>
                </a:lnTo>
                <a:lnTo>
                  <a:pt x="1564" y="111"/>
                </a:lnTo>
                <a:lnTo>
                  <a:pt x="1511" y="116"/>
                </a:lnTo>
                <a:lnTo>
                  <a:pt x="1511" y="116"/>
                </a:lnTo>
                <a:lnTo>
                  <a:pt x="1409" y="126"/>
                </a:lnTo>
                <a:lnTo>
                  <a:pt x="1371" y="130"/>
                </a:lnTo>
                <a:lnTo>
                  <a:pt x="1341" y="135"/>
                </a:lnTo>
                <a:lnTo>
                  <a:pt x="1313" y="139"/>
                </a:lnTo>
                <a:lnTo>
                  <a:pt x="1288" y="144"/>
                </a:lnTo>
                <a:lnTo>
                  <a:pt x="1260" y="153"/>
                </a:lnTo>
                <a:lnTo>
                  <a:pt x="1229" y="164"/>
                </a:lnTo>
                <a:lnTo>
                  <a:pt x="1229" y="164"/>
                </a:lnTo>
                <a:lnTo>
                  <a:pt x="1197" y="178"/>
                </a:lnTo>
                <a:lnTo>
                  <a:pt x="1166" y="192"/>
                </a:lnTo>
                <a:lnTo>
                  <a:pt x="1107" y="219"/>
                </a:lnTo>
                <a:lnTo>
                  <a:pt x="1078" y="232"/>
                </a:lnTo>
                <a:lnTo>
                  <a:pt x="1046" y="241"/>
                </a:lnTo>
                <a:lnTo>
                  <a:pt x="1029" y="246"/>
                </a:lnTo>
                <a:lnTo>
                  <a:pt x="1012" y="248"/>
                </a:lnTo>
                <a:lnTo>
                  <a:pt x="994" y="251"/>
                </a:lnTo>
                <a:lnTo>
                  <a:pt x="976" y="253"/>
                </a:lnTo>
                <a:lnTo>
                  <a:pt x="976" y="253"/>
                </a:lnTo>
                <a:lnTo>
                  <a:pt x="894" y="258"/>
                </a:lnTo>
                <a:lnTo>
                  <a:pt x="809" y="262"/>
                </a:lnTo>
                <a:lnTo>
                  <a:pt x="765" y="264"/>
                </a:lnTo>
                <a:lnTo>
                  <a:pt x="723" y="264"/>
                </a:lnTo>
                <a:lnTo>
                  <a:pt x="684" y="262"/>
                </a:lnTo>
                <a:lnTo>
                  <a:pt x="646" y="260"/>
                </a:lnTo>
                <a:lnTo>
                  <a:pt x="646" y="260"/>
                </a:lnTo>
                <a:lnTo>
                  <a:pt x="592" y="255"/>
                </a:lnTo>
                <a:lnTo>
                  <a:pt x="575" y="254"/>
                </a:lnTo>
                <a:lnTo>
                  <a:pt x="562" y="255"/>
                </a:lnTo>
                <a:lnTo>
                  <a:pt x="547" y="257"/>
                </a:lnTo>
                <a:lnTo>
                  <a:pt x="530" y="260"/>
                </a:lnTo>
                <a:lnTo>
                  <a:pt x="530" y="260"/>
                </a:lnTo>
                <a:lnTo>
                  <a:pt x="491" y="267"/>
                </a:lnTo>
                <a:lnTo>
                  <a:pt x="475" y="268"/>
                </a:lnTo>
                <a:lnTo>
                  <a:pt x="468" y="268"/>
                </a:lnTo>
                <a:lnTo>
                  <a:pt x="461" y="267"/>
                </a:lnTo>
                <a:lnTo>
                  <a:pt x="461" y="267"/>
                </a:lnTo>
                <a:lnTo>
                  <a:pt x="443" y="264"/>
                </a:lnTo>
                <a:lnTo>
                  <a:pt x="415" y="261"/>
                </a:lnTo>
                <a:lnTo>
                  <a:pt x="384" y="258"/>
                </a:lnTo>
                <a:lnTo>
                  <a:pt x="367" y="258"/>
                </a:lnTo>
                <a:lnTo>
                  <a:pt x="352" y="260"/>
                </a:lnTo>
                <a:lnTo>
                  <a:pt x="352" y="260"/>
                </a:lnTo>
                <a:lnTo>
                  <a:pt x="335" y="262"/>
                </a:lnTo>
                <a:lnTo>
                  <a:pt x="317" y="267"/>
                </a:lnTo>
                <a:lnTo>
                  <a:pt x="299" y="272"/>
                </a:lnTo>
                <a:lnTo>
                  <a:pt x="282" y="279"/>
                </a:lnTo>
                <a:lnTo>
                  <a:pt x="266" y="288"/>
                </a:lnTo>
                <a:lnTo>
                  <a:pt x="259" y="293"/>
                </a:lnTo>
                <a:lnTo>
                  <a:pt x="254" y="299"/>
                </a:lnTo>
                <a:lnTo>
                  <a:pt x="250" y="306"/>
                </a:lnTo>
                <a:lnTo>
                  <a:pt x="245" y="313"/>
                </a:lnTo>
                <a:lnTo>
                  <a:pt x="243" y="320"/>
                </a:lnTo>
                <a:lnTo>
                  <a:pt x="241" y="328"/>
                </a:lnTo>
                <a:lnTo>
                  <a:pt x="241" y="328"/>
                </a:lnTo>
                <a:lnTo>
                  <a:pt x="241" y="344"/>
                </a:lnTo>
                <a:lnTo>
                  <a:pt x="244" y="355"/>
                </a:lnTo>
                <a:lnTo>
                  <a:pt x="250" y="375"/>
                </a:lnTo>
                <a:lnTo>
                  <a:pt x="251" y="383"/>
                </a:lnTo>
                <a:lnTo>
                  <a:pt x="251" y="387"/>
                </a:lnTo>
                <a:lnTo>
                  <a:pt x="251" y="392"/>
                </a:lnTo>
                <a:lnTo>
                  <a:pt x="245" y="403"/>
                </a:lnTo>
                <a:lnTo>
                  <a:pt x="234" y="417"/>
                </a:lnTo>
                <a:lnTo>
                  <a:pt x="234" y="417"/>
                </a:lnTo>
                <a:lnTo>
                  <a:pt x="223" y="431"/>
                </a:lnTo>
                <a:lnTo>
                  <a:pt x="217" y="442"/>
                </a:lnTo>
                <a:lnTo>
                  <a:pt x="213" y="458"/>
                </a:lnTo>
                <a:lnTo>
                  <a:pt x="209" y="462"/>
                </a:lnTo>
                <a:lnTo>
                  <a:pt x="203" y="466"/>
                </a:lnTo>
                <a:lnTo>
                  <a:pt x="191" y="469"/>
                </a:lnTo>
                <a:lnTo>
                  <a:pt x="173" y="472"/>
                </a:lnTo>
                <a:lnTo>
                  <a:pt x="173" y="472"/>
                </a:lnTo>
                <a:lnTo>
                  <a:pt x="131" y="480"/>
                </a:lnTo>
                <a:lnTo>
                  <a:pt x="98" y="489"/>
                </a:lnTo>
                <a:lnTo>
                  <a:pt x="74" y="497"/>
                </a:lnTo>
                <a:lnTo>
                  <a:pt x="56" y="507"/>
                </a:lnTo>
                <a:lnTo>
                  <a:pt x="56" y="507"/>
                </a:lnTo>
                <a:lnTo>
                  <a:pt x="48" y="512"/>
                </a:lnTo>
                <a:lnTo>
                  <a:pt x="38" y="519"/>
                </a:lnTo>
                <a:lnTo>
                  <a:pt x="20" y="538"/>
                </a:lnTo>
                <a:lnTo>
                  <a:pt x="0" y="562"/>
                </a:lnTo>
                <a:lnTo>
                  <a:pt x="35" y="562"/>
                </a:lnTo>
                <a:lnTo>
                  <a:pt x="28" y="574"/>
                </a:lnTo>
                <a:lnTo>
                  <a:pt x="28" y="574"/>
                </a:lnTo>
                <a:lnTo>
                  <a:pt x="27" y="577"/>
                </a:lnTo>
                <a:lnTo>
                  <a:pt x="27" y="578"/>
                </a:lnTo>
                <a:lnTo>
                  <a:pt x="30" y="580"/>
                </a:lnTo>
                <a:lnTo>
                  <a:pt x="37" y="581"/>
                </a:lnTo>
                <a:lnTo>
                  <a:pt x="48" y="583"/>
                </a:lnTo>
                <a:lnTo>
                  <a:pt x="65" y="583"/>
                </a:lnTo>
                <a:lnTo>
                  <a:pt x="90" y="581"/>
                </a:lnTo>
                <a:lnTo>
                  <a:pt x="90" y="581"/>
                </a:lnTo>
                <a:lnTo>
                  <a:pt x="104" y="580"/>
                </a:lnTo>
                <a:lnTo>
                  <a:pt x="117" y="577"/>
                </a:lnTo>
                <a:lnTo>
                  <a:pt x="129" y="571"/>
                </a:lnTo>
                <a:lnTo>
                  <a:pt x="140" y="564"/>
                </a:lnTo>
                <a:lnTo>
                  <a:pt x="152" y="556"/>
                </a:lnTo>
                <a:lnTo>
                  <a:pt x="161" y="548"/>
                </a:lnTo>
                <a:lnTo>
                  <a:pt x="181" y="528"/>
                </a:lnTo>
                <a:lnTo>
                  <a:pt x="215" y="487"/>
                </a:lnTo>
                <a:lnTo>
                  <a:pt x="231" y="470"/>
                </a:lnTo>
                <a:lnTo>
                  <a:pt x="240" y="463"/>
                </a:lnTo>
                <a:lnTo>
                  <a:pt x="248" y="459"/>
                </a:lnTo>
                <a:lnTo>
                  <a:pt x="248" y="459"/>
                </a:lnTo>
                <a:lnTo>
                  <a:pt x="255" y="453"/>
                </a:lnTo>
                <a:lnTo>
                  <a:pt x="262" y="448"/>
                </a:lnTo>
                <a:lnTo>
                  <a:pt x="268" y="441"/>
                </a:lnTo>
                <a:lnTo>
                  <a:pt x="272" y="434"/>
                </a:lnTo>
                <a:lnTo>
                  <a:pt x="275" y="425"/>
                </a:lnTo>
                <a:lnTo>
                  <a:pt x="278" y="417"/>
                </a:lnTo>
                <a:lnTo>
                  <a:pt x="282" y="400"/>
                </a:lnTo>
                <a:lnTo>
                  <a:pt x="283" y="382"/>
                </a:lnTo>
                <a:lnTo>
                  <a:pt x="283" y="366"/>
                </a:lnTo>
                <a:lnTo>
                  <a:pt x="282" y="342"/>
                </a:lnTo>
                <a:lnTo>
                  <a:pt x="282" y="342"/>
                </a:lnTo>
                <a:lnTo>
                  <a:pt x="283" y="334"/>
                </a:lnTo>
                <a:lnTo>
                  <a:pt x="285" y="326"/>
                </a:lnTo>
                <a:lnTo>
                  <a:pt x="287" y="317"/>
                </a:lnTo>
                <a:lnTo>
                  <a:pt x="293" y="310"/>
                </a:lnTo>
                <a:lnTo>
                  <a:pt x="301" y="303"/>
                </a:lnTo>
                <a:lnTo>
                  <a:pt x="311" y="299"/>
                </a:lnTo>
                <a:lnTo>
                  <a:pt x="327" y="295"/>
                </a:lnTo>
                <a:lnTo>
                  <a:pt x="345" y="295"/>
                </a:lnTo>
                <a:lnTo>
                  <a:pt x="345" y="295"/>
                </a:lnTo>
                <a:lnTo>
                  <a:pt x="363" y="295"/>
                </a:lnTo>
                <a:lnTo>
                  <a:pt x="381" y="296"/>
                </a:lnTo>
                <a:lnTo>
                  <a:pt x="395" y="300"/>
                </a:lnTo>
                <a:lnTo>
                  <a:pt x="401" y="302"/>
                </a:lnTo>
                <a:lnTo>
                  <a:pt x="407" y="306"/>
                </a:lnTo>
                <a:lnTo>
                  <a:pt x="412" y="309"/>
                </a:lnTo>
                <a:lnTo>
                  <a:pt x="416" y="314"/>
                </a:lnTo>
                <a:lnTo>
                  <a:pt x="419" y="319"/>
                </a:lnTo>
                <a:lnTo>
                  <a:pt x="422" y="326"/>
                </a:lnTo>
                <a:lnTo>
                  <a:pt x="425" y="333"/>
                </a:lnTo>
                <a:lnTo>
                  <a:pt x="426" y="342"/>
                </a:lnTo>
                <a:lnTo>
                  <a:pt x="426" y="362"/>
                </a:lnTo>
                <a:lnTo>
                  <a:pt x="426" y="362"/>
                </a:lnTo>
                <a:lnTo>
                  <a:pt x="425" y="421"/>
                </a:lnTo>
                <a:lnTo>
                  <a:pt x="421" y="493"/>
                </a:lnTo>
                <a:lnTo>
                  <a:pt x="416" y="529"/>
                </a:lnTo>
                <a:lnTo>
                  <a:pt x="412" y="563"/>
                </a:lnTo>
                <a:lnTo>
                  <a:pt x="405" y="592"/>
                </a:lnTo>
                <a:lnTo>
                  <a:pt x="402" y="605"/>
                </a:lnTo>
                <a:lnTo>
                  <a:pt x="398" y="616"/>
                </a:lnTo>
                <a:lnTo>
                  <a:pt x="398" y="616"/>
                </a:lnTo>
                <a:lnTo>
                  <a:pt x="390" y="633"/>
                </a:lnTo>
                <a:lnTo>
                  <a:pt x="381" y="644"/>
                </a:lnTo>
                <a:lnTo>
                  <a:pt x="373" y="653"/>
                </a:lnTo>
                <a:lnTo>
                  <a:pt x="363" y="658"/>
                </a:lnTo>
                <a:lnTo>
                  <a:pt x="342" y="668"/>
                </a:lnTo>
                <a:lnTo>
                  <a:pt x="330" y="675"/>
                </a:lnTo>
                <a:lnTo>
                  <a:pt x="315" y="684"/>
                </a:lnTo>
                <a:lnTo>
                  <a:pt x="315" y="684"/>
                </a:lnTo>
                <a:lnTo>
                  <a:pt x="287" y="705"/>
                </a:lnTo>
                <a:lnTo>
                  <a:pt x="278" y="713"/>
                </a:lnTo>
                <a:lnTo>
                  <a:pt x="268" y="722"/>
                </a:lnTo>
                <a:lnTo>
                  <a:pt x="262" y="733"/>
                </a:lnTo>
                <a:lnTo>
                  <a:pt x="258" y="744"/>
                </a:lnTo>
                <a:lnTo>
                  <a:pt x="258" y="757"/>
                </a:lnTo>
                <a:lnTo>
                  <a:pt x="261" y="774"/>
                </a:lnTo>
                <a:lnTo>
                  <a:pt x="261" y="774"/>
                </a:lnTo>
                <a:lnTo>
                  <a:pt x="271" y="816"/>
                </a:lnTo>
                <a:lnTo>
                  <a:pt x="280" y="869"/>
                </a:lnTo>
                <a:lnTo>
                  <a:pt x="289" y="921"/>
                </a:lnTo>
                <a:lnTo>
                  <a:pt x="294" y="965"/>
                </a:lnTo>
                <a:lnTo>
                  <a:pt x="294" y="965"/>
                </a:lnTo>
                <a:lnTo>
                  <a:pt x="297" y="1012"/>
                </a:lnTo>
                <a:lnTo>
                  <a:pt x="297" y="1026"/>
                </a:lnTo>
                <a:lnTo>
                  <a:pt x="294" y="1040"/>
                </a:lnTo>
                <a:lnTo>
                  <a:pt x="294" y="1040"/>
                </a:lnTo>
                <a:lnTo>
                  <a:pt x="287" y="1059"/>
                </a:lnTo>
                <a:lnTo>
                  <a:pt x="285" y="1070"/>
                </a:lnTo>
                <a:lnTo>
                  <a:pt x="282" y="1080"/>
                </a:lnTo>
                <a:lnTo>
                  <a:pt x="280" y="1090"/>
                </a:lnTo>
                <a:lnTo>
                  <a:pt x="282" y="1098"/>
                </a:lnTo>
                <a:lnTo>
                  <a:pt x="283" y="1102"/>
                </a:lnTo>
                <a:lnTo>
                  <a:pt x="286" y="1105"/>
                </a:lnTo>
                <a:lnTo>
                  <a:pt x="289" y="1106"/>
                </a:lnTo>
                <a:lnTo>
                  <a:pt x="293" y="1108"/>
                </a:lnTo>
                <a:lnTo>
                  <a:pt x="293" y="1108"/>
                </a:lnTo>
                <a:lnTo>
                  <a:pt x="303" y="1109"/>
                </a:lnTo>
                <a:lnTo>
                  <a:pt x="311" y="1109"/>
                </a:lnTo>
                <a:lnTo>
                  <a:pt x="331" y="1108"/>
                </a:lnTo>
                <a:lnTo>
                  <a:pt x="355" y="1104"/>
                </a:lnTo>
                <a:lnTo>
                  <a:pt x="370" y="1102"/>
                </a:lnTo>
                <a:lnTo>
                  <a:pt x="390" y="1102"/>
                </a:lnTo>
                <a:lnTo>
                  <a:pt x="390" y="1102"/>
                </a:lnTo>
                <a:lnTo>
                  <a:pt x="447" y="1102"/>
                </a:lnTo>
                <a:lnTo>
                  <a:pt x="454" y="1102"/>
                </a:lnTo>
                <a:lnTo>
                  <a:pt x="458" y="1101"/>
                </a:lnTo>
                <a:lnTo>
                  <a:pt x="460" y="1098"/>
                </a:lnTo>
                <a:lnTo>
                  <a:pt x="458" y="1095"/>
                </a:lnTo>
                <a:lnTo>
                  <a:pt x="458" y="1095"/>
                </a:lnTo>
                <a:lnTo>
                  <a:pt x="456" y="1088"/>
                </a:lnTo>
                <a:lnTo>
                  <a:pt x="456" y="1084"/>
                </a:lnTo>
                <a:lnTo>
                  <a:pt x="457" y="1081"/>
                </a:lnTo>
                <a:lnTo>
                  <a:pt x="458" y="1081"/>
                </a:lnTo>
                <a:lnTo>
                  <a:pt x="458" y="1081"/>
                </a:lnTo>
                <a:lnTo>
                  <a:pt x="470" y="1088"/>
                </a:lnTo>
                <a:lnTo>
                  <a:pt x="474" y="1088"/>
                </a:lnTo>
                <a:lnTo>
                  <a:pt x="475" y="1088"/>
                </a:lnTo>
                <a:lnTo>
                  <a:pt x="475" y="1085"/>
                </a:lnTo>
                <a:lnTo>
                  <a:pt x="472" y="1081"/>
                </a:lnTo>
                <a:lnTo>
                  <a:pt x="472" y="1081"/>
                </a:lnTo>
                <a:lnTo>
                  <a:pt x="461" y="1069"/>
                </a:lnTo>
                <a:lnTo>
                  <a:pt x="451" y="1057"/>
                </a:lnTo>
                <a:lnTo>
                  <a:pt x="439" y="1048"/>
                </a:lnTo>
                <a:lnTo>
                  <a:pt x="425" y="1040"/>
                </a:lnTo>
                <a:lnTo>
                  <a:pt x="425" y="1040"/>
                </a:lnTo>
                <a:lnTo>
                  <a:pt x="412" y="1035"/>
                </a:lnTo>
                <a:lnTo>
                  <a:pt x="405" y="1033"/>
                </a:lnTo>
                <a:lnTo>
                  <a:pt x="401" y="1031"/>
                </a:lnTo>
                <a:lnTo>
                  <a:pt x="397" y="1026"/>
                </a:lnTo>
                <a:lnTo>
                  <a:pt x="397" y="1026"/>
                </a:lnTo>
                <a:lnTo>
                  <a:pt x="390" y="1019"/>
                </a:lnTo>
                <a:lnTo>
                  <a:pt x="384" y="1011"/>
                </a:lnTo>
                <a:lnTo>
                  <a:pt x="381" y="1007"/>
                </a:lnTo>
                <a:lnTo>
                  <a:pt x="379" y="1001"/>
                </a:lnTo>
                <a:lnTo>
                  <a:pt x="377" y="994"/>
                </a:lnTo>
                <a:lnTo>
                  <a:pt x="376" y="986"/>
                </a:lnTo>
                <a:lnTo>
                  <a:pt x="376" y="986"/>
                </a:lnTo>
                <a:lnTo>
                  <a:pt x="374" y="965"/>
                </a:lnTo>
                <a:lnTo>
                  <a:pt x="370" y="941"/>
                </a:lnTo>
                <a:lnTo>
                  <a:pt x="367" y="928"/>
                </a:lnTo>
                <a:lnTo>
                  <a:pt x="367" y="914"/>
                </a:lnTo>
                <a:lnTo>
                  <a:pt x="367" y="899"/>
                </a:lnTo>
                <a:lnTo>
                  <a:pt x="370" y="883"/>
                </a:lnTo>
                <a:lnTo>
                  <a:pt x="370" y="883"/>
                </a:lnTo>
                <a:lnTo>
                  <a:pt x="374" y="865"/>
                </a:lnTo>
                <a:lnTo>
                  <a:pt x="380" y="847"/>
                </a:lnTo>
                <a:lnTo>
                  <a:pt x="394" y="809"/>
                </a:lnTo>
                <a:lnTo>
                  <a:pt x="407" y="778"/>
                </a:lnTo>
                <a:lnTo>
                  <a:pt x="411" y="767"/>
                </a:lnTo>
                <a:lnTo>
                  <a:pt x="411" y="767"/>
                </a:lnTo>
                <a:lnTo>
                  <a:pt x="416" y="782"/>
                </a:lnTo>
                <a:lnTo>
                  <a:pt x="428" y="819"/>
                </a:lnTo>
                <a:lnTo>
                  <a:pt x="443" y="862"/>
                </a:lnTo>
                <a:lnTo>
                  <a:pt x="451" y="882"/>
                </a:lnTo>
                <a:lnTo>
                  <a:pt x="458" y="896"/>
                </a:lnTo>
                <a:lnTo>
                  <a:pt x="458" y="896"/>
                </a:lnTo>
                <a:lnTo>
                  <a:pt x="468" y="911"/>
                </a:lnTo>
                <a:lnTo>
                  <a:pt x="482" y="928"/>
                </a:lnTo>
                <a:lnTo>
                  <a:pt x="513" y="970"/>
                </a:lnTo>
                <a:lnTo>
                  <a:pt x="545" y="1010"/>
                </a:lnTo>
                <a:lnTo>
                  <a:pt x="568" y="1040"/>
                </a:lnTo>
                <a:lnTo>
                  <a:pt x="568" y="1040"/>
                </a:lnTo>
                <a:lnTo>
                  <a:pt x="599" y="1083"/>
                </a:lnTo>
                <a:lnTo>
                  <a:pt x="610" y="1098"/>
                </a:lnTo>
                <a:lnTo>
                  <a:pt x="615" y="1108"/>
                </a:lnTo>
                <a:lnTo>
                  <a:pt x="615" y="1108"/>
                </a:lnTo>
                <a:lnTo>
                  <a:pt x="621" y="1116"/>
                </a:lnTo>
                <a:lnTo>
                  <a:pt x="628" y="1128"/>
                </a:lnTo>
                <a:lnTo>
                  <a:pt x="635" y="1137"/>
                </a:lnTo>
                <a:lnTo>
                  <a:pt x="636" y="1140"/>
                </a:lnTo>
                <a:lnTo>
                  <a:pt x="636" y="1143"/>
                </a:lnTo>
                <a:lnTo>
                  <a:pt x="636" y="1143"/>
                </a:lnTo>
                <a:lnTo>
                  <a:pt x="632" y="1144"/>
                </a:lnTo>
                <a:lnTo>
                  <a:pt x="628" y="1147"/>
                </a:lnTo>
                <a:lnTo>
                  <a:pt x="627" y="1149"/>
                </a:lnTo>
                <a:lnTo>
                  <a:pt x="627" y="1150"/>
                </a:lnTo>
                <a:lnTo>
                  <a:pt x="631" y="1153"/>
                </a:lnTo>
                <a:lnTo>
                  <a:pt x="636" y="1157"/>
                </a:lnTo>
                <a:lnTo>
                  <a:pt x="636" y="1157"/>
                </a:lnTo>
                <a:lnTo>
                  <a:pt x="641" y="1158"/>
                </a:lnTo>
                <a:lnTo>
                  <a:pt x="649" y="1160"/>
                </a:lnTo>
                <a:lnTo>
                  <a:pt x="669" y="1163"/>
                </a:lnTo>
                <a:lnTo>
                  <a:pt x="692" y="1163"/>
                </a:lnTo>
                <a:lnTo>
                  <a:pt x="720" y="1164"/>
                </a:lnTo>
                <a:lnTo>
                  <a:pt x="747" y="1163"/>
                </a:lnTo>
                <a:lnTo>
                  <a:pt x="771" y="1161"/>
                </a:lnTo>
                <a:lnTo>
                  <a:pt x="791" y="1160"/>
                </a:lnTo>
                <a:lnTo>
                  <a:pt x="800" y="1157"/>
                </a:lnTo>
                <a:lnTo>
                  <a:pt x="800" y="1157"/>
                </a:lnTo>
                <a:lnTo>
                  <a:pt x="805" y="1153"/>
                </a:lnTo>
                <a:lnTo>
                  <a:pt x="806" y="1150"/>
                </a:lnTo>
                <a:lnTo>
                  <a:pt x="806" y="1146"/>
                </a:lnTo>
                <a:lnTo>
                  <a:pt x="803" y="1143"/>
                </a:lnTo>
                <a:lnTo>
                  <a:pt x="798" y="1137"/>
                </a:lnTo>
                <a:lnTo>
                  <a:pt x="793" y="1136"/>
                </a:lnTo>
                <a:lnTo>
                  <a:pt x="793" y="1136"/>
                </a:lnTo>
                <a:lnTo>
                  <a:pt x="807" y="1140"/>
                </a:lnTo>
                <a:lnTo>
                  <a:pt x="820" y="1143"/>
                </a:lnTo>
                <a:lnTo>
                  <a:pt x="834" y="1144"/>
                </a:lnTo>
                <a:lnTo>
                  <a:pt x="844" y="1144"/>
                </a:lnTo>
                <a:lnTo>
                  <a:pt x="847" y="1143"/>
                </a:lnTo>
                <a:lnTo>
                  <a:pt x="848" y="1142"/>
                </a:lnTo>
                <a:lnTo>
                  <a:pt x="847" y="1139"/>
                </a:lnTo>
                <a:lnTo>
                  <a:pt x="844" y="1135"/>
                </a:lnTo>
                <a:lnTo>
                  <a:pt x="838" y="1129"/>
                </a:lnTo>
                <a:lnTo>
                  <a:pt x="828" y="1122"/>
                </a:lnTo>
                <a:lnTo>
                  <a:pt x="828" y="1122"/>
                </a:lnTo>
                <a:lnTo>
                  <a:pt x="809" y="1109"/>
                </a:lnTo>
                <a:lnTo>
                  <a:pt x="793" y="1102"/>
                </a:lnTo>
                <a:lnTo>
                  <a:pt x="781" y="1098"/>
                </a:lnTo>
                <a:lnTo>
                  <a:pt x="771" y="1095"/>
                </a:lnTo>
                <a:lnTo>
                  <a:pt x="761" y="1092"/>
                </a:lnTo>
                <a:lnTo>
                  <a:pt x="751" y="1090"/>
                </a:lnTo>
                <a:lnTo>
                  <a:pt x="740" y="1084"/>
                </a:lnTo>
                <a:lnTo>
                  <a:pt x="726" y="1074"/>
                </a:lnTo>
                <a:lnTo>
                  <a:pt x="726" y="1074"/>
                </a:lnTo>
                <a:lnTo>
                  <a:pt x="711" y="1064"/>
                </a:lnTo>
                <a:lnTo>
                  <a:pt x="697" y="1057"/>
                </a:lnTo>
                <a:lnTo>
                  <a:pt x="684" y="1050"/>
                </a:lnTo>
                <a:lnTo>
                  <a:pt x="671" y="1043"/>
                </a:lnTo>
                <a:lnTo>
                  <a:pt x="659" y="1035"/>
                </a:lnTo>
                <a:lnTo>
                  <a:pt x="646" y="1022"/>
                </a:lnTo>
                <a:lnTo>
                  <a:pt x="632" y="1004"/>
                </a:lnTo>
                <a:lnTo>
                  <a:pt x="617" y="979"/>
                </a:lnTo>
                <a:lnTo>
                  <a:pt x="617" y="979"/>
                </a:lnTo>
                <a:lnTo>
                  <a:pt x="589" y="930"/>
                </a:lnTo>
                <a:lnTo>
                  <a:pt x="580" y="911"/>
                </a:lnTo>
                <a:lnTo>
                  <a:pt x="578" y="903"/>
                </a:lnTo>
                <a:lnTo>
                  <a:pt x="575" y="896"/>
                </a:lnTo>
                <a:lnTo>
                  <a:pt x="575" y="887"/>
                </a:lnTo>
                <a:lnTo>
                  <a:pt x="576" y="880"/>
                </a:lnTo>
                <a:lnTo>
                  <a:pt x="578" y="873"/>
                </a:lnTo>
                <a:lnTo>
                  <a:pt x="580" y="866"/>
                </a:lnTo>
                <a:lnTo>
                  <a:pt x="586" y="859"/>
                </a:lnTo>
                <a:lnTo>
                  <a:pt x="592" y="851"/>
                </a:lnTo>
                <a:lnTo>
                  <a:pt x="610" y="835"/>
                </a:lnTo>
                <a:lnTo>
                  <a:pt x="610" y="835"/>
                </a:lnTo>
                <a:lnTo>
                  <a:pt x="631" y="816"/>
                </a:lnTo>
                <a:lnTo>
                  <a:pt x="650" y="795"/>
                </a:lnTo>
                <a:lnTo>
                  <a:pt x="687" y="755"/>
                </a:lnTo>
                <a:lnTo>
                  <a:pt x="704" y="739"/>
                </a:lnTo>
                <a:lnTo>
                  <a:pt x="719" y="726"/>
                </a:lnTo>
                <a:lnTo>
                  <a:pt x="726" y="722"/>
                </a:lnTo>
                <a:lnTo>
                  <a:pt x="733" y="719"/>
                </a:lnTo>
                <a:lnTo>
                  <a:pt x="740" y="717"/>
                </a:lnTo>
                <a:lnTo>
                  <a:pt x="747" y="719"/>
                </a:lnTo>
                <a:lnTo>
                  <a:pt x="747" y="719"/>
                </a:lnTo>
                <a:lnTo>
                  <a:pt x="764" y="722"/>
                </a:lnTo>
                <a:lnTo>
                  <a:pt x="788" y="726"/>
                </a:lnTo>
                <a:lnTo>
                  <a:pt x="848" y="733"/>
                </a:lnTo>
                <a:lnTo>
                  <a:pt x="884" y="736"/>
                </a:lnTo>
                <a:lnTo>
                  <a:pt x="925" y="737"/>
                </a:lnTo>
                <a:lnTo>
                  <a:pt x="966" y="739"/>
                </a:lnTo>
                <a:lnTo>
                  <a:pt x="1008" y="739"/>
                </a:lnTo>
                <a:lnTo>
                  <a:pt x="1008" y="739"/>
                </a:lnTo>
                <a:lnTo>
                  <a:pt x="1030" y="739"/>
                </a:lnTo>
                <a:lnTo>
                  <a:pt x="1053" y="736"/>
                </a:lnTo>
                <a:lnTo>
                  <a:pt x="1076" y="732"/>
                </a:lnTo>
                <a:lnTo>
                  <a:pt x="1100" y="726"/>
                </a:lnTo>
                <a:lnTo>
                  <a:pt x="1149" y="713"/>
                </a:lnTo>
                <a:lnTo>
                  <a:pt x="1196" y="698"/>
                </a:lnTo>
                <a:lnTo>
                  <a:pt x="1238" y="684"/>
                </a:lnTo>
                <a:lnTo>
                  <a:pt x="1273" y="670"/>
                </a:lnTo>
                <a:lnTo>
                  <a:pt x="1298" y="661"/>
                </a:lnTo>
                <a:lnTo>
                  <a:pt x="1310" y="657"/>
                </a:lnTo>
                <a:lnTo>
                  <a:pt x="1310" y="657"/>
                </a:lnTo>
                <a:lnTo>
                  <a:pt x="1313" y="657"/>
                </a:lnTo>
                <a:lnTo>
                  <a:pt x="1316" y="658"/>
                </a:lnTo>
                <a:lnTo>
                  <a:pt x="1324" y="666"/>
                </a:lnTo>
                <a:lnTo>
                  <a:pt x="1333" y="674"/>
                </a:lnTo>
                <a:lnTo>
                  <a:pt x="1343" y="685"/>
                </a:lnTo>
                <a:lnTo>
                  <a:pt x="1358" y="706"/>
                </a:lnTo>
                <a:lnTo>
                  <a:pt x="1362" y="713"/>
                </a:lnTo>
                <a:lnTo>
                  <a:pt x="1365" y="719"/>
                </a:lnTo>
                <a:lnTo>
                  <a:pt x="1365" y="719"/>
                </a:lnTo>
                <a:lnTo>
                  <a:pt x="1365" y="722"/>
                </a:lnTo>
                <a:lnTo>
                  <a:pt x="1366" y="724"/>
                </a:lnTo>
                <a:lnTo>
                  <a:pt x="1369" y="733"/>
                </a:lnTo>
                <a:lnTo>
                  <a:pt x="1369" y="737"/>
                </a:lnTo>
                <a:lnTo>
                  <a:pt x="1368" y="743"/>
                </a:lnTo>
                <a:lnTo>
                  <a:pt x="1365" y="747"/>
                </a:lnTo>
                <a:lnTo>
                  <a:pt x="1358" y="753"/>
                </a:lnTo>
                <a:lnTo>
                  <a:pt x="1358" y="753"/>
                </a:lnTo>
                <a:lnTo>
                  <a:pt x="1282" y="793"/>
                </a:lnTo>
                <a:lnTo>
                  <a:pt x="1282" y="793"/>
                </a:lnTo>
                <a:lnTo>
                  <a:pt x="1275" y="796"/>
                </a:lnTo>
                <a:lnTo>
                  <a:pt x="1267" y="798"/>
                </a:lnTo>
                <a:lnTo>
                  <a:pt x="1252" y="799"/>
                </a:lnTo>
                <a:lnTo>
                  <a:pt x="1236" y="799"/>
                </a:lnTo>
                <a:lnTo>
                  <a:pt x="1231" y="799"/>
                </a:lnTo>
                <a:lnTo>
                  <a:pt x="1226" y="800"/>
                </a:lnTo>
                <a:lnTo>
                  <a:pt x="1226" y="800"/>
                </a:lnTo>
                <a:lnTo>
                  <a:pt x="1212" y="812"/>
                </a:lnTo>
                <a:lnTo>
                  <a:pt x="1200" y="821"/>
                </a:lnTo>
                <a:lnTo>
                  <a:pt x="1200" y="821"/>
                </a:lnTo>
                <a:lnTo>
                  <a:pt x="1197" y="821"/>
                </a:lnTo>
                <a:lnTo>
                  <a:pt x="1193" y="821"/>
                </a:lnTo>
                <a:lnTo>
                  <a:pt x="1180" y="820"/>
                </a:lnTo>
                <a:lnTo>
                  <a:pt x="1173" y="820"/>
                </a:lnTo>
                <a:lnTo>
                  <a:pt x="1167" y="821"/>
                </a:lnTo>
                <a:lnTo>
                  <a:pt x="1162" y="824"/>
                </a:lnTo>
                <a:lnTo>
                  <a:pt x="1158" y="828"/>
                </a:lnTo>
                <a:lnTo>
                  <a:pt x="1158" y="828"/>
                </a:lnTo>
                <a:lnTo>
                  <a:pt x="1146" y="847"/>
                </a:lnTo>
                <a:lnTo>
                  <a:pt x="1130" y="871"/>
                </a:lnTo>
                <a:lnTo>
                  <a:pt x="1114" y="893"/>
                </a:lnTo>
                <a:lnTo>
                  <a:pt x="1110" y="900"/>
                </a:lnTo>
                <a:lnTo>
                  <a:pt x="1110" y="903"/>
                </a:lnTo>
                <a:lnTo>
                  <a:pt x="1110" y="903"/>
                </a:lnTo>
                <a:lnTo>
                  <a:pt x="1130" y="900"/>
                </a:lnTo>
                <a:lnTo>
                  <a:pt x="1145" y="896"/>
                </a:lnTo>
                <a:lnTo>
                  <a:pt x="1145" y="896"/>
                </a:lnTo>
                <a:lnTo>
                  <a:pt x="1146" y="900"/>
                </a:lnTo>
                <a:lnTo>
                  <a:pt x="1148" y="903"/>
                </a:lnTo>
                <a:lnTo>
                  <a:pt x="1151" y="903"/>
                </a:lnTo>
                <a:lnTo>
                  <a:pt x="1151" y="903"/>
                </a:lnTo>
                <a:lnTo>
                  <a:pt x="1159" y="900"/>
                </a:lnTo>
                <a:lnTo>
                  <a:pt x="1173" y="893"/>
                </a:lnTo>
                <a:lnTo>
                  <a:pt x="1194" y="885"/>
                </a:lnTo>
                <a:lnTo>
                  <a:pt x="1207" y="880"/>
                </a:lnTo>
                <a:lnTo>
                  <a:pt x="1219" y="876"/>
                </a:lnTo>
                <a:lnTo>
                  <a:pt x="1219" y="876"/>
                </a:lnTo>
                <a:lnTo>
                  <a:pt x="1232" y="872"/>
                </a:lnTo>
                <a:lnTo>
                  <a:pt x="1242" y="868"/>
                </a:lnTo>
                <a:lnTo>
                  <a:pt x="1249" y="864"/>
                </a:lnTo>
                <a:lnTo>
                  <a:pt x="1256" y="859"/>
                </a:lnTo>
                <a:lnTo>
                  <a:pt x="1271" y="848"/>
                </a:lnTo>
                <a:lnTo>
                  <a:pt x="1282" y="842"/>
                </a:lnTo>
                <a:lnTo>
                  <a:pt x="1295" y="835"/>
                </a:lnTo>
                <a:lnTo>
                  <a:pt x="1295" y="835"/>
                </a:lnTo>
                <a:lnTo>
                  <a:pt x="1312" y="828"/>
                </a:lnTo>
                <a:lnTo>
                  <a:pt x="1330" y="821"/>
                </a:lnTo>
                <a:lnTo>
                  <a:pt x="1368" y="810"/>
                </a:lnTo>
                <a:lnTo>
                  <a:pt x="1385" y="805"/>
                </a:lnTo>
                <a:lnTo>
                  <a:pt x="1400" y="799"/>
                </a:lnTo>
                <a:lnTo>
                  <a:pt x="1411" y="793"/>
                </a:lnTo>
                <a:lnTo>
                  <a:pt x="1416" y="790"/>
                </a:lnTo>
                <a:lnTo>
                  <a:pt x="1418" y="786"/>
                </a:lnTo>
                <a:lnTo>
                  <a:pt x="1418" y="786"/>
                </a:lnTo>
                <a:lnTo>
                  <a:pt x="1424" y="778"/>
                </a:lnTo>
                <a:lnTo>
                  <a:pt x="1428" y="764"/>
                </a:lnTo>
                <a:lnTo>
                  <a:pt x="1432" y="747"/>
                </a:lnTo>
                <a:lnTo>
                  <a:pt x="1435" y="729"/>
                </a:lnTo>
                <a:lnTo>
                  <a:pt x="1438" y="698"/>
                </a:lnTo>
                <a:lnTo>
                  <a:pt x="1439" y="684"/>
                </a:lnTo>
                <a:lnTo>
                  <a:pt x="1439" y="684"/>
                </a:lnTo>
                <a:lnTo>
                  <a:pt x="1479" y="708"/>
                </a:lnTo>
                <a:lnTo>
                  <a:pt x="1507" y="724"/>
                </a:lnTo>
                <a:lnTo>
                  <a:pt x="1522" y="733"/>
                </a:lnTo>
                <a:lnTo>
                  <a:pt x="1522" y="733"/>
                </a:lnTo>
                <a:lnTo>
                  <a:pt x="1525" y="734"/>
                </a:lnTo>
                <a:lnTo>
                  <a:pt x="1529" y="740"/>
                </a:lnTo>
                <a:lnTo>
                  <a:pt x="1535" y="747"/>
                </a:lnTo>
                <a:lnTo>
                  <a:pt x="1540" y="757"/>
                </a:lnTo>
                <a:lnTo>
                  <a:pt x="1544" y="769"/>
                </a:lnTo>
                <a:lnTo>
                  <a:pt x="1549" y="782"/>
                </a:lnTo>
                <a:lnTo>
                  <a:pt x="1550" y="795"/>
                </a:lnTo>
                <a:lnTo>
                  <a:pt x="1549" y="807"/>
                </a:lnTo>
                <a:lnTo>
                  <a:pt x="1549" y="807"/>
                </a:lnTo>
                <a:lnTo>
                  <a:pt x="1547" y="819"/>
                </a:lnTo>
                <a:lnTo>
                  <a:pt x="1546" y="827"/>
                </a:lnTo>
                <a:lnTo>
                  <a:pt x="1546" y="840"/>
                </a:lnTo>
                <a:lnTo>
                  <a:pt x="1546" y="848"/>
                </a:lnTo>
                <a:lnTo>
                  <a:pt x="1544" y="852"/>
                </a:lnTo>
                <a:lnTo>
                  <a:pt x="1542" y="855"/>
                </a:lnTo>
                <a:lnTo>
                  <a:pt x="1542" y="855"/>
                </a:lnTo>
                <a:lnTo>
                  <a:pt x="1530" y="868"/>
                </a:lnTo>
                <a:lnTo>
                  <a:pt x="1522" y="876"/>
                </a:lnTo>
                <a:lnTo>
                  <a:pt x="1522" y="876"/>
                </a:lnTo>
                <a:lnTo>
                  <a:pt x="1514" y="879"/>
                </a:lnTo>
                <a:lnTo>
                  <a:pt x="1504" y="880"/>
                </a:lnTo>
                <a:lnTo>
                  <a:pt x="1493" y="885"/>
                </a:lnTo>
                <a:lnTo>
                  <a:pt x="1490" y="886"/>
                </a:lnTo>
                <a:lnTo>
                  <a:pt x="1487" y="890"/>
                </a:lnTo>
                <a:lnTo>
                  <a:pt x="1487" y="890"/>
                </a:lnTo>
                <a:lnTo>
                  <a:pt x="1486" y="900"/>
                </a:lnTo>
                <a:lnTo>
                  <a:pt x="1486" y="918"/>
                </a:lnTo>
                <a:lnTo>
                  <a:pt x="1487" y="958"/>
                </a:lnTo>
                <a:lnTo>
                  <a:pt x="1487" y="958"/>
                </a:lnTo>
                <a:lnTo>
                  <a:pt x="1490" y="976"/>
                </a:lnTo>
                <a:lnTo>
                  <a:pt x="1494" y="991"/>
                </a:lnTo>
                <a:lnTo>
                  <a:pt x="1498" y="1000"/>
                </a:lnTo>
                <a:lnTo>
                  <a:pt x="1500" y="1001"/>
                </a:lnTo>
                <a:lnTo>
                  <a:pt x="1501" y="1000"/>
                </a:lnTo>
                <a:lnTo>
                  <a:pt x="1501" y="1000"/>
                </a:lnTo>
                <a:lnTo>
                  <a:pt x="1502" y="994"/>
                </a:lnTo>
                <a:lnTo>
                  <a:pt x="1504" y="990"/>
                </a:lnTo>
                <a:lnTo>
                  <a:pt x="1505" y="990"/>
                </a:lnTo>
                <a:lnTo>
                  <a:pt x="1508" y="993"/>
                </a:lnTo>
                <a:lnTo>
                  <a:pt x="1508" y="993"/>
                </a:lnTo>
                <a:lnTo>
                  <a:pt x="1509" y="997"/>
                </a:lnTo>
                <a:lnTo>
                  <a:pt x="1514" y="1000"/>
                </a:lnTo>
                <a:lnTo>
                  <a:pt x="1515" y="1000"/>
                </a:lnTo>
                <a:lnTo>
                  <a:pt x="1518" y="998"/>
                </a:lnTo>
                <a:lnTo>
                  <a:pt x="1519" y="997"/>
                </a:lnTo>
                <a:lnTo>
                  <a:pt x="1521" y="993"/>
                </a:lnTo>
                <a:lnTo>
                  <a:pt x="1521" y="993"/>
                </a:lnTo>
                <a:lnTo>
                  <a:pt x="1525" y="977"/>
                </a:lnTo>
                <a:lnTo>
                  <a:pt x="1529" y="958"/>
                </a:lnTo>
                <a:lnTo>
                  <a:pt x="1532" y="946"/>
                </a:lnTo>
                <a:lnTo>
                  <a:pt x="1536" y="938"/>
                </a:lnTo>
                <a:lnTo>
                  <a:pt x="1542" y="930"/>
                </a:lnTo>
                <a:lnTo>
                  <a:pt x="1549" y="924"/>
                </a:lnTo>
                <a:lnTo>
                  <a:pt x="1549" y="924"/>
                </a:lnTo>
                <a:lnTo>
                  <a:pt x="1564" y="914"/>
                </a:lnTo>
                <a:lnTo>
                  <a:pt x="1577" y="904"/>
                </a:lnTo>
                <a:lnTo>
                  <a:pt x="1586" y="894"/>
                </a:lnTo>
                <a:lnTo>
                  <a:pt x="1591" y="890"/>
                </a:lnTo>
                <a:lnTo>
                  <a:pt x="1591" y="890"/>
                </a:lnTo>
                <a:lnTo>
                  <a:pt x="1593" y="887"/>
                </a:lnTo>
                <a:lnTo>
                  <a:pt x="1595" y="885"/>
                </a:lnTo>
                <a:lnTo>
                  <a:pt x="1598" y="880"/>
                </a:lnTo>
                <a:lnTo>
                  <a:pt x="1600" y="875"/>
                </a:lnTo>
                <a:lnTo>
                  <a:pt x="1602" y="865"/>
                </a:lnTo>
                <a:lnTo>
                  <a:pt x="1603" y="852"/>
                </a:lnTo>
                <a:lnTo>
                  <a:pt x="1603" y="835"/>
                </a:lnTo>
                <a:lnTo>
                  <a:pt x="1603" y="835"/>
                </a:lnTo>
                <a:lnTo>
                  <a:pt x="1605" y="793"/>
                </a:lnTo>
                <a:lnTo>
                  <a:pt x="1606" y="753"/>
                </a:lnTo>
                <a:lnTo>
                  <a:pt x="1612" y="691"/>
                </a:lnTo>
                <a:lnTo>
                  <a:pt x="1612" y="691"/>
                </a:lnTo>
                <a:lnTo>
                  <a:pt x="1610" y="682"/>
                </a:lnTo>
                <a:lnTo>
                  <a:pt x="1609" y="674"/>
                </a:lnTo>
                <a:lnTo>
                  <a:pt x="1605" y="668"/>
                </a:lnTo>
                <a:lnTo>
                  <a:pt x="1599" y="661"/>
                </a:lnTo>
                <a:lnTo>
                  <a:pt x="1586" y="649"/>
                </a:lnTo>
                <a:lnTo>
                  <a:pt x="1578" y="640"/>
                </a:lnTo>
                <a:lnTo>
                  <a:pt x="1570" y="629"/>
                </a:lnTo>
                <a:lnTo>
                  <a:pt x="1570" y="629"/>
                </a:lnTo>
                <a:lnTo>
                  <a:pt x="1549" y="598"/>
                </a:lnTo>
                <a:lnTo>
                  <a:pt x="1543" y="588"/>
                </a:lnTo>
                <a:lnTo>
                  <a:pt x="1543" y="588"/>
                </a:lnTo>
                <a:lnTo>
                  <a:pt x="1564" y="541"/>
                </a:lnTo>
                <a:lnTo>
                  <a:pt x="1564" y="541"/>
                </a:lnTo>
                <a:lnTo>
                  <a:pt x="1570" y="525"/>
                </a:lnTo>
                <a:lnTo>
                  <a:pt x="1574" y="514"/>
                </a:lnTo>
                <a:lnTo>
                  <a:pt x="1585" y="497"/>
                </a:lnTo>
                <a:lnTo>
                  <a:pt x="1612" y="465"/>
                </a:lnTo>
                <a:lnTo>
                  <a:pt x="1612" y="465"/>
                </a:lnTo>
                <a:lnTo>
                  <a:pt x="1627" y="445"/>
                </a:lnTo>
                <a:lnTo>
                  <a:pt x="1638" y="428"/>
                </a:lnTo>
                <a:lnTo>
                  <a:pt x="1652" y="403"/>
                </a:lnTo>
                <a:lnTo>
                  <a:pt x="1659" y="393"/>
                </a:lnTo>
                <a:lnTo>
                  <a:pt x="1666" y="386"/>
                </a:lnTo>
                <a:lnTo>
                  <a:pt x="1679" y="380"/>
                </a:lnTo>
                <a:lnTo>
                  <a:pt x="1694" y="376"/>
                </a:lnTo>
                <a:lnTo>
                  <a:pt x="1694" y="376"/>
                </a:lnTo>
                <a:lnTo>
                  <a:pt x="1728" y="369"/>
                </a:lnTo>
                <a:lnTo>
                  <a:pt x="1753" y="362"/>
                </a:lnTo>
                <a:lnTo>
                  <a:pt x="1773" y="358"/>
                </a:lnTo>
                <a:lnTo>
                  <a:pt x="1781" y="357"/>
                </a:lnTo>
                <a:lnTo>
                  <a:pt x="1791" y="357"/>
                </a:lnTo>
                <a:lnTo>
                  <a:pt x="1791" y="357"/>
                </a:lnTo>
                <a:lnTo>
                  <a:pt x="1802" y="357"/>
                </a:lnTo>
                <a:lnTo>
                  <a:pt x="1818" y="359"/>
                </a:lnTo>
                <a:lnTo>
                  <a:pt x="1854" y="368"/>
                </a:lnTo>
                <a:lnTo>
                  <a:pt x="1921" y="383"/>
                </a:lnTo>
                <a:lnTo>
                  <a:pt x="1921" y="383"/>
                </a:lnTo>
                <a:lnTo>
                  <a:pt x="1931" y="385"/>
                </a:lnTo>
                <a:lnTo>
                  <a:pt x="1940" y="382"/>
                </a:lnTo>
                <a:lnTo>
                  <a:pt x="1948" y="379"/>
                </a:lnTo>
                <a:lnTo>
                  <a:pt x="1955" y="375"/>
                </a:lnTo>
                <a:lnTo>
                  <a:pt x="1965" y="366"/>
                </a:lnTo>
                <a:lnTo>
                  <a:pt x="1969" y="362"/>
                </a:lnTo>
                <a:lnTo>
                  <a:pt x="1969" y="362"/>
                </a:lnTo>
                <a:lnTo>
                  <a:pt x="1975" y="361"/>
                </a:lnTo>
                <a:lnTo>
                  <a:pt x="1989" y="358"/>
                </a:lnTo>
                <a:lnTo>
                  <a:pt x="1994" y="355"/>
                </a:lnTo>
                <a:lnTo>
                  <a:pt x="2000" y="351"/>
                </a:lnTo>
                <a:lnTo>
                  <a:pt x="2004" y="347"/>
                </a:lnTo>
                <a:lnTo>
                  <a:pt x="2004" y="345"/>
                </a:lnTo>
                <a:lnTo>
                  <a:pt x="2003" y="342"/>
                </a:lnTo>
                <a:lnTo>
                  <a:pt x="2003" y="342"/>
                </a:lnTo>
                <a:lnTo>
                  <a:pt x="1998" y="334"/>
                </a:lnTo>
                <a:lnTo>
                  <a:pt x="1994" y="327"/>
                </a:lnTo>
                <a:lnTo>
                  <a:pt x="1990" y="321"/>
                </a:lnTo>
                <a:lnTo>
                  <a:pt x="1990" y="321"/>
                </a:lnTo>
                <a:lnTo>
                  <a:pt x="1991" y="324"/>
                </a:lnTo>
                <a:lnTo>
                  <a:pt x="1990" y="324"/>
                </a:lnTo>
                <a:lnTo>
                  <a:pt x="1983" y="314"/>
                </a:lnTo>
                <a:lnTo>
                  <a:pt x="1983" y="314"/>
                </a:lnTo>
                <a:lnTo>
                  <a:pt x="1958" y="285"/>
                </a:lnTo>
                <a:lnTo>
                  <a:pt x="1914" y="233"/>
                </a:lnTo>
                <a:lnTo>
                  <a:pt x="1914" y="233"/>
                </a:lnTo>
                <a:lnTo>
                  <a:pt x="1878" y="188"/>
                </a:lnTo>
                <a:lnTo>
                  <a:pt x="1868" y="173"/>
                </a:lnTo>
                <a:lnTo>
                  <a:pt x="1853" y="150"/>
                </a:lnTo>
                <a:lnTo>
                  <a:pt x="1853" y="150"/>
                </a:lnTo>
                <a:lnTo>
                  <a:pt x="1837" y="126"/>
                </a:lnTo>
                <a:lnTo>
                  <a:pt x="1826" y="111"/>
                </a:lnTo>
                <a:lnTo>
                  <a:pt x="1816" y="101"/>
                </a:lnTo>
                <a:lnTo>
                  <a:pt x="1805" y="90"/>
                </a:lnTo>
                <a:lnTo>
                  <a:pt x="1805" y="90"/>
                </a:lnTo>
                <a:lnTo>
                  <a:pt x="1792" y="77"/>
                </a:lnTo>
                <a:lnTo>
                  <a:pt x="1780" y="69"/>
                </a:lnTo>
                <a:lnTo>
                  <a:pt x="1770" y="63"/>
                </a:lnTo>
                <a:lnTo>
                  <a:pt x="1767" y="62"/>
                </a:lnTo>
                <a:lnTo>
                  <a:pt x="1764" y="62"/>
                </a:lnTo>
                <a:lnTo>
                  <a:pt x="1764" y="62"/>
                </a:lnTo>
                <a:lnTo>
                  <a:pt x="1763" y="63"/>
                </a:lnTo>
                <a:lnTo>
                  <a:pt x="1764" y="63"/>
                </a:lnTo>
                <a:lnTo>
                  <a:pt x="1769" y="64"/>
                </a:lnTo>
                <a:lnTo>
                  <a:pt x="1763" y="66"/>
                </a:lnTo>
                <a:lnTo>
                  <a:pt x="1736" y="62"/>
                </a:lnTo>
                <a:lnTo>
                  <a:pt x="1736" y="6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E26E9A9C-E67F-4153-A923-4F043C4ABDF1}"/>
              </a:ext>
            </a:extLst>
          </p:cNvPr>
          <p:cNvSpPr>
            <a:spLocks/>
          </p:cNvSpPr>
          <p:nvPr/>
        </p:nvSpPr>
        <p:spPr bwMode="auto">
          <a:xfrm>
            <a:off x="761198" y="4401746"/>
            <a:ext cx="2516314" cy="1709803"/>
          </a:xfrm>
          <a:custGeom>
            <a:avLst/>
            <a:gdLst>
              <a:gd name="T0" fmla="*/ 1464 w 1872"/>
              <a:gd name="T1" fmla="*/ 185 h 1272"/>
              <a:gd name="T2" fmla="*/ 1320 w 1872"/>
              <a:gd name="T3" fmla="*/ 67 h 1272"/>
              <a:gd name="T4" fmla="*/ 1173 w 1872"/>
              <a:gd name="T5" fmla="*/ 22 h 1272"/>
              <a:gd name="T6" fmla="*/ 887 w 1872"/>
              <a:gd name="T7" fmla="*/ 11 h 1272"/>
              <a:gd name="T8" fmla="*/ 519 w 1872"/>
              <a:gd name="T9" fmla="*/ 14 h 1272"/>
              <a:gd name="T10" fmla="*/ 178 w 1872"/>
              <a:gd name="T11" fmla="*/ 33 h 1272"/>
              <a:gd name="T12" fmla="*/ 51 w 1872"/>
              <a:gd name="T13" fmla="*/ 85 h 1272"/>
              <a:gd name="T14" fmla="*/ 1 w 1872"/>
              <a:gd name="T15" fmla="*/ 179 h 1272"/>
              <a:gd name="T16" fmla="*/ 39 w 1872"/>
              <a:gd name="T17" fmla="*/ 396 h 1272"/>
              <a:gd name="T18" fmla="*/ 52 w 1872"/>
              <a:gd name="T19" fmla="*/ 651 h 1272"/>
              <a:gd name="T20" fmla="*/ 69 w 1872"/>
              <a:gd name="T21" fmla="*/ 752 h 1272"/>
              <a:gd name="T22" fmla="*/ 97 w 1872"/>
              <a:gd name="T23" fmla="*/ 691 h 1272"/>
              <a:gd name="T24" fmla="*/ 86 w 1872"/>
              <a:gd name="T25" fmla="*/ 550 h 1272"/>
              <a:gd name="T26" fmla="*/ 139 w 1872"/>
              <a:gd name="T27" fmla="*/ 653 h 1272"/>
              <a:gd name="T28" fmla="*/ 137 w 1872"/>
              <a:gd name="T29" fmla="*/ 757 h 1272"/>
              <a:gd name="T30" fmla="*/ 139 w 1872"/>
              <a:gd name="T31" fmla="*/ 1015 h 1272"/>
              <a:gd name="T32" fmla="*/ 137 w 1872"/>
              <a:gd name="T33" fmla="*/ 1169 h 1272"/>
              <a:gd name="T34" fmla="*/ 157 w 1872"/>
              <a:gd name="T35" fmla="*/ 1209 h 1272"/>
              <a:gd name="T36" fmla="*/ 209 w 1872"/>
              <a:gd name="T37" fmla="*/ 1241 h 1272"/>
              <a:gd name="T38" fmla="*/ 269 w 1872"/>
              <a:gd name="T39" fmla="*/ 1227 h 1272"/>
              <a:gd name="T40" fmla="*/ 296 w 1872"/>
              <a:gd name="T41" fmla="*/ 1217 h 1272"/>
              <a:gd name="T42" fmla="*/ 276 w 1872"/>
              <a:gd name="T43" fmla="*/ 1174 h 1272"/>
              <a:gd name="T44" fmla="*/ 240 w 1872"/>
              <a:gd name="T45" fmla="*/ 1026 h 1272"/>
              <a:gd name="T46" fmla="*/ 294 w 1872"/>
              <a:gd name="T47" fmla="*/ 768 h 1272"/>
              <a:gd name="T48" fmla="*/ 405 w 1872"/>
              <a:gd name="T49" fmla="*/ 578 h 1272"/>
              <a:gd name="T50" fmla="*/ 691 w 1872"/>
              <a:gd name="T51" fmla="*/ 623 h 1272"/>
              <a:gd name="T52" fmla="*/ 968 w 1872"/>
              <a:gd name="T53" fmla="*/ 707 h 1272"/>
              <a:gd name="T54" fmla="*/ 1080 w 1872"/>
              <a:gd name="T55" fmla="*/ 970 h 1272"/>
              <a:gd name="T56" fmla="*/ 1072 w 1872"/>
              <a:gd name="T57" fmla="*/ 1117 h 1272"/>
              <a:gd name="T58" fmla="*/ 1034 w 1872"/>
              <a:gd name="T59" fmla="*/ 1226 h 1272"/>
              <a:gd name="T60" fmla="*/ 1120 w 1872"/>
              <a:gd name="T61" fmla="*/ 1271 h 1272"/>
              <a:gd name="T62" fmla="*/ 1145 w 1872"/>
              <a:gd name="T63" fmla="*/ 1252 h 1272"/>
              <a:gd name="T64" fmla="*/ 1148 w 1872"/>
              <a:gd name="T65" fmla="*/ 1221 h 1272"/>
              <a:gd name="T66" fmla="*/ 1145 w 1872"/>
              <a:gd name="T67" fmla="*/ 1095 h 1272"/>
              <a:gd name="T68" fmla="*/ 1186 w 1872"/>
              <a:gd name="T69" fmla="*/ 1144 h 1272"/>
              <a:gd name="T70" fmla="*/ 1190 w 1872"/>
              <a:gd name="T71" fmla="*/ 1219 h 1272"/>
              <a:gd name="T72" fmla="*/ 1284 w 1872"/>
              <a:gd name="T73" fmla="*/ 1259 h 1272"/>
              <a:gd name="T74" fmla="*/ 1293 w 1872"/>
              <a:gd name="T75" fmla="*/ 1248 h 1272"/>
              <a:gd name="T76" fmla="*/ 1314 w 1872"/>
              <a:gd name="T77" fmla="*/ 1231 h 1272"/>
              <a:gd name="T78" fmla="*/ 1275 w 1872"/>
              <a:gd name="T79" fmla="*/ 1154 h 1272"/>
              <a:gd name="T80" fmla="*/ 1251 w 1872"/>
              <a:gd name="T81" fmla="*/ 967 h 1272"/>
              <a:gd name="T82" fmla="*/ 1302 w 1872"/>
              <a:gd name="T83" fmla="*/ 778 h 1272"/>
              <a:gd name="T84" fmla="*/ 1361 w 1872"/>
              <a:gd name="T85" fmla="*/ 799 h 1272"/>
              <a:gd name="T86" fmla="*/ 1523 w 1872"/>
              <a:gd name="T87" fmla="*/ 929 h 1272"/>
              <a:gd name="T88" fmla="*/ 1676 w 1872"/>
              <a:gd name="T89" fmla="*/ 1113 h 1272"/>
              <a:gd name="T90" fmla="*/ 1726 w 1872"/>
              <a:gd name="T91" fmla="*/ 1192 h 1272"/>
              <a:gd name="T92" fmla="*/ 1766 w 1872"/>
              <a:gd name="T93" fmla="*/ 1190 h 1272"/>
              <a:gd name="T94" fmla="*/ 1797 w 1872"/>
              <a:gd name="T95" fmla="*/ 1212 h 1272"/>
              <a:gd name="T96" fmla="*/ 1850 w 1872"/>
              <a:gd name="T97" fmla="*/ 1196 h 1272"/>
              <a:gd name="T98" fmla="*/ 1846 w 1872"/>
              <a:gd name="T99" fmla="*/ 1089 h 1272"/>
              <a:gd name="T100" fmla="*/ 1871 w 1872"/>
              <a:gd name="T101" fmla="*/ 887 h 1272"/>
              <a:gd name="T102" fmla="*/ 1846 w 1872"/>
              <a:gd name="T103" fmla="*/ 758 h 1272"/>
              <a:gd name="T104" fmla="*/ 1757 w 1872"/>
              <a:gd name="T105" fmla="*/ 646 h 1272"/>
              <a:gd name="T106" fmla="*/ 1735 w 1872"/>
              <a:gd name="T107" fmla="*/ 530 h 1272"/>
              <a:gd name="T108" fmla="*/ 1694 w 1872"/>
              <a:gd name="T109" fmla="*/ 556 h 1272"/>
              <a:gd name="T110" fmla="*/ 1687 w 1872"/>
              <a:gd name="T111" fmla="*/ 630 h 1272"/>
              <a:gd name="T112" fmla="*/ 1548 w 1872"/>
              <a:gd name="T113" fmla="*/ 45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2" h="1272">
                <a:moveTo>
                  <a:pt x="1513" y="365"/>
                </a:moveTo>
                <a:lnTo>
                  <a:pt x="1513" y="365"/>
                </a:lnTo>
                <a:lnTo>
                  <a:pt x="1506" y="330"/>
                </a:lnTo>
                <a:lnTo>
                  <a:pt x="1501" y="294"/>
                </a:lnTo>
                <a:lnTo>
                  <a:pt x="1494" y="262"/>
                </a:lnTo>
                <a:lnTo>
                  <a:pt x="1485" y="230"/>
                </a:lnTo>
                <a:lnTo>
                  <a:pt x="1480" y="214"/>
                </a:lnTo>
                <a:lnTo>
                  <a:pt x="1473" y="199"/>
                </a:lnTo>
                <a:lnTo>
                  <a:pt x="1464" y="185"/>
                </a:lnTo>
                <a:lnTo>
                  <a:pt x="1456" y="171"/>
                </a:lnTo>
                <a:lnTo>
                  <a:pt x="1445" y="158"/>
                </a:lnTo>
                <a:lnTo>
                  <a:pt x="1434" y="146"/>
                </a:lnTo>
                <a:lnTo>
                  <a:pt x="1418" y="134"/>
                </a:lnTo>
                <a:lnTo>
                  <a:pt x="1403" y="123"/>
                </a:lnTo>
                <a:lnTo>
                  <a:pt x="1403" y="123"/>
                </a:lnTo>
                <a:lnTo>
                  <a:pt x="1372" y="102"/>
                </a:lnTo>
                <a:lnTo>
                  <a:pt x="1344" y="84"/>
                </a:lnTo>
                <a:lnTo>
                  <a:pt x="1320" y="67"/>
                </a:lnTo>
                <a:lnTo>
                  <a:pt x="1296" y="52"/>
                </a:lnTo>
                <a:lnTo>
                  <a:pt x="1284" y="46"/>
                </a:lnTo>
                <a:lnTo>
                  <a:pt x="1271" y="40"/>
                </a:lnTo>
                <a:lnTo>
                  <a:pt x="1258" y="35"/>
                </a:lnTo>
                <a:lnTo>
                  <a:pt x="1244" y="30"/>
                </a:lnTo>
                <a:lnTo>
                  <a:pt x="1229" y="28"/>
                </a:lnTo>
                <a:lnTo>
                  <a:pt x="1212" y="25"/>
                </a:lnTo>
                <a:lnTo>
                  <a:pt x="1194" y="23"/>
                </a:lnTo>
                <a:lnTo>
                  <a:pt x="1173" y="22"/>
                </a:lnTo>
                <a:lnTo>
                  <a:pt x="1173" y="22"/>
                </a:lnTo>
                <a:lnTo>
                  <a:pt x="1138" y="22"/>
                </a:lnTo>
                <a:lnTo>
                  <a:pt x="1114" y="23"/>
                </a:lnTo>
                <a:lnTo>
                  <a:pt x="1094" y="26"/>
                </a:lnTo>
                <a:lnTo>
                  <a:pt x="1076" y="26"/>
                </a:lnTo>
                <a:lnTo>
                  <a:pt x="1052" y="28"/>
                </a:lnTo>
                <a:lnTo>
                  <a:pt x="1016" y="25"/>
                </a:lnTo>
                <a:lnTo>
                  <a:pt x="963" y="19"/>
                </a:lnTo>
                <a:lnTo>
                  <a:pt x="887" y="11"/>
                </a:lnTo>
                <a:lnTo>
                  <a:pt x="887" y="11"/>
                </a:lnTo>
                <a:lnTo>
                  <a:pt x="844" y="7"/>
                </a:lnTo>
                <a:lnTo>
                  <a:pt x="802" y="2"/>
                </a:lnTo>
                <a:lnTo>
                  <a:pt x="760" y="1"/>
                </a:lnTo>
                <a:lnTo>
                  <a:pt x="720" y="0"/>
                </a:lnTo>
                <a:lnTo>
                  <a:pt x="684" y="1"/>
                </a:lnTo>
                <a:lnTo>
                  <a:pt x="647" y="2"/>
                </a:lnTo>
                <a:lnTo>
                  <a:pt x="580" y="7"/>
                </a:lnTo>
                <a:lnTo>
                  <a:pt x="519" y="14"/>
                </a:lnTo>
                <a:lnTo>
                  <a:pt x="464" y="21"/>
                </a:lnTo>
                <a:lnTo>
                  <a:pt x="418" y="28"/>
                </a:lnTo>
                <a:lnTo>
                  <a:pt x="377" y="33"/>
                </a:lnTo>
                <a:lnTo>
                  <a:pt x="377" y="33"/>
                </a:lnTo>
                <a:lnTo>
                  <a:pt x="341" y="36"/>
                </a:lnTo>
                <a:lnTo>
                  <a:pt x="306" y="36"/>
                </a:lnTo>
                <a:lnTo>
                  <a:pt x="240" y="33"/>
                </a:lnTo>
                <a:lnTo>
                  <a:pt x="207" y="32"/>
                </a:lnTo>
                <a:lnTo>
                  <a:pt x="178" y="33"/>
                </a:lnTo>
                <a:lnTo>
                  <a:pt x="164" y="35"/>
                </a:lnTo>
                <a:lnTo>
                  <a:pt x="150" y="37"/>
                </a:lnTo>
                <a:lnTo>
                  <a:pt x="137" y="40"/>
                </a:lnTo>
                <a:lnTo>
                  <a:pt x="125" y="44"/>
                </a:lnTo>
                <a:lnTo>
                  <a:pt x="125" y="44"/>
                </a:lnTo>
                <a:lnTo>
                  <a:pt x="101" y="54"/>
                </a:lnTo>
                <a:lnTo>
                  <a:pt x="79" y="66"/>
                </a:lnTo>
                <a:lnTo>
                  <a:pt x="59" y="78"/>
                </a:lnTo>
                <a:lnTo>
                  <a:pt x="51" y="85"/>
                </a:lnTo>
                <a:lnTo>
                  <a:pt x="42" y="92"/>
                </a:lnTo>
                <a:lnTo>
                  <a:pt x="34" y="101"/>
                </a:lnTo>
                <a:lnTo>
                  <a:pt x="27" y="109"/>
                </a:lnTo>
                <a:lnTo>
                  <a:pt x="21" y="119"/>
                </a:lnTo>
                <a:lnTo>
                  <a:pt x="15" y="129"/>
                </a:lnTo>
                <a:lnTo>
                  <a:pt x="11" y="140"/>
                </a:lnTo>
                <a:lnTo>
                  <a:pt x="7" y="153"/>
                </a:lnTo>
                <a:lnTo>
                  <a:pt x="4" y="165"/>
                </a:lnTo>
                <a:lnTo>
                  <a:pt x="1" y="179"/>
                </a:lnTo>
                <a:lnTo>
                  <a:pt x="1" y="179"/>
                </a:lnTo>
                <a:lnTo>
                  <a:pt x="0" y="195"/>
                </a:lnTo>
                <a:lnTo>
                  <a:pt x="0" y="210"/>
                </a:lnTo>
                <a:lnTo>
                  <a:pt x="1" y="227"/>
                </a:lnTo>
                <a:lnTo>
                  <a:pt x="4" y="244"/>
                </a:lnTo>
                <a:lnTo>
                  <a:pt x="11" y="279"/>
                </a:lnTo>
                <a:lnTo>
                  <a:pt x="20" y="316"/>
                </a:lnTo>
                <a:lnTo>
                  <a:pt x="29" y="355"/>
                </a:lnTo>
                <a:lnTo>
                  <a:pt x="39" y="396"/>
                </a:lnTo>
                <a:lnTo>
                  <a:pt x="46" y="436"/>
                </a:lnTo>
                <a:lnTo>
                  <a:pt x="49" y="456"/>
                </a:lnTo>
                <a:lnTo>
                  <a:pt x="52" y="477"/>
                </a:lnTo>
                <a:lnTo>
                  <a:pt x="52" y="477"/>
                </a:lnTo>
                <a:lnTo>
                  <a:pt x="58" y="546"/>
                </a:lnTo>
                <a:lnTo>
                  <a:pt x="59" y="592"/>
                </a:lnTo>
                <a:lnTo>
                  <a:pt x="58" y="609"/>
                </a:lnTo>
                <a:lnTo>
                  <a:pt x="56" y="625"/>
                </a:lnTo>
                <a:lnTo>
                  <a:pt x="52" y="651"/>
                </a:lnTo>
                <a:lnTo>
                  <a:pt x="52" y="651"/>
                </a:lnTo>
                <a:lnTo>
                  <a:pt x="51" y="665"/>
                </a:lnTo>
                <a:lnTo>
                  <a:pt x="51" y="679"/>
                </a:lnTo>
                <a:lnTo>
                  <a:pt x="53" y="693"/>
                </a:lnTo>
                <a:lnTo>
                  <a:pt x="58" y="706"/>
                </a:lnTo>
                <a:lnTo>
                  <a:pt x="65" y="733"/>
                </a:lnTo>
                <a:lnTo>
                  <a:pt x="67" y="742"/>
                </a:lnTo>
                <a:lnTo>
                  <a:pt x="69" y="752"/>
                </a:lnTo>
                <a:lnTo>
                  <a:pt x="69" y="752"/>
                </a:lnTo>
                <a:lnTo>
                  <a:pt x="72" y="780"/>
                </a:lnTo>
                <a:lnTo>
                  <a:pt x="74" y="792"/>
                </a:lnTo>
                <a:lnTo>
                  <a:pt x="80" y="775"/>
                </a:lnTo>
                <a:lnTo>
                  <a:pt x="97" y="792"/>
                </a:lnTo>
                <a:lnTo>
                  <a:pt x="97" y="792"/>
                </a:lnTo>
                <a:lnTo>
                  <a:pt x="95" y="766"/>
                </a:lnTo>
                <a:lnTo>
                  <a:pt x="95" y="734"/>
                </a:lnTo>
                <a:lnTo>
                  <a:pt x="97" y="691"/>
                </a:lnTo>
                <a:lnTo>
                  <a:pt x="97" y="691"/>
                </a:lnTo>
                <a:lnTo>
                  <a:pt x="98" y="669"/>
                </a:lnTo>
                <a:lnTo>
                  <a:pt x="101" y="657"/>
                </a:lnTo>
                <a:lnTo>
                  <a:pt x="105" y="644"/>
                </a:lnTo>
                <a:lnTo>
                  <a:pt x="105" y="640"/>
                </a:lnTo>
                <a:lnTo>
                  <a:pt x="104" y="632"/>
                </a:lnTo>
                <a:lnTo>
                  <a:pt x="97" y="601"/>
                </a:lnTo>
                <a:lnTo>
                  <a:pt x="97" y="601"/>
                </a:lnTo>
                <a:lnTo>
                  <a:pt x="91" y="575"/>
                </a:lnTo>
                <a:lnTo>
                  <a:pt x="86" y="550"/>
                </a:lnTo>
                <a:lnTo>
                  <a:pt x="80" y="501"/>
                </a:lnTo>
                <a:lnTo>
                  <a:pt x="76" y="464"/>
                </a:lnTo>
                <a:lnTo>
                  <a:pt x="74" y="449"/>
                </a:lnTo>
                <a:lnTo>
                  <a:pt x="74" y="449"/>
                </a:lnTo>
                <a:lnTo>
                  <a:pt x="101" y="529"/>
                </a:lnTo>
                <a:lnTo>
                  <a:pt x="122" y="594"/>
                </a:lnTo>
                <a:lnTo>
                  <a:pt x="136" y="640"/>
                </a:lnTo>
                <a:lnTo>
                  <a:pt x="136" y="640"/>
                </a:lnTo>
                <a:lnTo>
                  <a:pt x="139" y="653"/>
                </a:lnTo>
                <a:lnTo>
                  <a:pt x="143" y="661"/>
                </a:lnTo>
                <a:lnTo>
                  <a:pt x="146" y="668"/>
                </a:lnTo>
                <a:lnTo>
                  <a:pt x="147" y="675"/>
                </a:lnTo>
                <a:lnTo>
                  <a:pt x="149" y="683"/>
                </a:lnTo>
                <a:lnTo>
                  <a:pt x="147" y="693"/>
                </a:lnTo>
                <a:lnTo>
                  <a:pt x="146" y="709"/>
                </a:lnTo>
                <a:lnTo>
                  <a:pt x="142" y="730"/>
                </a:lnTo>
                <a:lnTo>
                  <a:pt x="142" y="730"/>
                </a:lnTo>
                <a:lnTo>
                  <a:pt x="137" y="757"/>
                </a:lnTo>
                <a:lnTo>
                  <a:pt x="135" y="787"/>
                </a:lnTo>
                <a:lnTo>
                  <a:pt x="132" y="820"/>
                </a:lnTo>
                <a:lnTo>
                  <a:pt x="132" y="852"/>
                </a:lnTo>
                <a:lnTo>
                  <a:pt x="130" y="912"/>
                </a:lnTo>
                <a:lnTo>
                  <a:pt x="130" y="955"/>
                </a:lnTo>
                <a:lnTo>
                  <a:pt x="130" y="955"/>
                </a:lnTo>
                <a:lnTo>
                  <a:pt x="132" y="970"/>
                </a:lnTo>
                <a:lnTo>
                  <a:pt x="133" y="984"/>
                </a:lnTo>
                <a:lnTo>
                  <a:pt x="139" y="1015"/>
                </a:lnTo>
                <a:lnTo>
                  <a:pt x="143" y="1032"/>
                </a:lnTo>
                <a:lnTo>
                  <a:pt x="146" y="1050"/>
                </a:lnTo>
                <a:lnTo>
                  <a:pt x="147" y="1070"/>
                </a:lnTo>
                <a:lnTo>
                  <a:pt x="147" y="1089"/>
                </a:lnTo>
                <a:lnTo>
                  <a:pt x="147" y="1089"/>
                </a:lnTo>
                <a:lnTo>
                  <a:pt x="146" y="1109"/>
                </a:lnTo>
                <a:lnTo>
                  <a:pt x="144" y="1124"/>
                </a:lnTo>
                <a:lnTo>
                  <a:pt x="140" y="1150"/>
                </a:lnTo>
                <a:lnTo>
                  <a:pt x="137" y="1169"/>
                </a:lnTo>
                <a:lnTo>
                  <a:pt x="136" y="1178"/>
                </a:lnTo>
                <a:lnTo>
                  <a:pt x="136" y="1185"/>
                </a:lnTo>
                <a:lnTo>
                  <a:pt x="136" y="1185"/>
                </a:lnTo>
                <a:lnTo>
                  <a:pt x="137" y="1192"/>
                </a:lnTo>
                <a:lnTo>
                  <a:pt x="140" y="1196"/>
                </a:lnTo>
                <a:lnTo>
                  <a:pt x="143" y="1200"/>
                </a:lnTo>
                <a:lnTo>
                  <a:pt x="146" y="1203"/>
                </a:lnTo>
                <a:lnTo>
                  <a:pt x="154" y="1207"/>
                </a:lnTo>
                <a:lnTo>
                  <a:pt x="157" y="1209"/>
                </a:lnTo>
                <a:lnTo>
                  <a:pt x="158" y="1213"/>
                </a:lnTo>
                <a:lnTo>
                  <a:pt x="158" y="1213"/>
                </a:lnTo>
                <a:lnTo>
                  <a:pt x="163" y="1221"/>
                </a:lnTo>
                <a:lnTo>
                  <a:pt x="167" y="1227"/>
                </a:lnTo>
                <a:lnTo>
                  <a:pt x="171" y="1231"/>
                </a:lnTo>
                <a:lnTo>
                  <a:pt x="178" y="1235"/>
                </a:lnTo>
                <a:lnTo>
                  <a:pt x="185" y="1238"/>
                </a:lnTo>
                <a:lnTo>
                  <a:pt x="196" y="1240"/>
                </a:lnTo>
                <a:lnTo>
                  <a:pt x="209" y="1241"/>
                </a:lnTo>
                <a:lnTo>
                  <a:pt x="209" y="1241"/>
                </a:lnTo>
                <a:lnTo>
                  <a:pt x="235" y="1242"/>
                </a:lnTo>
                <a:lnTo>
                  <a:pt x="255" y="1244"/>
                </a:lnTo>
                <a:lnTo>
                  <a:pt x="262" y="1244"/>
                </a:lnTo>
                <a:lnTo>
                  <a:pt x="268" y="1242"/>
                </a:lnTo>
                <a:lnTo>
                  <a:pt x="271" y="1240"/>
                </a:lnTo>
                <a:lnTo>
                  <a:pt x="271" y="1235"/>
                </a:lnTo>
                <a:lnTo>
                  <a:pt x="271" y="1235"/>
                </a:lnTo>
                <a:lnTo>
                  <a:pt x="269" y="1227"/>
                </a:lnTo>
                <a:lnTo>
                  <a:pt x="269" y="1224"/>
                </a:lnTo>
                <a:lnTo>
                  <a:pt x="271" y="1221"/>
                </a:lnTo>
                <a:lnTo>
                  <a:pt x="272" y="1220"/>
                </a:lnTo>
                <a:lnTo>
                  <a:pt x="275" y="1219"/>
                </a:lnTo>
                <a:lnTo>
                  <a:pt x="282" y="1219"/>
                </a:lnTo>
                <a:lnTo>
                  <a:pt x="282" y="1219"/>
                </a:lnTo>
                <a:lnTo>
                  <a:pt x="290" y="1219"/>
                </a:lnTo>
                <a:lnTo>
                  <a:pt x="293" y="1219"/>
                </a:lnTo>
                <a:lnTo>
                  <a:pt x="296" y="1217"/>
                </a:lnTo>
                <a:lnTo>
                  <a:pt x="297" y="1216"/>
                </a:lnTo>
                <a:lnTo>
                  <a:pt x="297" y="1212"/>
                </a:lnTo>
                <a:lnTo>
                  <a:pt x="296" y="1207"/>
                </a:lnTo>
                <a:lnTo>
                  <a:pt x="293" y="1202"/>
                </a:lnTo>
                <a:lnTo>
                  <a:pt x="293" y="1202"/>
                </a:lnTo>
                <a:lnTo>
                  <a:pt x="289" y="1195"/>
                </a:lnTo>
                <a:lnTo>
                  <a:pt x="289" y="1193"/>
                </a:lnTo>
                <a:lnTo>
                  <a:pt x="276" y="1174"/>
                </a:lnTo>
                <a:lnTo>
                  <a:pt x="276" y="1174"/>
                </a:lnTo>
                <a:lnTo>
                  <a:pt x="262" y="1153"/>
                </a:lnTo>
                <a:lnTo>
                  <a:pt x="251" y="1136"/>
                </a:lnTo>
                <a:lnTo>
                  <a:pt x="247" y="1127"/>
                </a:lnTo>
                <a:lnTo>
                  <a:pt x="245" y="1120"/>
                </a:lnTo>
                <a:lnTo>
                  <a:pt x="242" y="1110"/>
                </a:lnTo>
                <a:lnTo>
                  <a:pt x="242" y="1101"/>
                </a:lnTo>
                <a:lnTo>
                  <a:pt x="242" y="1101"/>
                </a:lnTo>
                <a:lnTo>
                  <a:pt x="241" y="1058"/>
                </a:lnTo>
                <a:lnTo>
                  <a:pt x="240" y="1026"/>
                </a:lnTo>
                <a:lnTo>
                  <a:pt x="240" y="988"/>
                </a:lnTo>
                <a:lnTo>
                  <a:pt x="241" y="949"/>
                </a:lnTo>
                <a:lnTo>
                  <a:pt x="245" y="908"/>
                </a:lnTo>
                <a:lnTo>
                  <a:pt x="249" y="889"/>
                </a:lnTo>
                <a:lnTo>
                  <a:pt x="254" y="870"/>
                </a:lnTo>
                <a:lnTo>
                  <a:pt x="258" y="853"/>
                </a:lnTo>
                <a:lnTo>
                  <a:pt x="265" y="837"/>
                </a:lnTo>
                <a:lnTo>
                  <a:pt x="265" y="837"/>
                </a:lnTo>
                <a:lnTo>
                  <a:pt x="294" y="768"/>
                </a:lnTo>
                <a:lnTo>
                  <a:pt x="327" y="693"/>
                </a:lnTo>
                <a:lnTo>
                  <a:pt x="353" y="632"/>
                </a:lnTo>
                <a:lnTo>
                  <a:pt x="363" y="609"/>
                </a:lnTo>
                <a:lnTo>
                  <a:pt x="371" y="595"/>
                </a:lnTo>
                <a:lnTo>
                  <a:pt x="371" y="595"/>
                </a:lnTo>
                <a:lnTo>
                  <a:pt x="378" y="588"/>
                </a:lnTo>
                <a:lnTo>
                  <a:pt x="387" y="582"/>
                </a:lnTo>
                <a:lnTo>
                  <a:pt x="395" y="580"/>
                </a:lnTo>
                <a:lnTo>
                  <a:pt x="405" y="578"/>
                </a:lnTo>
                <a:lnTo>
                  <a:pt x="415" y="580"/>
                </a:lnTo>
                <a:lnTo>
                  <a:pt x="426" y="581"/>
                </a:lnTo>
                <a:lnTo>
                  <a:pt x="450" y="584"/>
                </a:lnTo>
                <a:lnTo>
                  <a:pt x="450" y="584"/>
                </a:lnTo>
                <a:lnTo>
                  <a:pt x="475" y="588"/>
                </a:lnTo>
                <a:lnTo>
                  <a:pt x="512" y="595"/>
                </a:lnTo>
                <a:lnTo>
                  <a:pt x="577" y="606"/>
                </a:lnTo>
                <a:lnTo>
                  <a:pt x="691" y="623"/>
                </a:lnTo>
                <a:lnTo>
                  <a:pt x="691" y="623"/>
                </a:lnTo>
                <a:lnTo>
                  <a:pt x="726" y="629"/>
                </a:lnTo>
                <a:lnTo>
                  <a:pt x="758" y="634"/>
                </a:lnTo>
                <a:lnTo>
                  <a:pt x="789" y="641"/>
                </a:lnTo>
                <a:lnTo>
                  <a:pt x="817" y="650"/>
                </a:lnTo>
                <a:lnTo>
                  <a:pt x="844" y="657"/>
                </a:lnTo>
                <a:lnTo>
                  <a:pt x="867" y="665"/>
                </a:lnTo>
                <a:lnTo>
                  <a:pt x="911" y="681"/>
                </a:lnTo>
                <a:lnTo>
                  <a:pt x="943" y="695"/>
                </a:lnTo>
                <a:lnTo>
                  <a:pt x="968" y="707"/>
                </a:lnTo>
                <a:lnTo>
                  <a:pt x="988" y="719"/>
                </a:lnTo>
                <a:lnTo>
                  <a:pt x="988" y="719"/>
                </a:lnTo>
                <a:lnTo>
                  <a:pt x="1027" y="817"/>
                </a:lnTo>
                <a:lnTo>
                  <a:pt x="1055" y="891"/>
                </a:lnTo>
                <a:lnTo>
                  <a:pt x="1066" y="919"/>
                </a:lnTo>
                <a:lnTo>
                  <a:pt x="1072" y="938"/>
                </a:lnTo>
                <a:lnTo>
                  <a:pt x="1072" y="938"/>
                </a:lnTo>
                <a:lnTo>
                  <a:pt x="1076" y="956"/>
                </a:lnTo>
                <a:lnTo>
                  <a:pt x="1080" y="970"/>
                </a:lnTo>
                <a:lnTo>
                  <a:pt x="1082" y="988"/>
                </a:lnTo>
                <a:lnTo>
                  <a:pt x="1083" y="1016"/>
                </a:lnTo>
                <a:lnTo>
                  <a:pt x="1083" y="1016"/>
                </a:lnTo>
                <a:lnTo>
                  <a:pt x="1083" y="1049"/>
                </a:lnTo>
                <a:lnTo>
                  <a:pt x="1083" y="1075"/>
                </a:lnTo>
                <a:lnTo>
                  <a:pt x="1082" y="1087"/>
                </a:lnTo>
                <a:lnTo>
                  <a:pt x="1080" y="1098"/>
                </a:lnTo>
                <a:lnTo>
                  <a:pt x="1076" y="1108"/>
                </a:lnTo>
                <a:lnTo>
                  <a:pt x="1072" y="1117"/>
                </a:lnTo>
                <a:lnTo>
                  <a:pt x="1072" y="1117"/>
                </a:lnTo>
                <a:lnTo>
                  <a:pt x="1061" y="1139"/>
                </a:lnTo>
                <a:lnTo>
                  <a:pt x="1050" y="1162"/>
                </a:lnTo>
                <a:lnTo>
                  <a:pt x="1041" y="1185"/>
                </a:lnTo>
                <a:lnTo>
                  <a:pt x="1040" y="1193"/>
                </a:lnTo>
                <a:lnTo>
                  <a:pt x="1038" y="1202"/>
                </a:lnTo>
                <a:lnTo>
                  <a:pt x="1038" y="1202"/>
                </a:lnTo>
                <a:lnTo>
                  <a:pt x="1037" y="1214"/>
                </a:lnTo>
                <a:lnTo>
                  <a:pt x="1034" y="1226"/>
                </a:lnTo>
                <a:lnTo>
                  <a:pt x="1033" y="1231"/>
                </a:lnTo>
                <a:lnTo>
                  <a:pt x="1034" y="1235"/>
                </a:lnTo>
                <a:lnTo>
                  <a:pt x="1036" y="1238"/>
                </a:lnTo>
                <a:lnTo>
                  <a:pt x="1038" y="1241"/>
                </a:lnTo>
                <a:lnTo>
                  <a:pt x="1038" y="1241"/>
                </a:lnTo>
                <a:lnTo>
                  <a:pt x="1058" y="1249"/>
                </a:lnTo>
                <a:lnTo>
                  <a:pt x="1090" y="1262"/>
                </a:lnTo>
                <a:lnTo>
                  <a:pt x="1106" y="1268"/>
                </a:lnTo>
                <a:lnTo>
                  <a:pt x="1120" y="1271"/>
                </a:lnTo>
                <a:lnTo>
                  <a:pt x="1130" y="1272"/>
                </a:lnTo>
                <a:lnTo>
                  <a:pt x="1132" y="1271"/>
                </a:lnTo>
                <a:lnTo>
                  <a:pt x="1134" y="1269"/>
                </a:lnTo>
                <a:lnTo>
                  <a:pt x="1134" y="1269"/>
                </a:lnTo>
                <a:lnTo>
                  <a:pt x="1135" y="1255"/>
                </a:lnTo>
                <a:lnTo>
                  <a:pt x="1137" y="1252"/>
                </a:lnTo>
                <a:lnTo>
                  <a:pt x="1139" y="1252"/>
                </a:lnTo>
                <a:lnTo>
                  <a:pt x="1139" y="1252"/>
                </a:lnTo>
                <a:lnTo>
                  <a:pt x="1145" y="1252"/>
                </a:lnTo>
                <a:lnTo>
                  <a:pt x="1152" y="1251"/>
                </a:lnTo>
                <a:lnTo>
                  <a:pt x="1155" y="1248"/>
                </a:lnTo>
                <a:lnTo>
                  <a:pt x="1156" y="1245"/>
                </a:lnTo>
                <a:lnTo>
                  <a:pt x="1158" y="1241"/>
                </a:lnTo>
                <a:lnTo>
                  <a:pt x="1156" y="1235"/>
                </a:lnTo>
                <a:lnTo>
                  <a:pt x="1156" y="1235"/>
                </a:lnTo>
                <a:lnTo>
                  <a:pt x="1153" y="1230"/>
                </a:lnTo>
                <a:lnTo>
                  <a:pt x="1152" y="1227"/>
                </a:lnTo>
                <a:lnTo>
                  <a:pt x="1148" y="1221"/>
                </a:lnTo>
                <a:lnTo>
                  <a:pt x="1146" y="1219"/>
                </a:lnTo>
                <a:lnTo>
                  <a:pt x="1145" y="1213"/>
                </a:lnTo>
                <a:lnTo>
                  <a:pt x="1145" y="1190"/>
                </a:lnTo>
                <a:lnTo>
                  <a:pt x="1145" y="1190"/>
                </a:lnTo>
                <a:lnTo>
                  <a:pt x="1145" y="1164"/>
                </a:lnTo>
                <a:lnTo>
                  <a:pt x="1145" y="1140"/>
                </a:lnTo>
                <a:lnTo>
                  <a:pt x="1145" y="1119"/>
                </a:lnTo>
                <a:lnTo>
                  <a:pt x="1145" y="1095"/>
                </a:lnTo>
                <a:lnTo>
                  <a:pt x="1145" y="1095"/>
                </a:lnTo>
                <a:lnTo>
                  <a:pt x="1149" y="1056"/>
                </a:lnTo>
                <a:lnTo>
                  <a:pt x="1155" y="1004"/>
                </a:lnTo>
                <a:lnTo>
                  <a:pt x="1160" y="960"/>
                </a:lnTo>
                <a:lnTo>
                  <a:pt x="1162" y="943"/>
                </a:lnTo>
                <a:lnTo>
                  <a:pt x="1162" y="943"/>
                </a:lnTo>
                <a:lnTo>
                  <a:pt x="1163" y="955"/>
                </a:lnTo>
                <a:lnTo>
                  <a:pt x="1166" y="983"/>
                </a:lnTo>
                <a:lnTo>
                  <a:pt x="1176" y="1063"/>
                </a:lnTo>
                <a:lnTo>
                  <a:pt x="1186" y="1144"/>
                </a:lnTo>
                <a:lnTo>
                  <a:pt x="1188" y="1172"/>
                </a:lnTo>
                <a:lnTo>
                  <a:pt x="1190" y="1185"/>
                </a:lnTo>
                <a:lnTo>
                  <a:pt x="1190" y="1185"/>
                </a:lnTo>
                <a:lnTo>
                  <a:pt x="1187" y="1192"/>
                </a:lnTo>
                <a:lnTo>
                  <a:pt x="1186" y="1199"/>
                </a:lnTo>
                <a:lnTo>
                  <a:pt x="1184" y="1203"/>
                </a:lnTo>
                <a:lnTo>
                  <a:pt x="1184" y="1207"/>
                </a:lnTo>
                <a:lnTo>
                  <a:pt x="1187" y="1213"/>
                </a:lnTo>
                <a:lnTo>
                  <a:pt x="1190" y="1219"/>
                </a:lnTo>
                <a:lnTo>
                  <a:pt x="1190" y="1219"/>
                </a:lnTo>
                <a:lnTo>
                  <a:pt x="1198" y="1230"/>
                </a:lnTo>
                <a:lnTo>
                  <a:pt x="1208" y="1237"/>
                </a:lnTo>
                <a:lnTo>
                  <a:pt x="1218" y="1242"/>
                </a:lnTo>
                <a:lnTo>
                  <a:pt x="1229" y="1247"/>
                </a:lnTo>
                <a:lnTo>
                  <a:pt x="1229" y="1247"/>
                </a:lnTo>
                <a:lnTo>
                  <a:pt x="1264" y="1257"/>
                </a:lnTo>
                <a:lnTo>
                  <a:pt x="1279" y="1259"/>
                </a:lnTo>
                <a:lnTo>
                  <a:pt x="1284" y="1259"/>
                </a:lnTo>
                <a:lnTo>
                  <a:pt x="1285" y="1259"/>
                </a:lnTo>
                <a:lnTo>
                  <a:pt x="1285" y="1258"/>
                </a:lnTo>
                <a:lnTo>
                  <a:pt x="1285" y="1258"/>
                </a:lnTo>
                <a:lnTo>
                  <a:pt x="1284" y="1252"/>
                </a:lnTo>
                <a:lnTo>
                  <a:pt x="1285" y="1249"/>
                </a:lnTo>
                <a:lnTo>
                  <a:pt x="1286" y="1247"/>
                </a:lnTo>
                <a:lnTo>
                  <a:pt x="1291" y="1247"/>
                </a:lnTo>
                <a:lnTo>
                  <a:pt x="1291" y="1247"/>
                </a:lnTo>
                <a:lnTo>
                  <a:pt x="1293" y="1248"/>
                </a:lnTo>
                <a:lnTo>
                  <a:pt x="1296" y="1249"/>
                </a:lnTo>
                <a:lnTo>
                  <a:pt x="1299" y="1255"/>
                </a:lnTo>
                <a:lnTo>
                  <a:pt x="1302" y="1257"/>
                </a:lnTo>
                <a:lnTo>
                  <a:pt x="1303" y="1257"/>
                </a:lnTo>
                <a:lnTo>
                  <a:pt x="1306" y="1257"/>
                </a:lnTo>
                <a:lnTo>
                  <a:pt x="1307" y="1252"/>
                </a:lnTo>
                <a:lnTo>
                  <a:pt x="1307" y="1252"/>
                </a:lnTo>
                <a:lnTo>
                  <a:pt x="1314" y="1237"/>
                </a:lnTo>
                <a:lnTo>
                  <a:pt x="1314" y="1231"/>
                </a:lnTo>
                <a:lnTo>
                  <a:pt x="1313" y="1224"/>
                </a:lnTo>
                <a:lnTo>
                  <a:pt x="1313" y="1224"/>
                </a:lnTo>
                <a:lnTo>
                  <a:pt x="1306" y="1202"/>
                </a:lnTo>
                <a:lnTo>
                  <a:pt x="1300" y="1186"/>
                </a:lnTo>
                <a:lnTo>
                  <a:pt x="1291" y="1168"/>
                </a:lnTo>
                <a:lnTo>
                  <a:pt x="1291" y="1168"/>
                </a:lnTo>
                <a:lnTo>
                  <a:pt x="1285" y="1161"/>
                </a:lnTo>
                <a:lnTo>
                  <a:pt x="1281" y="1157"/>
                </a:lnTo>
                <a:lnTo>
                  <a:pt x="1275" y="1154"/>
                </a:lnTo>
                <a:lnTo>
                  <a:pt x="1272" y="1151"/>
                </a:lnTo>
                <a:lnTo>
                  <a:pt x="1268" y="1146"/>
                </a:lnTo>
                <a:lnTo>
                  <a:pt x="1264" y="1136"/>
                </a:lnTo>
                <a:lnTo>
                  <a:pt x="1261" y="1120"/>
                </a:lnTo>
                <a:lnTo>
                  <a:pt x="1257" y="1095"/>
                </a:lnTo>
                <a:lnTo>
                  <a:pt x="1257" y="1095"/>
                </a:lnTo>
                <a:lnTo>
                  <a:pt x="1254" y="1060"/>
                </a:lnTo>
                <a:lnTo>
                  <a:pt x="1251" y="1016"/>
                </a:lnTo>
                <a:lnTo>
                  <a:pt x="1251" y="967"/>
                </a:lnTo>
                <a:lnTo>
                  <a:pt x="1251" y="918"/>
                </a:lnTo>
                <a:lnTo>
                  <a:pt x="1251" y="872"/>
                </a:lnTo>
                <a:lnTo>
                  <a:pt x="1253" y="834"/>
                </a:lnTo>
                <a:lnTo>
                  <a:pt x="1254" y="808"/>
                </a:lnTo>
                <a:lnTo>
                  <a:pt x="1256" y="800"/>
                </a:lnTo>
                <a:lnTo>
                  <a:pt x="1257" y="797"/>
                </a:lnTo>
                <a:lnTo>
                  <a:pt x="1257" y="797"/>
                </a:lnTo>
                <a:lnTo>
                  <a:pt x="1274" y="790"/>
                </a:lnTo>
                <a:lnTo>
                  <a:pt x="1302" y="778"/>
                </a:lnTo>
                <a:lnTo>
                  <a:pt x="1328" y="769"/>
                </a:lnTo>
                <a:lnTo>
                  <a:pt x="1338" y="768"/>
                </a:lnTo>
                <a:lnTo>
                  <a:pt x="1340" y="768"/>
                </a:lnTo>
                <a:lnTo>
                  <a:pt x="1341" y="769"/>
                </a:lnTo>
                <a:lnTo>
                  <a:pt x="1341" y="769"/>
                </a:lnTo>
                <a:lnTo>
                  <a:pt x="1343" y="773"/>
                </a:lnTo>
                <a:lnTo>
                  <a:pt x="1347" y="780"/>
                </a:lnTo>
                <a:lnTo>
                  <a:pt x="1352" y="789"/>
                </a:lnTo>
                <a:lnTo>
                  <a:pt x="1361" y="799"/>
                </a:lnTo>
                <a:lnTo>
                  <a:pt x="1371" y="810"/>
                </a:lnTo>
                <a:lnTo>
                  <a:pt x="1383" y="821"/>
                </a:lnTo>
                <a:lnTo>
                  <a:pt x="1399" y="832"/>
                </a:lnTo>
                <a:lnTo>
                  <a:pt x="1414" y="842"/>
                </a:lnTo>
                <a:lnTo>
                  <a:pt x="1414" y="842"/>
                </a:lnTo>
                <a:lnTo>
                  <a:pt x="1432" y="853"/>
                </a:lnTo>
                <a:lnTo>
                  <a:pt x="1452" y="867"/>
                </a:lnTo>
                <a:lnTo>
                  <a:pt x="1491" y="900"/>
                </a:lnTo>
                <a:lnTo>
                  <a:pt x="1523" y="929"/>
                </a:lnTo>
                <a:lnTo>
                  <a:pt x="1536" y="941"/>
                </a:lnTo>
                <a:lnTo>
                  <a:pt x="1543" y="949"/>
                </a:lnTo>
                <a:lnTo>
                  <a:pt x="1543" y="949"/>
                </a:lnTo>
                <a:lnTo>
                  <a:pt x="1584" y="1008"/>
                </a:lnTo>
                <a:lnTo>
                  <a:pt x="1609" y="1043"/>
                </a:lnTo>
                <a:lnTo>
                  <a:pt x="1627" y="1067"/>
                </a:lnTo>
                <a:lnTo>
                  <a:pt x="1627" y="1067"/>
                </a:lnTo>
                <a:lnTo>
                  <a:pt x="1647" y="1087"/>
                </a:lnTo>
                <a:lnTo>
                  <a:pt x="1676" y="1113"/>
                </a:lnTo>
                <a:lnTo>
                  <a:pt x="1690" y="1127"/>
                </a:lnTo>
                <a:lnTo>
                  <a:pt x="1703" y="1141"/>
                </a:lnTo>
                <a:lnTo>
                  <a:pt x="1712" y="1153"/>
                </a:lnTo>
                <a:lnTo>
                  <a:pt x="1715" y="1158"/>
                </a:lnTo>
                <a:lnTo>
                  <a:pt x="1717" y="1162"/>
                </a:lnTo>
                <a:lnTo>
                  <a:pt x="1717" y="1162"/>
                </a:lnTo>
                <a:lnTo>
                  <a:pt x="1721" y="1176"/>
                </a:lnTo>
                <a:lnTo>
                  <a:pt x="1724" y="1188"/>
                </a:lnTo>
                <a:lnTo>
                  <a:pt x="1726" y="1192"/>
                </a:lnTo>
                <a:lnTo>
                  <a:pt x="1729" y="1196"/>
                </a:lnTo>
                <a:lnTo>
                  <a:pt x="1733" y="1199"/>
                </a:lnTo>
                <a:lnTo>
                  <a:pt x="1739" y="1202"/>
                </a:lnTo>
                <a:lnTo>
                  <a:pt x="1739" y="1202"/>
                </a:lnTo>
                <a:lnTo>
                  <a:pt x="1747" y="1203"/>
                </a:lnTo>
                <a:lnTo>
                  <a:pt x="1753" y="1203"/>
                </a:lnTo>
                <a:lnTo>
                  <a:pt x="1757" y="1202"/>
                </a:lnTo>
                <a:lnTo>
                  <a:pt x="1761" y="1198"/>
                </a:lnTo>
                <a:lnTo>
                  <a:pt x="1766" y="1190"/>
                </a:lnTo>
                <a:lnTo>
                  <a:pt x="1769" y="1188"/>
                </a:lnTo>
                <a:lnTo>
                  <a:pt x="1771" y="1186"/>
                </a:lnTo>
                <a:lnTo>
                  <a:pt x="1771" y="1186"/>
                </a:lnTo>
                <a:lnTo>
                  <a:pt x="1773" y="1188"/>
                </a:lnTo>
                <a:lnTo>
                  <a:pt x="1776" y="1190"/>
                </a:lnTo>
                <a:lnTo>
                  <a:pt x="1781" y="1199"/>
                </a:lnTo>
                <a:lnTo>
                  <a:pt x="1785" y="1205"/>
                </a:lnTo>
                <a:lnTo>
                  <a:pt x="1790" y="1209"/>
                </a:lnTo>
                <a:lnTo>
                  <a:pt x="1797" y="1212"/>
                </a:lnTo>
                <a:lnTo>
                  <a:pt x="1806" y="1213"/>
                </a:lnTo>
                <a:lnTo>
                  <a:pt x="1806" y="1213"/>
                </a:lnTo>
                <a:lnTo>
                  <a:pt x="1816" y="1213"/>
                </a:lnTo>
                <a:lnTo>
                  <a:pt x="1825" y="1213"/>
                </a:lnTo>
                <a:lnTo>
                  <a:pt x="1833" y="1210"/>
                </a:lnTo>
                <a:lnTo>
                  <a:pt x="1839" y="1207"/>
                </a:lnTo>
                <a:lnTo>
                  <a:pt x="1844" y="1205"/>
                </a:lnTo>
                <a:lnTo>
                  <a:pt x="1847" y="1200"/>
                </a:lnTo>
                <a:lnTo>
                  <a:pt x="1850" y="1196"/>
                </a:lnTo>
                <a:lnTo>
                  <a:pt x="1851" y="1190"/>
                </a:lnTo>
                <a:lnTo>
                  <a:pt x="1851" y="1190"/>
                </a:lnTo>
                <a:lnTo>
                  <a:pt x="1851" y="1183"/>
                </a:lnTo>
                <a:lnTo>
                  <a:pt x="1851" y="1175"/>
                </a:lnTo>
                <a:lnTo>
                  <a:pt x="1847" y="1153"/>
                </a:lnTo>
                <a:lnTo>
                  <a:pt x="1846" y="1124"/>
                </a:lnTo>
                <a:lnTo>
                  <a:pt x="1844" y="1108"/>
                </a:lnTo>
                <a:lnTo>
                  <a:pt x="1846" y="1089"/>
                </a:lnTo>
                <a:lnTo>
                  <a:pt x="1846" y="1089"/>
                </a:lnTo>
                <a:lnTo>
                  <a:pt x="1847" y="1053"/>
                </a:lnTo>
                <a:lnTo>
                  <a:pt x="1848" y="1018"/>
                </a:lnTo>
                <a:lnTo>
                  <a:pt x="1850" y="998"/>
                </a:lnTo>
                <a:lnTo>
                  <a:pt x="1853" y="980"/>
                </a:lnTo>
                <a:lnTo>
                  <a:pt x="1857" y="959"/>
                </a:lnTo>
                <a:lnTo>
                  <a:pt x="1862" y="938"/>
                </a:lnTo>
                <a:lnTo>
                  <a:pt x="1862" y="938"/>
                </a:lnTo>
                <a:lnTo>
                  <a:pt x="1868" y="914"/>
                </a:lnTo>
                <a:lnTo>
                  <a:pt x="1871" y="887"/>
                </a:lnTo>
                <a:lnTo>
                  <a:pt x="1872" y="860"/>
                </a:lnTo>
                <a:lnTo>
                  <a:pt x="1871" y="834"/>
                </a:lnTo>
                <a:lnTo>
                  <a:pt x="1868" y="810"/>
                </a:lnTo>
                <a:lnTo>
                  <a:pt x="1862" y="787"/>
                </a:lnTo>
                <a:lnTo>
                  <a:pt x="1858" y="779"/>
                </a:lnTo>
                <a:lnTo>
                  <a:pt x="1854" y="771"/>
                </a:lnTo>
                <a:lnTo>
                  <a:pt x="1850" y="764"/>
                </a:lnTo>
                <a:lnTo>
                  <a:pt x="1846" y="758"/>
                </a:lnTo>
                <a:lnTo>
                  <a:pt x="1846" y="758"/>
                </a:lnTo>
                <a:lnTo>
                  <a:pt x="1826" y="741"/>
                </a:lnTo>
                <a:lnTo>
                  <a:pt x="1806" y="724"/>
                </a:lnTo>
                <a:lnTo>
                  <a:pt x="1797" y="714"/>
                </a:lnTo>
                <a:lnTo>
                  <a:pt x="1788" y="705"/>
                </a:lnTo>
                <a:lnTo>
                  <a:pt x="1780" y="692"/>
                </a:lnTo>
                <a:lnTo>
                  <a:pt x="1773" y="679"/>
                </a:lnTo>
                <a:lnTo>
                  <a:pt x="1773" y="679"/>
                </a:lnTo>
                <a:lnTo>
                  <a:pt x="1763" y="657"/>
                </a:lnTo>
                <a:lnTo>
                  <a:pt x="1757" y="646"/>
                </a:lnTo>
                <a:lnTo>
                  <a:pt x="1756" y="641"/>
                </a:lnTo>
                <a:lnTo>
                  <a:pt x="1756" y="640"/>
                </a:lnTo>
                <a:lnTo>
                  <a:pt x="1756" y="640"/>
                </a:lnTo>
                <a:lnTo>
                  <a:pt x="1754" y="620"/>
                </a:lnTo>
                <a:lnTo>
                  <a:pt x="1752" y="601"/>
                </a:lnTo>
                <a:lnTo>
                  <a:pt x="1747" y="578"/>
                </a:lnTo>
                <a:lnTo>
                  <a:pt x="1743" y="556"/>
                </a:lnTo>
                <a:lnTo>
                  <a:pt x="1738" y="537"/>
                </a:lnTo>
                <a:lnTo>
                  <a:pt x="1735" y="530"/>
                </a:lnTo>
                <a:lnTo>
                  <a:pt x="1731" y="525"/>
                </a:lnTo>
                <a:lnTo>
                  <a:pt x="1726" y="522"/>
                </a:lnTo>
                <a:lnTo>
                  <a:pt x="1722" y="522"/>
                </a:lnTo>
                <a:lnTo>
                  <a:pt x="1722" y="522"/>
                </a:lnTo>
                <a:lnTo>
                  <a:pt x="1718" y="523"/>
                </a:lnTo>
                <a:lnTo>
                  <a:pt x="1714" y="526"/>
                </a:lnTo>
                <a:lnTo>
                  <a:pt x="1705" y="535"/>
                </a:lnTo>
                <a:lnTo>
                  <a:pt x="1700" y="544"/>
                </a:lnTo>
                <a:lnTo>
                  <a:pt x="1694" y="556"/>
                </a:lnTo>
                <a:lnTo>
                  <a:pt x="1690" y="568"/>
                </a:lnTo>
                <a:lnTo>
                  <a:pt x="1689" y="581"/>
                </a:lnTo>
                <a:lnTo>
                  <a:pt x="1687" y="592"/>
                </a:lnTo>
                <a:lnTo>
                  <a:pt x="1689" y="601"/>
                </a:lnTo>
                <a:lnTo>
                  <a:pt x="1689" y="601"/>
                </a:lnTo>
                <a:lnTo>
                  <a:pt x="1690" y="609"/>
                </a:lnTo>
                <a:lnTo>
                  <a:pt x="1690" y="616"/>
                </a:lnTo>
                <a:lnTo>
                  <a:pt x="1689" y="623"/>
                </a:lnTo>
                <a:lnTo>
                  <a:pt x="1687" y="630"/>
                </a:lnTo>
                <a:lnTo>
                  <a:pt x="1683" y="640"/>
                </a:lnTo>
                <a:lnTo>
                  <a:pt x="1682" y="644"/>
                </a:lnTo>
                <a:lnTo>
                  <a:pt x="1682" y="644"/>
                </a:lnTo>
                <a:lnTo>
                  <a:pt x="1658" y="616"/>
                </a:lnTo>
                <a:lnTo>
                  <a:pt x="1634" y="585"/>
                </a:lnTo>
                <a:lnTo>
                  <a:pt x="1606" y="546"/>
                </a:lnTo>
                <a:lnTo>
                  <a:pt x="1577" y="501"/>
                </a:lnTo>
                <a:lnTo>
                  <a:pt x="1563" y="478"/>
                </a:lnTo>
                <a:lnTo>
                  <a:pt x="1548" y="455"/>
                </a:lnTo>
                <a:lnTo>
                  <a:pt x="1537" y="432"/>
                </a:lnTo>
                <a:lnTo>
                  <a:pt x="1526" y="408"/>
                </a:lnTo>
                <a:lnTo>
                  <a:pt x="1519" y="386"/>
                </a:lnTo>
                <a:lnTo>
                  <a:pt x="1513" y="365"/>
                </a:lnTo>
                <a:lnTo>
                  <a:pt x="1513" y="36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A3E06D3-B869-480E-B143-8B3F9C137B8A}"/>
              </a:ext>
            </a:extLst>
          </p:cNvPr>
          <p:cNvSpPr>
            <a:spLocks noEditPoints="1"/>
          </p:cNvSpPr>
          <p:nvPr/>
        </p:nvSpPr>
        <p:spPr bwMode="auto">
          <a:xfrm>
            <a:off x="896112" y="1053906"/>
            <a:ext cx="2127274" cy="2401954"/>
          </a:xfrm>
          <a:custGeom>
            <a:avLst/>
            <a:gdLst>
              <a:gd name="T0" fmla="*/ 1376 w 1425"/>
              <a:gd name="T1" fmla="*/ 1005 h 1609"/>
              <a:gd name="T2" fmla="*/ 1305 w 1425"/>
              <a:gd name="T3" fmla="*/ 842 h 1609"/>
              <a:gd name="T4" fmla="*/ 1286 w 1425"/>
              <a:gd name="T5" fmla="*/ 639 h 1609"/>
              <a:gd name="T6" fmla="*/ 1271 w 1425"/>
              <a:gd name="T7" fmla="*/ 408 h 1609"/>
              <a:gd name="T8" fmla="*/ 1173 w 1425"/>
              <a:gd name="T9" fmla="*/ 285 h 1609"/>
              <a:gd name="T10" fmla="*/ 1012 w 1425"/>
              <a:gd name="T11" fmla="*/ 216 h 1609"/>
              <a:gd name="T12" fmla="*/ 870 w 1425"/>
              <a:gd name="T13" fmla="*/ 222 h 1609"/>
              <a:gd name="T14" fmla="*/ 440 w 1425"/>
              <a:gd name="T15" fmla="*/ 247 h 1609"/>
              <a:gd name="T16" fmla="*/ 343 w 1425"/>
              <a:gd name="T17" fmla="*/ 216 h 1609"/>
              <a:gd name="T18" fmla="*/ 388 w 1425"/>
              <a:gd name="T19" fmla="*/ 184 h 1609"/>
              <a:gd name="T20" fmla="*/ 503 w 1425"/>
              <a:gd name="T21" fmla="*/ 178 h 1609"/>
              <a:gd name="T22" fmla="*/ 539 w 1425"/>
              <a:gd name="T23" fmla="*/ 129 h 1609"/>
              <a:gd name="T24" fmla="*/ 408 w 1425"/>
              <a:gd name="T25" fmla="*/ 123 h 1609"/>
              <a:gd name="T26" fmla="*/ 308 w 1425"/>
              <a:gd name="T27" fmla="*/ 57 h 1609"/>
              <a:gd name="T28" fmla="*/ 247 w 1425"/>
              <a:gd name="T29" fmla="*/ 5 h 1609"/>
              <a:gd name="T30" fmla="*/ 224 w 1425"/>
              <a:gd name="T31" fmla="*/ 4 h 1609"/>
              <a:gd name="T32" fmla="*/ 202 w 1425"/>
              <a:gd name="T33" fmla="*/ 14 h 1609"/>
              <a:gd name="T34" fmla="*/ 157 w 1425"/>
              <a:gd name="T35" fmla="*/ 25 h 1609"/>
              <a:gd name="T36" fmla="*/ 122 w 1425"/>
              <a:gd name="T37" fmla="*/ 73 h 1609"/>
              <a:gd name="T38" fmla="*/ 32 w 1425"/>
              <a:gd name="T39" fmla="*/ 95 h 1609"/>
              <a:gd name="T40" fmla="*/ 18 w 1425"/>
              <a:gd name="T41" fmla="*/ 122 h 1609"/>
              <a:gd name="T42" fmla="*/ 87 w 1425"/>
              <a:gd name="T43" fmla="*/ 196 h 1609"/>
              <a:gd name="T44" fmla="*/ 95 w 1425"/>
              <a:gd name="T45" fmla="*/ 369 h 1609"/>
              <a:gd name="T46" fmla="*/ 118 w 1425"/>
              <a:gd name="T47" fmla="*/ 463 h 1609"/>
              <a:gd name="T48" fmla="*/ 153 w 1425"/>
              <a:gd name="T49" fmla="*/ 602 h 1609"/>
              <a:gd name="T50" fmla="*/ 177 w 1425"/>
              <a:gd name="T51" fmla="*/ 802 h 1609"/>
              <a:gd name="T52" fmla="*/ 241 w 1425"/>
              <a:gd name="T53" fmla="*/ 914 h 1609"/>
              <a:gd name="T54" fmla="*/ 297 w 1425"/>
              <a:gd name="T55" fmla="*/ 1240 h 1609"/>
              <a:gd name="T56" fmla="*/ 328 w 1425"/>
              <a:gd name="T57" fmla="*/ 1372 h 1609"/>
              <a:gd name="T58" fmla="*/ 245 w 1425"/>
              <a:gd name="T59" fmla="*/ 1456 h 1609"/>
              <a:gd name="T60" fmla="*/ 252 w 1425"/>
              <a:gd name="T61" fmla="*/ 1479 h 1609"/>
              <a:gd name="T62" fmla="*/ 297 w 1425"/>
              <a:gd name="T63" fmla="*/ 1490 h 1609"/>
              <a:gd name="T64" fmla="*/ 269 w 1425"/>
              <a:gd name="T65" fmla="*/ 1570 h 1609"/>
              <a:gd name="T66" fmla="*/ 300 w 1425"/>
              <a:gd name="T67" fmla="*/ 1597 h 1609"/>
              <a:gd name="T68" fmla="*/ 331 w 1425"/>
              <a:gd name="T69" fmla="*/ 1609 h 1609"/>
              <a:gd name="T70" fmla="*/ 402 w 1425"/>
              <a:gd name="T71" fmla="*/ 1569 h 1609"/>
              <a:gd name="T72" fmla="*/ 420 w 1425"/>
              <a:gd name="T73" fmla="*/ 1473 h 1609"/>
              <a:gd name="T74" fmla="*/ 439 w 1425"/>
              <a:gd name="T75" fmla="*/ 1425 h 1609"/>
              <a:gd name="T76" fmla="*/ 411 w 1425"/>
              <a:gd name="T77" fmla="*/ 1345 h 1609"/>
              <a:gd name="T78" fmla="*/ 439 w 1425"/>
              <a:gd name="T79" fmla="*/ 1272 h 1609"/>
              <a:gd name="T80" fmla="*/ 458 w 1425"/>
              <a:gd name="T81" fmla="*/ 1129 h 1609"/>
              <a:gd name="T82" fmla="*/ 604 w 1425"/>
              <a:gd name="T83" fmla="*/ 963 h 1609"/>
              <a:gd name="T84" fmla="*/ 846 w 1425"/>
              <a:gd name="T85" fmla="*/ 960 h 1609"/>
              <a:gd name="T86" fmla="*/ 887 w 1425"/>
              <a:gd name="T87" fmla="*/ 1241 h 1609"/>
              <a:gd name="T88" fmla="*/ 851 w 1425"/>
              <a:gd name="T89" fmla="*/ 1413 h 1609"/>
              <a:gd name="T90" fmla="*/ 783 w 1425"/>
              <a:gd name="T91" fmla="*/ 1494 h 1609"/>
              <a:gd name="T92" fmla="*/ 907 w 1425"/>
              <a:gd name="T93" fmla="*/ 1493 h 1609"/>
              <a:gd name="T94" fmla="*/ 922 w 1425"/>
              <a:gd name="T95" fmla="*/ 1445 h 1609"/>
              <a:gd name="T96" fmla="*/ 958 w 1425"/>
              <a:gd name="T97" fmla="*/ 1389 h 1609"/>
              <a:gd name="T98" fmla="*/ 984 w 1425"/>
              <a:gd name="T99" fmla="*/ 1198 h 1609"/>
              <a:gd name="T100" fmla="*/ 993 w 1425"/>
              <a:gd name="T101" fmla="*/ 1053 h 1609"/>
              <a:gd name="T102" fmla="*/ 982 w 1425"/>
              <a:gd name="T103" fmla="*/ 889 h 1609"/>
              <a:gd name="T104" fmla="*/ 1185 w 1425"/>
              <a:gd name="T105" fmla="*/ 1060 h 1609"/>
              <a:gd name="T106" fmla="*/ 1176 w 1425"/>
              <a:gd name="T107" fmla="*/ 1446 h 1609"/>
              <a:gd name="T108" fmla="*/ 1162 w 1425"/>
              <a:gd name="T109" fmla="*/ 1511 h 1609"/>
              <a:gd name="T110" fmla="*/ 1209 w 1425"/>
              <a:gd name="T111" fmla="*/ 1519 h 1609"/>
              <a:gd name="T112" fmla="*/ 1272 w 1425"/>
              <a:gd name="T113" fmla="*/ 1494 h 1609"/>
              <a:gd name="T114" fmla="*/ 1277 w 1425"/>
              <a:gd name="T115" fmla="*/ 1401 h 1609"/>
              <a:gd name="T116" fmla="*/ 1271 w 1425"/>
              <a:gd name="T117" fmla="*/ 1237 h 1609"/>
              <a:gd name="T118" fmla="*/ 1288 w 1425"/>
              <a:gd name="T119" fmla="*/ 967 h 1609"/>
              <a:gd name="T120" fmla="*/ 1347 w 1425"/>
              <a:gd name="T121" fmla="*/ 1116 h 1609"/>
              <a:gd name="T122" fmla="*/ 1389 w 1425"/>
              <a:gd name="T123" fmla="*/ 1158 h 1609"/>
              <a:gd name="T124" fmla="*/ 1425 w 1425"/>
              <a:gd name="T125" fmla="*/ 1158 h 1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5" h="1609">
                <a:moveTo>
                  <a:pt x="1403" y="1144"/>
                </a:moveTo>
                <a:lnTo>
                  <a:pt x="1422" y="1154"/>
                </a:lnTo>
                <a:lnTo>
                  <a:pt x="1422" y="1154"/>
                </a:lnTo>
                <a:lnTo>
                  <a:pt x="1417" y="1133"/>
                </a:lnTo>
                <a:lnTo>
                  <a:pt x="1407" y="1091"/>
                </a:lnTo>
                <a:lnTo>
                  <a:pt x="1407" y="1091"/>
                </a:lnTo>
                <a:lnTo>
                  <a:pt x="1398" y="1060"/>
                </a:lnTo>
                <a:lnTo>
                  <a:pt x="1389" y="1031"/>
                </a:lnTo>
                <a:lnTo>
                  <a:pt x="1376" y="1005"/>
                </a:lnTo>
                <a:lnTo>
                  <a:pt x="1365" y="982"/>
                </a:lnTo>
                <a:lnTo>
                  <a:pt x="1341" y="941"/>
                </a:lnTo>
                <a:lnTo>
                  <a:pt x="1330" y="921"/>
                </a:lnTo>
                <a:lnTo>
                  <a:pt x="1321" y="903"/>
                </a:lnTo>
                <a:lnTo>
                  <a:pt x="1321" y="903"/>
                </a:lnTo>
                <a:lnTo>
                  <a:pt x="1314" y="886"/>
                </a:lnTo>
                <a:lnTo>
                  <a:pt x="1310" y="871"/>
                </a:lnTo>
                <a:lnTo>
                  <a:pt x="1307" y="857"/>
                </a:lnTo>
                <a:lnTo>
                  <a:pt x="1305" y="842"/>
                </a:lnTo>
                <a:lnTo>
                  <a:pt x="1302" y="812"/>
                </a:lnTo>
                <a:lnTo>
                  <a:pt x="1299" y="795"/>
                </a:lnTo>
                <a:lnTo>
                  <a:pt x="1295" y="775"/>
                </a:lnTo>
                <a:lnTo>
                  <a:pt x="1295" y="775"/>
                </a:lnTo>
                <a:lnTo>
                  <a:pt x="1292" y="764"/>
                </a:lnTo>
                <a:lnTo>
                  <a:pt x="1291" y="750"/>
                </a:lnTo>
                <a:lnTo>
                  <a:pt x="1288" y="716"/>
                </a:lnTo>
                <a:lnTo>
                  <a:pt x="1286" y="678"/>
                </a:lnTo>
                <a:lnTo>
                  <a:pt x="1286" y="639"/>
                </a:lnTo>
                <a:lnTo>
                  <a:pt x="1288" y="566"/>
                </a:lnTo>
                <a:lnTo>
                  <a:pt x="1288" y="524"/>
                </a:lnTo>
                <a:lnTo>
                  <a:pt x="1288" y="524"/>
                </a:lnTo>
                <a:lnTo>
                  <a:pt x="1288" y="496"/>
                </a:lnTo>
                <a:lnTo>
                  <a:pt x="1286" y="475"/>
                </a:lnTo>
                <a:lnTo>
                  <a:pt x="1284" y="451"/>
                </a:lnTo>
                <a:lnTo>
                  <a:pt x="1281" y="437"/>
                </a:lnTo>
                <a:lnTo>
                  <a:pt x="1277" y="423"/>
                </a:lnTo>
                <a:lnTo>
                  <a:pt x="1271" y="408"/>
                </a:lnTo>
                <a:lnTo>
                  <a:pt x="1264" y="393"/>
                </a:lnTo>
                <a:lnTo>
                  <a:pt x="1256" y="378"/>
                </a:lnTo>
                <a:lnTo>
                  <a:pt x="1246" y="361"/>
                </a:lnTo>
                <a:lnTo>
                  <a:pt x="1235" y="345"/>
                </a:lnTo>
                <a:lnTo>
                  <a:pt x="1220" y="328"/>
                </a:lnTo>
                <a:lnTo>
                  <a:pt x="1220" y="328"/>
                </a:lnTo>
                <a:lnTo>
                  <a:pt x="1205" y="313"/>
                </a:lnTo>
                <a:lnTo>
                  <a:pt x="1188" y="298"/>
                </a:lnTo>
                <a:lnTo>
                  <a:pt x="1173" y="285"/>
                </a:lnTo>
                <a:lnTo>
                  <a:pt x="1156" y="272"/>
                </a:lnTo>
                <a:lnTo>
                  <a:pt x="1138" y="261"/>
                </a:lnTo>
                <a:lnTo>
                  <a:pt x="1121" y="251"/>
                </a:lnTo>
                <a:lnTo>
                  <a:pt x="1103" y="243"/>
                </a:lnTo>
                <a:lnTo>
                  <a:pt x="1085" y="236"/>
                </a:lnTo>
                <a:lnTo>
                  <a:pt x="1066" y="229"/>
                </a:lnTo>
                <a:lnTo>
                  <a:pt x="1048" y="223"/>
                </a:lnTo>
                <a:lnTo>
                  <a:pt x="1030" y="219"/>
                </a:lnTo>
                <a:lnTo>
                  <a:pt x="1012" y="216"/>
                </a:lnTo>
                <a:lnTo>
                  <a:pt x="993" y="213"/>
                </a:lnTo>
                <a:lnTo>
                  <a:pt x="975" y="212"/>
                </a:lnTo>
                <a:lnTo>
                  <a:pt x="957" y="212"/>
                </a:lnTo>
                <a:lnTo>
                  <a:pt x="940" y="212"/>
                </a:lnTo>
                <a:lnTo>
                  <a:pt x="940" y="212"/>
                </a:lnTo>
                <a:lnTo>
                  <a:pt x="897" y="215"/>
                </a:lnTo>
                <a:lnTo>
                  <a:pt x="887" y="216"/>
                </a:lnTo>
                <a:lnTo>
                  <a:pt x="880" y="219"/>
                </a:lnTo>
                <a:lnTo>
                  <a:pt x="870" y="222"/>
                </a:lnTo>
                <a:lnTo>
                  <a:pt x="851" y="225"/>
                </a:lnTo>
                <a:lnTo>
                  <a:pt x="818" y="229"/>
                </a:lnTo>
                <a:lnTo>
                  <a:pt x="768" y="234"/>
                </a:lnTo>
                <a:lnTo>
                  <a:pt x="768" y="234"/>
                </a:lnTo>
                <a:lnTo>
                  <a:pt x="703" y="240"/>
                </a:lnTo>
                <a:lnTo>
                  <a:pt x="633" y="244"/>
                </a:lnTo>
                <a:lnTo>
                  <a:pt x="565" y="247"/>
                </a:lnTo>
                <a:lnTo>
                  <a:pt x="499" y="247"/>
                </a:lnTo>
                <a:lnTo>
                  <a:pt x="440" y="247"/>
                </a:lnTo>
                <a:lnTo>
                  <a:pt x="392" y="246"/>
                </a:lnTo>
                <a:lnTo>
                  <a:pt x="360" y="243"/>
                </a:lnTo>
                <a:lnTo>
                  <a:pt x="350" y="240"/>
                </a:lnTo>
                <a:lnTo>
                  <a:pt x="346" y="239"/>
                </a:lnTo>
                <a:lnTo>
                  <a:pt x="346" y="239"/>
                </a:lnTo>
                <a:lnTo>
                  <a:pt x="343" y="233"/>
                </a:lnTo>
                <a:lnTo>
                  <a:pt x="342" y="227"/>
                </a:lnTo>
                <a:lnTo>
                  <a:pt x="342" y="222"/>
                </a:lnTo>
                <a:lnTo>
                  <a:pt x="343" y="216"/>
                </a:lnTo>
                <a:lnTo>
                  <a:pt x="346" y="206"/>
                </a:lnTo>
                <a:lnTo>
                  <a:pt x="349" y="201"/>
                </a:lnTo>
                <a:lnTo>
                  <a:pt x="349" y="201"/>
                </a:lnTo>
                <a:lnTo>
                  <a:pt x="352" y="199"/>
                </a:lnTo>
                <a:lnTo>
                  <a:pt x="357" y="196"/>
                </a:lnTo>
                <a:lnTo>
                  <a:pt x="376" y="185"/>
                </a:lnTo>
                <a:lnTo>
                  <a:pt x="376" y="185"/>
                </a:lnTo>
                <a:lnTo>
                  <a:pt x="381" y="184"/>
                </a:lnTo>
                <a:lnTo>
                  <a:pt x="388" y="184"/>
                </a:lnTo>
                <a:lnTo>
                  <a:pt x="406" y="189"/>
                </a:lnTo>
                <a:lnTo>
                  <a:pt x="418" y="191"/>
                </a:lnTo>
                <a:lnTo>
                  <a:pt x="433" y="194"/>
                </a:lnTo>
                <a:lnTo>
                  <a:pt x="451" y="192"/>
                </a:lnTo>
                <a:lnTo>
                  <a:pt x="472" y="189"/>
                </a:lnTo>
                <a:lnTo>
                  <a:pt x="472" y="189"/>
                </a:lnTo>
                <a:lnTo>
                  <a:pt x="483" y="187"/>
                </a:lnTo>
                <a:lnTo>
                  <a:pt x="495" y="182"/>
                </a:lnTo>
                <a:lnTo>
                  <a:pt x="503" y="178"/>
                </a:lnTo>
                <a:lnTo>
                  <a:pt x="511" y="174"/>
                </a:lnTo>
                <a:lnTo>
                  <a:pt x="518" y="168"/>
                </a:lnTo>
                <a:lnTo>
                  <a:pt x="524" y="163"/>
                </a:lnTo>
                <a:lnTo>
                  <a:pt x="530" y="157"/>
                </a:lnTo>
                <a:lnTo>
                  <a:pt x="534" y="151"/>
                </a:lnTo>
                <a:lnTo>
                  <a:pt x="537" y="144"/>
                </a:lnTo>
                <a:lnTo>
                  <a:pt x="538" y="140"/>
                </a:lnTo>
                <a:lnTo>
                  <a:pt x="539" y="135"/>
                </a:lnTo>
                <a:lnTo>
                  <a:pt x="539" y="129"/>
                </a:lnTo>
                <a:lnTo>
                  <a:pt x="538" y="126"/>
                </a:lnTo>
                <a:lnTo>
                  <a:pt x="535" y="122"/>
                </a:lnTo>
                <a:lnTo>
                  <a:pt x="532" y="119"/>
                </a:lnTo>
                <a:lnTo>
                  <a:pt x="528" y="118"/>
                </a:lnTo>
                <a:lnTo>
                  <a:pt x="528" y="118"/>
                </a:lnTo>
                <a:lnTo>
                  <a:pt x="516" y="116"/>
                </a:lnTo>
                <a:lnTo>
                  <a:pt x="497" y="116"/>
                </a:lnTo>
                <a:lnTo>
                  <a:pt x="453" y="119"/>
                </a:lnTo>
                <a:lnTo>
                  <a:pt x="408" y="123"/>
                </a:lnTo>
                <a:lnTo>
                  <a:pt x="391" y="123"/>
                </a:lnTo>
                <a:lnTo>
                  <a:pt x="380" y="122"/>
                </a:lnTo>
                <a:lnTo>
                  <a:pt x="380" y="122"/>
                </a:lnTo>
                <a:lnTo>
                  <a:pt x="371" y="119"/>
                </a:lnTo>
                <a:lnTo>
                  <a:pt x="361" y="114"/>
                </a:lnTo>
                <a:lnTo>
                  <a:pt x="353" y="107"/>
                </a:lnTo>
                <a:lnTo>
                  <a:pt x="343" y="98"/>
                </a:lnTo>
                <a:lnTo>
                  <a:pt x="325" y="80"/>
                </a:lnTo>
                <a:lnTo>
                  <a:pt x="308" y="57"/>
                </a:lnTo>
                <a:lnTo>
                  <a:pt x="308" y="57"/>
                </a:lnTo>
                <a:lnTo>
                  <a:pt x="294" y="38"/>
                </a:lnTo>
                <a:lnTo>
                  <a:pt x="282" y="24"/>
                </a:lnTo>
                <a:lnTo>
                  <a:pt x="270" y="14"/>
                </a:lnTo>
                <a:lnTo>
                  <a:pt x="265" y="11"/>
                </a:lnTo>
                <a:lnTo>
                  <a:pt x="259" y="10"/>
                </a:lnTo>
                <a:lnTo>
                  <a:pt x="259" y="10"/>
                </a:lnTo>
                <a:lnTo>
                  <a:pt x="252" y="7"/>
                </a:lnTo>
                <a:lnTo>
                  <a:pt x="247" y="5"/>
                </a:lnTo>
                <a:lnTo>
                  <a:pt x="244" y="4"/>
                </a:lnTo>
                <a:lnTo>
                  <a:pt x="241" y="5"/>
                </a:lnTo>
                <a:lnTo>
                  <a:pt x="241" y="5"/>
                </a:lnTo>
                <a:lnTo>
                  <a:pt x="238" y="8"/>
                </a:lnTo>
                <a:lnTo>
                  <a:pt x="237" y="11"/>
                </a:lnTo>
                <a:lnTo>
                  <a:pt x="235" y="14"/>
                </a:lnTo>
                <a:lnTo>
                  <a:pt x="234" y="12"/>
                </a:lnTo>
                <a:lnTo>
                  <a:pt x="234" y="12"/>
                </a:lnTo>
                <a:lnTo>
                  <a:pt x="224" y="4"/>
                </a:lnTo>
                <a:lnTo>
                  <a:pt x="219" y="1"/>
                </a:lnTo>
                <a:lnTo>
                  <a:pt x="216" y="0"/>
                </a:lnTo>
                <a:lnTo>
                  <a:pt x="214" y="1"/>
                </a:lnTo>
                <a:lnTo>
                  <a:pt x="214" y="1"/>
                </a:lnTo>
                <a:lnTo>
                  <a:pt x="210" y="8"/>
                </a:lnTo>
                <a:lnTo>
                  <a:pt x="209" y="11"/>
                </a:lnTo>
                <a:lnTo>
                  <a:pt x="207" y="12"/>
                </a:lnTo>
                <a:lnTo>
                  <a:pt x="207" y="12"/>
                </a:lnTo>
                <a:lnTo>
                  <a:pt x="202" y="14"/>
                </a:lnTo>
                <a:lnTo>
                  <a:pt x="195" y="14"/>
                </a:lnTo>
                <a:lnTo>
                  <a:pt x="186" y="15"/>
                </a:lnTo>
                <a:lnTo>
                  <a:pt x="181" y="17"/>
                </a:lnTo>
                <a:lnTo>
                  <a:pt x="181" y="17"/>
                </a:lnTo>
                <a:lnTo>
                  <a:pt x="174" y="21"/>
                </a:lnTo>
                <a:lnTo>
                  <a:pt x="167" y="24"/>
                </a:lnTo>
                <a:lnTo>
                  <a:pt x="167" y="24"/>
                </a:lnTo>
                <a:lnTo>
                  <a:pt x="161" y="25"/>
                </a:lnTo>
                <a:lnTo>
                  <a:pt x="157" y="25"/>
                </a:lnTo>
                <a:lnTo>
                  <a:pt x="151" y="26"/>
                </a:lnTo>
                <a:lnTo>
                  <a:pt x="147" y="32"/>
                </a:lnTo>
                <a:lnTo>
                  <a:pt x="147" y="32"/>
                </a:lnTo>
                <a:lnTo>
                  <a:pt x="136" y="50"/>
                </a:lnTo>
                <a:lnTo>
                  <a:pt x="136" y="50"/>
                </a:lnTo>
                <a:lnTo>
                  <a:pt x="130" y="63"/>
                </a:lnTo>
                <a:lnTo>
                  <a:pt x="127" y="69"/>
                </a:lnTo>
                <a:lnTo>
                  <a:pt x="125" y="71"/>
                </a:lnTo>
                <a:lnTo>
                  <a:pt x="122" y="73"/>
                </a:lnTo>
                <a:lnTo>
                  <a:pt x="122" y="73"/>
                </a:lnTo>
                <a:lnTo>
                  <a:pt x="113" y="78"/>
                </a:lnTo>
                <a:lnTo>
                  <a:pt x="106" y="85"/>
                </a:lnTo>
                <a:lnTo>
                  <a:pt x="99" y="95"/>
                </a:lnTo>
                <a:lnTo>
                  <a:pt x="99" y="95"/>
                </a:lnTo>
                <a:lnTo>
                  <a:pt x="74" y="97"/>
                </a:lnTo>
                <a:lnTo>
                  <a:pt x="53" y="97"/>
                </a:lnTo>
                <a:lnTo>
                  <a:pt x="32" y="95"/>
                </a:lnTo>
                <a:lnTo>
                  <a:pt x="32" y="95"/>
                </a:lnTo>
                <a:lnTo>
                  <a:pt x="15" y="94"/>
                </a:lnTo>
                <a:lnTo>
                  <a:pt x="8" y="95"/>
                </a:lnTo>
                <a:lnTo>
                  <a:pt x="4" y="97"/>
                </a:lnTo>
                <a:lnTo>
                  <a:pt x="1" y="100"/>
                </a:lnTo>
                <a:lnTo>
                  <a:pt x="0" y="102"/>
                </a:lnTo>
                <a:lnTo>
                  <a:pt x="1" y="107"/>
                </a:lnTo>
                <a:lnTo>
                  <a:pt x="6" y="111"/>
                </a:lnTo>
                <a:lnTo>
                  <a:pt x="6" y="111"/>
                </a:lnTo>
                <a:lnTo>
                  <a:pt x="18" y="122"/>
                </a:lnTo>
                <a:lnTo>
                  <a:pt x="32" y="135"/>
                </a:lnTo>
                <a:lnTo>
                  <a:pt x="48" y="146"/>
                </a:lnTo>
                <a:lnTo>
                  <a:pt x="55" y="150"/>
                </a:lnTo>
                <a:lnTo>
                  <a:pt x="62" y="151"/>
                </a:lnTo>
                <a:lnTo>
                  <a:pt x="62" y="151"/>
                </a:lnTo>
                <a:lnTo>
                  <a:pt x="81" y="157"/>
                </a:lnTo>
                <a:lnTo>
                  <a:pt x="88" y="160"/>
                </a:lnTo>
                <a:lnTo>
                  <a:pt x="88" y="160"/>
                </a:lnTo>
                <a:lnTo>
                  <a:pt x="87" y="196"/>
                </a:lnTo>
                <a:lnTo>
                  <a:pt x="88" y="241"/>
                </a:lnTo>
                <a:lnTo>
                  <a:pt x="88" y="241"/>
                </a:lnTo>
                <a:lnTo>
                  <a:pt x="95" y="344"/>
                </a:lnTo>
                <a:lnTo>
                  <a:pt x="95" y="344"/>
                </a:lnTo>
                <a:lnTo>
                  <a:pt x="95" y="352"/>
                </a:lnTo>
                <a:lnTo>
                  <a:pt x="94" y="355"/>
                </a:lnTo>
                <a:lnTo>
                  <a:pt x="94" y="359"/>
                </a:lnTo>
                <a:lnTo>
                  <a:pt x="95" y="369"/>
                </a:lnTo>
                <a:lnTo>
                  <a:pt x="95" y="369"/>
                </a:lnTo>
                <a:lnTo>
                  <a:pt x="97" y="376"/>
                </a:lnTo>
                <a:lnTo>
                  <a:pt x="99" y="382"/>
                </a:lnTo>
                <a:lnTo>
                  <a:pt x="106" y="392"/>
                </a:lnTo>
                <a:lnTo>
                  <a:pt x="112" y="397"/>
                </a:lnTo>
                <a:lnTo>
                  <a:pt x="113" y="400"/>
                </a:lnTo>
                <a:lnTo>
                  <a:pt x="113" y="400"/>
                </a:lnTo>
                <a:lnTo>
                  <a:pt x="113" y="413"/>
                </a:lnTo>
                <a:lnTo>
                  <a:pt x="115" y="444"/>
                </a:lnTo>
                <a:lnTo>
                  <a:pt x="118" y="463"/>
                </a:lnTo>
                <a:lnTo>
                  <a:pt x="122" y="486"/>
                </a:lnTo>
                <a:lnTo>
                  <a:pt x="127" y="507"/>
                </a:lnTo>
                <a:lnTo>
                  <a:pt x="136" y="528"/>
                </a:lnTo>
                <a:lnTo>
                  <a:pt x="136" y="528"/>
                </a:lnTo>
                <a:lnTo>
                  <a:pt x="144" y="546"/>
                </a:lnTo>
                <a:lnTo>
                  <a:pt x="150" y="563"/>
                </a:lnTo>
                <a:lnTo>
                  <a:pt x="153" y="577"/>
                </a:lnTo>
                <a:lnTo>
                  <a:pt x="153" y="590"/>
                </a:lnTo>
                <a:lnTo>
                  <a:pt x="153" y="602"/>
                </a:lnTo>
                <a:lnTo>
                  <a:pt x="151" y="615"/>
                </a:lnTo>
                <a:lnTo>
                  <a:pt x="147" y="644"/>
                </a:lnTo>
                <a:lnTo>
                  <a:pt x="147" y="644"/>
                </a:lnTo>
                <a:lnTo>
                  <a:pt x="147" y="664"/>
                </a:lnTo>
                <a:lnTo>
                  <a:pt x="148" y="688"/>
                </a:lnTo>
                <a:lnTo>
                  <a:pt x="153" y="716"/>
                </a:lnTo>
                <a:lnTo>
                  <a:pt x="160" y="746"/>
                </a:lnTo>
                <a:lnTo>
                  <a:pt x="168" y="775"/>
                </a:lnTo>
                <a:lnTo>
                  <a:pt x="177" y="802"/>
                </a:lnTo>
                <a:lnTo>
                  <a:pt x="188" y="826"/>
                </a:lnTo>
                <a:lnTo>
                  <a:pt x="193" y="835"/>
                </a:lnTo>
                <a:lnTo>
                  <a:pt x="200" y="844"/>
                </a:lnTo>
                <a:lnTo>
                  <a:pt x="200" y="844"/>
                </a:lnTo>
                <a:lnTo>
                  <a:pt x="210" y="858"/>
                </a:lnTo>
                <a:lnTo>
                  <a:pt x="220" y="871"/>
                </a:lnTo>
                <a:lnTo>
                  <a:pt x="231" y="890"/>
                </a:lnTo>
                <a:lnTo>
                  <a:pt x="237" y="906"/>
                </a:lnTo>
                <a:lnTo>
                  <a:pt x="241" y="914"/>
                </a:lnTo>
                <a:lnTo>
                  <a:pt x="241" y="914"/>
                </a:lnTo>
                <a:lnTo>
                  <a:pt x="252" y="958"/>
                </a:lnTo>
                <a:lnTo>
                  <a:pt x="272" y="1042"/>
                </a:lnTo>
                <a:lnTo>
                  <a:pt x="293" y="1126"/>
                </a:lnTo>
                <a:lnTo>
                  <a:pt x="301" y="1167"/>
                </a:lnTo>
                <a:lnTo>
                  <a:pt x="301" y="1167"/>
                </a:lnTo>
                <a:lnTo>
                  <a:pt x="298" y="1184"/>
                </a:lnTo>
                <a:lnTo>
                  <a:pt x="297" y="1220"/>
                </a:lnTo>
                <a:lnTo>
                  <a:pt x="297" y="1240"/>
                </a:lnTo>
                <a:lnTo>
                  <a:pt x="298" y="1260"/>
                </a:lnTo>
                <a:lnTo>
                  <a:pt x="301" y="1278"/>
                </a:lnTo>
                <a:lnTo>
                  <a:pt x="304" y="1290"/>
                </a:lnTo>
                <a:lnTo>
                  <a:pt x="304" y="1290"/>
                </a:lnTo>
                <a:lnTo>
                  <a:pt x="314" y="1312"/>
                </a:lnTo>
                <a:lnTo>
                  <a:pt x="322" y="1333"/>
                </a:lnTo>
                <a:lnTo>
                  <a:pt x="325" y="1345"/>
                </a:lnTo>
                <a:lnTo>
                  <a:pt x="328" y="1358"/>
                </a:lnTo>
                <a:lnTo>
                  <a:pt x="328" y="1372"/>
                </a:lnTo>
                <a:lnTo>
                  <a:pt x="326" y="1389"/>
                </a:lnTo>
                <a:lnTo>
                  <a:pt x="326" y="1389"/>
                </a:lnTo>
                <a:lnTo>
                  <a:pt x="325" y="1401"/>
                </a:lnTo>
                <a:lnTo>
                  <a:pt x="325" y="1401"/>
                </a:lnTo>
                <a:lnTo>
                  <a:pt x="289" y="1422"/>
                </a:lnTo>
                <a:lnTo>
                  <a:pt x="269" y="1434"/>
                </a:lnTo>
                <a:lnTo>
                  <a:pt x="256" y="1445"/>
                </a:lnTo>
                <a:lnTo>
                  <a:pt x="256" y="1445"/>
                </a:lnTo>
                <a:lnTo>
                  <a:pt x="245" y="1456"/>
                </a:lnTo>
                <a:lnTo>
                  <a:pt x="237" y="1467"/>
                </a:lnTo>
                <a:lnTo>
                  <a:pt x="235" y="1473"/>
                </a:lnTo>
                <a:lnTo>
                  <a:pt x="234" y="1476"/>
                </a:lnTo>
                <a:lnTo>
                  <a:pt x="235" y="1479"/>
                </a:lnTo>
                <a:lnTo>
                  <a:pt x="237" y="1480"/>
                </a:lnTo>
                <a:lnTo>
                  <a:pt x="237" y="1480"/>
                </a:lnTo>
                <a:lnTo>
                  <a:pt x="248" y="1479"/>
                </a:lnTo>
                <a:lnTo>
                  <a:pt x="252" y="1479"/>
                </a:lnTo>
                <a:lnTo>
                  <a:pt x="252" y="1479"/>
                </a:lnTo>
                <a:lnTo>
                  <a:pt x="249" y="1486"/>
                </a:lnTo>
                <a:lnTo>
                  <a:pt x="249" y="1490"/>
                </a:lnTo>
                <a:lnTo>
                  <a:pt x="249" y="1493"/>
                </a:lnTo>
                <a:lnTo>
                  <a:pt x="252" y="1494"/>
                </a:lnTo>
                <a:lnTo>
                  <a:pt x="252" y="1494"/>
                </a:lnTo>
                <a:lnTo>
                  <a:pt x="268" y="1493"/>
                </a:lnTo>
                <a:lnTo>
                  <a:pt x="297" y="1490"/>
                </a:lnTo>
                <a:lnTo>
                  <a:pt x="297" y="1490"/>
                </a:lnTo>
                <a:lnTo>
                  <a:pt x="297" y="1490"/>
                </a:lnTo>
                <a:lnTo>
                  <a:pt x="286" y="1511"/>
                </a:lnTo>
                <a:lnTo>
                  <a:pt x="279" y="1524"/>
                </a:lnTo>
                <a:lnTo>
                  <a:pt x="275" y="1531"/>
                </a:lnTo>
                <a:lnTo>
                  <a:pt x="275" y="1531"/>
                </a:lnTo>
                <a:lnTo>
                  <a:pt x="273" y="1535"/>
                </a:lnTo>
                <a:lnTo>
                  <a:pt x="270" y="1540"/>
                </a:lnTo>
                <a:lnTo>
                  <a:pt x="269" y="1549"/>
                </a:lnTo>
                <a:lnTo>
                  <a:pt x="269" y="1559"/>
                </a:lnTo>
                <a:lnTo>
                  <a:pt x="269" y="1570"/>
                </a:lnTo>
                <a:lnTo>
                  <a:pt x="270" y="1580"/>
                </a:lnTo>
                <a:lnTo>
                  <a:pt x="273" y="1588"/>
                </a:lnTo>
                <a:lnTo>
                  <a:pt x="276" y="1592"/>
                </a:lnTo>
                <a:lnTo>
                  <a:pt x="279" y="1595"/>
                </a:lnTo>
                <a:lnTo>
                  <a:pt x="279" y="1595"/>
                </a:lnTo>
                <a:lnTo>
                  <a:pt x="282" y="1597"/>
                </a:lnTo>
                <a:lnTo>
                  <a:pt x="284" y="1598"/>
                </a:lnTo>
                <a:lnTo>
                  <a:pt x="293" y="1598"/>
                </a:lnTo>
                <a:lnTo>
                  <a:pt x="300" y="1597"/>
                </a:lnTo>
                <a:lnTo>
                  <a:pt x="307" y="1592"/>
                </a:lnTo>
                <a:lnTo>
                  <a:pt x="318" y="1584"/>
                </a:lnTo>
                <a:lnTo>
                  <a:pt x="324" y="1580"/>
                </a:lnTo>
                <a:lnTo>
                  <a:pt x="324" y="1580"/>
                </a:lnTo>
                <a:lnTo>
                  <a:pt x="322" y="1585"/>
                </a:lnTo>
                <a:lnTo>
                  <a:pt x="322" y="1597"/>
                </a:lnTo>
                <a:lnTo>
                  <a:pt x="324" y="1602"/>
                </a:lnTo>
                <a:lnTo>
                  <a:pt x="326" y="1606"/>
                </a:lnTo>
                <a:lnTo>
                  <a:pt x="331" y="1609"/>
                </a:lnTo>
                <a:lnTo>
                  <a:pt x="338" y="1609"/>
                </a:lnTo>
                <a:lnTo>
                  <a:pt x="338" y="1609"/>
                </a:lnTo>
                <a:lnTo>
                  <a:pt x="354" y="1606"/>
                </a:lnTo>
                <a:lnTo>
                  <a:pt x="363" y="1604"/>
                </a:lnTo>
                <a:lnTo>
                  <a:pt x="371" y="1599"/>
                </a:lnTo>
                <a:lnTo>
                  <a:pt x="380" y="1594"/>
                </a:lnTo>
                <a:lnTo>
                  <a:pt x="387" y="1588"/>
                </a:lnTo>
                <a:lnTo>
                  <a:pt x="394" y="1580"/>
                </a:lnTo>
                <a:lnTo>
                  <a:pt x="402" y="1569"/>
                </a:lnTo>
                <a:lnTo>
                  <a:pt x="402" y="1569"/>
                </a:lnTo>
                <a:lnTo>
                  <a:pt x="408" y="1556"/>
                </a:lnTo>
                <a:lnTo>
                  <a:pt x="411" y="1543"/>
                </a:lnTo>
                <a:lnTo>
                  <a:pt x="412" y="1529"/>
                </a:lnTo>
                <a:lnTo>
                  <a:pt x="412" y="1515"/>
                </a:lnTo>
                <a:lnTo>
                  <a:pt x="411" y="1494"/>
                </a:lnTo>
                <a:lnTo>
                  <a:pt x="409" y="1486"/>
                </a:lnTo>
                <a:lnTo>
                  <a:pt x="409" y="1486"/>
                </a:lnTo>
                <a:lnTo>
                  <a:pt x="420" y="1473"/>
                </a:lnTo>
                <a:lnTo>
                  <a:pt x="430" y="1462"/>
                </a:lnTo>
                <a:lnTo>
                  <a:pt x="433" y="1456"/>
                </a:lnTo>
                <a:lnTo>
                  <a:pt x="436" y="1452"/>
                </a:lnTo>
                <a:lnTo>
                  <a:pt x="436" y="1452"/>
                </a:lnTo>
                <a:lnTo>
                  <a:pt x="439" y="1445"/>
                </a:lnTo>
                <a:lnTo>
                  <a:pt x="440" y="1439"/>
                </a:lnTo>
                <a:lnTo>
                  <a:pt x="441" y="1437"/>
                </a:lnTo>
                <a:lnTo>
                  <a:pt x="440" y="1431"/>
                </a:lnTo>
                <a:lnTo>
                  <a:pt x="439" y="1425"/>
                </a:lnTo>
                <a:lnTo>
                  <a:pt x="436" y="1418"/>
                </a:lnTo>
                <a:lnTo>
                  <a:pt x="436" y="1418"/>
                </a:lnTo>
                <a:lnTo>
                  <a:pt x="427" y="1404"/>
                </a:lnTo>
                <a:lnTo>
                  <a:pt x="420" y="1394"/>
                </a:lnTo>
                <a:lnTo>
                  <a:pt x="415" y="1386"/>
                </a:lnTo>
                <a:lnTo>
                  <a:pt x="413" y="1380"/>
                </a:lnTo>
                <a:lnTo>
                  <a:pt x="413" y="1373"/>
                </a:lnTo>
                <a:lnTo>
                  <a:pt x="413" y="1373"/>
                </a:lnTo>
                <a:lnTo>
                  <a:pt x="411" y="1345"/>
                </a:lnTo>
                <a:lnTo>
                  <a:pt x="411" y="1335"/>
                </a:lnTo>
                <a:lnTo>
                  <a:pt x="413" y="1328"/>
                </a:lnTo>
                <a:lnTo>
                  <a:pt x="413" y="1328"/>
                </a:lnTo>
                <a:lnTo>
                  <a:pt x="419" y="1321"/>
                </a:lnTo>
                <a:lnTo>
                  <a:pt x="427" y="1309"/>
                </a:lnTo>
                <a:lnTo>
                  <a:pt x="432" y="1302"/>
                </a:lnTo>
                <a:lnTo>
                  <a:pt x="434" y="1293"/>
                </a:lnTo>
                <a:lnTo>
                  <a:pt x="437" y="1283"/>
                </a:lnTo>
                <a:lnTo>
                  <a:pt x="439" y="1272"/>
                </a:lnTo>
                <a:lnTo>
                  <a:pt x="439" y="1272"/>
                </a:lnTo>
                <a:lnTo>
                  <a:pt x="439" y="1248"/>
                </a:lnTo>
                <a:lnTo>
                  <a:pt x="439" y="1227"/>
                </a:lnTo>
                <a:lnTo>
                  <a:pt x="439" y="1209"/>
                </a:lnTo>
                <a:lnTo>
                  <a:pt x="439" y="1196"/>
                </a:lnTo>
                <a:lnTo>
                  <a:pt x="439" y="1196"/>
                </a:lnTo>
                <a:lnTo>
                  <a:pt x="447" y="1163"/>
                </a:lnTo>
                <a:lnTo>
                  <a:pt x="453" y="1143"/>
                </a:lnTo>
                <a:lnTo>
                  <a:pt x="458" y="1129"/>
                </a:lnTo>
                <a:lnTo>
                  <a:pt x="458" y="1129"/>
                </a:lnTo>
                <a:lnTo>
                  <a:pt x="467" y="1104"/>
                </a:lnTo>
                <a:lnTo>
                  <a:pt x="481" y="1062"/>
                </a:lnTo>
                <a:lnTo>
                  <a:pt x="499" y="1005"/>
                </a:lnTo>
                <a:lnTo>
                  <a:pt x="499" y="1005"/>
                </a:lnTo>
                <a:lnTo>
                  <a:pt x="549" y="983"/>
                </a:lnTo>
                <a:lnTo>
                  <a:pt x="586" y="969"/>
                </a:lnTo>
                <a:lnTo>
                  <a:pt x="598" y="965"/>
                </a:lnTo>
                <a:lnTo>
                  <a:pt x="604" y="963"/>
                </a:lnTo>
                <a:lnTo>
                  <a:pt x="604" y="963"/>
                </a:lnTo>
                <a:lnTo>
                  <a:pt x="615" y="965"/>
                </a:lnTo>
                <a:lnTo>
                  <a:pt x="642" y="965"/>
                </a:lnTo>
                <a:lnTo>
                  <a:pt x="724" y="963"/>
                </a:lnTo>
                <a:lnTo>
                  <a:pt x="807" y="962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46" y="960"/>
                </a:lnTo>
                <a:lnTo>
                  <a:pt x="852" y="997"/>
                </a:lnTo>
                <a:lnTo>
                  <a:pt x="867" y="1080"/>
                </a:lnTo>
                <a:lnTo>
                  <a:pt x="874" y="1128"/>
                </a:lnTo>
                <a:lnTo>
                  <a:pt x="881" y="1173"/>
                </a:lnTo>
                <a:lnTo>
                  <a:pt x="886" y="1212"/>
                </a:lnTo>
                <a:lnTo>
                  <a:pt x="887" y="1241"/>
                </a:lnTo>
                <a:lnTo>
                  <a:pt x="887" y="1241"/>
                </a:lnTo>
                <a:lnTo>
                  <a:pt x="886" y="1265"/>
                </a:lnTo>
                <a:lnTo>
                  <a:pt x="884" y="1290"/>
                </a:lnTo>
                <a:lnTo>
                  <a:pt x="880" y="1314"/>
                </a:lnTo>
                <a:lnTo>
                  <a:pt x="876" y="1338"/>
                </a:lnTo>
                <a:lnTo>
                  <a:pt x="866" y="1379"/>
                </a:lnTo>
                <a:lnTo>
                  <a:pt x="862" y="1393"/>
                </a:lnTo>
                <a:lnTo>
                  <a:pt x="858" y="1403"/>
                </a:lnTo>
                <a:lnTo>
                  <a:pt x="858" y="1403"/>
                </a:lnTo>
                <a:lnTo>
                  <a:pt x="851" y="1413"/>
                </a:lnTo>
                <a:lnTo>
                  <a:pt x="839" y="1425"/>
                </a:lnTo>
                <a:lnTo>
                  <a:pt x="810" y="1453"/>
                </a:lnTo>
                <a:lnTo>
                  <a:pt x="797" y="1467"/>
                </a:lnTo>
                <a:lnTo>
                  <a:pt x="786" y="1480"/>
                </a:lnTo>
                <a:lnTo>
                  <a:pt x="783" y="1486"/>
                </a:lnTo>
                <a:lnTo>
                  <a:pt x="780" y="1488"/>
                </a:lnTo>
                <a:lnTo>
                  <a:pt x="780" y="1491"/>
                </a:lnTo>
                <a:lnTo>
                  <a:pt x="783" y="1494"/>
                </a:lnTo>
                <a:lnTo>
                  <a:pt x="783" y="1494"/>
                </a:lnTo>
                <a:lnTo>
                  <a:pt x="792" y="1496"/>
                </a:lnTo>
                <a:lnTo>
                  <a:pt x="804" y="1497"/>
                </a:lnTo>
                <a:lnTo>
                  <a:pt x="837" y="1498"/>
                </a:lnTo>
                <a:lnTo>
                  <a:pt x="872" y="1500"/>
                </a:lnTo>
                <a:lnTo>
                  <a:pt x="884" y="1498"/>
                </a:lnTo>
                <a:lnTo>
                  <a:pt x="895" y="1497"/>
                </a:lnTo>
                <a:lnTo>
                  <a:pt x="895" y="1497"/>
                </a:lnTo>
                <a:lnTo>
                  <a:pt x="902" y="1496"/>
                </a:lnTo>
                <a:lnTo>
                  <a:pt x="907" y="1493"/>
                </a:lnTo>
                <a:lnTo>
                  <a:pt x="911" y="1488"/>
                </a:lnTo>
                <a:lnTo>
                  <a:pt x="914" y="1486"/>
                </a:lnTo>
                <a:lnTo>
                  <a:pt x="916" y="1480"/>
                </a:lnTo>
                <a:lnTo>
                  <a:pt x="916" y="1476"/>
                </a:lnTo>
                <a:lnTo>
                  <a:pt x="918" y="1463"/>
                </a:lnTo>
                <a:lnTo>
                  <a:pt x="918" y="1463"/>
                </a:lnTo>
                <a:lnTo>
                  <a:pt x="918" y="1452"/>
                </a:lnTo>
                <a:lnTo>
                  <a:pt x="919" y="1448"/>
                </a:lnTo>
                <a:lnTo>
                  <a:pt x="922" y="1445"/>
                </a:lnTo>
                <a:lnTo>
                  <a:pt x="928" y="1438"/>
                </a:lnTo>
                <a:lnTo>
                  <a:pt x="936" y="1430"/>
                </a:lnTo>
                <a:lnTo>
                  <a:pt x="936" y="1430"/>
                </a:lnTo>
                <a:lnTo>
                  <a:pt x="944" y="1421"/>
                </a:lnTo>
                <a:lnTo>
                  <a:pt x="953" y="1414"/>
                </a:lnTo>
                <a:lnTo>
                  <a:pt x="956" y="1408"/>
                </a:lnTo>
                <a:lnTo>
                  <a:pt x="958" y="1403"/>
                </a:lnTo>
                <a:lnTo>
                  <a:pt x="958" y="1397"/>
                </a:lnTo>
                <a:lnTo>
                  <a:pt x="958" y="1389"/>
                </a:lnTo>
                <a:lnTo>
                  <a:pt x="958" y="1389"/>
                </a:lnTo>
                <a:lnTo>
                  <a:pt x="957" y="1362"/>
                </a:lnTo>
                <a:lnTo>
                  <a:pt x="960" y="1324"/>
                </a:lnTo>
                <a:lnTo>
                  <a:pt x="963" y="1302"/>
                </a:lnTo>
                <a:lnTo>
                  <a:pt x="965" y="1276"/>
                </a:lnTo>
                <a:lnTo>
                  <a:pt x="971" y="1250"/>
                </a:lnTo>
                <a:lnTo>
                  <a:pt x="977" y="1223"/>
                </a:lnTo>
                <a:lnTo>
                  <a:pt x="977" y="1223"/>
                </a:lnTo>
                <a:lnTo>
                  <a:pt x="984" y="1198"/>
                </a:lnTo>
                <a:lnTo>
                  <a:pt x="991" y="1175"/>
                </a:lnTo>
                <a:lnTo>
                  <a:pt x="1003" y="1142"/>
                </a:lnTo>
                <a:lnTo>
                  <a:pt x="1009" y="1129"/>
                </a:lnTo>
                <a:lnTo>
                  <a:pt x="1012" y="1119"/>
                </a:lnTo>
                <a:lnTo>
                  <a:pt x="1012" y="1111"/>
                </a:lnTo>
                <a:lnTo>
                  <a:pt x="1010" y="1102"/>
                </a:lnTo>
                <a:lnTo>
                  <a:pt x="1010" y="1102"/>
                </a:lnTo>
                <a:lnTo>
                  <a:pt x="1003" y="1083"/>
                </a:lnTo>
                <a:lnTo>
                  <a:pt x="993" y="1053"/>
                </a:lnTo>
                <a:lnTo>
                  <a:pt x="984" y="1017"/>
                </a:lnTo>
                <a:lnTo>
                  <a:pt x="979" y="998"/>
                </a:lnTo>
                <a:lnTo>
                  <a:pt x="977" y="979"/>
                </a:lnTo>
                <a:lnTo>
                  <a:pt x="977" y="979"/>
                </a:lnTo>
                <a:lnTo>
                  <a:pt x="974" y="944"/>
                </a:lnTo>
                <a:lnTo>
                  <a:pt x="974" y="914"/>
                </a:lnTo>
                <a:lnTo>
                  <a:pt x="974" y="889"/>
                </a:lnTo>
                <a:lnTo>
                  <a:pt x="974" y="889"/>
                </a:lnTo>
                <a:lnTo>
                  <a:pt x="982" y="889"/>
                </a:lnTo>
                <a:lnTo>
                  <a:pt x="1006" y="890"/>
                </a:lnTo>
                <a:lnTo>
                  <a:pt x="1040" y="890"/>
                </a:lnTo>
                <a:lnTo>
                  <a:pt x="1061" y="890"/>
                </a:lnTo>
                <a:lnTo>
                  <a:pt x="1082" y="889"/>
                </a:lnTo>
                <a:lnTo>
                  <a:pt x="1082" y="889"/>
                </a:lnTo>
                <a:lnTo>
                  <a:pt x="1135" y="883"/>
                </a:lnTo>
                <a:lnTo>
                  <a:pt x="1145" y="880"/>
                </a:lnTo>
                <a:lnTo>
                  <a:pt x="1145" y="880"/>
                </a:lnTo>
                <a:lnTo>
                  <a:pt x="1185" y="1060"/>
                </a:lnTo>
                <a:lnTo>
                  <a:pt x="1212" y="1189"/>
                </a:lnTo>
                <a:lnTo>
                  <a:pt x="1220" y="1237"/>
                </a:lnTo>
                <a:lnTo>
                  <a:pt x="1223" y="1254"/>
                </a:lnTo>
                <a:lnTo>
                  <a:pt x="1223" y="1264"/>
                </a:lnTo>
                <a:lnTo>
                  <a:pt x="1223" y="1264"/>
                </a:lnTo>
                <a:lnTo>
                  <a:pt x="1220" y="1283"/>
                </a:lnTo>
                <a:lnTo>
                  <a:pt x="1215" y="1312"/>
                </a:lnTo>
                <a:lnTo>
                  <a:pt x="1195" y="1383"/>
                </a:lnTo>
                <a:lnTo>
                  <a:pt x="1176" y="1446"/>
                </a:lnTo>
                <a:lnTo>
                  <a:pt x="1167" y="1474"/>
                </a:lnTo>
                <a:lnTo>
                  <a:pt x="1167" y="1474"/>
                </a:lnTo>
                <a:lnTo>
                  <a:pt x="1160" y="1490"/>
                </a:lnTo>
                <a:lnTo>
                  <a:pt x="1156" y="1501"/>
                </a:lnTo>
                <a:lnTo>
                  <a:pt x="1156" y="1505"/>
                </a:lnTo>
                <a:lnTo>
                  <a:pt x="1156" y="1508"/>
                </a:lnTo>
                <a:lnTo>
                  <a:pt x="1156" y="1508"/>
                </a:lnTo>
                <a:lnTo>
                  <a:pt x="1159" y="1511"/>
                </a:lnTo>
                <a:lnTo>
                  <a:pt x="1162" y="1511"/>
                </a:lnTo>
                <a:lnTo>
                  <a:pt x="1170" y="1512"/>
                </a:lnTo>
                <a:lnTo>
                  <a:pt x="1178" y="1512"/>
                </a:lnTo>
                <a:lnTo>
                  <a:pt x="1178" y="1512"/>
                </a:lnTo>
                <a:lnTo>
                  <a:pt x="1180" y="1514"/>
                </a:lnTo>
                <a:lnTo>
                  <a:pt x="1183" y="1517"/>
                </a:lnTo>
                <a:lnTo>
                  <a:pt x="1185" y="1518"/>
                </a:lnTo>
                <a:lnTo>
                  <a:pt x="1191" y="1519"/>
                </a:lnTo>
                <a:lnTo>
                  <a:pt x="1198" y="1519"/>
                </a:lnTo>
                <a:lnTo>
                  <a:pt x="1209" y="1519"/>
                </a:lnTo>
                <a:lnTo>
                  <a:pt x="1209" y="1519"/>
                </a:lnTo>
                <a:lnTo>
                  <a:pt x="1230" y="1519"/>
                </a:lnTo>
                <a:lnTo>
                  <a:pt x="1242" y="1519"/>
                </a:lnTo>
                <a:lnTo>
                  <a:pt x="1250" y="1518"/>
                </a:lnTo>
                <a:lnTo>
                  <a:pt x="1258" y="1515"/>
                </a:lnTo>
                <a:lnTo>
                  <a:pt x="1264" y="1510"/>
                </a:lnTo>
                <a:lnTo>
                  <a:pt x="1270" y="1503"/>
                </a:lnTo>
                <a:lnTo>
                  <a:pt x="1272" y="1494"/>
                </a:lnTo>
                <a:lnTo>
                  <a:pt x="1272" y="1494"/>
                </a:lnTo>
                <a:lnTo>
                  <a:pt x="1274" y="1483"/>
                </a:lnTo>
                <a:lnTo>
                  <a:pt x="1274" y="1472"/>
                </a:lnTo>
                <a:lnTo>
                  <a:pt x="1274" y="1453"/>
                </a:lnTo>
                <a:lnTo>
                  <a:pt x="1268" y="1425"/>
                </a:lnTo>
                <a:lnTo>
                  <a:pt x="1268" y="1425"/>
                </a:lnTo>
                <a:lnTo>
                  <a:pt x="1268" y="1421"/>
                </a:lnTo>
                <a:lnTo>
                  <a:pt x="1270" y="1417"/>
                </a:lnTo>
                <a:lnTo>
                  <a:pt x="1272" y="1410"/>
                </a:lnTo>
                <a:lnTo>
                  <a:pt x="1277" y="1401"/>
                </a:lnTo>
                <a:lnTo>
                  <a:pt x="1277" y="1396"/>
                </a:lnTo>
                <a:lnTo>
                  <a:pt x="1277" y="1389"/>
                </a:lnTo>
                <a:lnTo>
                  <a:pt x="1277" y="1389"/>
                </a:lnTo>
                <a:lnTo>
                  <a:pt x="1271" y="1351"/>
                </a:lnTo>
                <a:lnTo>
                  <a:pt x="1270" y="1324"/>
                </a:lnTo>
                <a:lnTo>
                  <a:pt x="1268" y="1286"/>
                </a:lnTo>
                <a:lnTo>
                  <a:pt x="1268" y="1286"/>
                </a:lnTo>
                <a:lnTo>
                  <a:pt x="1270" y="1264"/>
                </a:lnTo>
                <a:lnTo>
                  <a:pt x="1271" y="1237"/>
                </a:lnTo>
                <a:lnTo>
                  <a:pt x="1277" y="1180"/>
                </a:lnTo>
                <a:lnTo>
                  <a:pt x="1281" y="1123"/>
                </a:lnTo>
                <a:lnTo>
                  <a:pt x="1284" y="1099"/>
                </a:lnTo>
                <a:lnTo>
                  <a:pt x="1284" y="1080"/>
                </a:lnTo>
                <a:lnTo>
                  <a:pt x="1284" y="1080"/>
                </a:lnTo>
                <a:lnTo>
                  <a:pt x="1284" y="1043"/>
                </a:lnTo>
                <a:lnTo>
                  <a:pt x="1285" y="1007"/>
                </a:lnTo>
                <a:lnTo>
                  <a:pt x="1288" y="967"/>
                </a:lnTo>
                <a:lnTo>
                  <a:pt x="1288" y="967"/>
                </a:lnTo>
                <a:lnTo>
                  <a:pt x="1288" y="974"/>
                </a:lnTo>
                <a:lnTo>
                  <a:pt x="1292" y="993"/>
                </a:lnTo>
                <a:lnTo>
                  <a:pt x="1299" y="1017"/>
                </a:lnTo>
                <a:lnTo>
                  <a:pt x="1303" y="1028"/>
                </a:lnTo>
                <a:lnTo>
                  <a:pt x="1310" y="1039"/>
                </a:lnTo>
                <a:lnTo>
                  <a:pt x="1310" y="1039"/>
                </a:lnTo>
                <a:lnTo>
                  <a:pt x="1323" y="1063"/>
                </a:lnTo>
                <a:lnTo>
                  <a:pt x="1337" y="1091"/>
                </a:lnTo>
                <a:lnTo>
                  <a:pt x="1347" y="1116"/>
                </a:lnTo>
                <a:lnTo>
                  <a:pt x="1351" y="1133"/>
                </a:lnTo>
                <a:lnTo>
                  <a:pt x="1366" y="1102"/>
                </a:lnTo>
                <a:lnTo>
                  <a:pt x="1366" y="1102"/>
                </a:lnTo>
                <a:lnTo>
                  <a:pt x="1368" y="1109"/>
                </a:lnTo>
                <a:lnTo>
                  <a:pt x="1372" y="1126"/>
                </a:lnTo>
                <a:lnTo>
                  <a:pt x="1379" y="1146"/>
                </a:lnTo>
                <a:lnTo>
                  <a:pt x="1383" y="1153"/>
                </a:lnTo>
                <a:lnTo>
                  <a:pt x="1389" y="1158"/>
                </a:lnTo>
                <a:lnTo>
                  <a:pt x="1389" y="1158"/>
                </a:lnTo>
                <a:lnTo>
                  <a:pt x="1397" y="1165"/>
                </a:lnTo>
                <a:lnTo>
                  <a:pt x="1403" y="1168"/>
                </a:lnTo>
                <a:lnTo>
                  <a:pt x="1407" y="1170"/>
                </a:lnTo>
                <a:lnTo>
                  <a:pt x="1403" y="1144"/>
                </a:lnTo>
                <a:close/>
                <a:moveTo>
                  <a:pt x="1425" y="1156"/>
                </a:moveTo>
                <a:lnTo>
                  <a:pt x="1422" y="1154"/>
                </a:lnTo>
                <a:lnTo>
                  <a:pt x="1422" y="1154"/>
                </a:lnTo>
                <a:lnTo>
                  <a:pt x="1424" y="1158"/>
                </a:lnTo>
                <a:lnTo>
                  <a:pt x="1425" y="1158"/>
                </a:lnTo>
                <a:lnTo>
                  <a:pt x="1425" y="1158"/>
                </a:lnTo>
                <a:lnTo>
                  <a:pt x="1425" y="1156"/>
                </a:lnTo>
                <a:lnTo>
                  <a:pt x="1425" y="115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C5415E9-3EE7-4952-918B-E8FF1BBF3A7D}"/>
              </a:ext>
            </a:extLst>
          </p:cNvPr>
          <p:cNvSpPr>
            <a:spLocks/>
          </p:cNvSpPr>
          <p:nvPr/>
        </p:nvSpPr>
        <p:spPr bwMode="auto">
          <a:xfrm>
            <a:off x="3678469" y="1329952"/>
            <a:ext cx="2526546" cy="2052129"/>
          </a:xfrm>
          <a:custGeom>
            <a:avLst/>
            <a:gdLst>
              <a:gd name="T0" fmla="*/ 523 w 2290"/>
              <a:gd name="T1" fmla="*/ 0 h 1860"/>
              <a:gd name="T2" fmla="*/ 507 w 2290"/>
              <a:gd name="T3" fmla="*/ 79 h 1860"/>
              <a:gd name="T4" fmla="*/ 662 w 2290"/>
              <a:gd name="T5" fmla="*/ 57 h 1860"/>
              <a:gd name="T6" fmla="*/ 655 w 2290"/>
              <a:gd name="T7" fmla="*/ 127 h 1860"/>
              <a:gd name="T8" fmla="*/ 641 w 2290"/>
              <a:gd name="T9" fmla="*/ 215 h 1860"/>
              <a:gd name="T10" fmla="*/ 912 w 2290"/>
              <a:gd name="T11" fmla="*/ 307 h 1860"/>
              <a:gd name="T12" fmla="*/ 1778 w 2290"/>
              <a:gd name="T13" fmla="*/ 288 h 1860"/>
              <a:gd name="T14" fmla="*/ 2105 w 2290"/>
              <a:gd name="T15" fmla="*/ 301 h 1860"/>
              <a:gd name="T16" fmla="*/ 2218 w 2290"/>
              <a:gd name="T17" fmla="*/ 388 h 1860"/>
              <a:gd name="T18" fmla="*/ 2252 w 2290"/>
              <a:gd name="T19" fmla="*/ 510 h 1860"/>
              <a:gd name="T20" fmla="*/ 2218 w 2290"/>
              <a:gd name="T21" fmla="*/ 950 h 1860"/>
              <a:gd name="T22" fmla="*/ 2270 w 2290"/>
              <a:gd name="T23" fmla="*/ 1107 h 1860"/>
              <a:gd name="T24" fmla="*/ 2273 w 2290"/>
              <a:gd name="T25" fmla="*/ 1161 h 1860"/>
              <a:gd name="T26" fmla="*/ 2272 w 2290"/>
              <a:gd name="T27" fmla="*/ 1201 h 1860"/>
              <a:gd name="T28" fmla="*/ 2266 w 2290"/>
              <a:gd name="T29" fmla="*/ 1547 h 1860"/>
              <a:gd name="T30" fmla="*/ 2284 w 2290"/>
              <a:gd name="T31" fmla="*/ 1743 h 1860"/>
              <a:gd name="T32" fmla="*/ 2275 w 2290"/>
              <a:gd name="T33" fmla="*/ 1814 h 1860"/>
              <a:gd name="T34" fmla="*/ 2140 w 2290"/>
              <a:gd name="T35" fmla="*/ 1860 h 1860"/>
              <a:gd name="T36" fmla="*/ 2132 w 2290"/>
              <a:gd name="T37" fmla="*/ 1840 h 1860"/>
              <a:gd name="T38" fmla="*/ 2095 w 2290"/>
              <a:gd name="T39" fmla="*/ 1828 h 1860"/>
              <a:gd name="T40" fmla="*/ 2167 w 2290"/>
              <a:gd name="T41" fmla="*/ 1776 h 1860"/>
              <a:gd name="T42" fmla="*/ 2189 w 2290"/>
              <a:gd name="T43" fmla="*/ 1548 h 1860"/>
              <a:gd name="T44" fmla="*/ 2120 w 2290"/>
              <a:gd name="T45" fmla="*/ 1273 h 1860"/>
              <a:gd name="T46" fmla="*/ 1867 w 2290"/>
              <a:gd name="T47" fmla="*/ 1048 h 1860"/>
              <a:gd name="T48" fmla="*/ 1867 w 2290"/>
              <a:gd name="T49" fmla="*/ 1312 h 1860"/>
              <a:gd name="T50" fmla="*/ 1776 w 2290"/>
              <a:gd name="T51" fmla="*/ 1651 h 1860"/>
              <a:gd name="T52" fmla="*/ 1736 w 2290"/>
              <a:gd name="T53" fmla="*/ 1722 h 1860"/>
              <a:gd name="T54" fmla="*/ 1711 w 2290"/>
              <a:gd name="T55" fmla="*/ 1770 h 1860"/>
              <a:gd name="T56" fmla="*/ 1644 w 2290"/>
              <a:gd name="T57" fmla="*/ 1797 h 1860"/>
              <a:gd name="T58" fmla="*/ 1530 w 2290"/>
              <a:gd name="T59" fmla="*/ 1795 h 1860"/>
              <a:gd name="T60" fmla="*/ 1533 w 2290"/>
              <a:gd name="T61" fmla="*/ 1777 h 1860"/>
              <a:gd name="T62" fmla="*/ 1634 w 2290"/>
              <a:gd name="T63" fmla="*/ 1693 h 1860"/>
              <a:gd name="T64" fmla="*/ 1735 w 2290"/>
              <a:gd name="T65" fmla="*/ 1412 h 1860"/>
              <a:gd name="T66" fmla="*/ 1699 w 2290"/>
              <a:gd name="T67" fmla="*/ 1100 h 1860"/>
              <a:gd name="T68" fmla="*/ 1616 w 2290"/>
              <a:gd name="T69" fmla="*/ 1059 h 1860"/>
              <a:gd name="T70" fmla="*/ 971 w 2290"/>
              <a:gd name="T71" fmla="*/ 1124 h 1860"/>
              <a:gd name="T72" fmla="*/ 970 w 2290"/>
              <a:gd name="T73" fmla="*/ 1464 h 1860"/>
              <a:gd name="T74" fmla="*/ 978 w 2290"/>
              <a:gd name="T75" fmla="*/ 1708 h 1860"/>
              <a:gd name="T76" fmla="*/ 963 w 2290"/>
              <a:gd name="T77" fmla="*/ 1800 h 1860"/>
              <a:gd name="T78" fmla="*/ 813 w 2290"/>
              <a:gd name="T79" fmla="*/ 1818 h 1860"/>
              <a:gd name="T80" fmla="*/ 803 w 2290"/>
              <a:gd name="T81" fmla="*/ 1807 h 1860"/>
              <a:gd name="T82" fmla="*/ 834 w 2290"/>
              <a:gd name="T83" fmla="*/ 1760 h 1860"/>
              <a:gd name="T84" fmla="*/ 900 w 2290"/>
              <a:gd name="T85" fmla="*/ 1617 h 1860"/>
              <a:gd name="T86" fmla="*/ 823 w 2290"/>
              <a:gd name="T87" fmla="*/ 1266 h 1860"/>
              <a:gd name="T88" fmla="*/ 739 w 2290"/>
              <a:gd name="T89" fmla="*/ 1572 h 1860"/>
              <a:gd name="T90" fmla="*/ 743 w 2290"/>
              <a:gd name="T91" fmla="*/ 1738 h 1860"/>
              <a:gd name="T92" fmla="*/ 698 w 2290"/>
              <a:gd name="T93" fmla="*/ 1802 h 1860"/>
              <a:gd name="T94" fmla="*/ 576 w 2290"/>
              <a:gd name="T95" fmla="*/ 1844 h 1860"/>
              <a:gd name="T96" fmla="*/ 507 w 2290"/>
              <a:gd name="T97" fmla="*/ 1839 h 1860"/>
              <a:gd name="T98" fmla="*/ 634 w 2290"/>
              <a:gd name="T99" fmla="*/ 1661 h 1860"/>
              <a:gd name="T100" fmla="*/ 641 w 2290"/>
              <a:gd name="T101" fmla="*/ 1477 h 1860"/>
              <a:gd name="T102" fmla="*/ 684 w 2290"/>
              <a:gd name="T103" fmla="*/ 1211 h 1860"/>
              <a:gd name="T104" fmla="*/ 610 w 2290"/>
              <a:gd name="T105" fmla="*/ 1089 h 1860"/>
              <a:gd name="T106" fmla="*/ 334 w 2290"/>
              <a:gd name="T107" fmla="*/ 484 h 1860"/>
              <a:gd name="T108" fmla="*/ 139 w 2290"/>
              <a:gd name="T109" fmla="*/ 394 h 1860"/>
              <a:gd name="T110" fmla="*/ 27 w 2290"/>
              <a:gd name="T111" fmla="*/ 364 h 1860"/>
              <a:gd name="T112" fmla="*/ 14 w 2290"/>
              <a:gd name="T113" fmla="*/ 329 h 1860"/>
              <a:gd name="T114" fmla="*/ 10 w 2290"/>
              <a:gd name="T115" fmla="*/ 262 h 1860"/>
              <a:gd name="T116" fmla="*/ 58 w 2290"/>
              <a:gd name="T117" fmla="*/ 255 h 1860"/>
              <a:gd name="T118" fmla="*/ 255 w 2290"/>
              <a:gd name="T119" fmla="*/ 127 h 1860"/>
              <a:gd name="T120" fmla="*/ 439 w 2290"/>
              <a:gd name="T121" fmla="*/ 55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90" h="1860">
                <a:moveTo>
                  <a:pt x="439" y="55"/>
                </a:moveTo>
                <a:lnTo>
                  <a:pt x="439" y="55"/>
                </a:lnTo>
                <a:lnTo>
                  <a:pt x="454" y="47"/>
                </a:lnTo>
                <a:lnTo>
                  <a:pt x="470" y="37"/>
                </a:lnTo>
                <a:lnTo>
                  <a:pt x="484" y="27"/>
                </a:lnTo>
                <a:lnTo>
                  <a:pt x="495" y="17"/>
                </a:lnTo>
                <a:lnTo>
                  <a:pt x="506" y="9"/>
                </a:lnTo>
                <a:lnTo>
                  <a:pt x="514" y="3"/>
                </a:lnTo>
                <a:lnTo>
                  <a:pt x="520" y="0"/>
                </a:lnTo>
                <a:lnTo>
                  <a:pt x="523" y="0"/>
                </a:lnTo>
                <a:lnTo>
                  <a:pt x="524" y="3"/>
                </a:lnTo>
                <a:lnTo>
                  <a:pt x="524" y="3"/>
                </a:lnTo>
                <a:lnTo>
                  <a:pt x="526" y="6"/>
                </a:lnTo>
                <a:lnTo>
                  <a:pt x="526" y="9"/>
                </a:lnTo>
                <a:lnTo>
                  <a:pt x="524" y="19"/>
                </a:lnTo>
                <a:lnTo>
                  <a:pt x="516" y="44"/>
                </a:lnTo>
                <a:lnTo>
                  <a:pt x="512" y="57"/>
                </a:lnTo>
                <a:lnTo>
                  <a:pt x="507" y="68"/>
                </a:lnTo>
                <a:lnTo>
                  <a:pt x="507" y="76"/>
                </a:lnTo>
                <a:lnTo>
                  <a:pt x="507" y="79"/>
                </a:lnTo>
                <a:lnTo>
                  <a:pt x="509" y="82"/>
                </a:lnTo>
                <a:lnTo>
                  <a:pt x="509" y="82"/>
                </a:lnTo>
                <a:lnTo>
                  <a:pt x="519" y="90"/>
                </a:lnTo>
                <a:lnTo>
                  <a:pt x="524" y="93"/>
                </a:lnTo>
                <a:lnTo>
                  <a:pt x="524" y="93"/>
                </a:lnTo>
                <a:lnTo>
                  <a:pt x="531" y="92"/>
                </a:lnTo>
                <a:lnTo>
                  <a:pt x="548" y="88"/>
                </a:lnTo>
                <a:lnTo>
                  <a:pt x="596" y="74"/>
                </a:lnTo>
                <a:lnTo>
                  <a:pt x="645" y="61"/>
                </a:lnTo>
                <a:lnTo>
                  <a:pt x="662" y="57"/>
                </a:lnTo>
                <a:lnTo>
                  <a:pt x="670" y="55"/>
                </a:lnTo>
                <a:lnTo>
                  <a:pt x="670" y="55"/>
                </a:lnTo>
                <a:lnTo>
                  <a:pt x="673" y="58"/>
                </a:lnTo>
                <a:lnTo>
                  <a:pt x="676" y="62"/>
                </a:lnTo>
                <a:lnTo>
                  <a:pt x="677" y="69"/>
                </a:lnTo>
                <a:lnTo>
                  <a:pt x="677" y="78"/>
                </a:lnTo>
                <a:lnTo>
                  <a:pt x="674" y="88"/>
                </a:lnTo>
                <a:lnTo>
                  <a:pt x="670" y="100"/>
                </a:lnTo>
                <a:lnTo>
                  <a:pt x="664" y="113"/>
                </a:lnTo>
                <a:lnTo>
                  <a:pt x="655" y="127"/>
                </a:lnTo>
                <a:lnTo>
                  <a:pt x="655" y="127"/>
                </a:lnTo>
                <a:lnTo>
                  <a:pt x="636" y="149"/>
                </a:lnTo>
                <a:lnTo>
                  <a:pt x="624" y="165"/>
                </a:lnTo>
                <a:lnTo>
                  <a:pt x="617" y="173"/>
                </a:lnTo>
                <a:lnTo>
                  <a:pt x="615" y="177"/>
                </a:lnTo>
                <a:lnTo>
                  <a:pt x="614" y="179"/>
                </a:lnTo>
                <a:lnTo>
                  <a:pt x="614" y="179"/>
                </a:lnTo>
                <a:lnTo>
                  <a:pt x="617" y="184"/>
                </a:lnTo>
                <a:lnTo>
                  <a:pt x="622" y="191"/>
                </a:lnTo>
                <a:lnTo>
                  <a:pt x="641" y="215"/>
                </a:lnTo>
                <a:lnTo>
                  <a:pt x="664" y="241"/>
                </a:lnTo>
                <a:lnTo>
                  <a:pt x="685" y="262"/>
                </a:lnTo>
                <a:lnTo>
                  <a:pt x="685" y="262"/>
                </a:lnTo>
                <a:lnTo>
                  <a:pt x="691" y="266"/>
                </a:lnTo>
                <a:lnTo>
                  <a:pt x="701" y="270"/>
                </a:lnTo>
                <a:lnTo>
                  <a:pt x="730" y="279"/>
                </a:lnTo>
                <a:lnTo>
                  <a:pt x="767" y="287"/>
                </a:lnTo>
                <a:lnTo>
                  <a:pt x="806" y="294"/>
                </a:lnTo>
                <a:lnTo>
                  <a:pt x="879" y="304"/>
                </a:lnTo>
                <a:lnTo>
                  <a:pt x="912" y="307"/>
                </a:lnTo>
                <a:lnTo>
                  <a:pt x="912" y="307"/>
                </a:lnTo>
                <a:lnTo>
                  <a:pt x="955" y="308"/>
                </a:lnTo>
                <a:lnTo>
                  <a:pt x="1058" y="311"/>
                </a:lnTo>
                <a:lnTo>
                  <a:pt x="1127" y="311"/>
                </a:lnTo>
                <a:lnTo>
                  <a:pt x="1205" y="311"/>
                </a:lnTo>
                <a:lnTo>
                  <a:pt x="1289" y="309"/>
                </a:lnTo>
                <a:lnTo>
                  <a:pt x="1376" y="307"/>
                </a:lnTo>
                <a:lnTo>
                  <a:pt x="1376" y="307"/>
                </a:lnTo>
                <a:lnTo>
                  <a:pt x="1572" y="298"/>
                </a:lnTo>
                <a:lnTo>
                  <a:pt x="1778" y="288"/>
                </a:lnTo>
                <a:lnTo>
                  <a:pt x="1872" y="286"/>
                </a:lnTo>
                <a:lnTo>
                  <a:pt x="1951" y="284"/>
                </a:lnTo>
                <a:lnTo>
                  <a:pt x="2011" y="284"/>
                </a:lnTo>
                <a:lnTo>
                  <a:pt x="2032" y="286"/>
                </a:lnTo>
                <a:lnTo>
                  <a:pt x="2046" y="288"/>
                </a:lnTo>
                <a:lnTo>
                  <a:pt x="2046" y="288"/>
                </a:lnTo>
                <a:lnTo>
                  <a:pt x="2064" y="293"/>
                </a:lnTo>
                <a:lnTo>
                  <a:pt x="2078" y="295"/>
                </a:lnTo>
                <a:lnTo>
                  <a:pt x="2097" y="300"/>
                </a:lnTo>
                <a:lnTo>
                  <a:pt x="2105" y="301"/>
                </a:lnTo>
                <a:lnTo>
                  <a:pt x="2111" y="305"/>
                </a:lnTo>
                <a:lnTo>
                  <a:pt x="2119" y="311"/>
                </a:lnTo>
                <a:lnTo>
                  <a:pt x="2127" y="318"/>
                </a:lnTo>
                <a:lnTo>
                  <a:pt x="2127" y="318"/>
                </a:lnTo>
                <a:lnTo>
                  <a:pt x="2140" y="329"/>
                </a:lnTo>
                <a:lnTo>
                  <a:pt x="2155" y="339"/>
                </a:lnTo>
                <a:lnTo>
                  <a:pt x="2174" y="352"/>
                </a:lnTo>
                <a:lnTo>
                  <a:pt x="2192" y="364"/>
                </a:lnTo>
                <a:lnTo>
                  <a:pt x="2210" y="380"/>
                </a:lnTo>
                <a:lnTo>
                  <a:pt x="2218" y="388"/>
                </a:lnTo>
                <a:lnTo>
                  <a:pt x="2227" y="398"/>
                </a:lnTo>
                <a:lnTo>
                  <a:pt x="2234" y="408"/>
                </a:lnTo>
                <a:lnTo>
                  <a:pt x="2241" y="418"/>
                </a:lnTo>
                <a:lnTo>
                  <a:pt x="2247" y="430"/>
                </a:lnTo>
                <a:lnTo>
                  <a:pt x="2251" y="443"/>
                </a:lnTo>
                <a:lnTo>
                  <a:pt x="2251" y="443"/>
                </a:lnTo>
                <a:lnTo>
                  <a:pt x="2252" y="450"/>
                </a:lnTo>
                <a:lnTo>
                  <a:pt x="2254" y="458"/>
                </a:lnTo>
                <a:lnTo>
                  <a:pt x="2254" y="482"/>
                </a:lnTo>
                <a:lnTo>
                  <a:pt x="2252" y="510"/>
                </a:lnTo>
                <a:lnTo>
                  <a:pt x="2249" y="543"/>
                </a:lnTo>
                <a:lnTo>
                  <a:pt x="2239" y="618"/>
                </a:lnTo>
                <a:lnTo>
                  <a:pt x="2228" y="701"/>
                </a:lnTo>
                <a:lnTo>
                  <a:pt x="2218" y="786"/>
                </a:lnTo>
                <a:lnTo>
                  <a:pt x="2214" y="825"/>
                </a:lnTo>
                <a:lnTo>
                  <a:pt x="2213" y="863"/>
                </a:lnTo>
                <a:lnTo>
                  <a:pt x="2211" y="896"/>
                </a:lnTo>
                <a:lnTo>
                  <a:pt x="2214" y="926"/>
                </a:lnTo>
                <a:lnTo>
                  <a:pt x="2216" y="939"/>
                </a:lnTo>
                <a:lnTo>
                  <a:pt x="2218" y="950"/>
                </a:lnTo>
                <a:lnTo>
                  <a:pt x="2221" y="960"/>
                </a:lnTo>
                <a:lnTo>
                  <a:pt x="2225" y="968"/>
                </a:lnTo>
                <a:lnTo>
                  <a:pt x="2225" y="968"/>
                </a:lnTo>
                <a:lnTo>
                  <a:pt x="2239" y="998"/>
                </a:lnTo>
                <a:lnTo>
                  <a:pt x="2251" y="1023"/>
                </a:lnTo>
                <a:lnTo>
                  <a:pt x="2259" y="1047"/>
                </a:lnTo>
                <a:lnTo>
                  <a:pt x="2263" y="1066"/>
                </a:lnTo>
                <a:lnTo>
                  <a:pt x="2268" y="1083"/>
                </a:lnTo>
                <a:lnTo>
                  <a:pt x="2269" y="1095"/>
                </a:lnTo>
                <a:lnTo>
                  <a:pt x="2270" y="1107"/>
                </a:lnTo>
                <a:lnTo>
                  <a:pt x="2270" y="1107"/>
                </a:lnTo>
                <a:lnTo>
                  <a:pt x="2270" y="1109"/>
                </a:lnTo>
                <a:lnTo>
                  <a:pt x="2269" y="1109"/>
                </a:lnTo>
                <a:lnTo>
                  <a:pt x="2266" y="1107"/>
                </a:lnTo>
                <a:lnTo>
                  <a:pt x="2262" y="1104"/>
                </a:lnTo>
                <a:lnTo>
                  <a:pt x="2262" y="1104"/>
                </a:lnTo>
                <a:lnTo>
                  <a:pt x="2269" y="1131"/>
                </a:lnTo>
                <a:lnTo>
                  <a:pt x="2273" y="1151"/>
                </a:lnTo>
                <a:lnTo>
                  <a:pt x="2273" y="1161"/>
                </a:lnTo>
                <a:lnTo>
                  <a:pt x="2273" y="1161"/>
                </a:lnTo>
                <a:lnTo>
                  <a:pt x="2272" y="1161"/>
                </a:lnTo>
                <a:lnTo>
                  <a:pt x="2269" y="1161"/>
                </a:lnTo>
                <a:lnTo>
                  <a:pt x="2262" y="1158"/>
                </a:lnTo>
                <a:lnTo>
                  <a:pt x="2251" y="1152"/>
                </a:lnTo>
                <a:lnTo>
                  <a:pt x="2251" y="1163"/>
                </a:lnTo>
                <a:lnTo>
                  <a:pt x="2251" y="1163"/>
                </a:lnTo>
                <a:lnTo>
                  <a:pt x="2256" y="1170"/>
                </a:lnTo>
                <a:lnTo>
                  <a:pt x="2261" y="1177"/>
                </a:lnTo>
                <a:lnTo>
                  <a:pt x="2266" y="1189"/>
                </a:lnTo>
                <a:lnTo>
                  <a:pt x="2272" y="1201"/>
                </a:lnTo>
                <a:lnTo>
                  <a:pt x="2276" y="1218"/>
                </a:lnTo>
                <a:lnTo>
                  <a:pt x="2280" y="1236"/>
                </a:lnTo>
                <a:lnTo>
                  <a:pt x="2282" y="1257"/>
                </a:lnTo>
                <a:lnTo>
                  <a:pt x="2282" y="1257"/>
                </a:lnTo>
                <a:lnTo>
                  <a:pt x="2280" y="1286"/>
                </a:lnTo>
                <a:lnTo>
                  <a:pt x="2279" y="1321"/>
                </a:lnTo>
                <a:lnTo>
                  <a:pt x="2272" y="1405"/>
                </a:lnTo>
                <a:lnTo>
                  <a:pt x="2266" y="1488"/>
                </a:lnTo>
                <a:lnTo>
                  <a:pt x="2265" y="1521"/>
                </a:lnTo>
                <a:lnTo>
                  <a:pt x="2266" y="1547"/>
                </a:lnTo>
                <a:lnTo>
                  <a:pt x="2266" y="1547"/>
                </a:lnTo>
                <a:lnTo>
                  <a:pt x="2273" y="1596"/>
                </a:lnTo>
                <a:lnTo>
                  <a:pt x="2283" y="1651"/>
                </a:lnTo>
                <a:lnTo>
                  <a:pt x="2286" y="1677"/>
                </a:lnTo>
                <a:lnTo>
                  <a:pt x="2289" y="1700"/>
                </a:lnTo>
                <a:lnTo>
                  <a:pt x="2290" y="1718"/>
                </a:lnTo>
                <a:lnTo>
                  <a:pt x="2290" y="1727"/>
                </a:lnTo>
                <a:lnTo>
                  <a:pt x="2289" y="1732"/>
                </a:lnTo>
                <a:lnTo>
                  <a:pt x="2289" y="1732"/>
                </a:lnTo>
                <a:lnTo>
                  <a:pt x="2284" y="1743"/>
                </a:lnTo>
                <a:lnTo>
                  <a:pt x="2283" y="1748"/>
                </a:lnTo>
                <a:lnTo>
                  <a:pt x="2280" y="1752"/>
                </a:lnTo>
                <a:lnTo>
                  <a:pt x="2277" y="1766"/>
                </a:lnTo>
                <a:lnTo>
                  <a:pt x="2277" y="1766"/>
                </a:lnTo>
                <a:lnTo>
                  <a:pt x="2276" y="1776"/>
                </a:lnTo>
                <a:lnTo>
                  <a:pt x="2277" y="1783"/>
                </a:lnTo>
                <a:lnTo>
                  <a:pt x="2280" y="1795"/>
                </a:lnTo>
                <a:lnTo>
                  <a:pt x="2282" y="1801"/>
                </a:lnTo>
                <a:lnTo>
                  <a:pt x="2280" y="1807"/>
                </a:lnTo>
                <a:lnTo>
                  <a:pt x="2275" y="1814"/>
                </a:lnTo>
                <a:lnTo>
                  <a:pt x="2266" y="1822"/>
                </a:lnTo>
                <a:lnTo>
                  <a:pt x="2266" y="1822"/>
                </a:lnTo>
                <a:lnTo>
                  <a:pt x="2247" y="1837"/>
                </a:lnTo>
                <a:lnTo>
                  <a:pt x="2230" y="1847"/>
                </a:lnTo>
                <a:lnTo>
                  <a:pt x="2223" y="1852"/>
                </a:lnTo>
                <a:lnTo>
                  <a:pt x="2214" y="1853"/>
                </a:lnTo>
                <a:lnTo>
                  <a:pt x="2206" y="1854"/>
                </a:lnTo>
                <a:lnTo>
                  <a:pt x="2195" y="1856"/>
                </a:lnTo>
                <a:lnTo>
                  <a:pt x="2195" y="1856"/>
                </a:lnTo>
                <a:lnTo>
                  <a:pt x="2140" y="1860"/>
                </a:lnTo>
                <a:lnTo>
                  <a:pt x="2127" y="1860"/>
                </a:lnTo>
                <a:lnTo>
                  <a:pt x="2118" y="1860"/>
                </a:lnTo>
                <a:lnTo>
                  <a:pt x="2113" y="1859"/>
                </a:lnTo>
                <a:lnTo>
                  <a:pt x="2112" y="1857"/>
                </a:lnTo>
                <a:lnTo>
                  <a:pt x="2113" y="1856"/>
                </a:lnTo>
                <a:lnTo>
                  <a:pt x="2113" y="1856"/>
                </a:lnTo>
                <a:lnTo>
                  <a:pt x="2119" y="1849"/>
                </a:lnTo>
                <a:lnTo>
                  <a:pt x="2126" y="1844"/>
                </a:lnTo>
                <a:lnTo>
                  <a:pt x="2132" y="1840"/>
                </a:lnTo>
                <a:lnTo>
                  <a:pt x="2132" y="1840"/>
                </a:lnTo>
                <a:lnTo>
                  <a:pt x="2122" y="1843"/>
                </a:lnTo>
                <a:lnTo>
                  <a:pt x="2102" y="1847"/>
                </a:lnTo>
                <a:lnTo>
                  <a:pt x="2092" y="1847"/>
                </a:lnTo>
                <a:lnTo>
                  <a:pt x="2085" y="1847"/>
                </a:lnTo>
                <a:lnTo>
                  <a:pt x="2084" y="1846"/>
                </a:lnTo>
                <a:lnTo>
                  <a:pt x="2083" y="1843"/>
                </a:lnTo>
                <a:lnTo>
                  <a:pt x="2084" y="1840"/>
                </a:lnTo>
                <a:lnTo>
                  <a:pt x="2087" y="1836"/>
                </a:lnTo>
                <a:lnTo>
                  <a:pt x="2087" y="1836"/>
                </a:lnTo>
                <a:lnTo>
                  <a:pt x="2095" y="1828"/>
                </a:lnTo>
                <a:lnTo>
                  <a:pt x="2106" y="1819"/>
                </a:lnTo>
                <a:lnTo>
                  <a:pt x="2132" y="1804"/>
                </a:lnTo>
                <a:lnTo>
                  <a:pt x="2153" y="1793"/>
                </a:lnTo>
                <a:lnTo>
                  <a:pt x="2161" y="1788"/>
                </a:lnTo>
                <a:lnTo>
                  <a:pt x="2161" y="1773"/>
                </a:lnTo>
                <a:lnTo>
                  <a:pt x="2161" y="1773"/>
                </a:lnTo>
                <a:lnTo>
                  <a:pt x="2162" y="1771"/>
                </a:lnTo>
                <a:lnTo>
                  <a:pt x="2162" y="1773"/>
                </a:lnTo>
                <a:lnTo>
                  <a:pt x="2165" y="1776"/>
                </a:lnTo>
                <a:lnTo>
                  <a:pt x="2167" y="1776"/>
                </a:lnTo>
                <a:lnTo>
                  <a:pt x="2169" y="1773"/>
                </a:lnTo>
                <a:lnTo>
                  <a:pt x="2174" y="1764"/>
                </a:lnTo>
                <a:lnTo>
                  <a:pt x="2176" y="1750"/>
                </a:lnTo>
                <a:lnTo>
                  <a:pt x="2181" y="1728"/>
                </a:lnTo>
                <a:lnTo>
                  <a:pt x="2181" y="1728"/>
                </a:lnTo>
                <a:lnTo>
                  <a:pt x="2183" y="1697"/>
                </a:lnTo>
                <a:lnTo>
                  <a:pt x="2186" y="1663"/>
                </a:lnTo>
                <a:lnTo>
                  <a:pt x="2188" y="1625"/>
                </a:lnTo>
                <a:lnTo>
                  <a:pt x="2189" y="1586"/>
                </a:lnTo>
                <a:lnTo>
                  <a:pt x="2189" y="1548"/>
                </a:lnTo>
                <a:lnTo>
                  <a:pt x="2188" y="1512"/>
                </a:lnTo>
                <a:lnTo>
                  <a:pt x="2185" y="1478"/>
                </a:lnTo>
                <a:lnTo>
                  <a:pt x="2181" y="1450"/>
                </a:lnTo>
                <a:lnTo>
                  <a:pt x="2181" y="1450"/>
                </a:lnTo>
                <a:lnTo>
                  <a:pt x="2174" y="1425"/>
                </a:lnTo>
                <a:lnTo>
                  <a:pt x="2168" y="1401"/>
                </a:lnTo>
                <a:lnTo>
                  <a:pt x="2153" y="1354"/>
                </a:lnTo>
                <a:lnTo>
                  <a:pt x="2137" y="1312"/>
                </a:lnTo>
                <a:lnTo>
                  <a:pt x="2120" y="1273"/>
                </a:lnTo>
                <a:lnTo>
                  <a:pt x="2120" y="1273"/>
                </a:lnTo>
                <a:lnTo>
                  <a:pt x="2102" y="1232"/>
                </a:lnTo>
                <a:lnTo>
                  <a:pt x="2084" y="1194"/>
                </a:lnTo>
                <a:lnTo>
                  <a:pt x="2064" y="1152"/>
                </a:lnTo>
                <a:lnTo>
                  <a:pt x="2012" y="1033"/>
                </a:lnTo>
                <a:lnTo>
                  <a:pt x="2012" y="1033"/>
                </a:lnTo>
                <a:lnTo>
                  <a:pt x="1938" y="1037"/>
                </a:lnTo>
                <a:lnTo>
                  <a:pt x="1889" y="1043"/>
                </a:lnTo>
                <a:lnTo>
                  <a:pt x="1872" y="1045"/>
                </a:lnTo>
                <a:lnTo>
                  <a:pt x="1868" y="1047"/>
                </a:lnTo>
                <a:lnTo>
                  <a:pt x="1867" y="1048"/>
                </a:lnTo>
                <a:lnTo>
                  <a:pt x="1867" y="1048"/>
                </a:lnTo>
                <a:lnTo>
                  <a:pt x="1871" y="1134"/>
                </a:lnTo>
                <a:lnTo>
                  <a:pt x="1874" y="1200"/>
                </a:lnTo>
                <a:lnTo>
                  <a:pt x="1878" y="1246"/>
                </a:lnTo>
                <a:lnTo>
                  <a:pt x="1878" y="1246"/>
                </a:lnTo>
                <a:lnTo>
                  <a:pt x="1878" y="1260"/>
                </a:lnTo>
                <a:lnTo>
                  <a:pt x="1878" y="1271"/>
                </a:lnTo>
                <a:lnTo>
                  <a:pt x="1877" y="1281"/>
                </a:lnTo>
                <a:lnTo>
                  <a:pt x="1875" y="1290"/>
                </a:lnTo>
                <a:lnTo>
                  <a:pt x="1867" y="1312"/>
                </a:lnTo>
                <a:lnTo>
                  <a:pt x="1856" y="1345"/>
                </a:lnTo>
                <a:lnTo>
                  <a:pt x="1856" y="1345"/>
                </a:lnTo>
                <a:lnTo>
                  <a:pt x="1847" y="1370"/>
                </a:lnTo>
                <a:lnTo>
                  <a:pt x="1840" y="1403"/>
                </a:lnTo>
                <a:lnTo>
                  <a:pt x="1822" y="1485"/>
                </a:lnTo>
                <a:lnTo>
                  <a:pt x="1802" y="1568"/>
                </a:lnTo>
                <a:lnTo>
                  <a:pt x="1794" y="1603"/>
                </a:lnTo>
                <a:lnTo>
                  <a:pt x="1784" y="1630"/>
                </a:lnTo>
                <a:lnTo>
                  <a:pt x="1784" y="1630"/>
                </a:lnTo>
                <a:lnTo>
                  <a:pt x="1776" y="1651"/>
                </a:lnTo>
                <a:lnTo>
                  <a:pt x="1771" y="1668"/>
                </a:lnTo>
                <a:lnTo>
                  <a:pt x="1766" y="1690"/>
                </a:lnTo>
                <a:lnTo>
                  <a:pt x="1763" y="1704"/>
                </a:lnTo>
                <a:lnTo>
                  <a:pt x="1762" y="1712"/>
                </a:lnTo>
                <a:lnTo>
                  <a:pt x="1762" y="1712"/>
                </a:lnTo>
                <a:lnTo>
                  <a:pt x="1759" y="1715"/>
                </a:lnTo>
                <a:lnTo>
                  <a:pt x="1756" y="1718"/>
                </a:lnTo>
                <a:lnTo>
                  <a:pt x="1746" y="1719"/>
                </a:lnTo>
                <a:lnTo>
                  <a:pt x="1742" y="1721"/>
                </a:lnTo>
                <a:lnTo>
                  <a:pt x="1736" y="1722"/>
                </a:lnTo>
                <a:lnTo>
                  <a:pt x="1732" y="1727"/>
                </a:lnTo>
                <a:lnTo>
                  <a:pt x="1728" y="1732"/>
                </a:lnTo>
                <a:lnTo>
                  <a:pt x="1728" y="1732"/>
                </a:lnTo>
                <a:lnTo>
                  <a:pt x="1721" y="1741"/>
                </a:lnTo>
                <a:lnTo>
                  <a:pt x="1717" y="1746"/>
                </a:lnTo>
                <a:lnTo>
                  <a:pt x="1714" y="1752"/>
                </a:lnTo>
                <a:lnTo>
                  <a:pt x="1713" y="1757"/>
                </a:lnTo>
                <a:lnTo>
                  <a:pt x="1713" y="1757"/>
                </a:lnTo>
                <a:lnTo>
                  <a:pt x="1713" y="1766"/>
                </a:lnTo>
                <a:lnTo>
                  <a:pt x="1711" y="1770"/>
                </a:lnTo>
                <a:lnTo>
                  <a:pt x="1708" y="1774"/>
                </a:lnTo>
                <a:lnTo>
                  <a:pt x="1706" y="1777"/>
                </a:lnTo>
                <a:lnTo>
                  <a:pt x="1700" y="1780"/>
                </a:lnTo>
                <a:lnTo>
                  <a:pt x="1694" y="1783"/>
                </a:lnTo>
                <a:lnTo>
                  <a:pt x="1687" y="1784"/>
                </a:lnTo>
                <a:lnTo>
                  <a:pt x="1687" y="1784"/>
                </a:lnTo>
                <a:lnTo>
                  <a:pt x="1679" y="1785"/>
                </a:lnTo>
                <a:lnTo>
                  <a:pt x="1671" y="1788"/>
                </a:lnTo>
                <a:lnTo>
                  <a:pt x="1654" y="1794"/>
                </a:lnTo>
                <a:lnTo>
                  <a:pt x="1644" y="1797"/>
                </a:lnTo>
                <a:lnTo>
                  <a:pt x="1630" y="1800"/>
                </a:lnTo>
                <a:lnTo>
                  <a:pt x="1613" y="1802"/>
                </a:lnTo>
                <a:lnTo>
                  <a:pt x="1593" y="1802"/>
                </a:lnTo>
                <a:lnTo>
                  <a:pt x="1593" y="1802"/>
                </a:lnTo>
                <a:lnTo>
                  <a:pt x="1574" y="1804"/>
                </a:lnTo>
                <a:lnTo>
                  <a:pt x="1557" y="1802"/>
                </a:lnTo>
                <a:lnTo>
                  <a:pt x="1546" y="1801"/>
                </a:lnTo>
                <a:lnTo>
                  <a:pt x="1537" y="1800"/>
                </a:lnTo>
                <a:lnTo>
                  <a:pt x="1533" y="1798"/>
                </a:lnTo>
                <a:lnTo>
                  <a:pt x="1530" y="1795"/>
                </a:lnTo>
                <a:lnTo>
                  <a:pt x="1530" y="1794"/>
                </a:lnTo>
                <a:lnTo>
                  <a:pt x="1533" y="1791"/>
                </a:lnTo>
                <a:lnTo>
                  <a:pt x="1533" y="1791"/>
                </a:lnTo>
                <a:lnTo>
                  <a:pt x="1535" y="1790"/>
                </a:lnTo>
                <a:lnTo>
                  <a:pt x="1535" y="1788"/>
                </a:lnTo>
                <a:lnTo>
                  <a:pt x="1529" y="1785"/>
                </a:lnTo>
                <a:lnTo>
                  <a:pt x="1526" y="1784"/>
                </a:lnTo>
                <a:lnTo>
                  <a:pt x="1525" y="1781"/>
                </a:lnTo>
                <a:lnTo>
                  <a:pt x="1528" y="1780"/>
                </a:lnTo>
                <a:lnTo>
                  <a:pt x="1533" y="1777"/>
                </a:lnTo>
                <a:lnTo>
                  <a:pt x="1533" y="1777"/>
                </a:lnTo>
                <a:lnTo>
                  <a:pt x="1550" y="1771"/>
                </a:lnTo>
                <a:lnTo>
                  <a:pt x="1567" y="1763"/>
                </a:lnTo>
                <a:lnTo>
                  <a:pt x="1575" y="1757"/>
                </a:lnTo>
                <a:lnTo>
                  <a:pt x="1584" y="1750"/>
                </a:lnTo>
                <a:lnTo>
                  <a:pt x="1593" y="1742"/>
                </a:lnTo>
                <a:lnTo>
                  <a:pt x="1605" y="1732"/>
                </a:lnTo>
                <a:lnTo>
                  <a:pt x="1605" y="1732"/>
                </a:lnTo>
                <a:lnTo>
                  <a:pt x="1626" y="1707"/>
                </a:lnTo>
                <a:lnTo>
                  <a:pt x="1634" y="1693"/>
                </a:lnTo>
                <a:lnTo>
                  <a:pt x="1644" y="1679"/>
                </a:lnTo>
                <a:lnTo>
                  <a:pt x="1652" y="1662"/>
                </a:lnTo>
                <a:lnTo>
                  <a:pt x="1662" y="1645"/>
                </a:lnTo>
                <a:lnTo>
                  <a:pt x="1679" y="1604"/>
                </a:lnTo>
                <a:lnTo>
                  <a:pt x="1679" y="1604"/>
                </a:lnTo>
                <a:lnTo>
                  <a:pt x="1697" y="1552"/>
                </a:lnTo>
                <a:lnTo>
                  <a:pt x="1714" y="1495"/>
                </a:lnTo>
                <a:lnTo>
                  <a:pt x="1728" y="1444"/>
                </a:lnTo>
                <a:lnTo>
                  <a:pt x="1735" y="1412"/>
                </a:lnTo>
                <a:lnTo>
                  <a:pt x="1735" y="1412"/>
                </a:lnTo>
                <a:lnTo>
                  <a:pt x="1735" y="1394"/>
                </a:lnTo>
                <a:lnTo>
                  <a:pt x="1734" y="1360"/>
                </a:lnTo>
                <a:lnTo>
                  <a:pt x="1729" y="1315"/>
                </a:lnTo>
                <a:lnTo>
                  <a:pt x="1725" y="1266"/>
                </a:lnTo>
                <a:lnTo>
                  <a:pt x="1718" y="1214"/>
                </a:lnTo>
                <a:lnTo>
                  <a:pt x="1711" y="1166"/>
                </a:lnTo>
                <a:lnTo>
                  <a:pt x="1704" y="1127"/>
                </a:lnTo>
                <a:lnTo>
                  <a:pt x="1701" y="1111"/>
                </a:lnTo>
                <a:lnTo>
                  <a:pt x="1699" y="1100"/>
                </a:lnTo>
                <a:lnTo>
                  <a:pt x="1699" y="1100"/>
                </a:lnTo>
                <a:lnTo>
                  <a:pt x="1690" y="1083"/>
                </a:lnTo>
                <a:lnTo>
                  <a:pt x="1686" y="1078"/>
                </a:lnTo>
                <a:lnTo>
                  <a:pt x="1682" y="1072"/>
                </a:lnTo>
                <a:lnTo>
                  <a:pt x="1678" y="1068"/>
                </a:lnTo>
                <a:lnTo>
                  <a:pt x="1672" y="1064"/>
                </a:lnTo>
                <a:lnTo>
                  <a:pt x="1661" y="1059"/>
                </a:lnTo>
                <a:lnTo>
                  <a:pt x="1650" y="1057"/>
                </a:lnTo>
                <a:lnTo>
                  <a:pt x="1638" y="1057"/>
                </a:lnTo>
                <a:lnTo>
                  <a:pt x="1627" y="1057"/>
                </a:lnTo>
                <a:lnTo>
                  <a:pt x="1616" y="1059"/>
                </a:lnTo>
                <a:lnTo>
                  <a:pt x="1616" y="1059"/>
                </a:lnTo>
                <a:lnTo>
                  <a:pt x="1570" y="1064"/>
                </a:lnTo>
                <a:lnTo>
                  <a:pt x="1486" y="1072"/>
                </a:lnTo>
                <a:lnTo>
                  <a:pt x="1373" y="1082"/>
                </a:lnTo>
                <a:lnTo>
                  <a:pt x="1246" y="1093"/>
                </a:lnTo>
                <a:lnTo>
                  <a:pt x="1246" y="1093"/>
                </a:lnTo>
                <a:lnTo>
                  <a:pt x="1128" y="1103"/>
                </a:lnTo>
                <a:lnTo>
                  <a:pt x="1041" y="1113"/>
                </a:lnTo>
                <a:lnTo>
                  <a:pt x="985" y="1121"/>
                </a:lnTo>
                <a:lnTo>
                  <a:pt x="971" y="1124"/>
                </a:lnTo>
                <a:lnTo>
                  <a:pt x="966" y="1127"/>
                </a:lnTo>
                <a:lnTo>
                  <a:pt x="966" y="1127"/>
                </a:lnTo>
                <a:lnTo>
                  <a:pt x="964" y="1138"/>
                </a:lnTo>
                <a:lnTo>
                  <a:pt x="963" y="1166"/>
                </a:lnTo>
                <a:lnTo>
                  <a:pt x="960" y="1250"/>
                </a:lnTo>
                <a:lnTo>
                  <a:pt x="960" y="1340"/>
                </a:lnTo>
                <a:lnTo>
                  <a:pt x="960" y="1377"/>
                </a:lnTo>
                <a:lnTo>
                  <a:pt x="962" y="1401"/>
                </a:lnTo>
                <a:lnTo>
                  <a:pt x="962" y="1401"/>
                </a:lnTo>
                <a:lnTo>
                  <a:pt x="970" y="1464"/>
                </a:lnTo>
                <a:lnTo>
                  <a:pt x="983" y="1561"/>
                </a:lnTo>
                <a:lnTo>
                  <a:pt x="988" y="1610"/>
                </a:lnTo>
                <a:lnTo>
                  <a:pt x="992" y="1652"/>
                </a:lnTo>
                <a:lnTo>
                  <a:pt x="994" y="1683"/>
                </a:lnTo>
                <a:lnTo>
                  <a:pt x="992" y="1693"/>
                </a:lnTo>
                <a:lnTo>
                  <a:pt x="991" y="1697"/>
                </a:lnTo>
                <a:lnTo>
                  <a:pt x="991" y="1697"/>
                </a:lnTo>
                <a:lnTo>
                  <a:pt x="985" y="1703"/>
                </a:lnTo>
                <a:lnTo>
                  <a:pt x="981" y="1704"/>
                </a:lnTo>
                <a:lnTo>
                  <a:pt x="978" y="1708"/>
                </a:lnTo>
                <a:lnTo>
                  <a:pt x="973" y="1717"/>
                </a:lnTo>
                <a:lnTo>
                  <a:pt x="973" y="1717"/>
                </a:lnTo>
                <a:lnTo>
                  <a:pt x="969" y="1731"/>
                </a:lnTo>
                <a:lnTo>
                  <a:pt x="966" y="1746"/>
                </a:lnTo>
                <a:lnTo>
                  <a:pt x="962" y="1777"/>
                </a:lnTo>
                <a:lnTo>
                  <a:pt x="962" y="1777"/>
                </a:lnTo>
                <a:lnTo>
                  <a:pt x="962" y="1783"/>
                </a:lnTo>
                <a:lnTo>
                  <a:pt x="963" y="1788"/>
                </a:lnTo>
                <a:lnTo>
                  <a:pt x="964" y="1797"/>
                </a:lnTo>
                <a:lnTo>
                  <a:pt x="963" y="1800"/>
                </a:lnTo>
                <a:lnTo>
                  <a:pt x="960" y="1802"/>
                </a:lnTo>
                <a:lnTo>
                  <a:pt x="956" y="1805"/>
                </a:lnTo>
                <a:lnTo>
                  <a:pt x="946" y="1807"/>
                </a:lnTo>
                <a:lnTo>
                  <a:pt x="946" y="1807"/>
                </a:lnTo>
                <a:lnTo>
                  <a:pt x="917" y="1811"/>
                </a:lnTo>
                <a:lnTo>
                  <a:pt x="876" y="1815"/>
                </a:lnTo>
                <a:lnTo>
                  <a:pt x="841" y="1818"/>
                </a:lnTo>
                <a:lnTo>
                  <a:pt x="823" y="1818"/>
                </a:lnTo>
                <a:lnTo>
                  <a:pt x="823" y="1818"/>
                </a:lnTo>
                <a:lnTo>
                  <a:pt x="813" y="1818"/>
                </a:lnTo>
                <a:lnTo>
                  <a:pt x="809" y="1818"/>
                </a:lnTo>
                <a:lnTo>
                  <a:pt x="807" y="1816"/>
                </a:lnTo>
                <a:lnTo>
                  <a:pt x="809" y="1814"/>
                </a:lnTo>
                <a:lnTo>
                  <a:pt x="809" y="1814"/>
                </a:lnTo>
                <a:lnTo>
                  <a:pt x="810" y="1811"/>
                </a:lnTo>
                <a:lnTo>
                  <a:pt x="809" y="1809"/>
                </a:lnTo>
                <a:lnTo>
                  <a:pt x="806" y="1808"/>
                </a:lnTo>
                <a:lnTo>
                  <a:pt x="805" y="1807"/>
                </a:lnTo>
                <a:lnTo>
                  <a:pt x="805" y="1807"/>
                </a:lnTo>
                <a:lnTo>
                  <a:pt x="803" y="1807"/>
                </a:lnTo>
                <a:lnTo>
                  <a:pt x="798" y="1805"/>
                </a:lnTo>
                <a:lnTo>
                  <a:pt x="784" y="1805"/>
                </a:lnTo>
                <a:lnTo>
                  <a:pt x="778" y="1804"/>
                </a:lnTo>
                <a:lnTo>
                  <a:pt x="775" y="1802"/>
                </a:lnTo>
                <a:lnTo>
                  <a:pt x="775" y="1801"/>
                </a:lnTo>
                <a:lnTo>
                  <a:pt x="777" y="1800"/>
                </a:lnTo>
                <a:lnTo>
                  <a:pt x="782" y="1795"/>
                </a:lnTo>
                <a:lnTo>
                  <a:pt x="782" y="1795"/>
                </a:lnTo>
                <a:lnTo>
                  <a:pt x="806" y="1780"/>
                </a:lnTo>
                <a:lnTo>
                  <a:pt x="834" y="1760"/>
                </a:lnTo>
                <a:lnTo>
                  <a:pt x="859" y="1738"/>
                </a:lnTo>
                <a:lnTo>
                  <a:pt x="869" y="1728"/>
                </a:lnTo>
                <a:lnTo>
                  <a:pt x="876" y="1721"/>
                </a:lnTo>
                <a:lnTo>
                  <a:pt x="876" y="1721"/>
                </a:lnTo>
                <a:lnTo>
                  <a:pt x="880" y="1712"/>
                </a:lnTo>
                <a:lnTo>
                  <a:pt x="886" y="1701"/>
                </a:lnTo>
                <a:lnTo>
                  <a:pt x="891" y="1686"/>
                </a:lnTo>
                <a:lnTo>
                  <a:pt x="896" y="1668"/>
                </a:lnTo>
                <a:lnTo>
                  <a:pt x="898" y="1645"/>
                </a:lnTo>
                <a:lnTo>
                  <a:pt x="900" y="1617"/>
                </a:lnTo>
                <a:lnTo>
                  <a:pt x="898" y="1583"/>
                </a:lnTo>
                <a:lnTo>
                  <a:pt x="894" y="1544"/>
                </a:lnTo>
                <a:lnTo>
                  <a:pt x="894" y="1544"/>
                </a:lnTo>
                <a:lnTo>
                  <a:pt x="887" y="1499"/>
                </a:lnTo>
                <a:lnTo>
                  <a:pt x="877" y="1453"/>
                </a:lnTo>
                <a:lnTo>
                  <a:pt x="865" y="1406"/>
                </a:lnTo>
                <a:lnTo>
                  <a:pt x="854" y="1363"/>
                </a:lnTo>
                <a:lnTo>
                  <a:pt x="833" y="1294"/>
                </a:lnTo>
                <a:lnTo>
                  <a:pt x="823" y="1266"/>
                </a:lnTo>
                <a:lnTo>
                  <a:pt x="823" y="1266"/>
                </a:lnTo>
                <a:lnTo>
                  <a:pt x="819" y="1288"/>
                </a:lnTo>
                <a:lnTo>
                  <a:pt x="807" y="1347"/>
                </a:lnTo>
                <a:lnTo>
                  <a:pt x="792" y="1420"/>
                </a:lnTo>
                <a:lnTo>
                  <a:pt x="784" y="1454"/>
                </a:lnTo>
                <a:lnTo>
                  <a:pt x="775" y="1484"/>
                </a:lnTo>
                <a:lnTo>
                  <a:pt x="775" y="1484"/>
                </a:lnTo>
                <a:lnTo>
                  <a:pt x="767" y="1507"/>
                </a:lnTo>
                <a:lnTo>
                  <a:pt x="758" y="1527"/>
                </a:lnTo>
                <a:lnTo>
                  <a:pt x="744" y="1558"/>
                </a:lnTo>
                <a:lnTo>
                  <a:pt x="739" y="1572"/>
                </a:lnTo>
                <a:lnTo>
                  <a:pt x="734" y="1586"/>
                </a:lnTo>
                <a:lnTo>
                  <a:pt x="732" y="1603"/>
                </a:lnTo>
                <a:lnTo>
                  <a:pt x="730" y="1623"/>
                </a:lnTo>
                <a:lnTo>
                  <a:pt x="730" y="1623"/>
                </a:lnTo>
                <a:lnTo>
                  <a:pt x="730" y="1644"/>
                </a:lnTo>
                <a:lnTo>
                  <a:pt x="733" y="1663"/>
                </a:lnTo>
                <a:lnTo>
                  <a:pt x="740" y="1700"/>
                </a:lnTo>
                <a:lnTo>
                  <a:pt x="743" y="1715"/>
                </a:lnTo>
                <a:lnTo>
                  <a:pt x="743" y="1731"/>
                </a:lnTo>
                <a:lnTo>
                  <a:pt x="743" y="1738"/>
                </a:lnTo>
                <a:lnTo>
                  <a:pt x="740" y="1745"/>
                </a:lnTo>
                <a:lnTo>
                  <a:pt x="737" y="1752"/>
                </a:lnTo>
                <a:lnTo>
                  <a:pt x="733" y="1757"/>
                </a:lnTo>
                <a:lnTo>
                  <a:pt x="733" y="1757"/>
                </a:lnTo>
                <a:lnTo>
                  <a:pt x="726" y="1769"/>
                </a:lnTo>
                <a:lnTo>
                  <a:pt x="720" y="1777"/>
                </a:lnTo>
                <a:lnTo>
                  <a:pt x="713" y="1790"/>
                </a:lnTo>
                <a:lnTo>
                  <a:pt x="709" y="1794"/>
                </a:lnTo>
                <a:lnTo>
                  <a:pt x="705" y="1798"/>
                </a:lnTo>
                <a:lnTo>
                  <a:pt x="698" y="1802"/>
                </a:lnTo>
                <a:lnTo>
                  <a:pt x="688" y="1807"/>
                </a:lnTo>
                <a:lnTo>
                  <a:pt x="688" y="1807"/>
                </a:lnTo>
                <a:lnTo>
                  <a:pt x="674" y="1814"/>
                </a:lnTo>
                <a:lnTo>
                  <a:pt x="667" y="1818"/>
                </a:lnTo>
                <a:lnTo>
                  <a:pt x="657" y="1822"/>
                </a:lnTo>
                <a:lnTo>
                  <a:pt x="629" y="1833"/>
                </a:lnTo>
                <a:lnTo>
                  <a:pt x="629" y="1833"/>
                </a:lnTo>
                <a:lnTo>
                  <a:pt x="610" y="1839"/>
                </a:lnTo>
                <a:lnTo>
                  <a:pt x="592" y="1843"/>
                </a:lnTo>
                <a:lnTo>
                  <a:pt x="576" y="1844"/>
                </a:lnTo>
                <a:lnTo>
                  <a:pt x="562" y="1844"/>
                </a:lnTo>
                <a:lnTo>
                  <a:pt x="551" y="1843"/>
                </a:lnTo>
                <a:lnTo>
                  <a:pt x="543" y="1842"/>
                </a:lnTo>
                <a:lnTo>
                  <a:pt x="536" y="1840"/>
                </a:lnTo>
                <a:lnTo>
                  <a:pt x="536" y="1840"/>
                </a:lnTo>
                <a:lnTo>
                  <a:pt x="530" y="1842"/>
                </a:lnTo>
                <a:lnTo>
                  <a:pt x="517" y="1842"/>
                </a:lnTo>
                <a:lnTo>
                  <a:pt x="512" y="1842"/>
                </a:lnTo>
                <a:lnTo>
                  <a:pt x="507" y="1840"/>
                </a:lnTo>
                <a:lnTo>
                  <a:pt x="507" y="1839"/>
                </a:lnTo>
                <a:lnTo>
                  <a:pt x="507" y="1837"/>
                </a:lnTo>
                <a:lnTo>
                  <a:pt x="509" y="1833"/>
                </a:lnTo>
                <a:lnTo>
                  <a:pt x="509" y="1833"/>
                </a:lnTo>
                <a:lnTo>
                  <a:pt x="587" y="1750"/>
                </a:lnTo>
                <a:lnTo>
                  <a:pt x="587" y="1750"/>
                </a:lnTo>
                <a:lnTo>
                  <a:pt x="594" y="1742"/>
                </a:lnTo>
                <a:lnTo>
                  <a:pt x="603" y="1727"/>
                </a:lnTo>
                <a:lnTo>
                  <a:pt x="613" y="1708"/>
                </a:lnTo>
                <a:lnTo>
                  <a:pt x="624" y="1686"/>
                </a:lnTo>
                <a:lnTo>
                  <a:pt x="634" y="1661"/>
                </a:lnTo>
                <a:lnTo>
                  <a:pt x="641" y="1635"/>
                </a:lnTo>
                <a:lnTo>
                  <a:pt x="646" y="1611"/>
                </a:lnTo>
                <a:lnTo>
                  <a:pt x="648" y="1600"/>
                </a:lnTo>
                <a:lnTo>
                  <a:pt x="648" y="1589"/>
                </a:lnTo>
                <a:lnTo>
                  <a:pt x="648" y="1589"/>
                </a:lnTo>
                <a:lnTo>
                  <a:pt x="645" y="1550"/>
                </a:lnTo>
                <a:lnTo>
                  <a:pt x="642" y="1516"/>
                </a:lnTo>
                <a:lnTo>
                  <a:pt x="639" y="1492"/>
                </a:lnTo>
                <a:lnTo>
                  <a:pt x="639" y="1482"/>
                </a:lnTo>
                <a:lnTo>
                  <a:pt x="641" y="1477"/>
                </a:lnTo>
                <a:lnTo>
                  <a:pt x="641" y="1477"/>
                </a:lnTo>
                <a:lnTo>
                  <a:pt x="653" y="1436"/>
                </a:lnTo>
                <a:lnTo>
                  <a:pt x="659" y="1413"/>
                </a:lnTo>
                <a:lnTo>
                  <a:pt x="663" y="1396"/>
                </a:lnTo>
                <a:lnTo>
                  <a:pt x="663" y="1396"/>
                </a:lnTo>
                <a:lnTo>
                  <a:pt x="669" y="1361"/>
                </a:lnTo>
                <a:lnTo>
                  <a:pt x="678" y="1294"/>
                </a:lnTo>
                <a:lnTo>
                  <a:pt x="683" y="1257"/>
                </a:lnTo>
                <a:lnTo>
                  <a:pt x="684" y="1225"/>
                </a:lnTo>
                <a:lnTo>
                  <a:pt x="684" y="1211"/>
                </a:lnTo>
                <a:lnTo>
                  <a:pt x="683" y="1198"/>
                </a:lnTo>
                <a:lnTo>
                  <a:pt x="681" y="1189"/>
                </a:lnTo>
                <a:lnTo>
                  <a:pt x="677" y="1183"/>
                </a:lnTo>
                <a:lnTo>
                  <a:pt x="677" y="1183"/>
                </a:lnTo>
                <a:lnTo>
                  <a:pt x="659" y="1161"/>
                </a:lnTo>
                <a:lnTo>
                  <a:pt x="638" y="1132"/>
                </a:lnTo>
                <a:lnTo>
                  <a:pt x="620" y="1107"/>
                </a:lnTo>
                <a:lnTo>
                  <a:pt x="614" y="1097"/>
                </a:lnTo>
                <a:lnTo>
                  <a:pt x="610" y="1089"/>
                </a:lnTo>
                <a:lnTo>
                  <a:pt x="610" y="1089"/>
                </a:lnTo>
                <a:lnTo>
                  <a:pt x="583" y="1012"/>
                </a:lnTo>
                <a:lnTo>
                  <a:pt x="529" y="860"/>
                </a:lnTo>
                <a:lnTo>
                  <a:pt x="472" y="708"/>
                </a:lnTo>
                <a:lnTo>
                  <a:pt x="446" y="638"/>
                </a:lnTo>
                <a:lnTo>
                  <a:pt x="446" y="638"/>
                </a:lnTo>
                <a:lnTo>
                  <a:pt x="429" y="611"/>
                </a:lnTo>
                <a:lnTo>
                  <a:pt x="393" y="561"/>
                </a:lnTo>
                <a:lnTo>
                  <a:pt x="356" y="509"/>
                </a:lnTo>
                <a:lnTo>
                  <a:pt x="342" y="492"/>
                </a:lnTo>
                <a:lnTo>
                  <a:pt x="334" y="484"/>
                </a:lnTo>
                <a:lnTo>
                  <a:pt x="334" y="484"/>
                </a:lnTo>
                <a:lnTo>
                  <a:pt x="282" y="453"/>
                </a:lnTo>
                <a:lnTo>
                  <a:pt x="244" y="430"/>
                </a:lnTo>
                <a:lnTo>
                  <a:pt x="215" y="412"/>
                </a:lnTo>
                <a:lnTo>
                  <a:pt x="215" y="412"/>
                </a:lnTo>
                <a:lnTo>
                  <a:pt x="192" y="402"/>
                </a:lnTo>
                <a:lnTo>
                  <a:pt x="173" y="397"/>
                </a:lnTo>
                <a:lnTo>
                  <a:pt x="156" y="394"/>
                </a:lnTo>
                <a:lnTo>
                  <a:pt x="139" y="394"/>
                </a:lnTo>
                <a:lnTo>
                  <a:pt x="139" y="394"/>
                </a:lnTo>
                <a:lnTo>
                  <a:pt x="118" y="394"/>
                </a:lnTo>
                <a:lnTo>
                  <a:pt x="90" y="394"/>
                </a:lnTo>
                <a:lnTo>
                  <a:pt x="63" y="391"/>
                </a:lnTo>
                <a:lnTo>
                  <a:pt x="53" y="389"/>
                </a:lnTo>
                <a:lnTo>
                  <a:pt x="46" y="387"/>
                </a:lnTo>
                <a:lnTo>
                  <a:pt x="46" y="387"/>
                </a:lnTo>
                <a:lnTo>
                  <a:pt x="38" y="380"/>
                </a:lnTo>
                <a:lnTo>
                  <a:pt x="32" y="373"/>
                </a:lnTo>
                <a:lnTo>
                  <a:pt x="27" y="364"/>
                </a:lnTo>
                <a:lnTo>
                  <a:pt x="27" y="364"/>
                </a:lnTo>
                <a:lnTo>
                  <a:pt x="27" y="361"/>
                </a:lnTo>
                <a:lnTo>
                  <a:pt x="27" y="359"/>
                </a:lnTo>
                <a:lnTo>
                  <a:pt x="27" y="356"/>
                </a:lnTo>
                <a:lnTo>
                  <a:pt x="27" y="356"/>
                </a:lnTo>
                <a:lnTo>
                  <a:pt x="30" y="354"/>
                </a:lnTo>
                <a:lnTo>
                  <a:pt x="37" y="352"/>
                </a:lnTo>
                <a:lnTo>
                  <a:pt x="46" y="349"/>
                </a:lnTo>
                <a:lnTo>
                  <a:pt x="46" y="349"/>
                </a:lnTo>
                <a:lnTo>
                  <a:pt x="28" y="338"/>
                </a:lnTo>
                <a:lnTo>
                  <a:pt x="14" y="329"/>
                </a:lnTo>
                <a:lnTo>
                  <a:pt x="4" y="322"/>
                </a:lnTo>
                <a:lnTo>
                  <a:pt x="4" y="322"/>
                </a:lnTo>
                <a:lnTo>
                  <a:pt x="3" y="318"/>
                </a:lnTo>
                <a:lnTo>
                  <a:pt x="2" y="312"/>
                </a:lnTo>
                <a:lnTo>
                  <a:pt x="0" y="297"/>
                </a:lnTo>
                <a:lnTo>
                  <a:pt x="2" y="281"/>
                </a:lnTo>
                <a:lnTo>
                  <a:pt x="3" y="274"/>
                </a:lnTo>
                <a:lnTo>
                  <a:pt x="4" y="270"/>
                </a:lnTo>
                <a:lnTo>
                  <a:pt x="4" y="270"/>
                </a:lnTo>
                <a:lnTo>
                  <a:pt x="10" y="262"/>
                </a:lnTo>
                <a:lnTo>
                  <a:pt x="17" y="255"/>
                </a:lnTo>
                <a:lnTo>
                  <a:pt x="21" y="253"/>
                </a:lnTo>
                <a:lnTo>
                  <a:pt x="25" y="250"/>
                </a:lnTo>
                <a:lnTo>
                  <a:pt x="30" y="250"/>
                </a:lnTo>
                <a:lnTo>
                  <a:pt x="35" y="250"/>
                </a:lnTo>
                <a:lnTo>
                  <a:pt x="35" y="250"/>
                </a:lnTo>
                <a:lnTo>
                  <a:pt x="49" y="256"/>
                </a:lnTo>
                <a:lnTo>
                  <a:pt x="53" y="256"/>
                </a:lnTo>
                <a:lnTo>
                  <a:pt x="58" y="255"/>
                </a:lnTo>
                <a:lnTo>
                  <a:pt x="58" y="255"/>
                </a:lnTo>
                <a:lnTo>
                  <a:pt x="80" y="235"/>
                </a:lnTo>
                <a:lnTo>
                  <a:pt x="103" y="217"/>
                </a:lnTo>
                <a:lnTo>
                  <a:pt x="131" y="196"/>
                </a:lnTo>
                <a:lnTo>
                  <a:pt x="161" y="175"/>
                </a:lnTo>
                <a:lnTo>
                  <a:pt x="194" y="154"/>
                </a:lnTo>
                <a:lnTo>
                  <a:pt x="210" y="145"/>
                </a:lnTo>
                <a:lnTo>
                  <a:pt x="226" y="138"/>
                </a:lnTo>
                <a:lnTo>
                  <a:pt x="241" y="131"/>
                </a:lnTo>
                <a:lnTo>
                  <a:pt x="255" y="127"/>
                </a:lnTo>
                <a:lnTo>
                  <a:pt x="255" y="127"/>
                </a:lnTo>
                <a:lnTo>
                  <a:pt x="282" y="118"/>
                </a:lnTo>
                <a:lnTo>
                  <a:pt x="307" y="110"/>
                </a:lnTo>
                <a:lnTo>
                  <a:pt x="330" y="102"/>
                </a:lnTo>
                <a:lnTo>
                  <a:pt x="349" y="93"/>
                </a:lnTo>
                <a:lnTo>
                  <a:pt x="381" y="78"/>
                </a:lnTo>
                <a:lnTo>
                  <a:pt x="397" y="71"/>
                </a:lnTo>
                <a:lnTo>
                  <a:pt x="397" y="71"/>
                </a:lnTo>
                <a:lnTo>
                  <a:pt x="402" y="69"/>
                </a:lnTo>
                <a:lnTo>
                  <a:pt x="405" y="68"/>
                </a:lnTo>
                <a:lnTo>
                  <a:pt x="439" y="55"/>
                </a:lnTo>
                <a:lnTo>
                  <a:pt x="439" y="5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2ACCD38-8170-44B1-8C8A-4D8EEDD317F2}"/>
              </a:ext>
            </a:extLst>
          </p:cNvPr>
          <p:cNvSpPr>
            <a:spLocks noEditPoints="1"/>
          </p:cNvSpPr>
          <p:nvPr/>
        </p:nvSpPr>
        <p:spPr bwMode="auto">
          <a:xfrm>
            <a:off x="6594723" y="1438784"/>
            <a:ext cx="2617323" cy="1667251"/>
          </a:xfrm>
          <a:custGeom>
            <a:avLst/>
            <a:gdLst>
              <a:gd name="T0" fmla="*/ 325 w 2405"/>
              <a:gd name="T1" fmla="*/ 58 h 1532"/>
              <a:gd name="T2" fmla="*/ 199 w 2405"/>
              <a:gd name="T3" fmla="*/ 67 h 1532"/>
              <a:gd name="T4" fmla="*/ 132 w 2405"/>
              <a:gd name="T5" fmla="*/ 34 h 1532"/>
              <a:gd name="T6" fmla="*/ 110 w 2405"/>
              <a:gd name="T7" fmla="*/ 36 h 1532"/>
              <a:gd name="T8" fmla="*/ 160 w 2405"/>
              <a:gd name="T9" fmla="*/ 124 h 1532"/>
              <a:gd name="T10" fmla="*/ 0 w 2405"/>
              <a:gd name="T11" fmla="*/ 135 h 1532"/>
              <a:gd name="T12" fmla="*/ 56 w 2405"/>
              <a:gd name="T13" fmla="*/ 199 h 1532"/>
              <a:gd name="T14" fmla="*/ 191 w 2405"/>
              <a:gd name="T15" fmla="*/ 232 h 1532"/>
              <a:gd name="T16" fmla="*/ 238 w 2405"/>
              <a:gd name="T17" fmla="*/ 483 h 1532"/>
              <a:gd name="T18" fmla="*/ 230 w 2405"/>
              <a:gd name="T19" fmla="*/ 670 h 1532"/>
              <a:gd name="T20" fmla="*/ 244 w 2405"/>
              <a:gd name="T21" fmla="*/ 754 h 1532"/>
              <a:gd name="T22" fmla="*/ 394 w 2405"/>
              <a:gd name="T23" fmla="*/ 768 h 1532"/>
              <a:gd name="T24" fmla="*/ 464 w 2405"/>
              <a:gd name="T25" fmla="*/ 694 h 1532"/>
              <a:gd name="T26" fmla="*/ 505 w 2405"/>
              <a:gd name="T27" fmla="*/ 649 h 1532"/>
              <a:gd name="T28" fmla="*/ 713 w 2405"/>
              <a:gd name="T29" fmla="*/ 937 h 1532"/>
              <a:gd name="T30" fmla="*/ 863 w 2405"/>
              <a:gd name="T31" fmla="*/ 1007 h 1532"/>
              <a:gd name="T32" fmla="*/ 954 w 2405"/>
              <a:gd name="T33" fmla="*/ 1251 h 1532"/>
              <a:gd name="T34" fmla="*/ 954 w 2405"/>
              <a:gd name="T35" fmla="*/ 1421 h 1532"/>
              <a:gd name="T36" fmla="*/ 869 w 2405"/>
              <a:gd name="T37" fmla="*/ 1513 h 1532"/>
              <a:gd name="T38" fmla="*/ 905 w 2405"/>
              <a:gd name="T39" fmla="*/ 1525 h 1532"/>
              <a:gd name="T40" fmla="*/ 1025 w 2405"/>
              <a:gd name="T41" fmla="*/ 1527 h 1532"/>
              <a:gd name="T42" fmla="*/ 1065 w 2405"/>
              <a:gd name="T43" fmla="*/ 1476 h 1532"/>
              <a:gd name="T44" fmla="*/ 1166 w 2405"/>
              <a:gd name="T45" fmla="*/ 1466 h 1532"/>
              <a:gd name="T46" fmla="*/ 1153 w 2405"/>
              <a:gd name="T47" fmla="*/ 1381 h 1532"/>
              <a:gd name="T48" fmla="*/ 1166 w 2405"/>
              <a:gd name="T49" fmla="*/ 1175 h 1532"/>
              <a:gd name="T50" fmla="*/ 1162 w 2405"/>
              <a:gd name="T51" fmla="*/ 1083 h 1532"/>
              <a:gd name="T52" fmla="*/ 1158 w 2405"/>
              <a:gd name="T53" fmla="*/ 848 h 1532"/>
              <a:gd name="T54" fmla="*/ 1452 w 2405"/>
              <a:gd name="T55" fmla="*/ 872 h 1532"/>
              <a:gd name="T56" fmla="*/ 1711 w 2405"/>
              <a:gd name="T57" fmla="*/ 803 h 1532"/>
              <a:gd name="T58" fmla="*/ 1854 w 2405"/>
              <a:gd name="T59" fmla="*/ 774 h 1532"/>
              <a:gd name="T60" fmla="*/ 2012 w 2405"/>
              <a:gd name="T61" fmla="*/ 984 h 1532"/>
              <a:gd name="T62" fmla="*/ 2042 w 2405"/>
              <a:gd name="T63" fmla="*/ 1265 h 1532"/>
              <a:gd name="T64" fmla="*/ 1996 w 2405"/>
              <a:gd name="T65" fmla="*/ 1428 h 1532"/>
              <a:gd name="T66" fmla="*/ 1930 w 2405"/>
              <a:gd name="T67" fmla="*/ 1477 h 1532"/>
              <a:gd name="T68" fmla="*/ 1973 w 2405"/>
              <a:gd name="T69" fmla="*/ 1501 h 1532"/>
              <a:gd name="T70" fmla="*/ 2087 w 2405"/>
              <a:gd name="T71" fmla="*/ 1491 h 1532"/>
              <a:gd name="T72" fmla="*/ 2099 w 2405"/>
              <a:gd name="T73" fmla="*/ 1449 h 1532"/>
              <a:gd name="T74" fmla="*/ 2111 w 2405"/>
              <a:gd name="T75" fmla="*/ 1406 h 1532"/>
              <a:gd name="T76" fmla="*/ 2153 w 2405"/>
              <a:gd name="T77" fmla="*/ 1344 h 1532"/>
              <a:gd name="T78" fmla="*/ 2168 w 2405"/>
              <a:gd name="T79" fmla="*/ 1065 h 1532"/>
              <a:gd name="T80" fmla="*/ 2172 w 2405"/>
              <a:gd name="T81" fmla="*/ 979 h 1532"/>
              <a:gd name="T82" fmla="*/ 2225 w 2405"/>
              <a:gd name="T83" fmla="*/ 614 h 1532"/>
              <a:gd name="T84" fmla="*/ 2241 w 2405"/>
              <a:gd name="T85" fmla="*/ 779 h 1532"/>
              <a:gd name="T86" fmla="*/ 2350 w 2405"/>
              <a:gd name="T87" fmla="*/ 1018 h 1532"/>
              <a:gd name="T88" fmla="*/ 2405 w 2405"/>
              <a:gd name="T89" fmla="*/ 1042 h 1532"/>
              <a:gd name="T90" fmla="*/ 2325 w 2405"/>
              <a:gd name="T91" fmla="*/ 882 h 1532"/>
              <a:gd name="T92" fmla="*/ 2273 w 2405"/>
              <a:gd name="T93" fmla="*/ 664 h 1532"/>
              <a:gd name="T94" fmla="*/ 2291 w 2405"/>
              <a:gd name="T95" fmla="*/ 313 h 1532"/>
              <a:gd name="T96" fmla="*/ 2258 w 2405"/>
              <a:gd name="T97" fmla="*/ 142 h 1532"/>
              <a:gd name="T98" fmla="*/ 2136 w 2405"/>
              <a:gd name="T99" fmla="*/ 63 h 1532"/>
              <a:gd name="T100" fmla="*/ 1928 w 2405"/>
              <a:gd name="T101" fmla="*/ 35 h 1532"/>
              <a:gd name="T102" fmla="*/ 1839 w 2405"/>
              <a:gd name="T103" fmla="*/ 72 h 1532"/>
              <a:gd name="T104" fmla="*/ 1490 w 2405"/>
              <a:gd name="T105" fmla="*/ 73 h 1532"/>
              <a:gd name="T106" fmla="*/ 964 w 2405"/>
              <a:gd name="T107" fmla="*/ 41 h 1532"/>
              <a:gd name="T108" fmla="*/ 715 w 2405"/>
              <a:gd name="T109" fmla="*/ 44 h 1532"/>
              <a:gd name="T110" fmla="*/ 683 w 2405"/>
              <a:gd name="T111" fmla="*/ 31 h 1532"/>
              <a:gd name="T112" fmla="*/ 533 w 2405"/>
              <a:gd name="T113" fmla="*/ 69 h 1532"/>
              <a:gd name="T114" fmla="*/ 479 w 2405"/>
              <a:gd name="T115" fmla="*/ 58 h 1532"/>
              <a:gd name="T116" fmla="*/ 465 w 2405"/>
              <a:gd name="T117" fmla="*/ 74 h 1532"/>
              <a:gd name="T118" fmla="*/ 1060 w 2405"/>
              <a:gd name="T119" fmla="*/ 1286 h 1532"/>
              <a:gd name="T120" fmla="*/ 1057 w 2405"/>
              <a:gd name="T121" fmla="*/ 1411 h 1532"/>
              <a:gd name="T122" fmla="*/ 1048 w 2405"/>
              <a:gd name="T123" fmla="*/ 1299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5" h="1532">
                <a:moveTo>
                  <a:pt x="426" y="69"/>
                </a:moveTo>
                <a:lnTo>
                  <a:pt x="426" y="69"/>
                </a:lnTo>
                <a:lnTo>
                  <a:pt x="388" y="59"/>
                </a:lnTo>
                <a:lnTo>
                  <a:pt x="376" y="56"/>
                </a:lnTo>
                <a:lnTo>
                  <a:pt x="365" y="55"/>
                </a:lnTo>
                <a:lnTo>
                  <a:pt x="355" y="55"/>
                </a:lnTo>
                <a:lnTo>
                  <a:pt x="346" y="55"/>
                </a:lnTo>
                <a:lnTo>
                  <a:pt x="325" y="58"/>
                </a:lnTo>
                <a:lnTo>
                  <a:pt x="325" y="58"/>
                </a:lnTo>
                <a:lnTo>
                  <a:pt x="278" y="62"/>
                </a:lnTo>
                <a:lnTo>
                  <a:pt x="257" y="63"/>
                </a:lnTo>
                <a:lnTo>
                  <a:pt x="241" y="63"/>
                </a:lnTo>
                <a:lnTo>
                  <a:pt x="241" y="63"/>
                </a:lnTo>
                <a:lnTo>
                  <a:pt x="234" y="63"/>
                </a:lnTo>
                <a:lnTo>
                  <a:pt x="229" y="65"/>
                </a:lnTo>
                <a:lnTo>
                  <a:pt x="213" y="67"/>
                </a:lnTo>
                <a:lnTo>
                  <a:pt x="206" y="67"/>
                </a:lnTo>
                <a:lnTo>
                  <a:pt x="199" y="67"/>
                </a:lnTo>
                <a:lnTo>
                  <a:pt x="192" y="66"/>
                </a:lnTo>
                <a:lnTo>
                  <a:pt x="185" y="63"/>
                </a:lnTo>
                <a:lnTo>
                  <a:pt x="185" y="63"/>
                </a:lnTo>
                <a:lnTo>
                  <a:pt x="174" y="58"/>
                </a:lnTo>
                <a:lnTo>
                  <a:pt x="166" y="53"/>
                </a:lnTo>
                <a:lnTo>
                  <a:pt x="154" y="49"/>
                </a:lnTo>
                <a:lnTo>
                  <a:pt x="140" y="41"/>
                </a:lnTo>
                <a:lnTo>
                  <a:pt x="140" y="41"/>
                </a:lnTo>
                <a:lnTo>
                  <a:pt x="132" y="34"/>
                </a:lnTo>
                <a:lnTo>
                  <a:pt x="125" y="27"/>
                </a:lnTo>
                <a:lnTo>
                  <a:pt x="112" y="11"/>
                </a:lnTo>
                <a:lnTo>
                  <a:pt x="104" y="1"/>
                </a:lnTo>
                <a:lnTo>
                  <a:pt x="103" y="0"/>
                </a:lnTo>
                <a:lnTo>
                  <a:pt x="101" y="1"/>
                </a:lnTo>
                <a:lnTo>
                  <a:pt x="101" y="1"/>
                </a:lnTo>
                <a:lnTo>
                  <a:pt x="101" y="7"/>
                </a:lnTo>
                <a:lnTo>
                  <a:pt x="103" y="15"/>
                </a:lnTo>
                <a:lnTo>
                  <a:pt x="110" y="36"/>
                </a:lnTo>
                <a:lnTo>
                  <a:pt x="114" y="49"/>
                </a:lnTo>
                <a:lnTo>
                  <a:pt x="119" y="60"/>
                </a:lnTo>
                <a:lnTo>
                  <a:pt x="126" y="72"/>
                </a:lnTo>
                <a:lnTo>
                  <a:pt x="135" y="80"/>
                </a:lnTo>
                <a:lnTo>
                  <a:pt x="135" y="80"/>
                </a:lnTo>
                <a:lnTo>
                  <a:pt x="166" y="111"/>
                </a:lnTo>
                <a:lnTo>
                  <a:pt x="180" y="125"/>
                </a:lnTo>
                <a:lnTo>
                  <a:pt x="180" y="125"/>
                </a:lnTo>
                <a:lnTo>
                  <a:pt x="160" y="124"/>
                </a:lnTo>
                <a:lnTo>
                  <a:pt x="114" y="119"/>
                </a:lnTo>
                <a:lnTo>
                  <a:pt x="60" y="117"/>
                </a:lnTo>
                <a:lnTo>
                  <a:pt x="38" y="118"/>
                </a:lnTo>
                <a:lnTo>
                  <a:pt x="23" y="119"/>
                </a:lnTo>
                <a:lnTo>
                  <a:pt x="23" y="119"/>
                </a:lnTo>
                <a:lnTo>
                  <a:pt x="11" y="124"/>
                </a:lnTo>
                <a:lnTo>
                  <a:pt x="4" y="128"/>
                </a:lnTo>
                <a:lnTo>
                  <a:pt x="2" y="131"/>
                </a:lnTo>
                <a:lnTo>
                  <a:pt x="0" y="135"/>
                </a:lnTo>
                <a:lnTo>
                  <a:pt x="0" y="138"/>
                </a:lnTo>
                <a:lnTo>
                  <a:pt x="0" y="142"/>
                </a:lnTo>
                <a:lnTo>
                  <a:pt x="2" y="147"/>
                </a:lnTo>
                <a:lnTo>
                  <a:pt x="4" y="152"/>
                </a:lnTo>
                <a:lnTo>
                  <a:pt x="13" y="164"/>
                </a:lnTo>
                <a:lnTo>
                  <a:pt x="27" y="177"/>
                </a:lnTo>
                <a:lnTo>
                  <a:pt x="45" y="192"/>
                </a:lnTo>
                <a:lnTo>
                  <a:pt x="45" y="192"/>
                </a:lnTo>
                <a:lnTo>
                  <a:pt x="56" y="199"/>
                </a:lnTo>
                <a:lnTo>
                  <a:pt x="67" y="206"/>
                </a:lnTo>
                <a:lnTo>
                  <a:pt x="80" y="212"/>
                </a:lnTo>
                <a:lnTo>
                  <a:pt x="93" y="216"/>
                </a:lnTo>
                <a:lnTo>
                  <a:pt x="117" y="223"/>
                </a:lnTo>
                <a:lnTo>
                  <a:pt x="139" y="229"/>
                </a:lnTo>
                <a:lnTo>
                  <a:pt x="160" y="230"/>
                </a:lnTo>
                <a:lnTo>
                  <a:pt x="177" y="232"/>
                </a:lnTo>
                <a:lnTo>
                  <a:pt x="191" y="232"/>
                </a:lnTo>
                <a:lnTo>
                  <a:pt x="191" y="232"/>
                </a:lnTo>
                <a:lnTo>
                  <a:pt x="196" y="267"/>
                </a:lnTo>
                <a:lnTo>
                  <a:pt x="208" y="344"/>
                </a:lnTo>
                <a:lnTo>
                  <a:pt x="208" y="344"/>
                </a:lnTo>
                <a:lnTo>
                  <a:pt x="210" y="364"/>
                </a:lnTo>
                <a:lnTo>
                  <a:pt x="215" y="382"/>
                </a:lnTo>
                <a:lnTo>
                  <a:pt x="224" y="417"/>
                </a:lnTo>
                <a:lnTo>
                  <a:pt x="229" y="437"/>
                </a:lnTo>
                <a:lnTo>
                  <a:pt x="234" y="458"/>
                </a:lnTo>
                <a:lnTo>
                  <a:pt x="238" y="483"/>
                </a:lnTo>
                <a:lnTo>
                  <a:pt x="241" y="513"/>
                </a:lnTo>
                <a:lnTo>
                  <a:pt x="241" y="513"/>
                </a:lnTo>
                <a:lnTo>
                  <a:pt x="243" y="542"/>
                </a:lnTo>
                <a:lnTo>
                  <a:pt x="244" y="567"/>
                </a:lnTo>
                <a:lnTo>
                  <a:pt x="243" y="588"/>
                </a:lnTo>
                <a:lnTo>
                  <a:pt x="241" y="605"/>
                </a:lnTo>
                <a:lnTo>
                  <a:pt x="236" y="638"/>
                </a:lnTo>
                <a:lnTo>
                  <a:pt x="230" y="670"/>
                </a:lnTo>
                <a:lnTo>
                  <a:pt x="230" y="670"/>
                </a:lnTo>
                <a:lnTo>
                  <a:pt x="226" y="699"/>
                </a:lnTo>
                <a:lnTo>
                  <a:pt x="223" y="712"/>
                </a:lnTo>
                <a:lnTo>
                  <a:pt x="223" y="720"/>
                </a:lnTo>
                <a:lnTo>
                  <a:pt x="223" y="729"/>
                </a:lnTo>
                <a:lnTo>
                  <a:pt x="226" y="736"/>
                </a:lnTo>
                <a:lnTo>
                  <a:pt x="230" y="743"/>
                </a:lnTo>
                <a:lnTo>
                  <a:pt x="236" y="749"/>
                </a:lnTo>
                <a:lnTo>
                  <a:pt x="236" y="749"/>
                </a:lnTo>
                <a:lnTo>
                  <a:pt x="244" y="754"/>
                </a:lnTo>
                <a:lnTo>
                  <a:pt x="257" y="760"/>
                </a:lnTo>
                <a:lnTo>
                  <a:pt x="272" y="765"/>
                </a:lnTo>
                <a:lnTo>
                  <a:pt x="290" y="770"/>
                </a:lnTo>
                <a:lnTo>
                  <a:pt x="311" y="772"/>
                </a:lnTo>
                <a:lnTo>
                  <a:pt x="332" y="774"/>
                </a:lnTo>
                <a:lnTo>
                  <a:pt x="356" y="774"/>
                </a:lnTo>
                <a:lnTo>
                  <a:pt x="381" y="771"/>
                </a:lnTo>
                <a:lnTo>
                  <a:pt x="381" y="771"/>
                </a:lnTo>
                <a:lnTo>
                  <a:pt x="394" y="768"/>
                </a:lnTo>
                <a:lnTo>
                  <a:pt x="404" y="765"/>
                </a:lnTo>
                <a:lnTo>
                  <a:pt x="414" y="761"/>
                </a:lnTo>
                <a:lnTo>
                  <a:pt x="423" y="756"/>
                </a:lnTo>
                <a:lnTo>
                  <a:pt x="430" y="750"/>
                </a:lnTo>
                <a:lnTo>
                  <a:pt x="437" y="744"/>
                </a:lnTo>
                <a:lnTo>
                  <a:pt x="449" y="730"/>
                </a:lnTo>
                <a:lnTo>
                  <a:pt x="457" y="716"/>
                </a:lnTo>
                <a:lnTo>
                  <a:pt x="461" y="704"/>
                </a:lnTo>
                <a:lnTo>
                  <a:pt x="464" y="694"/>
                </a:lnTo>
                <a:lnTo>
                  <a:pt x="465" y="687"/>
                </a:lnTo>
                <a:lnTo>
                  <a:pt x="465" y="687"/>
                </a:lnTo>
                <a:lnTo>
                  <a:pt x="467" y="681"/>
                </a:lnTo>
                <a:lnTo>
                  <a:pt x="471" y="674"/>
                </a:lnTo>
                <a:lnTo>
                  <a:pt x="482" y="660"/>
                </a:lnTo>
                <a:lnTo>
                  <a:pt x="493" y="647"/>
                </a:lnTo>
                <a:lnTo>
                  <a:pt x="499" y="642"/>
                </a:lnTo>
                <a:lnTo>
                  <a:pt x="499" y="642"/>
                </a:lnTo>
                <a:lnTo>
                  <a:pt x="505" y="649"/>
                </a:lnTo>
                <a:lnTo>
                  <a:pt x="524" y="678"/>
                </a:lnTo>
                <a:lnTo>
                  <a:pt x="559" y="736"/>
                </a:lnTo>
                <a:lnTo>
                  <a:pt x="617" y="833"/>
                </a:lnTo>
                <a:lnTo>
                  <a:pt x="617" y="833"/>
                </a:lnTo>
                <a:lnTo>
                  <a:pt x="635" y="861"/>
                </a:lnTo>
                <a:lnTo>
                  <a:pt x="653" y="885"/>
                </a:lnTo>
                <a:lnTo>
                  <a:pt x="673" y="904"/>
                </a:lnTo>
                <a:lnTo>
                  <a:pt x="692" y="923"/>
                </a:lnTo>
                <a:lnTo>
                  <a:pt x="713" y="937"/>
                </a:lnTo>
                <a:lnTo>
                  <a:pt x="733" y="949"/>
                </a:lnTo>
                <a:lnTo>
                  <a:pt x="753" y="959"/>
                </a:lnTo>
                <a:lnTo>
                  <a:pt x="772" y="968"/>
                </a:lnTo>
                <a:lnTo>
                  <a:pt x="806" y="980"/>
                </a:lnTo>
                <a:lnTo>
                  <a:pt x="834" y="989"/>
                </a:lnTo>
                <a:lnTo>
                  <a:pt x="845" y="993"/>
                </a:lnTo>
                <a:lnTo>
                  <a:pt x="855" y="997"/>
                </a:lnTo>
                <a:lnTo>
                  <a:pt x="861" y="1001"/>
                </a:lnTo>
                <a:lnTo>
                  <a:pt x="863" y="1007"/>
                </a:lnTo>
                <a:lnTo>
                  <a:pt x="863" y="1007"/>
                </a:lnTo>
                <a:lnTo>
                  <a:pt x="873" y="1039"/>
                </a:lnTo>
                <a:lnTo>
                  <a:pt x="890" y="1087"/>
                </a:lnTo>
                <a:lnTo>
                  <a:pt x="925" y="1181"/>
                </a:lnTo>
                <a:lnTo>
                  <a:pt x="925" y="1181"/>
                </a:lnTo>
                <a:lnTo>
                  <a:pt x="938" y="1211"/>
                </a:lnTo>
                <a:lnTo>
                  <a:pt x="947" y="1232"/>
                </a:lnTo>
                <a:lnTo>
                  <a:pt x="952" y="1241"/>
                </a:lnTo>
                <a:lnTo>
                  <a:pt x="954" y="1251"/>
                </a:lnTo>
                <a:lnTo>
                  <a:pt x="957" y="1263"/>
                </a:lnTo>
                <a:lnTo>
                  <a:pt x="959" y="1277"/>
                </a:lnTo>
                <a:lnTo>
                  <a:pt x="959" y="1277"/>
                </a:lnTo>
                <a:lnTo>
                  <a:pt x="960" y="1313"/>
                </a:lnTo>
                <a:lnTo>
                  <a:pt x="962" y="1355"/>
                </a:lnTo>
                <a:lnTo>
                  <a:pt x="960" y="1392"/>
                </a:lnTo>
                <a:lnTo>
                  <a:pt x="959" y="1411"/>
                </a:lnTo>
                <a:lnTo>
                  <a:pt x="959" y="1411"/>
                </a:lnTo>
                <a:lnTo>
                  <a:pt x="954" y="1421"/>
                </a:lnTo>
                <a:lnTo>
                  <a:pt x="947" y="1435"/>
                </a:lnTo>
                <a:lnTo>
                  <a:pt x="938" y="1449"/>
                </a:lnTo>
                <a:lnTo>
                  <a:pt x="931" y="1456"/>
                </a:lnTo>
                <a:lnTo>
                  <a:pt x="925" y="1462"/>
                </a:lnTo>
                <a:lnTo>
                  <a:pt x="925" y="1462"/>
                </a:lnTo>
                <a:lnTo>
                  <a:pt x="890" y="1490"/>
                </a:lnTo>
                <a:lnTo>
                  <a:pt x="875" y="1506"/>
                </a:lnTo>
                <a:lnTo>
                  <a:pt x="870" y="1510"/>
                </a:lnTo>
                <a:lnTo>
                  <a:pt x="869" y="1513"/>
                </a:lnTo>
                <a:lnTo>
                  <a:pt x="869" y="1513"/>
                </a:lnTo>
                <a:lnTo>
                  <a:pt x="872" y="1514"/>
                </a:lnTo>
                <a:lnTo>
                  <a:pt x="877" y="1515"/>
                </a:lnTo>
                <a:lnTo>
                  <a:pt x="894" y="1517"/>
                </a:lnTo>
                <a:lnTo>
                  <a:pt x="919" y="1518"/>
                </a:lnTo>
                <a:lnTo>
                  <a:pt x="919" y="1518"/>
                </a:lnTo>
                <a:lnTo>
                  <a:pt x="915" y="1520"/>
                </a:lnTo>
                <a:lnTo>
                  <a:pt x="907" y="1524"/>
                </a:lnTo>
                <a:lnTo>
                  <a:pt x="905" y="1525"/>
                </a:lnTo>
                <a:lnTo>
                  <a:pt x="905" y="1527"/>
                </a:lnTo>
                <a:lnTo>
                  <a:pt x="910" y="1528"/>
                </a:lnTo>
                <a:lnTo>
                  <a:pt x="919" y="1529"/>
                </a:lnTo>
                <a:lnTo>
                  <a:pt x="919" y="1529"/>
                </a:lnTo>
                <a:lnTo>
                  <a:pt x="950" y="1531"/>
                </a:lnTo>
                <a:lnTo>
                  <a:pt x="987" y="1532"/>
                </a:lnTo>
                <a:lnTo>
                  <a:pt x="1004" y="1531"/>
                </a:lnTo>
                <a:lnTo>
                  <a:pt x="1019" y="1529"/>
                </a:lnTo>
                <a:lnTo>
                  <a:pt x="1025" y="1527"/>
                </a:lnTo>
                <a:lnTo>
                  <a:pt x="1030" y="1525"/>
                </a:lnTo>
                <a:lnTo>
                  <a:pt x="1034" y="1522"/>
                </a:lnTo>
                <a:lnTo>
                  <a:pt x="1037" y="1518"/>
                </a:lnTo>
                <a:lnTo>
                  <a:pt x="1037" y="1518"/>
                </a:lnTo>
                <a:lnTo>
                  <a:pt x="1044" y="1503"/>
                </a:lnTo>
                <a:lnTo>
                  <a:pt x="1050" y="1487"/>
                </a:lnTo>
                <a:lnTo>
                  <a:pt x="1054" y="1473"/>
                </a:lnTo>
                <a:lnTo>
                  <a:pt x="1054" y="1473"/>
                </a:lnTo>
                <a:lnTo>
                  <a:pt x="1065" y="1476"/>
                </a:lnTo>
                <a:lnTo>
                  <a:pt x="1090" y="1480"/>
                </a:lnTo>
                <a:lnTo>
                  <a:pt x="1104" y="1482"/>
                </a:lnTo>
                <a:lnTo>
                  <a:pt x="1120" y="1482"/>
                </a:lnTo>
                <a:lnTo>
                  <a:pt x="1132" y="1482"/>
                </a:lnTo>
                <a:lnTo>
                  <a:pt x="1144" y="1479"/>
                </a:lnTo>
                <a:lnTo>
                  <a:pt x="1144" y="1479"/>
                </a:lnTo>
                <a:lnTo>
                  <a:pt x="1152" y="1475"/>
                </a:lnTo>
                <a:lnTo>
                  <a:pt x="1160" y="1472"/>
                </a:lnTo>
                <a:lnTo>
                  <a:pt x="1166" y="1466"/>
                </a:lnTo>
                <a:lnTo>
                  <a:pt x="1172" y="1461"/>
                </a:lnTo>
                <a:lnTo>
                  <a:pt x="1175" y="1454"/>
                </a:lnTo>
                <a:lnTo>
                  <a:pt x="1176" y="1444"/>
                </a:lnTo>
                <a:lnTo>
                  <a:pt x="1176" y="1431"/>
                </a:lnTo>
                <a:lnTo>
                  <a:pt x="1172" y="1417"/>
                </a:lnTo>
                <a:lnTo>
                  <a:pt x="1172" y="1417"/>
                </a:lnTo>
                <a:lnTo>
                  <a:pt x="1166" y="1403"/>
                </a:lnTo>
                <a:lnTo>
                  <a:pt x="1162" y="1395"/>
                </a:lnTo>
                <a:lnTo>
                  <a:pt x="1153" y="1381"/>
                </a:lnTo>
                <a:lnTo>
                  <a:pt x="1149" y="1372"/>
                </a:lnTo>
                <a:lnTo>
                  <a:pt x="1148" y="1361"/>
                </a:lnTo>
                <a:lnTo>
                  <a:pt x="1148" y="1345"/>
                </a:lnTo>
                <a:lnTo>
                  <a:pt x="1149" y="1322"/>
                </a:lnTo>
                <a:lnTo>
                  <a:pt x="1149" y="1322"/>
                </a:lnTo>
                <a:lnTo>
                  <a:pt x="1155" y="1274"/>
                </a:lnTo>
                <a:lnTo>
                  <a:pt x="1160" y="1239"/>
                </a:lnTo>
                <a:lnTo>
                  <a:pt x="1163" y="1208"/>
                </a:lnTo>
                <a:lnTo>
                  <a:pt x="1166" y="1175"/>
                </a:lnTo>
                <a:lnTo>
                  <a:pt x="1166" y="1175"/>
                </a:lnTo>
                <a:lnTo>
                  <a:pt x="1167" y="1161"/>
                </a:lnTo>
                <a:lnTo>
                  <a:pt x="1167" y="1153"/>
                </a:lnTo>
                <a:lnTo>
                  <a:pt x="1170" y="1143"/>
                </a:lnTo>
                <a:lnTo>
                  <a:pt x="1170" y="1139"/>
                </a:lnTo>
                <a:lnTo>
                  <a:pt x="1170" y="1132"/>
                </a:lnTo>
                <a:lnTo>
                  <a:pt x="1166" y="1102"/>
                </a:lnTo>
                <a:lnTo>
                  <a:pt x="1166" y="1102"/>
                </a:lnTo>
                <a:lnTo>
                  <a:pt x="1162" y="1083"/>
                </a:lnTo>
                <a:lnTo>
                  <a:pt x="1159" y="1069"/>
                </a:lnTo>
                <a:lnTo>
                  <a:pt x="1152" y="1045"/>
                </a:lnTo>
                <a:lnTo>
                  <a:pt x="1149" y="1032"/>
                </a:lnTo>
                <a:lnTo>
                  <a:pt x="1148" y="1017"/>
                </a:lnTo>
                <a:lnTo>
                  <a:pt x="1148" y="996"/>
                </a:lnTo>
                <a:lnTo>
                  <a:pt x="1149" y="968"/>
                </a:lnTo>
                <a:lnTo>
                  <a:pt x="1149" y="968"/>
                </a:lnTo>
                <a:lnTo>
                  <a:pt x="1155" y="874"/>
                </a:lnTo>
                <a:lnTo>
                  <a:pt x="1158" y="848"/>
                </a:lnTo>
                <a:lnTo>
                  <a:pt x="1159" y="841"/>
                </a:lnTo>
                <a:lnTo>
                  <a:pt x="1160" y="838"/>
                </a:lnTo>
                <a:lnTo>
                  <a:pt x="1160" y="838"/>
                </a:lnTo>
                <a:lnTo>
                  <a:pt x="1172" y="838"/>
                </a:lnTo>
                <a:lnTo>
                  <a:pt x="1198" y="843"/>
                </a:lnTo>
                <a:lnTo>
                  <a:pt x="1285" y="855"/>
                </a:lnTo>
                <a:lnTo>
                  <a:pt x="1340" y="862"/>
                </a:lnTo>
                <a:lnTo>
                  <a:pt x="1396" y="869"/>
                </a:lnTo>
                <a:lnTo>
                  <a:pt x="1452" y="872"/>
                </a:lnTo>
                <a:lnTo>
                  <a:pt x="1477" y="872"/>
                </a:lnTo>
                <a:lnTo>
                  <a:pt x="1502" y="872"/>
                </a:lnTo>
                <a:lnTo>
                  <a:pt x="1502" y="872"/>
                </a:lnTo>
                <a:lnTo>
                  <a:pt x="1526" y="869"/>
                </a:lnTo>
                <a:lnTo>
                  <a:pt x="1553" y="864"/>
                </a:lnTo>
                <a:lnTo>
                  <a:pt x="1578" y="857"/>
                </a:lnTo>
                <a:lnTo>
                  <a:pt x="1605" y="848"/>
                </a:lnTo>
                <a:lnTo>
                  <a:pt x="1658" y="826"/>
                </a:lnTo>
                <a:lnTo>
                  <a:pt x="1711" y="803"/>
                </a:lnTo>
                <a:lnTo>
                  <a:pt x="1735" y="793"/>
                </a:lnTo>
                <a:lnTo>
                  <a:pt x="1759" y="784"/>
                </a:lnTo>
                <a:lnTo>
                  <a:pt x="1783" y="777"/>
                </a:lnTo>
                <a:lnTo>
                  <a:pt x="1804" y="771"/>
                </a:lnTo>
                <a:lnTo>
                  <a:pt x="1822" y="768"/>
                </a:lnTo>
                <a:lnTo>
                  <a:pt x="1832" y="768"/>
                </a:lnTo>
                <a:lnTo>
                  <a:pt x="1840" y="770"/>
                </a:lnTo>
                <a:lnTo>
                  <a:pt x="1847" y="771"/>
                </a:lnTo>
                <a:lnTo>
                  <a:pt x="1854" y="774"/>
                </a:lnTo>
                <a:lnTo>
                  <a:pt x="1861" y="778"/>
                </a:lnTo>
                <a:lnTo>
                  <a:pt x="1867" y="782"/>
                </a:lnTo>
                <a:lnTo>
                  <a:pt x="1867" y="782"/>
                </a:lnTo>
                <a:lnTo>
                  <a:pt x="1888" y="806"/>
                </a:lnTo>
                <a:lnTo>
                  <a:pt x="1909" y="831"/>
                </a:lnTo>
                <a:lnTo>
                  <a:pt x="1930" y="858"/>
                </a:lnTo>
                <a:lnTo>
                  <a:pt x="1949" y="885"/>
                </a:lnTo>
                <a:lnTo>
                  <a:pt x="1984" y="940"/>
                </a:lnTo>
                <a:lnTo>
                  <a:pt x="2012" y="984"/>
                </a:lnTo>
                <a:lnTo>
                  <a:pt x="2012" y="984"/>
                </a:lnTo>
                <a:lnTo>
                  <a:pt x="2018" y="997"/>
                </a:lnTo>
                <a:lnTo>
                  <a:pt x="2022" y="1013"/>
                </a:lnTo>
                <a:lnTo>
                  <a:pt x="2026" y="1032"/>
                </a:lnTo>
                <a:lnTo>
                  <a:pt x="2031" y="1055"/>
                </a:lnTo>
                <a:lnTo>
                  <a:pt x="2036" y="1107"/>
                </a:lnTo>
                <a:lnTo>
                  <a:pt x="2039" y="1161"/>
                </a:lnTo>
                <a:lnTo>
                  <a:pt x="2041" y="1216"/>
                </a:lnTo>
                <a:lnTo>
                  <a:pt x="2042" y="1265"/>
                </a:lnTo>
                <a:lnTo>
                  <a:pt x="2041" y="1327"/>
                </a:lnTo>
                <a:lnTo>
                  <a:pt x="2041" y="1327"/>
                </a:lnTo>
                <a:lnTo>
                  <a:pt x="2038" y="1341"/>
                </a:lnTo>
                <a:lnTo>
                  <a:pt x="2034" y="1358"/>
                </a:lnTo>
                <a:lnTo>
                  <a:pt x="2028" y="1373"/>
                </a:lnTo>
                <a:lnTo>
                  <a:pt x="2021" y="1388"/>
                </a:lnTo>
                <a:lnTo>
                  <a:pt x="2005" y="1414"/>
                </a:lnTo>
                <a:lnTo>
                  <a:pt x="1996" y="1428"/>
                </a:lnTo>
                <a:lnTo>
                  <a:pt x="1996" y="1428"/>
                </a:lnTo>
                <a:lnTo>
                  <a:pt x="1990" y="1432"/>
                </a:lnTo>
                <a:lnTo>
                  <a:pt x="1980" y="1438"/>
                </a:lnTo>
                <a:lnTo>
                  <a:pt x="1955" y="1449"/>
                </a:lnTo>
                <a:lnTo>
                  <a:pt x="1931" y="1461"/>
                </a:lnTo>
                <a:lnTo>
                  <a:pt x="1924" y="1465"/>
                </a:lnTo>
                <a:lnTo>
                  <a:pt x="1923" y="1466"/>
                </a:lnTo>
                <a:lnTo>
                  <a:pt x="1923" y="1468"/>
                </a:lnTo>
                <a:lnTo>
                  <a:pt x="1923" y="1468"/>
                </a:lnTo>
                <a:lnTo>
                  <a:pt x="1930" y="1477"/>
                </a:lnTo>
                <a:lnTo>
                  <a:pt x="1934" y="1484"/>
                </a:lnTo>
                <a:lnTo>
                  <a:pt x="1934" y="1484"/>
                </a:lnTo>
                <a:lnTo>
                  <a:pt x="1934" y="1487"/>
                </a:lnTo>
                <a:lnTo>
                  <a:pt x="1934" y="1490"/>
                </a:lnTo>
                <a:lnTo>
                  <a:pt x="1937" y="1493"/>
                </a:lnTo>
                <a:lnTo>
                  <a:pt x="1940" y="1497"/>
                </a:lnTo>
                <a:lnTo>
                  <a:pt x="1948" y="1500"/>
                </a:lnTo>
                <a:lnTo>
                  <a:pt x="1958" y="1501"/>
                </a:lnTo>
                <a:lnTo>
                  <a:pt x="1973" y="1501"/>
                </a:lnTo>
                <a:lnTo>
                  <a:pt x="1973" y="1501"/>
                </a:lnTo>
                <a:lnTo>
                  <a:pt x="2007" y="1501"/>
                </a:lnTo>
                <a:lnTo>
                  <a:pt x="2036" y="1503"/>
                </a:lnTo>
                <a:lnTo>
                  <a:pt x="2049" y="1501"/>
                </a:lnTo>
                <a:lnTo>
                  <a:pt x="2062" y="1501"/>
                </a:lnTo>
                <a:lnTo>
                  <a:pt x="2071" y="1498"/>
                </a:lnTo>
                <a:lnTo>
                  <a:pt x="2080" y="1496"/>
                </a:lnTo>
                <a:lnTo>
                  <a:pt x="2080" y="1496"/>
                </a:lnTo>
                <a:lnTo>
                  <a:pt x="2087" y="1491"/>
                </a:lnTo>
                <a:lnTo>
                  <a:pt x="2092" y="1484"/>
                </a:lnTo>
                <a:lnTo>
                  <a:pt x="2098" y="1479"/>
                </a:lnTo>
                <a:lnTo>
                  <a:pt x="2101" y="1472"/>
                </a:lnTo>
                <a:lnTo>
                  <a:pt x="2104" y="1465"/>
                </a:lnTo>
                <a:lnTo>
                  <a:pt x="2104" y="1459"/>
                </a:lnTo>
                <a:lnTo>
                  <a:pt x="2104" y="1455"/>
                </a:lnTo>
                <a:lnTo>
                  <a:pt x="2102" y="1451"/>
                </a:lnTo>
                <a:lnTo>
                  <a:pt x="2102" y="1451"/>
                </a:lnTo>
                <a:lnTo>
                  <a:pt x="2099" y="1449"/>
                </a:lnTo>
                <a:lnTo>
                  <a:pt x="2095" y="1448"/>
                </a:lnTo>
                <a:lnTo>
                  <a:pt x="2090" y="1448"/>
                </a:lnTo>
                <a:lnTo>
                  <a:pt x="2087" y="1447"/>
                </a:lnTo>
                <a:lnTo>
                  <a:pt x="2087" y="1444"/>
                </a:lnTo>
                <a:lnTo>
                  <a:pt x="2090" y="1438"/>
                </a:lnTo>
                <a:lnTo>
                  <a:pt x="2097" y="1428"/>
                </a:lnTo>
                <a:lnTo>
                  <a:pt x="2097" y="1428"/>
                </a:lnTo>
                <a:lnTo>
                  <a:pt x="2106" y="1413"/>
                </a:lnTo>
                <a:lnTo>
                  <a:pt x="2111" y="1406"/>
                </a:lnTo>
                <a:lnTo>
                  <a:pt x="2113" y="1400"/>
                </a:lnTo>
                <a:lnTo>
                  <a:pt x="2125" y="1389"/>
                </a:lnTo>
                <a:lnTo>
                  <a:pt x="2125" y="1389"/>
                </a:lnTo>
                <a:lnTo>
                  <a:pt x="2133" y="1383"/>
                </a:lnTo>
                <a:lnTo>
                  <a:pt x="2137" y="1379"/>
                </a:lnTo>
                <a:lnTo>
                  <a:pt x="2144" y="1378"/>
                </a:lnTo>
                <a:lnTo>
                  <a:pt x="2146" y="1375"/>
                </a:lnTo>
                <a:lnTo>
                  <a:pt x="2147" y="1369"/>
                </a:lnTo>
                <a:lnTo>
                  <a:pt x="2153" y="1344"/>
                </a:lnTo>
                <a:lnTo>
                  <a:pt x="2153" y="1344"/>
                </a:lnTo>
                <a:lnTo>
                  <a:pt x="2155" y="1322"/>
                </a:lnTo>
                <a:lnTo>
                  <a:pt x="2158" y="1296"/>
                </a:lnTo>
                <a:lnTo>
                  <a:pt x="2162" y="1239"/>
                </a:lnTo>
                <a:lnTo>
                  <a:pt x="2164" y="1178"/>
                </a:lnTo>
                <a:lnTo>
                  <a:pt x="2164" y="1125"/>
                </a:lnTo>
                <a:lnTo>
                  <a:pt x="2164" y="1125"/>
                </a:lnTo>
                <a:lnTo>
                  <a:pt x="2165" y="1087"/>
                </a:lnTo>
                <a:lnTo>
                  <a:pt x="2168" y="1065"/>
                </a:lnTo>
                <a:lnTo>
                  <a:pt x="2171" y="1049"/>
                </a:lnTo>
                <a:lnTo>
                  <a:pt x="2175" y="1035"/>
                </a:lnTo>
                <a:lnTo>
                  <a:pt x="2175" y="1035"/>
                </a:lnTo>
                <a:lnTo>
                  <a:pt x="2176" y="1029"/>
                </a:lnTo>
                <a:lnTo>
                  <a:pt x="2178" y="1027"/>
                </a:lnTo>
                <a:lnTo>
                  <a:pt x="2179" y="1025"/>
                </a:lnTo>
                <a:lnTo>
                  <a:pt x="2175" y="996"/>
                </a:lnTo>
                <a:lnTo>
                  <a:pt x="2175" y="996"/>
                </a:lnTo>
                <a:lnTo>
                  <a:pt x="2172" y="979"/>
                </a:lnTo>
                <a:lnTo>
                  <a:pt x="2167" y="962"/>
                </a:lnTo>
                <a:lnTo>
                  <a:pt x="2162" y="947"/>
                </a:lnTo>
                <a:lnTo>
                  <a:pt x="2160" y="930"/>
                </a:lnTo>
                <a:lnTo>
                  <a:pt x="2157" y="911"/>
                </a:lnTo>
                <a:lnTo>
                  <a:pt x="2155" y="892"/>
                </a:lnTo>
                <a:lnTo>
                  <a:pt x="2158" y="871"/>
                </a:lnTo>
                <a:lnTo>
                  <a:pt x="2164" y="844"/>
                </a:lnTo>
                <a:lnTo>
                  <a:pt x="2164" y="844"/>
                </a:lnTo>
                <a:lnTo>
                  <a:pt x="2225" y="614"/>
                </a:lnTo>
                <a:lnTo>
                  <a:pt x="2225" y="614"/>
                </a:lnTo>
                <a:lnTo>
                  <a:pt x="2224" y="622"/>
                </a:lnTo>
                <a:lnTo>
                  <a:pt x="2223" y="645"/>
                </a:lnTo>
                <a:lnTo>
                  <a:pt x="2223" y="661"/>
                </a:lnTo>
                <a:lnTo>
                  <a:pt x="2224" y="681"/>
                </a:lnTo>
                <a:lnTo>
                  <a:pt x="2227" y="705"/>
                </a:lnTo>
                <a:lnTo>
                  <a:pt x="2231" y="732"/>
                </a:lnTo>
                <a:lnTo>
                  <a:pt x="2231" y="732"/>
                </a:lnTo>
                <a:lnTo>
                  <a:pt x="2241" y="779"/>
                </a:lnTo>
                <a:lnTo>
                  <a:pt x="2247" y="799"/>
                </a:lnTo>
                <a:lnTo>
                  <a:pt x="2252" y="817"/>
                </a:lnTo>
                <a:lnTo>
                  <a:pt x="2259" y="837"/>
                </a:lnTo>
                <a:lnTo>
                  <a:pt x="2268" y="858"/>
                </a:lnTo>
                <a:lnTo>
                  <a:pt x="2293" y="911"/>
                </a:lnTo>
                <a:lnTo>
                  <a:pt x="2293" y="911"/>
                </a:lnTo>
                <a:lnTo>
                  <a:pt x="2319" y="965"/>
                </a:lnTo>
                <a:lnTo>
                  <a:pt x="2339" y="1000"/>
                </a:lnTo>
                <a:lnTo>
                  <a:pt x="2350" y="1018"/>
                </a:lnTo>
                <a:lnTo>
                  <a:pt x="2354" y="1024"/>
                </a:lnTo>
                <a:lnTo>
                  <a:pt x="2360" y="979"/>
                </a:lnTo>
                <a:lnTo>
                  <a:pt x="2360" y="979"/>
                </a:lnTo>
                <a:lnTo>
                  <a:pt x="2382" y="1014"/>
                </a:lnTo>
                <a:lnTo>
                  <a:pt x="2396" y="1038"/>
                </a:lnTo>
                <a:lnTo>
                  <a:pt x="2402" y="1045"/>
                </a:lnTo>
                <a:lnTo>
                  <a:pt x="2405" y="1046"/>
                </a:lnTo>
                <a:lnTo>
                  <a:pt x="2405" y="1046"/>
                </a:lnTo>
                <a:lnTo>
                  <a:pt x="2405" y="1042"/>
                </a:lnTo>
                <a:lnTo>
                  <a:pt x="2403" y="1034"/>
                </a:lnTo>
                <a:lnTo>
                  <a:pt x="2399" y="1022"/>
                </a:lnTo>
                <a:lnTo>
                  <a:pt x="2394" y="1006"/>
                </a:lnTo>
                <a:lnTo>
                  <a:pt x="2387" y="987"/>
                </a:lnTo>
                <a:lnTo>
                  <a:pt x="2377" y="966"/>
                </a:lnTo>
                <a:lnTo>
                  <a:pt x="2364" y="942"/>
                </a:lnTo>
                <a:lnTo>
                  <a:pt x="2349" y="917"/>
                </a:lnTo>
                <a:lnTo>
                  <a:pt x="2349" y="917"/>
                </a:lnTo>
                <a:lnTo>
                  <a:pt x="2325" y="882"/>
                </a:lnTo>
                <a:lnTo>
                  <a:pt x="2318" y="872"/>
                </a:lnTo>
                <a:lnTo>
                  <a:pt x="2312" y="862"/>
                </a:lnTo>
                <a:lnTo>
                  <a:pt x="2312" y="862"/>
                </a:lnTo>
                <a:lnTo>
                  <a:pt x="2307" y="850"/>
                </a:lnTo>
                <a:lnTo>
                  <a:pt x="2303" y="833"/>
                </a:lnTo>
                <a:lnTo>
                  <a:pt x="2293" y="771"/>
                </a:lnTo>
                <a:lnTo>
                  <a:pt x="2293" y="771"/>
                </a:lnTo>
                <a:lnTo>
                  <a:pt x="2282" y="706"/>
                </a:lnTo>
                <a:lnTo>
                  <a:pt x="2273" y="664"/>
                </a:lnTo>
                <a:lnTo>
                  <a:pt x="2270" y="647"/>
                </a:lnTo>
                <a:lnTo>
                  <a:pt x="2269" y="629"/>
                </a:lnTo>
                <a:lnTo>
                  <a:pt x="2269" y="609"/>
                </a:lnTo>
                <a:lnTo>
                  <a:pt x="2270" y="586"/>
                </a:lnTo>
                <a:lnTo>
                  <a:pt x="2270" y="586"/>
                </a:lnTo>
                <a:lnTo>
                  <a:pt x="2277" y="513"/>
                </a:lnTo>
                <a:lnTo>
                  <a:pt x="2287" y="413"/>
                </a:lnTo>
                <a:lnTo>
                  <a:pt x="2290" y="362"/>
                </a:lnTo>
                <a:lnTo>
                  <a:pt x="2291" y="313"/>
                </a:lnTo>
                <a:lnTo>
                  <a:pt x="2291" y="268"/>
                </a:lnTo>
                <a:lnTo>
                  <a:pt x="2290" y="249"/>
                </a:lnTo>
                <a:lnTo>
                  <a:pt x="2287" y="232"/>
                </a:lnTo>
                <a:lnTo>
                  <a:pt x="2287" y="232"/>
                </a:lnTo>
                <a:lnTo>
                  <a:pt x="2282" y="202"/>
                </a:lnTo>
                <a:lnTo>
                  <a:pt x="2275" y="176"/>
                </a:lnTo>
                <a:lnTo>
                  <a:pt x="2269" y="164"/>
                </a:lnTo>
                <a:lnTo>
                  <a:pt x="2265" y="153"/>
                </a:lnTo>
                <a:lnTo>
                  <a:pt x="2258" y="142"/>
                </a:lnTo>
                <a:lnTo>
                  <a:pt x="2251" y="132"/>
                </a:lnTo>
                <a:lnTo>
                  <a:pt x="2242" y="122"/>
                </a:lnTo>
                <a:lnTo>
                  <a:pt x="2232" y="114"/>
                </a:lnTo>
                <a:lnTo>
                  <a:pt x="2221" y="104"/>
                </a:lnTo>
                <a:lnTo>
                  <a:pt x="2207" y="95"/>
                </a:lnTo>
                <a:lnTo>
                  <a:pt x="2193" y="87"/>
                </a:lnTo>
                <a:lnTo>
                  <a:pt x="2176" y="80"/>
                </a:lnTo>
                <a:lnTo>
                  <a:pt x="2157" y="72"/>
                </a:lnTo>
                <a:lnTo>
                  <a:pt x="2136" y="63"/>
                </a:lnTo>
                <a:lnTo>
                  <a:pt x="2136" y="63"/>
                </a:lnTo>
                <a:lnTo>
                  <a:pt x="2066" y="38"/>
                </a:lnTo>
                <a:lnTo>
                  <a:pt x="2042" y="31"/>
                </a:lnTo>
                <a:lnTo>
                  <a:pt x="2021" y="25"/>
                </a:lnTo>
                <a:lnTo>
                  <a:pt x="2001" y="24"/>
                </a:lnTo>
                <a:lnTo>
                  <a:pt x="1982" y="25"/>
                </a:lnTo>
                <a:lnTo>
                  <a:pt x="1958" y="29"/>
                </a:lnTo>
                <a:lnTo>
                  <a:pt x="1928" y="35"/>
                </a:lnTo>
                <a:lnTo>
                  <a:pt x="1928" y="35"/>
                </a:lnTo>
                <a:lnTo>
                  <a:pt x="1913" y="39"/>
                </a:lnTo>
                <a:lnTo>
                  <a:pt x="1902" y="42"/>
                </a:lnTo>
                <a:lnTo>
                  <a:pt x="1893" y="46"/>
                </a:lnTo>
                <a:lnTo>
                  <a:pt x="1886" y="51"/>
                </a:lnTo>
                <a:lnTo>
                  <a:pt x="1874" y="58"/>
                </a:lnTo>
                <a:lnTo>
                  <a:pt x="1868" y="62"/>
                </a:lnTo>
                <a:lnTo>
                  <a:pt x="1860" y="65"/>
                </a:lnTo>
                <a:lnTo>
                  <a:pt x="1851" y="69"/>
                </a:lnTo>
                <a:lnTo>
                  <a:pt x="1839" y="72"/>
                </a:lnTo>
                <a:lnTo>
                  <a:pt x="1823" y="74"/>
                </a:lnTo>
                <a:lnTo>
                  <a:pt x="1804" y="76"/>
                </a:lnTo>
                <a:lnTo>
                  <a:pt x="1778" y="79"/>
                </a:lnTo>
                <a:lnTo>
                  <a:pt x="1748" y="80"/>
                </a:lnTo>
                <a:lnTo>
                  <a:pt x="1665" y="80"/>
                </a:lnTo>
                <a:lnTo>
                  <a:pt x="1665" y="80"/>
                </a:lnTo>
                <a:lnTo>
                  <a:pt x="1617" y="79"/>
                </a:lnTo>
                <a:lnTo>
                  <a:pt x="1572" y="77"/>
                </a:lnTo>
                <a:lnTo>
                  <a:pt x="1490" y="73"/>
                </a:lnTo>
                <a:lnTo>
                  <a:pt x="1416" y="66"/>
                </a:lnTo>
                <a:lnTo>
                  <a:pt x="1347" y="59"/>
                </a:lnTo>
                <a:lnTo>
                  <a:pt x="1221" y="44"/>
                </a:lnTo>
                <a:lnTo>
                  <a:pt x="1159" y="38"/>
                </a:lnTo>
                <a:lnTo>
                  <a:pt x="1099" y="35"/>
                </a:lnTo>
                <a:lnTo>
                  <a:pt x="1099" y="35"/>
                </a:lnTo>
                <a:lnTo>
                  <a:pt x="1067" y="35"/>
                </a:lnTo>
                <a:lnTo>
                  <a:pt x="1033" y="36"/>
                </a:lnTo>
                <a:lnTo>
                  <a:pt x="964" y="41"/>
                </a:lnTo>
                <a:lnTo>
                  <a:pt x="894" y="48"/>
                </a:lnTo>
                <a:lnTo>
                  <a:pt x="827" y="56"/>
                </a:lnTo>
                <a:lnTo>
                  <a:pt x="768" y="65"/>
                </a:lnTo>
                <a:lnTo>
                  <a:pt x="720" y="73"/>
                </a:lnTo>
                <a:lnTo>
                  <a:pt x="678" y="80"/>
                </a:lnTo>
                <a:lnTo>
                  <a:pt x="678" y="80"/>
                </a:lnTo>
                <a:lnTo>
                  <a:pt x="687" y="72"/>
                </a:lnTo>
                <a:lnTo>
                  <a:pt x="705" y="53"/>
                </a:lnTo>
                <a:lnTo>
                  <a:pt x="715" y="44"/>
                </a:lnTo>
                <a:lnTo>
                  <a:pt x="722" y="34"/>
                </a:lnTo>
                <a:lnTo>
                  <a:pt x="725" y="27"/>
                </a:lnTo>
                <a:lnTo>
                  <a:pt x="725" y="25"/>
                </a:lnTo>
                <a:lnTo>
                  <a:pt x="723" y="24"/>
                </a:lnTo>
                <a:lnTo>
                  <a:pt x="723" y="24"/>
                </a:lnTo>
                <a:lnTo>
                  <a:pt x="715" y="22"/>
                </a:lnTo>
                <a:lnTo>
                  <a:pt x="709" y="22"/>
                </a:lnTo>
                <a:lnTo>
                  <a:pt x="704" y="24"/>
                </a:lnTo>
                <a:lnTo>
                  <a:pt x="683" y="31"/>
                </a:lnTo>
                <a:lnTo>
                  <a:pt x="645" y="46"/>
                </a:lnTo>
                <a:lnTo>
                  <a:pt x="645" y="46"/>
                </a:lnTo>
                <a:lnTo>
                  <a:pt x="589" y="70"/>
                </a:lnTo>
                <a:lnTo>
                  <a:pt x="578" y="74"/>
                </a:lnTo>
                <a:lnTo>
                  <a:pt x="566" y="74"/>
                </a:lnTo>
                <a:lnTo>
                  <a:pt x="566" y="74"/>
                </a:lnTo>
                <a:lnTo>
                  <a:pt x="548" y="74"/>
                </a:lnTo>
                <a:lnTo>
                  <a:pt x="541" y="73"/>
                </a:lnTo>
                <a:lnTo>
                  <a:pt x="533" y="69"/>
                </a:lnTo>
                <a:lnTo>
                  <a:pt x="533" y="69"/>
                </a:lnTo>
                <a:lnTo>
                  <a:pt x="524" y="63"/>
                </a:lnTo>
                <a:lnTo>
                  <a:pt x="517" y="60"/>
                </a:lnTo>
                <a:lnTo>
                  <a:pt x="509" y="58"/>
                </a:lnTo>
                <a:lnTo>
                  <a:pt x="499" y="58"/>
                </a:lnTo>
                <a:lnTo>
                  <a:pt x="499" y="58"/>
                </a:lnTo>
                <a:lnTo>
                  <a:pt x="491" y="58"/>
                </a:lnTo>
                <a:lnTo>
                  <a:pt x="484" y="58"/>
                </a:lnTo>
                <a:lnTo>
                  <a:pt x="479" y="58"/>
                </a:lnTo>
                <a:lnTo>
                  <a:pt x="471" y="58"/>
                </a:lnTo>
                <a:lnTo>
                  <a:pt x="471" y="58"/>
                </a:lnTo>
                <a:lnTo>
                  <a:pt x="470" y="58"/>
                </a:lnTo>
                <a:lnTo>
                  <a:pt x="468" y="59"/>
                </a:lnTo>
                <a:lnTo>
                  <a:pt x="467" y="63"/>
                </a:lnTo>
                <a:lnTo>
                  <a:pt x="468" y="67"/>
                </a:lnTo>
                <a:lnTo>
                  <a:pt x="468" y="70"/>
                </a:lnTo>
                <a:lnTo>
                  <a:pt x="467" y="73"/>
                </a:lnTo>
                <a:lnTo>
                  <a:pt x="465" y="74"/>
                </a:lnTo>
                <a:lnTo>
                  <a:pt x="458" y="76"/>
                </a:lnTo>
                <a:lnTo>
                  <a:pt x="446" y="74"/>
                </a:lnTo>
                <a:lnTo>
                  <a:pt x="426" y="69"/>
                </a:lnTo>
                <a:lnTo>
                  <a:pt x="426" y="69"/>
                </a:lnTo>
                <a:close/>
                <a:moveTo>
                  <a:pt x="1060" y="1237"/>
                </a:moveTo>
                <a:lnTo>
                  <a:pt x="1060" y="1237"/>
                </a:lnTo>
                <a:lnTo>
                  <a:pt x="1060" y="1243"/>
                </a:lnTo>
                <a:lnTo>
                  <a:pt x="1058" y="1260"/>
                </a:lnTo>
                <a:lnTo>
                  <a:pt x="1060" y="1286"/>
                </a:lnTo>
                <a:lnTo>
                  <a:pt x="1062" y="1303"/>
                </a:lnTo>
                <a:lnTo>
                  <a:pt x="1065" y="1322"/>
                </a:lnTo>
                <a:lnTo>
                  <a:pt x="1065" y="1322"/>
                </a:lnTo>
                <a:lnTo>
                  <a:pt x="1067" y="1331"/>
                </a:lnTo>
                <a:lnTo>
                  <a:pt x="1068" y="1341"/>
                </a:lnTo>
                <a:lnTo>
                  <a:pt x="1068" y="1361"/>
                </a:lnTo>
                <a:lnTo>
                  <a:pt x="1065" y="1379"/>
                </a:lnTo>
                <a:lnTo>
                  <a:pt x="1061" y="1396"/>
                </a:lnTo>
                <a:lnTo>
                  <a:pt x="1057" y="1411"/>
                </a:lnTo>
                <a:lnTo>
                  <a:pt x="1053" y="1424"/>
                </a:lnTo>
                <a:lnTo>
                  <a:pt x="1048" y="1434"/>
                </a:lnTo>
                <a:lnTo>
                  <a:pt x="1048" y="1434"/>
                </a:lnTo>
                <a:lnTo>
                  <a:pt x="1054" y="1366"/>
                </a:lnTo>
                <a:lnTo>
                  <a:pt x="1054" y="1366"/>
                </a:lnTo>
                <a:lnTo>
                  <a:pt x="1054" y="1348"/>
                </a:lnTo>
                <a:lnTo>
                  <a:pt x="1054" y="1334"/>
                </a:lnTo>
                <a:lnTo>
                  <a:pt x="1048" y="1299"/>
                </a:lnTo>
                <a:lnTo>
                  <a:pt x="1048" y="1299"/>
                </a:lnTo>
                <a:lnTo>
                  <a:pt x="1048" y="1288"/>
                </a:lnTo>
                <a:lnTo>
                  <a:pt x="1048" y="1277"/>
                </a:lnTo>
                <a:lnTo>
                  <a:pt x="1050" y="1265"/>
                </a:lnTo>
                <a:lnTo>
                  <a:pt x="1053" y="1256"/>
                </a:lnTo>
                <a:lnTo>
                  <a:pt x="1057" y="1243"/>
                </a:lnTo>
                <a:lnTo>
                  <a:pt x="1060" y="1237"/>
                </a:lnTo>
                <a:lnTo>
                  <a:pt x="1060" y="1237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2DF80EAD-4F86-4ADE-8F9A-C4458739B78D}"/>
              </a:ext>
            </a:extLst>
          </p:cNvPr>
          <p:cNvSpPr>
            <a:spLocks/>
          </p:cNvSpPr>
          <p:nvPr/>
        </p:nvSpPr>
        <p:spPr bwMode="auto">
          <a:xfrm>
            <a:off x="3678469" y="4639063"/>
            <a:ext cx="2539451" cy="1262242"/>
          </a:xfrm>
          <a:custGeom>
            <a:avLst/>
            <a:gdLst>
              <a:gd name="T0" fmla="*/ 1168 w 2036"/>
              <a:gd name="T1" fmla="*/ 18 h 1012"/>
              <a:gd name="T2" fmla="*/ 807 w 2036"/>
              <a:gd name="T3" fmla="*/ 30 h 1012"/>
              <a:gd name="T4" fmla="*/ 619 w 2036"/>
              <a:gd name="T5" fmla="*/ 16 h 1012"/>
              <a:gd name="T6" fmla="*/ 420 w 2036"/>
              <a:gd name="T7" fmla="*/ 15 h 1012"/>
              <a:gd name="T8" fmla="*/ 326 w 2036"/>
              <a:gd name="T9" fmla="*/ 103 h 1012"/>
              <a:gd name="T10" fmla="*/ 189 w 2036"/>
              <a:gd name="T11" fmla="*/ 175 h 1012"/>
              <a:gd name="T12" fmla="*/ 14 w 2036"/>
              <a:gd name="T13" fmla="*/ 217 h 1012"/>
              <a:gd name="T14" fmla="*/ 52 w 2036"/>
              <a:gd name="T15" fmla="*/ 257 h 1012"/>
              <a:gd name="T16" fmla="*/ 192 w 2036"/>
              <a:gd name="T17" fmla="*/ 196 h 1012"/>
              <a:gd name="T18" fmla="*/ 353 w 2036"/>
              <a:gd name="T19" fmla="*/ 103 h 1012"/>
              <a:gd name="T20" fmla="*/ 469 w 2036"/>
              <a:gd name="T21" fmla="*/ 42 h 1012"/>
              <a:gd name="T22" fmla="*/ 567 w 2036"/>
              <a:gd name="T23" fmla="*/ 53 h 1012"/>
              <a:gd name="T24" fmla="*/ 424 w 2036"/>
              <a:gd name="T25" fmla="*/ 224 h 1012"/>
              <a:gd name="T26" fmla="*/ 441 w 2036"/>
              <a:gd name="T27" fmla="*/ 401 h 1012"/>
              <a:gd name="T28" fmla="*/ 385 w 2036"/>
              <a:gd name="T29" fmla="*/ 484 h 1012"/>
              <a:gd name="T30" fmla="*/ 322 w 2036"/>
              <a:gd name="T31" fmla="*/ 667 h 1012"/>
              <a:gd name="T32" fmla="*/ 249 w 2036"/>
              <a:gd name="T33" fmla="*/ 824 h 1012"/>
              <a:gd name="T34" fmla="*/ 195 w 2036"/>
              <a:gd name="T35" fmla="*/ 876 h 1012"/>
              <a:gd name="T36" fmla="*/ 213 w 2036"/>
              <a:gd name="T37" fmla="*/ 922 h 1012"/>
              <a:gd name="T38" fmla="*/ 311 w 2036"/>
              <a:gd name="T39" fmla="*/ 870 h 1012"/>
              <a:gd name="T40" fmla="*/ 367 w 2036"/>
              <a:gd name="T41" fmla="*/ 750 h 1012"/>
              <a:gd name="T42" fmla="*/ 454 w 2036"/>
              <a:gd name="T43" fmla="*/ 675 h 1012"/>
              <a:gd name="T44" fmla="*/ 408 w 2036"/>
              <a:gd name="T45" fmla="*/ 804 h 1012"/>
              <a:gd name="T46" fmla="*/ 371 w 2036"/>
              <a:gd name="T47" fmla="*/ 842 h 1012"/>
              <a:gd name="T48" fmla="*/ 381 w 2036"/>
              <a:gd name="T49" fmla="*/ 866 h 1012"/>
              <a:gd name="T50" fmla="*/ 444 w 2036"/>
              <a:gd name="T51" fmla="*/ 835 h 1012"/>
              <a:gd name="T52" fmla="*/ 545 w 2036"/>
              <a:gd name="T53" fmla="*/ 776 h 1012"/>
              <a:gd name="T54" fmla="*/ 534 w 2036"/>
              <a:gd name="T55" fmla="*/ 691 h 1012"/>
              <a:gd name="T56" fmla="*/ 605 w 2036"/>
              <a:gd name="T57" fmla="*/ 523 h 1012"/>
              <a:gd name="T58" fmla="*/ 790 w 2036"/>
              <a:gd name="T59" fmla="*/ 469 h 1012"/>
              <a:gd name="T60" fmla="*/ 1198 w 2036"/>
              <a:gd name="T61" fmla="*/ 480 h 1012"/>
              <a:gd name="T62" fmla="*/ 1359 w 2036"/>
              <a:gd name="T63" fmla="*/ 682 h 1012"/>
              <a:gd name="T64" fmla="*/ 1418 w 2036"/>
              <a:gd name="T65" fmla="*/ 876 h 1012"/>
              <a:gd name="T66" fmla="*/ 1446 w 2036"/>
              <a:gd name="T67" fmla="*/ 970 h 1012"/>
              <a:gd name="T68" fmla="*/ 1454 w 2036"/>
              <a:gd name="T69" fmla="*/ 1005 h 1012"/>
              <a:gd name="T70" fmla="*/ 1548 w 2036"/>
              <a:gd name="T71" fmla="*/ 1002 h 1012"/>
              <a:gd name="T72" fmla="*/ 1573 w 2036"/>
              <a:gd name="T73" fmla="*/ 988 h 1012"/>
              <a:gd name="T74" fmla="*/ 1475 w 2036"/>
              <a:gd name="T75" fmla="*/ 845 h 1012"/>
              <a:gd name="T76" fmla="*/ 1461 w 2036"/>
              <a:gd name="T77" fmla="*/ 588 h 1012"/>
              <a:gd name="T78" fmla="*/ 1523 w 2036"/>
              <a:gd name="T79" fmla="*/ 589 h 1012"/>
              <a:gd name="T80" fmla="*/ 1707 w 2036"/>
              <a:gd name="T81" fmla="*/ 790 h 1012"/>
              <a:gd name="T82" fmla="*/ 1771 w 2036"/>
              <a:gd name="T83" fmla="*/ 848 h 1012"/>
              <a:gd name="T84" fmla="*/ 1838 w 2036"/>
              <a:gd name="T85" fmla="*/ 866 h 1012"/>
              <a:gd name="T86" fmla="*/ 1831 w 2036"/>
              <a:gd name="T87" fmla="*/ 817 h 1012"/>
              <a:gd name="T88" fmla="*/ 1721 w 2036"/>
              <a:gd name="T89" fmla="*/ 709 h 1012"/>
              <a:gd name="T90" fmla="*/ 1674 w 2036"/>
              <a:gd name="T91" fmla="*/ 592 h 1012"/>
              <a:gd name="T92" fmla="*/ 1610 w 2036"/>
              <a:gd name="T93" fmla="*/ 448 h 1012"/>
              <a:gd name="T94" fmla="*/ 1676 w 2036"/>
              <a:gd name="T95" fmla="*/ 439 h 1012"/>
              <a:gd name="T96" fmla="*/ 1785 w 2036"/>
              <a:gd name="T97" fmla="*/ 400 h 1012"/>
              <a:gd name="T98" fmla="*/ 1971 w 2036"/>
              <a:gd name="T99" fmla="*/ 456 h 1012"/>
              <a:gd name="T100" fmla="*/ 2013 w 2036"/>
              <a:gd name="T101" fmla="*/ 435 h 1012"/>
              <a:gd name="T102" fmla="*/ 2032 w 2036"/>
              <a:gd name="T103" fmla="*/ 380 h 1012"/>
              <a:gd name="T104" fmla="*/ 1957 w 2036"/>
              <a:gd name="T105" fmla="*/ 214 h 1012"/>
              <a:gd name="T106" fmla="*/ 1882 w 2036"/>
              <a:gd name="T107" fmla="*/ 134 h 1012"/>
              <a:gd name="T108" fmla="*/ 1831 w 2036"/>
              <a:gd name="T109" fmla="*/ 67 h 1012"/>
              <a:gd name="T110" fmla="*/ 1814 w 2036"/>
              <a:gd name="T111" fmla="*/ 106 h 1012"/>
              <a:gd name="T112" fmla="*/ 1728 w 2036"/>
              <a:gd name="T113" fmla="*/ 82 h 1012"/>
              <a:gd name="T114" fmla="*/ 1559 w 2036"/>
              <a:gd name="T115" fmla="*/ 33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36" h="1012">
                <a:moveTo>
                  <a:pt x="1498" y="18"/>
                </a:moveTo>
                <a:lnTo>
                  <a:pt x="1498" y="18"/>
                </a:lnTo>
                <a:lnTo>
                  <a:pt x="1460" y="9"/>
                </a:lnTo>
                <a:lnTo>
                  <a:pt x="1425" y="4"/>
                </a:lnTo>
                <a:lnTo>
                  <a:pt x="1391" y="1"/>
                </a:lnTo>
                <a:lnTo>
                  <a:pt x="1356" y="0"/>
                </a:lnTo>
                <a:lnTo>
                  <a:pt x="1318" y="1"/>
                </a:lnTo>
                <a:lnTo>
                  <a:pt x="1276" y="4"/>
                </a:lnTo>
                <a:lnTo>
                  <a:pt x="1227" y="11"/>
                </a:lnTo>
                <a:lnTo>
                  <a:pt x="1168" y="18"/>
                </a:lnTo>
                <a:lnTo>
                  <a:pt x="1168" y="18"/>
                </a:lnTo>
                <a:lnTo>
                  <a:pt x="1107" y="26"/>
                </a:lnTo>
                <a:lnTo>
                  <a:pt x="1049" y="30"/>
                </a:lnTo>
                <a:lnTo>
                  <a:pt x="998" y="33"/>
                </a:lnTo>
                <a:lnTo>
                  <a:pt x="951" y="35"/>
                </a:lnTo>
                <a:lnTo>
                  <a:pt x="909" y="35"/>
                </a:lnTo>
                <a:lnTo>
                  <a:pt x="876" y="33"/>
                </a:lnTo>
                <a:lnTo>
                  <a:pt x="825" y="32"/>
                </a:lnTo>
                <a:lnTo>
                  <a:pt x="825" y="32"/>
                </a:lnTo>
                <a:lnTo>
                  <a:pt x="807" y="30"/>
                </a:lnTo>
                <a:lnTo>
                  <a:pt x="789" y="29"/>
                </a:lnTo>
                <a:lnTo>
                  <a:pt x="754" y="23"/>
                </a:lnTo>
                <a:lnTo>
                  <a:pt x="719" y="19"/>
                </a:lnTo>
                <a:lnTo>
                  <a:pt x="702" y="18"/>
                </a:lnTo>
                <a:lnTo>
                  <a:pt x="686" y="18"/>
                </a:lnTo>
                <a:lnTo>
                  <a:pt x="686" y="18"/>
                </a:lnTo>
                <a:lnTo>
                  <a:pt x="647" y="19"/>
                </a:lnTo>
                <a:lnTo>
                  <a:pt x="628" y="18"/>
                </a:lnTo>
                <a:lnTo>
                  <a:pt x="628" y="18"/>
                </a:lnTo>
                <a:lnTo>
                  <a:pt x="619" y="16"/>
                </a:lnTo>
                <a:lnTo>
                  <a:pt x="604" y="14"/>
                </a:lnTo>
                <a:lnTo>
                  <a:pt x="584" y="11"/>
                </a:lnTo>
                <a:lnTo>
                  <a:pt x="560" y="7"/>
                </a:lnTo>
                <a:lnTo>
                  <a:pt x="532" y="4"/>
                </a:lnTo>
                <a:lnTo>
                  <a:pt x="501" y="4"/>
                </a:lnTo>
                <a:lnTo>
                  <a:pt x="469" y="5"/>
                </a:lnTo>
                <a:lnTo>
                  <a:pt x="452" y="8"/>
                </a:lnTo>
                <a:lnTo>
                  <a:pt x="436" y="11"/>
                </a:lnTo>
                <a:lnTo>
                  <a:pt x="436" y="11"/>
                </a:lnTo>
                <a:lnTo>
                  <a:pt x="420" y="15"/>
                </a:lnTo>
                <a:lnTo>
                  <a:pt x="408" y="19"/>
                </a:lnTo>
                <a:lnTo>
                  <a:pt x="396" y="25"/>
                </a:lnTo>
                <a:lnTo>
                  <a:pt x="387" y="30"/>
                </a:lnTo>
                <a:lnTo>
                  <a:pt x="380" y="36"/>
                </a:lnTo>
                <a:lnTo>
                  <a:pt x="373" y="42"/>
                </a:lnTo>
                <a:lnTo>
                  <a:pt x="361" y="56"/>
                </a:lnTo>
                <a:lnTo>
                  <a:pt x="352" y="70"/>
                </a:lnTo>
                <a:lnTo>
                  <a:pt x="340" y="87"/>
                </a:lnTo>
                <a:lnTo>
                  <a:pt x="333" y="95"/>
                </a:lnTo>
                <a:lnTo>
                  <a:pt x="326" y="103"/>
                </a:lnTo>
                <a:lnTo>
                  <a:pt x="315" y="112"/>
                </a:lnTo>
                <a:lnTo>
                  <a:pt x="304" y="120"/>
                </a:lnTo>
                <a:lnTo>
                  <a:pt x="304" y="120"/>
                </a:lnTo>
                <a:lnTo>
                  <a:pt x="279" y="137"/>
                </a:lnTo>
                <a:lnTo>
                  <a:pt x="258" y="150"/>
                </a:lnTo>
                <a:lnTo>
                  <a:pt x="238" y="160"/>
                </a:lnTo>
                <a:lnTo>
                  <a:pt x="221" y="167"/>
                </a:lnTo>
                <a:lnTo>
                  <a:pt x="207" y="171"/>
                </a:lnTo>
                <a:lnTo>
                  <a:pt x="197" y="174"/>
                </a:lnTo>
                <a:lnTo>
                  <a:pt x="189" y="175"/>
                </a:lnTo>
                <a:lnTo>
                  <a:pt x="185" y="175"/>
                </a:lnTo>
                <a:lnTo>
                  <a:pt x="185" y="175"/>
                </a:lnTo>
                <a:lnTo>
                  <a:pt x="176" y="175"/>
                </a:lnTo>
                <a:lnTo>
                  <a:pt x="158" y="178"/>
                </a:lnTo>
                <a:lnTo>
                  <a:pt x="108" y="186"/>
                </a:lnTo>
                <a:lnTo>
                  <a:pt x="59" y="196"/>
                </a:lnTo>
                <a:lnTo>
                  <a:pt x="33" y="203"/>
                </a:lnTo>
                <a:lnTo>
                  <a:pt x="33" y="203"/>
                </a:lnTo>
                <a:lnTo>
                  <a:pt x="25" y="209"/>
                </a:lnTo>
                <a:lnTo>
                  <a:pt x="14" y="217"/>
                </a:lnTo>
                <a:lnTo>
                  <a:pt x="0" y="230"/>
                </a:lnTo>
                <a:lnTo>
                  <a:pt x="19" y="230"/>
                </a:lnTo>
                <a:lnTo>
                  <a:pt x="7" y="251"/>
                </a:lnTo>
                <a:lnTo>
                  <a:pt x="33" y="244"/>
                </a:lnTo>
                <a:lnTo>
                  <a:pt x="33" y="264"/>
                </a:lnTo>
                <a:lnTo>
                  <a:pt x="33" y="264"/>
                </a:lnTo>
                <a:lnTo>
                  <a:pt x="32" y="264"/>
                </a:lnTo>
                <a:lnTo>
                  <a:pt x="33" y="262"/>
                </a:lnTo>
                <a:lnTo>
                  <a:pt x="36" y="261"/>
                </a:lnTo>
                <a:lnTo>
                  <a:pt x="52" y="257"/>
                </a:lnTo>
                <a:lnTo>
                  <a:pt x="85" y="251"/>
                </a:lnTo>
                <a:lnTo>
                  <a:pt x="85" y="251"/>
                </a:lnTo>
                <a:lnTo>
                  <a:pt x="106" y="245"/>
                </a:lnTo>
                <a:lnTo>
                  <a:pt x="123" y="240"/>
                </a:lnTo>
                <a:lnTo>
                  <a:pt x="137" y="233"/>
                </a:lnTo>
                <a:lnTo>
                  <a:pt x="148" y="224"/>
                </a:lnTo>
                <a:lnTo>
                  <a:pt x="169" y="207"/>
                </a:lnTo>
                <a:lnTo>
                  <a:pt x="179" y="200"/>
                </a:lnTo>
                <a:lnTo>
                  <a:pt x="192" y="196"/>
                </a:lnTo>
                <a:lnTo>
                  <a:pt x="192" y="196"/>
                </a:lnTo>
                <a:lnTo>
                  <a:pt x="224" y="186"/>
                </a:lnTo>
                <a:lnTo>
                  <a:pt x="265" y="175"/>
                </a:lnTo>
                <a:lnTo>
                  <a:pt x="284" y="168"/>
                </a:lnTo>
                <a:lnTo>
                  <a:pt x="302" y="162"/>
                </a:lnTo>
                <a:lnTo>
                  <a:pt x="315" y="155"/>
                </a:lnTo>
                <a:lnTo>
                  <a:pt x="321" y="151"/>
                </a:lnTo>
                <a:lnTo>
                  <a:pt x="324" y="148"/>
                </a:lnTo>
                <a:lnTo>
                  <a:pt x="324" y="148"/>
                </a:lnTo>
                <a:lnTo>
                  <a:pt x="336" y="129"/>
                </a:lnTo>
                <a:lnTo>
                  <a:pt x="353" y="103"/>
                </a:lnTo>
                <a:lnTo>
                  <a:pt x="363" y="91"/>
                </a:lnTo>
                <a:lnTo>
                  <a:pt x="374" y="78"/>
                </a:lnTo>
                <a:lnTo>
                  <a:pt x="385" y="67"/>
                </a:lnTo>
                <a:lnTo>
                  <a:pt x="396" y="59"/>
                </a:lnTo>
                <a:lnTo>
                  <a:pt x="396" y="59"/>
                </a:lnTo>
                <a:lnTo>
                  <a:pt x="408" y="53"/>
                </a:lnTo>
                <a:lnTo>
                  <a:pt x="419" y="49"/>
                </a:lnTo>
                <a:lnTo>
                  <a:pt x="430" y="46"/>
                </a:lnTo>
                <a:lnTo>
                  <a:pt x="443" y="43"/>
                </a:lnTo>
                <a:lnTo>
                  <a:pt x="469" y="42"/>
                </a:lnTo>
                <a:lnTo>
                  <a:pt x="501" y="39"/>
                </a:lnTo>
                <a:lnTo>
                  <a:pt x="501" y="39"/>
                </a:lnTo>
                <a:lnTo>
                  <a:pt x="520" y="37"/>
                </a:lnTo>
                <a:lnTo>
                  <a:pt x="535" y="37"/>
                </a:lnTo>
                <a:lnTo>
                  <a:pt x="548" y="39"/>
                </a:lnTo>
                <a:lnTo>
                  <a:pt x="558" y="40"/>
                </a:lnTo>
                <a:lnTo>
                  <a:pt x="565" y="43"/>
                </a:lnTo>
                <a:lnTo>
                  <a:pt x="569" y="46"/>
                </a:lnTo>
                <a:lnTo>
                  <a:pt x="570" y="50"/>
                </a:lnTo>
                <a:lnTo>
                  <a:pt x="567" y="53"/>
                </a:lnTo>
                <a:lnTo>
                  <a:pt x="567" y="53"/>
                </a:lnTo>
                <a:lnTo>
                  <a:pt x="542" y="75"/>
                </a:lnTo>
                <a:lnTo>
                  <a:pt x="518" y="96"/>
                </a:lnTo>
                <a:lnTo>
                  <a:pt x="493" y="123"/>
                </a:lnTo>
                <a:lnTo>
                  <a:pt x="468" y="151"/>
                </a:lnTo>
                <a:lnTo>
                  <a:pt x="457" y="167"/>
                </a:lnTo>
                <a:lnTo>
                  <a:pt x="445" y="182"/>
                </a:lnTo>
                <a:lnTo>
                  <a:pt x="437" y="196"/>
                </a:lnTo>
                <a:lnTo>
                  <a:pt x="430" y="210"/>
                </a:lnTo>
                <a:lnTo>
                  <a:pt x="424" y="224"/>
                </a:lnTo>
                <a:lnTo>
                  <a:pt x="422" y="237"/>
                </a:lnTo>
                <a:lnTo>
                  <a:pt x="422" y="237"/>
                </a:lnTo>
                <a:lnTo>
                  <a:pt x="422" y="261"/>
                </a:lnTo>
                <a:lnTo>
                  <a:pt x="423" y="286"/>
                </a:lnTo>
                <a:lnTo>
                  <a:pt x="426" y="311"/>
                </a:lnTo>
                <a:lnTo>
                  <a:pt x="430" y="334"/>
                </a:lnTo>
                <a:lnTo>
                  <a:pt x="437" y="375"/>
                </a:lnTo>
                <a:lnTo>
                  <a:pt x="440" y="390"/>
                </a:lnTo>
                <a:lnTo>
                  <a:pt x="441" y="401"/>
                </a:lnTo>
                <a:lnTo>
                  <a:pt x="441" y="401"/>
                </a:lnTo>
                <a:lnTo>
                  <a:pt x="441" y="410"/>
                </a:lnTo>
                <a:lnTo>
                  <a:pt x="440" y="417"/>
                </a:lnTo>
                <a:lnTo>
                  <a:pt x="438" y="422"/>
                </a:lnTo>
                <a:lnTo>
                  <a:pt x="434" y="429"/>
                </a:lnTo>
                <a:lnTo>
                  <a:pt x="424" y="443"/>
                </a:lnTo>
                <a:lnTo>
                  <a:pt x="408" y="462"/>
                </a:lnTo>
                <a:lnTo>
                  <a:pt x="408" y="462"/>
                </a:lnTo>
                <a:lnTo>
                  <a:pt x="399" y="471"/>
                </a:lnTo>
                <a:lnTo>
                  <a:pt x="392" y="478"/>
                </a:lnTo>
                <a:lnTo>
                  <a:pt x="385" y="484"/>
                </a:lnTo>
                <a:lnTo>
                  <a:pt x="381" y="490"/>
                </a:lnTo>
                <a:lnTo>
                  <a:pt x="375" y="500"/>
                </a:lnTo>
                <a:lnTo>
                  <a:pt x="370" y="512"/>
                </a:lnTo>
                <a:lnTo>
                  <a:pt x="363" y="530"/>
                </a:lnTo>
                <a:lnTo>
                  <a:pt x="356" y="559"/>
                </a:lnTo>
                <a:lnTo>
                  <a:pt x="356" y="559"/>
                </a:lnTo>
                <a:lnTo>
                  <a:pt x="335" y="632"/>
                </a:lnTo>
                <a:lnTo>
                  <a:pt x="329" y="648"/>
                </a:lnTo>
                <a:lnTo>
                  <a:pt x="322" y="667"/>
                </a:lnTo>
                <a:lnTo>
                  <a:pt x="322" y="667"/>
                </a:lnTo>
                <a:lnTo>
                  <a:pt x="295" y="728"/>
                </a:lnTo>
                <a:lnTo>
                  <a:pt x="283" y="759"/>
                </a:lnTo>
                <a:lnTo>
                  <a:pt x="274" y="783"/>
                </a:lnTo>
                <a:lnTo>
                  <a:pt x="274" y="783"/>
                </a:lnTo>
                <a:lnTo>
                  <a:pt x="272" y="792"/>
                </a:lnTo>
                <a:lnTo>
                  <a:pt x="269" y="799"/>
                </a:lnTo>
                <a:lnTo>
                  <a:pt x="262" y="809"/>
                </a:lnTo>
                <a:lnTo>
                  <a:pt x="255" y="817"/>
                </a:lnTo>
                <a:lnTo>
                  <a:pt x="249" y="824"/>
                </a:lnTo>
                <a:lnTo>
                  <a:pt x="249" y="824"/>
                </a:lnTo>
                <a:lnTo>
                  <a:pt x="245" y="827"/>
                </a:lnTo>
                <a:lnTo>
                  <a:pt x="239" y="830"/>
                </a:lnTo>
                <a:lnTo>
                  <a:pt x="225" y="831"/>
                </a:lnTo>
                <a:lnTo>
                  <a:pt x="213" y="832"/>
                </a:lnTo>
                <a:lnTo>
                  <a:pt x="206" y="834"/>
                </a:lnTo>
                <a:lnTo>
                  <a:pt x="203" y="838"/>
                </a:lnTo>
                <a:lnTo>
                  <a:pt x="203" y="838"/>
                </a:lnTo>
                <a:lnTo>
                  <a:pt x="199" y="846"/>
                </a:lnTo>
                <a:lnTo>
                  <a:pt x="197" y="859"/>
                </a:lnTo>
                <a:lnTo>
                  <a:pt x="195" y="876"/>
                </a:lnTo>
                <a:lnTo>
                  <a:pt x="193" y="894"/>
                </a:lnTo>
                <a:lnTo>
                  <a:pt x="193" y="911"/>
                </a:lnTo>
                <a:lnTo>
                  <a:pt x="195" y="924"/>
                </a:lnTo>
                <a:lnTo>
                  <a:pt x="196" y="929"/>
                </a:lnTo>
                <a:lnTo>
                  <a:pt x="197" y="932"/>
                </a:lnTo>
                <a:lnTo>
                  <a:pt x="200" y="933"/>
                </a:lnTo>
                <a:lnTo>
                  <a:pt x="202" y="933"/>
                </a:lnTo>
                <a:lnTo>
                  <a:pt x="202" y="933"/>
                </a:lnTo>
                <a:lnTo>
                  <a:pt x="207" y="929"/>
                </a:lnTo>
                <a:lnTo>
                  <a:pt x="213" y="922"/>
                </a:lnTo>
                <a:lnTo>
                  <a:pt x="223" y="907"/>
                </a:lnTo>
                <a:lnTo>
                  <a:pt x="232" y="893"/>
                </a:lnTo>
                <a:lnTo>
                  <a:pt x="238" y="889"/>
                </a:lnTo>
                <a:lnTo>
                  <a:pt x="242" y="886"/>
                </a:lnTo>
                <a:lnTo>
                  <a:pt x="242" y="886"/>
                </a:lnTo>
                <a:lnTo>
                  <a:pt x="276" y="879"/>
                </a:lnTo>
                <a:lnTo>
                  <a:pt x="295" y="875"/>
                </a:lnTo>
                <a:lnTo>
                  <a:pt x="308" y="872"/>
                </a:lnTo>
                <a:lnTo>
                  <a:pt x="308" y="872"/>
                </a:lnTo>
                <a:lnTo>
                  <a:pt x="311" y="870"/>
                </a:lnTo>
                <a:lnTo>
                  <a:pt x="314" y="867"/>
                </a:lnTo>
                <a:lnTo>
                  <a:pt x="316" y="862"/>
                </a:lnTo>
                <a:lnTo>
                  <a:pt x="318" y="855"/>
                </a:lnTo>
                <a:lnTo>
                  <a:pt x="322" y="838"/>
                </a:lnTo>
                <a:lnTo>
                  <a:pt x="328" y="817"/>
                </a:lnTo>
                <a:lnTo>
                  <a:pt x="328" y="817"/>
                </a:lnTo>
                <a:lnTo>
                  <a:pt x="333" y="801"/>
                </a:lnTo>
                <a:lnTo>
                  <a:pt x="340" y="787"/>
                </a:lnTo>
                <a:lnTo>
                  <a:pt x="350" y="772"/>
                </a:lnTo>
                <a:lnTo>
                  <a:pt x="367" y="750"/>
                </a:lnTo>
                <a:lnTo>
                  <a:pt x="367" y="750"/>
                </a:lnTo>
                <a:lnTo>
                  <a:pt x="391" y="719"/>
                </a:lnTo>
                <a:lnTo>
                  <a:pt x="416" y="689"/>
                </a:lnTo>
                <a:lnTo>
                  <a:pt x="437" y="667"/>
                </a:lnTo>
                <a:lnTo>
                  <a:pt x="444" y="661"/>
                </a:lnTo>
                <a:lnTo>
                  <a:pt x="445" y="661"/>
                </a:lnTo>
                <a:lnTo>
                  <a:pt x="447" y="661"/>
                </a:lnTo>
                <a:lnTo>
                  <a:pt x="447" y="661"/>
                </a:lnTo>
                <a:lnTo>
                  <a:pt x="450" y="665"/>
                </a:lnTo>
                <a:lnTo>
                  <a:pt x="454" y="675"/>
                </a:lnTo>
                <a:lnTo>
                  <a:pt x="462" y="706"/>
                </a:lnTo>
                <a:lnTo>
                  <a:pt x="473" y="750"/>
                </a:lnTo>
                <a:lnTo>
                  <a:pt x="473" y="750"/>
                </a:lnTo>
                <a:lnTo>
                  <a:pt x="464" y="759"/>
                </a:lnTo>
                <a:lnTo>
                  <a:pt x="443" y="780"/>
                </a:lnTo>
                <a:lnTo>
                  <a:pt x="431" y="792"/>
                </a:lnTo>
                <a:lnTo>
                  <a:pt x="420" y="800"/>
                </a:lnTo>
                <a:lnTo>
                  <a:pt x="412" y="804"/>
                </a:lnTo>
                <a:lnTo>
                  <a:pt x="409" y="804"/>
                </a:lnTo>
                <a:lnTo>
                  <a:pt x="408" y="804"/>
                </a:lnTo>
                <a:lnTo>
                  <a:pt x="408" y="804"/>
                </a:lnTo>
                <a:lnTo>
                  <a:pt x="403" y="800"/>
                </a:lnTo>
                <a:lnTo>
                  <a:pt x="401" y="799"/>
                </a:lnTo>
                <a:lnTo>
                  <a:pt x="398" y="799"/>
                </a:lnTo>
                <a:lnTo>
                  <a:pt x="395" y="799"/>
                </a:lnTo>
                <a:lnTo>
                  <a:pt x="391" y="800"/>
                </a:lnTo>
                <a:lnTo>
                  <a:pt x="387" y="804"/>
                </a:lnTo>
                <a:lnTo>
                  <a:pt x="387" y="804"/>
                </a:lnTo>
                <a:lnTo>
                  <a:pt x="381" y="817"/>
                </a:lnTo>
                <a:lnTo>
                  <a:pt x="371" y="842"/>
                </a:lnTo>
                <a:lnTo>
                  <a:pt x="367" y="855"/>
                </a:lnTo>
                <a:lnTo>
                  <a:pt x="366" y="865"/>
                </a:lnTo>
                <a:lnTo>
                  <a:pt x="364" y="870"/>
                </a:lnTo>
                <a:lnTo>
                  <a:pt x="366" y="872"/>
                </a:lnTo>
                <a:lnTo>
                  <a:pt x="367" y="872"/>
                </a:lnTo>
                <a:lnTo>
                  <a:pt x="367" y="872"/>
                </a:lnTo>
                <a:lnTo>
                  <a:pt x="377" y="867"/>
                </a:lnTo>
                <a:lnTo>
                  <a:pt x="381" y="865"/>
                </a:lnTo>
                <a:lnTo>
                  <a:pt x="381" y="865"/>
                </a:lnTo>
                <a:lnTo>
                  <a:pt x="381" y="866"/>
                </a:lnTo>
                <a:lnTo>
                  <a:pt x="382" y="867"/>
                </a:lnTo>
                <a:lnTo>
                  <a:pt x="385" y="872"/>
                </a:lnTo>
                <a:lnTo>
                  <a:pt x="387" y="873"/>
                </a:lnTo>
                <a:lnTo>
                  <a:pt x="388" y="875"/>
                </a:lnTo>
                <a:lnTo>
                  <a:pt x="391" y="875"/>
                </a:lnTo>
                <a:lnTo>
                  <a:pt x="394" y="872"/>
                </a:lnTo>
                <a:lnTo>
                  <a:pt x="394" y="872"/>
                </a:lnTo>
                <a:lnTo>
                  <a:pt x="405" y="862"/>
                </a:lnTo>
                <a:lnTo>
                  <a:pt x="423" y="849"/>
                </a:lnTo>
                <a:lnTo>
                  <a:pt x="444" y="835"/>
                </a:lnTo>
                <a:lnTo>
                  <a:pt x="455" y="830"/>
                </a:lnTo>
                <a:lnTo>
                  <a:pt x="466" y="824"/>
                </a:lnTo>
                <a:lnTo>
                  <a:pt x="466" y="824"/>
                </a:lnTo>
                <a:lnTo>
                  <a:pt x="490" y="816"/>
                </a:lnTo>
                <a:lnTo>
                  <a:pt x="515" y="806"/>
                </a:lnTo>
                <a:lnTo>
                  <a:pt x="527" y="800"/>
                </a:lnTo>
                <a:lnTo>
                  <a:pt x="537" y="793"/>
                </a:lnTo>
                <a:lnTo>
                  <a:pt x="544" y="786"/>
                </a:lnTo>
                <a:lnTo>
                  <a:pt x="545" y="782"/>
                </a:lnTo>
                <a:lnTo>
                  <a:pt x="545" y="776"/>
                </a:lnTo>
                <a:lnTo>
                  <a:pt x="545" y="776"/>
                </a:lnTo>
                <a:lnTo>
                  <a:pt x="546" y="769"/>
                </a:lnTo>
                <a:lnTo>
                  <a:pt x="548" y="765"/>
                </a:lnTo>
                <a:lnTo>
                  <a:pt x="549" y="764"/>
                </a:lnTo>
                <a:lnTo>
                  <a:pt x="549" y="761"/>
                </a:lnTo>
                <a:lnTo>
                  <a:pt x="549" y="757"/>
                </a:lnTo>
                <a:lnTo>
                  <a:pt x="548" y="748"/>
                </a:lnTo>
                <a:lnTo>
                  <a:pt x="539" y="714"/>
                </a:lnTo>
                <a:lnTo>
                  <a:pt x="539" y="714"/>
                </a:lnTo>
                <a:lnTo>
                  <a:pt x="534" y="691"/>
                </a:lnTo>
                <a:lnTo>
                  <a:pt x="531" y="667"/>
                </a:lnTo>
                <a:lnTo>
                  <a:pt x="529" y="643"/>
                </a:lnTo>
                <a:lnTo>
                  <a:pt x="529" y="622"/>
                </a:lnTo>
                <a:lnTo>
                  <a:pt x="531" y="591"/>
                </a:lnTo>
                <a:lnTo>
                  <a:pt x="534" y="578"/>
                </a:lnTo>
                <a:lnTo>
                  <a:pt x="534" y="578"/>
                </a:lnTo>
                <a:lnTo>
                  <a:pt x="565" y="551"/>
                </a:lnTo>
                <a:lnTo>
                  <a:pt x="590" y="532"/>
                </a:lnTo>
                <a:lnTo>
                  <a:pt x="600" y="526"/>
                </a:lnTo>
                <a:lnTo>
                  <a:pt x="605" y="523"/>
                </a:lnTo>
                <a:lnTo>
                  <a:pt x="605" y="523"/>
                </a:lnTo>
                <a:lnTo>
                  <a:pt x="623" y="522"/>
                </a:lnTo>
                <a:lnTo>
                  <a:pt x="654" y="516"/>
                </a:lnTo>
                <a:lnTo>
                  <a:pt x="691" y="508"/>
                </a:lnTo>
                <a:lnTo>
                  <a:pt x="709" y="502"/>
                </a:lnTo>
                <a:lnTo>
                  <a:pt x="724" y="497"/>
                </a:lnTo>
                <a:lnTo>
                  <a:pt x="724" y="497"/>
                </a:lnTo>
                <a:lnTo>
                  <a:pt x="772" y="477"/>
                </a:lnTo>
                <a:lnTo>
                  <a:pt x="785" y="473"/>
                </a:lnTo>
                <a:lnTo>
                  <a:pt x="790" y="469"/>
                </a:lnTo>
                <a:lnTo>
                  <a:pt x="790" y="469"/>
                </a:lnTo>
                <a:lnTo>
                  <a:pt x="793" y="469"/>
                </a:lnTo>
                <a:lnTo>
                  <a:pt x="796" y="467"/>
                </a:lnTo>
                <a:lnTo>
                  <a:pt x="815" y="469"/>
                </a:lnTo>
                <a:lnTo>
                  <a:pt x="936" y="476"/>
                </a:lnTo>
                <a:lnTo>
                  <a:pt x="936" y="476"/>
                </a:lnTo>
                <a:lnTo>
                  <a:pt x="986" y="478"/>
                </a:lnTo>
                <a:lnTo>
                  <a:pt x="1035" y="480"/>
                </a:lnTo>
                <a:lnTo>
                  <a:pt x="1128" y="480"/>
                </a:lnTo>
                <a:lnTo>
                  <a:pt x="1198" y="480"/>
                </a:lnTo>
                <a:lnTo>
                  <a:pt x="1220" y="481"/>
                </a:lnTo>
                <a:lnTo>
                  <a:pt x="1233" y="483"/>
                </a:lnTo>
                <a:lnTo>
                  <a:pt x="1233" y="483"/>
                </a:lnTo>
                <a:lnTo>
                  <a:pt x="1275" y="501"/>
                </a:lnTo>
                <a:lnTo>
                  <a:pt x="1296" y="511"/>
                </a:lnTo>
                <a:lnTo>
                  <a:pt x="1304" y="516"/>
                </a:lnTo>
                <a:lnTo>
                  <a:pt x="1304" y="516"/>
                </a:lnTo>
                <a:lnTo>
                  <a:pt x="1332" y="596"/>
                </a:lnTo>
                <a:lnTo>
                  <a:pt x="1352" y="657"/>
                </a:lnTo>
                <a:lnTo>
                  <a:pt x="1359" y="682"/>
                </a:lnTo>
                <a:lnTo>
                  <a:pt x="1363" y="702"/>
                </a:lnTo>
                <a:lnTo>
                  <a:pt x="1363" y="702"/>
                </a:lnTo>
                <a:lnTo>
                  <a:pt x="1367" y="717"/>
                </a:lnTo>
                <a:lnTo>
                  <a:pt x="1373" y="734"/>
                </a:lnTo>
                <a:lnTo>
                  <a:pt x="1387" y="771"/>
                </a:lnTo>
                <a:lnTo>
                  <a:pt x="1401" y="807"/>
                </a:lnTo>
                <a:lnTo>
                  <a:pt x="1407" y="824"/>
                </a:lnTo>
                <a:lnTo>
                  <a:pt x="1410" y="838"/>
                </a:lnTo>
                <a:lnTo>
                  <a:pt x="1410" y="838"/>
                </a:lnTo>
                <a:lnTo>
                  <a:pt x="1418" y="876"/>
                </a:lnTo>
                <a:lnTo>
                  <a:pt x="1422" y="907"/>
                </a:lnTo>
                <a:lnTo>
                  <a:pt x="1422" y="907"/>
                </a:lnTo>
                <a:lnTo>
                  <a:pt x="1424" y="915"/>
                </a:lnTo>
                <a:lnTo>
                  <a:pt x="1426" y="924"/>
                </a:lnTo>
                <a:lnTo>
                  <a:pt x="1432" y="939"/>
                </a:lnTo>
                <a:lnTo>
                  <a:pt x="1438" y="950"/>
                </a:lnTo>
                <a:lnTo>
                  <a:pt x="1442" y="962"/>
                </a:lnTo>
                <a:lnTo>
                  <a:pt x="1442" y="962"/>
                </a:lnTo>
                <a:lnTo>
                  <a:pt x="1445" y="967"/>
                </a:lnTo>
                <a:lnTo>
                  <a:pt x="1446" y="970"/>
                </a:lnTo>
                <a:lnTo>
                  <a:pt x="1447" y="974"/>
                </a:lnTo>
                <a:lnTo>
                  <a:pt x="1449" y="981"/>
                </a:lnTo>
                <a:lnTo>
                  <a:pt x="1449" y="981"/>
                </a:lnTo>
                <a:lnTo>
                  <a:pt x="1447" y="987"/>
                </a:lnTo>
                <a:lnTo>
                  <a:pt x="1445" y="990"/>
                </a:lnTo>
                <a:lnTo>
                  <a:pt x="1442" y="994"/>
                </a:lnTo>
                <a:lnTo>
                  <a:pt x="1440" y="997"/>
                </a:lnTo>
                <a:lnTo>
                  <a:pt x="1442" y="1000"/>
                </a:lnTo>
                <a:lnTo>
                  <a:pt x="1445" y="1002"/>
                </a:lnTo>
                <a:lnTo>
                  <a:pt x="1454" y="1005"/>
                </a:lnTo>
                <a:lnTo>
                  <a:pt x="1468" y="1009"/>
                </a:lnTo>
                <a:lnTo>
                  <a:pt x="1468" y="1009"/>
                </a:lnTo>
                <a:lnTo>
                  <a:pt x="1485" y="1012"/>
                </a:lnTo>
                <a:lnTo>
                  <a:pt x="1502" y="1012"/>
                </a:lnTo>
                <a:lnTo>
                  <a:pt x="1516" y="1011"/>
                </a:lnTo>
                <a:lnTo>
                  <a:pt x="1529" y="1009"/>
                </a:lnTo>
                <a:lnTo>
                  <a:pt x="1538" y="1007"/>
                </a:lnTo>
                <a:lnTo>
                  <a:pt x="1544" y="1005"/>
                </a:lnTo>
                <a:lnTo>
                  <a:pt x="1548" y="1002"/>
                </a:lnTo>
                <a:lnTo>
                  <a:pt x="1548" y="1002"/>
                </a:lnTo>
                <a:lnTo>
                  <a:pt x="1547" y="1002"/>
                </a:lnTo>
                <a:lnTo>
                  <a:pt x="1547" y="1002"/>
                </a:lnTo>
                <a:lnTo>
                  <a:pt x="1551" y="1002"/>
                </a:lnTo>
                <a:lnTo>
                  <a:pt x="1564" y="1002"/>
                </a:lnTo>
                <a:lnTo>
                  <a:pt x="1571" y="1002"/>
                </a:lnTo>
                <a:lnTo>
                  <a:pt x="1575" y="1000"/>
                </a:lnTo>
                <a:lnTo>
                  <a:pt x="1576" y="997"/>
                </a:lnTo>
                <a:lnTo>
                  <a:pt x="1576" y="995"/>
                </a:lnTo>
                <a:lnTo>
                  <a:pt x="1576" y="992"/>
                </a:lnTo>
                <a:lnTo>
                  <a:pt x="1573" y="988"/>
                </a:lnTo>
                <a:lnTo>
                  <a:pt x="1573" y="988"/>
                </a:lnTo>
                <a:lnTo>
                  <a:pt x="1566" y="980"/>
                </a:lnTo>
                <a:lnTo>
                  <a:pt x="1558" y="971"/>
                </a:lnTo>
                <a:lnTo>
                  <a:pt x="1536" y="953"/>
                </a:lnTo>
                <a:lnTo>
                  <a:pt x="1508" y="933"/>
                </a:lnTo>
                <a:lnTo>
                  <a:pt x="1508" y="933"/>
                </a:lnTo>
                <a:lnTo>
                  <a:pt x="1494" y="901"/>
                </a:lnTo>
                <a:lnTo>
                  <a:pt x="1482" y="872"/>
                </a:lnTo>
                <a:lnTo>
                  <a:pt x="1478" y="858"/>
                </a:lnTo>
                <a:lnTo>
                  <a:pt x="1475" y="845"/>
                </a:lnTo>
                <a:lnTo>
                  <a:pt x="1475" y="845"/>
                </a:lnTo>
                <a:lnTo>
                  <a:pt x="1470" y="807"/>
                </a:lnTo>
                <a:lnTo>
                  <a:pt x="1468" y="792"/>
                </a:lnTo>
                <a:lnTo>
                  <a:pt x="1470" y="776"/>
                </a:lnTo>
                <a:lnTo>
                  <a:pt x="1470" y="776"/>
                </a:lnTo>
                <a:lnTo>
                  <a:pt x="1468" y="761"/>
                </a:lnTo>
                <a:lnTo>
                  <a:pt x="1467" y="734"/>
                </a:lnTo>
                <a:lnTo>
                  <a:pt x="1463" y="658"/>
                </a:lnTo>
                <a:lnTo>
                  <a:pt x="1460" y="620"/>
                </a:lnTo>
                <a:lnTo>
                  <a:pt x="1461" y="588"/>
                </a:lnTo>
                <a:lnTo>
                  <a:pt x="1461" y="575"/>
                </a:lnTo>
                <a:lnTo>
                  <a:pt x="1464" y="566"/>
                </a:lnTo>
                <a:lnTo>
                  <a:pt x="1467" y="560"/>
                </a:lnTo>
                <a:lnTo>
                  <a:pt x="1468" y="559"/>
                </a:lnTo>
                <a:lnTo>
                  <a:pt x="1470" y="559"/>
                </a:lnTo>
                <a:lnTo>
                  <a:pt x="1470" y="559"/>
                </a:lnTo>
                <a:lnTo>
                  <a:pt x="1475" y="560"/>
                </a:lnTo>
                <a:lnTo>
                  <a:pt x="1482" y="563"/>
                </a:lnTo>
                <a:lnTo>
                  <a:pt x="1501" y="574"/>
                </a:lnTo>
                <a:lnTo>
                  <a:pt x="1523" y="589"/>
                </a:lnTo>
                <a:lnTo>
                  <a:pt x="1548" y="609"/>
                </a:lnTo>
                <a:lnTo>
                  <a:pt x="1572" y="629"/>
                </a:lnTo>
                <a:lnTo>
                  <a:pt x="1596" y="648"/>
                </a:lnTo>
                <a:lnTo>
                  <a:pt x="1614" y="667"/>
                </a:lnTo>
                <a:lnTo>
                  <a:pt x="1628" y="681"/>
                </a:lnTo>
                <a:lnTo>
                  <a:pt x="1628" y="681"/>
                </a:lnTo>
                <a:lnTo>
                  <a:pt x="1648" y="709"/>
                </a:lnTo>
                <a:lnTo>
                  <a:pt x="1670" y="741"/>
                </a:lnTo>
                <a:lnTo>
                  <a:pt x="1691" y="771"/>
                </a:lnTo>
                <a:lnTo>
                  <a:pt x="1707" y="790"/>
                </a:lnTo>
                <a:lnTo>
                  <a:pt x="1707" y="790"/>
                </a:lnTo>
                <a:lnTo>
                  <a:pt x="1714" y="796"/>
                </a:lnTo>
                <a:lnTo>
                  <a:pt x="1722" y="803"/>
                </a:lnTo>
                <a:lnTo>
                  <a:pt x="1742" y="816"/>
                </a:lnTo>
                <a:lnTo>
                  <a:pt x="1758" y="828"/>
                </a:lnTo>
                <a:lnTo>
                  <a:pt x="1763" y="834"/>
                </a:lnTo>
                <a:lnTo>
                  <a:pt x="1765" y="838"/>
                </a:lnTo>
                <a:lnTo>
                  <a:pt x="1765" y="838"/>
                </a:lnTo>
                <a:lnTo>
                  <a:pt x="1768" y="842"/>
                </a:lnTo>
                <a:lnTo>
                  <a:pt x="1771" y="848"/>
                </a:lnTo>
                <a:lnTo>
                  <a:pt x="1778" y="853"/>
                </a:lnTo>
                <a:lnTo>
                  <a:pt x="1785" y="858"/>
                </a:lnTo>
                <a:lnTo>
                  <a:pt x="1792" y="863"/>
                </a:lnTo>
                <a:lnTo>
                  <a:pt x="1802" y="867"/>
                </a:lnTo>
                <a:lnTo>
                  <a:pt x="1810" y="870"/>
                </a:lnTo>
                <a:lnTo>
                  <a:pt x="1819" y="872"/>
                </a:lnTo>
                <a:lnTo>
                  <a:pt x="1819" y="872"/>
                </a:lnTo>
                <a:lnTo>
                  <a:pt x="1826" y="872"/>
                </a:lnTo>
                <a:lnTo>
                  <a:pt x="1833" y="870"/>
                </a:lnTo>
                <a:lnTo>
                  <a:pt x="1838" y="866"/>
                </a:lnTo>
                <a:lnTo>
                  <a:pt x="1843" y="863"/>
                </a:lnTo>
                <a:lnTo>
                  <a:pt x="1850" y="855"/>
                </a:lnTo>
                <a:lnTo>
                  <a:pt x="1851" y="852"/>
                </a:lnTo>
                <a:lnTo>
                  <a:pt x="1851" y="852"/>
                </a:lnTo>
                <a:lnTo>
                  <a:pt x="1851" y="848"/>
                </a:lnTo>
                <a:lnTo>
                  <a:pt x="1848" y="839"/>
                </a:lnTo>
                <a:lnTo>
                  <a:pt x="1841" y="828"/>
                </a:lnTo>
                <a:lnTo>
                  <a:pt x="1837" y="823"/>
                </a:lnTo>
                <a:lnTo>
                  <a:pt x="1831" y="817"/>
                </a:lnTo>
                <a:lnTo>
                  <a:pt x="1831" y="817"/>
                </a:lnTo>
                <a:lnTo>
                  <a:pt x="1819" y="810"/>
                </a:lnTo>
                <a:lnTo>
                  <a:pt x="1806" y="803"/>
                </a:lnTo>
                <a:lnTo>
                  <a:pt x="1792" y="797"/>
                </a:lnTo>
                <a:lnTo>
                  <a:pt x="1792" y="797"/>
                </a:lnTo>
                <a:lnTo>
                  <a:pt x="1785" y="790"/>
                </a:lnTo>
                <a:lnTo>
                  <a:pt x="1767" y="771"/>
                </a:lnTo>
                <a:lnTo>
                  <a:pt x="1744" y="742"/>
                </a:lnTo>
                <a:lnTo>
                  <a:pt x="1732" y="726"/>
                </a:lnTo>
                <a:lnTo>
                  <a:pt x="1721" y="709"/>
                </a:lnTo>
                <a:lnTo>
                  <a:pt x="1721" y="709"/>
                </a:lnTo>
                <a:lnTo>
                  <a:pt x="1702" y="678"/>
                </a:lnTo>
                <a:lnTo>
                  <a:pt x="1697" y="665"/>
                </a:lnTo>
                <a:lnTo>
                  <a:pt x="1693" y="655"/>
                </a:lnTo>
                <a:lnTo>
                  <a:pt x="1688" y="640"/>
                </a:lnTo>
                <a:lnTo>
                  <a:pt x="1687" y="626"/>
                </a:lnTo>
                <a:lnTo>
                  <a:pt x="1687" y="626"/>
                </a:lnTo>
                <a:lnTo>
                  <a:pt x="1687" y="618"/>
                </a:lnTo>
                <a:lnTo>
                  <a:pt x="1687" y="613"/>
                </a:lnTo>
                <a:lnTo>
                  <a:pt x="1683" y="606"/>
                </a:lnTo>
                <a:lnTo>
                  <a:pt x="1674" y="592"/>
                </a:lnTo>
                <a:lnTo>
                  <a:pt x="1674" y="592"/>
                </a:lnTo>
                <a:lnTo>
                  <a:pt x="1645" y="542"/>
                </a:lnTo>
                <a:lnTo>
                  <a:pt x="1621" y="497"/>
                </a:lnTo>
                <a:lnTo>
                  <a:pt x="1621" y="497"/>
                </a:lnTo>
                <a:lnTo>
                  <a:pt x="1616" y="481"/>
                </a:lnTo>
                <a:lnTo>
                  <a:pt x="1611" y="467"/>
                </a:lnTo>
                <a:lnTo>
                  <a:pt x="1610" y="455"/>
                </a:lnTo>
                <a:lnTo>
                  <a:pt x="1608" y="449"/>
                </a:lnTo>
                <a:lnTo>
                  <a:pt x="1608" y="449"/>
                </a:lnTo>
                <a:lnTo>
                  <a:pt x="1610" y="448"/>
                </a:lnTo>
                <a:lnTo>
                  <a:pt x="1611" y="446"/>
                </a:lnTo>
                <a:lnTo>
                  <a:pt x="1620" y="445"/>
                </a:lnTo>
                <a:lnTo>
                  <a:pt x="1628" y="443"/>
                </a:lnTo>
                <a:lnTo>
                  <a:pt x="1635" y="442"/>
                </a:lnTo>
                <a:lnTo>
                  <a:pt x="1635" y="442"/>
                </a:lnTo>
                <a:lnTo>
                  <a:pt x="1638" y="441"/>
                </a:lnTo>
                <a:lnTo>
                  <a:pt x="1644" y="442"/>
                </a:lnTo>
                <a:lnTo>
                  <a:pt x="1658" y="442"/>
                </a:lnTo>
                <a:lnTo>
                  <a:pt x="1666" y="441"/>
                </a:lnTo>
                <a:lnTo>
                  <a:pt x="1676" y="439"/>
                </a:lnTo>
                <a:lnTo>
                  <a:pt x="1686" y="435"/>
                </a:lnTo>
                <a:lnTo>
                  <a:pt x="1694" y="428"/>
                </a:lnTo>
                <a:lnTo>
                  <a:pt x="1694" y="428"/>
                </a:lnTo>
                <a:lnTo>
                  <a:pt x="1711" y="415"/>
                </a:lnTo>
                <a:lnTo>
                  <a:pt x="1721" y="407"/>
                </a:lnTo>
                <a:lnTo>
                  <a:pt x="1735" y="401"/>
                </a:lnTo>
                <a:lnTo>
                  <a:pt x="1735" y="401"/>
                </a:lnTo>
                <a:lnTo>
                  <a:pt x="1740" y="400"/>
                </a:lnTo>
                <a:lnTo>
                  <a:pt x="1751" y="398"/>
                </a:lnTo>
                <a:lnTo>
                  <a:pt x="1785" y="400"/>
                </a:lnTo>
                <a:lnTo>
                  <a:pt x="1805" y="401"/>
                </a:lnTo>
                <a:lnTo>
                  <a:pt x="1826" y="404"/>
                </a:lnTo>
                <a:lnTo>
                  <a:pt x="1847" y="408"/>
                </a:lnTo>
                <a:lnTo>
                  <a:pt x="1866" y="414"/>
                </a:lnTo>
                <a:lnTo>
                  <a:pt x="1866" y="414"/>
                </a:lnTo>
                <a:lnTo>
                  <a:pt x="1900" y="428"/>
                </a:lnTo>
                <a:lnTo>
                  <a:pt x="1931" y="441"/>
                </a:lnTo>
                <a:lnTo>
                  <a:pt x="1956" y="450"/>
                </a:lnTo>
                <a:lnTo>
                  <a:pt x="1971" y="456"/>
                </a:lnTo>
                <a:lnTo>
                  <a:pt x="1971" y="456"/>
                </a:lnTo>
                <a:lnTo>
                  <a:pt x="1983" y="457"/>
                </a:lnTo>
                <a:lnTo>
                  <a:pt x="1992" y="456"/>
                </a:lnTo>
                <a:lnTo>
                  <a:pt x="2001" y="453"/>
                </a:lnTo>
                <a:lnTo>
                  <a:pt x="2004" y="450"/>
                </a:lnTo>
                <a:lnTo>
                  <a:pt x="2005" y="449"/>
                </a:lnTo>
                <a:lnTo>
                  <a:pt x="2005" y="449"/>
                </a:lnTo>
                <a:lnTo>
                  <a:pt x="2008" y="439"/>
                </a:lnTo>
                <a:lnTo>
                  <a:pt x="2011" y="435"/>
                </a:lnTo>
                <a:lnTo>
                  <a:pt x="2011" y="435"/>
                </a:lnTo>
                <a:lnTo>
                  <a:pt x="2013" y="435"/>
                </a:lnTo>
                <a:lnTo>
                  <a:pt x="2019" y="432"/>
                </a:lnTo>
                <a:lnTo>
                  <a:pt x="2025" y="428"/>
                </a:lnTo>
                <a:lnTo>
                  <a:pt x="2029" y="425"/>
                </a:lnTo>
                <a:lnTo>
                  <a:pt x="2032" y="421"/>
                </a:lnTo>
                <a:lnTo>
                  <a:pt x="2032" y="421"/>
                </a:lnTo>
                <a:lnTo>
                  <a:pt x="2034" y="412"/>
                </a:lnTo>
                <a:lnTo>
                  <a:pt x="2036" y="403"/>
                </a:lnTo>
                <a:lnTo>
                  <a:pt x="2034" y="391"/>
                </a:lnTo>
                <a:lnTo>
                  <a:pt x="2032" y="380"/>
                </a:lnTo>
                <a:lnTo>
                  <a:pt x="2032" y="380"/>
                </a:lnTo>
                <a:lnTo>
                  <a:pt x="2025" y="363"/>
                </a:lnTo>
                <a:lnTo>
                  <a:pt x="2013" y="339"/>
                </a:lnTo>
                <a:lnTo>
                  <a:pt x="1997" y="313"/>
                </a:lnTo>
                <a:lnTo>
                  <a:pt x="1978" y="285"/>
                </a:lnTo>
                <a:lnTo>
                  <a:pt x="1978" y="285"/>
                </a:lnTo>
                <a:lnTo>
                  <a:pt x="1970" y="272"/>
                </a:lnTo>
                <a:lnTo>
                  <a:pt x="1966" y="259"/>
                </a:lnTo>
                <a:lnTo>
                  <a:pt x="1962" y="247"/>
                </a:lnTo>
                <a:lnTo>
                  <a:pt x="1960" y="235"/>
                </a:lnTo>
                <a:lnTo>
                  <a:pt x="1957" y="214"/>
                </a:lnTo>
                <a:lnTo>
                  <a:pt x="1956" y="205"/>
                </a:lnTo>
                <a:lnTo>
                  <a:pt x="1953" y="196"/>
                </a:lnTo>
                <a:lnTo>
                  <a:pt x="1953" y="196"/>
                </a:lnTo>
                <a:lnTo>
                  <a:pt x="1945" y="181"/>
                </a:lnTo>
                <a:lnTo>
                  <a:pt x="1938" y="169"/>
                </a:lnTo>
                <a:lnTo>
                  <a:pt x="1929" y="161"/>
                </a:lnTo>
                <a:lnTo>
                  <a:pt x="1920" y="154"/>
                </a:lnTo>
                <a:lnTo>
                  <a:pt x="1920" y="154"/>
                </a:lnTo>
                <a:lnTo>
                  <a:pt x="1894" y="141"/>
                </a:lnTo>
                <a:lnTo>
                  <a:pt x="1882" y="134"/>
                </a:lnTo>
                <a:lnTo>
                  <a:pt x="1878" y="132"/>
                </a:lnTo>
                <a:lnTo>
                  <a:pt x="1873" y="127"/>
                </a:lnTo>
                <a:lnTo>
                  <a:pt x="1873" y="127"/>
                </a:lnTo>
                <a:lnTo>
                  <a:pt x="1871" y="122"/>
                </a:lnTo>
                <a:lnTo>
                  <a:pt x="1866" y="113"/>
                </a:lnTo>
                <a:lnTo>
                  <a:pt x="1857" y="94"/>
                </a:lnTo>
                <a:lnTo>
                  <a:pt x="1851" y="84"/>
                </a:lnTo>
                <a:lnTo>
                  <a:pt x="1844" y="75"/>
                </a:lnTo>
                <a:lnTo>
                  <a:pt x="1836" y="68"/>
                </a:lnTo>
                <a:lnTo>
                  <a:pt x="1831" y="67"/>
                </a:lnTo>
                <a:lnTo>
                  <a:pt x="1827" y="66"/>
                </a:lnTo>
                <a:lnTo>
                  <a:pt x="1827" y="66"/>
                </a:lnTo>
                <a:lnTo>
                  <a:pt x="1820" y="67"/>
                </a:lnTo>
                <a:lnTo>
                  <a:pt x="1814" y="68"/>
                </a:lnTo>
                <a:lnTo>
                  <a:pt x="1812" y="73"/>
                </a:lnTo>
                <a:lnTo>
                  <a:pt x="1810" y="78"/>
                </a:lnTo>
                <a:lnTo>
                  <a:pt x="1810" y="84"/>
                </a:lnTo>
                <a:lnTo>
                  <a:pt x="1810" y="92"/>
                </a:lnTo>
                <a:lnTo>
                  <a:pt x="1814" y="106"/>
                </a:lnTo>
                <a:lnTo>
                  <a:pt x="1814" y="106"/>
                </a:lnTo>
                <a:lnTo>
                  <a:pt x="1817" y="115"/>
                </a:lnTo>
                <a:lnTo>
                  <a:pt x="1821" y="122"/>
                </a:lnTo>
                <a:lnTo>
                  <a:pt x="1830" y="136"/>
                </a:lnTo>
                <a:lnTo>
                  <a:pt x="1841" y="148"/>
                </a:lnTo>
                <a:lnTo>
                  <a:pt x="1841" y="148"/>
                </a:lnTo>
                <a:lnTo>
                  <a:pt x="1829" y="140"/>
                </a:lnTo>
                <a:lnTo>
                  <a:pt x="1796" y="119"/>
                </a:lnTo>
                <a:lnTo>
                  <a:pt x="1775" y="108"/>
                </a:lnTo>
                <a:lnTo>
                  <a:pt x="1751" y="95"/>
                </a:lnTo>
                <a:lnTo>
                  <a:pt x="1728" y="82"/>
                </a:lnTo>
                <a:lnTo>
                  <a:pt x="1702" y="73"/>
                </a:lnTo>
                <a:lnTo>
                  <a:pt x="1702" y="73"/>
                </a:lnTo>
                <a:lnTo>
                  <a:pt x="1660" y="59"/>
                </a:lnTo>
                <a:lnTo>
                  <a:pt x="1631" y="49"/>
                </a:lnTo>
                <a:lnTo>
                  <a:pt x="1607" y="43"/>
                </a:lnTo>
                <a:lnTo>
                  <a:pt x="1583" y="39"/>
                </a:lnTo>
                <a:lnTo>
                  <a:pt x="1583" y="39"/>
                </a:lnTo>
                <a:lnTo>
                  <a:pt x="1571" y="36"/>
                </a:lnTo>
                <a:lnTo>
                  <a:pt x="1571" y="36"/>
                </a:lnTo>
                <a:lnTo>
                  <a:pt x="1559" y="33"/>
                </a:lnTo>
                <a:lnTo>
                  <a:pt x="1498" y="18"/>
                </a:lnTo>
                <a:lnTo>
                  <a:pt x="1498" y="1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50A9FE1E-FD3C-4271-8D3A-F392F93307CE}"/>
              </a:ext>
            </a:extLst>
          </p:cNvPr>
          <p:cNvSpPr>
            <a:spLocks/>
          </p:cNvSpPr>
          <p:nvPr/>
        </p:nvSpPr>
        <p:spPr bwMode="auto">
          <a:xfrm>
            <a:off x="6618877" y="4572000"/>
            <a:ext cx="2578198" cy="1497516"/>
          </a:xfrm>
          <a:custGeom>
            <a:avLst/>
            <a:gdLst>
              <a:gd name="T0" fmla="*/ 1675 w 2004"/>
              <a:gd name="T1" fmla="*/ 55 h 1164"/>
              <a:gd name="T2" fmla="*/ 1606 w 2004"/>
              <a:gd name="T3" fmla="*/ 7 h 1164"/>
              <a:gd name="T4" fmla="*/ 1638 w 2004"/>
              <a:gd name="T5" fmla="*/ 88 h 1164"/>
              <a:gd name="T6" fmla="*/ 1564 w 2004"/>
              <a:gd name="T7" fmla="*/ 111 h 1164"/>
              <a:gd name="T8" fmla="*/ 1229 w 2004"/>
              <a:gd name="T9" fmla="*/ 164 h 1164"/>
              <a:gd name="T10" fmla="*/ 976 w 2004"/>
              <a:gd name="T11" fmla="*/ 253 h 1164"/>
              <a:gd name="T12" fmla="*/ 562 w 2004"/>
              <a:gd name="T13" fmla="*/ 255 h 1164"/>
              <a:gd name="T14" fmla="*/ 415 w 2004"/>
              <a:gd name="T15" fmla="*/ 261 h 1164"/>
              <a:gd name="T16" fmla="*/ 259 w 2004"/>
              <a:gd name="T17" fmla="*/ 293 h 1164"/>
              <a:gd name="T18" fmla="*/ 251 w 2004"/>
              <a:gd name="T19" fmla="*/ 383 h 1164"/>
              <a:gd name="T20" fmla="*/ 203 w 2004"/>
              <a:gd name="T21" fmla="*/ 466 h 1164"/>
              <a:gd name="T22" fmla="*/ 38 w 2004"/>
              <a:gd name="T23" fmla="*/ 519 h 1164"/>
              <a:gd name="T24" fmla="*/ 48 w 2004"/>
              <a:gd name="T25" fmla="*/ 583 h 1164"/>
              <a:gd name="T26" fmla="*/ 181 w 2004"/>
              <a:gd name="T27" fmla="*/ 528 h 1164"/>
              <a:gd name="T28" fmla="*/ 275 w 2004"/>
              <a:gd name="T29" fmla="*/ 425 h 1164"/>
              <a:gd name="T30" fmla="*/ 293 w 2004"/>
              <a:gd name="T31" fmla="*/ 310 h 1164"/>
              <a:gd name="T32" fmla="*/ 407 w 2004"/>
              <a:gd name="T33" fmla="*/ 306 h 1164"/>
              <a:gd name="T34" fmla="*/ 421 w 2004"/>
              <a:gd name="T35" fmla="*/ 493 h 1164"/>
              <a:gd name="T36" fmla="*/ 363 w 2004"/>
              <a:gd name="T37" fmla="*/ 658 h 1164"/>
              <a:gd name="T38" fmla="*/ 258 w 2004"/>
              <a:gd name="T39" fmla="*/ 757 h 1164"/>
              <a:gd name="T40" fmla="*/ 294 w 2004"/>
              <a:gd name="T41" fmla="*/ 1040 h 1164"/>
              <a:gd name="T42" fmla="*/ 293 w 2004"/>
              <a:gd name="T43" fmla="*/ 1108 h 1164"/>
              <a:gd name="T44" fmla="*/ 454 w 2004"/>
              <a:gd name="T45" fmla="*/ 1102 h 1164"/>
              <a:gd name="T46" fmla="*/ 470 w 2004"/>
              <a:gd name="T47" fmla="*/ 1088 h 1164"/>
              <a:gd name="T48" fmla="*/ 425 w 2004"/>
              <a:gd name="T49" fmla="*/ 1040 h 1164"/>
              <a:gd name="T50" fmla="*/ 377 w 2004"/>
              <a:gd name="T51" fmla="*/ 994 h 1164"/>
              <a:gd name="T52" fmla="*/ 374 w 2004"/>
              <a:gd name="T53" fmla="*/ 865 h 1164"/>
              <a:gd name="T54" fmla="*/ 458 w 2004"/>
              <a:gd name="T55" fmla="*/ 896 h 1164"/>
              <a:gd name="T56" fmla="*/ 615 w 2004"/>
              <a:gd name="T57" fmla="*/ 1108 h 1164"/>
              <a:gd name="T58" fmla="*/ 627 w 2004"/>
              <a:gd name="T59" fmla="*/ 1149 h 1164"/>
              <a:gd name="T60" fmla="*/ 747 w 2004"/>
              <a:gd name="T61" fmla="*/ 1163 h 1164"/>
              <a:gd name="T62" fmla="*/ 793 w 2004"/>
              <a:gd name="T63" fmla="*/ 1136 h 1164"/>
              <a:gd name="T64" fmla="*/ 838 w 2004"/>
              <a:gd name="T65" fmla="*/ 1129 h 1164"/>
              <a:gd name="T66" fmla="*/ 726 w 2004"/>
              <a:gd name="T67" fmla="*/ 1074 h 1164"/>
              <a:gd name="T68" fmla="*/ 617 w 2004"/>
              <a:gd name="T69" fmla="*/ 979 h 1164"/>
              <a:gd name="T70" fmla="*/ 592 w 2004"/>
              <a:gd name="T71" fmla="*/ 851 h 1164"/>
              <a:gd name="T72" fmla="*/ 740 w 2004"/>
              <a:gd name="T73" fmla="*/ 717 h 1164"/>
              <a:gd name="T74" fmla="*/ 1008 w 2004"/>
              <a:gd name="T75" fmla="*/ 739 h 1164"/>
              <a:gd name="T76" fmla="*/ 1310 w 2004"/>
              <a:gd name="T77" fmla="*/ 657 h 1164"/>
              <a:gd name="T78" fmla="*/ 1365 w 2004"/>
              <a:gd name="T79" fmla="*/ 719 h 1164"/>
              <a:gd name="T80" fmla="*/ 1282 w 2004"/>
              <a:gd name="T81" fmla="*/ 793 h 1164"/>
              <a:gd name="T82" fmla="*/ 1200 w 2004"/>
              <a:gd name="T83" fmla="*/ 821 h 1164"/>
              <a:gd name="T84" fmla="*/ 1130 w 2004"/>
              <a:gd name="T85" fmla="*/ 871 h 1164"/>
              <a:gd name="T86" fmla="*/ 1151 w 2004"/>
              <a:gd name="T87" fmla="*/ 903 h 1164"/>
              <a:gd name="T88" fmla="*/ 1249 w 2004"/>
              <a:gd name="T89" fmla="*/ 864 h 1164"/>
              <a:gd name="T90" fmla="*/ 1400 w 2004"/>
              <a:gd name="T91" fmla="*/ 799 h 1164"/>
              <a:gd name="T92" fmla="*/ 1439 w 2004"/>
              <a:gd name="T93" fmla="*/ 684 h 1164"/>
              <a:gd name="T94" fmla="*/ 1544 w 2004"/>
              <a:gd name="T95" fmla="*/ 769 h 1164"/>
              <a:gd name="T96" fmla="*/ 1542 w 2004"/>
              <a:gd name="T97" fmla="*/ 855 h 1164"/>
              <a:gd name="T98" fmla="*/ 1487 w 2004"/>
              <a:gd name="T99" fmla="*/ 890 h 1164"/>
              <a:gd name="T100" fmla="*/ 1501 w 2004"/>
              <a:gd name="T101" fmla="*/ 1000 h 1164"/>
              <a:gd name="T102" fmla="*/ 1519 w 2004"/>
              <a:gd name="T103" fmla="*/ 997 h 1164"/>
              <a:gd name="T104" fmla="*/ 1564 w 2004"/>
              <a:gd name="T105" fmla="*/ 914 h 1164"/>
              <a:gd name="T106" fmla="*/ 1603 w 2004"/>
              <a:gd name="T107" fmla="*/ 852 h 1164"/>
              <a:gd name="T108" fmla="*/ 1599 w 2004"/>
              <a:gd name="T109" fmla="*/ 661 h 1164"/>
              <a:gd name="T110" fmla="*/ 1570 w 2004"/>
              <a:gd name="T111" fmla="*/ 525 h 1164"/>
              <a:gd name="T112" fmla="*/ 1679 w 2004"/>
              <a:gd name="T113" fmla="*/ 380 h 1164"/>
              <a:gd name="T114" fmla="*/ 1818 w 2004"/>
              <a:gd name="T115" fmla="*/ 359 h 1164"/>
              <a:gd name="T116" fmla="*/ 1969 w 2004"/>
              <a:gd name="T117" fmla="*/ 362 h 1164"/>
              <a:gd name="T118" fmla="*/ 1994 w 2004"/>
              <a:gd name="T119" fmla="*/ 327 h 1164"/>
              <a:gd name="T120" fmla="*/ 1878 w 2004"/>
              <a:gd name="T121" fmla="*/ 188 h 1164"/>
              <a:gd name="T122" fmla="*/ 1780 w 2004"/>
              <a:gd name="T123" fmla="*/ 69 h 1164"/>
              <a:gd name="T124" fmla="*/ 1736 w 2004"/>
              <a:gd name="T125" fmla="*/ 62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04" h="1164">
                <a:moveTo>
                  <a:pt x="1736" y="62"/>
                </a:moveTo>
                <a:lnTo>
                  <a:pt x="1736" y="62"/>
                </a:lnTo>
                <a:lnTo>
                  <a:pt x="1720" y="60"/>
                </a:lnTo>
                <a:lnTo>
                  <a:pt x="1708" y="62"/>
                </a:lnTo>
                <a:lnTo>
                  <a:pt x="1701" y="64"/>
                </a:lnTo>
                <a:lnTo>
                  <a:pt x="1697" y="67"/>
                </a:lnTo>
                <a:lnTo>
                  <a:pt x="1694" y="69"/>
                </a:lnTo>
                <a:lnTo>
                  <a:pt x="1690" y="69"/>
                </a:lnTo>
                <a:lnTo>
                  <a:pt x="1685" y="64"/>
                </a:lnTo>
                <a:lnTo>
                  <a:pt x="1675" y="55"/>
                </a:lnTo>
                <a:lnTo>
                  <a:pt x="1675" y="55"/>
                </a:lnTo>
                <a:lnTo>
                  <a:pt x="1652" y="31"/>
                </a:lnTo>
                <a:lnTo>
                  <a:pt x="1633" y="10"/>
                </a:lnTo>
                <a:lnTo>
                  <a:pt x="1624" y="3"/>
                </a:lnTo>
                <a:lnTo>
                  <a:pt x="1616" y="0"/>
                </a:lnTo>
                <a:lnTo>
                  <a:pt x="1613" y="0"/>
                </a:lnTo>
                <a:lnTo>
                  <a:pt x="1610" y="0"/>
                </a:lnTo>
                <a:lnTo>
                  <a:pt x="1609" y="3"/>
                </a:lnTo>
                <a:lnTo>
                  <a:pt x="1606" y="7"/>
                </a:lnTo>
                <a:lnTo>
                  <a:pt x="1606" y="7"/>
                </a:lnTo>
                <a:lnTo>
                  <a:pt x="1605" y="17"/>
                </a:lnTo>
                <a:lnTo>
                  <a:pt x="1605" y="28"/>
                </a:lnTo>
                <a:lnTo>
                  <a:pt x="1606" y="39"/>
                </a:lnTo>
                <a:lnTo>
                  <a:pt x="1609" y="50"/>
                </a:lnTo>
                <a:lnTo>
                  <a:pt x="1613" y="62"/>
                </a:lnTo>
                <a:lnTo>
                  <a:pt x="1617" y="70"/>
                </a:lnTo>
                <a:lnTo>
                  <a:pt x="1623" y="77"/>
                </a:lnTo>
                <a:lnTo>
                  <a:pt x="1627" y="83"/>
                </a:lnTo>
                <a:lnTo>
                  <a:pt x="1627" y="83"/>
                </a:lnTo>
                <a:lnTo>
                  <a:pt x="1638" y="88"/>
                </a:lnTo>
                <a:lnTo>
                  <a:pt x="1641" y="90"/>
                </a:lnTo>
                <a:lnTo>
                  <a:pt x="1641" y="90"/>
                </a:lnTo>
                <a:lnTo>
                  <a:pt x="1643" y="90"/>
                </a:lnTo>
                <a:lnTo>
                  <a:pt x="1644" y="91"/>
                </a:lnTo>
                <a:lnTo>
                  <a:pt x="1644" y="92"/>
                </a:lnTo>
                <a:lnTo>
                  <a:pt x="1644" y="94"/>
                </a:lnTo>
                <a:lnTo>
                  <a:pt x="1638" y="97"/>
                </a:lnTo>
                <a:lnTo>
                  <a:pt x="1626" y="101"/>
                </a:lnTo>
                <a:lnTo>
                  <a:pt x="1602" y="105"/>
                </a:lnTo>
                <a:lnTo>
                  <a:pt x="1564" y="111"/>
                </a:lnTo>
                <a:lnTo>
                  <a:pt x="1511" y="116"/>
                </a:lnTo>
                <a:lnTo>
                  <a:pt x="1511" y="116"/>
                </a:lnTo>
                <a:lnTo>
                  <a:pt x="1409" y="126"/>
                </a:lnTo>
                <a:lnTo>
                  <a:pt x="1371" y="130"/>
                </a:lnTo>
                <a:lnTo>
                  <a:pt x="1341" y="135"/>
                </a:lnTo>
                <a:lnTo>
                  <a:pt x="1313" y="139"/>
                </a:lnTo>
                <a:lnTo>
                  <a:pt x="1288" y="144"/>
                </a:lnTo>
                <a:lnTo>
                  <a:pt x="1260" y="153"/>
                </a:lnTo>
                <a:lnTo>
                  <a:pt x="1229" y="164"/>
                </a:lnTo>
                <a:lnTo>
                  <a:pt x="1229" y="164"/>
                </a:lnTo>
                <a:lnTo>
                  <a:pt x="1197" y="178"/>
                </a:lnTo>
                <a:lnTo>
                  <a:pt x="1166" y="192"/>
                </a:lnTo>
                <a:lnTo>
                  <a:pt x="1107" y="219"/>
                </a:lnTo>
                <a:lnTo>
                  <a:pt x="1078" y="232"/>
                </a:lnTo>
                <a:lnTo>
                  <a:pt x="1046" y="241"/>
                </a:lnTo>
                <a:lnTo>
                  <a:pt x="1029" y="246"/>
                </a:lnTo>
                <a:lnTo>
                  <a:pt x="1012" y="248"/>
                </a:lnTo>
                <a:lnTo>
                  <a:pt x="994" y="251"/>
                </a:lnTo>
                <a:lnTo>
                  <a:pt x="976" y="253"/>
                </a:lnTo>
                <a:lnTo>
                  <a:pt x="976" y="253"/>
                </a:lnTo>
                <a:lnTo>
                  <a:pt x="894" y="258"/>
                </a:lnTo>
                <a:lnTo>
                  <a:pt x="809" y="262"/>
                </a:lnTo>
                <a:lnTo>
                  <a:pt x="765" y="264"/>
                </a:lnTo>
                <a:lnTo>
                  <a:pt x="723" y="264"/>
                </a:lnTo>
                <a:lnTo>
                  <a:pt x="684" y="262"/>
                </a:lnTo>
                <a:lnTo>
                  <a:pt x="646" y="260"/>
                </a:lnTo>
                <a:lnTo>
                  <a:pt x="646" y="260"/>
                </a:lnTo>
                <a:lnTo>
                  <a:pt x="592" y="255"/>
                </a:lnTo>
                <a:lnTo>
                  <a:pt x="575" y="254"/>
                </a:lnTo>
                <a:lnTo>
                  <a:pt x="562" y="255"/>
                </a:lnTo>
                <a:lnTo>
                  <a:pt x="547" y="257"/>
                </a:lnTo>
                <a:lnTo>
                  <a:pt x="530" y="260"/>
                </a:lnTo>
                <a:lnTo>
                  <a:pt x="530" y="260"/>
                </a:lnTo>
                <a:lnTo>
                  <a:pt x="491" y="267"/>
                </a:lnTo>
                <a:lnTo>
                  <a:pt x="475" y="268"/>
                </a:lnTo>
                <a:lnTo>
                  <a:pt x="468" y="268"/>
                </a:lnTo>
                <a:lnTo>
                  <a:pt x="461" y="267"/>
                </a:lnTo>
                <a:lnTo>
                  <a:pt x="461" y="267"/>
                </a:lnTo>
                <a:lnTo>
                  <a:pt x="443" y="264"/>
                </a:lnTo>
                <a:lnTo>
                  <a:pt x="415" y="261"/>
                </a:lnTo>
                <a:lnTo>
                  <a:pt x="384" y="258"/>
                </a:lnTo>
                <a:lnTo>
                  <a:pt x="367" y="258"/>
                </a:lnTo>
                <a:lnTo>
                  <a:pt x="352" y="260"/>
                </a:lnTo>
                <a:lnTo>
                  <a:pt x="352" y="260"/>
                </a:lnTo>
                <a:lnTo>
                  <a:pt x="335" y="262"/>
                </a:lnTo>
                <a:lnTo>
                  <a:pt x="317" y="267"/>
                </a:lnTo>
                <a:lnTo>
                  <a:pt x="299" y="272"/>
                </a:lnTo>
                <a:lnTo>
                  <a:pt x="282" y="279"/>
                </a:lnTo>
                <a:lnTo>
                  <a:pt x="266" y="288"/>
                </a:lnTo>
                <a:lnTo>
                  <a:pt x="259" y="293"/>
                </a:lnTo>
                <a:lnTo>
                  <a:pt x="254" y="299"/>
                </a:lnTo>
                <a:lnTo>
                  <a:pt x="250" y="306"/>
                </a:lnTo>
                <a:lnTo>
                  <a:pt x="245" y="313"/>
                </a:lnTo>
                <a:lnTo>
                  <a:pt x="243" y="320"/>
                </a:lnTo>
                <a:lnTo>
                  <a:pt x="241" y="328"/>
                </a:lnTo>
                <a:lnTo>
                  <a:pt x="241" y="328"/>
                </a:lnTo>
                <a:lnTo>
                  <a:pt x="241" y="344"/>
                </a:lnTo>
                <a:lnTo>
                  <a:pt x="244" y="355"/>
                </a:lnTo>
                <a:lnTo>
                  <a:pt x="250" y="375"/>
                </a:lnTo>
                <a:lnTo>
                  <a:pt x="251" y="383"/>
                </a:lnTo>
                <a:lnTo>
                  <a:pt x="251" y="387"/>
                </a:lnTo>
                <a:lnTo>
                  <a:pt x="251" y="392"/>
                </a:lnTo>
                <a:lnTo>
                  <a:pt x="245" y="403"/>
                </a:lnTo>
                <a:lnTo>
                  <a:pt x="234" y="417"/>
                </a:lnTo>
                <a:lnTo>
                  <a:pt x="234" y="417"/>
                </a:lnTo>
                <a:lnTo>
                  <a:pt x="223" y="431"/>
                </a:lnTo>
                <a:lnTo>
                  <a:pt x="217" y="442"/>
                </a:lnTo>
                <a:lnTo>
                  <a:pt x="213" y="458"/>
                </a:lnTo>
                <a:lnTo>
                  <a:pt x="209" y="462"/>
                </a:lnTo>
                <a:lnTo>
                  <a:pt x="203" y="466"/>
                </a:lnTo>
                <a:lnTo>
                  <a:pt x="191" y="469"/>
                </a:lnTo>
                <a:lnTo>
                  <a:pt x="173" y="472"/>
                </a:lnTo>
                <a:lnTo>
                  <a:pt x="173" y="472"/>
                </a:lnTo>
                <a:lnTo>
                  <a:pt x="131" y="480"/>
                </a:lnTo>
                <a:lnTo>
                  <a:pt x="98" y="489"/>
                </a:lnTo>
                <a:lnTo>
                  <a:pt x="74" y="497"/>
                </a:lnTo>
                <a:lnTo>
                  <a:pt x="56" y="507"/>
                </a:lnTo>
                <a:lnTo>
                  <a:pt x="56" y="507"/>
                </a:lnTo>
                <a:lnTo>
                  <a:pt x="48" y="512"/>
                </a:lnTo>
                <a:lnTo>
                  <a:pt x="38" y="519"/>
                </a:lnTo>
                <a:lnTo>
                  <a:pt x="20" y="538"/>
                </a:lnTo>
                <a:lnTo>
                  <a:pt x="0" y="562"/>
                </a:lnTo>
                <a:lnTo>
                  <a:pt x="35" y="562"/>
                </a:lnTo>
                <a:lnTo>
                  <a:pt x="28" y="574"/>
                </a:lnTo>
                <a:lnTo>
                  <a:pt x="28" y="574"/>
                </a:lnTo>
                <a:lnTo>
                  <a:pt x="27" y="577"/>
                </a:lnTo>
                <a:lnTo>
                  <a:pt x="27" y="578"/>
                </a:lnTo>
                <a:lnTo>
                  <a:pt x="30" y="580"/>
                </a:lnTo>
                <a:lnTo>
                  <a:pt x="37" y="581"/>
                </a:lnTo>
                <a:lnTo>
                  <a:pt x="48" y="583"/>
                </a:lnTo>
                <a:lnTo>
                  <a:pt x="65" y="583"/>
                </a:lnTo>
                <a:lnTo>
                  <a:pt x="90" y="581"/>
                </a:lnTo>
                <a:lnTo>
                  <a:pt x="90" y="581"/>
                </a:lnTo>
                <a:lnTo>
                  <a:pt x="104" y="580"/>
                </a:lnTo>
                <a:lnTo>
                  <a:pt x="117" y="577"/>
                </a:lnTo>
                <a:lnTo>
                  <a:pt x="129" y="571"/>
                </a:lnTo>
                <a:lnTo>
                  <a:pt x="140" y="564"/>
                </a:lnTo>
                <a:lnTo>
                  <a:pt x="152" y="556"/>
                </a:lnTo>
                <a:lnTo>
                  <a:pt x="161" y="548"/>
                </a:lnTo>
                <a:lnTo>
                  <a:pt x="181" y="528"/>
                </a:lnTo>
                <a:lnTo>
                  <a:pt x="215" y="487"/>
                </a:lnTo>
                <a:lnTo>
                  <a:pt x="231" y="470"/>
                </a:lnTo>
                <a:lnTo>
                  <a:pt x="240" y="463"/>
                </a:lnTo>
                <a:lnTo>
                  <a:pt x="248" y="459"/>
                </a:lnTo>
                <a:lnTo>
                  <a:pt x="248" y="459"/>
                </a:lnTo>
                <a:lnTo>
                  <a:pt x="255" y="453"/>
                </a:lnTo>
                <a:lnTo>
                  <a:pt x="262" y="448"/>
                </a:lnTo>
                <a:lnTo>
                  <a:pt x="268" y="441"/>
                </a:lnTo>
                <a:lnTo>
                  <a:pt x="272" y="434"/>
                </a:lnTo>
                <a:lnTo>
                  <a:pt x="275" y="425"/>
                </a:lnTo>
                <a:lnTo>
                  <a:pt x="278" y="417"/>
                </a:lnTo>
                <a:lnTo>
                  <a:pt x="282" y="400"/>
                </a:lnTo>
                <a:lnTo>
                  <a:pt x="283" y="382"/>
                </a:lnTo>
                <a:lnTo>
                  <a:pt x="283" y="366"/>
                </a:lnTo>
                <a:lnTo>
                  <a:pt x="282" y="342"/>
                </a:lnTo>
                <a:lnTo>
                  <a:pt x="282" y="342"/>
                </a:lnTo>
                <a:lnTo>
                  <a:pt x="283" y="334"/>
                </a:lnTo>
                <a:lnTo>
                  <a:pt x="285" y="326"/>
                </a:lnTo>
                <a:lnTo>
                  <a:pt x="287" y="317"/>
                </a:lnTo>
                <a:lnTo>
                  <a:pt x="293" y="310"/>
                </a:lnTo>
                <a:lnTo>
                  <a:pt x="301" y="303"/>
                </a:lnTo>
                <a:lnTo>
                  <a:pt x="311" y="299"/>
                </a:lnTo>
                <a:lnTo>
                  <a:pt x="327" y="295"/>
                </a:lnTo>
                <a:lnTo>
                  <a:pt x="345" y="295"/>
                </a:lnTo>
                <a:lnTo>
                  <a:pt x="345" y="295"/>
                </a:lnTo>
                <a:lnTo>
                  <a:pt x="363" y="295"/>
                </a:lnTo>
                <a:lnTo>
                  <a:pt x="381" y="296"/>
                </a:lnTo>
                <a:lnTo>
                  <a:pt x="395" y="300"/>
                </a:lnTo>
                <a:lnTo>
                  <a:pt x="401" y="302"/>
                </a:lnTo>
                <a:lnTo>
                  <a:pt x="407" y="306"/>
                </a:lnTo>
                <a:lnTo>
                  <a:pt x="412" y="309"/>
                </a:lnTo>
                <a:lnTo>
                  <a:pt x="416" y="314"/>
                </a:lnTo>
                <a:lnTo>
                  <a:pt x="419" y="319"/>
                </a:lnTo>
                <a:lnTo>
                  <a:pt x="422" y="326"/>
                </a:lnTo>
                <a:lnTo>
                  <a:pt x="425" y="333"/>
                </a:lnTo>
                <a:lnTo>
                  <a:pt x="426" y="342"/>
                </a:lnTo>
                <a:lnTo>
                  <a:pt x="426" y="362"/>
                </a:lnTo>
                <a:lnTo>
                  <a:pt x="426" y="362"/>
                </a:lnTo>
                <a:lnTo>
                  <a:pt x="425" y="421"/>
                </a:lnTo>
                <a:lnTo>
                  <a:pt x="421" y="493"/>
                </a:lnTo>
                <a:lnTo>
                  <a:pt x="416" y="529"/>
                </a:lnTo>
                <a:lnTo>
                  <a:pt x="412" y="563"/>
                </a:lnTo>
                <a:lnTo>
                  <a:pt x="405" y="592"/>
                </a:lnTo>
                <a:lnTo>
                  <a:pt x="402" y="605"/>
                </a:lnTo>
                <a:lnTo>
                  <a:pt x="398" y="616"/>
                </a:lnTo>
                <a:lnTo>
                  <a:pt x="398" y="616"/>
                </a:lnTo>
                <a:lnTo>
                  <a:pt x="390" y="633"/>
                </a:lnTo>
                <a:lnTo>
                  <a:pt x="381" y="644"/>
                </a:lnTo>
                <a:lnTo>
                  <a:pt x="373" y="653"/>
                </a:lnTo>
                <a:lnTo>
                  <a:pt x="363" y="658"/>
                </a:lnTo>
                <a:lnTo>
                  <a:pt x="342" y="668"/>
                </a:lnTo>
                <a:lnTo>
                  <a:pt x="330" y="675"/>
                </a:lnTo>
                <a:lnTo>
                  <a:pt x="315" y="684"/>
                </a:lnTo>
                <a:lnTo>
                  <a:pt x="315" y="684"/>
                </a:lnTo>
                <a:lnTo>
                  <a:pt x="287" y="705"/>
                </a:lnTo>
                <a:lnTo>
                  <a:pt x="278" y="713"/>
                </a:lnTo>
                <a:lnTo>
                  <a:pt x="268" y="722"/>
                </a:lnTo>
                <a:lnTo>
                  <a:pt x="262" y="733"/>
                </a:lnTo>
                <a:lnTo>
                  <a:pt x="258" y="744"/>
                </a:lnTo>
                <a:lnTo>
                  <a:pt x="258" y="757"/>
                </a:lnTo>
                <a:lnTo>
                  <a:pt x="261" y="774"/>
                </a:lnTo>
                <a:lnTo>
                  <a:pt x="261" y="774"/>
                </a:lnTo>
                <a:lnTo>
                  <a:pt x="271" y="816"/>
                </a:lnTo>
                <a:lnTo>
                  <a:pt x="280" y="869"/>
                </a:lnTo>
                <a:lnTo>
                  <a:pt x="289" y="921"/>
                </a:lnTo>
                <a:lnTo>
                  <a:pt x="294" y="965"/>
                </a:lnTo>
                <a:lnTo>
                  <a:pt x="294" y="965"/>
                </a:lnTo>
                <a:lnTo>
                  <a:pt x="297" y="1012"/>
                </a:lnTo>
                <a:lnTo>
                  <a:pt x="297" y="1026"/>
                </a:lnTo>
                <a:lnTo>
                  <a:pt x="294" y="1040"/>
                </a:lnTo>
                <a:lnTo>
                  <a:pt x="294" y="1040"/>
                </a:lnTo>
                <a:lnTo>
                  <a:pt x="287" y="1059"/>
                </a:lnTo>
                <a:lnTo>
                  <a:pt x="285" y="1070"/>
                </a:lnTo>
                <a:lnTo>
                  <a:pt x="282" y="1080"/>
                </a:lnTo>
                <a:lnTo>
                  <a:pt x="280" y="1090"/>
                </a:lnTo>
                <a:lnTo>
                  <a:pt x="282" y="1098"/>
                </a:lnTo>
                <a:lnTo>
                  <a:pt x="283" y="1102"/>
                </a:lnTo>
                <a:lnTo>
                  <a:pt x="286" y="1105"/>
                </a:lnTo>
                <a:lnTo>
                  <a:pt x="289" y="1106"/>
                </a:lnTo>
                <a:lnTo>
                  <a:pt x="293" y="1108"/>
                </a:lnTo>
                <a:lnTo>
                  <a:pt x="293" y="1108"/>
                </a:lnTo>
                <a:lnTo>
                  <a:pt x="303" y="1109"/>
                </a:lnTo>
                <a:lnTo>
                  <a:pt x="311" y="1109"/>
                </a:lnTo>
                <a:lnTo>
                  <a:pt x="331" y="1108"/>
                </a:lnTo>
                <a:lnTo>
                  <a:pt x="355" y="1104"/>
                </a:lnTo>
                <a:lnTo>
                  <a:pt x="370" y="1102"/>
                </a:lnTo>
                <a:lnTo>
                  <a:pt x="390" y="1102"/>
                </a:lnTo>
                <a:lnTo>
                  <a:pt x="390" y="1102"/>
                </a:lnTo>
                <a:lnTo>
                  <a:pt x="447" y="1102"/>
                </a:lnTo>
                <a:lnTo>
                  <a:pt x="454" y="1102"/>
                </a:lnTo>
                <a:lnTo>
                  <a:pt x="458" y="1101"/>
                </a:lnTo>
                <a:lnTo>
                  <a:pt x="460" y="1098"/>
                </a:lnTo>
                <a:lnTo>
                  <a:pt x="458" y="1095"/>
                </a:lnTo>
                <a:lnTo>
                  <a:pt x="458" y="1095"/>
                </a:lnTo>
                <a:lnTo>
                  <a:pt x="456" y="1088"/>
                </a:lnTo>
                <a:lnTo>
                  <a:pt x="456" y="1084"/>
                </a:lnTo>
                <a:lnTo>
                  <a:pt x="457" y="1081"/>
                </a:lnTo>
                <a:lnTo>
                  <a:pt x="458" y="1081"/>
                </a:lnTo>
                <a:lnTo>
                  <a:pt x="458" y="1081"/>
                </a:lnTo>
                <a:lnTo>
                  <a:pt x="470" y="1088"/>
                </a:lnTo>
                <a:lnTo>
                  <a:pt x="474" y="1088"/>
                </a:lnTo>
                <a:lnTo>
                  <a:pt x="475" y="1088"/>
                </a:lnTo>
                <a:lnTo>
                  <a:pt x="475" y="1085"/>
                </a:lnTo>
                <a:lnTo>
                  <a:pt x="472" y="1081"/>
                </a:lnTo>
                <a:lnTo>
                  <a:pt x="472" y="1081"/>
                </a:lnTo>
                <a:lnTo>
                  <a:pt x="461" y="1069"/>
                </a:lnTo>
                <a:lnTo>
                  <a:pt x="451" y="1057"/>
                </a:lnTo>
                <a:lnTo>
                  <a:pt x="439" y="1048"/>
                </a:lnTo>
                <a:lnTo>
                  <a:pt x="425" y="1040"/>
                </a:lnTo>
                <a:lnTo>
                  <a:pt x="425" y="1040"/>
                </a:lnTo>
                <a:lnTo>
                  <a:pt x="412" y="1035"/>
                </a:lnTo>
                <a:lnTo>
                  <a:pt x="405" y="1033"/>
                </a:lnTo>
                <a:lnTo>
                  <a:pt x="401" y="1031"/>
                </a:lnTo>
                <a:lnTo>
                  <a:pt x="397" y="1026"/>
                </a:lnTo>
                <a:lnTo>
                  <a:pt x="397" y="1026"/>
                </a:lnTo>
                <a:lnTo>
                  <a:pt x="390" y="1019"/>
                </a:lnTo>
                <a:lnTo>
                  <a:pt x="384" y="1011"/>
                </a:lnTo>
                <a:lnTo>
                  <a:pt x="381" y="1007"/>
                </a:lnTo>
                <a:lnTo>
                  <a:pt x="379" y="1001"/>
                </a:lnTo>
                <a:lnTo>
                  <a:pt x="377" y="994"/>
                </a:lnTo>
                <a:lnTo>
                  <a:pt x="376" y="986"/>
                </a:lnTo>
                <a:lnTo>
                  <a:pt x="376" y="986"/>
                </a:lnTo>
                <a:lnTo>
                  <a:pt x="374" y="965"/>
                </a:lnTo>
                <a:lnTo>
                  <a:pt x="370" y="941"/>
                </a:lnTo>
                <a:lnTo>
                  <a:pt x="367" y="928"/>
                </a:lnTo>
                <a:lnTo>
                  <a:pt x="367" y="914"/>
                </a:lnTo>
                <a:lnTo>
                  <a:pt x="367" y="899"/>
                </a:lnTo>
                <a:lnTo>
                  <a:pt x="370" y="883"/>
                </a:lnTo>
                <a:lnTo>
                  <a:pt x="370" y="883"/>
                </a:lnTo>
                <a:lnTo>
                  <a:pt x="374" y="865"/>
                </a:lnTo>
                <a:lnTo>
                  <a:pt x="380" y="847"/>
                </a:lnTo>
                <a:lnTo>
                  <a:pt x="394" y="809"/>
                </a:lnTo>
                <a:lnTo>
                  <a:pt x="407" y="778"/>
                </a:lnTo>
                <a:lnTo>
                  <a:pt x="411" y="767"/>
                </a:lnTo>
                <a:lnTo>
                  <a:pt x="411" y="767"/>
                </a:lnTo>
                <a:lnTo>
                  <a:pt x="416" y="782"/>
                </a:lnTo>
                <a:lnTo>
                  <a:pt x="428" y="819"/>
                </a:lnTo>
                <a:lnTo>
                  <a:pt x="443" y="862"/>
                </a:lnTo>
                <a:lnTo>
                  <a:pt x="451" y="882"/>
                </a:lnTo>
                <a:lnTo>
                  <a:pt x="458" y="896"/>
                </a:lnTo>
                <a:lnTo>
                  <a:pt x="458" y="896"/>
                </a:lnTo>
                <a:lnTo>
                  <a:pt x="468" y="911"/>
                </a:lnTo>
                <a:lnTo>
                  <a:pt x="482" y="928"/>
                </a:lnTo>
                <a:lnTo>
                  <a:pt x="513" y="970"/>
                </a:lnTo>
                <a:lnTo>
                  <a:pt x="545" y="1010"/>
                </a:lnTo>
                <a:lnTo>
                  <a:pt x="568" y="1040"/>
                </a:lnTo>
                <a:lnTo>
                  <a:pt x="568" y="1040"/>
                </a:lnTo>
                <a:lnTo>
                  <a:pt x="599" y="1083"/>
                </a:lnTo>
                <a:lnTo>
                  <a:pt x="610" y="1098"/>
                </a:lnTo>
                <a:lnTo>
                  <a:pt x="615" y="1108"/>
                </a:lnTo>
                <a:lnTo>
                  <a:pt x="615" y="1108"/>
                </a:lnTo>
                <a:lnTo>
                  <a:pt x="621" y="1116"/>
                </a:lnTo>
                <a:lnTo>
                  <a:pt x="628" y="1128"/>
                </a:lnTo>
                <a:lnTo>
                  <a:pt x="635" y="1137"/>
                </a:lnTo>
                <a:lnTo>
                  <a:pt x="636" y="1140"/>
                </a:lnTo>
                <a:lnTo>
                  <a:pt x="636" y="1143"/>
                </a:lnTo>
                <a:lnTo>
                  <a:pt x="636" y="1143"/>
                </a:lnTo>
                <a:lnTo>
                  <a:pt x="632" y="1144"/>
                </a:lnTo>
                <a:lnTo>
                  <a:pt x="628" y="1147"/>
                </a:lnTo>
                <a:lnTo>
                  <a:pt x="627" y="1149"/>
                </a:lnTo>
                <a:lnTo>
                  <a:pt x="627" y="1150"/>
                </a:lnTo>
                <a:lnTo>
                  <a:pt x="631" y="1153"/>
                </a:lnTo>
                <a:lnTo>
                  <a:pt x="636" y="1157"/>
                </a:lnTo>
                <a:lnTo>
                  <a:pt x="636" y="1157"/>
                </a:lnTo>
                <a:lnTo>
                  <a:pt x="641" y="1158"/>
                </a:lnTo>
                <a:lnTo>
                  <a:pt x="649" y="1160"/>
                </a:lnTo>
                <a:lnTo>
                  <a:pt x="669" y="1163"/>
                </a:lnTo>
                <a:lnTo>
                  <a:pt x="692" y="1163"/>
                </a:lnTo>
                <a:lnTo>
                  <a:pt x="720" y="1164"/>
                </a:lnTo>
                <a:lnTo>
                  <a:pt x="747" y="1163"/>
                </a:lnTo>
                <a:lnTo>
                  <a:pt x="771" y="1161"/>
                </a:lnTo>
                <a:lnTo>
                  <a:pt x="791" y="1160"/>
                </a:lnTo>
                <a:lnTo>
                  <a:pt x="800" y="1157"/>
                </a:lnTo>
                <a:lnTo>
                  <a:pt x="800" y="1157"/>
                </a:lnTo>
                <a:lnTo>
                  <a:pt x="805" y="1153"/>
                </a:lnTo>
                <a:lnTo>
                  <a:pt x="806" y="1150"/>
                </a:lnTo>
                <a:lnTo>
                  <a:pt x="806" y="1146"/>
                </a:lnTo>
                <a:lnTo>
                  <a:pt x="803" y="1143"/>
                </a:lnTo>
                <a:lnTo>
                  <a:pt x="798" y="1137"/>
                </a:lnTo>
                <a:lnTo>
                  <a:pt x="793" y="1136"/>
                </a:lnTo>
                <a:lnTo>
                  <a:pt x="793" y="1136"/>
                </a:lnTo>
                <a:lnTo>
                  <a:pt x="807" y="1140"/>
                </a:lnTo>
                <a:lnTo>
                  <a:pt x="820" y="1143"/>
                </a:lnTo>
                <a:lnTo>
                  <a:pt x="834" y="1144"/>
                </a:lnTo>
                <a:lnTo>
                  <a:pt x="844" y="1144"/>
                </a:lnTo>
                <a:lnTo>
                  <a:pt x="847" y="1143"/>
                </a:lnTo>
                <a:lnTo>
                  <a:pt x="848" y="1142"/>
                </a:lnTo>
                <a:lnTo>
                  <a:pt x="847" y="1139"/>
                </a:lnTo>
                <a:lnTo>
                  <a:pt x="844" y="1135"/>
                </a:lnTo>
                <a:lnTo>
                  <a:pt x="838" y="1129"/>
                </a:lnTo>
                <a:lnTo>
                  <a:pt x="828" y="1122"/>
                </a:lnTo>
                <a:lnTo>
                  <a:pt x="828" y="1122"/>
                </a:lnTo>
                <a:lnTo>
                  <a:pt x="809" y="1109"/>
                </a:lnTo>
                <a:lnTo>
                  <a:pt x="793" y="1102"/>
                </a:lnTo>
                <a:lnTo>
                  <a:pt x="781" y="1098"/>
                </a:lnTo>
                <a:lnTo>
                  <a:pt x="771" y="1095"/>
                </a:lnTo>
                <a:lnTo>
                  <a:pt x="761" y="1092"/>
                </a:lnTo>
                <a:lnTo>
                  <a:pt x="751" y="1090"/>
                </a:lnTo>
                <a:lnTo>
                  <a:pt x="740" y="1084"/>
                </a:lnTo>
                <a:lnTo>
                  <a:pt x="726" y="1074"/>
                </a:lnTo>
                <a:lnTo>
                  <a:pt x="726" y="1074"/>
                </a:lnTo>
                <a:lnTo>
                  <a:pt x="711" y="1064"/>
                </a:lnTo>
                <a:lnTo>
                  <a:pt x="697" y="1057"/>
                </a:lnTo>
                <a:lnTo>
                  <a:pt x="684" y="1050"/>
                </a:lnTo>
                <a:lnTo>
                  <a:pt x="671" y="1043"/>
                </a:lnTo>
                <a:lnTo>
                  <a:pt x="659" y="1035"/>
                </a:lnTo>
                <a:lnTo>
                  <a:pt x="646" y="1022"/>
                </a:lnTo>
                <a:lnTo>
                  <a:pt x="632" y="1004"/>
                </a:lnTo>
                <a:lnTo>
                  <a:pt x="617" y="979"/>
                </a:lnTo>
                <a:lnTo>
                  <a:pt x="617" y="979"/>
                </a:lnTo>
                <a:lnTo>
                  <a:pt x="589" y="930"/>
                </a:lnTo>
                <a:lnTo>
                  <a:pt x="580" y="911"/>
                </a:lnTo>
                <a:lnTo>
                  <a:pt x="578" y="903"/>
                </a:lnTo>
                <a:lnTo>
                  <a:pt x="575" y="896"/>
                </a:lnTo>
                <a:lnTo>
                  <a:pt x="575" y="887"/>
                </a:lnTo>
                <a:lnTo>
                  <a:pt x="576" y="880"/>
                </a:lnTo>
                <a:lnTo>
                  <a:pt x="578" y="873"/>
                </a:lnTo>
                <a:lnTo>
                  <a:pt x="580" y="866"/>
                </a:lnTo>
                <a:lnTo>
                  <a:pt x="586" y="859"/>
                </a:lnTo>
                <a:lnTo>
                  <a:pt x="592" y="851"/>
                </a:lnTo>
                <a:lnTo>
                  <a:pt x="610" y="835"/>
                </a:lnTo>
                <a:lnTo>
                  <a:pt x="610" y="835"/>
                </a:lnTo>
                <a:lnTo>
                  <a:pt x="631" y="816"/>
                </a:lnTo>
                <a:lnTo>
                  <a:pt x="650" y="795"/>
                </a:lnTo>
                <a:lnTo>
                  <a:pt x="687" y="755"/>
                </a:lnTo>
                <a:lnTo>
                  <a:pt x="704" y="739"/>
                </a:lnTo>
                <a:lnTo>
                  <a:pt x="719" y="726"/>
                </a:lnTo>
                <a:lnTo>
                  <a:pt x="726" y="722"/>
                </a:lnTo>
                <a:lnTo>
                  <a:pt x="733" y="719"/>
                </a:lnTo>
                <a:lnTo>
                  <a:pt x="740" y="717"/>
                </a:lnTo>
                <a:lnTo>
                  <a:pt x="747" y="719"/>
                </a:lnTo>
                <a:lnTo>
                  <a:pt x="747" y="719"/>
                </a:lnTo>
                <a:lnTo>
                  <a:pt x="764" y="722"/>
                </a:lnTo>
                <a:lnTo>
                  <a:pt x="788" y="726"/>
                </a:lnTo>
                <a:lnTo>
                  <a:pt x="848" y="733"/>
                </a:lnTo>
                <a:lnTo>
                  <a:pt x="884" y="736"/>
                </a:lnTo>
                <a:lnTo>
                  <a:pt x="925" y="737"/>
                </a:lnTo>
                <a:lnTo>
                  <a:pt x="966" y="739"/>
                </a:lnTo>
                <a:lnTo>
                  <a:pt x="1008" y="739"/>
                </a:lnTo>
                <a:lnTo>
                  <a:pt x="1008" y="739"/>
                </a:lnTo>
                <a:lnTo>
                  <a:pt x="1030" y="739"/>
                </a:lnTo>
                <a:lnTo>
                  <a:pt x="1053" y="736"/>
                </a:lnTo>
                <a:lnTo>
                  <a:pt x="1076" y="732"/>
                </a:lnTo>
                <a:lnTo>
                  <a:pt x="1100" y="726"/>
                </a:lnTo>
                <a:lnTo>
                  <a:pt x="1149" y="713"/>
                </a:lnTo>
                <a:lnTo>
                  <a:pt x="1196" y="698"/>
                </a:lnTo>
                <a:lnTo>
                  <a:pt x="1238" y="684"/>
                </a:lnTo>
                <a:lnTo>
                  <a:pt x="1273" y="670"/>
                </a:lnTo>
                <a:lnTo>
                  <a:pt x="1298" y="661"/>
                </a:lnTo>
                <a:lnTo>
                  <a:pt x="1310" y="657"/>
                </a:lnTo>
                <a:lnTo>
                  <a:pt x="1310" y="657"/>
                </a:lnTo>
                <a:lnTo>
                  <a:pt x="1313" y="657"/>
                </a:lnTo>
                <a:lnTo>
                  <a:pt x="1316" y="658"/>
                </a:lnTo>
                <a:lnTo>
                  <a:pt x="1324" y="666"/>
                </a:lnTo>
                <a:lnTo>
                  <a:pt x="1333" y="674"/>
                </a:lnTo>
                <a:lnTo>
                  <a:pt x="1343" y="685"/>
                </a:lnTo>
                <a:lnTo>
                  <a:pt x="1358" y="706"/>
                </a:lnTo>
                <a:lnTo>
                  <a:pt x="1362" y="713"/>
                </a:lnTo>
                <a:lnTo>
                  <a:pt x="1365" y="719"/>
                </a:lnTo>
                <a:lnTo>
                  <a:pt x="1365" y="719"/>
                </a:lnTo>
                <a:lnTo>
                  <a:pt x="1365" y="722"/>
                </a:lnTo>
                <a:lnTo>
                  <a:pt x="1366" y="724"/>
                </a:lnTo>
                <a:lnTo>
                  <a:pt x="1369" y="733"/>
                </a:lnTo>
                <a:lnTo>
                  <a:pt x="1369" y="737"/>
                </a:lnTo>
                <a:lnTo>
                  <a:pt x="1368" y="743"/>
                </a:lnTo>
                <a:lnTo>
                  <a:pt x="1365" y="747"/>
                </a:lnTo>
                <a:lnTo>
                  <a:pt x="1358" y="753"/>
                </a:lnTo>
                <a:lnTo>
                  <a:pt x="1358" y="753"/>
                </a:lnTo>
                <a:lnTo>
                  <a:pt x="1282" y="793"/>
                </a:lnTo>
                <a:lnTo>
                  <a:pt x="1282" y="793"/>
                </a:lnTo>
                <a:lnTo>
                  <a:pt x="1275" y="796"/>
                </a:lnTo>
                <a:lnTo>
                  <a:pt x="1267" y="798"/>
                </a:lnTo>
                <a:lnTo>
                  <a:pt x="1252" y="799"/>
                </a:lnTo>
                <a:lnTo>
                  <a:pt x="1236" y="799"/>
                </a:lnTo>
                <a:lnTo>
                  <a:pt x="1231" y="799"/>
                </a:lnTo>
                <a:lnTo>
                  <a:pt x="1226" y="800"/>
                </a:lnTo>
                <a:lnTo>
                  <a:pt x="1226" y="800"/>
                </a:lnTo>
                <a:lnTo>
                  <a:pt x="1212" y="812"/>
                </a:lnTo>
                <a:lnTo>
                  <a:pt x="1200" y="821"/>
                </a:lnTo>
                <a:lnTo>
                  <a:pt x="1200" y="821"/>
                </a:lnTo>
                <a:lnTo>
                  <a:pt x="1197" y="821"/>
                </a:lnTo>
                <a:lnTo>
                  <a:pt x="1193" y="821"/>
                </a:lnTo>
                <a:lnTo>
                  <a:pt x="1180" y="820"/>
                </a:lnTo>
                <a:lnTo>
                  <a:pt x="1173" y="820"/>
                </a:lnTo>
                <a:lnTo>
                  <a:pt x="1167" y="821"/>
                </a:lnTo>
                <a:lnTo>
                  <a:pt x="1162" y="824"/>
                </a:lnTo>
                <a:lnTo>
                  <a:pt x="1158" y="828"/>
                </a:lnTo>
                <a:lnTo>
                  <a:pt x="1158" y="828"/>
                </a:lnTo>
                <a:lnTo>
                  <a:pt x="1146" y="847"/>
                </a:lnTo>
                <a:lnTo>
                  <a:pt x="1130" y="871"/>
                </a:lnTo>
                <a:lnTo>
                  <a:pt x="1114" y="893"/>
                </a:lnTo>
                <a:lnTo>
                  <a:pt x="1110" y="900"/>
                </a:lnTo>
                <a:lnTo>
                  <a:pt x="1110" y="903"/>
                </a:lnTo>
                <a:lnTo>
                  <a:pt x="1110" y="903"/>
                </a:lnTo>
                <a:lnTo>
                  <a:pt x="1130" y="900"/>
                </a:lnTo>
                <a:lnTo>
                  <a:pt x="1145" y="896"/>
                </a:lnTo>
                <a:lnTo>
                  <a:pt x="1145" y="896"/>
                </a:lnTo>
                <a:lnTo>
                  <a:pt x="1146" y="900"/>
                </a:lnTo>
                <a:lnTo>
                  <a:pt x="1148" y="903"/>
                </a:lnTo>
                <a:lnTo>
                  <a:pt x="1151" y="903"/>
                </a:lnTo>
                <a:lnTo>
                  <a:pt x="1151" y="903"/>
                </a:lnTo>
                <a:lnTo>
                  <a:pt x="1159" y="900"/>
                </a:lnTo>
                <a:lnTo>
                  <a:pt x="1173" y="893"/>
                </a:lnTo>
                <a:lnTo>
                  <a:pt x="1194" y="885"/>
                </a:lnTo>
                <a:lnTo>
                  <a:pt x="1207" y="880"/>
                </a:lnTo>
                <a:lnTo>
                  <a:pt x="1219" y="876"/>
                </a:lnTo>
                <a:lnTo>
                  <a:pt x="1219" y="876"/>
                </a:lnTo>
                <a:lnTo>
                  <a:pt x="1232" y="872"/>
                </a:lnTo>
                <a:lnTo>
                  <a:pt x="1242" y="868"/>
                </a:lnTo>
                <a:lnTo>
                  <a:pt x="1249" y="864"/>
                </a:lnTo>
                <a:lnTo>
                  <a:pt x="1256" y="859"/>
                </a:lnTo>
                <a:lnTo>
                  <a:pt x="1271" y="848"/>
                </a:lnTo>
                <a:lnTo>
                  <a:pt x="1282" y="842"/>
                </a:lnTo>
                <a:lnTo>
                  <a:pt x="1295" y="835"/>
                </a:lnTo>
                <a:lnTo>
                  <a:pt x="1295" y="835"/>
                </a:lnTo>
                <a:lnTo>
                  <a:pt x="1312" y="828"/>
                </a:lnTo>
                <a:lnTo>
                  <a:pt x="1330" y="821"/>
                </a:lnTo>
                <a:lnTo>
                  <a:pt x="1368" y="810"/>
                </a:lnTo>
                <a:lnTo>
                  <a:pt x="1385" y="805"/>
                </a:lnTo>
                <a:lnTo>
                  <a:pt x="1400" y="799"/>
                </a:lnTo>
                <a:lnTo>
                  <a:pt x="1411" y="793"/>
                </a:lnTo>
                <a:lnTo>
                  <a:pt x="1416" y="790"/>
                </a:lnTo>
                <a:lnTo>
                  <a:pt x="1418" y="786"/>
                </a:lnTo>
                <a:lnTo>
                  <a:pt x="1418" y="786"/>
                </a:lnTo>
                <a:lnTo>
                  <a:pt x="1424" y="778"/>
                </a:lnTo>
                <a:lnTo>
                  <a:pt x="1428" y="764"/>
                </a:lnTo>
                <a:lnTo>
                  <a:pt x="1432" y="747"/>
                </a:lnTo>
                <a:lnTo>
                  <a:pt x="1435" y="729"/>
                </a:lnTo>
                <a:lnTo>
                  <a:pt x="1438" y="698"/>
                </a:lnTo>
                <a:lnTo>
                  <a:pt x="1439" y="684"/>
                </a:lnTo>
                <a:lnTo>
                  <a:pt x="1439" y="684"/>
                </a:lnTo>
                <a:lnTo>
                  <a:pt x="1479" y="708"/>
                </a:lnTo>
                <a:lnTo>
                  <a:pt x="1507" y="724"/>
                </a:lnTo>
                <a:lnTo>
                  <a:pt x="1522" y="733"/>
                </a:lnTo>
                <a:lnTo>
                  <a:pt x="1522" y="733"/>
                </a:lnTo>
                <a:lnTo>
                  <a:pt x="1525" y="734"/>
                </a:lnTo>
                <a:lnTo>
                  <a:pt x="1529" y="740"/>
                </a:lnTo>
                <a:lnTo>
                  <a:pt x="1535" y="747"/>
                </a:lnTo>
                <a:lnTo>
                  <a:pt x="1540" y="757"/>
                </a:lnTo>
                <a:lnTo>
                  <a:pt x="1544" y="769"/>
                </a:lnTo>
                <a:lnTo>
                  <a:pt x="1549" y="782"/>
                </a:lnTo>
                <a:lnTo>
                  <a:pt x="1550" y="795"/>
                </a:lnTo>
                <a:lnTo>
                  <a:pt x="1549" y="807"/>
                </a:lnTo>
                <a:lnTo>
                  <a:pt x="1549" y="807"/>
                </a:lnTo>
                <a:lnTo>
                  <a:pt x="1547" y="819"/>
                </a:lnTo>
                <a:lnTo>
                  <a:pt x="1546" y="827"/>
                </a:lnTo>
                <a:lnTo>
                  <a:pt x="1546" y="840"/>
                </a:lnTo>
                <a:lnTo>
                  <a:pt x="1546" y="848"/>
                </a:lnTo>
                <a:lnTo>
                  <a:pt x="1544" y="852"/>
                </a:lnTo>
                <a:lnTo>
                  <a:pt x="1542" y="855"/>
                </a:lnTo>
                <a:lnTo>
                  <a:pt x="1542" y="855"/>
                </a:lnTo>
                <a:lnTo>
                  <a:pt x="1530" y="868"/>
                </a:lnTo>
                <a:lnTo>
                  <a:pt x="1522" y="876"/>
                </a:lnTo>
                <a:lnTo>
                  <a:pt x="1522" y="876"/>
                </a:lnTo>
                <a:lnTo>
                  <a:pt x="1514" y="879"/>
                </a:lnTo>
                <a:lnTo>
                  <a:pt x="1504" y="880"/>
                </a:lnTo>
                <a:lnTo>
                  <a:pt x="1493" y="885"/>
                </a:lnTo>
                <a:lnTo>
                  <a:pt x="1490" y="886"/>
                </a:lnTo>
                <a:lnTo>
                  <a:pt x="1487" y="890"/>
                </a:lnTo>
                <a:lnTo>
                  <a:pt x="1487" y="890"/>
                </a:lnTo>
                <a:lnTo>
                  <a:pt x="1486" y="900"/>
                </a:lnTo>
                <a:lnTo>
                  <a:pt x="1486" y="918"/>
                </a:lnTo>
                <a:lnTo>
                  <a:pt x="1487" y="958"/>
                </a:lnTo>
                <a:lnTo>
                  <a:pt x="1487" y="958"/>
                </a:lnTo>
                <a:lnTo>
                  <a:pt x="1490" y="976"/>
                </a:lnTo>
                <a:lnTo>
                  <a:pt x="1494" y="991"/>
                </a:lnTo>
                <a:lnTo>
                  <a:pt x="1498" y="1000"/>
                </a:lnTo>
                <a:lnTo>
                  <a:pt x="1500" y="1001"/>
                </a:lnTo>
                <a:lnTo>
                  <a:pt x="1501" y="1000"/>
                </a:lnTo>
                <a:lnTo>
                  <a:pt x="1501" y="1000"/>
                </a:lnTo>
                <a:lnTo>
                  <a:pt x="1502" y="994"/>
                </a:lnTo>
                <a:lnTo>
                  <a:pt x="1504" y="990"/>
                </a:lnTo>
                <a:lnTo>
                  <a:pt x="1505" y="990"/>
                </a:lnTo>
                <a:lnTo>
                  <a:pt x="1508" y="993"/>
                </a:lnTo>
                <a:lnTo>
                  <a:pt x="1508" y="993"/>
                </a:lnTo>
                <a:lnTo>
                  <a:pt x="1509" y="997"/>
                </a:lnTo>
                <a:lnTo>
                  <a:pt x="1514" y="1000"/>
                </a:lnTo>
                <a:lnTo>
                  <a:pt x="1515" y="1000"/>
                </a:lnTo>
                <a:lnTo>
                  <a:pt x="1518" y="998"/>
                </a:lnTo>
                <a:lnTo>
                  <a:pt x="1519" y="997"/>
                </a:lnTo>
                <a:lnTo>
                  <a:pt x="1521" y="993"/>
                </a:lnTo>
                <a:lnTo>
                  <a:pt x="1521" y="993"/>
                </a:lnTo>
                <a:lnTo>
                  <a:pt x="1525" y="977"/>
                </a:lnTo>
                <a:lnTo>
                  <a:pt x="1529" y="958"/>
                </a:lnTo>
                <a:lnTo>
                  <a:pt x="1532" y="946"/>
                </a:lnTo>
                <a:lnTo>
                  <a:pt x="1536" y="938"/>
                </a:lnTo>
                <a:lnTo>
                  <a:pt x="1542" y="930"/>
                </a:lnTo>
                <a:lnTo>
                  <a:pt x="1549" y="924"/>
                </a:lnTo>
                <a:lnTo>
                  <a:pt x="1549" y="924"/>
                </a:lnTo>
                <a:lnTo>
                  <a:pt x="1564" y="914"/>
                </a:lnTo>
                <a:lnTo>
                  <a:pt x="1577" y="904"/>
                </a:lnTo>
                <a:lnTo>
                  <a:pt x="1586" y="894"/>
                </a:lnTo>
                <a:lnTo>
                  <a:pt x="1591" y="890"/>
                </a:lnTo>
                <a:lnTo>
                  <a:pt x="1591" y="890"/>
                </a:lnTo>
                <a:lnTo>
                  <a:pt x="1593" y="887"/>
                </a:lnTo>
                <a:lnTo>
                  <a:pt x="1595" y="885"/>
                </a:lnTo>
                <a:lnTo>
                  <a:pt x="1598" y="880"/>
                </a:lnTo>
                <a:lnTo>
                  <a:pt x="1600" y="875"/>
                </a:lnTo>
                <a:lnTo>
                  <a:pt x="1602" y="865"/>
                </a:lnTo>
                <a:lnTo>
                  <a:pt x="1603" y="852"/>
                </a:lnTo>
                <a:lnTo>
                  <a:pt x="1603" y="835"/>
                </a:lnTo>
                <a:lnTo>
                  <a:pt x="1603" y="835"/>
                </a:lnTo>
                <a:lnTo>
                  <a:pt x="1605" y="793"/>
                </a:lnTo>
                <a:lnTo>
                  <a:pt x="1606" y="753"/>
                </a:lnTo>
                <a:lnTo>
                  <a:pt x="1612" y="691"/>
                </a:lnTo>
                <a:lnTo>
                  <a:pt x="1612" y="691"/>
                </a:lnTo>
                <a:lnTo>
                  <a:pt x="1610" y="682"/>
                </a:lnTo>
                <a:lnTo>
                  <a:pt x="1609" y="674"/>
                </a:lnTo>
                <a:lnTo>
                  <a:pt x="1605" y="668"/>
                </a:lnTo>
                <a:lnTo>
                  <a:pt x="1599" y="661"/>
                </a:lnTo>
                <a:lnTo>
                  <a:pt x="1586" y="649"/>
                </a:lnTo>
                <a:lnTo>
                  <a:pt x="1578" y="640"/>
                </a:lnTo>
                <a:lnTo>
                  <a:pt x="1570" y="629"/>
                </a:lnTo>
                <a:lnTo>
                  <a:pt x="1570" y="629"/>
                </a:lnTo>
                <a:lnTo>
                  <a:pt x="1549" y="598"/>
                </a:lnTo>
                <a:lnTo>
                  <a:pt x="1543" y="588"/>
                </a:lnTo>
                <a:lnTo>
                  <a:pt x="1543" y="588"/>
                </a:lnTo>
                <a:lnTo>
                  <a:pt x="1564" y="541"/>
                </a:lnTo>
                <a:lnTo>
                  <a:pt x="1564" y="541"/>
                </a:lnTo>
                <a:lnTo>
                  <a:pt x="1570" y="525"/>
                </a:lnTo>
                <a:lnTo>
                  <a:pt x="1574" y="514"/>
                </a:lnTo>
                <a:lnTo>
                  <a:pt x="1585" y="497"/>
                </a:lnTo>
                <a:lnTo>
                  <a:pt x="1612" y="465"/>
                </a:lnTo>
                <a:lnTo>
                  <a:pt x="1612" y="465"/>
                </a:lnTo>
                <a:lnTo>
                  <a:pt x="1627" y="445"/>
                </a:lnTo>
                <a:lnTo>
                  <a:pt x="1638" y="428"/>
                </a:lnTo>
                <a:lnTo>
                  <a:pt x="1652" y="403"/>
                </a:lnTo>
                <a:lnTo>
                  <a:pt x="1659" y="393"/>
                </a:lnTo>
                <a:lnTo>
                  <a:pt x="1666" y="386"/>
                </a:lnTo>
                <a:lnTo>
                  <a:pt x="1679" y="380"/>
                </a:lnTo>
                <a:lnTo>
                  <a:pt x="1694" y="376"/>
                </a:lnTo>
                <a:lnTo>
                  <a:pt x="1694" y="376"/>
                </a:lnTo>
                <a:lnTo>
                  <a:pt x="1728" y="369"/>
                </a:lnTo>
                <a:lnTo>
                  <a:pt x="1753" y="362"/>
                </a:lnTo>
                <a:lnTo>
                  <a:pt x="1773" y="358"/>
                </a:lnTo>
                <a:lnTo>
                  <a:pt x="1781" y="357"/>
                </a:lnTo>
                <a:lnTo>
                  <a:pt x="1791" y="357"/>
                </a:lnTo>
                <a:lnTo>
                  <a:pt x="1791" y="357"/>
                </a:lnTo>
                <a:lnTo>
                  <a:pt x="1802" y="357"/>
                </a:lnTo>
                <a:lnTo>
                  <a:pt x="1818" y="359"/>
                </a:lnTo>
                <a:lnTo>
                  <a:pt x="1854" y="368"/>
                </a:lnTo>
                <a:lnTo>
                  <a:pt x="1921" y="383"/>
                </a:lnTo>
                <a:lnTo>
                  <a:pt x="1921" y="383"/>
                </a:lnTo>
                <a:lnTo>
                  <a:pt x="1931" y="385"/>
                </a:lnTo>
                <a:lnTo>
                  <a:pt x="1940" y="382"/>
                </a:lnTo>
                <a:lnTo>
                  <a:pt x="1948" y="379"/>
                </a:lnTo>
                <a:lnTo>
                  <a:pt x="1955" y="375"/>
                </a:lnTo>
                <a:lnTo>
                  <a:pt x="1965" y="366"/>
                </a:lnTo>
                <a:lnTo>
                  <a:pt x="1969" y="362"/>
                </a:lnTo>
                <a:lnTo>
                  <a:pt x="1969" y="362"/>
                </a:lnTo>
                <a:lnTo>
                  <a:pt x="1975" y="361"/>
                </a:lnTo>
                <a:lnTo>
                  <a:pt x="1989" y="358"/>
                </a:lnTo>
                <a:lnTo>
                  <a:pt x="1994" y="355"/>
                </a:lnTo>
                <a:lnTo>
                  <a:pt x="2000" y="351"/>
                </a:lnTo>
                <a:lnTo>
                  <a:pt x="2004" y="347"/>
                </a:lnTo>
                <a:lnTo>
                  <a:pt x="2004" y="345"/>
                </a:lnTo>
                <a:lnTo>
                  <a:pt x="2003" y="342"/>
                </a:lnTo>
                <a:lnTo>
                  <a:pt x="2003" y="342"/>
                </a:lnTo>
                <a:lnTo>
                  <a:pt x="1998" y="334"/>
                </a:lnTo>
                <a:lnTo>
                  <a:pt x="1994" y="327"/>
                </a:lnTo>
                <a:lnTo>
                  <a:pt x="1990" y="321"/>
                </a:lnTo>
                <a:lnTo>
                  <a:pt x="1990" y="321"/>
                </a:lnTo>
                <a:lnTo>
                  <a:pt x="1991" y="324"/>
                </a:lnTo>
                <a:lnTo>
                  <a:pt x="1990" y="324"/>
                </a:lnTo>
                <a:lnTo>
                  <a:pt x="1983" y="314"/>
                </a:lnTo>
                <a:lnTo>
                  <a:pt x="1983" y="314"/>
                </a:lnTo>
                <a:lnTo>
                  <a:pt x="1958" y="285"/>
                </a:lnTo>
                <a:lnTo>
                  <a:pt x="1914" y="233"/>
                </a:lnTo>
                <a:lnTo>
                  <a:pt x="1914" y="233"/>
                </a:lnTo>
                <a:lnTo>
                  <a:pt x="1878" y="188"/>
                </a:lnTo>
                <a:lnTo>
                  <a:pt x="1868" y="173"/>
                </a:lnTo>
                <a:lnTo>
                  <a:pt x="1853" y="150"/>
                </a:lnTo>
                <a:lnTo>
                  <a:pt x="1853" y="150"/>
                </a:lnTo>
                <a:lnTo>
                  <a:pt x="1837" y="126"/>
                </a:lnTo>
                <a:lnTo>
                  <a:pt x="1826" y="111"/>
                </a:lnTo>
                <a:lnTo>
                  <a:pt x="1816" y="101"/>
                </a:lnTo>
                <a:lnTo>
                  <a:pt x="1805" y="90"/>
                </a:lnTo>
                <a:lnTo>
                  <a:pt x="1805" y="90"/>
                </a:lnTo>
                <a:lnTo>
                  <a:pt x="1792" y="77"/>
                </a:lnTo>
                <a:lnTo>
                  <a:pt x="1780" y="69"/>
                </a:lnTo>
                <a:lnTo>
                  <a:pt x="1770" y="63"/>
                </a:lnTo>
                <a:lnTo>
                  <a:pt x="1767" y="62"/>
                </a:lnTo>
                <a:lnTo>
                  <a:pt x="1764" y="62"/>
                </a:lnTo>
                <a:lnTo>
                  <a:pt x="1764" y="62"/>
                </a:lnTo>
                <a:lnTo>
                  <a:pt x="1763" y="63"/>
                </a:lnTo>
                <a:lnTo>
                  <a:pt x="1764" y="63"/>
                </a:lnTo>
                <a:lnTo>
                  <a:pt x="1769" y="64"/>
                </a:lnTo>
                <a:lnTo>
                  <a:pt x="1763" y="66"/>
                </a:lnTo>
                <a:lnTo>
                  <a:pt x="1736" y="62"/>
                </a:lnTo>
                <a:lnTo>
                  <a:pt x="1736" y="6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4219B689-E69C-4827-BBC9-C59BAF0D2AAF}"/>
              </a:ext>
            </a:extLst>
          </p:cNvPr>
          <p:cNvSpPr>
            <a:spLocks/>
          </p:cNvSpPr>
          <p:nvPr/>
        </p:nvSpPr>
        <p:spPr bwMode="auto">
          <a:xfrm>
            <a:off x="761198" y="4401746"/>
            <a:ext cx="2516314" cy="1709803"/>
          </a:xfrm>
          <a:custGeom>
            <a:avLst/>
            <a:gdLst>
              <a:gd name="T0" fmla="*/ 1464 w 1872"/>
              <a:gd name="T1" fmla="*/ 185 h 1272"/>
              <a:gd name="T2" fmla="*/ 1320 w 1872"/>
              <a:gd name="T3" fmla="*/ 67 h 1272"/>
              <a:gd name="T4" fmla="*/ 1173 w 1872"/>
              <a:gd name="T5" fmla="*/ 22 h 1272"/>
              <a:gd name="T6" fmla="*/ 887 w 1872"/>
              <a:gd name="T7" fmla="*/ 11 h 1272"/>
              <a:gd name="T8" fmla="*/ 519 w 1872"/>
              <a:gd name="T9" fmla="*/ 14 h 1272"/>
              <a:gd name="T10" fmla="*/ 178 w 1872"/>
              <a:gd name="T11" fmla="*/ 33 h 1272"/>
              <a:gd name="T12" fmla="*/ 51 w 1872"/>
              <a:gd name="T13" fmla="*/ 85 h 1272"/>
              <a:gd name="T14" fmla="*/ 1 w 1872"/>
              <a:gd name="T15" fmla="*/ 179 h 1272"/>
              <a:gd name="T16" fmla="*/ 39 w 1872"/>
              <a:gd name="T17" fmla="*/ 396 h 1272"/>
              <a:gd name="T18" fmla="*/ 52 w 1872"/>
              <a:gd name="T19" fmla="*/ 651 h 1272"/>
              <a:gd name="T20" fmla="*/ 69 w 1872"/>
              <a:gd name="T21" fmla="*/ 752 h 1272"/>
              <a:gd name="T22" fmla="*/ 97 w 1872"/>
              <a:gd name="T23" fmla="*/ 691 h 1272"/>
              <a:gd name="T24" fmla="*/ 86 w 1872"/>
              <a:gd name="T25" fmla="*/ 550 h 1272"/>
              <a:gd name="T26" fmla="*/ 139 w 1872"/>
              <a:gd name="T27" fmla="*/ 653 h 1272"/>
              <a:gd name="T28" fmla="*/ 137 w 1872"/>
              <a:gd name="T29" fmla="*/ 757 h 1272"/>
              <a:gd name="T30" fmla="*/ 139 w 1872"/>
              <a:gd name="T31" fmla="*/ 1015 h 1272"/>
              <a:gd name="T32" fmla="*/ 137 w 1872"/>
              <a:gd name="T33" fmla="*/ 1169 h 1272"/>
              <a:gd name="T34" fmla="*/ 157 w 1872"/>
              <a:gd name="T35" fmla="*/ 1209 h 1272"/>
              <a:gd name="T36" fmla="*/ 209 w 1872"/>
              <a:gd name="T37" fmla="*/ 1241 h 1272"/>
              <a:gd name="T38" fmla="*/ 269 w 1872"/>
              <a:gd name="T39" fmla="*/ 1227 h 1272"/>
              <a:gd name="T40" fmla="*/ 296 w 1872"/>
              <a:gd name="T41" fmla="*/ 1217 h 1272"/>
              <a:gd name="T42" fmla="*/ 276 w 1872"/>
              <a:gd name="T43" fmla="*/ 1174 h 1272"/>
              <a:gd name="T44" fmla="*/ 240 w 1872"/>
              <a:gd name="T45" fmla="*/ 1026 h 1272"/>
              <a:gd name="T46" fmla="*/ 294 w 1872"/>
              <a:gd name="T47" fmla="*/ 768 h 1272"/>
              <a:gd name="T48" fmla="*/ 405 w 1872"/>
              <a:gd name="T49" fmla="*/ 578 h 1272"/>
              <a:gd name="T50" fmla="*/ 691 w 1872"/>
              <a:gd name="T51" fmla="*/ 623 h 1272"/>
              <a:gd name="T52" fmla="*/ 968 w 1872"/>
              <a:gd name="T53" fmla="*/ 707 h 1272"/>
              <a:gd name="T54" fmla="*/ 1080 w 1872"/>
              <a:gd name="T55" fmla="*/ 970 h 1272"/>
              <a:gd name="T56" fmla="*/ 1072 w 1872"/>
              <a:gd name="T57" fmla="*/ 1117 h 1272"/>
              <a:gd name="T58" fmla="*/ 1034 w 1872"/>
              <a:gd name="T59" fmla="*/ 1226 h 1272"/>
              <a:gd name="T60" fmla="*/ 1120 w 1872"/>
              <a:gd name="T61" fmla="*/ 1271 h 1272"/>
              <a:gd name="T62" fmla="*/ 1145 w 1872"/>
              <a:gd name="T63" fmla="*/ 1252 h 1272"/>
              <a:gd name="T64" fmla="*/ 1148 w 1872"/>
              <a:gd name="T65" fmla="*/ 1221 h 1272"/>
              <a:gd name="T66" fmla="*/ 1145 w 1872"/>
              <a:gd name="T67" fmla="*/ 1095 h 1272"/>
              <a:gd name="T68" fmla="*/ 1186 w 1872"/>
              <a:gd name="T69" fmla="*/ 1144 h 1272"/>
              <a:gd name="T70" fmla="*/ 1190 w 1872"/>
              <a:gd name="T71" fmla="*/ 1219 h 1272"/>
              <a:gd name="T72" fmla="*/ 1284 w 1872"/>
              <a:gd name="T73" fmla="*/ 1259 h 1272"/>
              <a:gd name="T74" fmla="*/ 1293 w 1872"/>
              <a:gd name="T75" fmla="*/ 1248 h 1272"/>
              <a:gd name="T76" fmla="*/ 1314 w 1872"/>
              <a:gd name="T77" fmla="*/ 1231 h 1272"/>
              <a:gd name="T78" fmla="*/ 1275 w 1872"/>
              <a:gd name="T79" fmla="*/ 1154 h 1272"/>
              <a:gd name="T80" fmla="*/ 1251 w 1872"/>
              <a:gd name="T81" fmla="*/ 967 h 1272"/>
              <a:gd name="T82" fmla="*/ 1302 w 1872"/>
              <a:gd name="T83" fmla="*/ 778 h 1272"/>
              <a:gd name="T84" fmla="*/ 1361 w 1872"/>
              <a:gd name="T85" fmla="*/ 799 h 1272"/>
              <a:gd name="T86" fmla="*/ 1523 w 1872"/>
              <a:gd name="T87" fmla="*/ 929 h 1272"/>
              <a:gd name="T88" fmla="*/ 1676 w 1872"/>
              <a:gd name="T89" fmla="*/ 1113 h 1272"/>
              <a:gd name="T90" fmla="*/ 1726 w 1872"/>
              <a:gd name="T91" fmla="*/ 1192 h 1272"/>
              <a:gd name="T92" fmla="*/ 1766 w 1872"/>
              <a:gd name="T93" fmla="*/ 1190 h 1272"/>
              <a:gd name="T94" fmla="*/ 1797 w 1872"/>
              <a:gd name="T95" fmla="*/ 1212 h 1272"/>
              <a:gd name="T96" fmla="*/ 1850 w 1872"/>
              <a:gd name="T97" fmla="*/ 1196 h 1272"/>
              <a:gd name="T98" fmla="*/ 1846 w 1872"/>
              <a:gd name="T99" fmla="*/ 1089 h 1272"/>
              <a:gd name="T100" fmla="*/ 1871 w 1872"/>
              <a:gd name="T101" fmla="*/ 887 h 1272"/>
              <a:gd name="T102" fmla="*/ 1846 w 1872"/>
              <a:gd name="T103" fmla="*/ 758 h 1272"/>
              <a:gd name="T104" fmla="*/ 1757 w 1872"/>
              <a:gd name="T105" fmla="*/ 646 h 1272"/>
              <a:gd name="T106" fmla="*/ 1735 w 1872"/>
              <a:gd name="T107" fmla="*/ 530 h 1272"/>
              <a:gd name="T108" fmla="*/ 1694 w 1872"/>
              <a:gd name="T109" fmla="*/ 556 h 1272"/>
              <a:gd name="T110" fmla="*/ 1687 w 1872"/>
              <a:gd name="T111" fmla="*/ 630 h 1272"/>
              <a:gd name="T112" fmla="*/ 1548 w 1872"/>
              <a:gd name="T113" fmla="*/ 455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2" h="1272">
                <a:moveTo>
                  <a:pt x="1513" y="365"/>
                </a:moveTo>
                <a:lnTo>
                  <a:pt x="1513" y="365"/>
                </a:lnTo>
                <a:lnTo>
                  <a:pt x="1506" y="330"/>
                </a:lnTo>
                <a:lnTo>
                  <a:pt x="1501" y="294"/>
                </a:lnTo>
                <a:lnTo>
                  <a:pt x="1494" y="262"/>
                </a:lnTo>
                <a:lnTo>
                  <a:pt x="1485" y="230"/>
                </a:lnTo>
                <a:lnTo>
                  <a:pt x="1480" y="214"/>
                </a:lnTo>
                <a:lnTo>
                  <a:pt x="1473" y="199"/>
                </a:lnTo>
                <a:lnTo>
                  <a:pt x="1464" y="185"/>
                </a:lnTo>
                <a:lnTo>
                  <a:pt x="1456" y="171"/>
                </a:lnTo>
                <a:lnTo>
                  <a:pt x="1445" y="158"/>
                </a:lnTo>
                <a:lnTo>
                  <a:pt x="1434" y="146"/>
                </a:lnTo>
                <a:lnTo>
                  <a:pt x="1418" y="134"/>
                </a:lnTo>
                <a:lnTo>
                  <a:pt x="1403" y="123"/>
                </a:lnTo>
                <a:lnTo>
                  <a:pt x="1403" y="123"/>
                </a:lnTo>
                <a:lnTo>
                  <a:pt x="1372" y="102"/>
                </a:lnTo>
                <a:lnTo>
                  <a:pt x="1344" y="84"/>
                </a:lnTo>
                <a:lnTo>
                  <a:pt x="1320" y="67"/>
                </a:lnTo>
                <a:lnTo>
                  <a:pt x="1296" y="52"/>
                </a:lnTo>
                <a:lnTo>
                  <a:pt x="1284" y="46"/>
                </a:lnTo>
                <a:lnTo>
                  <a:pt x="1271" y="40"/>
                </a:lnTo>
                <a:lnTo>
                  <a:pt x="1258" y="35"/>
                </a:lnTo>
                <a:lnTo>
                  <a:pt x="1244" y="30"/>
                </a:lnTo>
                <a:lnTo>
                  <a:pt x="1229" y="28"/>
                </a:lnTo>
                <a:lnTo>
                  <a:pt x="1212" y="25"/>
                </a:lnTo>
                <a:lnTo>
                  <a:pt x="1194" y="23"/>
                </a:lnTo>
                <a:lnTo>
                  <a:pt x="1173" y="22"/>
                </a:lnTo>
                <a:lnTo>
                  <a:pt x="1173" y="22"/>
                </a:lnTo>
                <a:lnTo>
                  <a:pt x="1138" y="22"/>
                </a:lnTo>
                <a:lnTo>
                  <a:pt x="1114" y="23"/>
                </a:lnTo>
                <a:lnTo>
                  <a:pt x="1094" y="26"/>
                </a:lnTo>
                <a:lnTo>
                  <a:pt x="1076" y="26"/>
                </a:lnTo>
                <a:lnTo>
                  <a:pt x="1052" y="28"/>
                </a:lnTo>
                <a:lnTo>
                  <a:pt x="1016" y="25"/>
                </a:lnTo>
                <a:lnTo>
                  <a:pt x="963" y="19"/>
                </a:lnTo>
                <a:lnTo>
                  <a:pt x="887" y="11"/>
                </a:lnTo>
                <a:lnTo>
                  <a:pt x="887" y="11"/>
                </a:lnTo>
                <a:lnTo>
                  <a:pt x="844" y="7"/>
                </a:lnTo>
                <a:lnTo>
                  <a:pt x="802" y="2"/>
                </a:lnTo>
                <a:lnTo>
                  <a:pt x="760" y="1"/>
                </a:lnTo>
                <a:lnTo>
                  <a:pt x="720" y="0"/>
                </a:lnTo>
                <a:lnTo>
                  <a:pt x="684" y="1"/>
                </a:lnTo>
                <a:lnTo>
                  <a:pt x="647" y="2"/>
                </a:lnTo>
                <a:lnTo>
                  <a:pt x="580" y="7"/>
                </a:lnTo>
                <a:lnTo>
                  <a:pt x="519" y="14"/>
                </a:lnTo>
                <a:lnTo>
                  <a:pt x="464" y="21"/>
                </a:lnTo>
                <a:lnTo>
                  <a:pt x="418" y="28"/>
                </a:lnTo>
                <a:lnTo>
                  <a:pt x="377" y="33"/>
                </a:lnTo>
                <a:lnTo>
                  <a:pt x="377" y="33"/>
                </a:lnTo>
                <a:lnTo>
                  <a:pt x="341" y="36"/>
                </a:lnTo>
                <a:lnTo>
                  <a:pt x="306" y="36"/>
                </a:lnTo>
                <a:lnTo>
                  <a:pt x="240" y="33"/>
                </a:lnTo>
                <a:lnTo>
                  <a:pt x="207" y="32"/>
                </a:lnTo>
                <a:lnTo>
                  <a:pt x="178" y="33"/>
                </a:lnTo>
                <a:lnTo>
                  <a:pt x="164" y="35"/>
                </a:lnTo>
                <a:lnTo>
                  <a:pt x="150" y="37"/>
                </a:lnTo>
                <a:lnTo>
                  <a:pt x="137" y="40"/>
                </a:lnTo>
                <a:lnTo>
                  <a:pt x="125" y="44"/>
                </a:lnTo>
                <a:lnTo>
                  <a:pt x="125" y="44"/>
                </a:lnTo>
                <a:lnTo>
                  <a:pt x="101" y="54"/>
                </a:lnTo>
                <a:lnTo>
                  <a:pt x="79" y="66"/>
                </a:lnTo>
                <a:lnTo>
                  <a:pt x="59" y="78"/>
                </a:lnTo>
                <a:lnTo>
                  <a:pt x="51" y="85"/>
                </a:lnTo>
                <a:lnTo>
                  <a:pt x="42" y="92"/>
                </a:lnTo>
                <a:lnTo>
                  <a:pt x="34" y="101"/>
                </a:lnTo>
                <a:lnTo>
                  <a:pt x="27" y="109"/>
                </a:lnTo>
                <a:lnTo>
                  <a:pt x="21" y="119"/>
                </a:lnTo>
                <a:lnTo>
                  <a:pt x="15" y="129"/>
                </a:lnTo>
                <a:lnTo>
                  <a:pt x="11" y="140"/>
                </a:lnTo>
                <a:lnTo>
                  <a:pt x="7" y="153"/>
                </a:lnTo>
                <a:lnTo>
                  <a:pt x="4" y="165"/>
                </a:lnTo>
                <a:lnTo>
                  <a:pt x="1" y="179"/>
                </a:lnTo>
                <a:lnTo>
                  <a:pt x="1" y="179"/>
                </a:lnTo>
                <a:lnTo>
                  <a:pt x="0" y="195"/>
                </a:lnTo>
                <a:lnTo>
                  <a:pt x="0" y="210"/>
                </a:lnTo>
                <a:lnTo>
                  <a:pt x="1" y="227"/>
                </a:lnTo>
                <a:lnTo>
                  <a:pt x="4" y="244"/>
                </a:lnTo>
                <a:lnTo>
                  <a:pt x="11" y="279"/>
                </a:lnTo>
                <a:lnTo>
                  <a:pt x="20" y="316"/>
                </a:lnTo>
                <a:lnTo>
                  <a:pt x="29" y="355"/>
                </a:lnTo>
                <a:lnTo>
                  <a:pt x="39" y="396"/>
                </a:lnTo>
                <a:lnTo>
                  <a:pt x="46" y="436"/>
                </a:lnTo>
                <a:lnTo>
                  <a:pt x="49" y="456"/>
                </a:lnTo>
                <a:lnTo>
                  <a:pt x="52" y="477"/>
                </a:lnTo>
                <a:lnTo>
                  <a:pt x="52" y="477"/>
                </a:lnTo>
                <a:lnTo>
                  <a:pt x="58" y="546"/>
                </a:lnTo>
                <a:lnTo>
                  <a:pt x="59" y="592"/>
                </a:lnTo>
                <a:lnTo>
                  <a:pt x="58" y="609"/>
                </a:lnTo>
                <a:lnTo>
                  <a:pt x="56" y="625"/>
                </a:lnTo>
                <a:lnTo>
                  <a:pt x="52" y="651"/>
                </a:lnTo>
                <a:lnTo>
                  <a:pt x="52" y="651"/>
                </a:lnTo>
                <a:lnTo>
                  <a:pt x="51" y="665"/>
                </a:lnTo>
                <a:lnTo>
                  <a:pt x="51" y="679"/>
                </a:lnTo>
                <a:lnTo>
                  <a:pt x="53" y="693"/>
                </a:lnTo>
                <a:lnTo>
                  <a:pt x="58" y="706"/>
                </a:lnTo>
                <a:lnTo>
                  <a:pt x="65" y="733"/>
                </a:lnTo>
                <a:lnTo>
                  <a:pt x="67" y="742"/>
                </a:lnTo>
                <a:lnTo>
                  <a:pt x="69" y="752"/>
                </a:lnTo>
                <a:lnTo>
                  <a:pt x="69" y="752"/>
                </a:lnTo>
                <a:lnTo>
                  <a:pt x="72" y="780"/>
                </a:lnTo>
                <a:lnTo>
                  <a:pt x="74" y="792"/>
                </a:lnTo>
                <a:lnTo>
                  <a:pt x="80" y="775"/>
                </a:lnTo>
                <a:lnTo>
                  <a:pt x="97" y="792"/>
                </a:lnTo>
                <a:lnTo>
                  <a:pt x="97" y="792"/>
                </a:lnTo>
                <a:lnTo>
                  <a:pt x="95" y="766"/>
                </a:lnTo>
                <a:lnTo>
                  <a:pt x="95" y="734"/>
                </a:lnTo>
                <a:lnTo>
                  <a:pt x="97" y="691"/>
                </a:lnTo>
                <a:lnTo>
                  <a:pt x="97" y="691"/>
                </a:lnTo>
                <a:lnTo>
                  <a:pt x="98" y="669"/>
                </a:lnTo>
                <a:lnTo>
                  <a:pt x="101" y="657"/>
                </a:lnTo>
                <a:lnTo>
                  <a:pt x="105" y="644"/>
                </a:lnTo>
                <a:lnTo>
                  <a:pt x="105" y="640"/>
                </a:lnTo>
                <a:lnTo>
                  <a:pt x="104" y="632"/>
                </a:lnTo>
                <a:lnTo>
                  <a:pt x="97" y="601"/>
                </a:lnTo>
                <a:lnTo>
                  <a:pt x="97" y="601"/>
                </a:lnTo>
                <a:lnTo>
                  <a:pt x="91" y="575"/>
                </a:lnTo>
                <a:lnTo>
                  <a:pt x="86" y="550"/>
                </a:lnTo>
                <a:lnTo>
                  <a:pt x="80" y="501"/>
                </a:lnTo>
                <a:lnTo>
                  <a:pt x="76" y="464"/>
                </a:lnTo>
                <a:lnTo>
                  <a:pt x="74" y="449"/>
                </a:lnTo>
                <a:lnTo>
                  <a:pt x="74" y="449"/>
                </a:lnTo>
                <a:lnTo>
                  <a:pt x="101" y="529"/>
                </a:lnTo>
                <a:lnTo>
                  <a:pt x="122" y="594"/>
                </a:lnTo>
                <a:lnTo>
                  <a:pt x="136" y="640"/>
                </a:lnTo>
                <a:lnTo>
                  <a:pt x="136" y="640"/>
                </a:lnTo>
                <a:lnTo>
                  <a:pt x="139" y="653"/>
                </a:lnTo>
                <a:lnTo>
                  <a:pt x="143" y="661"/>
                </a:lnTo>
                <a:lnTo>
                  <a:pt x="146" y="668"/>
                </a:lnTo>
                <a:lnTo>
                  <a:pt x="147" y="675"/>
                </a:lnTo>
                <a:lnTo>
                  <a:pt x="149" y="683"/>
                </a:lnTo>
                <a:lnTo>
                  <a:pt x="147" y="693"/>
                </a:lnTo>
                <a:lnTo>
                  <a:pt x="146" y="709"/>
                </a:lnTo>
                <a:lnTo>
                  <a:pt x="142" y="730"/>
                </a:lnTo>
                <a:lnTo>
                  <a:pt x="142" y="730"/>
                </a:lnTo>
                <a:lnTo>
                  <a:pt x="137" y="757"/>
                </a:lnTo>
                <a:lnTo>
                  <a:pt x="135" y="787"/>
                </a:lnTo>
                <a:lnTo>
                  <a:pt x="132" y="820"/>
                </a:lnTo>
                <a:lnTo>
                  <a:pt x="132" y="852"/>
                </a:lnTo>
                <a:lnTo>
                  <a:pt x="130" y="912"/>
                </a:lnTo>
                <a:lnTo>
                  <a:pt x="130" y="955"/>
                </a:lnTo>
                <a:lnTo>
                  <a:pt x="130" y="955"/>
                </a:lnTo>
                <a:lnTo>
                  <a:pt x="132" y="970"/>
                </a:lnTo>
                <a:lnTo>
                  <a:pt x="133" y="984"/>
                </a:lnTo>
                <a:lnTo>
                  <a:pt x="139" y="1015"/>
                </a:lnTo>
                <a:lnTo>
                  <a:pt x="143" y="1032"/>
                </a:lnTo>
                <a:lnTo>
                  <a:pt x="146" y="1050"/>
                </a:lnTo>
                <a:lnTo>
                  <a:pt x="147" y="1070"/>
                </a:lnTo>
                <a:lnTo>
                  <a:pt x="147" y="1089"/>
                </a:lnTo>
                <a:lnTo>
                  <a:pt x="147" y="1089"/>
                </a:lnTo>
                <a:lnTo>
                  <a:pt x="146" y="1109"/>
                </a:lnTo>
                <a:lnTo>
                  <a:pt x="144" y="1124"/>
                </a:lnTo>
                <a:lnTo>
                  <a:pt x="140" y="1150"/>
                </a:lnTo>
                <a:lnTo>
                  <a:pt x="137" y="1169"/>
                </a:lnTo>
                <a:lnTo>
                  <a:pt x="136" y="1178"/>
                </a:lnTo>
                <a:lnTo>
                  <a:pt x="136" y="1185"/>
                </a:lnTo>
                <a:lnTo>
                  <a:pt x="136" y="1185"/>
                </a:lnTo>
                <a:lnTo>
                  <a:pt x="137" y="1192"/>
                </a:lnTo>
                <a:lnTo>
                  <a:pt x="140" y="1196"/>
                </a:lnTo>
                <a:lnTo>
                  <a:pt x="143" y="1200"/>
                </a:lnTo>
                <a:lnTo>
                  <a:pt x="146" y="1203"/>
                </a:lnTo>
                <a:lnTo>
                  <a:pt x="154" y="1207"/>
                </a:lnTo>
                <a:lnTo>
                  <a:pt x="157" y="1209"/>
                </a:lnTo>
                <a:lnTo>
                  <a:pt x="158" y="1213"/>
                </a:lnTo>
                <a:lnTo>
                  <a:pt x="158" y="1213"/>
                </a:lnTo>
                <a:lnTo>
                  <a:pt x="163" y="1221"/>
                </a:lnTo>
                <a:lnTo>
                  <a:pt x="167" y="1227"/>
                </a:lnTo>
                <a:lnTo>
                  <a:pt x="171" y="1231"/>
                </a:lnTo>
                <a:lnTo>
                  <a:pt x="178" y="1235"/>
                </a:lnTo>
                <a:lnTo>
                  <a:pt x="185" y="1238"/>
                </a:lnTo>
                <a:lnTo>
                  <a:pt x="196" y="1240"/>
                </a:lnTo>
                <a:lnTo>
                  <a:pt x="209" y="1241"/>
                </a:lnTo>
                <a:lnTo>
                  <a:pt x="209" y="1241"/>
                </a:lnTo>
                <a:lnTo>
                  <a:pt x="235" y="1242"/>
                </a:lnTo>
                <a:lnTo>
                  <a:pt x="255" y="1244"/>
                </a:lnTo>
                <a:lnTo>
                  <a:pt x="262" y="1244"/>
                </a:lnTo>
                <a:lnTo>
                  <a:pt x="268" y="1242"/>
                </a:lnTo>
                <a:lnTo>
                  <a:pt x="271" y="1240"/>
                </a:lnTo>
                <a:lnTo>
                  <a:pt x="271" y="1235"/>
                </a:lnTo>
                <a:lnTo>
                  <a:pt x="271" y="1235"/>
                </a:lnTo>
                <a:lnTo>
                  <a:pt x="269" y="1227"/>
                </a:lnTo>
                <a:lnTo>
                  <a:pt x="269" y="1224"/>
                </a:lnTo>
                <a:lnTo>
                  <a:pt x="271" y="1221"/>
                </a:lnTo>
                <a:lnTo>
                  <a:pt x="272" y="1220"/>
                </a:lnTo>
                <a:lnTo>
                  <a:pt x="275" y="1219"/>
                </a:lnTo>
                <a:lnTo>
                  <a:pt x="282" y="1219"/>
                </a:lnTo>
                <a:lnTo>
                  <a:pt x="282" y="1219"/>
                </a:lnTo>
                <a:lnTo>
                  <a:pt x="290" y="1219"/>
                </a:lnTo>
                <a:lnTo>
                  <a:pt x="293" y="1219"/>
                </a:lnTo>
                <a:lnTo>
                  <a:pt x="296" y="1217"/>
                </a:lnTo>
                <a:lnTo>
                  <a:pt x="297" y="1216"/>
                </a:lnTo>
                <a:lnTo>
                  <a:pt x="297" y="1212"/>
                </a:lnTo>
                <a:lnTo>
                  <a:pt x="296" y="1207"/>
                </a:lnTo>
                <a:lnTo>
                  <a:pt x="293" y="1202"/>
                </a:lnTo>
                <a:lnTo>
                  <a:pt x="293" y="1202"/>
                </a:lnTo>
                <a:lnTo>
                  <a:pt x="289" y="1195"/>
                </a:lnTo>
                <a:lnTo>
                  <a:pt x="289" y="1193"/>
                </a:lnTo>
                <a:lnTo>
                  <a:pt x="276" y="1174"/>
                </a:lnTo>
                <a:lnTo>
                  <a:pt x="276" y="1174"/>
                </a:lnTo>
                <a:lnTo>
                  <a:pt x="262" y="1153"/>
                </a:lnTo>
                <a:lnTo>
                  <a:pt x="251" y="1136"/>
                </a:lnTo>
                <a:lnTo>
                  <a:pt x="247" y="1127"/>
                </a:lnTo>
                <a:lnTo>
                  <a:pt x="245" y="1120"/>
                </a:lnTo>
                <a:lnTo>
                  <a:pt x="242" y="1110"/>
                </a:lnTo>
                <a:lnTo>
                  <a:pt x="242" y="1101"/>
                </a:lnTo>
                <a:lnTo>
                  <a:pt x="242" y="1101"/>
                </a:lnTo>
                <a:lnTo>
                  <a:pt x="241" y="1058"/>
                </a:lnTo>
                <a:lnTo>
                  <a:pt x="240" y="1026"/>
                </a:lnTo>
                <a:lnTo>
                  <a:pt x="240" y="988"/>
                </a:lnTo>
                <a:lnTo>
                  <a:pt x="241" y="949"/>
                </a:lnTo>
                <a:lnTo>
                  <a:pt x="245" y="908"/>
                </a:lnTo>
                <a:lnTo>
                  <a:pt x="249" y="889"/>
                </a:lnTo>
                <a:lnTo>
                  <a:pt x="254" y="870"/>
                </a:lnTo>
                <a:lnTo>
                  <a:pt x="258" y="853"/>
                </a:lnTo>
                <a:lnTo>
                  <a:pt x="265" y="837"/>
                </a:lnTo>
                <a:lnTo>
                  <a:pt x="265" y="837"/>
                </a:lnTo>
                <a:lnTo>
                  <a:pt x="294" y="768"/>
                </a:lnTo>
                <a:lnTo>
                  <a:pt x="327" y="693"/>
                </a:lnTo>
                <a:lnTo>
                  <a:pt x="353" y="632"/>
                </a:lnTo>
                <a:lnTo>
                  <a:pt x="363" y="609"/>
                </a:lnTo>
                <a:lnTo>
                  <a:pt x="371" y="595"/>
                </a:lnTo>
                <a:lnTo>
                  <a:pt x="371" y="595"/>
                </a:lnTo>
                <a:lnTo>
                  <a:pt x="378" y="588"/>
                </a:lnTo>
                <a:lnTo>
                  <a:pt x="387" y="582"/>
                </a:lnTo>
                <a:lnTo>
                  <a:pt x="395" y="580"/>
                </a:lnTo>
                <a:lnTo>
                  <a:pt x="405" y="578"/>
                </a:lnTo>
                <a:lnTo>
                  <a:pt x="415" y="580"/>
                </a:lnTo>
                <a:lnTo>
                  <a:pt x="426" y="581"/>
                </a:lnTo>
                <a:lnTo>
                  <a:pt x="450" y="584"/>
                </a:lnTo>
                <a:lnTo>
                  <a:pt x="450" y="584"/>
                </a:lnTo>
                <a:lnTo>
                  <a:pt x="475" y="588"/>
                </a:lnTo>
                <a:lnTo>
                  <a:pt x="512" y="595"/>
                </a:lnTo>
                <a:lnTo>
                  <a:pt x="577" y="606"/>
                </a:lnTo>
                <a:lnTo>
                  <a:pt x="691" y="623"/>
                </a:lnTo>
                <a:lnTo>
                  <a:pt x="691" y="623"/>
                </a:lnTo>
                <a:lnTo>
                  <a:pt x="726" y="629"/>
                </a:lnTo>
                <a:lnTo>
                  <a:pt x="758" y="634"/>
                </a:lnTo>
                <a:lnTo>
                  <a:pt x="789" y="641"/>
                </a:lnTo>
                <a:lnTo>
                  <a:pt x="817" y="650"/>
                </a:lnTo>
                <a:lnTo>
                  <a:pt x="844" y="657"/>
                </a:lnTo>
                <a:lnTo>
                  <a:pt x="867" y="665"/>
                </a:lnTo>
                <a:lnTo>
                  <a:pt x="911" y="681"/>
                </a:lnTo>
                <a:lnTo>
                  <a:pt x="943" y="695"/>
                </a:lnTo>
                <a:lnTo>
                  <a:pt x="968" y="707"/>
                </a:lnTo>
                <a:lnTo>
                  <a:pt x="988" y="719"/>
                </a:lnTo>
                <a:lnTo>
                  <a:pt x="988" y="719"/>
                </a:lnTo>
                <a:lnTo>
                  <a:pt x="1027" y="817"/>
                </a:lnTo>
                <a:lnTo>
                  <a:pt x="1055" y="891"/>
                </a:lnTo>
                <a:lnTo>
                  <a:pt x="1066" y="919"/>
                </a:lnTo>
                <a:lnTo>
                  <a:pt x="1072" y="938"/>
                </a:lnTo>
                <a:lnTo>
                  <a:pt x="1072" y="938"/>
                </a:lnTo>
                <a:lnTo>
                  <a:pt x="1076" y="956"/>
                </a:lnTo>
                <a:lnTo>
                  <a:pt x="1080" y="970"/>
                </a:lnTo>
                <a:lnTo>
                  <a:pt x="1082" y="988"/>
                </a:lnTo>
                <a:lnTo>
                  <a:pt x="1083" y="1016"/>
                </a:lnTo>
                <a:lnTo>
                  <a:pt x="1083" y="1016"/>
                </a:lnTo>
                <a:lnTo>
                  <a:pt x="1083" y="1049"/>
                </a:lnTo>
                <a:lnTo>
                  <a:pt x="1083" y="1075"/>
                </a:lnTo>
                <a:lnTo>
                  <a:pt x="1082" y="1087"/>
                </a:lnTo>
                <a:lnTo>
                  <a:pt x="1080" y="1098"/>
                </a:lnTo>
                <a:lnTo>
                  <a:pt x="1076" y="1108"/>
                </a:lnTo>
                <a:lnTo>
                  <a:pt x="1072" y="1117"/>
                </a:lnTo>
                <a:lnTo>
                  <a:pt x="1072" y="1117"/>
                </a:lnTo>
                <a:lnTo>
                  <a:pt x="1061" y="1139"/>
                </a:lnTo>
                <a:lnTo>
                  <a:pt x="1050" y="1162"/>
                </a:lnTo>
                <a:lnTo>
                  <a:pt x="1041" y="1185"/>
                </a:lnTo>
                <a:lnTo>
                  <a:pt x="1040" y="1193"/>
                </a:lnTo>
                <a:lnTo>
                  <a:pt x="1038" y="1202"/>
                </a:lnTo>
                <a:lnTo>
                  <a:pt x="1038" y="1202"/>
                </a:lnTo>
                <a:lnTo>
                  <a:pt x="1037" y="1214"/>
                </a:lnTo>
                <a:lnTo>
                  <a:pt x="1034" y="1226"/>
                </a:lnTo>
                <a:lnTo>
                  <a:pt x="1033" y="1231"/>
                </a:lnTo>
                <a:lnTo>
                  <a:pt x="1034" y="1235"/>
                </a:lnTo>
                <a:lnTo>
                  <a:pt x="1036" y="1238"/>
                </a:lnTo>
                <a:lnTo>
                  <a:pt x="1038" y="1241"/>
                </a:lnTo>
                <a:lnTo>
                  <a:pt x="1038" y="1241"/>
                </a:lnTo>
                <a:lnTo>
                  <a:pt x="1058" y="1249"/>
                </a:lnTo>
                <a:lnTo>
                  <a:pt x="1090" y="1262"/>
                </a:lnTo>
                <a:lnTo>
                  <a:pt x="1106" y="1268"/>
                </a:lnTo>
                <a:lnTo>
                  <a:pt x="1120" y="1271"/>
                </a:lnTo>
                <a:lnTo>
                  <a:pt x="1130" y="1272"/>
                </a:lnTo>
                <a:lnTo>
                  <a:pt x="1132" y="1271"/>
                </a:lnTo>
                <a:lnTo>
                  <a:pt x="1134" y="1269"/>
                </a:lnTo>
                <a:lnTo>
                  <a:pt x="1134" y="1269"/>
                </a:lnTo>
                <a:lnTo>
                  <a:pt x="1135" y="1255"/>
                </a:lnTo>
                <a:lnTo>
                  <a:pt x="1137" y="1252"/>
                </a:lnTo>
                <a:lnTo>
                  <a:pt x="1139" y="1252"/>
                </a:lnTo>
                <a:lnTo>
                  <a:pt x="1139" y="1252"/>
                </a:lnTo>
                <a:lnTo>
                  <a:pt x="1145" y="1252"/>
                </a:lnTo>
                <a:lnTo>
                  <a:pt x="1152" y="1251"/>
                </a:lnTo>
                <a:lnTo>
                  <a:pt x="1155" y="1248"/>
                </a:lnTo>
                <a:lnTo>
                  <a:pt x="1156" y="1245"/>
                </a:lnTo>
                <a:lnTo>
                  <a:pt x="1158" y="1241"/>
                </a:lnTo>
                <a:lnTo>
                  <a:pt x="1156" y="1235"/>
                </a:lnTo>
                <a:lnTo>
                  <a:pt x="1156" y="1235"/>
                </a:lnTo>
                <a:lnTo>
                  <a:pt x="1153" y="1230"/>
                </a:lnTo>
                <a:lnTo>
                  <a:pt x="1152" y="1227"/>
                </a:lnTo>
                <a:lnTo>
                  <a:pt x="1148" y="1221"/>
                </a:lnTo>
                <a:lnTo>
                  <a:pt x="1146" y="1219"/>
                </a:lnTo>
                <a:lnTo>
                  <a:pt x="1145" y="1213"/>
                </a:lnTo>
                <a:lnTo>
                  <a:pt x="1145" y="1190"/>
                </a:lnTo>
                <a:lnTo>
                  <a:pt x="1145" y="1190"/>
                </a:lnTo>
                <a:lnTo>
                  <a:pt x="1145" y="1164"/>
                </a:lnTo>
                <a:lnTo>
                  <a:pt x="1145" y="1140"/>
                </a:lnTo>
                <a:lnTo>
                  <a:pt x="1145" y="1119"/>
                </a:lnTo>
                <a:lnTo>
                  <a:pt x="1145" y="1095"/>
                </a:lnTo>
                <a:lnTo>
                  <a:pt x="1145" y="1095"/>
                </a:lnTo>
                <a:lnTo>
                  <a:pt x="1149" y="1056"/>
                </a:lnTo>
                <a:lnTo>
                  <a:pt x="1155" y="1004"/>
                </a:lnTo>
                <a:lnTo>
                  <a:pt x="1160" y="960"/>
                </a:lnTo>
                <a:lnTo>
                  <a:pt x="1162" y="943"/>
                </a:lnTo>
                <a:lnTo>
                  <a:pt x="1162" y="943"/>
                </a:lnTo>
                <a:lnTo>
                  <a:pt x="1163" y="955"/>
                </a:lnTo>
                <a:lnTo>
                  <a:pt x="1166" y="983"/>
                </a:lnTo>
                <a:lnTo>
                  <a:pt x="1176" y="1063"/>
                </a:lnTo>
                <a:lnTo>
                  <a:pt x="1186" y="1144"/>
                </a:lnTo>
                <a:lnTo>
                  <a:pt x="1188" y="1172"/>
                </a:lnTo>
                <a:lnTo>
                  <a:pt x="1190" y="1185"/>
                </a:lnTo>
                <a:lnTo>
                  <a:pt x="1190" y="1185"/>
                </a:lnTo>
                <a:lnTo>
                  <a:pt x="1187" y="1192"/>
                </a:lnTo>
                <a:lnTo>
                  <a:pt x="1186" y="1199"/>
                </a:lnTo>
                <a:lnTo>
                  <a:pt x="1184" y="1203"/>
                </a:lnTo>
                <a:lnTo>
                  <a:pt x="1184" y="1207"/>
                </a:lnTo>
                <a:lnTo>
                  <a:pt x="1187" y="1213"/>
                </a:lnTo>
                <a:lnTo>
                  <a:pt x="1190" y="1219"/>
                </a:lnTo>
                <a:lnTo>
                  <a:pt x="1190" y="1219"/>
                </a:lnTo>
                <a:lnTo>
                  <a:pt x="1198" y="1230"/>
                </a:lnTo>
                <a:lnTo>
                  <a:pt x="1208" y="1237"/>
                </a:lnTo>
                <a:lnTo>
                  <a:pt x="1218" y="1242"/>
                </a:lnTo>
                <a:lnTo>
                  <a:pt x="1229" y="1247"/>
                </a:lnTo>
                <a:lnTo>
                  <a:pt x="1229" y="1247"/>
                </a:lnTo>
                <a:lnTo>
                  <a:pt x="1264" y="1257"/>
                </a:lnTo>
                <a:lnTo>
                  <a:pt x="1279" y="1259"/>
                </a:lnTo>
                <a:lnTo>
                  <a:pt x="1284" y="1259"/>
                </a:lnTo>
                <a:lnTo>
                  <a:pt x="1285" y="1259"/>
                </a:lnTo>
                <a:lnTo>
                  <a:pt x="1285" y="1258"/>
                </a:lnTo>
                <a:lnTo>
                  <a:pt x="1285" y="1258"/>
                </a:lnTo>
                <a:lnTo>
                  <a:pt x="1284" y="1252"/>
                </a:lnTo>
                <a:lnTo>
                  <a:pt x="1285" y="1249"/>
                </a:lnTo>
                <a:lnTo>
                  <a:pt x="1286" y="1247"/>
                </a:lnTo>
                <a:lnTo>
                  <a:pt x="1291" y="1247"/>
                </a:lnTo>
                <a:lnTo>
                  <a:pt x="1291" y="1247"/>
                </a:lnTo>
                <a:lnTo>
                  <a:pt x="1293" y="1248"/>
                </a:lnTo>
                <a:lnTo>
                  <a:pt x="1296" y="1249"/>
                </a:lnTo>
                <a:lnTo>
                  <a:pt x="1299" y="1255"/>
                </a:lnTo>
                <a:lnTo>
                  <a:pt x="1302" y="1257"/>
                </a:lnTo>
                <a:lnTo>
                  <a:pt x="1303" y="1257"/>
                </a:lnTo>
                <a:lnTo>
                  <a:pt x="1306" y="1257"/>
                </a:lnTo>
                <a:lnTo>
                  <a:pt x="1307" y="1252"/>
                </a:lnTo>
                <a:lnTo>
                  <a:pt x="1307" y="1252"/>
                </a:lnTo>
                <a:lnTo>
                  <a:pt x="1314" y="1237"/>
                </a:lnTo>
                <a:lnTo>
                  <a:pt x="1314" y="1231"/>
                </a:lnTo>
                <a:lnTo>
                  <a:pt x="1313" y="1224"/>
                </a:lnTo>
                <a:lnTo>
                  <a:pt x="1313" y="1224"/>
                </a:lnTo>
                <a:lnTo>
                  <a:pt x="1306" y="1202"/>
                </a:lnTo>
                <a:lnTo>
                  <a:pt x="1300" y="1186"/>
                </a:lnTo>
                <a:lnTo>
                  <a:pt x="1291" y="1168"/>
                </a:lnTo>
                <a:lnTo>
                  <a:pt x="1291" y="1168"/>
                </a:lnTo>
                <a:lnTo>
                  <a:pt x="1285" y="1161"/>
                </a:lnTo>
                <a:lnTo>
                  <a:pt x="1281" y="1157"/>
                </a:lnTo>
                <a:lnTo>
                  <a:pt x="1275" y="1154"/>
                </a:lnTo>
                <a:lnTo>
                  <a:pt x="1272" y="1151"/>
                </a:lnTo>
                <a:lnTo>
                  <a:pt x="1268" y="1146"/>
                </a:lnTo>
                <a:lnTo>
                  <a:pt x="1264" y="1136"/>
                </a:lnTo>
                <a:lnTo>
                  <a:pt x="1261" y="1120"/>
                </a:lnTo>
                <a:lnTo>
                  <a:pt x="1257" y="1095"/>
                </a:lnTo>
                <a:lnTo>
                  <a:pt x="1257" y="1095"/>
                </a:lnTo>
                <a:lnTo>
                  <a:pt x="1254" y="1060"/>
                </a:lnTo>
                <a:lnTo>
                  <a:pt x="1251" y="1016"/>
                </a:lnTo>
                <a:lnTo>
                  <a:pt x="1251" y="967"/>
                </a:lnTo>
                <a:lnTo>
                  <a:pt x="1251" y="918"/>
                </a:lnTo>
                <a:lnTo>
                  <a:pt x="1251" y="872"/>
                </a:lnTo>
                <a:lnTo>
                  <a:pt x="1253" y="834"/>
                </a:lnTo>
                <a:lnTo>
                  <a:pt x="1254" y="808"/>
                </a:lnTo>
                <a:lnTo>
                  <a:pt x="1256" y="800"/>
                </a:lnTo>
                <a:lnTo>
                  <a:pt x="1257" y="797"/>
                </a:lnTo>
                <a:lnTo>
                  <a:pt x="1257" y="797"/>
                </a:lnTo>
                <a:lnTo>
                  <a:pt x="1274" y="790"/>
                </a:lnTo>
                <a:lnTo>
                  <a:pt x="1302" y="778"/>
                </a:lnTo>
                <a:lnTo>
                  <a:pt x="1328" y="769"/>
                </a:lnTo>
                <a:lnTo>
                  <a:pt x="1338" y="768"/>
                </a:lnTo>
                <a:lnTo>
                  <a:pt x="1340" y="768"/>
                </a:lnTo>
                <a:lnTo>
                  <a:pt x="1341" y="769"/>
                </a:lnTo>
                <a:lnTo>
                  <a:pt x="1341" y="769"/>
                </a:lnTo>
                <a:lnTo>
                  <a:pt x="1343" y="773"/>
                </a:lnTo>
                <a:lnTo>
                  <a:pt x="1347" y="780"/>
                </a:lnTo>
                <a:lnTo>
                  <a:pt x="1352" y="789"/>
                </a:lnTo>
                <a:lnTo>
                  <a:pt x="1361" y="799"/>
                </a:lnTo>
                <a:lnTo>
                  <a:pt x="1371" y="810"/>
                </a:lnTo>
                <a:lnTo>
                  <a:pt x="1383" y="821"/>
                </a:lnTo>
                <a:lnTo>
                  <a:pt x="1399" y="832"/>
                </a:lnTo>
                <a:lnTo>
                  <a:pt x="1414" y="842"/>
                </a:lnTo>
                <a:lnTo>
                  <a:pt x="1414" y="842"/>
                </a:lnTo>
                <a:lnTo>
                  <a:pt x="1432" y="853"/>
                </a:lnTo>
                <a:lnTo>
                  <a:pt x="1452" y="867"/>
                </a:lnTo>
                <a:lnTo>
                  <a:pt x="1491" y="900"/>
                </a:lnTo>
                <a:lnTo>
                  <a:pt x="1523" y="929"/>
                </a:lnTo>
                <a:lnTo>
                  <a:pt x="1536" y="941"/>
                </a:lnTo>
                <a:lnTo>
                  <a:pt x="1543" y="949"/>
                </a:lnTo>
                <a:lnTo>
                  <a:pt x="1543" y="949"/>
                </a:lnTo>
                <a:lnTo>
                  <a:pt x="1584" y="1008"/>
                </a:lnTo>
                <a:lnTo>
                  <a:pt x="1609" y="1043"/>
                </a:lnTo>
                <a:lnTo>
                  <a:pt x="1627" y="1067"/>
                </a:lnTo>
                <a:lnTo>
                  <a:pt x="1627" y="1067"/>
                </a:lnTo>
                <a:lnTo>
                  <a:pt x="1647" y="1087"/>
                </a:lnTo>
                <a:lnTo>
                  <a:pt x="1676" y="1113"/>
                </a:lnTo>
                <a:lnTo>
                  <a:pt x="1690" y="1127"/>
                </a:lnTo>
                <a:lnTo>
                  <a:pt x="1703" y="1141"/>
                </a:lnTo>
                <a:lnTo>
                  <a:pt x="1712" y="1153"/>
                </a:lnTo>
                <a:lnTo>
                  <a:pt x="1715" y="1158"/>
                </a:lnTo>
                <a:lnTo>
                  <a:pt x="1717" y="1162"/>
                </a:lnTo>
                <a:lnTo>
                  <a:pt x="1717" y="1162"/>
                </a:lnTo>
                <a:lnTo>
                  <a:pt x="1721" y="1176"/>
                </a:lnTo>
                <a:lnTo>
                  <a:pt x="1724" y="1188"/>
                </a:lnTo>
                <a:lnTo>
                  <a:pt x="1726" y="1192"/>
                </a:lnTo>
                <a:lnTo>
                  <a:pt x="1729" y="1196"/>
                </a:lnTo>
                <a:lnTo>
                  <a:pt x="1733" y="1199"/>
                </a:lnTo>
                <a:lnTo>
                  <a:pt x="1739" y="1202"/>
                </a:lnTo>
                <a:lnTo>
                  <a:pt x="1739" y="1202"/>
                </a:lnTo>
                <a:lnTo>
                  <a:pt x="1747" y="1203"/>
                </a:lnTo>
                <a:lnTo>
                  <a:pt x="1753" y="1203"/>
                </a:lnTo>
                <a:lnTo>
                  <a:pt x="1757" y="1202"/>
                </a:lnTo>
                <a:lnTo>
                  <a:pt x="1761" y="1198"/>
                </a:lnTo>
                <a:lnTo>
                  <a:pt x="1766" y="1190"/>
                </a:lnTo>
                <a:lnTo>
                  <a:pt x="1769" y="1188"/>
                </a:lnTo>
                <a:lnTo>
                  <a:pt x="1771" y="1186"/>
                </a:lnTo>
                <a:lnTo>
                  <a:pt x="1771" y="1186"/>
                </a:lnTo>
                <a:lnTo>
                  <a:pt x="1773" y="1188"/>
                </a:lnTo>
                <a:lnTo>
                  <a:pt x="1776" y="1190"/>
                </a:lnTo>
                <a:lnTo>
                  <a:pt x="1781" y="1199"/>
                </a:lnTo>
                <a:lnTo>
                  <a:pt x="1785" y="1205"/>
                </a:lnTo>
                <a:lnTo>
                  <a:pt x="1790" y="1209"/>
                </a:lnTo>
                <a:lnTo>
                  <a:pt x="1797" y="1212"/>
                </a:lnTo>
                <a:lnTo>
                  <a:pt x="1806" y="1213"/>
                </a:lnTo>
                <a:lnTo>
                  <a:pt x="1806" y="1213"/>
                </a:lnTo>
                <a:lnTo>
                  <a:pt x="1816" y="1213"/>
                </a:lnTo>
                <a:lnTo>
                  <a:pt x="1825" y="1213"/>
                </a:lnTo>
                <a:lnTo>
                  <a:pt x="1833" y="1210"/>
                </a:lnTo>
                <a:lnTo>
                  <a:pt x="1839" y="1207"/>
                </a:lnTo>
                <a:lnTo>
                  <a:pt x="1844" y="1205"/>
                </a:lnTo>
                <a:lnTo>
                  <a:pt x="1847" y="1200"/>
                </a:lnTo>
                <a:lnTo>
                  <a:pt x="1850" y="1196"/>
                </a:lnTo>
                <a:lnTo>
                  <a:pt x="1851" y="1190"/>
                </a:lnTo>
                <a:lnTo>
                  <a:pt x="1851" y="1190"/>
                </a:lnTo>
                <a:lnTo>
                  <a:pt x="1851" y="1183"/>
                </a:lnTo>
                <a:lnTo>
                  <a:pt x="1851" y="1175"/>
                </a:lnTo>
                <a:lnTo>
                  <a:pt x="1847" y="1153"/>
                </a:lnTo>
                <a:lnTo>
                  <a:pt x="1846" y="1124"/>
                </a:lnTo>
                <a:lnTo>
                  <a:pt x="1844" y="1108"/>
                </a:lnTo>
                <a:lnTo>
                  <a:pt x="1846" y="1089"/>
                </a:lnTo>
                <a:lnTo>
                  <a:pt x="1846" y="1089"/>
                </a:lnTo>
                <a:lnTo>
                  <a:pt x="1847" y="1053"/>
                </a:lnTo>
                <a:lnTo>
                  <a:pt x="1848" y="1018"/>
                </a:lnTo>
                <a:lnTo>
                  <a:pt x="1850" y="998"/>
                </a:lnTo>
                <a:lnTo>
                  <a:pt x="1853" y="980"/>
                </a:lnTo>
                <a:lnTo>
                  <a:pt x="1857" y="959"/>
                </a:lnTo>
                <a:lnTo>
                  <a:pt x="1862" y="938"/>
                </a:lnTo>
                <a:lnTo>
                  <a:pt x="1862" y="938"/>
                </a:lnTo>
                <a:lnTo>
                  <a:pt x="1868" y="914"/>
                </a:lnTo>
                <a:lnTo>
                  <a:pt x="1871" y="887"/>
                </a:lnTo>
                <a:lnTo>
                  <a:pt x="1872" y="860"/>
                </a:lnTo>
                <a:lnTo>
                  <a:pt x="1871" y="834"/>
                </a:lnTo>
                <a:lnTo>
                  <a:pt x="1868" y="810"/>
                </a:lnTo>
                <a:lnTo>
                  <a:pt x="1862" y="787"/>
                </a:lnTo>
                <a:lnTo>
                  <a:pt x="1858" y="779"/>
                </a:lnTo>
                <a:lnTo>
                  <a:pt x="1854" y="771"/>
                </a:lnTo>
                <a:lnTo>
                  <a:pt x="1850" y="764"/>
                </a:lnTo>
                <a:lnTo>
                  <a:pt x="1846" y="758"/>
                </a:lnTo>
                <a:lnTo>
                  <a:pt x="1846" y="758"/>
                </a:lnTo>
                <a:lnTo>
                  <a:pt x="1826" y="741"/>
                </a:lnTo>
                <a:lnTo>
                  <a:pt x="1806" y="724"/>
                </a:lnTo>
                <a:lnTo>
                  <a:pt x="1797" y="714"/>
                </a:lnTo>
                <a:lnTo>
                  <a:pt x="1788" y="705"/>
                </a:lnTo>
                <a:lnTo>
                  <a:pt x="1780" y="692"/>
                </a:lnTo>
                <a:lnTo>
                  <a:pt x="1773" y="679"/>
                </a:lnTo>
                <a:lnTo>
                  <a:pt x="1773" y="679"/>
                </a:lnTo>
                <a:lnTo>
                  <a:pt x="1763" y="657"/>
                </a:lnTo>
                <a:lnTo>
                  <a:pt x="1757" y="646"/>
                </a:lnTo>
                <a:lnTo>
                  <a:pt x="1756" y="641"/>
                </a:lnTo>
                <a:lnTo>
                  <a:pt x="1756" y="640"/>
                </a:lnTo>
                <a:lnTo>
                  <a:pt x="1756" y="640"/>
                </a:lnTo>
                <a:lnTo>
                  <a:pt x="1754" y="620"/>
                </a:lnTo>
                <a:lnTo>
                  <a:pt x="1752" y="601"/>
                </a:lnTo>
                <a:lnTo>
                  <a:pt x="1747" y="578"/>
                </a:lnTo>
                <a:lnTo>
                  <a:pt x="1743" y="556"/>
                </a:lnTo>
                <a:lnTo>
                  <a:pt x="1738" y="537"/>
                </a:lnTo>
                <a:lnTo>
                  <a:pt x="1735" y="530"/>
                </a:lnTo>
                <a:lnTo>
                  <a:pt x="1731" y="525"/>
                </a:lnTo>
                <a:lnTo>
                  <a:pt x="1726" y="522"/>
                </a:lnTo>
                <a:lnTo>
                  <a:pt x="1722" y="522"/>
                </a:lnTo>
                <a:lnTo>
                  <a:pt x="1722" y="522"/>
                </a:lnTo>
                <a:lnTo>
                  <a:pt x="1718" y="523"/>
                </a:lnTo>
                <a:lnTo>
                  <a:pt x="1714" y="526"/>
                </a:lnTo>
                <a:lnTo>
                  <a:pt x="1705" y="535"/>
                </a:lnTo>
                <a:lnTo>
                  <a:pt x="1700" y="544"/>
                </a:lnTo>
                <a:lnTo>
                  <a:pt x="1694" y="556"/>
                </a:lnTo>
                <a:lnTo>
                  <a:pt x="1690" y="568"/>
                </a:lnTo>
                <a:lnTo>
                  <a:pt x="1689" y="581"/>
                </a:lnTo>
                <a:lnTo>
                  <a:pt x="1687" y="592"/>
                </a:lnTo>
                <a:lnTo>
                  <a:pt x="1689" y="601"/>
                </a:lnTo>
                <a:lnTo>
                  <a:pt x="1689" y="601"/>
                </a:lnTo>
                <a:lnTo>
                  <a:pt x="1690" y="609"/>
                </a:lnTo>
                <a:lnTo>
                  <a:pt x="1690" y="616"/>
                </a:lnTo>
                <a:lnTo>
                  <a:pt x="1689" y="623"/>
                </a:lnTo>
                <a:lnTo>
                  <a:pt x="1687" y="630"/>
                </a:lnTo>
                <a:lnTo>
                  <a:pt x="1683" y="640"/>
                </a:lnTo>
                <a:lnTo>
                  <a:pt x="1682" y="644"/>
                </a:lnTo>
                <a:lnTo>
                  <a:pt x="1682" y="644"/>
                </a:lnTo>
                <a:lnTo>
                  <a:pt x="1658" y="616"/>
                </a:lnTo>
                <a:lnTo>
                  <a:pt x="1634" y="585"/>
                </a:lnTo>
                <a:lnTo>
                  <a:pt x="1606" y="546"/>
                </a:lnTo>
                <a:lnTo>
                  <a:pt x="1577" y="501"/>
                </a:lnTo>
                <a:lnTo>
                  <a:pt x="1563" y="478"/>
                </a:lnTo>
                <a:lnTo>
                  <a:pt x="1548" y="455"/>
                </a:lnTo>
                <a:lnTo>
                  <a:pt x="1537" y="432"/>
                </a:lnTo>
                <a:lnTo>
                  <a:pt x="1526" y="408"/>
                </a:lnTo>
                <a:lnTo>
                  <a:pt x="1519" y="386"/>
                </a:lnTo>
                <a:lnTo>
                  <a:pt x="1513" y="365"/>
                </a:lnTo>
                <a:lnTo>
                  <a:pt x="1513" y="36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pptxf69_ウシのシルエット</dc:title>
  <dc:subject>pptxf69_ウシのシルエット</dc:subject>
  <dc:creator>でじけろお</dc:creator>
  <cp:revision>1</cp:revision>
  <dcterms:created xsi:type="dcterms:W3CDTF">2018-05-20T00:31:01Z</dcterms:created>
  <dcterms:modified xsi:type="dcterms:W3CDTF">2020-12-10T15:34:10Z</dcterms:modified>
  <cp:version>1</cp:version>
</cp:coreProperties>
</file>