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00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E6CFE50-CF75-43D9-AABB-439A593BEC8C}"/>
              </a:ext>
            </a:extLst>
          </p:cNvPr>
          <p:cNvGrpSpPr/>
          <p:nvPr/>
        </p:nvGrpSpPr>
        <p:grpSpPr>
          <a:xfrm>
            <a:off x="6980769" y="1065418"/>
            <a:ext cx="1877046" cy="2328650"/>
            <a:chOff x="2227517" y="86092"/>
            <a:chExt cx="1671678" cy="207387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84D823D-D2E0-4776-9EEC-FAA3B8413A5E}"/>
                </a:ext>
              </a:extLst>
            </p:cNvPr>
            <p:cNvGrpSpPr/>
            <p:nvPr/>
          </p:nvGrpSpPr>
          <p:grpSpPr>
            <a:xfrm>
              <a:off x="2227517" y="86092"/>
              <a:ext cx="1671678" cy="2073872"/>
              <a:chOff x="1052314" y="3564442"/>
              <a:chExt cx="2135820" cy="2649684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91A69FDC-EE2E-4284-A02E-2A167D7038C7}"/>
                  </a:ext>
                </a:extLst>
              </p:cNvPr>
              <p:cNvSpPr/>
              <p:nvPr/>
            </p:nvSpPr>
            <p:spPr bwMode="auto">
              <a:xfrm>
                <a:off x="1052314" y="3564442"/>
                <a:ext cx="2135820" cy="2649684"/>
              </a:xfrm>
              <a:custGeom>
                <a:avLst/>
                <a:gdLst>
                  <a:gd name="connsiteX0" fmla="*/ 2074286 w 2135820"/>
                  <a:gd name="connsiteY0" fmla="*/ 0 h 2649684"/>
                  <a:gd name="connsiteX1" fmla="*/ 2073990 w 2135820"/>
                  <a:gd name="connsiteY1" fmla="*/ 3026 h 2649684"/>
                  <a:gd name="connsiteX2" fmla="*/ 2054406 w 2135820"/>
                  <a:gd name="connsiteY2" fmla="*/ 271043 h 2649684"/>
                  <a:gd name="connsiteX3" fmla="*/ 2052595 w 2135820"/>
                  <a:gd name="connsiteY3" fmla="*/ 304700 h 2649684"/>
                  <a:gd name="connsiteX4" fmla="*/ 2057596 w 2135820"/>
                  <a:gd name="connsiteY4" fmla="*/ 320240 h 2649684"/>
                  <a:gd name="connsiteX5" fmla="*/ 2135820 w 2135820"/>
                  <a:gd name="connsiteY5" fmla="*/ 1322211 h 2649684"/>
                  <a:gd name="connsiteX6" fmla="*/ 2057596 w 2135820"/>
                  <a:gd name="connsiteY6" fmla="*/ 2324183 h 2649684"/>
                  <a:gd name="connsiteX7" fmla="*/ 2056494 w 2135820"/>
                  <a:gd name="connsiteY7" fmla="*/ 2327608 h 2649684"/>
                  <a:gd name="connsiteX8" fmla="*/ 2063639 w 2135820"/>
                  <a:gd name="connsiteY8" fmla="*/ 2435498 h 2649684"/>
                  <a:gd name="connsiteX9" fmla="*/ 2073990 w 2135820"/>
                  <a:gd name="connsiteY9" fmla="*/ 2564101 h 2649684"/>
                  <a:gd name="connsiteX10" fmla="*/ 2082330 w 2135820"/>
                  <a:gd name="connsiteY10" fmla="*/ 2649684 h 2649684"/>
                  <a:gd name="connsiteX11" fmla="*/ 2073670 w 2135820"/>
                  <a:gd name="connsiteY11" fmla="*/ 2649150 h 2649684"/>
                  <a:gd name="connsiteX12" fmla="*/ 1052467 w 2135820"/>
                  <a:gd name="connsiteY12" fmla="*/ 2623440 h 2649684"/>
                  <a:gd name="connsiteX13" fmla="*/ 181858 w 2135820"/>
                  <a:gd name="connsiteY13" fmla="*/ 2641609 h 2649684"/>
                  <a:gd name="connsiteX14" fmla="*/ 83069 w 2135820"/>
                  <a:gd name="connsiteY14" fmla="*/ 2646556 h 2649684"/>
                  <a:gd name="connsiteX15" fmla="*/ 91104 w 2135820"/>
                  <a:gd name="connsiteY15" fmla="*/ 2564100 h 2649684"/>
                  <a:gd name="connsiteX16" fmla="*/ 101455 w 2135820"/>
                  <a:gd name="connsiteY16" fmla="*/ 2435497 h 2649684"/>
                  <a:gd name="connsiteX17" fmla="*/ 104444 w 2135820"/>
                  <a:gd name="connsiteY17" fmla="*/ 2390368 h 2649684"/>
                  <a:gd name="connsiteX18" fmla="*/ 102266 w 2135820"/>
                  <a:gd name="connsiteY18" fmla="*/ 2387546 h 2649684"/>
                  <a:gd name="connsiteX19" fmla="*/ 0 w 2135820"/>
                  <a:gd name="connsiteY19" fmla="*/ 1322211 h 2649684"/>
                  <a:gd name="connsiteX20" fmla="*/ 102266 w 2135820"/>
                  <a:gd name="connsiteY20" fmla="*/ 256877 h 2649684"/>
                  <a:gd name="connsiteX21" fmla="*/ 109014 w 2135820"/>
                  <a:gd name="connsiteY21" fmla="*/ 248133 h 2649684"/>
                  <a:gd name="connsiteX22" fmla="*/ 91105 w 2135820"/>
                  <a:gd name="connsiteY22" fmla="*/ 3034 h 2649684"/>
                  <a:gd name="connsiteX23" fmla="*/ 181858 w 2135820"/>
                  <a:gd name="connsiteY23" fmla="*/ 7577 h 2649684"/>
                  <a:gd name="connsiteX24" fmla="*/ 1052467 w 2135820"/>
                  <a:gd name="connsiteY24" fmla="*/ 25747 h 2649684"/>
                  <a:gd name="connsiteX25" fmla="*/ 2073670 w 2135820"/>
                  <a:gd name="connsiteY25" fmla="*/ 37 h 2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135820" h="2649684">
                    <a:moveTo>
                      <a:pt x="2074286" y="0"/>
                    </a:moveTo>
                    <a:lnTo>
                      <a:pt x="2073990" y="3026"/>
                    </a:lnTo>
                    <a:cubicBezTo>
                      <a:pt x="2066734" y="84956"/>
                      <a:pt x="2060171" y="174699"/>
                      <a:pt x="2054406" y="271043"/>
                    </a:cubicBezTo>
                    <a:lnTo>
                      <a:pt x="2052595" y="304700"/>
                    </a:lnTo>
                    <a:lnTo>
                      <a:pt x="2057596" y="320240"/>
                    </a:lnTo>
                    <a:cubicBezTo>
                      <a:pt x="2103565" y="485320"/>
                      <a:pt x="2135820" y="871785"/>
                      <a:pt x="2135820" y="1322211"/>
                    </a:cubicBezTo>
                    <a:cubicBezTo>
                      <a:pt x="2135820" y="1772638"/>
                      <a:pt x="2103565" y="2159102"/>
                      <a:pt x="2057596" y="2324183"/>
                    </a:cubicBezTo>
                    <a:lnTo>
                      <a:pt x="2056494" y="2327608"/>
                    </a:lnTo>
                    <a:lnTo>
                      <a:pt x="2063639" y="2435498"/>
                    </a:lnTo>
                    <a:cubicBezTo>
                      <a:pt x="2066907" y="2480218"/>
                      <a:pt x="2070362" y="2523137"/>
                      <a:pt x="2073990" y="2564101"/>
                    </a:cubicBezTo>
                    <a:lnTo>
                      <a:pt x="2082330" y="2649684"/>
                    </a:lnTo>
                    <a:lnTo>
                      <a:pt x="2073670" y="2649150"/>
                    </a:lnTo>
                    <a:cubicBezTo>
                      <a:pt x="1782161" y="2632918"/>
                      <a:pt x="1430744" y="2623440"/>
                      <a:pt x="1052467" y="2623440"/>
                    </a:cubicBezTo>
                    <a:cubicBezTo>
                      <a:pt x="737237" y="2623440"/>
                      <a:pt x="440657" y="2630022"/>
                      <a:pt x="181858" y="2641609"/>
                    </a:cubicBezTo>
                    <a:lnTo>
                      <a:pt x="83069" y="2646556"/>
                    </a:lnTo>
                    <a:lnTo>
                      <a:pt x="91104" y="2564100"/>
                    </a:lnTo>
                    <a:cubicBezTo>
                      <a:pt x="94731" y="2523135"/>
                      <a:pt x="98186" y="2480217"/>
                      <a:pt x="101455" y="2435497"/>
                    </a:cubicBezTo>
                    <a:lnTo>
                      <a:pt x="104444" y="2390368"/>
                    </a:lnTo>
                    <a:lnTo>
                      <a:pt x="102266" y="2387546"/>
                    </a:lnTo>
                    <a:cubicBezTo>
                      <a:pt x="43902" y="2286147"/>
                      <a:pt x="0" y="1847709"/>
                      <a:pt x="0" y="1322211"/>
                    </a:cubicBezTo>
                    <a:cubicBezTo>
                      <a:pt x="0" y="796713"/>
                      <a:pt x="43902" y="358275"/>
                      <a:pt x="102266" y="256877"/>
                    </a:cubicBezTo>
                    <a:lnTo>
                      <a:pt x="109014" y="248133"/>
                    </a:lnTo>
                    <a:lnTo>
                      <a:pt x="91105" y="3034"/>
                    </a:lnTo>
                    <a:lnTo>
                      <a:pt x="181858" y="7577"/>
                    </a:lnTo>
                    <a:cubicBezTo>
                      <a:pt x="440657" y="19165"/>
                      <a:pt x="737237" y="25747"/>
                      <a:pt x="1052467" y="25747"/>
                    </a:cubicBezTo>
                    <a:cubicBezTo>
                      <a:pt x="1430744" y="25747"/>
                      <a:pt x="1782161" y="16268"/>
                      <a:pt x="2073670" y="37"/>
                    </a:cubicBezTo>
                    <a:close/>
                  </a:path>
                </a:pathLst>
              </a:custGeom>
              <a:solidFill>
                <a:srgbClr val="FFC3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AB77AF15-269A-4D41-9976-F956533AF223}"/>
                  </a:ext>
                </a:extLst>
              </p:cNvPr>
              <p:cNvSpPr/>
              <p:nvPr/>
            </p:nvSpPr>
            <p:spPr bwMode="auto">
              <a:xfrm rot="16200000">
                <a:off x="2096243" y="2888725"/>
                <a:ext cx="69854" cy="1757461"/>
              </a:xfrm>
              <a:custGeom>
                <a:avLst/>
                <a:gdLst>
                  <a:gd name="connsiteX0" fmla="*/ 0 w 185434"/>
                  <a:gd name="connsiteY0" fmla="*/ 2048735 h 2048735"/>
                  <a:gd name="connsiteX1" fmla="*/ 25937 w 185434"/>
                  <a:gd name="connsiteY1" fmla="*/ 1932002 h 2048735"/>
                  <a:gd name="connsiteX2" fmla="*/ 94859 w 185434"/>
                  <a:gd name="connsiteY2" fmla="*/ 1024367 h 2048735"/>
                  <a:gd name="connsiteX3" fmla="*/ 25937 w 185434"/>
                  <a:gd name="connsiteY3" fmla="*/ 116732 h 2048735"/>
                  <a:gd name="connsiteX4" fmla="*/ 1 w 185434"/>
                  <a:gd name="connsiteY4" fmla="*/ 0 h 2048735"/>
                  <a:gd name="connsiteX5" fmla="*/ 41716 w 185434"/>
                  <a:gd name="connsiteY5" fmla="*/ 57730 h 2048735"/>
                  <a:gd name="connsiteX6" fmla="*/ 185434 w 185434"/>
                  <a:gd name="connsiteY6" fmla="*/ 1024367 h 2048735"/>
                  <a:gd name="connsiteX7" fmla="*/ 41716 w 185434"/>
                  <a:gd name="connsiteY7" fmla="*/ 1991004 h 204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434" h="2048735">
                    <a:moveTo>
                      <a:pt x="0" y="2048735"/>
                    </a:moveTo>
                    <a:lnTo>
                      <a:pt x="25937" y="1932002"/>
                    </a:lnTo>
                    <a:cubicBezTo>
                      <a:pt x="68521" y="1699718"/>
                      <a:pt x="94859" y="1378820"/>
                      <a:pt x="94859" y="1024367"/>
                    </a:cubicBezTo>
                    <a:cubicBezTo>
                      <a:pt x="94859" y="669913"/>
                      <a:pt x="68521" y="349016"/>
                      <a:pt x="25937" y="116732"/>
                    </a:cubicBezTo>
                    <a:lnTo>
                      <a:pt x="1" y="0"/>
                    </a:lnTo>
                    <a:lnTo>
                      <a:pt x="41716" y="57730"/>
                    </a:lnTo>
                    <a:cubicBezTo>
                      <a:pt x="126173" y="216989"/>
                      <a:pt x="185434" y="589825"/>
                      <a:pt x="185434" y="1024367"/>
                    </a:cubicBezTo>
                    <a:cubicBezTo>
                      <a:pt x="185434" y="1458910"/>
                      <a:pt x="126173" y="1831745"/>
                      <a:pt x="41716" y="199100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13EA608-794E-441B-941D-945BB951C05B}"/>
                  </a:ext>
                </a:extLst>
              </p:cNvPr>
              <p:cNvSpPr/>
              <p:nvPr/>
            </p:nvSpPr>
            <p:spPr bwMode="auto">
              <a:xfrm rot="5400000">
                <a:off x="2096242" y="5113767"/>
                <a:ext cx="69854" cy="1757461"/>
              </a:xfrm>
              <a:custGeom>
                <a:avLst/>
                <a:gdLst>
                  <a:gd name="connsiteX0" fmla="*/ 0 w 185434"/>
                  <a:gd name="connsiteY0" fmla="*/ 2048735 h 2048735"/>
                  <a:gd name="connsiteX1" fmla="*/ 25937 w 185434"/>
                  <a:gd name="connsiteY1" fmla="*/ 1932002 h 2048735"/>
                  <a:gd name="connsiteX2" fmla="*/ 94859 w 185434"/>
                  <a:gd name="connsiteY2" fmla="*/ 1024367 h 2048735"/>
                  <a:gd name="connsiteX3" fmla="*/ 25937 w 185434"/>
                  <a:gd name="connsiteY3" fmla="*/ 116732 h 2048735"/>
                  <a:gd name="connsiteX4" fmla="*/ 1 w 185434"/>
                  <a:gd name="connsiteY4" fmla="*/ 0 h 2048735"/>
                  <a:gd name="connsiteX5" fmla="*/ 41716 w 185434"/>
                  <a:gd name="connsiteY5" fmla="*/ 57730 h 2048735"/>
                  <a:gd name="connsiteX6" fmla="*/ 185434 w 185434"/>
                  <a:gd name="connsiteY6" fmla="*/ 1024367 h 2048735"/>
                  <a:gd name="connsiteX7" fmla="*/ 41716 w 185434"/>
                  <a:gd name="connsiteY7" fmla="*/ 1991004 h 204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434" h="2048735">
                    <a:moveTo>
                      <a:pt x="0" y="2048735"/>
                    </a:moveTo>
                    <a:lnTo>
                      <a:pt x="25937" y="1932002"/>
                    </a:lnTo>
                    <a:cubicBezTo>
                      <a:pt x="68521" y="1699718"/>
                      <a:pt x="94859" y="1378820"/>
                      <a:pt x="94859" y="1024367"/>
                    </a:cubicBezTo>
                    <a:cubicBezTo>
                      <a:pt x="94859" y="669913"/>
                      <a:pt x="68521" y="349016"/>
                      <a:pt x="25937" y="116732"/>
                    </a:cubicBezTo>
                    <a:lnTo>
                      <a:pt x="1" y="0"/>
                    </a:lnTo>
                    <a:lnTo>
                      <a:pt x="41716" y="57730"/>
                    </a:lnTo>
                    <a:cubicBezTo>
                      <a:pt x="126173" y="216989"/>
                      <a:pt x="185434" y="589825"/>
                      <a:pt x="185434" y="1024367"/>
                    </a:cubicBezTo>
                    <a:cubicBezTo>
                      <a:pt x="185434" y="1458910"/>
                      <a:pt x="126173" y="1831745"/>
                      <a:pt x="41716" y="199100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158D4C39-F350-4D5B-BBAB-6918DB40301C}"/>
                </a:ext>
              </a:extLst>
            </p:cNvPr>
            <p:cNvSpPr/>
            <p:nvPr/>
          </p:nvSpPr>
          <p:spPr>
            <a:xfrm>
              <a:off x="2506343" y="759052"/>
              <a:ext cx="1102362" cy="737918"/>
            </a:xfrm>
            <a:prstGeom prst="roundRect">
              <a:avLst>
                <a:gd name="adj" fmla="val 31159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384F1F3-56FD-4CAD-8617-FD58AC39B336}"/>
                </a:ext>
              </a:extLst>
            </p:cNvPr>
            <p:cNvSpPr txBox="1"/>
            <p:nvPr/>
          </p:nvSpPr>
          <p:spPr>
            <a:xfrm>
              <a:off x="2817923" y="1684080"/>
              <a:ext cx="508000" cy="2301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10kg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3291CDC-2D2C-41C2-A9AA-C8E2293946A6}"/>
                </a:ext>
              </a:extLst>
            </p:cNvPr>
            <p:cNvSpPr txBox="1"/>
            <p:nvPr/>
          </p:nvSpPr>
          <p:spPr>
            <a:xfrm>
              <a:off x="2646473" y="947850"/>
              <a:ext cx="850900" cy="36714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3B9729C-2D3D-4F0C-90E8-9E70D81B45B2}"/>
                </a:ext>
              </a:extLst>
            </p:cNvPr>
            <p:cNvSpPr txBox="1"/>
            <p:nvPr/>
          </p:nvSpPr>
          <p:spPr>
            <a:xfrm>
              <a:off x="2719477" y="544689"/>
              <a:ext cx="676094" cy="155502"/>
            </a:xfrm>
            <a:prstGeom prst="rect">
              <a:avLst/>
            </a:prstGeom>
            <a:noFill/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美味しい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8954716-AD75-4FC8-ADED-1238E272E906}"/>
              </a:ext>
            </a:extLst>
          </p:cNvPr>
          <p:cNvGrpSpPr/>
          <p:nvPr/>
        </p:nvGrpSpPr>
        <p:grpSpPr>
          <a:xfrm>
            <a:off x="4099478" y="1065731"/>
            <a:ext cx="1758464" cy="2322922"/>
            <a:chOff x="406539" y="86092"/>
            <a:chExt cx="1566070" cy="2068770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DEE9CD26-A4B1-4120-ABCB-80FC88217E96}"/>
                </a:ext>
              </a:extLst>
            </p:cNvPr>
            <p:cNvGrpSpPr/>
            <p:nvPr/>
          </p:nvGrpSpPr>
          <p:grpSpPr>
            <a:xfrm>
              <a:off x="406539" y="86092"/>
              <a:ext cx="1566070" cy="2068770"/>
              <a:chOff x="2469434" y="2505749"/>
              <a:chExt cx="1566070" cy="2068770"/>
            </a:xfrm>
            <a:solidFill>
              <a:srgbClr val="FFC000"/>
            </a:solidFill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C9F7663-06D8-46CA-9127-2E069DC02F9A}"/>
                  </a:ext>
                </a:extLst>
              </p:cNvPr>
              <p:cNvSpPr/>
              <p:nvPr/>
            </p:nvSpPr>
            <p:spPr>
              <a:xfrm flipV="1">
                <a:off x="2469434" y="2505749"/>
                <a:ext cx="1566070" cy="2068770"/>
              </a:xfrm>
              <a:custGeom>
                <a:avLst/>
                <a:gdLst>
                  <a:gd name="connsiteX0" fmla="*/ 1698 w 1566070"/>
                  <a:gd name="connsiteY0" fmla="*/ 2068770 h 2068770"/>
                  <a:gd name="connsiteX1" fmla="*/ 155815 w 1566070"/>
                  <a:gd name="connsiteY1" fmla="*/ 2061570 h 2068770"/>
                  <a:gd name="connsiteX2" fmla="*/ 784530 w 1566070"/>
                  <a:gd name="connsiteY2" fmla="*/ 2052775 h 2068770"/>
                  <a:gd name="connsiteX3" fmla="*/ 1413245 w 1566070"/>
                  <a:gd name="connsiteY3" fmla="*/ 2061570 h 2068770"/>
                  <a:gd name="connsiteX4" fmla="*/ 1564339 w 1566070"/>
                  <a:gd name="connsiteY4" fmla="*/ 2068629 h 2068770"/>
                  <a:gd name="connsiteX5" fmla="*/ 1498740 w 1566070"/>
                  <a:gd name="connsiteY5" fmla="*/ 1806231 h 2068770"/>
                  <a:gd name="connsiteX6" fmla="*/ 1509762 w 1566070"/>
                  <a:gd name="connsiteY6" fmla="*/ 1764960 h 2068770"/>
                  <a:gd name="connsiteX7" fmla="*/ 1566070 w 1566070"/>
                  <a:gd name="connsiteY7" fmla="*/ 1034385 h 2068770"/>
                  <a:gd name="connsiteX8" fmla="*/ 1509762 w 1566070"/>
                  <a:gd name="connsiteY8" fmla="*/ 303810 h 2068770"/>
                  <a:gd name="connsiteX9" fmla="*/ 1498740 w 1566070"/>
                  <a:gd name="connsiteY9" fmla="*/ 262539 h 2068770"/>
                  <a:gd name="connsiteX10" fmla="*/ 1564339 w 1566070"/>
                  <a:gd name="connsiteY10" fmla="*/ 141 h 2068770"/>
                  <a:gd name="connsiteX11" fmla="*/ 1413245 w 1566070"/>
                  <a:gd name="connsiteY11" fmla="*/ 7200 h 2068770"/>
                  <a:gd name="connsiteX12" fmla="*/ 784530 w 1566070"/>
                  <a:gd name="connsiteY12" fmla="*/ 15995 h 2068770"/>
                  <a:gd name="connsiteX13" fmla="*/ 155815 w 1566070"/>
                  <a:gd name="connsiteY13" fmla="*/ 7200 h 2068770"/>
                  <a:gd name="connsiteX14" fmla="*/ 1698 w 1566070"/>
                  <a:gd name="connsiteY14" fmla="*/ 0 h 2068770"/>
                  <a:gd name="connsiteX15" fmla="*/ 67332 w 1566070"/>
                  <a:gd name="connsiteY15" fmla="*/ 262535 h 2068770"/>
                  <a:gd name="connsiteX16" fmla="*/ 56308 w 1566070"/>
                  <a:gd name="connsiteY16" fmla="*/ 303810 h 2068770"/>
                  <a:gd name="connsiteX17" fmla="*/ 0 w 1566070"/>
                  <a:gd name="connsiteY17" fmla="*/ 1034385 h 2068770"/>
                  <a:gd name="connsiteX18" fmla="*/ 56308 w 1566070"/>
                  <a:gd name="connsiteY18" fmla="*/ 1764960 h 2068770"/>
                  <a:gd name="connsiteX19" fmla="*/ 67332 w 1566070"/>
                  <a:gd name="connsiteY19" fmla="*/ 1806235 h 206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66070" h="2068770">
                    <a:moveTo>
                      <a:pt x="1698" y="2068770"/>
                    </a:moveTo>
                    <a:lnTo>
                      <a:pt x="155815" y="2061570"/>
                    </a:lnTo>
                    <a:cubicBezTo>
                      <a:pt x="349057" y="2055907"/>
                      <a:pt x="561515" y="2052775"/>
                      <a:pt x="784530" y="2052775"/>
                    </a:cubicBezTo>
                    <a:cubicBezTo>
                      <a:pt x="1007545" y="2052775"/>
                      <a:pt x="1220003" y="2055907"/>
                      <a:pt x="1413245" y="2061570"/>
                    </a:cubicBezTo>
                    <a:lnTo>
                      <a:pt x="1564339" y="2068629"/>
                    </a:lnTo>
                    <a:lnTo>
                      <a:pt x="1498740" y="1806231"/>
                    </a:lnTo>
                    <a:lnTo>
                      <a:pt x="1509762" y="1764960"/>
                    </a:lnTo>
                    <a:cubicBezTo>
                      <a:pt x="1543734" y="1606630"/>
                      <a:pt x="1566070" y="1338502"/>
                      <a:pt x="1566070" y="1034385"/>
                    </a:cubicBezTo>
                    <a:cubicBezTo>
                      <a:pt x="1566070" y="730268"/>
                      <a:pt x="1543734" y="462140"/>
                      <a:pt x="1509762" y="303810"/>
                    </a:cubicBezTo>
                    <a:lnTo>
                      <a:pt x="1498740" y="262539"/>
                    </a:lnTo>
                    <a:lnTo>
                      <a:pt x="1564339" y="141"/>
                    </a:lnTo>
                    <a:lnTo>
                      <a:pt x="1413245" y="7200"/>
                    </a:lnTo>
                    <a:cubicBezTo>
                      <a:pt x="1220003" y="12863"/>
                      <a:pt x="1007545" y="15995"/>
                      <a:pt x="784530" y="15995"/>
                    </a:cubicBezTo>
                    <a:cubicBezTo>
                      <a:pt x="561515" y="15995"/>
                      <a:pt x="349057" y="12863"/>
                      <a:pt x="155815" y="7200"/>
                    </a:cubicBezTo>
                    <a:lnTo>
                      <a:pt x="1698" y="0"/>
                    </a:lnTo>
                    <a:lnTo>
                      <a:pt x="67332" y="262535"/>
                    </a:lnTo>
                    <a:lnTo>
                      <a:pt x="56308" y="303810"/>
                    </a:lnTo>
                    <a:cubicBezTo>
                      <a:pt x="22336" y="462140"/>
                      <a:pt x="0" y="730268"/>
                      <a:pt x="0" y="1034385"/>
                    </a:cubicBezTo>
                    <a:cubicBezTo>
                      <a:pt x="0" y="1338502"/>
                      <a:pt x="22336" y="1606630"/>
                      <a:pt x="56308" y="1764960"/>
                    </a:cubicBezTo>
                    <a:lnTo>
                      <a:pt x="67332" y="1806235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746DD417-9624-4B5A-811E-5FFE179F261E}"/>
                  </a:ext>
                </a:extLst>
              </p:cNvPr>
              <p:cNvSpPr/>
              <p:nvPr/>
            </p:nvSpPr>
            <p:spPr>
              <a:xfrm flipV="1">
                <a:off x="2469434" y="2505750"/>
                <a:ext cx="1562641" cy="120563"/>
              </a:xfrm>
              <a:custGeom>
                <a:avLst/>
                <a:gdLst>
                  <a:gd name="connsiteX0" fmla="*/ 0 w 1562641"/>
                  <a:gd name="connsiteY0" fmla="*/ 120563 h 120563"/>
                  <a:gd name="connsiteX1" fmla="*/ 154117 w 1562641"/>
                  <a:gd name="connsiteY1" fmla="*/ 113363 h 120563"/>
                  <a:gd name="connsiteX2" fmla="*/ 782832 w 1562641"/>
                  <a:gd name="connsiteY2" fmla="*/ 104568 h 120563"/>
                  <a:gd name="connsiteX3" fmla="*/ 1411547 w 1562641"/>
                  <a:gd name="connsiteY3" fmla="*/ 113363 h 120563"/>
                  <a:gd name="connsiteX4" fmla="*/ 1562641 w 1562641"/>
                  <a:gd name="connsiteY4" fmla="*/ 120422 h 120563"/>
                  <a:gd name="connsiteX5" fmla="*/ 1536190 w 1562641"/>
                  <a:gd name="connsiteY5" fmla="*/ 14618 h 120563"/>
                  <a:gd name="connsiteX6" fmla="*/ 1411547 w 1562641"/>
                  <a:gd name="connsiteY6" fmla="*/ 8795 h 120563"/>
                  <a:gd name="connsiteX7" fmla="*/ 782832 w 1562641"/>
                  <a:gd name="connsiteY7" fmla="*/ 0 h 120563"/>
                  <a:gd name="connsiteX8" fmla="*/ 154117 w 1562641"/>
                  <a:gd name="connsiteY8" fmla="*/ 8795 h 120563"/>
                  <a:gd name="connsiteX9" fmla="*/ 26451 w 1562641"/>
                  <a:gd name="connsiteY9" fmla="*/ 14759 h 120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62641" h="120563">
                    <a:moveTo>
                      <a:pt x="0" y="120563"/>
                    </a:moveTo>
                    <a:lnTo>
                      <a:pt x="154117" y="113363"/>
                    </a:lnTo>
                    <a:cubicBezTo>
                      <a:pt x="347359" y="107700"/>
                      <a:pt x="559817" y="104568"/>
                      <a:pt x="782832" y="104568"/>
                    </a:cubicBezTo>
                    <a:cubicBezTo>
                      <a:pt x="1005847" y="104568"/>
                      <a:pt x="1218305" y="107700"/>
                      <a:pt x="1411547" y="113363"/>
                    </a:cubicBezTo>
                    <a:lnTo>
                      <a:pt x="1562641" y="120422"/>
                    </a:lnTo>
                    <a:lnTo>
                      <a:pt x="1536190" y="14618"/>
                    </a:lnTo>
                    <a:lnTo>
                      <a:pt x="1411547" y="8795"/>
                    </a:lnTo>
                    <a:cubicBezTo>
                      <a:pt x="1218305" y="3132"/>
                      <a:pt x="1005847" y="0"/>
                      <a:pt x="782832" y="0"/>
                    </a:cubicBezTo>
                    <a:cubicBezTo>
                      <a:pt x="559817" y="0"/>
                      <a:pt x="347359" y="3132"/>
                      <a:pt x="154117" y="8795"/>
                    </a:cubicBezTo>
                    <a:lnTo>
                      <a:pt x="26451" y="14759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1DAA0A2-E610-49DC-8A95-B52AF91654AB}"/>
                  </a:ext>
                </a:extLst>
              </p:cNvPr>
              <p:cNvSpPr/>
              <p:nvPr/>
            </p:nvSpPr>
            <p:spPr>
              <a:xfrm>
                <a:off x="2469434" y="4453956"/>
                <a:ext cx="1562641" cy="120563"/>
              </a:xfrm>
              <a:custGeom>
                <a:avLst/>
                <a:gdLst>
                  <a:gd name="connsiteX0" fmla="*/ 0 w 1562641"/>
                  <a:gd name="connsiteY0" fmla="*/ 120563 h 120563"/>
                  <a:gd name="connsiteX1" fmla="*/ 154117 w 1562641"/>
                  <a:gd name="connsiteY1" fmla="*/ 113363 h 120563"/>
                  <a:gd name="connsiteX2" fmla="*/ 782832 w 1562641"/>
                  <a:gd name="connsiteY2" fmla="*/ 104568 h 120563"/>
                  <a:gd name="connsiteX3" fmla="*/ 1411547 w 1562641"/>
                  <a:gd name="connsiteY3" fmla="*/ 113363 h 120563"/>
                  <a:gd name="connsiteX4" fmla="*/ 1562641 w 1562641"/>
                  <a:gd name="connsiteY4" fmla="*/ 120422 h 120563"/>
                  <a:gd name="connsiteX5" fmla="*/ 1536190 w 1562641"/>
                  <a:gd name="connsiteY5" fmla="*/ 14618 h 120563"/>
                  <a:gd name="connsiteX6" fmla="*/ 1411547 w 1562641"/>
                  <a:gd name="connsiteY6" fmla="*/ 8795 h 120563"/>
                  <a:gd name="connsiteX7" fmla="*/ 782832 w 1562641"/>
                  <a:gd name="connsiteY7" fmla="*/ 0 h 120563"/>
                  <a:gd name="connsiteX8" fmla="*/ 154117 w 1562641"/>
                  <a:gd name="connsiteY8" fmla="*/ 8795 h 120563"/>
                  <a:gd name="connsiteX9" fmla="*/ 26451 w 1562641"/>
                  <a:gd name="connsiteY9" fmla="*/ 14759 h 120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62641" h="120563">
                    <a:moveTo>
                      <a:pt x="0" y="120563"/>
                    </a:moveTo>
                    <a:lnTo>
                      <a:pt x="154117" y="113363"/>
                    </a:lnTo>
                    <a:cubicBezTo>
                      <a:pt x="347359" y="107700"/>
                      <a:pt x="559817" y="104568"/>
                      <a:pt x="782832" y="104568"/>
                    </a:cubicBezTo>
                    <a:cubicBezTo>
                      <a:pt x="1005847" y="104568"/>
                      <a:pt x="1218305" y="107700"/>
                      <a:pt x="1411547" y="113363"/>
                    </a:cubicBezTo>
                    <a:lnTo>
                      <a:pt x="1562641" y="120422"/>
                    </a:lnTo>
                    <a:lnTo>
                      <a:pt x="1536190" y="14618"/>
                    </a:lnTo>
                    <a:lnTo>
                      <a:pt x="1411547" y="8795"/>
                    </a:lnTo>
                    <a:cubicBezTo>
                      <a:pt x="1218305" y="3132"/>
                      <a:pt x="1005847" y="0"/>
                      <a:pt x="782832" y="0"/>
                    </a:cubicBezTo>
                    <a:cubicBezTo>
                      <a:pt x="559817" y="0"/>
                      <a:pt x="347359" y="3132"/>
                      <a:pt x="154117" y="8795"/>
                    </a:cubicBezTo>
                    <a:lnTo>
                      <a:pt x="26451" y="14759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7F9F3DCE-9DB9-44E8-8A48-5665E943AAC2}"/>
                </a:ext>
              </a:extLst>
            </p:cNvPr>
            <p:cNvSpPr/>
            <p:nvPr/>
          </p:nvSpPr>
          <p:spPr>
            <a:xfrm>
              <a:off x="636678" y="759052"/>
              <a:ext cx="1102362" cy="737918"/>
            </a:xfrm>
            <a:prstGeom prst="roundRect">
              <a:avLst>
                <a:gd name="adj" fmla="val 31159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4104EF14-E122-4413-9DD2-0C13935A17FA}"/>
                </a:ext>
              </a:extLst>
            </p:cNvPr>
            <p:cNvSpPr txBox="1"/>
            <p:nvPr/>
          </p:nvSpPr>
          <p:spPr>
            <a:xfrm>
              <a:off x="933859" y="1690105"/>
              <a:ext cx="508000" cy="2301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10kg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8BCCEF75-6E4F-46AF-A48B-645427B2CFF1}"/>
                </a:ext>
              </a:extLst>
            </p:cNvPr>
            <p:cNvSpPr txBox="1"/>
            <p:nvPr/>
          </p:nvSpPr>
          <p:spPr>
            <a:xfrm>
              <a:off x="765174" y="947850"/>
              <a:ext cx="850900" cy="36714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96E90D0-26D1-41AB-9AA0-29899A131B33}"/>
                </a:ext>
              </a:extLst>
            </p:cNvPr>
            <p:cNvSpPr txBox="1"/>
            <p:nvPr/>
          </p:nvSpPr>
          <p:spPr>
            <a:xfrm>
              <a:off x="857339" y="544689"/>
              <a:ext cx="676094" cy="155502"/>
            </a:xfrm>
            <a:prstGeom prst="rect">
              <a:avLst/>
            </a:prstGeom>
            <a:noFill/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美味しい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7869A96-6EC0-406C-AA72-9A036E6066AD}"/>
              </a:ext>
            </a:extLst>
          </p:cNvPr>
          <p:cNvGrpSpPr/>
          <p:nvPr/>
        </p:nvGrpSpPr>
        <p:grpSpPr>
          <a:xfrm>
            <a:off x="1211036" y="965328"/>
            <a:ext cx="1659888" cy="2434532"/>
            <a:chOff x="-1229996" y="-8207"/>
            <a:chExt cx="1478280" cy="2168171"/>
          </a:xfrm>
        </p:grpSpPr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BC10BFA2-48C4-42B1-B8DE-B3BD5F32F842}"/>
                </a:ext>
              </a:extLst>
            </p:cNvPr>
            <p:cNvSpPr/>
            <p:nvPr/>
          </p:nvSpPr>
          <p:spPr>
            <a:xfrm rot="15300000">
              <a:off x="-615850" y="-162220"/>
              <a:ext cx="64879" cy="705760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台形 21">
              <a:extLst>
                <a:ext uri="{FF2B5EF4-FFF2-40B4-BE49-F238E27FC236}">
                  <a16:creationId xmlns:a16="http://schemas.microsoft.com/office/drawing/2014/main" id="{32BC185D-C4E2-4F2C-B354-DE1C62F5D4B1}"/>
                </a:ext>
              </a:extLst>
            </p:cNvPr>
            <p:cNvSpPr/>
            <p:nvPr/>
          </p:nvSpPr>
          <p:spPr>
            <a:xfrm rot="6300000" flipH="1">
              <a:off x="-422969" y="-162220"/>
              <a:ext cx="64879" cy="705760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: 塗りつぶしなし 22">
              <a:extLst>
                <a:ext uri="{FF2B5EF4-FFF2-40B4-BE49-F238E27FC236}">
                  <a16:creationId xmlns:a16="http://schemas.microsoft.com/office/drawing/2014/main" id="{BCD01ED4-1DF1-4ABA-BE13-309FA6E39364}"/>
                </a:ext>
              </a:extLst>
            </p:cNvPr>
            <p:cNvSpPr/>
            <p:nvPr/>
          </p:nvSpPr>
          <p:spPr>
            <a:xfrm rot="2700000">
              <a:off x="-684062" y="63728"/>
              <a:ext cx="233362" cy="89491"/>
            </a:xfrm>
            <a:prstGeom prst="donut">
              <a:avLst>
                <a:gd name="adj" fmla="val 3055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円: 塗りつぶしなし 23">
              <a:extLst>
                <a:ext uri="{FF2B5EF4-FFF2-40B4-BE49-F238E27FC236}">
                  <a16:creationId xmlns:a16="http://schemas.microsoft.com/office/drawing/2014/main" id="{A3233821-85CD-4CA4-84C0-CF4E545DC403}"/>
                </a:ext>
              </a:extLst>
            </p:cNvPr>
            <p:cNvSpPr/>
            <p:nvPr/>
          </p:nvSpPr>
          <p:spPr>
            <a:xfrm rot="18900000" flipH="1">
              <a:off x="-529871" y="73543"/>
              <a:ext cx="233362" cy="77995"/>
            </a:xfrm>
            <a:prstGeom prst="donut">
              <a:avLst>
                <a:gd name="adj" fmla="val 3055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48F335E5-269E-4B29-8F5A-B4B544BE1012}"/>
                </a:ext>
              </a:extLst>
            </p:cNvPr>
            <p:cNvSpPr/>
            <p:nvPr/>
          </p:nvSpPr>
          <p:spPr>
            <a:xfrm>
              <a:off x="-522287" y="108474"/>
              <a:ext cx="66674" cy="105532"/>
            </a:xfrm>
            <a:prstGeom prst="roundRect">
              <a:avLst>
                <a:gd name="adj" fmla="val 32462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1412C0C2-61D4-4EE2-885A-22AA2EDF7833}"/>
                </a:ext>
              </a:extLst>
            </p:cNvPr>
            <p:cNvSpPr/>
            <p:nvPr/>
          </p:nvSpPr>
          <p:spPr>
            <a:xfrm>
              <a:off x="-1229996" y="241041"/>
              <a:ext cx="1478280" cy="1918923"/>
            </a:xfrm>
            <a:custGeom>
              <a:avLst/>
              <a:gdLst>
                <a:gd name="connsiteX0" fmla="*/ 327660 w 1478280"/>
                <a:gd name="connsiteY0" fmla="*/ 0 h 1918923"/>
                <a:gd name="connsiteX1" fmla="*/ 327660 w 1478280"/>
                <a:gd name="connsiteY1" fmla="*/ 191530 h 1918923"/>
                <a:gd name="connsiteX2" fmla="*/ 331438 w 1478280"/>
                <a:gd name="connsiteY2" fmla="*/ 190556 h 1918923"/>
                <a:gd name="connsiteX3" fmla="*/ 739141 w 1478280"/>
                <a:gd name="connsiteY3" fmla="*/ 154627 h 1918923"/>
                <a:gd name="connsiteX4" fmla="*/ 1146845 w 1478280"/>
                <a:gd name="connsiteY4" fmla="*/ 190556 h 1918923"/>
                <a:gd name="connsiteX5" fmla="*/ 1150620 w 1478280"/>
                <a:gd name="connsiteY5" fmla="*/ 191529 h 1918923"/>
                <a:gd name="connsiteX6" fmla="*/ 1150621 w 1478280"/>
                <a:gd name="connsiteY6" fmla="*/ 0 h 1918923"/>
                <a:gd name="connsiteX7" fmla="*/ 1174222 w 1478280"/>
                <a:gd name="connsiteY7" fmla="*/ 7326 h 1918923"/>
                <a:gd name="connsiteX8" fmla="*/ 1478280 w 1478280"/>
                <a:gd name="connsiteY8" fmla="*/ 466043 h 1918923"/>
                <a:gd name="connsiteX9" fmla="*/ 1478280 w 1478280"/>
                <a:gd name="connsiteY9" fmla="*/ 1902189 h 1918923"/>
                <a:gd name="connsiteX10" fmla="*/ 1461546 w 1478280"/>
                <a:gd name="connsiteY10" fmla="*/ 1918923 h 1918923"/>
                <a:gd name="connsiteX11" fmla="*/ 16734 w 1478280"/>
                <a:gd name="connsiteY11" fmla="*/ 1918923 h 1918923"/>
                <a:gd name="connsiteX12" fmla="*/ 0 w 1478280"/>
                <a:gd name="connsiteY12" fmla="*/ 1902189 h 1918923"/>
                <a:gd name="connsiteX13" fmla="*/ 0 w 1478280"/>
                <a:gd name="connsiteY13" fmla="*/ 466043 h 1918923"/>
                <a:gd name="connsiteX14" fmla="*/ 304058 w 1478280"/>
                <a:gd name="connsiteY14" fmla="*/ 7326 h 191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78280" h="1918923">
                  <a:moveTo>
                    <a:pt x="327660" y="0"/>
                  </a:moveTo>
                  <a:lnTo>
                    <a:pt x="327660" y="191530"/>
                  </a:lnTo>
                  <a:lnTo>
                    <a:pt x="331438" y="190556"/>
                  </a:lnTo>
                  <a:cubicBezTo>
                    <a:pt x="435778" y="168357"/>
                    <a:pt x="579923" y="154627"/>
                    <a:pt x="739141" y="154627"/>
                  </a:cubicBezTo>
                  <a:cubicBezTo>
                    <a:pt x="898359" y="154627"/>
                    <a:pt x="1042504" y="168357"/>
                    <a:pt x="1146845" y="190556"/>
                  </a:cubicBezTo>
                  <a:lnTo>
                    <a:pt x="1150620" y="191529"/>
                  </a:lnTo>
                  <a:lnTo>
                    <a:pt x="1150621" y="0"/>
                  </a:lnTo>
                  <a:lnTo>
                    <a:pt x="1174222" y="7326"/>
                  </a:lnTo>
                  <a:cubicBezTo>
                    <a:pt x="1352904" y="82902"/>
                    <a:pt x="1478280" y="259831"/>
                    <a:pt x="1478280" y="466043"/>
                  </a:cubicBezTo>
                  <a:lnTo>
                    <a:pt x="1478280" y="1902189"/>
                  </a:lnTo>
                  <a:cubicBezTo>
                    <a:pt x="1478280" y="1911431"/>
                    <a:pt x="1470788" y="1918923"/>
                    <a:pt x="1461546" y="1918923"/>
                  </a:cubicBezTo>
                  <a:lnTo>
                    <a:pt x="16734" y="1918923"/>
                  </a:lnTo>
                  <a:cubicBezTo>
                    <a:pt x="7492" y="1918923"/>
                    <a:pt x="0" y="1911431"/>
                    <a:pt x="0" y="1902189"/>
                  </a:cubicBezTo>
                  <a:lnTo>
                    <a:pt x="0" y="466043"/>
                  </a:lnTo>
                  <a:cubicBezTo>
                    <a:pt x="0" y="259831"/>
                    <a:pt x="125376" y="82902"/>
                    <a:pt x="304058" y="732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121031CC-A344-4882-8D07-48D4CBAD3BAD}"/>
                </a:ext>
              </a:extLst>
            </p:cNvPr>
            <p:cNvSpPr/>
            <p:nvPr/>
          </p:nvSpPr>
          <p:spPr>
            <a:xfrm>
              <a:off x="-1035687" y="799844"/>
              <a:ext cx="1102362" cy="737918"/>
            </a:xfrm>
            <a:prstGeom prst="roundRect">
              <a:avLst>
                <a:gd name="adj" fmla="val 31159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F192CD51-F017-40E8-8C26-34EFD26202B5}"/>
                </a:ext>
              </a:extLst>
            </p:cNvPr>
            <p:cNvSpPr txBox="1"/>
            <p:nvPr/>
          </p:nvSpPr>
          <p:spPr>
            <a:xfrm>
              <a:off x="-911226" y="985950"/>
              <a:ext cx="850900" cy="36714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0A9CF2DA-78BD-4020-9A65-BE6E050C93E7}"/>
                </a:ext>
              </a:extLst>
            </p:cNvPr>
            <p:cNvSpPr txBox="1"/>
            <p:nvPr/>
          </p:nvSpPr>
          <p:spPr>
            <a:xfrm>
              <a:off x="-739776" y="1690105"/>
              <a:ext cx="508000" cy="2301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10kg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0B9F1196-86D3-48FF-9A7B-B3278D00726C}"/>
                </a:ext>
              </a:extLst>
            </p:cNvPr>
            <p:cNvSpPr txBox="1"/>
            <p:nvPr/>
          </p:nvSpPr>
          <p:spPr>
            <a:xfrm>
              <a:off x="-827017" y="595489"/>
              <a:ext cx="676094" cy="155502"/>
            </a:xfrm>
            <a:prstGeom prst="rect">
              <a:avLst/>
            </a:prstGeom>
            <a:noFill/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美味しい</a:t>
              </a: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27F27043-5FE6-4CAE-A095-4C4488354CD5}"/>
              </a:ext>
            </a:extLst>
          </p:cNvPr>
          <p:cNvGrpSpPr/>
          <p:nvPr/>
        </p:nvGrpSpPr>
        <p:grpSpPr>
          <a:xfrm>
            <a:off x="6980769" y="3948318"/>
            <a:ext cx="1877046" cy="2328650"/>
            <a:chOff x="2227517" y="2626092"/>
            <a:chExt cx="1671678" cy="2073872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9189CD08-92FE-47DD-8CA6-A70C72538409}"/>
                </a:ext>
              </a:extLst>
            </p:cNvPr>
            <p:cNvGrpSpPr/>
            <p:nvPr/>
          </p:nvGrpSpPr>
          <p:grpSpPr>
            <a:xfrm>
              <a:off x="2227517" y="2626092"/>
              <a:ext cx="1671678" cy="2073872"/>
              <a:chOff x="1052314" y="3564442"/>
              <a:chExt cx="2135820" cy="2649684"/>
            </a:xfrm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838A7410-8596-4C4F-81A8-FCD26A7288FA}"/>
                  </a:ext>
                </a:extLst>
              </p:cNvPr>
              <p:cNvSpPr/>
              <p:nvPr/>
            </p:nvSpPr>
            <p:spPr bwMode="auto">
              <a:xfrm>
                <a:off x="1052314" y="3564442"/>
                <a:ext cx="2135820" cy="2649684"/>
              </a:xfrm>
              <a:custGeom>
                <a:avLst/>
                <a:gdLst>
                  <a:gd name="connsiteX0" fmla="*/ 2074286 w 2135820"/>
                  <a:gd name="connsiteY0" fmla="*/ 0 h 2649684"/>
                  <a:gd name="connsiteX1" fmla="*/ 2073990 w 2135820"/>
                  <a:gd name="connsiteY1" fmla="*/ 3026 h 2649684"/>
                  <a:gd name="connsiteX2" fmla="*/ 2054406 w 2135820"/>
                  <a:gd name="connsiteY2" fmla="*/ 271043 h 2649684"/>
                  <a:gd name="connsiteX3" fmla="*/ 2052595 w 2135820"/>
                  <a:gd name="connsiteY3" fmla="*/ 304700 h 2649684"/>
                  <a:gd name="connsiteX4" fmla="*/ 2057596 w 2135820"/>
                  <a:gd name="connsiteY4" fmla="*/ 320240 h 2649684"/>
                  <a:gd name="connsiteX5" fmla="*/ 2135820 w 2135820"/>
                  <a:gd name="connsiteY5" fmla="*/ 1322211 h 2649684"/>
                  <a:gd name="connsiteX6" fmla="*/ 2057596 w 2135820"/>
                  <a:gd name="connsiteY6" fmla="*/ 2324183 h 2649684"/>
                  <a:gd name="connsiteX7" fmla="*/ 2056494 w 2135820"/>
                  <a:gd name="connsiteY7" fmla="*/ 2327608 h 2649684"/>
                  <a:gd name="connsiteX8" fmla="*/ 2063639 w 2135820"/>
                  <a:gd name="connsiteY8" fmla="*/ 2435498 h 2649684"/>
                  <a:gd name="connsiteX9" fmla="*/ 2073990 w 2135820"/>
                  <a:gd name="connsiteY9" fmla="*/ 2564101 h 2649684"/>
                  <a:gd name="connsiteX10" fmla="*/ 2082330 w 2135820"/>
                  <a:gd name="connsiteY10" fmla="*/ 2649684 h 2649684"/>
                  <a:gd name="connsiteX11" fmla="*/ 2073670 w 2135820"/>
                  <a:gd name="connsiteY11" fmla="*/ 2649150 h 2649684"/>
                  <a:gd name="connsiteX12" fmla="*/ 1052467 w 2135820"/>
                  <a:gd name="connsiteY12" fmla="*/ 2623440 h 2649684"/>
                  <a:gd name="connsiteX13" fmla="*/ 181858 w 2135820"/>
                  <a:gd name="connsiteY13" fmla="*/ 2641609 h 2649684"/>
                  <a:gd name="connsiteX14" fmla="*/ 83069 w 2135820"/>
                  <a:gd name="connsiteY14" fmla="*/ 2646556 h 2649684"/>
                  <a:gd name="connsiteX15" fmla="*/ 91104 w 2135820"/>
                  <a:gd name="connsiteY15" fmla="*/ 2564100 h 2649684"/>
                  <a:gd name="connsiteX16" fmla="*/ 101455 w 2135820"/>
                  <a:gd name="connsiteY16" fmla="*/ 2435497 h 2649684"/>
                  <a:gd name="connsiteX17" fmla="*/ 104444 w 2135820"/>
                  <a:gd name="connsiteY17" fmla="*/ 2390368 h 2649684"/>
                  <a:gd name="connsiteX18" fmla="*/ 102266 w 2135820"/>
                  <a:gd name="connsiteY18" fmla="*/ 2387546 h 2649684"/>
                  <a:gd name="connsiteX19" fmla="*/ 0 w 2135820"/>
                  <a:gd name="connsiteY19" fmla="*/ 1322211 h 2649684"/>
                  <a:gd name="connsiteX20" fmla="*/ 102266 w 2135820"/>
                  <a:gd name="connsiteY20" fmla="*/ 256877 h 2649684"/>
                  <a:gd name="connsiteX21" fmla="*/ 109014 w 2135820"/>
                  <a:gd name="connsiteY21" fmla="*/ 248133 h 2649684"/>
                  <a:gd name="connsiteX22" fmla="*/ 91105 w 2135820"/>
                  <a:gd name="connsiteY22" fmla="*/ 3034 h 2649684"/>
                  <a:gd name="connsiteX23" fmla="*/ 181858 w 2135820"/>
                  <a:gd name="connsiteY23" fmla="*/ 7577 h 2649684"/>
                  <a:gd name="connsiteX24" fmla="*/ 1052467 w 2135820"/>
                  <a:gd name="connsiteY24" fmla="*/ 25747 h 2649684"/>
                  <a:gd name="connsiteX25" fmla="*/ 2073670 w 2135820"/>
                  <a:gd name="connsiteY25" fmla="*/ 37 h 2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135820" h="2649684">
                    <a:moveTo>
                      <a:pt x="2074286" y="0"/>
                    </a:moveTo>
                    <a:lnTo>
                      <a:pt x="2073990" y="3026"/>
                    </a:lnTo>
                    <a:cubicBezTo>
                      <a:pt x="2066734" y="84956"/>
                      <a:pt x="2060171" y="174699"/>
                      <a:pt x="2054406" y="271043"/>
                    </a:cubicBezTo>
                    <a:lnTo>
                      <a:pt x="2052595" y="304700"/>
                    </a:lnTo>
                    <a:lnTo>
                      <a:pt x="2057596" y="320240"/>
                    </a:lnTo>
                    <a:cubicBezTo>
                      <a:pt x="2103565" y="485320"/>
                      <a:pt x="2135820" y="871785"/>
                      <a:pt x="2135820" y="1322211"/>
                    </a:cubicBezTo>
                    <a:cubicBezTo>
                      <a:pt x="2135820" y="1772638"/>
                      <a:pt x="2103565" y="2159102"/>
                      <a:pt x="2057596" y="2324183"/>
                    </a:cubicBezTo>
                    <a:lnTo>
                      <a:pt x="2056494" y="2327608"/>
                    </a:lnTo>
                    <a:lnTo>
                      <a:pt x="2063639" y="2435498"/>
                    </a:lnTo>
                    <a:cubicBezTo>
                      <a:pt x="2066907" y="2480218"/>
                      <a:pt x="2070362" y="2523137"/>
                      <a:pt x="2073990" y="2564101"/>
                    </a:cubicBezTo>
                    <a:lnTo>
                      <a:pt x="2082330" y="2649684"/>
                    </a:lnTo>
                    <a:lnTo>
                      <a:pt x="2073670" y="2649150"/>
                    </a:lnTo>
                    <a:cubicBezTo>
                      <a:pt x="1782161" y="2632918"/>
                      <a:pt x="1430744" y="2623440"/>
                      <a:pt x="1052467" y="2623440"/>
                    </a:cubicBezTo>
                    <a:cubicBezTo>
                      <a:pt x="737237" y="2623440"/>
                      <a:pt x="440657" y="2630022"/>
                      <a:pt x="181858" y="2641609"/>
                    </a:cubicBezTo>
                    <a:lnTo>
                      <a:pt x="83069" y="2646556"/>
                    </a:lnTo>
                    <a:lnTo>
                      <a:pt x="91104" y="2564100"/>
                    </a:lnTo>
                    <a:cubicBezTo>
                      <a:pt x="94731" y="2523135"/>
                      <a:pt x="98186" y="2480217"/>
                      <a:pt x="101455" y="2435497"/>
                    </a:cubicBezTo>
                    <a:lnTo>
                      <a:pt x="104444" y="2390368"/>
                    </a:lnTo>
                    <a:lnTo>
                      <a:pt x="102266" y="2387546"/>
                    </a:lnTo>
                    <a:cubicBezTo>
                      <a:pt x="43902" y="2286147"/>
                      <a:pt x="0" y="1847709"/>
                      <a:pt x="0" y="1322211"/>
                    </a:cubicBezTo>
                    <a:cubicBezTo>
                      <a:pt x="0" y="796713"/>
                      <a:pt x="43902" y="358275"/>
                      <a:pt x="102266" y="256877"/>
                    </a:cubicBezTo>
                    <a:lnTo>
                      <a:pt x="109014" y="248133"/>
                    </a:lnTo>
                    <a:lnTo>
                      <a:pt x="91105" y="3034"/>
                    </a:lnTo>
                    <a:lnTo>
                      <a:pt x="181858" y="7577"/>
                    </a:lnTo>
                    <a:cubicBezTo>
                      <a:pt x="440657" y="19165"/>
                      <a:pt x="737237" y="25747"/>
                      <a:pt x="1052467" y="25747"/>
                    </a:cubicBezTo>
                    <a:cubicBezTo>
                      <a:pt x="1430744" y="25747"/>
                      <a:pt x="1782161" y="16268"/>
                      <a:pt x="2073670" y="3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650BB8C-C054-4F3F-A43A-B5455601166C}"/>
                  </a:ext>
                </a:extLst>
              </p:cNvPr>
              <p:cNvSpPr/>
              <p:nvPr/>
            </p:nvSpPr>
            <p:spPr bwMode="auto">
              <a:xfrm rot="16200000">
                <a:off x="2096243" y="2888725"/>
                <a:ext cx="69854" cy="1757461"/>
              </a:xfrm>
              <a:custGeom>
                <a:avLst/>
                <a:gdLst>
                  <a:gd name="connsiteX0" fmla="*/ 0 w 185434"/>
                  <a:gd name="connsiteY0" fmla="*/ 2048735 h 2048735"/>
                  <a:gd name="connsiteX1" fmla="*/ 25937 w 185434"/>
                  <a:gd name="connsiteY1" fmla="*/ 1932002 h 2048735"/>
                  <a:gd name="connsiteX2" fmla="*/ 94859 w 185434"/>
                  <a:gd name="connsiteY2" fmla="*/ 1024367 h 2048735"/>
                  <a:gd name="connsiteX3" fmla="*/ 25937 w 185434"/>
                  <a:gd name="connsiteY3" fmla="*/ 116732 h 2048735"/>
                  <a:gd name="connsiteX4" fmla="*/ 1 w 185434"/>
                  <a:gd name="connsiteY4" fmla="*/ 0 h 2048735"/>
                  <a:gd name="connsiteX5" fmla="*/ 41716 w 185434"/>
                  <a:gd name="connsiteY5" fmla="*/ 57730 h 2048735"/>
                  <a:gd name="connsiteX6" fmla="*/ 185434 w 185434"/>
                  <a:gd name="connsiteY6" fmla="*/ 1024367 h 2048735"/>
                  <a:gd name="connsiteX7" fmla="*/ 41716 w 185434"/>
                  <a:gd name="connsiteY7" fmla="*/ 1991004 h 204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434" h="2048735">
                    <a:moveTo>
                      <a:pt x="0" y="2048735"/>
                    </a:moveTo>
                    <a:lnTo>
                      <a:pt x="25937" y="1932002"/>
                    </a:lnTo>
                    <a:cubicBezTo>
                      <a:pt x="68521" y="1699718"/>
                      <a:pt x="94859" y="1378820"/>
                      <a:pt x="94859" y="1024367"/>
                    </a:cubicBezTo>
                    <a:cubicBezTo>
                      <a:pt x="94859" y="669913"/>
                      <a:pt x="68521" y="349016"/>
                      <a:pt x="25937" y="116732"/>
                    </a:cubicBezTo>
                    <a:lnTo>
                      <a:pt x="1" y="0"/>
                    </a:lnTo>
                    <a:lnTo>
                      <a:pt x="41716" y="57730"/>
                    </a:lnTo>
                    <a:cubicBezTo>
                      <a:pt x="126173" y="216989"/>
                      <a:pt x="185434" y="589825"/>
                      <a:pt x="185434" y="1024367"/>
                    </a:cubicBezTo>
                    <a:cubicBezTo>
                      <a:pt x="185434" y="1458910"/>
                      <a:pt x="126173" y="1831745"/>
                      <a:pt x="41716" y="199100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2665D10D-DC12-4677-AECD-E09D0975AB5A}"/>
                  </a:ext>
                </a:extLst>
              </p:cNvPr>
              <p:cNvSpPr/>
              <p:nvPr/>
            </p:nvSpPr>
            <p:spPr bwMode="auto">
              <a:xfrm rot="5400000">
                <a:off x="2096242" y="5113767"/>
                <a:ext cx="69854" cy="1757461"/>
              </a:xfrm>
              <a:custGeom>
                <a:avLst/>
                <a:gdLst>
                  <a:gd name="connsiteX0" fmla="*/ 0 w 185434"/>
                  <a:gd name="connsiteY0" fmla="*/ 2048735 h 2048735"/>
                  <a:gd name="connsiteX1" fmla="*/ 25937 w 185434"/>
                  <a:gd name="connsiteY1" fmla="*/ 1932002 h 2048735"/>
                  <a:gd name="connsiteX2" fmla="*/ 94859 w 185434"/>
                  <a:gd name="connsiteY2" fmla="*/ 1024367 h 2048735"/>
                  <a:gd name="connsiteX3" fmla="*/ 25937 w 185434"/>
                  <a:gd name="connsiteY3" fmla="*/ 116732 h 2048735"/>
                  <a:gd name="connsiteX4" fmla="*/ 1 w 185434"/>
                  <a:gd name="connsiteY4" fmla="*/ 0 h 2048735"/>
                  <a:gd name="connsiteX5" fmla="*/ 41716 w 185434"/>
                  <a:gd name="connsiteY5" fmla="*/ 57730 h 2048735"/>
                  <a:gd name="connsiteX6" fmla="*/ 185434 w 185434"/>
                  <a:gd name="connsiteY6" fmla="*/ 1024367 h 2048735"/>
                  <a:gd name="connsiteX7" fmla="*/ 41716 w 185434"/>
                  <a:gd name="connsiteY7" fmla="*/ 1991004 h 204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434" h="2048735">
                    <a:moveTo>
                      <a:pt x="0" y="2048735"/>
                    </a:moveTo>
                    <a:lnTo>
                      <a:pt x="25937" y="1932002"/>
                    </a:lnTo>
                    <a:cubicBezTo>
                      <a:pt x="68521" y="1699718"/>
                      <a:pt x="94859" y="1378820"/>
                      <a:pt x="94859" y="1024367"/>
                    </a:cubicBezTo>
                    <a:cubicBezTo>
                      <a:pt x="94859" y="669913"/>
                      <a:pt x="68521" y="349016"/>
                      <a:pt x="25937" y="116732"/>
                    </a:cubicBezTo>
                    <a:lnTo>
                      <a:pt x="1" y="0"/>
                    </a:lnTo>
                    <a:lnTo>
                      <a:pt x="41716" y="57730"/>
                    </a:lnTo>
                    <a:cubicBezTo>
                      <a:pt x="126173" y="216989"/>
                      <a:pt x="185434" y="589825"/>
                      <a:pt x="185434" y="1024367"/>
                    </a:cubicBezTo>
                    <a:cubicBezTo>
                      <a:pt x="185434" y="1458910"/>
                      <a:pt x="126173" y="1831745"/>
                      <a:pt x="41716" y="199100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8E0B613F-F620-4229-A7C2-D06EEF228795}"/>
                </a:ext>
              </a:extLst>
            </p:cNvPr>
            <p:cNvSpPr/>
            <p:nvPr/>
          </p:nvSpPr>
          <p:spPr>
            <a:xfrm>
              <a:off x="2506343" y="3318102"/>
              <a:ext cx="1102362" cy="737918"/>
            </a:xfrm>
            <a:prstGeom prst="roundRect">
              <a:avLst>
                <a:gd name="adj" fmla="val 31159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86C53678-2BF4-4A2F-B6B9-1D8C231EC8F6}"/>
                </a:ext>
              </a:extLst>
            </p:cNvPr>
            <p:cNvSpPr txBox="1"/>
            <p:nvPr/>
          </p:nvSpPr>
          <p:spPr>
            <a:xfrm>
              <a:off x="2817923" y="4243130"/>
              <a:ext cx="508000" cy="2301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10kg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6BFCFD5B-DA0D-4DA2-BD27-F68EF78FF195}"/>
                </a:ext>
              </a:extLst>
            </p:cNvPr>
            <p:cNvSpPr txBox="1"/>
            <p:nvPr/>
          </p:nvSpPr>
          <p:spPr>
            <a:xfrm>
              <a:off x="2646473" y="3506900"/>
              <a:ext cx="850900" cy="36714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686ECE45-7B18-4225-8185-08712DD6DFD9}"/>
                </a:ext>
              </a:extLst>
            </p:cNvPr>
            <p:cNvSpPr txBox="1"/>
            <p:nvPr/>
          </p:nvSpPr>
          <p:spPr>
            <a:xfrm>
              <a:off x="2719477" y="3108595"/>
              <a:ext cx="676094" cy="155502"/>
            </a:xfrm>
            <a:prstGeom prst="rect">
              <a:avLst/>
            </a:prstGeom>
            <a:noFill/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美味しい</a:t>
              </a: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112A3BB4-5B1B-4A48-A84D-E03A522E3363}"/>
              </a:ext>
            </a:extLst>
          </p:cNvPr>
          <p:cNvGrpSpPr/>
          <p:nvPr/>
        </p:nvGrpSpPr>
        <p:grpSpPr>
          <a:xfrm>
            <a:off x="4099478" y="3948631"/>
            <a:ext cx="1758464" cy="2322922"/>
            <a:chOff x="406539" y="2626092"/>
            <a:chExt cx="1566070" cy="2068770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7C01666D-5C2A-4896-9506-778694063693}"/>
                </a:ext>
              </a:extLst>
            </p:cNvPr>
            <p:cNvGrpSpPr/>
            <p:nvPr/>
          </p:nvGrpSpPr>
          <p:grpSpPr>
            <a:xfrm>
              <a:off x="406539" y="2626092"/>
              <a:ext cx="1566070" cy="2068770"/>
              <a:chOff x="2469434" y="2505749"/>
              <a:chExt cx="1566070" cy="2068770"/>
            </a:xfrm>
            <a:solidFill>
              <a:srgbClr val="FFC000"/>
            </a:solidFill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9875C6A9-4FD2-4124-B390-86E47D44704C}"/>
                  </a:ext>
                </a:extLst>
              </p:cNvPr>
              <p:cNvSpPr/>
              <p:nvPr/>
            </p:nvSpPr>
            <p:spPr>
              <a:xfrm flipV="1">
                <a:off x="2469434" y="2505749"/>
                <a:ext cx="1566070" cy="2068770"/>
              </a:xfrm>
              <a:custGeom>
                <a:avLst/>
                <a:gdLst>
                  <a:gd name="connsiteX0" fmla="*/ 1698 w 1566070"/>
                  <a:gd name="connsiteY0" fmla="*/ 2068770 h 2068770"/>
                  <a:gd name="connsiteX1" fmla="*/ 155815 w 1566070"/>
                  <a:gd name="connsiteY1" fmla="*/ 2061570 h 2068770"/>
                  <a:gd name="connsiteX2" fmla="*/ 784530 w 1566070"/>
                  <a:gd name="connsiteY2" fmla="*/ 2052775 h 2068770"/>
                  <a:gd name="connsiteX3" fmla="*/ 1413245 w 1566070"/>
                  <a:gd name="connsiteY3" fmla="*/ 2061570 h 2068770"/>
                  <a:gd name="connsiteX4" fmla="*/ 1564339 w 1566070"/>
                  <a:gd name="connsiteY4" fmla="*/ 2068629 h 2068770"/>
                  <a:gd name="connsiteX5" fmla="*/ 1498740 w 1566070"/>
                  <a:gd name="connsiteY5" fmla="*/ 1806231 h 2068770"/>
                  <a:gd name="connsiteX6" fmla="*/ 1509762 w 1566070"/>
                  <a:gd name="connsiteY6" fmla="*/ 1764960 h 2068770"/>
                  <a:gd name="connsiteX7" fmla="*/ 1566070 w 1566070"/>
                  <a:gd name="connsiteY7" fmla="*/ 1034385 h 2068770"/>
                  <a:gd name="connsiteX8" fmla="*/ 1509762 w 1566070"/>
                  <a:gd name="connsiteY8" fmla="*/ 303810 h 2068770"/>
                  <a:gd name="connsiteX9" fmla="*/ 1498740 w 1566070"/>
                  <a:gd name="connsiteY9" fmla="*/ 262539 h 2068770"/>
                  <a:gd name="connsiteX10" fmla="*/ 1564339 w 1566070"/>
                  <a:gd name="connsiteY10" fmla="*/ 141 h 2068770"/>
                  <a:gd name="connsiteX11" fmla="*/ 1413245 w 1566070"/>
                  <a:gd name="connsiteY11" fmla="*/ 7200 h 2068770"/>
                  <a:gd name="connsiteX12" fmla="*/ 784530 w 1566070"/>
                  <a:gd name="connsiteY12" fmla="*/ 15995 h 2068770"/>
                  <a:gd name="connsiteX13" fmla="*/ 155815 w 1566070"/>
                  <a:gd name="connsiteY13" fmla="*/ 7200 h 2068770"/>
                  <a:gd name="connsiteX14" fmla="*/ 1698 w 1566070"/>
                  <a:gd name="connsiteY14" fmla="*/ 0 h 2068770"/>
                  <a:gd name="connsiteX15" fmla="*/ 67332 w 1566070"/>
                  <a:gd name="connsiteY15" fmla="*/ 262535 h 2068770"/>
                  <a:gd name="connsiteX16" fmla="*/ 56308 w 1566070"/>
                  <a:gd name="connsiteY16" fmla="*/ 303810 h 2068770"/>
                  <a:gd name="connsiteX17" fmla="*/ 0 w 1566070"/>
                  <a:gd name="connsiteY17" fmla="*/ 1034385 h 2068770"/>
                  <a:gd name="connsiteX18" fmla="*/ 56308 w 1566070"/>
                  <a:gd name="connsiteY18" fmla="*/ 1764960 h 2068770"/>
                  <a:gd name="connsiteX19" fmla="*/ 67332 w 1566070"/>
                  <a:gd name="connsiteY19" fmla="*/ 1806235 h 206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66070" h="2068770">
                    <a:moveTo>
                      <a:pt x="1698" y="2068770"/>
                    </a:moveTo>
                    <a:lnTo>
                      <a:pt x="155815" y="2061570"/>
                    </a:lnTo>
                    <a:cubicBezTo>
                      <a:pt x="349057" y="2055907"/>
                      <a:pt x="561515" y="2052775"/>
                      <a:pt x="784530" y="2052775"/>
                    </a:cubicBezTo>
                    <a:cubicBezTo>
                      <a:pt x="1007545" y="2052775"/>
                      <a:pt x="1220003" y="2055907"/>
                      <a:pt x="1413245" y="2061570"/>
                    </a:cubicBezTo>
                    <a:lnTo>
                      <a:pt x="1564339" y="2068629"/>
                    </a:lnTo>
                    <a:lnTo>
                      <a:pt x="1498740" y="1806231"/>
                    </a:lnTo>
                    <a:lnTo>
                      <a:pt x="1509762" y="1764960"/>
                    </a:lnTo>
                    <a:cubicBezTo>
                      <a:pt x="1543734" y="1606630"/>
                      <a:pt x="1566070" y="1338502"/>
                      <a:pt x="1566070" y="1034385"/>
                    </a:cubicBezTo>
                    <a:cubicBezTo>
                      <a:pt x="1566070" y="730268"/>
                      <a:pt x="1543734" y="462140"/>
                      <a:pt x="1509762" y="303810"/>
                    </a:cubicBezTo>
                    <a:lnTo>
                      <a:pt x="1498740" y="262539"/>
                    </a:lnTo>
                    <a:lnTo>
                      <a:pt x="1564339" y="141"/>
                    </a:lnTo>
                    <a:lnTo>
                      <a:pt x="1413245" y="7200"/>
                    </a:lnTo>
                    <a:cubicBezTo>
                      <a:pt x="1220003" y="12863"/>
                      <a:pt x="1007545" y="15995"/>
                      <a:pt x="784530" y="15995"/>
                    </a:cubicBezTo>
                    <a:cubicBezTo>
                      <a:pt x="561515" y="15995"/>
                      <a:pt x="349057" y="12863"/>
                      <a:pt x="155815" y="7200"/>
                    </a:cubicBezTo>
                    <a:lnTo>
                      <a:pt x="1698" y="0"/>
                    </a:lnTo>
                    <a:lnTo>
                      <a:pt x="67332" y="262535"/>
                    </a:lnTo>
                    <a:lnTo>
                      <a:pt x="56308" y="303810"/>
                    </a:lnTo>
                    <a:cubicBezTo>
                      <a:pt x="22336" y="462140"/>
                      <a:pt x="0" y="730268"/>
                      <a:pt x="0" y="1034385"/>
                    </a:cubicBezTo>
                    <a:cubicBezTo>
                      <a:pt x="0" y="1338502"/>
                      <a:pt x="22336" y="1606630"/>
                      <a:pt x="56308" y="1764960"/>
                    </a:cubicBezTo>
                    <a:lnTo>
                      <a:pt x="67332" y="180623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C6B88C0A-A648-48C6-867A-DB5107502E6F}"/>
                  </a:ext>
                </a:extLst>
              </p:cNvPr>
              <p:cNvSpPr/>
              <p:nvPr/>
            </p:nvSpPr>
            <p:spPr>
              <a:xfrm flipV="1">
                <a:off x="2469434" y="2505750"/>
                <a:ext cx="1562641" cy="120563"/>
              </a:xfrm>
              <a:custGeom>
                <a:avLst/>
                <a:gdLst>
                  <a:gd name="connsiteX0" fmla="*/ 0 w 1562641"/>
                  <a:gd name="connsiteY0" fmla="*/ 120563 h 120563"/>
                  <a:gd name="connsiteX1" fmla="*/ 154117 w 1562641"/>
                  <a:gd name="connsiteY1" fmla="*/ 113363 h 120563"/>
                  <a:gd name="connsiteX2" fmla="*/ 782832 w 1562641"/>
                  <a:gd name="connsiteY2" fmla="*/ 104568 h 120563"/>
                  <a:gd name="connsiteX3" fmla="*/ 1411547 w 1562641"/>
                  <a:gd name="connsiteY3" fmla="*/ 113363 h 120563"/>
                  <a:gd name="connsiteX4" fmla="*/ 1562641 w 1562641"/>
                  <a:gd name="connsiteY4" fmla="*/ 120422 h 120563"/>
                  <a:gd name="connsiteX5" fmla="*/ 1536190 w 1562641"/>
                  <a:gd name="connsiteY5" fmla="*/ 14618 h 120563"/>
                  <a:gd name="connsiteX6" fmla="*/ 1411547 w 1562641"/>
                  <a:gd name="connsiteY6" fmla="*/ 8795 h 120563"/>
                  <a:gd name="connsiteX7" fmla="*/ 782832 w 1562641"/>
                  <a:gd name="connsiteY7" fmla="*/ 0 h 120563"/>
                  <a:gd name="connsiteX8" fmla="*/ 154117 w 1562641"/>
                  <a:gd name="connsiteY8" fmla="*/ 8795 h 120563"/>
                  <a:gd name="connsiteX9" fmla="*/ 26451 w 1562641"/>
                  <a:gd name="connsiteY9" fmla="*/ 14759 h 120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62641" h="120563">
                    <a:moveTo>
                      <a:pt x="0" y="120563"/>
                    </a:moveTo>
                    <a:lnTo>
                      <a:pt x="154117" y="113363"/>
                    </a:lnTo>
                    <a:cubicBezTo>
                      <a:pt x="347359" y="107700"/>
                      <a:pt x="559817" y="104568"/>
                      <a:pt x="782832" y="104568"/>
                    </a:cubicBezTo>
                    <a:cubicBezTo>
                      <a:pt x="1005847" y="104568"/>
                      <a:pt x="1218305" y="107700"/>
                      <a:pt x="1411547" y="113363"/>
                    </a:cubicBezTo>
                    <a:lnTo>
                      <a:pt x="1562641" y="120422"/>
                    </a:lnTo>
                    <a:lnTo>
                      <a:pt x="1536190" y="14618"/>
                    </a:lnTo>
                    <a:lnTo>
                      <a:pt x="1411547" y="8795"/>
                    </a:lnTo>
                    <a:cubicBezTo>
                      <a:pt x="1218305" y="3132"/>
                      <a:pt x="1005847" y="0"/>
                      <a:pt x="782832" y="0"/>
                    </a:cubicBezTo>
                    <a:cubicBezTo>
                      <a:pt x="559817" y="0"/>
                      <a:pt x="347359" y="3132"/>
                      <a:pt x="154117" y="8795"/>
                    </a:cubicBezTo>
                    <a:lnTo>
                      <a:pt x="26451" y="1475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C4111D62-9A13-4C1F-86D0-F225F8526B20}"/>
                  </a:ext>
                </a:extLst>
              </p:cNvPr>
              <p:cNvSpPr/>
              <p:nvPr/>
            </p:nvSpPr>
            <p:spPr>
              <a:xfrm>
                <a:off x="2469434" y="4453956"/>
                <a:ext cx="1562641" cy="120563"/>
              </a:xfrm>
              <a:custGeom>
                <a:avLst/>
                <a:gdLst>
                  <a:gd name="connsiteX0" fmla="*/ 0 w 1562641"/>
                  <a:gd name="connsiteY0" fmla="*/ 120563 h 120563"/>
                  <a:gd name="connsiteX1" fmla="*/ 154117 w 1562641"/>
                  <a:gd name="connsiteY1" fmla="*/ 113363 h 120563"/>
                  <a:gd name="connsiteX2" fmla="*/ 782832 w 1562641"/>
                  <a:gd name="connsiteY2" fmla="*/ 104568 h 120563"/>
                  <a:gd name="connsiteX3" fmla="*/ 1411547 w 1562641"/>
                  <a:gd name="connsiteY3" fmla="*/ 113363 h 120563"/>
                  <a:gd name="connsiteX4" fmla="*/ 1562641 w 1562641"/>
                  <a:gd name="connsiteY4" fmla="*/ 120422 h 120563"/>
                  <a:gd name="connsiteX5" fmla="*/ 1536190 w 1562641"/>
                  <a:gd name="connsiteY5" fmla="*/ 14618 h 120563"/>
                  <a:gd name="connsiteX6" fmla="*/ 1411547 w 1562641"/>
                  <a:gd name="connsiteY6" fmla="*/ 8795 h 120563"/>
                  <a:gd name="connsiteX7" fmla="*/ 782832 w 1562641"/>
                  <a:gd name="connsiteY7" fmla="*/ 0 h 120563"/>
                  <a:gd name="connsiteX8" fmla="*/ 154117 w 1562641"/>
                  <a:gd name="connsiteY8" fmla="*/ 8795 h 120563"/>
                  <a:gd name="connsiteX9" fmla="*/ 26451 w 1562641"/>
                  <a:gd name="connsiteY9" fmla="*/ 14759 h 120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62641" h="120563">
                    <a:moveTo>
                      <a:pt x="0" y="120563"/>
                    </a:moveTo>
                    <a:lnTo>
                      <a:pt x="154117" y="113363"/>
                    </a:lnTo>
                    <a:cubicBezTo>
                      <a:pt x="347359" y="107700"/>
                      <a:pt x="559817" y="104568"/>
                      <a:pt x="782832" y="104568"/>
                    </a:cubicBezTo>
                    <a:cubicBezTo>
                      <a:pt x="1005847" y="104568"/>
                      <a:pt x="1218305" y="107700"/>
                      <a:pt x="1411547" y="113363"/>
                    </a:cubicBezTo>
                    <a:lnTo>
                      <a:pt x="1562641" y="120422"/>
                    </a:lnTo>
                    <a:lnTo>
                      <a:pt x="1536190" y="14618"/>
                    </a:lnTo>
                    <a:lnTo>
                      <a:pt x="1411547" y="8795"/>
                    </a:lnTo>
                    <a:cubicBezTo>
                      <a:pt x="1218305" y="3132"/>
                      <a:pt x="1005847" y="0"/>
                      <a:pt x="782832" y="0"/>
                    </a:cubicBezTo>
                    <a:cubicBezTo>
                      <a:pt x="559817" y="0"/>
                      <a:pt x="347359" y="3132"/>
                      <a:pt x="154117" y="8795"/>
                    </a:cubicBezTo>
                    <a:lnTo>
                      <a:pt x="26451" y="1475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96642EDF-6086-47E3-9185-811E5ED70BEB}"/>
                </a:ext>
              </a:extLst>
            </p:cNvPr>
            <p:cNvSpPr/>
            <p:nvPr/>
          </p:nvSpPr>
          <p:spPr>
            <a:xfrm>
              <a:off x="636678" y="3318102"/>
              <a:ext cx="1102362" cy="737918"/>
            </a:xfrm>
            <a:prstGeom prst="roundRect">
              <a:avLst>
                <a:gd name="adj" fmla="val 31159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55BD92BD-B04C-4696-891A-925FEAEC3E9C}"/>
                </a:ext>
              </a:extLst>
            </p:cNvPr>
            <p:cNvSpPr txBox="1"/>
            <p:nvPr/>
          </p:nvSpPr>
          <p:spPr>
            <a:xfrm>
              <a:off x="933859" y="4249155"/>
              <a:ext cx="508000" cy="2301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10kg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E73EF7C9-8BCE-4276-A8C3-954389E3F51D}"/>
                </a:ext>
              </a:extLst>
            </p:cNvPr>
            <p:cNvSpPr txBox="1"/>
            <p:nvPr/>
          </p:nvSpPr>
          <p:spPr>
            <a:xfrm>
              <a:off x="765174" y="3506900"/>
              <a:ext cx="850900" cy="36714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4E1D21B9-267C-4D38-918D-F4248CB36B0B}"/>
                </a:ext>
              </a:extLst>
            </p:cNvPr>
            <p:cNvSpPr txBox="1"/>
            <p:nvPr/>
          </p:nvSpPr>
          <p:spPr>
            <a:xfrm>
              <a:off x="857339" y="3108595"/>
              <a:ext cx="676094" cy="155502"/>
            </a:xfrm>
            <a:prstGeom prst="rect">
              <a:avLst/>
            </a:prstGeom>
            <a:noFill/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美味しい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7391A2AF-7F56-4F4F-88E6-DC1AC14C0F21}"/>
              </a:ext>
            </a:extLst>
          </p:cNvPr>
          <p:cNvGrpSpPr/>
          <p:nvPr/>
        </p:nvGrpSpPr>
        <p:grpSpPr>
          <a:xfrm>
            <a:off x="1211036" y="3848228"/>
            <a:ext cx="1659888" cy="2434532"/>
            <a:chOff x="-1229996" y="2531793"/>
            <a:chExt cx="1478280" cy="2168171"/>
          </a:xfrm>
        </p:grpSpPr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9D760FC8-039B-4CCD-A37E-D77C5F0B04D4}"/>
                </a:ext>
              </a:extLst>
            </p:cNvPr>
            <p:cNvSpPr/>
            <p:nvPr/>
          </p:nvSpPr>
          <p:spPr>
            <a:xfrm rot="15300000">
              <a:off x="-615850" y="2377780"/>
              <a:ext cx="64879" cy="705760"/>
            </a:xfrm>
            <a:prstGeom prst="trapezoid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60F2876A-EE09-4372-964E-6EC9F6666B2D}"/>
                </a:ext>
              </a:extLst>
            </p:cNvPr>
            <p:cNvSpPr/>
            <p:nvPr/>
          </p:nvSpPr>
          <p:spPr>
            <a:xfrm rot="6300000" flipH="1">
              <a:off x="-422969" y="2377780"/>
              <a:ext cx="64879" cy="705760"/>
            </a:xfrm>
            <a:prstGeom prst="trapezoid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: 塗りつぶしなし 51">
              <a:extLst>
                <a:ext uri="{FF2B5EF4-FFF2-40B4-BE49-F238E27FC236}">
                  <a16:creationId xmlns:a16="http://schemas.microsoft.com/office/drawing/2014/main" id="{E831AF16-5F13-4B49-8B72-38902B5AC585}"/>
                </a:ext>
              </a:extLst>
            </p:cNvPr>
            <p:cNvSpPr/>
            <p:nvPr/>
          </p:nvSpPr>
          <p:spPr>
            <a:xfrm rot="2700000">
              <a:off x="-684062" y="2603728"/>
              <a:ext cx="233362" cy="89491"/>
            </a:xfrm>
            <a:prstGeom prst="donut">
              <a:avLst>
                <a:gd name="adj" fmla="val 30556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円: 塗りつぶしなし 52">
              <a:extLst>
                <a:ext uri="{FF2B5EF4-FFF2-40B4-BE49-F238E27FC236}">
                  <a16:creationId xmlns:a16="http://schemas.microsoft.com/office/drawing/2014/main" id="{A195D592-0F57-455E-A86A-8E4088851C5E}"/>
                </a:ext>
              </a:extLst>
            </p:cNvPr>
            <p:cNvSpPr/>
            <p:nvPr/>
          </p:nvSpPr>
          <p:spPr>
            <a:xfrm rot="18900000" flipH="1">
              <a:off x="-529871" y="2613543"/>
              <a:ext cx="233362" cy="77995"/>
            </a:xfrm>
            <a:prstGeom prst="donut">
              <a:avLst>
                <a:gd name="adj" fmla="val 30556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8106B0E5-FC0D-474C-B11F-A47C1547611E}"/>
                </a:ext>
              </a:extLst>
            </p:cNvPr>
            <p:cNvSpPr/>
            <p:nvPr/>
          </p:nvSpPr>
          <p:spPr>
            <a:xfrm>
              <a:off x="-522287" y="2648474"/>
              <a:ext cx="66674" cy="105532"/>
            </a:xfrm>
            <a:prstGeom prst="roundRect">
              <a:avLst>
                <a:gd name="adj" fmla="val 32462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189861D3-0CED-4ACB-91DC-A543DAFA2B9C}"/>
                </a:ext>
              </a:extLst>
            </p:cNvPr>
            <p:cNvSpPr/>
            <p:nvPr/>
          </p:nvSpPr>
          <p:spPr>
            <a:xfrm>
              <a:off x="-1229996" y="2781041"/>
              <a:ext cx="1478280" cy="1918923"/>
            </a:xfrm>
            <a:custGeom>
              <a:avLst/>
              <a:gdLst>
                <a:gd name="connsiteX0" fmla="*/ 327660 w 1478280"/>
                <a:gd name="connsiteY0" fmla="*/ 0 h 1918923"/>
                <a:gd name="connsiteX1" fmla="*/ 327660 w 1478280"/>
                <a:gd name="connsiteY1" fmla="*/ 191530 h 1918923"/>
                <a:gd name="connsiteX2" fmla="*/ 331438 w 1478280"/>
                <a:gd name="connsiteY2" fmla="*/ 190556 h 1918923"/>
                <a:gd name="connsiteX3" fmla="*/ 739141 w 1478280"/>
                <a:gd name="connsiteY3" fmla="*/ 154627 h 1918923"/>
                <a:gd name="connsiteX4" fmla="*/ 1146845 w 1478280"/>
                <a:gd name="connsiteY4" fmla="*/ 190556 h 1918923"/>
                <a:gd name="connsiteX5" fmla="*/ 1150620 w 1478280"/>
                <a:gd name="connsiteY5" fmla="*/ 191529 h 1918923"/>
                <a:gd name="connsiteX6" fmla="*/ 1150621 w 1478280"/>
                <a:gd name="connsiteY6" fmla="*/ 0 h 1918923"/>
                <a:gd name="connsiteX7" fmla="*/ 1174222 w 1478280"/>
                <a:gd name="connsiteY7" fmla="*/ 7326 h 1918923"/>
                <a:gd name="connsiteX8" fmla="*/ 1478280 w 1478280"/>
                <a:gd name="connsiteY8" fmla="*/ 466043 h 1918923"/>
                <a:gd name="connsiteX9" fmla="*/ 1478280 w 1478280"/>
                <a:gd name="connsiteY9" fmla="*/ 1902189 h 1918923"/>
                <a:gd name="connsiteX10" fmla="*/ 1461546 w 1478280"/>
                <a:gd name="connsiteY10" fmla="*/ 1918923 h 1918923"/>
                <a:gd name="connsiteX11" fmla="*/ 16734 w 1478280"/>
                <a:gd name="connsiteY11" fmla="*/ 1918923 h 1918923"/>
                <a:gd name="connsiteX12" fmla="*/ 0 w 1478280"/>
                <a:gd name="connsiteY12" fmla="*/ 1902189 h 1918923"/>
                <a:gd name="connsiteX13" fmla="*/ 0 w 1478280"/>
                <a:gd name="connsiteY13" fmla="*/ 466043 h 1918923"/>
                <a:gd name="connsiteX14" fmla="*/ 304058 w 1478280"/>
                <a:gd name="connsiteY14" fmla="*/ 7326 h 191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78280" h="1918923">
                  <a:moveTo>
                    <a:pt x="327660" y="0"/>
                  </a:moveTo>
                  <a:lnTo>
                    <a:pt x="327660" y="191530"/>
                  </a:lnTo>
                  <a:lnTo>
                    <a:pt x="331438" y="190556"/>
                  </a:lnTo>
                  <a:cubicBezTo>
                    <a:pt x="435778" y="168357"/>
                    <a:pt x="579923" y="154627"/>
                    <a:pt x="739141" y="154627"/>
                  </a:cubicBezTo>
                  <a:cubicBezTo>
                    <a:pt x="898359" y="154627"/>
                    <a:pt x="1042504" y="168357"/>
                    <a:pt x="1146845" y="190556"/>
                  </a:cubicBezTo>
                  <a:lnTo>
                    <a:pt x="1150620" y="191529"/>
                  </a:lnTo>
                  <a:lnTo>
                    <a:pt x="1150621" y="0"/>
                  </a:lnTo>
                  <a:lnTo>
                    <a:pt x="1174222" y="7326"/>
                  </a:lnTo>
                  <a:cubicBezTo>
                    <a:pt x="1352904" y="82902"/>
                    <a:pt x="1478280" y="259831"/>
                    <a:pt x="1478280" y="466043"/>
                  </a:cubicBezTo>
                  <a:lnTo>
                    <a:pt x="1478280" y="1902189"/>
                  </a:lnTo>
                  <a:cubicBezTo>
                    <a:pt x="1478280" y="1911431"/>
                    <a:pt x="1470788" y="1918923"/>
                    <a:pt x="1461546" y="1918923"/>
                  </a:cubicBezTo>
                  <a:lnTo>
                    <a:pt x="16734" y="1918923"/>
                  </a:lnTo>
                  <a:cubicBezTo>
                    <a:pt x="7492" y="1918923"/>
                    <a:pt x="0" y="1911431"/>
                    <a:pt x="0" y="1902189"/>
                  </a:cubicBezTo>
                  <a:lnTo>
                    <a:pt x="0" y="466043"/>
                  </a:lnTo>
                  <a:cubicBezTo>
                    <a:pt x="0" y="259831"/>
                    <a:pt x="125376" y="82902"/>
                    <a:pt x="304058" y="73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EBAC92F5-D216-4052-ACFB-74EBA8AC6A46}"/>
                </a:ext>
              </a:extLst>
            </p:cNvPr>
            <p:cNvSpPr/>
            <p:nvPr/>
          </p:nvSpPr>
          <p:spPr>
            <a:xfrm>
              <a:off x="-1035687" y="3358894"/>
              <a:ext cx="1102362" cy="737918"/>
            </a:xfrm>
            <a:prstGeom prst="roundRect">
              <a:avLst>
                <a:gd name="adj" fmla="val 31159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208C07CC-D77A-4F85-8D1C-3BCA1A2EFB4B}"/>
                </a:ext>
              </a:extLst>
            </p:cNvPr>
            <p:cNvSpPr txBox="1"/>
            <p:nvPr/>
          </p:nvSpPr>
          <p:spPr>
            <a:xfrm>
              <a:off x="-911226" y="3545000"/>
              <a:ext cx="850900" cy="36714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16DF397B-8718-4F45-B11D-50B26536F515}"/>
                </a:ext>
              </a:extLst>
            </p:cNvPr>
            <p:cNvSpPr txBox="1"/>
            <p:nvPr/>
          </p:nvSpPr>
          <p:spPr>
            <a:xfrm>
              <a:off x="-739776" y="4249155"/>
              <a:ext cx="508000" cy="2301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10kg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58CCB12C-AD8D-4C5B-9F96-CA510CEFC696}"/>
                </a:ext>
              </a:extLst>
            </p:cNvPr>
            <p:cNvSpPr txBox="1"/>
            <p:nvPr/>
          </p:nvSpPr>
          <p:spPr>
            <a:xfrm>
              <a:off x="-827017" y="3159395"/>
              <a:ext cx="676094" cy="155502"/>
            </a:xfrm>
            <a:prstGeom prst="rect">
              <a:avLst/>
            </a:prstGeom>
            <a:noFill/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美味しい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11E263F-E5ED-4197-BAF8-972FBF5181D7}"/>
              </a:ext>
            </a:extLst>
          </p:cNvPr>
          <p:cNvGrpSpPr/>
          <p:nvPr/>
        </p:nvGrpSpPr>
        <p:grpSpPr>
          <a:xfrm>
            <a:off x="6980769" y="1065418"/>
            <a:ext cx="1877046" cy="2328650"/>
            <a:chOff x="2227517" y="86092"/>
            <a:chExt cx="1671678" cy="207387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DD05C73-0B9D-4DE2-86F9-D35953AD4A18}"/>
                </a:ext>
              </a:extLst>
            </p:cNvPr>
            <p:cNvGrpSpPr/>
            <p:nvPr/>
          </p:nvGrpSpPr>
          <p:grpSpPr>
            <a:xfrm>
              <a:off x="2227517" y="86092"/>
              <a:ext cx="1671678" cy="2073872"/>
              <a:chOff x="1052314" y="3564442"/>
              <a:chExt cx="2135820" cy="2649684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963831F-C5DC-4AC1-8096-23F701A7C3B2}"/>
                  </a:ext>
                </a:extLst>
              </p:cNvPr>
              <p:cNvSpPr/>
              <p:nvPr/>
            </p:nvSpPr>
            <p:spPr bwMode="auto">
              <a:xfrm>
                <a:off x="1052314" y="3564442"/>
                <a:ext cx="2135820" cy="2649684"/>
              </a:xfrm>
              <a:custGeom>
                <a:avLst/>
                <a:gdLst>
                  <a:gd name="connsiteX0" fmla="*/ 2074286 w 2135820"/>
                  <a:gd name="connsiteY0" fmla="*/ 0 h 2649684"/>
                  <a:gd name="connsiteX1" fmla="*/ 2073990 w 2135820"/>
                  <a:gd name="connsiteY1" fmla="*/ 3026 h 2649684"/>
                  <a:gd name="connsiteX2" fmla="*/ 2054406 w 2135820"/>
                  <a:gd name="connsiteY2" fmla="*/ 271043 h 2649684"/>
                  <a:gd name="connsiteX3" fmla="*/ 2052595 w 2135820"/>
                  <a:gd name="connsiteY3" fmla="*/ 304700 h 2649684"/>
                  <a:gd name="connsiteX4" fmla="*/ 2057596 w 2135820"/>
                  <a:gd name="connsiteY4" fmla="*/ 320240 h 2649684"/>
                  <a:gd name="connsiteX5" fmla="*/ 2135820 w 2135820"/>
                  <a:gd name="connsiteY5" fmla="*/ 1322211 h 2649684"/>
                  <a:gd name="connsiteX6" fmla="*/ 2057596 w 2135820"/>
                  <a:gd name="connsiteY6" fmla="*/ 2324183 h 2649684"/>
                  <a:gd name="connsiteX7" fmla="*/ 2056494 w 2135820"/>
                  <a:gd name="connsiteY7" fmla="*/ 2327608 h 2649684"/>
                  <a:gd name="connsiteX8" fmla="*/ 2063639 w 2135820"/>
                  <a:gd name="connsiteY8" fmla="*/ 2435498 h 2649684"/>
                  <a:gd name="connsiteX9" fmla="*/ 2073990 w 2135820"/>
                  <a:gd name="connsiteY9" fmla="*/ 2564101 h 2649684"/>
                  <a:gd name="connsiteX10" fmla="*/ 2082330 w 2135820"/>
                  <a:gd name="connsiteY10" fmla="*/ 2649684 h 2649684"/>
                  <a:gd name="connsiteX11" fmla="*/ 2073670 w 2135820"/>
                  <a:gd name="connsiteY11" fmla="*/ 2649150 h 2649684"/>
                  <a:gd name="connsiteX12" fmla="*/ 1052467 w 2135820"/>
                  <a:gd name="connsiteY12" fmla="*/ 2623440 h 2649684"/>
                  <a:gd name="connsiteX13" fmla="*/ 181858 w 2135820"/>
                  <a:gd name="connsiteY13" fmla="*/ 2641609 h 2649684"/>
                  <a:gd name="connsiteX14" fmla="*/ 83069 w 2135820"/>
                  <a:gd name="connsiteY14" fmla="*/ 2646556 h 2649684"/>
                  <a:gd name="connsiteX15" fmla="*/ 91104 w 2135820"/>
                  <a:gd name="connsiteY15" fmla="*/ 2564100 h 2649684"/>
                  <a:gd name="connsiteX16" fmla="*/ 101455 w 2135820"/>
                  <a:gd name="connsiteY16" fmla="*/ 2435497 h 2649684"/>
                  <a:gd name="connsiteX17" fmla="*/ 104444 w 2135820"/>
                  <a:gd name="connsiteY17" fmla="*/ 2390368 h 2649684"/>
                  <a:gd name="connsiteX18" fmla="*/ 102266 w 2135820"/>
                  <a:gd name="connsiteY18" fmla="*/ 2387546 h 2649684"/>
                  <a:gd name="connsiteX19" fmla="*/ 0 w 2135820"/>
                  <a:gd name="connsiteY19" fmla="*/ 1322211 h 2649684"/>
                  <a:gd name="connsiteX20" fmla="*/ 102266 w 2135820"/>
                  <a:gd name="connsiteY20" fmla="*/ 256877 h 2649684"/>
                  <a:gd name="connsiteX21" fmla="*/ 109014 w 2135820"/>
                  <a:gd name="connsiteY21" fmla="*/ 248133 h 2649684"/>
                  <a:gd name="connsiteX22" fmla="*/ 91105 w 2135820"/>
                  <a:gd name="connsiteY22" fmla="*/ 3034 h 2649684"/>
                  <a:gd name="connsiteX23" fmla="*/ 181858 w 2135820"/>
                  <a:gd name="connsiteY23" fmla="*/ 7577 h 2649684"/>
                  <a:gd name="connsiteX24" fmla="*/ 1052467 w 2135820"/>
                  <a:gd name="connsiteY24" fmla="*/ 25747 h 2649684"/>
                  <a:gd name="connsiteX25" fmla="*/ 2073670 w 2135820"/>
                  <a:gd name="connsiteY25" fmla="*/ 37 h 2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135820" h="2649684">
                    <a:moveTo>
                      <a:pt x="2074286" y="0"/>
                    </a:moveTo>
                    <a:lnTo>
                      <a:pt x="2073990" y="3026"/>
                    </a:lnTo>
                    <a:cubicBezTo>
                      <a:pt x="2066734" y="84956"/>
                      <a:pt x="2060171" y="174699"/>
                      <a:pt x="2054406" y="271043"/>
                    </a:cubicBezTo>
                    <a:lnTo>
                      <a:pt x="2052595" y="304700"/>
                    </a:lnTo>
                    <a:lnTo>
                      <a:pt x="2057596" y="320240"/>
                    </a:lnTo>
                    <a:cubicBezTo>
                      <a:pt x="2103565" y="485320"/>
                      <a:pt x="2135820" y="871785"/>
                      <a:pt x="2135820" y="1322211"/>
                    </a:cubicBezTo>
                    <a:cubicBezTo>
                      <a:pt x="2135820" y="1772638"/>
                      <a:pt x="2103565" y="2159102"/>
                      <a:pt x="2057596" y="2324183"/>
                    </a:cubicBezTo>
                    <a:lnTo>
                      <a:pt x="2056494" y="2327608"/>
                    </a:lnTo>
                    <a:lnTo>
                      <a:pt x="2063639" y="2435498"/>
                    </a:lnTo>
                    <a:cubicBezTo>
                      <a:pt x="2066907" y="2480218"/>
                      <a:pt x="2070362" y="2523137"/>
                      <a:pt x="2073990" y="2564101"/>
                    </a:cubicBezTo>
                    <a:lnTo>
                      <a:pt x="2082330" y="2649684"/>
                    </a:lnTo>
                    <a:lnTo>
                      <a:pt x="2073670" y="2649150"/>
                    </a:lnTo>
                    <a:cubicBezTo>
                      <a:pt x="1782161" y="2632918"/>
                      <a:pt x="1430744" y="2623440"/>
                      <a:pt x="1052467" y="2623440"/>
                    </a:cubicBezTo>
                    <a:cubicBezTo>
                      <a:pt x="737237" y="2623440"/>
                      <a:pt x="440657" y="2630022"/>
                      <a:pt x="181858" y="2641609"/>
                    </a:cubicBezTo>
                    <a:lnTo>
                      <a:pt x="83069" y="2646556"/>
                    </a:lnTo>
                    <a:lnTo>
                      <a:pt x="91104" y="2564100"/>
                    </a:lnTo>
                    <a:cubicBezTo>
                      <a:pt x="94731" y="2523135"/>
                      <a:pt x="98186" y="2480217"/>
                      <a:pt x="101455" y="2435497"/>
                    </a:cubicBezTo>
                    <a:lnTo>
                      <a:pt x="104444" y="2390368"/>
                    </a:lnTo>
                    <a:lnTo>
                      <a:pt x="102266" y="2387546"/>
                    </a:lnTo>
                    <a:cubicBezTo>
                      <a:pt x="43902" y="2286147"/>
                      <a:pt x="0" y="1847709"/>
                      <a:pt x="0" y="1322211"/>
                    </a:cubicBezTo>
                    <a:cubicBezTo>
                      <a:pt x="0" y="796713"/>
                      <a:pt x="43902" y="358275"/>
                      <a:pt x="102266" y="256877"/>
                    </a:cubicBezTo>
                    <a:lnTo>
                      <a:pt x="109014" y="248133"/>
                    </a:lnTo>
                    <a:lnTo>
                      <a:pt x="91105" y="3034"/>
                    </a:lnTo>
                    <a:lnTo>
                      <a:pt x="181858" y="7577"/>
                    </a:lnTo>
                    <a:cubicBezTo>
                      <a:pt x="440657" y="19165"/>
                      <a:pt x="737237" y="25747"/>
                      <a:pt x="1052467" y="25747"/>
                    </a:cubicBezTo>
                    <a:cubicBezTo>
                      <a:pt x="1430744" y="25747"/>
                      <a:pt x="1782161" y="16268"/>
                      <a:pt x="2073670" y="37"/>
                    </a:cubicBezTo>
                    <a:close/>
                  </a:path>
                </a:pathLst>
              </a:custGeom>
              <a:solidFill>
                <a:srgbClr val="FFC3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6675686B-70AE-40D2-85FE-1CF848D54279}"/>
                  </a:ext>
                </a:extLst>
              </p:cNvPr>
              <p:cNvSpPr/>
              <p:nvPr/>
            </p:nvSpPr>
            <p:spPr bwMode="auto">
              <a:xfrm rot="16200000">
                <a:off x="2096243" y="2888725"/>
                <a:ext cx="69854" cy="1757461"/>
              </a:xfrm>
              <a:custGeom>
                <a:avLst/>
                <a:gdLst>
                  <a:gd name="connsiteX0" fmla="*/ 0 w 185434"/>
                  <a:gd name="connsiteY0" fmla="*/ 2048735 h 2048735"/>
                  <a:gd name="connsiteX1" fmla="*/ 25937 w 185434"/>
                  <a:gd name="connsiteY1" fmla="*/ 1932002 h 2048735"/>
                  <a:gd name="connsiteX2" fmla="*/ 94859 w 185434"/>
                  <a:gd name="connsiteY2" fmla="*/ 1024367 h 2048735"/>
                  <a:gd name="connsiteX3" fmla="*/ 25937 w 185434"/>
                  <a:gd name="connsiteY3" fmla="*/ 116732 h 2048735"/>
                  <a:gd name="connsiteX4" fmla="*/ 1 w 185434"/>
                  <a:gd name="connsiteY4" fmla="*/ 0 h 2048735"/>
                  <a:gd name="connsiteX5" fmla="*/ 41716 w 185434"/>
                  <a:gd name="connsiteY5" fmla="*/ 57730 h 2048735"/>
                  <a:gd name="connsiteX6" fmla="*/ 185434 w 185434"/>
                  <a:gd name="connsiteY6" fmla="*/ 1024367 h 2048735"/>
                  <a:gd name="connsiteX7" fmla="*/ 41716 w 185434"/>
                  <a:gd name="connsiteY7" fmla="*/ 1991004 h 204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434" h="2048735">
                    <a:moveTo>
                      <a:pt x="0" y="2048735"/>
                    </a:moveTo>
                    <a:lnTo>
                      <a:pt x="25937" y="1932002"/>
                    </a:lnTo>
                    <a:cubicBezTo>
                      <a:pt x="68521" y="1699718"/>
                      <a:pt x="94859" y="1378820"/>
                      <a:pt x="94859" y="1024367"/>
                    </a:cubicBezTo>
                    <a:cubicBezTo>
                      <a:pt x="94859" y="669913"/>
                      <a:pt x="68521" y="349016"/>
                      <a:pt x="25937" y="116732"/>
                    </a:cubicBezTo>
                    <a:lnTo>
                      <a:pt x="1" y="0"/>
                    </a:lnTo>
                    <a:lnTo>
                      <a:pt x="41716" y="57730"/>
                    </a:lnTo>
                    <a:cubicBezTo>
                      <a:pt x="126173" y="216989"/>
                      <a:pt x="185434" y="589825"/>
                      <a:pt x="185434" y="1024367"/>
                    </a:cubicBezTo>
                    <a:cubicBezTo>
                      <a:pt x="185434" y="1458910"/>
                      <a:pt x="126173" y="1831745"/>
                      <a:pt x="41716" y="199100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45033C34-A9A5-4DB4-9205-B4F790F68240}"/>
                  </a:ext>
                </a:extLst>
              </p:cNvPr>
              <p:cNvSpPr/>
              <p:nvPr/>
            </p:nvSpPr>
            <p:spPr bwMode="auto">
              <a:xfrm rot="5400000">
                <a:off x="2096242" y="5113767"/>
                <a:ext cx="69854" cy="1757461"/>
              </a:xfrm>
              <a:custGeom>
                <a:avLst/>
                <a:gdLst>
                  <a:gd name="connsiteX0" fmla="*/ 0 w 185434"/>
                  <a:gd name="connsiteY0" fmla="*/ 2048735 h 2048735"/>
                  <a:gd name="connsiteX1" fmla="*/ 25937 w 185434"/>
                  <a:gd name="connsiteY1" fmla="*/ 1932002 h 2048735"/>
                  <a:gd name="connsiteX2" fmla="*/ 94859 w 185434"/>
                  <a:gd name="connsiteY2" fmla="*/ 1024367 h 2048735"/>
                  <a:gd name="connsiteX3" fmla="*/ 25937 w 185434"/>
                  <a:gd name="connsiteY3" fmla="*/ 116732 h 2048735"/>
                  <a:gd name="connsiteX4" fmla="*/ 1 w 185434"/>
                  <a:gd name="connsiteY4" fmla="*/ 0 h 2048735"/>
                  <a:gd name="connsiteX5" fmla="*/ 41716 w 185434"/>
                  <a:gd name="connsiteY5" fmla="*/ 57730 h 2048735"/>
                  <a:gd name="connsiteX6" fmla="*/ 185434 w 185434"/>
                  <a:gd name="connsiteY6" fmla="*/ 1024367 h 2048735"/>
                  <a:gd name="connsiteX7" fmla="*/ 41716 w 185434"/>
                  <a:gd name="connsiteY7" fmla="*/ 1991004 h 204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434" h="2048735">
                    <a:moveTo>
                      <a:pt x="0" y="2048735"/>
                    </a:moveTo>
                    <a:lnTo>
                      <a:pt x="25937" y="1932002"/>
                    </a:lnTo>
                    <a:cubicBezTo>
                      <a:pt x="68521" y="1699718"/>
                      <a:pt x="94859" y="1378820"/>
                      <a:pt x="94859" y="1024367"/>
                    </a:cubicBezTo>
                    <a:cubicBezTo>
                      <a:pt x="94859" y="669913"/>
                      <a:pt x="68521" y="349016"/>
                      <a:pt x="25937" y="116732"/>
                    </a:cubicBezTo>
                    <a:lnTo>
                      <a:pt x="1" y="0"/>
                    </a:lnTo>
                    <a:lnTo>
                      <a:pt x="41716" y="57730"/>
                    </a:lnTo>
                    <a:cubicBezTo>
                      <a:pt x="126173" y="216989"/>
                      <a:pt x="185434" y="589825"/>
                      <a:pt x="185434" y="1024367"/>
                    </a:cubicBezTo>
                    <a:cubicBezTo>
                      <a:pt x="185434" y="1458910"/>
                      <a:pt x="126173" y="1831745"/>
                      <a:pt x="41716" y="199100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99422EB2-1575-4ED0-B4A2-6A87C7F1CE06}"/>
                </a:ext>
              </a:extLst>
            </p:cNvPr>
            <p:cNvSpPr/>
            <p:nvPr/>
          </p:nvSpPr>
          <p:spPr>
            <a:xfrm>
              <a:off x="2506343" y="759052"/>
              <a:ext cx="1102362" cy="737918"/>
            </a:xfrm>
            <a:prstGeom prst="roundRect">
              <a:avLst>
                <a:gd name="adj" fmla="val 31159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A3202597-059F-45C4-99C4-1E587D28D429}"/>
                </a:ext>
              </a:extLst>
            </p:cNvPr>
            <p:cNvSpPr txBox="1"/>
            <p:nvPr/>
          </p:nvSpPr>
          <p:spPr>
            <a:xfrm>
              <a:off x="2817923" y="1684080"/>
              <a:ext cx="508000" cy="2301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10kg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F32E1617-DAE8-4871-A029-E60C931B8DFD}"/>
                </a:ext>
              </a:extLst>
            </p:cNvPr>
            <p:cNvSpPr txBox="1"/>
            <p:nvPr/>
          </p:nvSpPr>
          <p:spPr>
            <a:xfrm>
              <a:off x="2646473" y="947850"/>
              <a:ext cx="850900" cy="36714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36F3D9A3-C992-46DC-847F-1D7CE1A2587B}"/>
                </a:ext>
              </a:extLst>
            </p:cNvPr>
            <p:cNvSpPr txBox="1"/>
            <p:nvPr/>
          </p:nvSpPr>
          <p:spPr>
            <a:xfrm>
              <a:off x="2719477" y="544689"/>
              <a:ext cx="676094" cy="155502"/>
            </a:xfrm>
            <a:prstGeom prst="rect">
              <a:avLst/>
            </a:prstGeom>
            <a:noFill/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無洗米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DE145F2-39E5-4D9F-B242-1F865F5E43E4}"/>
              </a:ext>
            </a:extLst>
          </p:cNvPr>
          <p:cNvGrpSpPr/>
          <p:nvPr/>
        </p:nvGrpSpPr>
        <p:grpSpPr>
          <a:xfrm>
            <a:off x="4099478" y="1065731"/>
            <a:ext cx="1758464" cy="2322922"/>
            <a:chOff x="406539" y="86092"/>
            <a:chExt cx="1566070" cy="2068770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1DF3F9E6-6CE7-4244-A064-C9C6F4A179B7}"/>
                </a:ext>
              </a:extLst>
            </p:cNvPr>
            <p:cNvGrpSpPr/>
            <p:nvPr/>
          </p:nvGrpSpPr>
          <p:grpSpPr>
            <a:xfrm>
              <a:off x="406539" y="86092"/>
              <a:ext cx="1566070" cy="2068770"/>
              <a:chOff x="2469434" y="2505749"/>
              <a:chExt cx="1566070" cy="2068770"/>
            </a:xfrm>
            <a:solidFill>
              <a:srgbClr val="FFC000"/>
            </a:solidFill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D732C4D-D681-4F04-A8A6-E164898C4513}"/>
                  </a:ext>
                </a:extLst>
              </p:cNvPr>
              <p:cNvSpPr/>
              <p:nvPr/>
            </p:nvSpPr>
            <p:spPr>
              <a:xfrm flipV="1">
                <a:off x="2469434" y="2505749"/>
                <a:ext cx="1566070" cy="2068770"/>
              </a:xfrm>
              <a:custGeom>
                <a:avLst/>
                <a:gdLst>
                  <a:gd name="connsiteX0" fmla="*/ 1698 w 1566070"/>
                  <a:gd name="connsiteY0" fmla="*/ 2068770 h 2068770"/>
                  <a:gd name="connsiteX1" fmla="*/ 155815 w 1566070"/>
                  <a:gd name="connsiteY1" fmla="*/ 2061570 h 2068770"/>
                  <a:gd name="connsiteX2" fmla="*/ 784530 w 1566070"/>
                  <a:gd name="connsiteY2" fmla="*/ 2052775 h 2068770"/>
                  <a:gd name="connsiteX3" fmla="*/ 1413245 w 1566070"/>
                  <a:gd name="connsiteY3" fmla="*/ 2061570 h 2068770"/>
                  <a:gd name="connsiteX4" fmla="*/ 1564339 w 1566070"/>
                  <a:gd name="connsiteY4" fmla="*/ 2068629 h 2068770"/>
                  <a:gd name="connsiteX5" fmla="*/ 1498740 w 1566070"/>
                  <a:gd name="connsiteY5" fmla="*/ 1806231 h 2068770"/>
                  <a:gd name="connsiteX6" fmla="*/ 1509762 w 1566070"/>
                  <a:gd name="connsiteY6" fmla="*/ 1764960 h 2068770"/>
                  <a:gd name="connsiteX7" fmla="*/ 1566070 w 1566070"/>
                  <a:gd name="connsiteY7" fmla="*/ 1034385 h 2068770"/>
                  <a:gd name="connsiteX8" fmla="*/ 1509762 w 1566070"/>
                  <a:gd name="connsiteY8" fmla="*/ 303810 h 2068770"/>
                  <a:gd name="connsiteX9" fmla="*/ 1498740 w 1566070"/>
                  <a:gd name="connsiteY9" fmla="*/ 262539 h 2068770"/>
                  <a:gd name="connsiteX10" fmla="*/ 1564339 w 1566070"/>
                  <a:gd name="connsiteY10" fmla="*/ 141 h 2068770"/>
                  <a:gd name="connsiteX11" fmla="*/ 1413245 w 1566070"/>
                  <a:gd name="connsiteY11" fmla="*/ 7200 h 2068770"/>
                  <a:gd name="connsiteX12" fmla="*/ 784530 w 1566070"/>
                  <a:gd name="connsiteY12" fmla="*/ 15995 h 2068770"/>
                  <a:gd name="connsiteX13" fmla="*/ 155815 w 1566070"/>
                  <a:gd name="connsiteY13" fmla="*/ 7200 h 2068770"/>
                  <a:gd name="connsiteX14" fmla="*/ 1698 w 1566070"/>
                  <a:gd name="connsiteY14" fmla="*/ 0 h 2068770"/>
                  <a:gd name="connsiteX15" fmla="*/ 67332 w 1566070"/>
                  <a:gd name="connsiteY15" fmla="*/ 262535 h 2068770"/>
                  <a:gd name="connsiteX16" fmla="*/ 56308 w 1566070"/>
                  <a:gd name="connsiteY16" fmla="*/ 303810 h 2068770"/>
                  <a:gd name="connsiteX17" fmla="*/ 0 w 1566070"/>
                  <a:gd name="connsiteY17" fmla="*/ 1034385 h 2068770"/>
                  <a:gd name="connsiteX18" fmla="*/ 56308 w 1566070"/>
                  <a:gd name="connsiteY18" fmla="*/ 1764960 h 2068770"/>
                  <a:gd name="connsiteX19" fmla="*/ 67332 w 1566070"/>
                  <a:gd name="connsiteY19" fmla="*/ 1806235 h 206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66070" h="2068770">
                    <a:moveTo>
                      <a:pt x="1698" y="2068770"/>
                    </a:moveTo>
                    <a:lnTo>
                      <a:pt x="155815" y="2061570"/>
                    </a:lnTo>
                    <a:cubicBezTo>
                      <a:pt x="349057" y="2055907"/>
                      <a:pt x="561515" y="2052775"/>
                      <a:pt x="784530" y="2052775"/>
                    </a:cubicBezTo>
                    <a:cubicBezTo>
                      <a:pt x="1007545" y="2052775"/>
                      <a:pt x="1220003" y="2055907"/>
                      <a:pt x="1413245" y="2061570"/>
                    </a:cubicBezTo>
                    <a:lnTo>
                      <a:pt x="1564339" y="2068629"/>
                    </a:lnTo>
                    <a:lnTo>
                      <a:pt x="1498740" y="1806231"/>
                    </a:lnTo>
                    <a:lnTo>
                      <a:pt x="1509762" y="1764960"/>
                    </a:lnTo>
                    <a:cubicBezTo>
                      <a:pt x="1543734" y="1606630"/>
                      <a:pt x="1566070" y="1338502"/>
                      <a:pt x="1566070" y="1034385"/>
                    </a:cubicBezTo>
                    <a:cubicBezTo>
                      <a:pt x="1566070" y="730268"/>
                      <a:pt x="1543734" y="462140"/>
                      <a:pt x="1509762" y="303810"/>
                    </a:cubicBezTo>
                    <a:lnTo>
                      <a:pt x="1498740" y="262539"/>
                    </a:lnTo>
                    <a:lnTo>
                      <a:pt x="1564339" y="141"/>
                    </a:lnTo>
                    <a:lnTo>
                      <a:pt x="1413245" y="7200"/>
                    </a:lnTo>
                    <a:cubicBezTo>
                      <a:pt x="1220003" y="12863"/>
                      <a:pt x="1007545" y="15995"/>
                      <a:pt x="784530" y="15995"/>
                    </a:cubicBezTo>
                    <a:cubicBezTo>
                      <a:pt x="561515" y="15995"/>
                      <a:pt x="349057" y="12863"/>
                      <a:pt x="155815" y="7200"/>
                    </a:cubicBezTo>
                    <a:lnTo>
                      <a:pt x="1698" y="0"/>
                    </a:lnTo>
                    <a:lnTo>
                      <a:pt x="67332" y="262535"/>
                    </a:lnTo>
                    <a:lnTo>
                      <a:pt x="56308" y="303810"/>
                    </a:lnTo>
                    <a:cubicBezTo>
                      <a:pt x="22336" y="462140"/>
                      <a:pt x="0" y="730268"/>
                      <a:pt x="0" y="1034385"/>
                    </a:cubicBezTo>
                    <a:cubicBezTo>
                      <a:pt x="0" y="1338502"/>
                      <a:pt x="22336" y="1606630"/>
                      <a:pt x="56308" y="1764960"/>
                    </a:cubicBezTo>
                    <a:lnTo>
                      <a:pt x="67332" y="1806235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C09A1EEE-4AD9-41AC-9A2A-B7962994DCF5}"/>
                  </a:ext>
                </a:extLst>
              </p:cNvPr>
              <p:cNvSpPr/>
              <p:nvPr/>
            </p:nvSpPr>
            <p:spPr>
              <a:xfrm flipV="1">
                <a:off x="2469434" y="2505750"/>
                <a:ext cx="1562641" cy="120563"/>
              </a:xfrm>
              <a:custGeom>
                <a:avLst/>
                <a:gdLst>
                  <a:gd name="connsiteX0" fmla="*/ 0 w 1562641"/>
                  <a:gd name="connsiteY0" fmla="*/ 120563 h 120563"/>
                  <a:gd name="connsiteX1" fmla="*/ 154117 w 1562641"/>
                  <a:gd name="connsiteY1" fmla="*/ 113363 h 120563"/>
                  <a:gd name="connsiteX2" fmla="*/ 782832 w 1562641"/>
                  <a:gd name="connsiteY2" fmla="*/ 104568 h 120563"/>
                  <a:gd name="connsiteX3" fmla="*/ 1411547 w 1562641"/>
                  <a:gd name="connsiteY3" fmla="*/ 113363 h 120563"/>
                  <a:gd name="connsiteX4" fmla="*/ 1562641 w 1562641"/>
                  <a:gd name="connsiteY4" fmla="*/ 120422 h 120563"/>
                  <a:gd name="connsiteX5" fmla="*/ 1536190 w 1562641"/>
                  <a:gd name="connsiteY5" fmla="*/ 14618 h 120563"/>
                  <a:gd name="connsiteX6" fmla="*/ 1411547 w 1562641"/>
                  <a:gd name="connsiteY6" fmla="*/ 8795 h 120563"/>
                  <a:gd name="connsiteX7" fmla="*/ 782832 w 1562641"/>
                  <a:gd name="connsiteY7" fmla="*/ 0 h 120563"/>
                  <a:gd name="connsiteX8" fmla="*/ 154117 w 1562641"/>
                  <a:gd name="connsiteY8" fmla="*/ 8795 h 120563"/>
                  <a:gd name="connsiteX9" fmla="*/ 26451 w 1562641"/>
                  <a:gd name="connsiteY9" fmla="*/ 14759 h 120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62641" h="120563">
                    <a:moveTo>
                      <a:pt x="0" y="120563"/>
                    </a:moveTo>
                    <a:lnTo>
                      <a:pt x="154117" y="113363"/>
                    </a:lnTo>
                    <a:cubicBezTo>
                      <a:pt x="347359" y="107700"/>
                      <a:pt x="559817" y="104568"/>
                      <a:pt x="782832" y="104568"/>
                    </a:cubicBezTo>
                    <a:cubicBezTo>
                      <a:pt x="1005847" y="104568"/>
                      <a:pt x="1218305" y="107700"/>
                      <a:pt x="1411547" y="113363"/>
                    </a:cubicBezTo>
                    <a:lnTo>
                      <a:pt x="1562641" y="120422"/>
                    </a:lnTo>
                    <a:lnTo>
                      <a:pt x="1536190" y="14618"/>
                    </a:lnTo>
                    <a:lnTo>
                      <a:pt x="1411547" y="8795"/>
                    </a:lnTo>
                    <a:cubicBezTo>
                      <a:pt x="1218305" y="3132"/>
                      <a:pt x="1005847" y="0"/>
                      <a:pt x="782832" y="0"/>
                    </a:cubicBezTo>
                    <a:cubicBezTo>
                      <a:pt x="559817" y="0"/>
                      <a:pt x="347359" y="3132"/>
                      <a:pt x="154117" y="8795"/>
                    </a:cubicBezTo>
                    <a:lnTo>
                      <a:pt x="26451" y="14759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4208F38-4F89-4211-BFC4-BF295C62F95C}"/>
                  </a:ext>
                </a:extLst>
              </p:cNvPr>
              <p:cNvSpPr/>
              <p:nvPr/>
            </p:nvSpPr>
            <p:spPr>
              <a:xfrm>
                <a:off x="2469434" y="4453956"/>
                <a:ext cx="1562641" cy="120563"/>
              </a:xfrm>
              <a:custGeom>
                <a:avLst/>
                <a:gdLst>
                  <a:gd name="connsiteX0" fmla="*/ 0 w 1562641"/>
                  <a:gd name="connsiteY0" fmla="*/ 120563 h 120563"/>
                  <a:gd name="connsiteX1" fmla="*/ 154117 w 1562641"/>
                  <a:gd name="connsiteY1" fmla="*/ 113363 h 120563"/>
                  <a:gd name="connsiteX2" fmla="*/ 782832 w 1562641"/>
                  <a:gd name="connsiteY2" fmla="*/ 104568 h 120563"/>
                  <a:gd name="connsiteX3" fmla="*/ 1411547 w 1562641"/>
                  <a:gd name="connsiteY3" fmla="*/ 113363 h 120563"/>
                  <a:gd name="connsiteX4" fmla="*/ 1562641 w 1562641"/>
                  <a:gd name="connsiteY4" fmla="*/ 120422 h 120563"/>
                  <a:gd name="connsiteX5" fmla="*/ 1536190 w 1562641"/>
                  <a:gd name="connsiteY5" fmla="*/ 14618 h 120563"/>
                  <a:gd name="connsiteX6" fmla="*/ 1411547 w 1562641"/>
                  <a:gd name="connsiteY6" fmla="*/ 8795 h 120563"/>
                  <a:gd name="connsiteX7" fmla="*/ 782832 w 1562641"/>
                  <a:gd name="connsiteY7" fmla="*/ 0 h 120563"/>
                  <a:gd name="connsiteX8" fmla="*/ 154117 w 1562641"/>
                  <a:gd name="connsiteY8" fmla="*/ 8795 h 120563"/>
                  <a:gd name="connsiteX9" fmla="*/ 26451 w 1562641"/>
                  <a:gd name="connsiteY9" fmla="*/ 14759 h 120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62641" h="120563">
                    <a:moveTo>
                      <a:pt x="0" y="120563"/>
                    </a:moveTo>
                    <a:lnTo>
                      <a:pt x="154117" y="113363"/>
                    </a:lnTo>
                    <a:cubicBezTo>
                      <a:pt x="347359" y="107700"/>
                      <a:pt x="559817" y="104568"/>
                      <a:pt x="782832" y="104568"/>
                    </a:cubicBezTo>
                    <a:cubicBezTo>
                      <a:pt x="1005847" y="104568"/>
                      <a:pt x="1218305" y="107700"/>
                      <a:pt x="1411547" y="113363"/>
                    </a:cubicBezTo>
                    <a:lnTo>
                      <a:pt x="1562641" y="120422"/>
                    </a:lnTo>
                    <a:lnTo>
                      <a:pt x="1536190" y="14618"/>
                    </a:lnTo>
                    <a:lnTo>
                      <a:pt x="1411547" y="8795"/>
                    </a:lnTo>
                    <a:cubicBezTo>
                      <a:pt x="1218305" y="3132"/>
                      <a:pt x="1005847" y="0"/>
                      <a:pt x="782832" y="0"/>
                    </a:cubicBezTo>
                    <a:cubicBezTo>
                      <a:pt x="559817" y="0"/>
                      <a:pt x="347359" y="3132"/>
                      <a:pt x="154117" y="8795"/>
                    </a:cubicBezTo>
                    <a:lnTo>
                      <a:pt x="26451" y="14759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2F624FD0-37C8-495F-A19B-4150648297EB}"/>
                </a:ext>
              </a:extLst>
            </p:cNvPr>
            <p:cNvSpPr/>
            <p:nvPr/>
          </p:nvSpPr>
          <p:spPr>
            <a:xfrm>
              <a:off x="636678" y="759052"/>
              <a:ext cx="1102362" cy="737918"/>
            </a:xfrm>
            <a:prstGeom prst="roundRect">
              <a:avLst>
                <a:gd name="adj" fmla="val 31159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D2C37EC8-044B-48B4-B29D-CA3DBA85DB4D}"/>
                </a:ext>
              </a:extLst>
            </p:cNvPr>
            <p:cNvSpPr txBox="1"/>
            <p:nvPr/>
          </p:nvSpPr>
          <p:spPr>
            <a:xfrm>
              <a:off x="933859" y="1690105"/>
              <a:ext cx="508000" cy="2301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10kg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36641F0E-9316-4B60-BCDD-901FB59FE492}"/>
                </a:ext>
              </a:extLst>
            </p:cNvPr>
            <p:cNvSpPr txBox="1"/>
            <p:nvPr/>
          </p:nvSpPr>
          <p:spPr>
            <a:xfrm>
              <a:off x="765174" y="947850"/>
              <a:ext cx="850900" cy="36714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37C0AA5B-F833-4E73-BB8F-C557ECAC9156}"/>
                </a:ext>
              </a:extLst>
            </p:cNvPr>
            <p:cNvSpPr txBox="1"/>
            <p:nvPr/>
          </p:nvSpPr>
          <p:spPr>
            <a:xfrm>
              <a:off x="857339" y="544689"/>
              <a:ext cx="676094" cy="155502"/>
            </a:xfrm>
            <a:prstGeom prst="rect">
              <a:avLst/>
            </a:prstGeom>
            <a:noFill/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無洗米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A0957DA-B994-4F8D-93F2-62F8819E1D5B}"/>
              </a:ext>
            </a:extLst>
          </p:cNvPr>
          <p:cNvGrpSpPr/>
          <p:nvPr/>
        </p:nvGrpSpPr>
        <p:grpSpPr>
          <a:xfrm>
            <a:off x="1211036" y="965328"/>
            <a:ext cx="1659888" cy="2434532"/>
            <a:chOff x="-1229996" y="-8207"/>
            <a:chExt cx="1478280" cy="2168171"/>
          </a:xfrm>
        </p:grpSpPr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65B84E1D-E9E9-49F0-8585-898C5C2E436B}"/>
                </a:ext>
              </a:extLst>
            </p:cNvPr>
            <p:cNvSpPr/>
            <p:nvPr/>
          </p:nvSpPr>
          <p:spPr>
            <a:xfrm rot="15300000">
              <a:off x="-615850" y="-162220"/>
              <a:ext cx="64879" cy="705760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台形 21">
              <a:extLst>
                <a:ext uri="{FF2B5EF4-FFF2-40B4-BE49-F238E27FC236}">
                  <a16:creationId xmlns:a16="http://schemas.microsoft.com/office/drawing/2014/main" id="{1BB092A5-1ACE-4A08-B4D8-7D21BB876D30}"/>
                </a:ext>
              </a:extLst>
            </p:cNvPr>
            <p:cNvSpPr/>
            <p:nvPr/>
          </p:nvSpPr>
          <p:spPr>
            <a:xfrm rot="6300000" flipH="1">
              <a:off x="-422969" y="-162220"/>
              <a:ext cx="64879" cy="705760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: 塗りつぶしなし 22">
              <a:extLst>
                <a:ext uri="{FF2B5EF4-FFF2-40B4-BE49-F238E27FC236}">
                  <a16:creationId xmlns:a16="http://schemas.microsoft.com/office/drawing/2014/main" id="{A3145528-F202-4CCF-BE11-6ED0BE858F97}"/>
                </a:ext>
              </a:extLst>
            </p:cNvPr>
            <p:cNvSpPr/>
            <p:nvPr/>
          </p:nvSpPr>
          <p:spPr>
            <a:xfrm rot="2700000">
              <a:off x="-684062" y="63728"/>
              <a:ext cx="233362" cy="89491"/>
            </a:xfrm>
            <a:prstGeom prst="donut">
              <a:avLst>
                <a:gd name="adj" fmla="val 3055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円: 塗りつぶしなし 23">
              <a:extLst>
                <a:ext uri="{FF2B5EF4-FFF2-40B4-BE49-F238E27FC236}">
                  <a16:creationId xmlns:a16="http://schemas.microsoft.com/office/drawing/2014/main" id="{F3403729-2352-497F-8E52-ED2E9DF11D12}"/>
                </a:ext>
              </a:extLst>
            </p:cNvPr>
            <p:cNvSpPr/>
            <p:nvPr/>
          </p:nvSpPr>
          <p:spPr>
            <a:xfrm rot="18900000" flipH="1">
              <a:off x="-529871" y="73543"/>
              <a:ext cx="233362" cy="77995"/>
            </a:xfrm>
            <a:prstGeom prst="donut">
              <a:avLst>
                <a:gd name="adj" fmla="val 3055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7A6D1950-59DD-4FFD-9DF7-C59CF389D7C9}"/>
                </a:ext>
              </a:extLst>
            </p:cNvPr>
            <p:cNvSpPr/>
            <p:nvPr/>
          </p:nvSpPr>
          <p:spPr>
            <a:xfrm>
              <a:off x="-522287" y="108474"/>
              <a:ext cx="66674" cy="105532"/>
            </a:xfrm>
            <a:prstGeom prst="roundRect">
              <a:avLst>
                <a:gd name="adj" fmla="val 32462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CA7C139-FE67-4BBB-89F3-E51FBAEDF1DE}"/>
                </a:ext>
              </a:extLst>
            </p:cNvPr>
            <p:cNvSpPr/>
            <p:nvPr/>
          </p:nvSpPr>
          <p:spPr>
            <a:xfrm>
              <a:off x="-1229996" y="241041"/>
              <a:ext cx="1478280" cy="1918923"/>
            </a:xfrm>
            <a:custGeom>
              <a:avLst/>
              <a:gdLst>
                <a:gd name="connsiteX0" fmla="*/ 327660 w 1478280"/>
                <a:gd name="connsiteY0" fmla="*/ 0 h 1918923"/>
                <a:gd name="connsiteX1" fmla="*/ 327660 w 1478280"/>
                <a:gd name="connsiteY1" fmla="*/ 191530 h 1918923"/>
                <a:gd name="connsiteX2" fmla="*/ 331438 w 1478280"/>
                <a:gd name="connsiteY2" fmla="*/ 190556 h 1918923"/>
                <a:gd name="connsiteX3" fmla="*/ 739141 w 1478280"/>
                <a:gd name="connsiteY3" fmla="*/ 154627 h 1918923"/>
                <a:gd name="connsiteX4" fmla="*/ 1146845 w 1478280"/>
                <a:gd name="connsiteY4" fmla="*/ 190556 h 1918923"/>
                <a:gd name="connsiteX5" fmla="*/ 1150620 w 1478280"/>
                <a:gd name="connsiteY5" fmla="*/ 191529 h 1918923"/>
                <a:gd name="connsiteX6" fmla="*/ 1150621 w 1478280"/>
                <a:gd name="connsiteY6" fmla="*/ 0 h 1918923"/>
                <a:gd name="connsiteX7" fmla="*/ 1174222 w 1478280"/>
                <a:gd name="connsiteY7" fmla="*/ 7326 h 1918923"/>
                <a:gd name="connsiteX8" fmla="*/ 1478280 w 1478280"/>
                <a:gd name="connsiteY8" fmla="*/ 466043 h 1918923"/>
                <a:gd name="connsiteX9" fmla="*/ 1478280 w 1478280"/>
                <a:gd name="connsiteY9" fmla="*/ 1902189 h 1918923"/>
                <a:gd name="connsiteX10" fmla="*/ 1461546 w 1478280"/>
                <a:gd name="connsiteY10" fmla="*/ 1918923 h 1918923"/>
                <a:gd name="connsiteX11" fmla="*/ 16734 w 1478280"/>
                <a:gd name="connsiteY11" fmla="*/ 1918923 h 1918923"/>
                <a:gd name="connsiteX12" fmla="*/ 0 w 1478280"/>
                <a:gd name="connsiteY12" fmla="*/ 1902189 h 1918923"/>
                <a:gd name="connsiteX13" fmla="*/ 0 w 1478280"/>
                <a:gd name="connsiteY13" fmla="*/ 466043 h 1918923"/>
                <a:gd name="connsiteX14" fmla="*/ 304058 w 1478280"/>
                <a:gd name="connsiteY14" fmla="*/ 7326 h 191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78280" h="1918923">
                  <a:moveTo>
                    <a:pt x="327660" y="0"/>
                  </a:moveTo>
                  <a:lnTo>
                    <a:pt x="327660" y="191530"/>
                  </a:lnTo>
                  <a:lnTo>
                    <a:pt x="331438" y="190556"/>
                  </a:lnTo>
                  <a:cubicBezTo>
                    <a:pt x="435778" y="168357"/>
                    <a:pt x="579923" y="154627"/>
                    <a:pt x="739141" y="154627"/>
                  </a:cubicBezTo>
                  <a:cubicBezTo>
                    <a:pt x="898359" y="154627"/>
                    <a:pt x="1042504" y="168357"/>
                    <a:pt x="1146845" y="190556"/>
                  </a:cubicBezTo>
                  <a:lnTo>
                    <a:pt x="1150620" y="191529"/>
                  </a:lnTo>
                  <a:lnTo>
                    <a:pt x="1150621" y="0"/>
                  </a:lnTo>
                  <a:lnTo>
                    <a:pt x="1174222" y="7326"/>
                  </a:lnTo>
                  <a:cubicBezTo>
                    <a:pt x="1352904" y="82902"/>
                    <a:pt x="1478280" y="259831"/>
                    <a:pt x="1478280" y="466043"/>
                  </a:cubicBezTo>
                  <a:lnTo>
                    <a:pt x="1478280" y="1902189"/>
                  </a:lnTo>
                  <a:cubicBezTo>
                    <a:pt x="1478280" y="1911431"/>
                    <a:pt x="1470788" y="1918923"/>
                    <a:pt x="1461546" y="1918923"/>
                  </a:cubicBezTo>
                  <a:lnTo>
                    <a:pt x="16734" y="1918923"/>
                  </a:lnTo>
                  <a:cubicBezTo>
                    <a:pt x="7492" y="1918923"/>
                    <a:pt x="0" y="1911431"/>
                    <a:pt x="0" y="1902189"/>
                  </a:cubicBezTo>
                  <a:lnTo>
                    <a:pt x="0" y="466043"/>
                  </a:lnTo>
                  <a:cubicBezTo>
                    <a:pt x="0" y="259831"/>
                    <a:pt x="125376" y="82902"/>
                    <a:pt x="304058" y="732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9DF69365-7363-40EA-953E-90FB47D17E84}"/>
                </a:ext>
              </a:extLst>
            </p:cNvPr>
            <p:cNvSpPr/>
            <p:nvPr/>
          </p:nvSpPr>
          <p:spPr>
            <a:xfrm>
              <a:off x="-1035687" y="799844"/>
              <a:ext cx="1102362" cy="737918"/>
            </a:xfrm>
            <a:prstGeom prst="roundRect">
              <a:avLst>
                <a:gd name="adj" fmla="val 31159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EE75D477-BF4D-437B-B5F2-6B8F20B0B902}"/>
                </a:ext>
              </a:extLst>
            </p:cNvPr>
            <p:cNvSpPr txBox="1"/>
            <p:nvPr/>
          </p:nvSpPr>
          <p:spPr>
            <a:xfrm>
              <a:off x="-911226" y="985950"/>
              <a:ext cx="850900" cy="36714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8B3602C3-0070-41B3-B235-8CBA008C452D}"/>
                </a:ext>
              </a:extLst>
            </p:cNvPr>
            <p:cNvSpPr txBox="1"/>
            <p:nvPr/>
          </p:nvSpPr>
          <p:spPr>
            <a:xfrm>
              <a:off x="-739776" y="1690105"/>
              <a:ext cx="508000" cy="2301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10kg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328837F-CB66-4F49-B28D-AE95CF1B25CD}"/>
                </a:ext>
              </a:extLst>
            </p:cNvPr>
            <p:cNvSpPr txBox="1"/>
            <p:nvPr/>
          </p:nvSpPr>
          <p:spPr>
            <a:xfrm>
              <a:off x="-827017" y="595489"/>
              <a:ext cx="676094" cy="155502"/>
            </a:xfrm>
            <a:prstGeom prst="rect">
              <a:avLst/>
            </a:prstGeom>
            <a:noFill/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無洗米</a:t>
              </a: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7FE23A3-E892-428B-A438-6BEFAF0B88FE}"/>
              </a:ext>
            </a:extLst>
          </p:cNvPr>
          <p:cNvGrpSpPr/>
          <p:nvPr/>
        </p:nvGrpSpPr>
        <p:grpSpPr>
          <a:xfrm>
            <a:off x="6980769" y="3948318"/>
            <a:ext cx="1877046" cy="2328650"/>
            <a:chOff x="2227517" y="2626092"/>
            <a:chExt cx="1671678" cy="2073872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C5EFA4A1-322C-4D7A-A8BC-CC613D1BDFA2}"/>
                </a:ext>
              </a:extLst>
            </p:cNvPr>
            <p:cNvGrpSpPr/>
            <p:nvPr/>
          </p:nvGrpSpPr>
          <p:grpSpPr>
            <a:xfrm>
              <a:off x="2227517" y="2626092"/>
              <a:ext cx="1671678" cy="2073872"/>
              <a:chOff x="1052314" y="3564442"/>
              <a:chExt cx="2135820" cy="2649684"/>
            </a:xfrm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FC3B463A-429C-4BA3-B776-5DF99C9CFDBD}"/>
                  </a:ext>
                </a:extLst>
              </p:cNvPr>
              <p:cNvSpPr/>
              <p:nvPr/>
            </p:nvSpPr>
            <p:spPr bwMode="auto">
              <a:xfrm>
                <a:off x="1052314" y="3564442"/>
                <a:ext cx="2135820" cy="2649684"/>
              </a:xfrm>
              <a:custGeom>
                <a:avLst/>
                <a:gdLst>
                  <a:gd name="connsiteX0" fmla="*/ 2074286 w 2135820"/>
                  <a:gd name="connsiteY0" fmla="*/ 0 h 2649684"/>
                  <a:gd name="connsiteX1" fmla="*/ 2073990 w 2135820"/>
                  <a:gd name="connsiteY1" fmla="*/ 3026 h 2649684"/>
                  <a:gd name="connsiteX2" fmla="*/ 2054406 w 2135820"/>
                  <a:gd name="connsiteY2" fmla="*/ 271043 h 2649684"/>
                  <a:gd name="connsiteX3" fmla="*/ 2052595 w 2135820"/>
                  <a:gd name="connsiteY3" fmla="*/ 304700 h 2649684"/>
                  <a:gd name="connsiteX4" fmla="*/ 2057596 w 2135820"/>
                  <a:gd name="connsiteY4" fmla="*/ 320240 h 2649684"/>
                  <a:gd name="connsiteX5" fmla="*/ 2135820 w 2135820"/>
                  <a:gd name="connsiteY5" fmla="*/ 1322211 h 2649684"/>
                  <a:gd name="connsiteX6" fmla="*/ 2057596 w 2135820"/>
                  <a:gd name="connsiteY6" fmla="*/ 2324183 h 2649684"/>
                  <a:gd name="connsiteX7" fmla="*/ 2056494 w 2135820"/>
                  <a:gd name="connsiteY7" fmla="*/ 2327608 h 2649684"/>
                  <a:gd name="connsiteX8" fmla="*/ 2063639 w 2135820"/>
                  <a:gd name="connsiteY8" fmla="*/ 2435498 h 2649684"/>
                  <a:gd name="connsiteX9" fmla="*/ 2073990 w 2135820"/>
                  <a:gd name="connsiteY9" fmla="*/ 2564101 h 2649684"/>
                  <a:gd name="connsiteX10" fmla="*/ 2082330 w 2135820"/>
                  <a:gd name="connsiteY10" fmla="*/ 2649684 h 2649684"/>
                  <a:gd name="connsiteX11" fmla="*/ 2073670 w 2135820"/>
                  <a:gd name="connsiteY11" fmla="*/ 2649150 h 2649684"/>
                  <a:gd name="connsiteX12" fmla="*/ 1052467 w 2135820"/>
                  <a:gd name="connsiteY12" fmla="*/ 2623440 h 2649684"/>
                  <a:gd name="connsiteX13" fmla="*/ 181858 w 2135820"/>
                  <a:gd name="connsiteY13" fmla="*/ 2641609 h 2649684"/>
                  <a:gd name="connsiteX14" fmla="*/ 83069 w 2135820"/>
                  <a:gd name="connsiteY14" fmla="*/ 2646556 h 2649684"/>
                  <a:gd name="connsiteX15" fmla="*/ 91104 w 2135820"/>
                  <a:gd name="connsiteY15" fmla="*/ 2564100 h 2649684"/>
                  <a:gd name="connsiteX16" fmla="*/ 101455 w 2135820"/>
                  <a:gd name="connsiteY16" fmla="*/ 2435497 h 2649684"/>
                  <a:gd name="connsiteX17" fmla="*/ 104444 w 2135820"/>
                  <a:gd name="connsiteY17" fmla="*/ 2390368 h 2649684"/>
                  <a:gd name="connsiteX18" fmla="*/ 102266 w 2135820"/>
                  <a:gd name="connsiteY18" fmla="*/ 2387546 h 2649684"/>
                  <a:gd name="connsiteX19" fmla="*/ 0 w 2135820"/>
                  <a:gd name="connsiteY19" fmla="*/ 1322211 h 2649684"/>
                  <a:gd name="connsiteX20" fmla="*/ 102266 w 2135820"/>
                  <a:gd name="connsiteY20" fmla="*/ 256877 h 2649684"/>
                  <a:gd name="connsiteX21" fmla="*/ 109014 w 2135820"/>
                  <a:gd name="connsiteY21" fmla="*/ 248133 h 2649684"/>
                  <a:gd name="connsiteX22" fmla="*/ 91105 w 2135820"/>
                  <a:gd name="connsiteY22" fmla="*/ 3034 h 2649684"/>
                  <a:gd name="connsiteX23" fmla="*/ 181858 w 2135820"/>
                  <a:gd name="connsiteY23" fmla="*/ 7577 h 2649684"/>
                  <a:gd name="connsiteX24" fmla="*/ 1052467 w 2135820"/>
                  <a:gd name="connsiteY24" fmla="*/ 25747 h 2649684"/>
                  <a:gd name="connsiteX25" fmla="*/ 2073670 w 2135820"/>
                  <a:gd name="connsiteY25" fmla="*/ 37 h 2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135820" h="2649684">
                    <a:moveTo>
                      <a:pt x="2074286" y="0"/>
                    </a:moveTo>
                    <a:lnTo>
                      <a:pt x="2073990" y="3026"/>
                    </a:lnTo>
                    <a:cubicBezTo>
                      <a:pt x="2066734" y="84956"/>
                      <a:pt x="2060171" y="174699"/>
                      <a:pt x="2054406" y="271043"/>
                    </a:cubicBezTo>
                    <a:lnTo>
                      <a:pt x="2052595" y="304700"/>
                    </a:lnTo>
                    <a:lnTo>
                      <a:pt x="2057596" y="320240"/>
                    </a:lnTo>
                    <a:cubicBezTo>
                      <a:pt x="2103565" y="485320"/>
                      <a:pt x="2135820" y="871785"/>
                      <a:pt x="2135820" y="1322211"/>
                    </a:cubicBezTo>
                    <a:cubicBezTo>
                      <a:pt x="2135820" y="1772638"/>
                      <a:pt x="2103565" y="2159102"/>
                      <a:pt x="2057596" y="2324183"/>
                    </a:cubicBezTo>
                    <a:lnTo>
                      <a:pt x="2056494" y="2327608"/>
                    </a:lnTo>
                    <a:lnTo>
                      <a:pt x="2063639" y="2435498"/>
                    </a:lnTo>
                    <a:cubicBezTo>
                      <a:pt x="2066907" y="2480218"/>
                      <a:pt x="2070362" y="2523137"/>
                      <a:pt x="2073990" y="2564101"/>
                    </a:cubicBezTo>
                    <a:lnTo>
                      <a:pt x="2082330" y="2649684"/>
                    </a:lnTo>
                    <a:lnTo>
                      <a:pt x="2073670" y="2649150"/>
                    </a:lnTo>
                    <a:cubicBezTo>
                      <a:pt x="1782161" y="2632918"/>
                      <a:pt x="1430744" y="2623440"/>
                      <a:pt x="1052467" y="2623440"/>
                    </a:cubicBezTo>
                    <a:cubicBezTo>
                      <a:pt x="737237" y="2623440"/>
                      <a:pt x="440657" y="2630022"/>
                      <a:pt x="181858" y="2641609"/>
                    </a:cubicBezTo>
                    <a:lnTo>
                      <a:pt x="83069" y="2646556"/>
                    </a:lnTo>
                    <a:lnTo>
                      <a:pt x="91104" y="2564100"/>
                    </a:lnTo>
                    <a:cubicBezTo>
                      <a:pt x="94731" y="2523135"/>
                      <a:pt x="98186" y="2480217"/>
                      <a:pt x="101455" y="2435497"/>
                    </a:cubicBezTo>
                    <a:lnTo>
                      <a:pt x="104444" y="2390368"/>
                    </a:lnTo>
                    <a:lnTo>
                      <a:pt x="102266" y="2387546"/>
                    </a:lnTo>
                    <a:cubicBezTo>
                      <a:pt x="43902" y="2286147"/>
                      <a:pt x="0" y="1847709"/>
                      <a:pt x="0" y="1322211"/>
                    </a:cubicBezTo>
                    <a:cubicBezTo>
                      <a:pt x="0" y="796713"/>
                      <a:pt x="43902" y="358275"/>
                      <a:pt x="102266" y="256877"/>
                    </a:cubicBezTo>
                    <a:lnTo>
                      <a:pt x="109014" y="248133"/>
                    </a:lnTo>
                    <a:lnTo>
                      <a:pt x="91105" y="3034"/>
                    </a:lnTo>
                    <a:lnTo>
                      <a:pt x="181858" y="7577"/>
                    </a:lnTo>
                    <a:cubicBezTo>
                      <a:pt x="440657" y="19165"/>
                      <a:pt x="737237" y="25747"/>
                      <a:pt x="1052467" y="25747"/>
                    </a:cubicBezTo>
                    <a:cubicBezTo>
                      <a:pt x="1430744" y="25747"/>
                      <a:pt x="1782161" y="16268"/>
                      <a:pt x="2073670" y="3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B35016A3-14F9-4EDA-BD39-AE115ECF8F1C}"/>
                  </a:ext>
                </a:extLst>
              </p:cNvPr>
              <p:cNvSpPr/>
              <p:nvPr/>
            </p:nvSpPr>
            <p:spPr bwMode="auto">
              <a:xfrm rot="16200000">
                <a:off x="2096243" y="2888725"/>
                <a:ext cx="69854" cy="1757461"/>
              </a:xfrm>
              <a:custGeom>
                <a:avLst/>
                <a:gdLst>
                  <a:gd name="connsiteX0" fmla="*/ 0 w 185434"/>
                  <a:gd name="connsiteY0" fmla="*/ 2048735 h 2048735"/>
                  <a:gd name="connsiteX1" fmla="*/ 25937 w 185434"/>
                  <a:gd name="connsiteY1" fmla="*/ 1932002 h 2048735"/>
                  <a:gd name="connsiteX2" fmla="*/ 94859 w 185434"/>
                  <a:gd name="connsiteY2" fmla="*/ 1024367 h 2048735"/>
                  <a:gd name="connsiteX3" fmla="*/ 25937 w 185434"/>
                  <a:gd name="connsiteY3" fmla="*/ 116732 h 2048735"/>
                  <a:gd name="connsiteX4" fmla="*/ 1 w 185434"/>
                  <a:gd name="connsiteY4" fmla="*/ 0 h 2048735"/>
                  <a:gd name="connsiteX5" fmla="*/ 41716 w 185434"/>
                  <a:gd name="connsiteY5" fmla="*/ 57730 h 2048735"/>
                  <a:gd name="connsiteX6" fmla="*/ 185434 w 185434"/>
                  <a:gd name="connsiteY6" fmla="*/ 1024367 h 2048735"/>
                  <a:gd name="connsiteX7" fmla="*/ 41716 w 185434"/>
                  <a:gd name="connsiteY7" fmla="*/ 1991004 h 204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434" h="2048735">
                    <a:moveTo>
                      <a:pt x="0" y="2048735"/>
                    </a:moveTo>
                    <a:lnTo>
                      <a:pt x="25937" y="1932002"/>
                    </a:lnTo>
                    <a:cubicBezTo>
                      <a:pt x="68521" y="1699718"/>
                      <a:pt x="94859" y="1378820"/>
                      <a:pt x="94859" y="1024367"/>
                    </a:cubicBezTo>
                    <a:cubicBezTo>
                      <a:pt x="94859" y="669913"/>
                      <a:pt x="68521" y="349016"/>
                      <a:pt x="25937" y="116732"/>
                    </a:cubicBezTo>
                    <a:lnTo>
                      <a:pt x="1" y="0"/>
                    </a:lnTo>
                    <a:lnTo>
                      <a:pt x="41716" y="57730"/>
                    </a:lnTo>
                    <a:cubicBezTo>
                      <a:pt x="126173" y="216989"/>
                      <a:pt x="185434" y="589825"/>
                      <a:pt x="185434" y="1024367"/>
                    </a:cubicBezTo>
                    <a:cubicBezTo>
                      <a:pt x="185434" y="1458910"/>
                      <a:pt x="126173" y="1831745"/>
                      <a:pt x="41716" y="199100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810DF8CA-6EDE-4E7B-B30D-190F924380D8}"/>
                  </a:ext>
                </a:extLst>
              </p:cNvPr>
              <p:cNvSpPr/>
              <p:nvPr/>
            </p:nvSpPr>
            <p:spPr bwMode="auto">
              <a:xfrm rot="5400000">
                <a:off x="2096242" y="5113767"/>
                <a:ext cx="69854" cy="1757461"/>
              </a:xfrm>
              <a:custGeom>
                <a:avLst/>
                <a:gdLst>
                  <a:gd name="connsiteX0" fmla="*/ 0 w 185434"/>
                  <a:gd name="connsiteY0" fmla="*/ 2048735 h 2048735"/>
                  <a:gd name="connsiteX1" fmla="*/ 25937 w 185434"/>
                  <a:gd name="connsiteY1" fmla="*/ 1932002 h 2048735"/>
                  <a:gd name="connsiteX2" fmla="*/ 94859 w 185434"/>
                  <a:gd name="connsiteY2" fmla="*/ 1024367 h 2048735"/>
                  <a:gd name="connsiteX3" fmla="*/ 25937 w 185434"/>
                  <a:gd name="connsiteY3" fmla="*/ 116732 h 2048735"/>
                  <a:gd name="connsiteX4" fmla="*/ 1 w 185434"/>
                  <a:gd name="connsiteY4" fmla="*/ 0 h 2048735"/>
                  <a:gd name="connsiteX5" fmla="*/ 41716 w 185434"/>
                  <a:gd name="connsiteY5" fmla="*/ 57730 h 2048735"/>
                  <a:gd name="connsiteX6" fmla="*/ 185434 w 185434"/>
                  <a:gd name="connsiteY6" fmla="*/ 1024367 h 2048735"/>
                  <a:gd name="connsiteX7" fmla="*/ 41716 w 185434"/>
                  <a:gd name="connsiteY7" fmla="*/ 1991004 h 204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434" h="2048735">
                    <a:moveTo>
                      <a:pt x="0" y="2048735"/>
                    </a:moveTo>
                    <a:lnTo>
                      <a:pt x="25937" y="1932002"/>
                    </a:lnTo>
                    <a:cubicBezTo>
                      <a:pt x="68521" y="1699718"/>
                      <a:pt x="94859" y="1378820"/>
                      <a:pt x="94859" y="1024367"/>
                    </a:cubicBezTo>
                    <a:cubicBezTo>
                      <a:pt x="94859" y="669913"/>
                      <a:pt x="68521" y="349016"/>
                      <a:pt x="25937" y="116732"/>
                    </a:cubicBezTo>
                    <a:lnTo>
                      <a:pt x="1" y="0"/>
                    </a:lnTo>
                    <a:lnTo>
                      <a:pt x="41716" y="57730"/>
                    </a:lnTo>
                    <a:cubicBezTo>
                      <a:pt x="126173" y="216989"/>
                      <a:pt x="185434" y="589825"/>
                      <a:pt x="185434" y="1024367"/>
                    </a:cubicBezTo>
                    <a:cubicBezTo>
                      <a:pt x="185434" y="1458910"/>
                      <a:pt x="126173" y="1831745"/>
                      <a:pt x="41716" y="199100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832431D0-4375-4D30-AD31-581D2EA26D52}"/>
                </a:ext>
              </a:extLst>
            </p:cNvPr>
            <p:cNvSpPr/>
            <p:nvPr/>
          </p:nvSpPr>
          <p:spPr>
            <a:xfrm>
              <a:off x="2506343" y="3318102"/>
              <a:ext cx="1102362" cy="737918"/>
            </a:xfrm>
            <a:prstGeom prst="roundRect">
              <a:avLst>
                <a:gd name="adj" fmla="val 31159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89BD0A5A-6394-477F-8F6C-E144B79A736E}"/>
                </a:ext>
              </a:extLst>
            </p:cNvPr>
            <p:cNvSpPr txBox="1"/>
            <p:nvPr/>
          </p:nvSpPr>
          <p:spPr>
            <a:xfrm>
              <a:off x="2817923" y="4243130"/>
              <a:ext cx="508000" cy="2301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10kg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47F929BA-E636-42FB-9DFC-C1D54B7EBF66}"/>
                </a:ext>
              </a:extLst>
            </p:cNvPr>
            <p:cNvSpPr txBox="1"/>
            <p:nvPr/>
          </p:nvSpPr>
          <p:spPr>
            <a:xfrm>
              <a:off x="2646473" y="3506900"/>
              <a:ext cx="850900" cy="36714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818DD9AB-7F88-4656-84DE-BA8D3E5B08A8}"/>
                </a:ext>
              </a:extLst>
            </p:cNvPr>
            <p:cNvSpPr txBox="1"/>
            <p:nvPr/>
          </p:nvSpPr>
          <p:spPr>
            <a:xfrm>
              <a:off x="2719477" y="3108595"/>
              <a:ext cx="676094" cy="155502"/>
            </a:xfrm>
            <a:prstGeom prst="rect">
              <a:avLst/>
            </a:prstGeom>
            <a:noFill/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無洗米</a:t>
              </a: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8A9DFF2E-9606-47A6-AE5E-EB2897B61EA3}"/>
              </a:ext>
            </a:extLst>
          </p:cNvPr>
          <p:cNvGrpSpPr/>
          <p:nvPr/>
        </p:nvGrpSpPr>
        <p:grpSpPr>
          <a:xfrm>
            <a:off x="4099478" y="3948631"/>
            <a:ext cx="1758464" cy="2322922"/>
            <a:chOff x="406539" y="2626092"/>
            <a:chExt cx="1566070" cy="2068770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65A30988-55ED-450B-B14E-B220D18F5242}"/>
                </a:ext>
              </a:extLst>
            </p:cNvPr>
            <p:cNvGrpSpPr/>
            <p:nvPr/>
          </p:nvGrpSpPr>
          <p:grpSpPr>
            <a:xfrm>
              <a:off x="406539" y="2626092"/>
              <a:ext cx="1566070" cy="2068770"/>
              <a:chOff x="2469434" y="2505749"/>
              <a:chExt cx="1566070" cy="2068770"/>
            </a:xfrm>
            <a:solidFill>
              <a:srgbClr val="FFC000"/>
            </a:solidFill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EBAA754-D36C-4F5C-97BA-84ABCE75A96C}"/>
                  </a:ext>
                </a:extLst>
              </p:cNvPr>
              <p:cNvSpPr/>
              <p:nvPr/>
            </p:nvSpPr>
            <p:spPr>
              <a:xfrm flipV="1">
                <a:off x="2469434" y="2505749"/>
                <a:ext cx="1566070" cy="2068770"/>
              </a:xfrm>
              <a:custGeom>
                <a:avLst/>
                <a:gdLst>
                  <a:gd name="connsiteX0" fmla="*/ 1698 w 1566070"/>
                  <a:gd name="connsiteY0" fmla="*/ 2068770 h 2068770"/>
                  <a:gd name="connsiteX1" fmla="*/ 155815 w 1566070"/>
                  <a:gd name="connsiteY1" fmla="*/ 2061570 h 2068770"/>
                  <a:gd name="connsiteX2" fmla="*/ 784530 w 1566070"/>
                  <a:gd name="connsiteY2" fmla="*/ 2052775 h 2068770"/>
                  <a:gd name="connsiteX3" fmla="*/ 1413245 w 1566070"/>
                  <a:gd name="connsiteY3" fmla="*/ 2061570 h 2068770"/>
                  <a:gd name="connsiteX4" fmla="*/ 1564339 w 1566070"/>
                  <a:gd name="connsiteY4" fmla="*/ 2068629 h 2068770"/>
                  <a:gd name="connsiteX5" fmla="*/ 1498740 w 1566070"/>
                  <a:gd name="connsiteY5" fmla="*/ 1806231 h 2068770"/>
                  <a:gd name="connsiteX6" fmla="*/ 1509762 w 1566070"/>
                  <a:gd name="connsiteY6" fmla="*/ 1764960 h 2068770"/>
                  <a:gd name="connsiteX7" fmla="*/ 1566070 w 1566070"/>
                  <a:gd name="connsiteY7" fmla="*/ 1034385 h 2068770"/>
                  <a:gd name="connsiteX8" fmla="*/ 1509762 w 1566070"/>
                  <a:gd name="connsiteY8" fmla="*/ 303810 h 2068770"/>
                  <a:gd name="connsiteX9" fmla="*/ 1498740 w 1566070"/>
                  <a:gd name="connsiteY9" fmla="*/ 262539 h 2068770"/>
                  <a:gd name="connsiteX10" fmla="*/ 1564339 w 1566070"/>
                  <a:gd name="connsiteY10" fmla="*/ 141 h 2068770"/>
                  <a:gd name="connsiteX11" fmla="*/ 1413245 w 1566070"/>
                  <a:gd name="connsiteY11" fmla="*/ 7200 h 2068770"/>
                  <a:gd name="connsiteX12" fmla="*/ 784530 w 1566070"/>
                  <a:gd name="connsiteY12" fmla="*/ 15995 h 2068770"/>
                  <a:gd name="connsiteX13" fmla="*/ 155815 w 1566070"/>
                  <a:gd name="connsiteY13" fmla="*/ 7200 h 2068770"/>
                  <a:gd name="connsiteX14" fmla="*/ 1698 w 1566070"/>
                  <a:gd name="connsiteY14" fmla="*/ 0 h 2068770"/>
                  <a:gd name="connsiteX15" fmla="*/ 67332 w 1566070"/>
                  <a:gd name="connsiteY15" fmla="*/ 262535 h 2068770"/>
                  <a:gd name="connsiteX16" fmla="*/ 56308 w 1566070"/>
                  <a:gd name="connsiteY16" fmla="*/ 303810 h 2068770"/>
                  <a:gd name="connsiteX17" fmla="*/ 0 w 1566070"/>
                  <a:gd name="connsiteY17" fmla="*/ 1034385 h 2068770"/>
                  <a:gd name="connsiteX18" fmla="*/ 56308 w 1566070"/>
                  <a:gd name="connsiteY18" fmla="*/ 1764960 h 2068770"/>
                  <a:gd name="connsiteX19" fmla="*/ 67332 w 1566070"/>
                  <a:gd name="connsiteY19" fmla="*/ 1806235 h 206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66070" h="2068770">
                    <a:moveTo>
                      <a:pt x="1698" y="2068770"/>
                    </a:moveTo>
                    <a:lnTo>
                      <a:pt x="155815" y="2061570"/>
                    </a:lnTo>
                    <a:cubicBezTo>
                      <a:pt x="349057" y="2055907"/>
                      <a:pt x="561515" y="2052775"/>
                      <a:pt x="784530" y="2052775"/>
                    </a:cubicBezTo>
                    <a:cubicBezTo>
                      <a:pt x="1007545" y="2052775"/>
                      <a:pt x="1220003" y="2055907"/>
                      <a:pt x="1413245" y="2061570"/>
                    </a:cubicBezTo>
                    <a:lnTo>
                      <a:pt x="1564339" y="2068629"/>
                    </a:lnTo>
                    <a:lnTo>
                      <a:pt x="1498740" y="1806231"/>
                    </a:lnTo>
                    <a:lnTo>
                      <a:pt x="1509762" y="1764960"/>
                    </a:lnTo>
                    <a:cubicBezTo>
                      <a:pt x="1543734" y="1606630"/>
                      <a:pt x="1566070" y="1338502"/>
                      <a:pt x="1566070" y="1034385"/>
                    </a:cubicBezTo>
                    <a:cubicBezTo>
                      <a:pt x="1566070" y="730268"/>
                      <a:pt x="1543734" y="462140"/>
                      <a:pt x="1509762" y="303810"/>
                    </a:cubicBezTo>
                    <a:lnTo>
                      <a:pt x="1498740" y="262539"/>
                    </a:lnTo>
                    <a:lnTo>
                      <a:pt x="1564339" y="141"/>
                    </a:lnTo>
                    <a:lnTo>
                      <a:pt x="1413245" y="7200"/>
                    </a:lnTo>
                    <a:cubicBezTo>
                      <a:pt x="1220003" y="12863"/>
                      <a:pt x="1007545" y="15995"/>
                      <a:pt x="784530" y="15995"/>
                    </a:cubicBezTo>
                    <a:cubicBezTo>
                      <a:pt x="561515" y="15995"/>
                      <a:pt x="349057" y="12863"/>
                      <a:pt x="155815" y="7200"/>
                    </a:cubicBezTo>
                    <a:lnTo>
                      <a:pt x="1698" y="0"/>
                    </a:lnTo>
                    <a:lnTo>
                      <a:pt x="67332" y="262535"/>
                    </a:lnTo>
                    <a:lnTo>
                      <a:pt x="56308" y="303810"/>
                    </a:lnTo>
                    <a:cubicBezTo>
                      <a:pt x="22336" y="462140"/>
                      <a:pt x="0" y="730268"/>
                      <a:pt x="0" y="1034385"/>
                    </a:cubicBezTo>
                    <a:cubicBezTo>
                      <a:pt x="0" y="1338502"/>
                      <a:pt x="22336" y="1606630"/>
                      <a:pt x="56308" y="1764960"/>
                    </a:cubicBezTo>
                    <a:lnTo>
                      <a:pt x="67332" y="180623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78908EB-A941-4AB3-851A-1FDDEA2373B5}"/>
                  </a:ext>
                </a:extLst>
              </p:cNvPr>
              <p:cNvSpPr/>
              <p:nvPr/>
            </p:nvSpPr>
            <p:spPr>
              <a:xfrm flipV="1">
                <a:off x="2469434" y="2505750"/>
                <a:ext cx="1562641" cy="120563"/>
              </a:xfrm>
              <a:custGeom>
                <a:avLst/>
                <a:gdLst>
                  <a:gd name="connsiteX0" fmla="*/ 0 w 1562641"/>
                  <a:gd name="connsiteY0" fmla="*/ 120563 h 120563"/>
                  <a:gd name="connsiteX1" fmla="*/ 154117 w 1562641"/>
                  <a:gd name="connsiteY1" fmla="*/ 113363 h 120563"/>
                  <a:gd name="connsiteX2" fmla="*/ 782832 w 1562641"/>
                  <a:gd name="connsiteY2" fmla="*/ 104568 h 120563"/>
                  <a:gd name="connsiteX3" fmla="*/ 1411547 w 1562641"/>
                  <a:gd name="connsiteY3" fmla="*/ 113363 h 120563"/>
                  <a:gd name="connsiteX4" fmla="*/ 1562641 w 1562641"/>
                  <a:gd name="connsiteY4" fmla="*/ 120422 h 120563"/>
                  <a:gd name="connsiteX5" fmla="*/ 1536190 w 1562641"/>
                  <a:gd name="connsiteY5" fmla="*/ 14618 h 120563"/>
                  <a:gd name="connsiteX6" fmla="*/ 1411547 w 1562641"/>
                  <a:gd name="connsiteY6" fmla="*/ 8795 h 120563"/>
                  <a:gd name="connsiteX7" fmla="*/ 782832 w 1562641"/>
                  <a:gd name="connsiteY7" fmla="*/ 0 h 120563"/>
                  <a:gd name="connsiteX8" fmla="*/ 154117 w 1562641"/>
                  <a:gd name="connsiteY8" fmla="*/ 8795 h 120563"/>
                  <a:gd name="connsiteX9" fmla="*/ 26451 w 1562641"/>
                  <a:gd name="connsiteY9" fmla="*/ 14759 h 120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62641" h="120563">
                    <a:moveTo>
                      <a:pt x="0" y="120563"/>
                    </a:moveTo>
                    <a:lnTo>
                      <a:pt x="154117" y="113363"/>
                    </a:lnTo>
                    <a:cubicBezTo>
                      <a:pt x="347359" y="107700"/>
                      <a:pt x="559817" y="104568"/>
                      <a:pt x="782832" y="104568"/>
                    </a:cubicBezTo>
                    <a:cubicBezTo>
                      <a:pt x="1005847" y="104568"/>
                      <a:pt x="1218305" y="107700"/>
                      <a:pt x="1411547" y="113363"/>
                    </a:cubicBezTo>
                    <a:lnTo>
                      <a:pt x="1562641" y="120422"/>
                    </a:lnTo>
                    <a:lnTo>
                      <a:pt x="1536190" y="14618"/>
                    </a:lnTo>
                    <a:lnTo>
                      <a:pt x="1411547" y="8795"/>
                    </a:lnTo>
                    <a:cubicBezTo>
                      <a:pt x="1218305" y="3132"/>
                      <a:pt x="1005847" y="0"/>
                      <a:pt x="782832" y="0"/>
                    </a:cubicBezTo>
                    <a:cubicBezTo>
                      <a:pt x="559817" y="0"/>
                      <a:pt x="347359" y="3132"/>
                      <a:pt x="154117" y="8795"/>
                    </a:cubicBezTo>
                    <a:lnTo>
                      <a:pt x="26451" y="1475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D8B15E8-9483-4F85-B5D8-8F7D34A55582}"/>
                  </a:ext>
                </a:extLst>
              </p:cNvPr>
              <p:cNvSpPr/>
              <p:nvPr/>
            </p:nvSpPr>
            <p:spPr>
              <a:xfrm>
                <a:off x="2469434" y="4453956"/>
                <a:ext cx="1562641" cy="120563"/>
              </a:xfrm>
              <a:custGeom>
                <a:avLst/>
                <a:gdLst>
                  <a:gd name="connsiteX0" fmla="*/ 0 w 1562641"/>
                  <a:gd name="connsiteY0" fmla="*/ 120563 h 120563"/>
                  <a:gd name="connsiteX1" fmla="*/ 154117 w 1562641"/>
                  <a:gd name="connsiteY1" fmla="*/ 113363 h 120563"/>
                  <a:gd name="connsiteX2" fmla="*/ 782832 w 1562641"/>
                  <a:gd name="connsiteY2" fmla="*/ 104568 h 120563"/>
                  <a:gd name="connsiteX3" fmla="*/ 1411547 w 1562641"/>
                  <a:gd name="connsiteY3" fmla="*/ 113363 h 120563"/>
                  <a:gd name="connsiteX4" fmla="*/ 1562641 w 1562641"/>
                  <a:gd name="connsiteY4" fmla="*/ 120422 h 120563"/>
                  <a:gd name="connsiteX5" fmla="*/ 1536190 w 1562641"/>
                  <a:gd name="connsiteY5" fmla="*/ 14618 h 120563"/>
                  <a:gd name="connsiteX6" fmla="*/ 1411547 w 1562641"/>
                  <a:gd name="connsiteY6" fmla="*/ 8795 h 120563"/>
                  <a:gd name="connsiteX7" fmla="*/ 782832 w 1562641"/>
                  <a:gd name="connsiteY7" fmla="*/ 0 h 120563"/>
                  <a:gd name="connsiteX8" fmla="*/ 154117 w 1562641"/>
                  <a:gd name="connsiteY8" fmla="*/ 8795 h 120563"/>
                  <a:gd name="connsiteX9" fmla="*/ 26451 w 1562641"/>
                  <a:gd name="connsiteY9" fmla="*/ 14759 h 120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62641" h="120563">
                    <a:moveTo>
                      <a:pt x="0" y="120563"/>
                    </a:moveTo>
                    <a:lnTo>
                      <a:pt x="154117" y="113363"/>
                    </a:lnTo>
                    <a:cubicBezTo>
                      <a:pt x="347359" y="107700"/>
                      <a:pt x="559817" y="104568"/>
                      <a:pt x="782832" y="104568"/>
                    </a:cubicBezTo>
                    <a:cubicBezTo>
                      <a:pt x="1005847" y="104568"/>
                      <a:pt x="1218305" y="107700"/>
                      <a:pt x="1411547" y="113363"/>
                    </a:cubicBezTo>
                    <a:lnTo>
                      <a:pt x="1562641" y="120422"/>
                    </a:lnTo>
                    <a:lnTo>
                      <a:pt x="1536190" y="14618"/>
                    </a:lnTo>
                    <a:lnTo>
                      <a:pt x="1411547" y="8795"/>
                    </a:lnTo>
                    <a:cubicBezTo>
                      <a:pt x="1218305" y="3132"/>
                      <a:pt x="1005847" y="0"/>
                      <a:pt x="782832" y="0"/>
                    </a:cubicBezTo>
                    <a:cubicBezTo>
                      <a:pt x="559817" y="0"/>
                      <a:pt x="347359" y="3132"/>
                      <a:pt x="154117" y="8795"/>
                    </a:cubicBezTo>
                    <a:lnTo>
                      <a:pt x="26451" y="1475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64F5F212-5ECC-4F3F-8E67-20CF62429799}"/>
                </a:ext>
              </a:extLst>
            </p:cNvPr>
            <p:cNvSpPr/>
            <p:nvPr/>
          </p:nvSpPr>
          <p:spPr>
            <a:xfrm>
              <a:off x="636678" y="3318102"/>
              <a:ext cx="1102362" cy="737918"/>
            </a:xfrm>
            <a:prstGeom prst="roundRect">
              <a:avLst>
                <a:gd name="adj" fmla="val 31159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847267BB-A97D-4F76-8D47-63FC2FADD124}"/>
                </a:ext>
              </a:extLst>
            </p:cNvPr>
            <p:cNvSpPr txBox="1"/>
            <p:nvPr/>
          </p:nvSpPr>
          <p:spPr>
            <a:xfrm>
              <a:off x="933859" y="4249155"/>
              <a:ext cx="508000" cy="2301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10kg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357DDC8B-9D12-4CD5-BDE8-00418C556174}"/>
                </a:ext>
              </a:extLst>
            </p:cNvPr>
            <p:cNvSpPr txBox="1"/>
            <p:nvPr/>
          </p:nvSpPr>
          <p:spPr>
            <a:xfrm>
              <a:off x="765174" y="3506900"/>
              <a:ext cx="850900" cy="36714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3C2201FB-C34C-465F-BB16-627BA7A63737}"/>
                </a:ext>
              </a:extLst>
            </p:cNvPr>
            <p:cNvSpPr txBox="1"/>
            <p:nvPr/>
          </p:nvSpPr>
          <p:spPr>
            <a:xfrm>
              <a:off x="857339" y="3108595"/>
              <a:ext cx="676094" cy="155502"/>
            </a:xfrm>
            <a:prstGeom prst="rect">
              <a:avLst/>
            </a:prstGeom>
            <a:noFill/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無洗米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CE4A0342-69E2-4130-8EA1-2B0B36A29519}"/>
              </a:ext>
            </a:extLst>
          </p:cNvPr>
          <p:cNvGrpSpPr/>
          <p:nvPr/>
        </p:nvGrpSpPr>
        <p:grpSpPr>
          <a:xfrm>
            <a:off x="1211036" y="3848228"/>
            <a:ext cx="1659888" cy="2434532"/>
            <a:chOff x="-1229996" y="2531793"/>
            <a:chExt cx="1478280" cy="2168171"/>
          </a:xfrm>
        </p:grpSpPr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92AFDDA2-F8BE-4059-B24B-93A60EFF53B0}"/>
                </a:ext>
              </a:extLst>
            </p:cNvPr>
            <p:cNvSpPr/>
            <p:nvPr/>
          </p:nvSpPr>
          <p:spPr>
            <a:xfrm rot="15300000">
              <a:off x="-615850" y="2377780"/>
              <a:ext cx="64879" cy="705760"/>
            </a:xfrm>
            <a:prstGeom prst="trapezoid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F9FC515E-0419-40AF-B705-BAA6CDDCE11E}"/>
                </a:ext>
              </a:extLst>
            </p:cNvPr>
            <p:cNvSpPr/>
            <p:nvPr/>
          </p:nvSpPr>
          <p:spPr>
            <a:xfrm rot="6300000" flipH="1">
              <a:off x="-422969" y="2377780"/>
              <a:ext cx="64879" cy="705760"/>
            </a:xfrm>
            <a:prstGeom prst="trapezoid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: 塗りつぶしなし 51">
              <a:extLst>
                <a:ext uri="{FF2B5EF4-FFF2-40B4-BE49-F238E27FC236}">
                  <a16:creationId xmlns:a16="http://schemas.microsoft.com/office/drawing/2014/main" id="{EC44DA11-E4FE-405F-B152-DE37597D9EA5}"/>
                </a:ext>
              </a:extLst>
            </p:cNvPr>
            <p:cNvSpPr/>
            <p:nvPr/>
          </p:nvSpPr>
          <p:spPr>
            <a:xfrm rot="2700000">
              <a:off x="-684062" y="2603728"/>
              <a:ext cx="233362" cy="89491"/>
            </a:xfrm>
            <a:prstGeom prst="donut">
              <a:avLst>
                <a:gd name="adj" fmla="val 30556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円: 塗りつぶしなし 52">
              <a:extLst>
                <a:ext uri="{FF2B5EF4-FFF2-40B4-BE49-F238E27FC236}">
                  <a16:creationId xmlns:a16="http://schemas.microsoft.com/office/drawing/2014/main" id="{8A1CDD1A-F3F6-4D59-ACD2-12AC1DFAF539}"/>
                </a:ext>
              </a:extLst>
            </p:cNvPr>
            <p:cNvSpPr/>
            <p:nvPr/>
          </p:nvSpPr>
          <p:spPr>
            <a:xfrm rot="18900000" flipH="1">
              <a:off x="-529871" y="2613543"/>
              <a:ext cx="233362" cy="77995"/>
            </a:xfrm>
            <a:prstGeom prst="donut">
              <a:avLst>
                <a:gd name="adj" fmla="val 30556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580790FB-09DD-4591-8917-B3F23C6FB176}"/>
                </a:ext>
              </a:extLst>
            </p:cNvPr>
            <p:cNvSpPr/>
            <p:nvPr/>
          </p:nvSpPr>
          <p:spPr>
            <a:xfrm>
              <a:off x="-522287" y="2648474"/>
              <a:ext cx="66674" cy="105532"/>
            </a:xfrm>
            <a:prstGeom prst="roundRect">
              <a:avLst>
                <a:gd name="adj" fmla="val 32462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3366EC9E-3AB3-4A1F-B9C6-44BCCF76D558}"/>
                </a:ext>
              </a:extLst>
            </p:cNvPr>
            <p:cNvSpPr/>
            <p:nvPr/>
          </p:nvSpPr>
          <p:spPr>
            <a:xfrm>
              <a:off x="-1229996" y="2781041"/>
              <a:ext cx="1478280" cy="1918923"/>
            </a:xfrm>
            <a:custGeom>
              <a:avLst/>
              <a:gdLst>
                <a:gd name="connsiteX0" fmla="*/ 327660 w 1478280"/>
                <a:gd name="connsiteY0" fmla="*/ 0 h 1918923"/>
                <a:gd name="connsiteX1" fmla="*/ 327660 w 1478280"/>
                <a:gd name="connsiteY1" fmla="*/ 191530 h 1918923"/>
                <a:gd name="connsiteX2" fmla="*/ 331438 w 1478280"/>
                <a:gd name="connsiteY2" fmla="*/ 190556 h 1918923"/>
                <a:gd name="connsiteX3" fmla="*/ 739141 w 1478280"/>
                <a:gd name="connsiteY3" fmla="*/ 154627 h 1918923"/>
                <a:gd name="connsiteX4" fmla="*/ 1146845 w 1478280"/>
                <a:gd name="connsiteY4" fmla="*/ 190556 h 1918923"/>
                <a:gd name="connsiteX5" fmla="*/ 1150620 w 1478280"/>
                <a:gd name="connsiteY5" fmla="*/ 191529 h 1918923"/>
                <a:gd name="connsiteX6" fmla="*/ 1150621 w 1478280"/>
                <a:gd name="connsiteY6" fmla="*/ 0 h 1918923"/>
                <a:gd name="connsiteX7" fmla="*/ 1174222 w 1478280"/>
                <a:gd name="connsiteY7" fmla="*/ 7326 h 1918923"/>
                <a:gd name="connsiteX8" fmla="*/ 1478280 w 1478280"/>
                <a:gd name="connsiteY8" fmla="*/ 466043 h 1918923"/>
                <a:gd name="connsiteX9" fmla="*/ 1478280 w 1478280"/>
                <a:gd name="connsiteY9" fmla="*/ 1902189 h 1918923"/>
                <a:gd name="connsiteX10" fmla="*/ 1461546 w 1478280"/>
                <a:gd name="connsiteY10" fmla="*/ 1918923 h 1918923"/>
                <a:gd name="connsiteX11" fmla="*/ 16734 w 1478280"/>
                <a:gd name="connsiteY11" fmla="*/ 1918923 h 1918923"/>
                <a:gd name="connsiteX12" fmla="*/ 0 w 1478280"/>
                <a:gd name="connsiteY12" fmla="*/ 1902189 h 1918923"/>
                <a:gd name="connsiteX13" fmla="*/ 0 w 1478280"/>
                <a:gd name="connsiteY13" fmla="*/ 466043 h 1918923"/>
                <a:gd name="connsiteX14" fmla="*/ 304058 w 1478280"/>
                <a:gd name="connsiteY14" fmla="*/ 7326 h 191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78280" h="1918923">
                  <a:moveTo>
                    <a:pt x="327660" y="0"/>
                  </a:moveTo>
                  <a:lnTo>
                    <a:pt x="327660" y="191530"/>
                  </a:lnTo>
                  <a:lnTo>
                    <a:pt x="331438" y="190556"/>
                  </a:lnTo>
                  <a:cubicBezTo>
                    <a:pt x="435778" y="168357"/>
                    <a:pt x="579923" y="154627"/>
                    <a:pt x="739141" y="154627"/>
                  </a:cubicBezTo>
                  <a:cubicBezTo>
                    <a:pt x="898359" y="154627"/>
                    <a:pt x="1042504" y="168357"/>
                    <a:pt x="1146845" y="190556"/>
                  </a:cubicBezTo>
                  <a:lnTo>
                    <a:pt x="1150620" y="191529"/>
                  </a:lnTo>
                  <a:lnTo>
                    <a:pt x="1150621" y="0"/>
                  </a:lnTo>
                  <a:lnTo>
                    <a:pt x="1174222" y="7326"/>
                  </a:lnTo>
                  <a:cubicBezTo>
                    <a:pt x="1352904" y="82902"/>
                    <a:pt x="1478280" y="259831"/>
                    <a:pt x="1478280" y="466043"/>
                  </a:cubicBezTo>
                  <a:lnTo>
                    <a:pt x="1478280" y="1902189"/>
                  </a:lnTo>
                  <a:cubicBezTo>
                    <a:pt x="1478280" y="1911431"/>
                    <a:pt x="1470788" y="1918923"/>
                    <a:pt x="1461546" y="1918923"/>
                  </a:cubicBezTo>
                  <a:lnTo>
                    <a:pt x="16734" y="1918923"/>
                  </a:lnTo>
                  <a:cubicBezTo>
                    <a:pt x="7492" y="1918923"/>
                    <a:pt x="0" y="1911431"/>
                    <a:pt x="0" y="1902189"/>
                  </a:cubicBezTo>
                  <a:lnTo>
                    <a:pt x="0" y="466043"/>
                  </a:lnTo>
                  <a:cubicBezTo>
                    <a:pt x="0" y="259831"/>
                    <a:pt x="125376" y="82902"/>
                    <a:pt x="304058" y="73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9388037F-96D0-4550-8428-431D585EAC84}"/>
                </a:ext>
              </a:extLst>
            </p:cNvPr>
            <p:cNvSpPr/>
            <p:nvPr/>
          </p:nvSpPr>
          <p:spPr>
            <a:xfrm>
              <a:off x="-1035687" y="3358894"/>
              <a:ext cx="1102362" cy="737918"/>
            </a:xfrm>
            <a:prstGeom prst="roundRect">
              <a:avLst>
                <a:gd name="adj" fmla="val 31159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DC3B2EB7-A5E8-4064-965F-21FB744E5BE6}"/>
                </a:ext>
              </a:extLst>
            </p:cNvPr>
            <p:cNvSpPr txBox="1"/>
            <p:nvPr/>
          </p:nvSpPr>
          <p:spPr>
            <a:xfrm>
              <a:off x="-911226" y="3545000"/>
              <a:ext cx="850900" cy="36714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4E4A2D00-09EF-4CF1-9C03-2DD2E0C349A1}"/>
                </a:ext>
              </a:extLst>
            </p:cNvPr>
            <p:cNvSpPr txBox="1"/>
            <p:nvPr/>
          </p:nvSpPr>
          <p:spPr>
            <a:xfrm>
              <a:off x="-739776" y="4249155"/>
              <a:ext cx="508000" cy="2301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10kg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A005CB1B-9658-4386-AA2F-AD2FC956D10F}"/>
                </a:ext>
              </a:extLst>
            </p:cNvPr>
            <p:cNvSpPr txBox="1"/>
            <p:nvPr/>
          </p:nvSpPr>
          <p:spPr>
            <a:xfrm>
              <a:off x="-827017" y="3159395"/>
              <a:ext cx="676094" cy="155502"/>
            </a:xfrm>
            <a:prstGeom prst="rect">
              <a:avLst/>
            </a:prstGeom>
            <a:noFill/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無洗米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A89D32B-AC91-4EA6-B4C1-4A584B5A4A69}"/>
              </a:ext>
            </a:extLst>
          </p:cNvPr>
          <p:cNvGrpSpPr/>
          <p:nvPr/>
        </p:nvGrpSpPr>
        <p:grpSpPr>
          <a:xfrm>
            <a:off x="1222375" y="937318"/>
            <a:ext cx="1659888" cy="2434532"/>
            <a:chOff x="4723129" y="-8207"/>
            <a:chExt cx="1478280" cy="2168171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AC8A8967-8BED-4802-B71F-838DEFA87D3E}"/>
                </a:ext>
              </a:extLst>
            </p:cNvPr>
            <p:cNvSpPr/>
            <p:nvPr/>
          </p:nvSpPr>
          <p:spPr>
            <a:xfrm rot="15300000">
              <a:off x="5337275" y="-162220"/>
              <a:ext cx="64879" cy="705760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FD02C7CB-EF14-4F54-8C89-2302385F3BCE}"/>
                </a:ext>
              </a:extLst>
            </p:cNvPr>
            <p:cNvSpPr/>
            <p:nvPr/>
          </p:nvSpPr>
          <p:spPr>
            <a:xfrm rot="6300000" flipH="1">
              <a:off x="5530156" y="-162220"/>
              <a:ext cx="64879" cy="705760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: 塗りつぶしなし 4">
              <a:extLst>
                <a:ext uri="{FF2B5EF4-FFF2-40B4-BE49-F238E27FC236}">
                  <a16:creationId xmlns:a16="http://schemas.microsoft.com/office/drawing/2014/main" id="{58933EF2-D13B-43CD-92DF-173659ED7E54}"/>
                </a:ext>
              </a:extLst>
            </p:cNvPr>
            <p:cNvSpPr/>
            <p:nvPr/>
          </p:nvSpPr>
          <p:spPr>
            <a:xfrm rot="2700000">
              <a:off x="5269063" y="63728"/>
              <a:ext cx="233362" cy="89491"/>
            </a:xfrm>
            <a:prstGeom prst="donut">
              <a:avLst>
                <a:gd name="adj" fmla="val 3055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円: 塗りつぶしなし 5">
              <a:extLst>
                <a:ext uri="{FF2B5EF4-FFF2-40B4-BE49-F238E27FC236}">
                  <a16:creationId xmlns:a16="http://schemas.microsoft.com/office/drawing/2014/main" id="{9AA8B156-B704-48D8-9056-A2366AF37F41}"/>
                </a:ext>
              </a:extLst>
            </p:cNvPr>
            <p:cNvSpPr/>
            <p:nvPr/>
          </p:nvSpPr>
          <p:spPr>
            <a:xfrm rot="18900000" flipH="1">
              <a:off x="5423254" y="73543"/>
              <a:ext cx="233362" cy="77995"/>
            </a:xfrm>
            <a:prstGeom prst="donut">
              <a:avLst>
                <a:gd name="adj" fmla="val 3055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E502CD5B-EE2C-45C3-BCFF-70F6DED3DA4B}"/>
                </a:ext>
              </a:extLst>
            </p:cNvPr>
            <p:cNvSpPr/>
            <p:nvPr/>
          </p:nvSpPr>
          <p:spPr>
            <a:xfrm>
              <a:off x="5430838" y="108474"/>
              <a:ext cx="66674" cy="105532"/>
            </a:xfrm>
            <a:prstGeom prst="roundRect">
              <a:avLst>
                <a:gd name="adj" fmla="val 32462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ACFDF09-78A4-440C-8F80-FA1AF8F06B04}"/>
                </a:ext>
              </a:extLst>
            </p:cNvPr>
            <p:cNvSpPr/>
            <p:nvPr/>
          </p:nvSpPr>
          <p:spPr>
            <a:xfrm>
              <a:off x="4723129" y="241041"/>
              <a:ext cx="1478280" cy="1918923"/>
            </a:xfrm>
            <a:custGeom>
              <a:avLst/>
              <a:gdLst>
                <a:gd name="connsiteX0" fmla="*/ 327660 w 1478280"/>
                <a:gd name="connsiteY0" fmla="*/ 0 h 1918923"/>
                <a:gd name="connsiteX1" fmla="*/ 327660 w 1478280"/>
                <a:gd name="connsiteY1" fmla="*/ 191530 h 1918923"/>
                <a:gd name="connsiteX2" fmla="*/ 331438 w 1478280"/>
                <a:gd name="connsiteY2" fmla="*/ 190556 h 1918923"/>
                <a:gd name="connsiteX3" fmla="*/ 739141 w 1478280"/>
                <a:gd name="connsiteY3" fmla="*/ 154627 h 1918923"/>
                <a:gd name="connsiteX4" fmla="*/ 1146845 w 1478280"/>
                <a:gd name="connsiteY4" fmla="*/ 190556 h 1918923"/>
                <a:gd name="connsiteX5" fmla="*/ 1150620 w 1478280"/>
                <a:gd name="connsiteY5" fmla="*/ 191529 h 1918923"/>
                <a:gd name="connsiteX6" fmla="*/ 1150621 w 1478280"/>
                <a:gd name="connsiteY6" fmla="*/ 0 h 1918923"/>
                <a:gd name="connsiteX7" fmla="*/ 1174222 w 1478280"/>
                <a:gd name="connsiteY7" fmla="*/ 7326 h 1918923"/>
                <a:gd name="connsiteX8" fmla="*/ 1478280 w 1478280"/>
                <a:gd name="connsiteY8" fmla="*/ 466043 h 1918923"/>
                <a:gd name="connsiteX9" fmla="*/ 1478280 w 1478280"/>
                <a:gd name="connsiteY9" fmla="*/ 1902189 h 1918923"/>
                <a:gd name="connsiteX10" fmla="*/ 1461546 w 1478280"/>
                <a:gd name="connsiteY10" fmla="*/ 1918923 h 1918923"/>
                <a:gd name="connsiteX11" fmla="*/ 16734 w 1478280"/>
                <a:gd name="connsiteY11" fmla="*/ 1918923 h 1918923"/>
                <a:gd name="connsiteX12" fmla="*/ 0 w 1478280"/>
                <a:gd name="connsiteY12" fmla="*/ 1902189 h 1918923"/>
                <a:gd name="connsiteX13" fmla="*/ 0 w 1478280"/>
                <a:gd name="connsiteY13" fmla="*/ 466043 h 1918923"/>
                <a:gd name="connsiteX14" fmla="*/ 304058 w 1478280"/>
                <a:gd name="connsiteY14" fmla="*/ 7326 h 191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78280" h="1918923">
                  <a:moveTo>
                    <a:pt x="327660" y="0"/>
                  </a:moveTo>
                  <a:lnTo>
                    <a:pt x="327660" y="191530"/>
                  </a:lnTo>
                  <a:lnTo>
                    <a:pt x="331438" y="190556"/>
                  </a:lnTo>
                  <a:cubicBezTo>
                    <a:pt x="435778" y="168357"/>
                    <a:pt x="579923" y="154627"/>
                    <a:pt x="739141" y="154627"/>
                  </a:cubicBezTo>
                  <a:cubicBezTo>
                    <a:pt x="898359" y="154627"/>
                    <a:pt x="1042504" y="168357"/>
                    <a:pt x="1146845" y="190556"/>
                  </a:cubicBezTo>
                  <a:lnTo>
                    <a:pt x="1150620" y="191529"/>
                  </a:lnTo>
                  <a:lnTo>
                    <a:pt x="1150621" y="0"/>
                  </a:lnTo>
                  <a:lnTo>
                    <a:pt x="1174222" y="7326"/>
                  </a:lnTo>
                  <a:cubicBezTo>
                    <a:pt x="1352904" y="82902"/>
                    <a:pt x="1478280" y="259831"/>
                    <a:pt x="1478280" y="466043"/>
                  </a:cubicBezTo>
                  <a:lnTo>
                    <a:pt x="1478280" y="1902189"/>
                  </a:lnTo>
                  <a:cubicBezTo>
                    <a:pt x="1478280" y="1911431"/>
                    <a:pt x="1470788" y="1918923"/>
                    <a:pt x="1461546" y="1918923"/>
                  </a:cubicBezTo>
                  <a:lnTo>
                    <a:pt x="16734" y="1918923"/>
                  </a:lnTo>
                  <a:cubicBezTo>
                    <a:pt x="7492" y="1918923"/>
                    <a:pt x="0" y="1911431"/>
                    <a:pt x="0" y="1902189"/>
                  </a:cubicBezTo>
                  <a:lnTo>
                    <a:pt x="0" y="466043"/>
                  </a:lnTo>
                  <a:cubicBezTo>
                    <a:pt x="0" y="259831"/>
                    <a:pt x="125376" y="82902"/>
                    <a:pt x="304058" y="732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93133F8D-70D1-44F2-91CD-8BAC60FFDD25}"/>
                </a:ext>
              </a:extLst>
            </p:cNvPr>
            <p:cNvGrpSpPr/>
            <p:nvPr/>
          </p:nvGrpSpPr>
          <p:grpSpPr>
            <a:xfrm>
              <a:off x="4894453" y="1174789"/>
              <a:ext cx="1164305" cy="836376"/>
              <a:chOff x="4912155" y="2318097"/>
              <a:chExt cx="1164305" cy="836376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AF0C1A5-14CC-470E-B772-6B866D270560}"/>
                  </a:ext>
                </a:extLst>
              </p:cNvPr>
              <p:cNvSpPr/>
              <p:nvPr/>
            </p:nvSpPr>
            <p:spPr>
              <a:xfrm>
                <a:off x="5247855" y="2318097"/>
                <a:ext cx="654039" cy="67343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B09DEA8-E6C3-4165-9BCB-979DDC701F69}"/>
                  </a:ext>
                </a:extLst>
              </p:cNvPr>
              <p:cNvSpPr/>
              <p:nvPr/>
            </p:nvSpPr>
            <p:spPr>
              <a:xfrm>
                <a:off x="5359830" y="2598335"/>
                <a:ext cx="540120" cy="556138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DA0C1F61-BC53-45D7-877B-7B7616AA46B8}"/>
                  </a:ext>
                </a:extLst>
              </p:cNvPr>
              <p:cNvSpPr/>
              <p:nvPr/>
            </p:nvSpPr>
            <p:spPr>
              <a:xfrm>
                <a:off x="4947818" y="2427371"/>
                <a:ext cx="547911" cy="564161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5F84E8A-CE95-4DBE-B357-DE7D245CFADF}"/>
                  </a:ext>
                </a:extLst>
              </p:cNvPr>
              <p:cNvSpPr/>
              <p:nvPr/>
            </p:nvSpPr>
            <p:spPr>
              <a:xfrm>
                <a:off x="5093130" y="264041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67B2B532-AB85-42B4-8E26-2CF8E7156EBF}"/>
                  </a:ext>
                </a:extLst>
              </p:cNvPr>
              <p:cNvSpPr/>
              <p:nvPr/>
            </p:nvSpPr>
            <p:spPr>
              <a:xfrm>
                <a:off x="4912155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C4A5F3D-A0EE-47B7-992A-8205BED0E364}"/>
                  </a:ext>
                </a:extLst>
              </p:cNvPr>
              <p:cNvSpPr/>
              <p:nvPr/>
            </p:nvSpPr>
            <p:spPr>
              <a:xfrm>
                <a:off x="5717017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AB30AB40-3EF3-40BD-A079-9CB79B72F841}"/>
                  </a:ext>
                </a:extLst>
              </p:cNvPr>
              <p:cNvSpPr/>
              <p:nvPr/>
            </p:nvSpPr>
            <p:spPr>
              <a:xfrm>
                <a:off x="5536042" y="259826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8ED359A7-DC0B-4351-A567-29F5C756D4AC}"/>
                </a:ext>
              </a:extLst>
            </p:cNvPr>
            <p:cNvSpPr txBox="1"/>
            <p:nvPr/>
          </p:nvSpPr>
          <p:spPr>
            <a:xfrm rot="5400000">
              <a:off x="5563418" y="816590"/>
              <a:ext cx="607671" cy="17003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美味しい</a:t>
              </a: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B0298EE4-211A-46C1-8DFE-F712096211DC}"/>
                </a:ext>
              </a:extLst>
            </p:cNvPr>
            <p:cNvSpPr txBox="1"/>
            <p:nvPr/>
          </p:nvSpPr>
          <p:spPr>
            <a:xfrm rot="5400000">
              <a:off x="5074842" y="821073"/>
              <a:ext cx="795930" cy="34933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3673F16-38E8-4033-AC19-EB6DE31385BD}"/>
              </a:ext>
            </a:extLst>
          </p:cNvPr>
          <p:cNvGrpSpPr/>
          <p:nvPr/>
        </p:nvGrpSpPr>
        <p:grpSpPr>
          <a:xfrm>
            <a:off x="4091767" y="1037721"/>
            <a:ext cx="1758464" cy="2322922"/>
            <a:chOff x="6359664" y="86092"/>
            <a:chExt cx="1566070" cy="2068770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F118CE9-072B-48E1-9417-099B769B67BF}"/>
                </a:ext>
              </a:extLst>
            </p:cNvPr>
            <p:cNvGrpSpPr/>
            <p:nvPr/>
          </p:nvGrpSpPr>
          <p:grpSpPr>
            <a:xfrm>
              <a:off x="6359664" y="86092"/>
              <a:ext cx="1566070" cy="2068770"/>
              <a:chOff x="2469434" y="2505749"/>
              <a:chExt cx="1566070" cy="2068770"/>
            </a:xfrm>
            <a:solidFill>
              <a:srgbClr val="FFC000"/>
            </a:solidFill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A6378A92-680C-40CB-A6EF-499F706410DC}"/>
                  </a:ext>
                </a:extLst>
              </p:cNvPr>
              <p:cNvSpPr/>
              <p:nvPr/>
            </p:nvSpPr>
            <p:spPr>
              <a:xfrm flipV="1">
                <a:off x="2469434" y="2505749"/>
                <a:ext cx="1566070" cy="2068770"/>
              </a:xfrm>
              <a:custGeom>
                <a:avLst/>
                <a:gdLst>
                  <a:gd name="connsiteX0" fmla="*/ 1698 w 1566070"/>
                  <a:gd name="connsiteY0" fmla="*/ 2068770 h 2068770"/>
                  <a:gd name="connsiteX1" fmla="*/ 155815 w 1566070"/>
                  <a:gd name="connsiteY1" fmla="*/ 2061570 h 2068770"/>
                  <a:gd name="connsiteX2" fmla="*/ 784530 w 1566070"/>
                  <a:gd name="connsiteY2" fmla="*/ 2052775 h 2068770"/>
                  <a:gd name="connsiteX3" fmla="*/ 1413245 w 1566070"/>
                  <a:gd name="connsiteY3" fmla="*/ 2061570 h 2068770"/>
                  <a:gd name="connsiteX4" fmla="*/ 1564339 w 1566070"/>
                  <a:gd name="connsiteY4" fmla="*/ 2068629 h 2068770"/>
                  <a:gd name="connsiteX5" fmla="*/ 1498740 w 1566070"/>
                  <a:gd name="connsiteY5" fmla="*/ 1806231 h 2068770"/>
                  <a:gd name="connsiteX6" fmla="*/ 1509762 w 1566070"/>
                  <a:gd name="connsiteY6" fmla="*/ 1764960 h 2068770"/>
                  <a:gd name="connsiteX7" fmla="*/ 1566070 w 1566070"/>
                  <a:gd name="connsiteY7" fmla="*/ 1034385 h 2068770"/>
                  <a:gd name="connsiteX8" fmla="*/ 1509762 w 1566070"/>
                  <a:gd name="connsiteY8" fmla="*/ 303810 h 2068770"/>
                  <a:gd name="connsiteX9" fmla="*/ 1498740 w 1566070"/>
                  <a:gd name="connsiteY9" fmla="*/ 262539 h 2068770"/>
                  <a:gd name="connsiteX10" fmla="*/ 1564339 w 1566070"/>
                  <a:gd name="connsiteY10" fmla="*/ 141 h 2068770"/>
                  <a:gd name="connsiteX11" fmla="*/ 1413245 w 1566070"/>
                  <a:gd name="connsiteY11" fmla="*/ 7200 h 2068770"/>
                  <a:gd name="connsiteX12" fmla="*/ 784530 w 1566070"/>
                  <a:gd name="connsiteY12" fmla="*/ 15995 h 2068770"/>
                  <a:gd name="connsiteX13" fmla="*/ 155815 w 1566070"/>
                  <a:gd name="connsiteY13" fmla="*/ 7200 h 2068770"/>
                  <a:gd name="connsiteX14" fmla="*/ 1698 w 1566070"/>
                  <a:gd name="connsiteY14" fmla="*/ 0 h 2068770"/>
                  <a:gd name="connsiteX15" fmla="*/ 67332 w 1566070"/>
                  <a:gd name="connsiteY15" fmla="*/ 262535 h 2068770"/>
                  <a:gd name="connsiteX16" fmla="*/ 56308 w 1566070"/>
                  <a:gd name="connsiteY16" fmla="*/ 303810 h 2068770"/>
                  <a:gd name="connsiteX17" fmla="*/ 0 w 1566070"/>
                  <a:gd name="connsiteY17" fmla="*/ 1034385 h 2068770"/>
                  <a:gd name="connsiteX18" fmla="*/ 56308 w 1566070"/>
                  <a:gd name="connsiteY18" fmla="*/ 1764960 h 2068770"/>
                  <a:gd name="connsiteX19" fmla="*/ 67332 w 1566070"/>
                  <a:gd name="connsiteY19" fmla="*/ 1806235 h 206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66070" h="2068770">
                    <a:moveTo>
                      <a:pt x="1698" y="2068770"/>
                    </a:moveTo>
                    <a:lnTo>
                      <a:pt x="155815" y="2061570"/>
                    </a:lnTo>
                    <a:cubicBezTo>
                      <a:pt x="349057" y="2055907"/>
                      <a:pt x="561515" y="2052775"/>
                      <a:pt x="784530" y="2052775"/>
                    </a:cubicBezTo>
                    <a:cubicBezTo>
                      <a:pt x="1007545" y="2052775"/>
                      <a:pt x="1220003" y="2055907"/>
                      <a:pt x="1413245" y="2061570"/>
                    </a:cubicBezTo>
                    <a:lnTo>
                      <a:pt x="1564339" y="2068629"/>
                    </a:lnTo>
                    <a:lnTo>
                      <a:pt x="1498740" y="1806231"/>
                    </a:lnTo>
                    <a:lnTo>
                      <a:pt x="1509762" y="1764960"/>
                    </a:lnTo>
                    <a:cubicBezTo>
                      <a:pt x="1543734" y="1606630"/>
                      <a:pt x="1566070" y="1338502"/>
                      <a:pt x="1566070" y="1034385"/>
                    </a:cubicBezTo>
                    <a:cubicBezTo>
                      <a:pt x="1566070" y="730268"/>
                      <a:pt x="1543734" y="462140"/>
                      <a:pt x="1509762" y="303810"/>
                    </a:cubicBezTo>
                    <a:lnTo>
                      <a:pt x="1498740" y="262539"/>
                    </a:lnTo>
                    <a:lnTo>
                      <a:pt x="1564339" y="141"/>
                    </a:lnTo>
                    <a:lnTo>
                      <a:pt x="1413245" y="7200"/>
                    </a:lnTo>
                    <a:cubicBezTo>
                      <a:pt x="1220003" y="12863"/>
                      <a:pt x="1007545" y="15995"/>
                      <a:pt x="784530" y="15995"/>
                    </a:cubicBezTo>
                    <a:cubicBezTo>
                      <a:pt x="561515" y="15995"/>
                      <a:pt x="349057" y="12863"/>
                      <a:pt x="155815" y="7200"/>
                    </a:cubicBezTo>
                    <a:lnTo>
                      <a:pt x="1698" y="0"/>
                    </a:lnTo>
                    <a:lnTo>
                      <a:pt x="67332" y="262535"/>
                    </a:lnTo>
                    <a:lnTo>
                      <a:pt x="56308" y="303810"/>
                    </a:lnTo>
                    <a:cubicBezTo>
                      <a:pt x="22336" y="462140"/>
                      <a:pt x="0" y="730268"/>
                      <a:pt x="0" y="1034385"/>
                    </a:cubicBezTo>
                    <a:cubicBezTo>
                      <a:pt x="0" y="1338502"/>
                      <a:pt x="22336" y="1606630"/>
                      <a:pt x="56308" y="1764960"/>
                    </a:cubicBezTo>
                    <a:lnTo>
                      <a:pt x="67332" y="1806235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0604AD42-C8CA-4FC5-B4B0-D130101B7723}"/>
                  </a:ext>
                </a:extLst>
              </p:cNvPr>
              <p:cNvSpPr/>
              <p:nvPr/>
            </p:nvSpPr>
            <p:spPr>
              <a:xfrm flipV="1">
                <a:off x="2469434" y="2505750"/>
                <a:ext cx="1562641" cy="120563"/>
              </a:xfrm>
              <a:custGeom>
                <a:avLst/>
                <a:gdLst>
                  <a:gd name="connsiteX0" fmla="*/ 0 w 1562641"/>
                  <a:gd name="connsiteY0" fmla="*/ 120563 h 120563"/>
                  <a:gd name="connsiteX1" fmla="*/ 154117 w 1562641"/>
                  <a:gd name="connsiteY1" fmla="*/ 113363 h 120563"/>
                  <a:gd name="connsiteX2" fmla="*/ 782832 w 1562641"/>
                  <a:gd name="connsiteY2" fmla="*/ 104568 h 120563"/>
                  <a:gd name="connsiteX3" fmla="*/ 1411547 w 1562641"/>
                  <a:gd name="connsiteY3" fmla="*/ 113363 h 120563"/>
                  <a:gd name="connsiteX4" fmla="*/ 1562641 w 1562641"/>
                  <a:gd name="connsiteY4" fmla="*/ 120422 h 120563"/>
                  <a:gd name="connsiteX5" fmla="*/ 1536190 w 1562641"/>
                  <a:gd name="connsiteY5" fmla="*/ 14618 h 120563"/>
                  <a:gd name="connsiteX6" fmla="*/ 1411547 w 1562641"/>
                  <a:gd name="connsiteY6" fmla="*/ 8795 h 120563"/>
                  <a:gd name="connsiteX7" fmla="*/ 782832 w 1562641"/>
                  <a:gd name="connsiteY7" fmla="*/ 0 h 120563"/>
                  <a:gd name="connsiteX8" fmla="*/ 154117 w 1562641"/>
                  <a:gd name="connsiteY8" fmla="*/ 8795 h 120563"/>
                  <a:gd name="connsiteX9" fmla="*/ 26451 w 1562641"/>
                  <a:gd name="connsiteY9" fmla="*/ 14759 h 120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62641" h="120563">
                    <a:moveTo>
                      <a:pt x="0" y="120563"/>
                    </a:moveTo>
                    <a:lnTo>
                      <a:pt x="154117" y="113363"/>
                    </a:lnTo>
                    <a:cubicBezTo>
                      <a:pt x="347359" y="107700"/>
                      <a:pt x="559817" y="104568"/>
                      <a:pt x="782832" y="104568"/>
                    </a:cubicBezTo>
                    <a:cubicBezTo>
                      <a:pt x="1005847" y="104568"/>
                      <a:pt x="1218305" y="107700"/>
                      <a:pt x="1411547" y="113363"/>
                    </a:cubicBezTo>
                    <a:lnTo>
                      <a:pt x="1562641" y="120422"/>
                    </a:lnTo>
                    <a:lnTo>
                      <a:pt x="1536190" y="14618"/>
                    </a:lnTo>
                    <a:lnTo>
                      <a:pt x="1411547" y="8795"/>
                    </a:lnTo>
                    <a:cubicBezTo>
                      <a:pt x="1218305" y="3132"/>
                      <a:pt x="1005847" y="0"/>
                      <a:pt x="782832" y="0"/>
                    </a:cubicBezTo>
                    <a:cubicBezTo>
                      <a:pt x="559817" y="0"/>
                      <a:pt x="347359" y="3132"/>
                      <a:pt x="154117" y="8795"/>
                    </a:cubicBezTo>
                    <a:lnTo>
                      <a:pt x="26451" y="14759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18EAF264-57FD-436C-A9A3-CF0B0D607FA2}"/>
                  </a:ext>
                </a:extLst>
              </p:cNvPr>
              <p:cNvSpPr/>
              <p:nvPr/>
            </p:nvSpPr>
            <p:spPr>
              <a:xfrm>
                <a:off x="2469434" y="4453956"/>
                <a:ext cx="1562641" cy="120563"/>
              </a:xfrm>
              <a:custGeom>
                <a:avLst/>
                <a:gdLst>
                  <a:gd name="connsiteX0" fmla="*/ 0 w 1562641"/>
                  <a:gd name="connsiteY0" fmla="*/ 120563 h 120563"/>
                  <a:gd name="connsiteX1" fmla="*/ 154117 w 1562641"/>
                  <a:gd name="connsiteY1" fmla="*/ 113363 h 120563"/>
                  <a:gd name="connsiteX2" fmla="*/ 782832 w 1562641"/>
                  <a:gd name="connsiteY2" fmla="*/ 104568 h 120563"/>
                  <a:gd name="connsiteX3" fmla="*/ 1411547 w 1562641"/>
                  <a:gd name="connsiteY3" fmla="*/ 113363 h 120563"/>
                  <a:gd name="connsiteX4" fmla="*/ 1562641 w 1562641"/>
                  <a:gd name="connsiteY4" fmla="*/ 120422 h 120563"/>
                  <a:gd name="connsiteX5" fmla="*/ 1536190 w 1562641"/>
                  <a:gd name="connsiteY5" fmla="*/ 14618 h 120563"/>
                  <a:gd name="connsiteX6" fmla="*/ 1411547 w 1562641"/>
                  <a:gd name="connsiteY6" fmla="*/ 8795 h 120563"/>
                  <a:gd name="connsiteX7" fmla="*/ 782832 w 1562641"/>
                  <a:gd name="connsiteY7" fmla="*/ 0 h 120563"/>
                  <a:gd name="connsiteX8" fmla="*/ 154117 w 1562641"/>
                  <a:gd name="connsiteY8" fmla="*/ 8795 h 120563"/>
                  <a:gd name="connsiteX9" fmla="*/ 26451 w 1562641"/>
                  <a:gd name="connsiteY9" fmla="*/ 14759 h 120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62641" h="120563">
                    <a:moveTo>
                      <a:pt x="0" y="120563"/>
                    </a:moveTo>
                    <a:lnTo>
                      <a:pt x="154117" y="113363"/>
                    </a:lnTo>
                    <a:cubicBezTo>
                      <a:pt x="347359" y="107700"/>
                      <a:pt x="559817" y="104568"/>
                      <a:pt x="782832" y="104568"/>
                    </a:cubicBezTo>
                    <a:cubicBezTo>
                      <a:pt x="1005847" y="104568"/>
                      <a:pt x="1218305" y="107700"/>
                      <a:pt x="1411547" y="113363"/>
                    </a:cubicBezTo>
                    <a:lnTo>
                      <a:pt x="1562641" y="120422"/>
                    </a:lnTo>
                    <a:lnTo>
                      <a:pt x="1536190" y="14618"/>
                    </a:lnTo>
                    <a:lnTo>
                      <a:pt x="1411547" y="8795"/>
                    </a:lnTo>
                    <a:cubicBezTo>
                      <a:pt x="1218305" y="3132"/>
                      <a:pt x="1005847" y="0"/>
                      <a:pt x="782832" y="0"/>
                    </a:cubicBezTo>
                    <a:cubicBezTo>
                      <a:pt x="559817" y="0"/>
                      <a:pt x="347359" y="3132"/>
                      <a:pt x="154117" y="8795"/>
                    </a:cubicBezTo>
                    <a:lnTo>
                      <a:pt x="26451" y="14759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0762CA8F-9B1D-4FD3-9FC0-58AA0769D544}"/>
                </a:ext>
              </a:extLst>
            </p:cNvPr>
            <p:cNvGrpSpPr/>
            <p:nvPr/>
          </p:nvGrpSpPr>
          <p:grpSpPr>
            <a:xfrm>
              <a:off x="6558831" y="1003065"/>
              <a:ext cx="1164305" cy="836376"/>
              <a:chOff x="4912155" y="2318097"/>
              <a:chExt cx="1164305" cy="836376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EA3CED76-15E1-44C4-BF03-CEA6580C7441}"/>
                  </a:ext>
                </a:extLst>
              </p:cNvPr>
              <p:cNvSpPr/>
              <p:nvPr/>
            </p:nvSpPr>
            <p:spPr>
              <a:xfrm>
                <a:off x="5247855" y="2318097"/>
                <a:ext cx="654039" cy="67343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423695E-7F25-4BC4-8815-4F10C4BA2C9C}"/>
                  </a:ext>
                </a:extLst>
              </p:cNvPr>
              <p:cNvSpPr/>
              <p:nvPr/>
            </p:nvSpPr>
            <p:spPr>
              <a:xfrm>
                <a:off x="5359830" y="2598335"/>
                <a:ext cx="540120" cy="556138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925EE68-2ACF-4642-8CE4-7B5B1AA402FC}"/>
                  </a:ext>
                </a:extLst>
              </p:cNvPr>
              <p:cNvSpPr/>
              <p:nvPr/>
            </p:nvSpPr>
            <p:spPr>
              <a:xfrm>
                <a:off x="4947818" y="2427371"/>
                <a:ext cx="547911" cy="564161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A1AA4DFA-14AE-4144-A20C-7601054996DD}"/>
                  </a:ext>
                </a:extLst>
              </p:cNvPr>
              <p:cNvSpPr/>
              <p:nvPr/>
            </p:nvSpPr>
            <p:spPr>
              <a:xfrm>
                <a:off x="5093130" y="264041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C167EE25-3488-4AFA-B926-712C2246BA22}"/>
                  </a:ext>
                </a:extLst>
              </p:cNvPr>
              <p:cNvSpPr/>
              <p:nvPr/>
            </p:nvSpPr>
            <p:spPr>
              <a:xfrm>
                <a:off x="4912155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BF10D0D5-B5A7-44EC-96F1-1126D4C4B7F8}"/>
                  </a:ext>
                </a:extLst>
              </p:cNvPr>
              <p:cNvSpPr/>
              <p:nvPr/>
            </p:nvSpPr>
            <p:spPr>
              <a:xfrm>
                <a:off x="5717017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20D1503F-E218-472E-81AB-8F62E83196CB}"/>
                  </a:ext>
                </a:extLst>
              </p:cNvPr>
              <p:cNvSpPr/>
              <p:nvPr/>
            </p:nvSpPr>
            <p:spPr>
              <a:xfrm>
                <a:off x="5536042" y="259826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F5AC8679-4034-4EDB-97E4-1470C35FA755}"/>
                </a:ext>
              </a:extLst>
            </p:cNvPr>
            <p:cNvSpPr txBox="1"/>
            <p:nvPr/>
          </p:nvSpPr>
          <p:spPr>
            <a:xfrm rot="5400000">
              <a:off x="7239818" y="637296"/>
              <a:ext cx="607671" cy="17003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美味しい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0ACB1000-CFD9-498F-8861-B31F244EAAF0}"/>
                </a:ext>
              </a:extLst>
            </p:cNvPr>
            <p:cNvSpPr txBox="1"/>
            <p:nvPr/>
          </p:nvSpPr>
          <p:spPr>
            <a:xfrm rot="5400000">
              <a:off x="6751242" y="641779"/>
              <a:ext cx="795930" cy="34933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709C9EC8-4E34-4E90-A162-FA980C2BCE4B}"/>
              </a:ext>
            </a:extLst>
          </p:cNvPr>
          <p:cNvGrpSpPr/>
          <p:nvPr/>
        </p:nvGrpSpPr>
        <p:grpSpPr>
          <a:xfrm>
            <a:off x="6954008" y="1037408"/>
            <a:ext cx="1877046" cy="2328650"/>
            <a:chOff x="8180642" y="86092"/>
            <a:chExt cx="1671678" cy="2073872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6890EAFA-97DF-42D5-80C8-4DC4C5D3C0C8}"/>
                </a:ext>
              </a:extLst>
            </p:cNvPr>
            <p:cNvGrpSpPr/>
            <p:nvPr/>
          </p:nvGrpSpPr>
          <p:grpSpPr>
            <a:xfrm>
              <a:off x="8180642" y="86092"/>
              <a:ext cx="1671678" cy="2073872"/>
              <a:chOff x="1052314" y="3564442"/>
              <a:chExt cx="2135820" cy="2649684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6851739-843A-41AF-83E1-A4F03B64C8F1}"/>
                  </a:ext>
                </a:extLst>
              </p:cNvPr>
              <p:cNvSpPr/>
              <p:nvPr/>
            </p:nvSpPr>
            <p:spPr bwMode="auto">
              <a:xfrm>
                <a:off x="1052314" y="3564442"/>
                <a:ext cx="2135820" cy="2649684"/>
              </a:xfrm>
              <a:custGeom>
                <a:avLst/>
                <a:gdLst>
                  <a:gd name="connsiteX0" fmla="*/ 2074286 w 2135820"/>
                  <a:gd name="connsiteY0" fmla="*/ 0 h 2649684"/>
                  <a:gd name="connsiteX1" fmla="*/ 2073990 w 2135820"/>
                  <a:gd name="connsiteY1" fmla="*/ 3026 h 2649684"/>
                  <a:gd name="connsiteX2" fmla="*/ 2054406 w 2135820"/>
                  <a:gd name="connsiteY2" fmla="*/ 271043 h 2649684"/>
                  <a:gd name="connsiteX3" fmla="*/ 2052595 w 2135820"/>
                  <a:gd name="connsiteY3" fmla="*/ 304700 h 2649684"/>
                  <a:gd name="connsiteX4" fmla="*/ 2057596 w 2135820"/>
                  <a:gd name="connsiteY4" fmla="*/ 320240 h 2649684"/>
                  <a:gd name="connsiteX5" fmla="*/ 2135820 w 2135820"/>
                  <a:gd name="connsiteY5" fmla="*/ 1322211 h 2649684"/>
                  <a:gd name="connsiteX6" fmla="*/ 2057596 w 2135820"/>
                  <a:gd name="connsiteY6" fmla="*/ 2324183 h 2649684"/>
                  <a:gd name="connsiteX7" fmla="*/ 2056494 w 2135820"/>
                  <a:gd name="connsiteY7" fmla="*/ 2327608 h 2649684"/>
                  <a:gd name="connsiteX8" fmla="*/ 2063639 w 2135820"/>
                  <a:gd name="connsiteY8" fmla="*/ 2435498 h 2649684"/>
                  <a:gd name="connsiteX9" fmla="*/ 2073990 w 2135820"/>
                  <a:gd name="connsiteY9" fmla="*/ 2564101 h 2649684"/>
                  <a:gd name="connsiteX10" fmla="*/ 2082330 w 2135820"/>
                  <a:gd name="connsiteY10" fmla="*/ 2649684 h 2649684"/>
                  <a:gd name="connsiteX11" fmla="*/ 2073670 w 2135820"/>
                  <a:gd name="connsiteY11" fmla="*/ 2649150 h 2649684"/>
                  <a:gd name="connsiteX12" fmla="*/ 1052467 w 2135820"/>
                  <a:gd name="connsiteY12" fmla="*/ 2623440 h 2649684"/>
                  <a:gd name="connsiteX13" fmla="*/ 181858 w 2135820"/>
                  <a:gd name="connsiteY13" fmla="*/ 2641609 h 2649684"/>
                  <a:gd name="connsiteX14" fmla="*/ 83069 w 2135820"/>
                  <a:gd name="connsiteY14" fmla="*/ 2646556 h 2649684"/>
                  <a:gd name="connsiteX15" fmla="*/ 91104 w 2135820"/>
                  <a:gd name="connsiteY15" fmla="*/ 2564100 h 2649684"/>
                  <a:gd name="connsiteX16" fmla="*/ 101455 w 2135820"/>
                  <a:gd name="connsiteY16" fmla="*/ 2435497 h 2649684"/>
                  <a:gd name="connsiteX17" fmla="*/ 104444 w 2135820"/>
                  <a:gd name="connsiteY17" fmla="*/ 2390368 h 2649684"/>
                  <a:gd name="connsiteX18" fmla="*/ 102266 w 2135820"/>
                  <a:gd name="connsiteY18" fmla="*/ 2387546 h 2649684"/>
                  <a:gd name="connsiteX19" fmla="*/ 0 w 2135820"/>
                  <a:gd name="connsiteY19" fmla="*/ 1322211 h 2649684"/>
                  <a:gd name="connsiteX20" fmla="*/ 102266 w 2135820"/>
                  <a:gd name="connsiteY20" fmla="*/ 256877 h 2649684"/>
                  <a:gd name="connsiteX21" fmla="*/ 109014 w 2135820"/>
                  <a:gd name="connsiteY21" fmla="*/ 248133 h 2649684"/>
                  <a:gd name="connsiteX22" fmla="*/ 91105 w 2135820"/>
                  <a:gd name="connsiteY22" fmla="*/ 3034 h 2649684"/>
                  <a:gd name="connsiteX23" fmla="*/ 181858 w 2135820"/>
                  <a:gd name="connsiteY23" fmla="*/ 7577 h 2649684"/>
                  <a:gd name="connsiteX24" fmla="*/ 1052467 w 2135820"/>
                  <a:gd name="connsiteY24" fmla="*/ 25747 h 2649684"/>
                  <a:gd name="connsiteX25" fmla="*/ 2073670 w 2135820"/>
                  <a:gd name="connsiteY25" fmla="*/ 37 h 2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135820" h="2649684">
                    <a:moveTo>
                      <a:pt x="2074286" y="0"/>
                    </a:moveTo>
                    <a:lnTo>
                      <a:pt x="2073990" y="3026"/>
                    </a:lnTo>
                    <a:cubicBezTo>
                      <a:pt x="2066734" y="84956"/>
                      <a:pt x="2060171" y="174699"/>
                      <a:pt x="2054406" y="271043"/>
                    </a:cubicBezTo>
                    <a:lnTo>
                      <a:pt x="2052595" y="304700"/>
                    </a:lnTo>
                    <a:lnTo>
                      <a:pt x="2057596" y="320240"/>
                    </a:lnTo>
                    <a:cubicBezTo>
                      <a:pt x="2103565" y="485320"/>
                      <a:pt x="2135820" y="871785"/>
                      <a:pt x="2135820" y="1322211"/>
                    </a:cubicBezTo>
                    <a:cubicBezTo>
                      <a:pt x="2135820" y="1772638"/>
                      <a:pt x="2103565" y="2159102"/>
                      <a:pt x="2057596" y="2324183"/>
                    </a:cubicBezTo>
                    <a:lnTo>
                      <a:pt x="2056494" y="2327608"/>
                    </a:lnTo>
                    <a:lnTo>
                      <a:pt x="2063639" y="2435498"/>
                    </a:lnTo>
                    <a:cubicBezTo>
                      <a:pt x="2066907" y="2480218"/>
                      <a:pt x="2070362" y="2523137"/>
                      <a:pt x="2073990" y="2564101"/>
                    </a:cubicBezTo>
                    <a:lnTo>
                      <a:pt x="2082330" y="2649684"/>
                    </a:lnTo>
                    <a:lnTo>
                      <a:pt x="2073670" y="2649150"/>
                    </a:lnTo>
                    <a:cubicBezTo>
                      <a:pt x="1782161" y="2632918"/>
                      <a:pt x="1430744" y="2623440"/>
                      <a:pt x="1052467" y="2623440"/>
                    </a:cubicBezTo>
                    <a:cubicBezTo>
                      <a:pt x="737237" y="2623440"/>
                      <a:pt x="440657" y="2630022"/>
                      <a:pt x="181858" y="2641609"/>
                    </a:cubicBezTo>
                    <a:lnTo>
                      <a:pt x="83069" y="2646556"/>
                    </a:lnTo>
                    <a:lnTo>
                      <a:pt x="91104" y="2564100"/>
                    </a:lnTo>
                    <a:cubicBezTo>
                      <a:pt x="94731" y="2523135"/>
                      <a:pt x="98186" y="2480217"/>
                      <a:pt x="101455" y="2435497"/>
                    </a:cubicBezTo>
                    <a:lnTo>
                      <a:pt x="104444" y="2390368"/>
                    </a:lnTo>
                    <a:lnTo>
                      <a:pt x="102266" y="2387546"/>
                    </a:lnTo>
                    <a:cubicBezTo>
                      <a:pt x="43902" y="2286147"/>
                      <a:pt x="0" y="1847709"/>
                      <a:pt x="0" y="1322211"/>
                    </a:cubicBezTo>
                    <a:cubicBezTo>
                      <a:pt x="0" y="796713"/>
                      <a:pt x="43902" y="358275"/>
                      <a:pt x="102266" y="256877"/>
                    </a:cubicBezTo>
                    <a:lnTo>
                      <a:pt x="109014" y="248133"/>
                    </a:lnTo>
                    <a:lnTo>
                      <a:pt x="91105" y="3034"/>
                    </a:lnTo>
                    <a:lnTo>
                      <a:pt x="181858" y="7577"/>
                    </a:lnTo>
                    <a:cubicBezTo>
                      <a:pt x="440657" y="19165"/>
                      <a:pt x="737237" y="25747"/>
                      <a:pt x="1052467" y="25747"/>
                    </a:cubicBezTo>
                    <a:cubicBezTo>
                      <a:pt x="1430744" y="25747"/>
                      <a:pt x="1782161" y="16268"/>
                      <a:pt x="2073670" y="37"/>
                    </a:cubicBezTo>
                    <a:close/>
                  </a:path>
                </a:pathLst>
              </a:custGeom>
              <a:solidFill>
                <a:srgbClr val="FFC3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DD5AFF4-DED8-4710-B6D7-4DF8FE70F19F}"/>
                  </a:ext>
                </a:extLst>
              </p:cNvPr>
              <p:cNvSpPr/>
              <p:nvPr/>
            </p:nvSpPr>
            <p:spPr bwMode="auto">
              <a:xfrm rot="16200000">
                <a:off x="2096243" y="2888725"/>
                <a:ext cx="69854" cy="1757461"/>
              </a:xfrm>
              <a:custGeom>
                <a:avLst/>
                <a:gdLst>
                  <a:gd name="connsiteX0" fmla="*/ 0 w 185434"/>
                  <a:gd name="connsiteY0" fmla="*/ 2048735 h 2048735"/>
                  <a:gd name="connsiteX1" fmla="*/ 25937 w 185434"/>
                  <a:gd name="connsiteY1" fmla="*/ 1932002 h 2048735"/>
                  <a:gd name="connsiteX2" fmla="*/ 94859 w 185434"/>
                  <a:gd name="connsiteY2" fmla="*/ 1024367 h 2048735"/>
                  <a:gd name="connsiteX3" fmla="*/ 25937 w 185434"/>
                  <a:gd name="connsiteY3" fmla="*/ 116732 h 2048735"/>
                  <a:gd name="connsiteX4" fmla="*/ 1 w 185434"/>
                  <a:gd name="connsiteY4" fmla="*/ 0 h 2048735"/>
                  <a:gd name="connsiteX5" fmla="*/ 41716 w 185434"/>
                  <a:gd name="connsiteY5" fmla="*/ 57730 h 2048735"/>
                  <a:gd name="connsiteX6" fmla="*/ 185434 w 185434"/>
                  <a:gd name="connsiteY6" fmla="*/ 1024367 h 2048735"/>
                  <a:gd name="connsiteX7" fmla="*/ 41716 w 185434"/>
                  <a:gd name="connsiteY7" fmla="*/ 1991004 h 204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434" h="2048735">
                    <a:moveTo>
                      <a:pt x="0" y="2048735"/>
                    </a:moveTo>
                    <a:lnTo>
                      <a:pt x="25937" y="1932002"/>
                    </a:lnTo>
                    <a:cubicBezTo>
                      <a:pt x="68521" y="1699718"/>
                      <a:pt x="94859" y="1378820"/>
                      <a:pt x="94859" y="1024367"/>
                    </a:cubicBezTo>
                    <a:cubicBezTo>
                      <a:pt x="94859" y="669913"/>
                      <a:pt x="68521" y="349016"/>
                      <a:pt x="25937" y="116732"/>
                    </a:cubicBezTo>
                    <a:lnTo>
                      <a:pt x="1" y="0"/>
                    </a:lnTo>
                    <a:lnTo>
                      <a:pt x="41716" y="57730"/>
                    </a:lnTo>
                    <a:cubicBezTo>
                      <a:pt x="126173" y="216989"/>
                      <a:pt x="185434" y="589825"/>
                      <a:pt x="185434" y="1024367"/>
                    </a:cubicBezTo>
                    <a:cubicBezTo>
                      <a:pt x="185434" y="1458910"/>
                      <a:pt x="126173" y="1831745"/>
                      <a:pt x="41716" y="199100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CF597644-B756-418C-8899-BFF2AE57EF9A}"/>
                  </a:ext>
                </a:extLst>
              </p:cNvPr>
              <p:cNvSpPr/>
              <p:nvPr/>
            </p:nvSpPr>
            <p:spPr bwMode="auto">
              <a:xfrm rot="5400000">
                <a:off x="2096242" y="5113767"/>
                <a:ext cx="69854" cy="1757461"/>
              </a:xfrm>
              <a:custGeom>
                <a:avLst/>
                <a:gdLst>
                  <a:gd name="connsiteX0" fmla="*/ 0 w 185434"/>
                  <a:gd name="connsiteY0" fmla="*/ 2048735 h 2048735"/>
                  <a:gd name="connsiteX1" fmla="*/ 25937 w 185434"/>
                  <a:gd name="connsiteY1" fmla="*/ 1932002 h 2048735"/>
                  <a:gd name="connsiteX2" fmla="*/ 94859 w 185434"/>
                  <a:gd name="connsiteY2" fmla="*/ 1024367 h 2048735"/>
                  <a:gd name="connsiteX3" fmla="*/ 25937 w 185434"/>
                  <a:gd name="connsiteY3" fmla="*/ 116732 h 2048735"/>
                  <a:gd name="connsiteX4" fmla="*/ 1 w 185434"/>
                  <a:gd name="connsiteY4" fmla="*/ 0 h 2048735"/>
                  <a:gd name="connsiteX5" fmla="*/ 41716 w 185434"/>
                  <a:gd name="connsiteY5" fmla="*/ 57730 h 2048735"/>
                  <a:gd name="connsiteX6" fmla="*/ 185434 w 185434"/>
                  <a:gd name="connsiteY6" fmla="*/ 1024367 h 2048735"/>
                  <a:gd name="connsiteX7" fmla="*/ 41716 w 185434"/>
                  <a:gd name="connsiteY7" fmla="*/ 1991004 h 204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434" h="2048735">
                    <a:moveTo>
                      <a:pt x="0" y="2048735"/>
                    </a:moveTo>
                    <a:lnTo>
                      <a:pt x="25937" y="1932002"/>
                    </a:lnTo>
                    <a:cubicBezTo>
                      <a:pt x="68521" y="1699718"/>
                      <a:pt x="94859" y="1378820"/>
                      <a:pt x="94859" y="1024367"/>
                    </a:cubicBezTo>
                    <a:cubicBezTo>
                      <a:pt x="94859" y="669913"/>
                      <a:pt x="68521" y="349016"/>
                      <a:pt x="25937" y="116732"/>
                    </a:cubicBezTo>
                    <a:lnTo>
                      <a:pt x="1" y="0"/>
                    </a:lnTo>
                    <a:lnTo>
                      <a:pt x="41716" y="57730"/>
                    </a:lnTo>
                    <a:cubicBezTo>
                      <a:pt x="126173" y="216989"/>
                      <a:pt x="185434" y="589825"/>
                      <a:pt x="185434" y="1024367"/>
                    </a:cubicBezTo>
                    <a:cubicBezTo>
                      <a:pt x="185434" y="1458910"/>
                      <a:pt x="126173" y="1831745"/>
                      <a:pt x="41716" y="199100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98418415-E7BC-4B5D-BEDD-3EEC0D34E2F5}"/>
                </a:ext>
              </a:extLst>
            </p:cNvPr>
            <p:cNvGrpSpPr/>
            <p:nvPr/>
          </p:nvGrpSpPr>
          <p:grpSpPr>
            <a:xfrm>
              <a:off x="8442895" y="963495"/>
              <a:ext cx="1164305" cy="836376"/>
              <a:chOff x="4912155" y="2318097"/>
              <a:chExt cx="1164305" cy="836376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7F39527-47BE-481C-B8CF-9C09B8C0523E}"/>
                  </a:ext>
                </a:extLst>
              </p:cNvPr>
              <p:cNvSpPr/>
              <p:nvPr/>
            </p:nvSpPr>
            <p:spPr>
              <a:xfrm>
                <a:off x="5247855" y="2318097"/>
                <a:ext cx="654039" cy="67343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C831DC20-2F07-4598-92A6-529084BEA26C}"/>
                  </a:ext>
                </a:extLst>
              </p:cNvPr>
              <p:cNvSpPr/>
              <p:nvPr/>
            </p:nvSpPr>
            <p:spPr>
              <a:xfrm>
                <a:off x="5359830" y="2598335"/>
                <a:ext cx="540120" cy="556138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28B6361-06BF-4D96-8B75-4EC1A74B3152}"/>
                  </a:ext>
                </a:extLst>
              </p:cNvPr>
              <p:cNvSpPr/>
              <p:nvPr/>
            </p:nvSpPr>
            <p:spPr>
              <a:xfrm>
                <a:off x="4947818" y="2427371"/>
                <a:ext cx="547911" cy="564161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7862AC23-F6B8-47CD-91E0-73BD242D8ACB}"/>
                  </a:ext>
                </a:extLst>
              </p:cNvPr>
              <p:cNvSpPr/>
              <p:nvPr/>
            </p:nvSpPr>
            <p:spPr>
              <a:xfrm>
                <a:off x="5093130" y="264041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001AEF4D-842F-4D23-91E8-11878E9C7AF3}"/>
                  </a:ext>
                </a:extLst>
              </p:cNvPr>
              <p:cNvSpPr/>
              <p:nvPr/>
            </p:nvSpPr>
            <p:spPr>
              <a:xfrm>
                <a:off x="4912155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954D88C4-735E-43C2-9839-DD89909A09F9}"/>
                  </a:ext>
                </a:extLst>
              </p:cNvPr>
              <p:cNvSpPr/>
              <p:nvPr/>
            </p:nvSpPr>
            <p:spPr>
              <a:xfrm>
                <a:off x="5717017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FD9F8459-9838-47E6-9B93-CA6137D9C74D}"/>
                  </a:ext>
                </a:extLst>
              </p:cNvPr>
              <p:cNvSpPr/>
              <p:nvPr/>
            </p:nvSpPr>
            <p:spPr>
              <a:xfrm>
                <a:off x="5536042" y="259826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B6A9D714-97CF-4479-B8DF-60BD5F7317A7}"/>
                </a:ext>
              </a:extLst>
            </p:cNvPr>
            <p:cNvSpPr txBox="1"/>
            <p:nvPr/>
          </p:nvSpPr>
          <p:spPr>
            <a:xfrm rot="5400000">
              <a:off x="9113442" y="637296"/>
              <a:ext cx="607671" cy="17003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美味しい</a:t>
              </a: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355F4DDE-D9B2-4283-8E1A-F210F8F9B70F}"/>
                </a:ext>
              </a:extLst>
            </p:cNvPr>
            <p:cNvSpPr txBox="1"/>
            <p:nvPr/>
          </p:nvSpPr>
          <p:spPr>
            <a:xfrm rot="5400000">
              <a:off x="8624866" y="641779"/>
              <a:ext cx="795930" cy="34933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79EC869-55A6-47E6-BF36-695738183378}"/>
              </a:ext>
            </a:extLst>
          </p:cNvPr>
          <p:cNvGrpSpPr/>
          <p:nvPr/>
        </p:nvGrpSpPr>
        <p:grpSpPr>
          <a:xfrm>
            <a:off x="1222375" y="3839268"/>
            <a:ext cx="1659888" cy="2434532"/>
            <a:chOff x="4723129" y="2531793"/>
            <a:chExt cx="1478280" cy="2168171"/>
          </a:xfrm>
        </p:grpSpPr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79E6FC9C-0A46-4B8F-8F9B-9C13219BCAA3}"/>
                </a:ext>
              </a:extLst>
            </p:cNvPr>
            <p:cNvSpPr/>
            <p:nvPr/>
          </p:nvSpPr>
          <p:spPr>
            <a:xfrm rot="15300000">
              <a:off x="5337275" y="2377780"/>
              <a:ext cx="64879" cy="705760"/>
            </a:xfrm>
            <a:prstGeom prst="trapezoid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9CE4AAFB-FF44-4887-A7AD-ED29798AA7C6}"/>
                </a:ext>
              </a:extLst>
            </p:cNvPr>
            <p:cNvSpPr/>
            <p:nvPr/>
          </p:nvSpPr>
          <p:spPr>
            <a:xfrm rot="6300000" flipH="1">
              <a:off x="5530156" y="2377780"/>
              <a:ext cx="64879" cy="705760"/>
            </a:xfrm>
            <a:prstGeom prst="trapezoid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: 塗りつぶしなし 51">
              <a:extLst>
                <a:ext uri="{FF2B5EF4-FFF2-40B4-BE49-F238E27FC236}">
                  <a16:creationId xmlns:a16="http://schemas.microsoft.com/office/drawing/2014/main" id="{F36E82C0-A686-4C7D-B38D-A1FB0EDA3EE5}"/>
                </a:ext>
              </a:extLst>
            </p:cNvPr>
            <p:cNvSpPr/>
            <p:nvPr/>
          </p:nvSpPr>
          <p:spPr>
            <a:xfrm rot="2700000">
              <a:off x="5269063" y="2603728"/>
              <a:ext cx="233362" cy="89491"/>
            </a:xfrm>
            <a:prstGeom prst="donut">
              <a:avLst>
                <a:gd name="adj" fmla="val 30556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円: 塗りつぶしなし 52">
              <a:extLst>
                <a:ext uri="{FF2B5EF4-FFF2-40B4-BE49-F238E27FC236}">
                  <a16:creationId xmlns:a16="http://schemas.microsoft.com/office/drawing/2014/main" id="{425C93D5-8379-45B9-B2B1-8F80BAC878E0}"/>
                </a:ext>
              </a:extLst>
            </p:cNvPr>
            <p:cNvSpPr/>
            <p:nvPr/>
          </p:nvSpPr>
          <p:spPr>
            <a:xfrm rot="18900000" flipH="1">
              <a:off x="5423254" y="2613543"/>
              <a:ext cx="233362" cy="77995"/>
            </a:xfrm>
            <a:prstGeom prst="donut">
              <a:avLst>
                <a:gd name="adj" fmla="val 30556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8F22CB26-32F5-474B-988C-991B16F7D9B5}"/>
                </a:ext>
              </a:extLst>
            </p:cNvPr>
            <p:cNvSpPr/>
            <p:nvPr/>
          </p:nvSpPr>
          <p:spPr>
            <a:xfrm>
              <a:off x="5430838" y="2648474"/>
              <a:ext cx="66674" cy="105532"/>
            </a:xfrm>
            <a:prstGeom prst="roundRect">
              <a:avLst>
                <a:gd name="adj" fmla="val 32462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58270937-2A64-49AD-A916-C928C7CBE7FB}"/>
                </a:ext>
              </a:extLst>
            </p:cNvPr>
            <p:cNvSpPr/>
            <p:nvPr/>
          </p:nvSpPr>
          <p:spPr>
            <a:xfrm>
              <a:off x="4723129" y="2781041"/>
              <a:ext cx="1478280" cy="1918923"/>
            </a:xfrm>
            <a:custGeom>
              <a:avLst/>
              <a:gdLst>
                <a:gd name="connsiteX0" fmla="*/ 327660 w 1478280"/>
                <a:gd name="connsiteY0" fmla="*/ 0 h 1918923"/>
                <a:gd name="connsiteX1" fmla="*/ 327660 w 1478280"/>
                <a:gd name="connsiteY1" fmla="*/ 191530 h 1918923"/>
                <a:gd name="connsiteX2" fmla="*/ 331438 w 1478280"/>
                <a:gd name="connsiteY2" fmla="*/ 190556 h 1918923"/>
                <a:gd name="connsiteX3" fmla="*/ 739141 w 1478280"/>
                <a:gd name="connsiteY3" fmla="*/ 154627 h 1918923"/>
                <a:gd name="connsiteX4" fmla="*/ 1146845 w 1478280"/>
                <a:gd name="connsiteY4" fmla="*/ 190556 h 1918923"/>
                <a:gd name="connsiteX5" fmla="*/ 1150620 w 1478280"/>
                <a:gd name="connsiteY5" fmla="*/ 191529 h 1918923"/>
                <a:gd name="connsiteX6" fmla="*/ 1150621 w 1478280"/>
                <a:gd name="connsiteY6" fmla="*/ 0 h 1918923"/>
                <a:gd name="connsiteX7" fmla="*/ 1174222 w 1478280"/>
                <a:gd name="connsiteY7" fmla="*/ 7326 h 1918923"/>
                <a:gd name="connsiteX8" fmla="*/ 1478280 w 1478280"/>
                <a:gd name="connsiteY8" fmla="*/ 466043 h 1918923"/>
                <a:gd name="connsiteX9" fmla="*/ 1478280 w 1478280"/>
                <a:gd name="connsiteY9" fmla="*/ 1902189 h 1918923"/>
                <a:gd name="connsiteX10" fmla="*/ 1461546 w 1478280"/>
                <a:gd name="connsiteY10" fmla="*/ 1918923 h 1918923"/>
                <a:gd name="connsiteX11" fmla="*/ 16734 w 1478280"/>
                <a:gd name="connsiteY11" fmla="*/ 1918923 h 1918923"/>
                <a:gd name="connsiteX12" fmla="*/ 0 w 1478280"/>
                <a:gd name="connsiteY12" fmla="*/ 1902189 h 1918923"/>
                <a:gd name="connsiteX13" fmla="*/ 0 w 1478280"/>
                <a:gd name="connsiteY13" fmla="*/ 466043 h 1918923"/>
                <a:gd name="connsiteX14" fmla="*/ 304058 w 1478280"/>
                <a:gd name="connsiteY14" fmla="*/ 7326 h 191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78280" h="1918923">
                  <a:moveTo>
                    <a:pt x="327660" y="0"/>
                  </a:moveTo>
                  <a:lnTo>
                    <a:pt x="327660" y="191530"/>
                  </a:lnTo>
                  <a:lnTo>
                    <a:pt x="331438" y="190556"/>
                  </a:lnTo>
                  <a:cubicBezTo>
                    <a:pt x="435778" y="168357"/>
                    <a:pt x="579923" y="154627"/>
                    <a:pt x="739141" y="154627"/>
                  </a:cubicBezTo>
                  <a:cubicBezTo>
                    <a:pt x="898359" y="154627"/>
                    <a:pt x="1042504" y="168357"/>
                    <a:pt x="1146845" y="190556"/>
                  </a:cubicBezTo>
                  <a:lnTo>
                    <a:pt x="1150620" y="191529"/>
                  </a:lnTo>
                  <a:lnTo>
                    <a:pt x="1150621" y="0"/>
                  </a:lnTo>
                  <a:lnTo>
                    <a:pt x="1174222" y="7326"/>
                  </a:lnTo>
                  <a:cubicBezTo>
                    <a:pt x="1352904" y="82902"/>
                    <a:pt x="1478280" y="259831"/>
                    <a:pt x="1478280" y="466043"/>
                  </a:cubicBezTo>
                  <a:lnTo>
                    <a:pt x="1478280" y="1902189"/>
                  </a:lnTo>
                  <a:cubicBezTo>
                    <a:pt x="1478280" y="1911431"/>
                    <a:pt x="1470788" y="1918923"/>
                    <a:pt x="1461546" y="1918923"/>
                  </a:cubicBezTo>
                  <a:lnTo>
                    <a:pt x="16734" y="1918923"/>
                  </a:lnTo>
                  <a:cubicBezTo>
                    <a:pt x="7492" y="1918923"/>
                    <a:pt x="0" y="1911431"/>
                    <a:pt x="0" y="1902189"/>
                  </a:cubicBezTo>
                  <a:lnTo>
                    <a:pt x="0" y="466043"/>
                  </a:lnTo>
                  <a:cubicBezTo>
                    <a:pt x="0" y="259831"/>
                    <a:pt x="125376" y="82902"/>
                    <a:pt x="304058" y="73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1D39DDFF-462F-4983-85B1-5448C2714E43}"/>
                </a:ext>
              </a:extLst>
            </p:cNvPr>
            <p:cNvGrpSpPr/>
            <p:nvPr/>
          </p:nvGrpSpPr>
          <p:grpSpPr>
            <a:xfrm>
              <a:off x="4894453" y="3649047"/>
              <a:ext cx="1164305" cy="836376"/>
              <a:chOff x="4912155" y="2318097"/>
              <a:chExt cx="1164305" cy="836376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3B8D4B13-F7F7-4273-A3BC-F51D3070F321}"/>
                  </a:ext>
                </a:extLst>
              </p:cNvPr>
              <p:cNvSpPr/>
              <p:nvPr/>
            </p:nvSpPr>
            <p:spPr>
              <a:xfrm>
                <a:off x="5247855" y="2318097"/>
                <a:ext cx="654039" cy="67343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52F577AD-3D05-4174-ADE6-3E105978DF82}"/>
                  </a:ext>
                </a:extLst>
              </p:cNvPr>
              <p:cNvSpPr/>
              <p:nvPr/>
            </p:nvSpPr>
            <p:spPr>
              <a:xfrm>
                <a:off x="5359830" y="2598335"/>
                <a:ext cx="540120" cy="556138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BE390D5A-7D3B-47E2-957C-E8E424FC1A32}"/>
                  </a:ext>
                </a:extLst>
              </p:cNvPr>
              <p:cNvSpPr/>
              <p:nvPr/>
            </p:nvSpPr>
            <p:spPr>
              <a:xfrm>
                <a:off x="4947818" y="2427371"/>
                <a:ext cx="547911" cy="564161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59F1A50-BA21-4D55-84D9-467C16DD520A}"/>
                  </a:ext>
                </a:extLst>
              </p:cNvPr>
              <p:cNvSpPr/>
              <p:nvPr/>
            </p:nvSpPr>
            <p:spPr>
              <a:xfrm>
                <a:off x="5093130" y="264041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88AEB06E-F78E-404B-BB13-6F01DDD22125}"/>
                  </a:ext>
                </a:extLst>
              </p:cNvPr>
              <p:cNvSpPr/>
              <p:nvPr/>
            </p:nvSpPr>
            <p:spPr>
              <a:xfrm>
                <a:off x="4912155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CC025AFF-ADB7-49E7-840D-54C40769B65C}"/>
                  </a:ext>
                </a:extLst>
              </p:cNvPr>
              <p:cNvSpPr/>
              <p:nvPr/>
            </p:nvSpPr>
            <p:spPr>
              <a:xfrm>
                <a:off x="5717017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22F3D4A-1D5F-46E4-B384-8C51D2F268AB}"/>
                  </a:ext>
                </a:extLst>
              </p:cNvPr>
              <p:cNvSpPr/>
              <p:nvPr/>
            </p:nvSpPr>
            <p:spPr>
              <a:xfrm>
                <a:off x="5536042" y="259826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99369B45-3BE7-4AC6-A8C9-3497BFCFC22E}"/>
                </a:ext>
              </a:extLst>
            </p:cNvPr>
            <p:cNvSpPr txBox="1"/>
            <p:nvPr/>
          </p:nvSpPr>
          <p:spPr>
            <a:xfrm rot="5400000">
              <a:off x="5563418" y="3371531"/>
              <a:ext cx="607671" cy="17003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accent1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美味しい</a:t>
              </a: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BF2AE250-4D78-4827-8D2F-87E43F2AEEC3}"/>
                </a:ext>
              </a:extLst>
            </p:cNvPr>
            <p:cNvSpPr txBox="1"/>
            <p:nvPr/>
          </p:nvSpPr>
          <p:spPr>
            <a:xfrm rot="5400000">
              <a:off x="5074842" y="3376014"/>
              <a:ext cx="795930" cy="34933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accent1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4661A870-6156-469C-95E2-D3521D867429}"/>
              </a:ext>
            </a:extLst>
          </p:cNvPr>
          <p:cNvGrpSpPr/>
          <p:nvPr/>
        </p:nvGrpSpPr>
        <p:grpSpPr>
          <a:xfrm>
            <a:off x="4091767" y="3939671"/>
            <a:ext cx="1758464" cy="2322922"/>
            <a:chOff x="6359664" y="2626092"/>
            <a:chExt cx="1566070" cy="2068770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2A04FCF4-42FE-42E3-9702-2FE73A4D2B61}"/>
                </a:ext>
              </a:extLst>
            </p:cNvPr>
            <p:cNvGrpSpPr/>
            <p:nvPr/>
          </p:nvGrpSpPr>
          <p:grpSpPr>
            <a:xfrm>
              <a:off x="6359664" y="2626092"/>
              <a:ext cx="1566070" cy="2068770"/>
              <a:chOff x="2469434" y="2505749"/>
              <a:chExt cx="1566070" cy="2068770"/>
            </a:xfrm>
            <a:solidFill>
              <a:srgbClr val="FFC000"/>
            </a:solidFill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799A3B78-8B1D-4808-8BE9-D876F7828298}"/>
                  </a:ext>
                </a:extLst>
              </p:cNvPr>
              <p:cNvSpPr/>
              <p:nvPr/>
            </p:nvSpPr>
            <p:spPr>
              <a:xfrm flipV="1">
                <a:off x="2469434" y="2505749"/>
                <a:ext cx="1566070" cy="2068770"/>
              </a:xfrm>
              <a:custGeom>
                <a:avLst/>
                <a:gdLst>
                  <a:gd name="connsiteX0" fmla="*/ 1698 w 1566070"/>
                  <a:gd name="connsiteY0" fmla="*/ 2068770 h 2068770"/>
                  <a:gd name="connsiteX1" fmla="*/ 155815 w 1566070"/>
                  <a:gd name="connsiteY1" fmla="*/ 2061570 h 2068770"/>
                  <a:gd name="connsiteX2" fmla="*/ 784530 w 1566070"/>
                  <a:gd name="connsiteY2" fmla="*/ 2052775 h 2068770"/>
                  <a:gd name="connsiteX3" fmla="*/ 1413245 w 1566070"/>
                  <a:gd name="connsiteY3" fmla="*/ 2061570 h 2068770"/>
                  <a:gd name="connsiteX4" fmla="*/ 1564339 w 1566070"/>
                  <a:gd name="connsiteY4" fmla="*/ 2068629 h 2068770"/>
                  <a:gd name="connsiteX5" fmla="*/ 1498740 w 1566070"/>
                  <a:gd name="connsiteY5" fmla="*/ 1806231 h 2068770"/>
                  <a:gd name="connsiteX6" fmla="*/ 1509762 w 1566070"/>
                  <a:gd name="connsiteY6" fmla="*/ 1764960 h 2068770"/>
                  <a:gd name="connsiteX7" fmla="*/ 1566070 w 1566070"/>
                  <a:gd name="connsiteY7" fmla="*/ 1034385 h 2068770"/>
                  <a:gd name="connsiteX8" fmla="*/ 1509762 w 1566070"/>
                  <a:gd name="connsiteY8" fmla="*/ 303810 h 2068770"/>
                  <a:gd name="connsiteX9" fmla="*/ 1498740 w 1566070"/>
                  <a:gd name="connsiteY9" fmla="*/ 262539 h 2068770"/>
                  <a:gd name="connsiteX10" fmla="*/ 1564339 w 1566070"/>
                  <a:gd name="connsiteY10" fmla="*/ 141 h 2068770"/>
                  <a:gd name="connsiteX11" fmla="*/ 1413245 w 1566070"/>
                  <a:gd name="connsiteY11" fmla="*/ 7200 h 2068770"/>
                  <a:gd name="connsiteX12" fmla="*/ 784530 w 1566070"/>
                  <a:gd name="connsiteY12" fmla="*/ 15995 h 2068770"/>
                  <a:gd name="connsiteX13" fmla="*/ 155815 w 1566070"/>
                  <a:gd name="connsiteY13" fmla="*/ 7200 h 2068770"/>
                  <a:gd name="connsiteX14" fmla="*/ 1698 w 1566070"/>
                  <a:gd name="connsiteY14" fmla="*/ 0 h 2068770"/>
                  <a:gd name="connsiteX15" fmla="*/ 67332 w 1566070"/>
                  <a:gd name="connsiteY15" fmla="*/ 262535 h 2068770"/>
                  <a:gd name="connsiteX16" fmla="*/ 56308 w 1566070"/>
                  <a:gd name="connsiteY16" fmla="*/ 303810 h 2068770"/>
                  <a:gd name="connsiteX17" fmla="*/ 0 w 1566070"/>
                  <a:gd name="connsiteY17" fmla="*/ 1034385 h 2068770"/>
                  <a:gd name="connsiteX18" fmla="*/ 56308 w 1566070"/>
                  <a:gd name="connsiteY18" fmla="*/ 1764960 h 2068770"/>
                  <a:gd name="connsiteX19" fmla="*/ 67332 w 1566070"/>
                  <a:gd name="connsiteY19" fmla="*/ 1806235 h 206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66070" h="2068770">
                    <a:moveTo>
                      <a:pt x="1698" y="2068770"/>
                    </a:moveTo>
                    <a:lnTo>
                      <a:pt x="155815" y="2061570"/>
                    </a:lnTo>
                    <a:cubicBezTo>
                      <a:pt x="349057" y="2055907"/>
                      <a:pt x="561515" y="2052775"/>
                      <a:pt x="784530" y="2052775"/>
                    </a:cubicBezTo>
                    <a:cubicBezTo>
                      <a:pt x="1007545" y="2052775"/>
                      <a:pt x="1220003" y="2055907"/>
                      <a:pt x="1413245" y="2061570"/>
                    </a:cubicBezTo>
                    <a:lnTo>
                      <a:pt x="1564339" y="2068629"/>
                    </a:lnTo>
                    <a:lnTo>
                      <a:pt x="1498740" y="1806231"/>
                    </a:lnTo>
                    <a:lnTo>
                      <a:pt x="1509762" y="1764960"/>
                    </a:lnTo>
                    <a:cubicBezTo>
                      <a:pt x="1543734" y="1606630"/>
                      <a:pt x="1566070" y="1338502"/>
                      <a:pt x="1566070" y="1034385"/>
                    </a:cubicBezTo>
                    <a:cubicBezTo>
                      <a:pt x="1566070" y="730268"/>
                      <a:pt x="1543734" y="462140"/>
                      <a:pt x="1509762" y="303810"/>
                    </a:cubicBezTo>
                    <a:lnTo>
                      <a:pt x="1498740" y="262539"/>
                    </a:lnTo>
                    <a:lnTo>
                      <a:pt x="1564339" y="141"/>
                    </a:lnTo>
                    <a:lnTo>
                      <a:pt x="1413245" y="7200"/>
                    </a:lnTo>
                    <a:cubicBezTo>
                      <a:pt x="1220003" y="12863"/>
                      <a:pt x="1007545" y="15995"/>
                      <a:pt x="784530" y="15995"/>
                    </a:cubicBezTo>
                    <a:cubicBezTo>
                      <a:pt x="561515" y="15995"/>
                      <a:pt x="349057" y="12863"/>
                      <a:pt x="155815" y="7200"/>
                    </a:cubicBezTo>
                    <a:lnTo>
                      <a:pt x="1698" y="0"/>
                    </a:lnTo>
                    <a:lnTo>
                      <a:pt x="67332" y="262535"/>
                    </a:lnTo>
                    <a:lnTo>
                      <a:pt x="56308" y="303810"/>
                    </a:lnTo>
                    <a:cubicBezTo>
                      <a:pt x="22336" y="462140"/>
                      <a:pt x="0" y="730268"/>
                      <a:pt x="0" y="1034385"/>
                    </a:cubicBezTo>
                    <a:cubicBezTo>
                      <a:pt x="0" y="1338502"/>
                      <a:pt x="22336" y="1606630"/>
                      <a:pt x="56308" y="1764960"/>
                    </a:cubicBezTo>
                    <a:lnTo>
                      <a:pt x="67332" y="180623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53ED7F62-92D6-46CC-9687-EBE7C36672C2}"/>
                  </a:ext>
                </a:extLst>
              </p:cNvPr>
              <p:cNvSpPr/>
              <p:nvPr/>
            </p:nvSpPr>
            <p:spPr>
              <a:xfrm flipV="1">
                <a:off x="2469434" y="2505750"/>
                <a:ext cx="1562641" cy="120563"/>
              </a:xfrm>
              <a:custGeom>
                <a:avLst/>
                <a:gdLst>
                  <a:gd name="connsiteX0" fmla="*/ 0 w 1562641"/>
                  <a:gd name="connsiteY0" fmla="*/ 120563 h 120563"/>
                  <a:gd name="connsiteX1" fmla="*/ 154117 w 1562641"/>
                  <a:gd name="connsiteY1" fmla="*/ 113363 h 120563"/>
                  <a:gd name="connsiteX2" fmla="*/ 782832 w 1562641"/>
                  <a:gd name="connsiteY2" fmla="*/ 104568 h 120563"/>
                  <a:gd name="connsiteX3" fmla="*/ 1411547 w 1562641"/>
                  <a:gd name="connsiteY3" fmla="*/ 113363 h 120563"/>
                  <a:gd name="connsiteX4" fmla="*/ 1562641 w 1562641"/>
                  <a:gd name="connsiteY4" fmla="*/ 120422 h 120563"/>
                  <a:gd name="connsiteX5" fmla="*/ 1536190 w 1562641"/>
                  <a:gd name="connsiteY5" fmla="*/ 14618 h 120563"/>
                  <a:gd name="connsiteX6" fmla="*/ 1411547 w 1562641"/>
                  <a:gd name="connsiteY6" fmla="*/ 8795 h 120563"/>
                  <a:gd name="connsiteX7" fmla="*/ 782832 w 1562641"/>
                  <a:gd name="connsiteY7" fmla="*/ 0 h 120563"/>
                  <a:gd name="connsiteX8" fmla="*/ 154117 w 1562641"/>
                  <a:gd name="connsiteY8" fmla="*/ 8795 h 120563"/>
                  <a:gd name="connsiteX9" fmla="*/ 26451 w 1562641"/>
                  <a:gd name="connsiteY9" fmla="*/ 14759 h 120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62641" h="120563">
                    <a:moveTo>
                      <a:pt x="0" y="120563"/>
                    </a:moveTo>
                    <a:lnTo>
                      <a:pt x="154117" y="113363"/>
                    </a:lnTo>
                    <a:cubicBezTo>
                      <a:pt x="347359" y="107700"/>
                      <a:pt x="559817" y="104568"/>
                      <a:pt x="782832" y="104568"/>
                    </a:cubicBezTo>
                    <a:cubicBezTo>
                      <a:pt x="1005847" y="104568"/>
                      <a:pt x="1218305" y="107700"/>
                      <a:pt x="1411547" y="113363"/>
                    </a:cubicBezTo>
                    <a:lnTo>
                      <a:pt x="1562641" y="120422"/>
                    </a:lnTo>
                    <a:lnTo>
                      <a:pt x="1536190" y="14618"/>
                    </a:lnTo>
                    <a:lnTo>
                      <a:pt x="1411547" y="8795"/>
                    </a:lnTo>
                    <a:cubicBezTo>
                      <a:pt x="1218305" y="3132"/>
                      <a:pt x="1005847" y="0"/>
                      <a:pt x="782832" y="0"/>
                    </a:cubicBezTo>
                    <a:cubicBezTo>
                      <a:pt x="559817" y="0"/>
                      <a:pt x="347359" y="3132"/>
                      <a:pt x="154117" y="8795"/>
                    </a:cubicBezTo>
                    <a:lnTo>
                      <a:pt x="26451" y="1475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8645335F-AA5B-475F-B313-746CC9ABD525}"/>
                  </a:ext>
                </a:extLst>
              </p:cNvPr>
              <p:cNvSpPr/>
              <p:nvPr/>
            </p:nvSpPr>
            <p:spPr>
              <a:xfrm>
                <a:off x="2469434" y="4453956"/>
                <a:ext cx="1562641" cy="120563"/>
              </a:xfrm>
              <a:custGeom>
                <a:avLst/>
                <a:gdLst>
                  <a:gd name="connsiteX0" fmla="*/ 0 w 1562641"/>
                  <a:gd name="connsiteY0" fmla="*/ 120563 h 120563"/>
                  <a:gd name="connsiteX1" fmla="*/ 154117 w 1562641"/>
                  <a:gd name="connsiteY1" fmla="*/ 113363 h 120563"/>
                  <a:gd name="connsiteX2" fmla="*/ 782832 w 1562641"/>
                  <a:gd name="connsiteY2" fmla="*/ 104568 h 120563"/>
                  <a:gd name="connsiteX3" fmla="*/ 1411547 w 1562641"/>
                  <a:gd name="connsiteY3" fmla="*/ 113363 h 120563"/>
                  <a:gd name="connsiteX4" fmla="*/ 1562641 w 1562641"/>
                  <a:gd name="connsiteY4" fmla="*/ 120422 h 120563"/>
                  <a:gd name="connsiteX5" fmla="*/ 1536190 w 1562641"/>
                  <a:gd name="connsiteY5" fmla="*/ 14618 h 120563"/>
                  <a:gd name="connsiteX6" fmla="*/ 1411547 w 1562641"/>
                  <a:gd name="connsiteY6" fmla="*/ 8795 h 120563"/>
                  <a:gd name="connsiteX7" fmla="*/ 782832 w 1562641"/>
                  <a:gd name="connsiteY7" fmla="*/ 0 h 120563"/>
                  <a:gd name="connsiteX8" fmla="*/ 154117 w 1562641"/>
                  <a:gd name="connsiteY8" fmla="*/ 8795 h 120563"/>
                  <a:gd name="connsiteX9" fmla="*/ 26451 w 1562641"/>
                  <a:gd name="connsiteY9" fmla="*/ 14759 h 120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62641" h="120563">
                    <a:moveTo>
                      <a:pt x="0" y="120563"/>
                    </a:moveTo>
                    <a:lnTo>
                      <a:pt x="154117" y="113363"/>
                    </a:lnTo>
                    <a:cubicBezTo>
                      <a:pt x="347359" y="107700"/>
                      <a:pt x="559817" y="104568"/>
                      <a:pt x="782832" y="104568"/>
                    </a:cubicBezTo>
                    <a:cubicBezTo>
                      <a:pt x="1005847" y="104568"/>
                      <a:pt x="1218305" y="107700"/>
                      <a:pt x="1411547" y="113363"/>
                    </a:cubicBezTo>
                    <a:lnTo>
                      <a:pt x="1562641" y="120422"/>
                    </a:lnTo>
                    <a:lnTo>
                      <a:pt x="1536190" y="14618"/>
                    </a:lnTo>
                    <a:lnTo>
                      <a:pt x="1411547" y="8795"/>
                    </a:lnTo>
                    <a:cubicBezTo>
                      <a:pt x="1218305" y="3132"/>
                      <a:pt x="1005847" y="0"/>
                      <a:pt x="782832" y="0"/>
                    </a:cubicBezTo>
                    <a:cubicBezTo>
                      <a:pt x="559817" y="0"/>
                      <a:pt x="347359" y="3132"/>
                      <a:pt x="154117" y="8795"/>
                    </a:cubicBezTo>
                    <a:lnTo>
                      <a:pt x="26451" y="1475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6873555F-1BB4-436F-8E8E-6D6FF05580C5}"/>
                </a:ext>
              </a:extLst>
            </p:cNvPr>
            <p:cNvGrpSpPr/>
            <p:nvPr/>
          </p:nvGrpSpPr>
          <p:grpSpPr>
            <a:xfrm>
              <a:off x="6570853" y="3559400"/>
              <a:ext cx="1164305" cy="836376"/>
              <a:chOff x="4912155" y="2318097"/>
              <a:chExt cx="1164305" cy="836376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E58FEC5D-AFCF-43A2-B703-ABB3E0E54D5B}"/>
                  </a:ext>
                </a:extLst>
              </p:cNvPr>
              <p:cNvSpPr/>
              <p:nvPr/>
            </p:nvSpPr>
            <p:spPr>
              <a:xfrm>
                <a:off x="5247855" y="2318097"/>
                <a:ext cx="654039" cy="67343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BF4F78C5-76D4-47D8-B646-9AB7619A156C}"/>
                  </a:ext>
                </a:extLst>
              </p:cNvPr>
              <p:cNvSpPr/>
              <p:nvPr/>
            </p:nvSpPr>
            <p:spPr>
              <a:xfrm>
                <a:off x="5359830" y="2598335"/>
                <a:ext cx="540120" cy="556138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7AFE8161-5C8B-4FFB-9DD6-2094334E1886}"/>
                  </a:ext>
                </a:extLst>
              </p:cNvPr>
              <p:cNvSpPr/>
              <p:nvPr/>
            </p:nvSpPr>
            <p:spPr>
              <a:xfrm>
                <a:off x="4947818" y="2427371"/>
                <a:ext cx="547911" cy="564161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66211BA6-3693-41B2-A937-1E9AA0E7D574}"/>
                  </a:ext>
                </a:extLst>
              </p:cNvPr>
              <p:cNvSpPr/>
              <p:nvPr/>
            </p:nvSpPr>
            <p:spPr>
              <a:xfrm>
                <a:off x="5093130" y="264041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13F268DE-1ADD-46C9-9400-CCAC28EC04DA}"/>
                  </a:ext>
                </a:extLst>
              </p:cNvPr>
              <p:cNvSpPr/>
              <p:nvPr/>
            </p:nvSpPr>
            <p:spPr>
              <a:xfrm>
                <a:off x="4912155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6FD97A1-D701-4BFE-9ED3-536BDC802531}"/>
                  </a:ext>
                </a:extLst>
              </p:cNvPr>
              <p:cNvSpPr/>
              <p:nvPr/>
            </p:nvSpPr>
            <p:spPr>
              <a:xfrm>
                <a:off x="5717017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D693AE07-499A-4813-82F1-D385D4AF3EB9}"/>
                  </a:ext>
                </a:extLst>
              </p:cNvPr>
              <p:cNvSpPr/>
              <p:nvPr/>
            </p:nvSpPr>
            <p:spPr>
              <a:xfrm>
                <a:off x="5536042" y="259826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C256C1AA-6E2C-4E8F-B1BE-8032DA08E3E5}"/>
                </a:ext>
              </a:extLst>
            </p:cNvPr>
            <p:cNvSpPr txBox="1"/>
            <p:nvPr/>
          </p:nvSpPr>
          <p:spPr>
            <a:xfrm rot="5400000">
              <a:off x="7239818" y="3192237"/>
              <a:ext cx="607671" cy="17003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accent1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美味しい</a:t>
              </a: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D5C6AA7F-E1C8-4D90-855B-D7522961F48B}"/>
                </a:ext>
              </a:extLst>
            </p:cNvPr>
            <p:cNvSpPr txBox="1"/>
            <p:nvPr/>
          </p:nvSpPr>
          <p:spPr>
            <a:xfrm rot="5400000">
              <a:off x="6751242" y="3196720"/>
              <a:ext cx="795930" cy="34933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accent1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AB85600B-C669-4C02-AB8D-96833ED90DE1}"/>
              </a:ext>
            </a:extLst>
          </p:cNvPr>
          <p:cNvGrpSpPr/>
          <p:nvPr/>
        </p:nvGrpSpPr>
        <p:grpSpPr>
          <a:xfrm>
            <a:off x="6954008" y="3939358"/>
            <a:ext cx="1877046" cy="2328650"/>
            <a:chOff x="8180642" y="2626092"/>
            <a:chExt cx="1671678" cy="2073872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559365F7-9B67-4CF8-B38D-F1028E7B6D66}"/>
                </a:ext>
              </a:extLst>
            </p:cNvPr>
            <p:cNvGrpSpPr/>
            <p:nvPr/>
          </p:nvGrpSpPr>
          <p:grpSpPr>
            <a:xfrm>
              <a:off x="8180642" y="2626092"/>
              <a:ext cx="1671678" cy="2073872"/>
              <a:chOff x="1052314" y="3564442"/>
              <a:chExt cx="2135820" cy="2649684"/>
            </a:xfrm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D9D57CD3-DA28-4046-902F-37824450D054}"/>
                  </a:ext>
                </a:extLst>
              </p:cNvPr>
              <p:cNvSpPr/>
              <p:nvPr/>
            </p:nvSpPr>
            <p:spPr bwMode="auto">
              <a:xfrm>
                <a:off x="1052314" y="3564442"/>
                <a:ext cx="2135820" cy="2649684"/>
              </a:xfrm>
              <a:custGeom>
                <a:avLst/>
                <a:gdLst>
                  <a:gd name="connsiteX0" fmla="*/ 2074286 w 2135820"/>
                  <a:gd name="connsiteY0" fmla="*/ 0 h 2649684"/>
                  <a:gd name="connsiteX1" fmla="*/ 2073990 w 2135820"/>
                  <a:gd name="connsiteY1" fmla="*/ 3026 h 2649684"/>
                  <a:gd name="connsiteX2" fmla="*/ 2054406 w 2135820"/>
                  <a:gd name="connsiteY2" fmla="*/ 271043 h 2649684"/>
                  <a:gd name="connsiteX3" fmla="*/ 2052595 w 2135820"/>
                  <a:gd name="connsiteY3" fmla="*/ 304700 h 2649684"/>
                  <a:gd name="connsiteX4" fmla="*/ 2057596 w 2135820"/>
                  <a:gd name="connsiteY4" fmla="*/ 320240 h 2649684"/>
                  <a:gd name="connsiteX5" fmla="*/ 2135820 w 2135820"/>
                  <a:gd name="connsiteY5" fmla="*/ 1322211 h 2649684"/>
                  <a:gd name="connsiteX6" fmla="*/ 2057596 w 2135820"/>
                  <a:gd name="connsiteY6" fmla="*/ 2324183 h 2649684"/>
                  <a:gd name="connsiteX7" fmla="*/ 2056494 w 2135820"/>
                  <a:gd name="connsiteY7" fmla="*/ 2327608 h 2649684"/>
                  <a:gd name="connsiteX8" fmla="*/ 2063639 w 2135820"/>
                  <a:gd name="connsiteY8" fmla="*/ 2435498 h 2649684"/>
                  <a:gd name="connsiteX9" fmla="*/ 2073990 w 2135820"/>
                  <a:gd name="connsiteY9" fmla="*/ 2564101 h 2649684"/>
                  <a:gd name="connsiteX10" fmla="*/ 2082330 w 2135820"/>
                  <a:gd name="connsiteY10" fmla="*/ 2649684 h 2649684"/>
                  <a:gd name="connsiteX11" fmla="*/ 2073670 w 2135820"/>
                  <a:gd name="connsiteY11" fmla="*/ 2649150 h 2649684"/>
                  <a:gd name="connsiteX12" fmla="*/ 1052467 w 2135820"/>
                  <a:gd name="connsiteY12" fmla="*/ 2623440 h 2649684"/>
                  <a:gd name="connsiteX13" fmla="*/ 181858 w 2135820"/>
                  <a:gd name="connsiteY13" fmla="*/ 2641609 h 2649684"/>
                  <a:gd name="connsiteX14" fmla="*/ 83069 w 2135820"/>
                  <a:gd name="connsiteY14" fmla="*/ 2646556 h 2649684"/>
                  <a:gd name="connsiteX15" fmla="*/ 91104 w 2135820"/>
                  <a:gd name="connsiteY15" fmla="*/ 2564100 h 2649684"/>
                  <a:gd name="connsiteX16" fmla="*/ 101455 w 2135820"/>
                  <a:gd name="connsiteY16" fmla="*/ 2435497 h 2649684"/>
                  <a:gd name="connsiteX17" fmla="*/ 104444 w 2135820"/>
                  <a:gd name="connsiteY17" fmla="*/ 2390368 h 2649684"/>
                  <a:gd name="connsiteX18" fmla="*/ 102266 w 2135820"/>
                  <a:gd name="connsiteY18" fmla="*/ 2387546 h 2649684"/>
                  <a:gd name="connsiteX19" fmla="*/ 0 w 2135820"/>
                  <a:gd name="connsiteY19" fmla="*/ 1322211 h 2649684"/>
                  <a:gd name="connsiteX20" fmla="*/ 102266 w 2135820"/>
                  <a:gd name="connsiteY20" fmla="*/ 256877 h 2649684"/>
                  <a:gd name="connsiteX21" fmla="*/ 109014 w 2135820"/>
                  <a:gd name="connsiteY21" fmla="*/ 248133 h 2649684"/>
                  <a:gd name="connsiteX22" fmla="*/ 91105 w 2135820"/>
                  <a:gd name="connsiteY22" fmla="*/ 3034 h 2649684"/>
                  <a:gd name="connsiteX23" fmla="*/ 181858 w 2135820"/>
                  <a:gd name="connsiteY23" fmla="*/ 7577 h 2649684"/>
                  <a:gd name="connsiteX24" fmla="*/ 1052467 w 2135820"/>
                  <a:gd name="connsiteY24" fmla="*/ 25747 h 2649684"/>
                  <a:gd name="connsiteX25" fmla="*/ 2073670 w 2135820"/>
                  <a:gd name="connsiteY25" fmla="*/ 37 h 2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135820" h="2649684">
                    <a:moveTo>
                      <a:pt x="2074286" y="0"/>
                    </a:moveTo>
                    <a:lnTo>
                      <a:pt x="2073990" y="3026"/>
                    </a:lnTo>
                    <a:cubicBezTo>
                      <a:pt x="2066734" y="84956"/>
                      <a:pt x="2060171" y="174699"/>
                      <a:pt x="2054406" y="271043"/>
                    </a:cubicBezTo>
                    <a:lnTo>
                      <a:pt x="2052595" y="304700"/>
                    </a:lnTo>
                    <a:lnTo>
                      <a:pt x="2057596" y="320240"/>
                    </a:lnTo>
                    <a:cubicBezTo>
                      <a:pt x="2103565" y="485320"/>
                      <a:pt x="2135820" y="871785"/>
                      <a:pt x="2135820" y="1322211"/>
                    </a:cubicBezTo>
                    <a:cubicBezTo>
                      <a:pt x="2135820" y="1772638"/>
                      <a:pt x="2103565" y="2159102"/>
                      <a:pt x="2057596" y="2324183"/>
                    </a:cubicBezTo>
                    <a:lnTo>
                      <a:pt x="2056494" y="2327608"/>
                    </a:lnTo>
                    <a:lnTo>
                      <a:pt x="2063639" y="2435498"/>
                    </a:lnTo>
                    <a:cubicBezTo>
                      <a:pt x="2066907" y="2480218"/>
                      <a:pt x="2070362" y="2523137"/>
                      <a:pt x="2073990" y="2564101"/>
                    </a:cubicBezTo>
                    <a:lnTo>
                      <a:pt x="2082330" y="2649684"/>
                    </a:lnTo>
                    <a:lnTo>
                      <a:pt x="2073670" y="2649150"/>
                    </a:lnTo>
                    <a:cubicBezTo>
                      <a:pt x="1782161" y="2632918"/>
                      <a:pt x="1430744" y="2623440"/>
                      <a:pt x="1052467" y="2623440"/>
                    </a:cubicBezTo>
                    <a:cubicBezTo>
                      <a:pt x="737237" y="2623440"/>
                      <a:pt x="440657" y="2630022"/>
                      <a:pt x="181858" y="2641609"/>
                    </a:cubicBezTo>
                    <a:lnTo>
                      <a:pt x="83069" y="2646556"/>
                    </a:lnTo>
                    <a:lnTo>
                      <a:pt x="91104" y="2564100"/>
                    </a:lnTo>
                    <a:cubicBezTo>
                      <a:pt x="94731" y="2523135"/>
                      <a:pt x="98186" y="2480217"/>
                      <a:pt x="101455" y="2435497"/>
                    </a:cubicBezTo>
                    <a:lnTo>
                      <a:pt x="104444" y="2390368"/>
                    </a:lnTo>
                    <a:lnTo>
                      <a:pt x="102266" y="2387546"/>
                    </a:lnTo>
                    <a:cubicBezTo>
                      <a:pt x="43902" y="2286147"/>
                      <a:pt x="0" y="1847709"/>
                      <a:pt x="0" y="1322211"/>
                    </a:cubicBezTo>
                    <a:cubicBezTo>
                      <a:pt x="0" y="796713"/>
                      <a:pt x="43902" y="358275"/>
                      <a:pt x="102266" y="256877"/>
                    </a:cubicBezTo>
                    <a:lnTo>
                      <a:pt x="109014" y="248133"/>
                    </a:lnTo>
                    <a:lnTo>
                      <a:pt x="91105" y="3034"/>
                    </a:lnTo>
                    <a:lnTo>
                      <a:pt x="181858" y="7577"/>
                    </a:lnTo>
                    <a:cubicBezTo>
                      <a:pt x="440657" y="19165"/>
                      <a:pt x="737237" y="25747"/>
                      <a:pt x="1052467" y="25747"/>
                    </a:cubicBezTo>
                    <a:cubicBezTo>
                      <a:pt x="1430744" y="25747"/>
                      <a:pt x="1782161" y="16268"/>
                      <a:pt x="2073670" y="3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C17AB548-2419-404A-9C95-9FDBE9329D70}"/>
                  </a:ext>
                </a:extLst>
              </p:cNvPr>
              <p:cNvSpPr/>
              <p:nvPr/>
            </p:nvSpPr>
            <p:spPr bwMode="auto">
              <a:xfrm rot="16200000">
                <a:off x="2096243" y="2888725"/>
                <a:ext cx="69854" cy="1757461"/>
              </a:xfrm>
              <a:custGeom>
                <a:avLst/>
                <a:gdLst>
                  <a:gd name="connsiteX0" fmla="*/ 0 w 185434"/>
                  <a:gd name="connsiteY0" fmla="*/ 2048735 h 2048735"/>
                  <a:gd name="connsiteX1" fmla="*/ 25937 w 185434"/>
                  <a:gd name="connsiteY1" fmla="*/ 1932002 h 2048735"/>
                  <a:gd name="connsiteX2" fmla="*/ 94859 w 185434"/>
                  <a:gd name="connsiteY2" fmla="*/ 1024367 h 2048735"/>
                  <a:gd name="connsiteX3" fmla="*/ 25937 w 185434"/>
                  <a:gd name="connsiteY3" fmla="*/ 116732 h 2048735"/>
                  <a:gd name="connsiteX4" fmla="*/ 1 w 185434"/>
                  <a:gd name="connsiteY4" fmla="*/ 0 h 2048735"/>
                  <a:gd name="connsiteX5" fmla="*/ 41716 w 185434"/>
                  <a:gd name="connsiteY5" fmla="*/ 57730 h 2048735"/>
                  <a:gd name="connsiteX6" fmla="*/ 185434 w 185434"/>
                  <a:gd name="connsiteY6" fmla="*/ 1024367 h 2048735"/>
                  <a:gd name="connsiteX7" fmla="*/ 41716 w 185434"/>
                  <a:gd name="connsiteY7" fmla="*/ 1991004 h 204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434" h="2048735">
                    <a:moveTo>
                      <a:pt x="0" y="2048735"/>
                    </a:moveTo>
                    <a:lnTo>
                      <a:pt x="25937" y="1932002"/>
                    </a:lnTo>
                    <a:cubicBezTo>
                      <a:pt x="68521" y="1699718"/>
                      <a:pt x="94859" y="1378820"/>
                      <a:pt x="94859" y="1024367"/>
                    </a:cubicBezTo>
                    <a:cubicBezTo>
                      <a:pt x="94859" y="669913"/>
                      <a:pt x="68521" y="349016"/>
                      <a:pt x="25937" y="116732"/>
                    </a:cubicBezTo>
                    <a:lnTo>
                      <a:pt x="1" y="0"/>
                    </a:lnTo>
                    <a:lnTo>
                      <a:pt x="41716" y="57730"/>
                    </a:lnTo>
                    <a:cubicBezTo>
                      <a:pt x="126173" y="216989"/>
                      <a:pt x="185434" y="589825"/>
                      <a:pt x="185434" y="1024367"/>
                    </a:cubicBezTo>
                    <a:cubicBezTo>
                      <a:pt x="185434" y="1458910"/>
                      <a:pt x="126173" y="1831745"/>
                      <a:pt x="41716" y="199100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E808B2DD-CF56-4CE2-8693-B5BF5474BD34}"/>
                  </a:ext>
                </a:extLst>
              </p:cNvPr>
              <p:cNvSpPr/>
              <p:nvPr/>
            </p:nvSpPr>
            <p:spPr bwMode="auto">
              <a:xfrm rot="5400000">
                <a:off x="2096242" y="5113767"/>
                <a:ext cx="69854" cy="1757461"/>
              </a:xfrm>
              <a:custGeom>
                <a:avLst/>
                <a:gdLst>
                  <a:gd name="connsiteX0" fmla="*/ 0 w 185434"/>
                  <a:gd name="connsiteY0" fmla="*/ 2048735 h 2048735"/>
                  <a:gd name="connsiteX1" fmla="*/ 25937 w 185434"/>
                  <a:gd name="connsiteY1" fmla="*/ 1932002 h 2048735"/>
                  <a:gd name="connsiteX2" fmla="*/ 94859 w 185434"/>
                  <a:gd name="connsiteY2" fmla="*/ 1024367 h 2048735"/>
                  <a:gd name="connsiteX3" fmla="*/ 25937 w 185434"/>
                  <a:gd name="connsiteY3" fmla="*/ 116732 h 2048735"/>
                  <a:gd name="connsiteX4" fmla="*/ 1 w 185434"/>
                  <a:gd name="connsiteY4" fmla="*/ 0 h 2048735"/>
                  <a:gd name="connsiteX5" fmla="*/ 41716 w 185434"/>
                  <a:gd name="connsiteY5" fmla="*/ 57730 h 2048735"/>
                  <a:gd name="connsiteX6" fmla="*/ 185434 w 185434"/>
                  <a:gd name="connsiteY6" fmla="*/ 1024367 h 2048735"/>
                  <a:gd name="connsiteX7" fmla="*/ 41716 w 185434"/>
                  <a:gd name="connsiteY7" fmla="*/ 1991004 h 204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434" h="2048735">
                    <a:moveTo>
                      <a:pt x="0" y="2048735"/>
                    </a:moveTo>
                    <a:lnTo>
                      <a:pt x="25937" y="1932002"/>
                    </a:lnTo>
                    <a:cubicBezTo>
                      <a:pt x="68521" y="1699718"/>
                      <a:pt x="94859" y="1378820"/>
                      <a:pt x="94859" y="1024367"/>
                    </a:cubicBezTo>
                    <a:cubicBezTo>
                      <a:pt x="94859" y="669913"/>
                      <a:pt x="68521" y="349016"/>
                      <a:pt x="25937" y="116732"/>
                    </a:cubicBezTo>
                    <a:lnTo>
                      <a:pt x="1" y="0"/>
                    </a:lnTo>
                    <a:lnTo>
                      <a:pt x="41716" y="57730"/>
                    </a:lnTo>
                    <a:cubicBezTo>
                      <a:pt x="126173" y="216989"/>
                      <a:pt x="185434" y="589825"/>
                      <a:pt x="185434" y="1024367"/>
                    </a:cubicBezTo>
                    <a:cubicBezTo>
                      <a:pt x="185434" y="1458910"/>
                      <a:pt x="126173" y="1831745"/>
                      <a:pt x="41716" y="199100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AFC5D338-4DCB-4A6C-AAC8-AB5E6F627E2B}"/>
                </a:ext>
              </a:extLst>
            </p:cNvPr>
            <p:cNvGrpSpPr/>
            <p:nvPr/>
          </p:nvGrpSpPr>
          <p:grpSpPr>
            <a:xfrm>
              <a:off x="8453442" y="3559400"/>
              <a:ext cx="1164305" cy="836376"/>
              <a:chOff x="4912155" y="2318097"/>
              <a:chExt cx="1164305" cy="836376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36D2748E-0E47-4B5C-9479-5430E8E20C63}"/>
                  </a:ext>
                </a:extLst>
              </p:cNvPr>
              <p:cNvSpPr/>
              <p:nvPr/>
            </p:nvSpPr>
            <p:spPr>
              <a:xfrm>
                <a:off x="5247855" y="2318097"/>
                <a:ext cx="654039" cy="67343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CA1B62BC-C798-4E28-95C2-E23428B05BFC}"/>
                  </a:ext>
                </a:extLst>
              </p:cNvPr>
              <p:cNvSpPr/>
              <p:nvPr/>
            </p:nvSpPr>
            <p:spPr>
              <a:xfrm>
                <a:off x="5359830" y="2598335"/>
                <a:ext cx="540120" cy="556138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895210C6-BF75-4ED9-ADF6-DD7EFD087130}"/>
                  </a:ext>
                </a:extLst>
              </p:cNvPr>
              <p:cNvSpPr/>
              <p:nvPr/>
            </p:nvSpPr>
            <p:spPr>
              <a:xfrm>
                <a:off x="4947818" y="2427371"/>
                <a:ext cx="547911" cy="564161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15C3850B-DB66-4685-80FE-72B42D163322}"/>
                  </a:ext>
                </a:extLst>
              </p:cNvPr>
              <p:cNvSpPr/>
              <p:nvPr/>
            </p:nvSpPr>
            <p:spPr>
              <a:xfrm>
                <a:off x="5093130" y="264041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9F9EA236-5464-4FB0-B2A7-62A06C6A25E0}"/>
                  </a:ext>
                </a:extLst>
              </p:cNvPr>
              <p:cNvSpPr/>
              <p:nvPr/>
            </p:nvSpPr>
            <p:spPr>
              <a:xfrm>
                <a:off x="4912155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D4456F9D-487D-4E6B-9709-134E4A921457}"/>
                  </a:ext>
                </a:extLst>
              </p:cNvPr>
              <p:cNvSpPr/>
              <p:nvPr/>
            </p:nvSpPr>
            <p:spPr>
              <a:xfrm>
                <a:off x="5717017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D5DA7C0A-2417-41EE-93F9-02542A1C53E8}"/>
                  </a:ext>
                </a:extLst>
              </p:cNvPr>
              <p:cNvSpPr/>
              <p:nvPr/>
            </p:nvSpPr>
            <p:spPr>
              <a:xfrm>
                <a:off x="5536042" y="259826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8B601427-AE62-4A15-A989-7E3F70F46344}"/>
                </a:ext>
              </a:extLst>
            </p:cNvPr>
            <p:cNvSpPr txBox="1"/>
            <p:nvPr/>
          </p:nvSpPr>
          <p:spPr>
            <a:xfrm rot="5400000">
              <a:off x="9113442" y="3192237"/>
              <a:ext cx="607671" cy="17003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accent1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美味しい</a:t>
              </a: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3FFC9C31-7262-4B18-8B21-9A90A5C06018}"/>
                </a:ext>
              </a:extLst>
            </p:cNvPr>
            <p:cNvSpPr txBox="1"/>
            <p:nvPr/>
          </p:nvSpPr>
          <p:spPr>
            <a:xfrm rot="5400000">
              <a:off x="8624866" y="3196720"/>
              <a:ext cx="795930" cy="34933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accent1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0169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54</Words>
  <Application>Microsoft Office PowerPoint</Application>
  <PresentationFormat>A4 210 x 297 mm</PresentationFormat>
  <Paragraphs>48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pptxf64_お米袋のイラスト</dc:title>
  <dc:subject>pptxf64_お米袋のイラスト</dc:subject>
  <dc:creator>でじけろお</dc:creator>
  <cp:revision>1</cp:revision>
  <dcterms:created xsi:type="dcterms:W3CDTF">2018-05-20T00:31:01Z</dcterms:created>
  <dcterms:modified xsi:type="dcterms:W3CDTF">2020-12-08T05:54:14Z</dcterms:modified>
  <cp:version>1</cp:version>
</cp:coreProperties>
</file>