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8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20A3796-B9F4-4D50-999B-68B1D006BF5B}"/>
              </a:ext>
            </a:extLst>
          </p:cNvPr>
          <p:cNvGrpSpPr/>
          <p:nvPr/>
        </p:nvGrpSpPr>
        <p:grpSpPr>
          <a:xfrm>
            <a:off x="3821797" y="1007310"/>
            <a:ext cx="2343582" cy="2421690"/>
            <a:chOff x="957663" y="2387599"/>
            <a:chExt cx="2633531" cy="2721303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581E90E1-E36B-4E2C-929F-4A3BE90DF00A}"/>
                </a:ext>
              </a:extLst>
            </p:cNvPr>
            <p:cNvSpPr/>
            <p:nvPr/>
          </p:nvSpPr>
          <p:spPr>
            <a:xfrm>
              <a:off x="957663" y="2727300"/>
              <a:ext cx="2633531" cy="2381602"/>
            </a:xfrm>
            <a:custGeom>
              <a:avLst/>
              <a:gdLst>
                <a:gd name="connsiteX0" fmla="*/ 1298708 w 2633531"/>
                <a:gd name="connsiteY0" fmla="*/ 0 h 2591152"/>
                <a:gd name="connsiteX1" fmla="*/ 2363280 w 2633531"/>
                <a:gd name="connsiteY1" fmla="*/ 1064572 h 2591152"/>
                <a:gd name="connsiteX2" fmla="*/ 2363280 w 2633531"/>
                <a:gd name="connsiteY2" fmla="*/ 1619635 h 2591152"/>
                <a:gd name="connsiteX3" fmla="*/ 2364184 w 2633531"/>
                <a:gd name="connsiteY3" fmla="*/ 1636063 h 2591152"/>
                <a:gd name="connsiteX4" fmla="*/ 2461418 w 2633531"/>
                <a:gd name="connsiteY4" fmla="*/ 1998946 h 2591152"/>
                <a:gd name="connsiteX5" fmla="*/ 2512971 w 2633531"/>
                <a:gd name="connsiteY5" fmla="*/ 2100773 h 2591152"/>
                <a:gd name="connsiteX6" fmla="*/ 2633531 w 2633531"/>
                <a:gd name="connsiteY6" fmla="*/ 2090645 h 2591152"/>
                <a:gd name="connsiteX7" fmla="*/ 1316766 w 2633531"/>
                <a:gd name="connsiteY7" fmla="*/ 2591152 h 2591152"/>
                <a:gd name="connsiteX8" fmla="*/ 0 w 2633531"/>
                <a:gd name="connsiteY8" fmla="*/ 2090645 h 2591152"/>
                <a:gd name="connsiteX9" fmla="*/ 83576 w 2633531"/>
                <a:gd name="connsiteY9" fmla="*/ 2097666 h 2591152"/>
                <a:gd name="connsiteX10" fmla="*/ 133556 w 2633531"/>
                <a:gd name="connsiteY10" fmla="*/ 1998946 h 2591152"/>
                <a:gd name="connsiteX11" fmla="*/ 230790 w 2633531"/>
                <a:gd name="connsiteY11" fmla="*/ 1636063 h 2591152"/>
                <a:gd name="connsiteX12" fmla="*/ 234136 w 2633531"/>
                <a:gd name="connsiteY12" fmla="*/ 1575228 h 2591152"/>
                <a:gd name="connsiteX13" fmla="*/ 234136 w 2633531"/>
                <a:gd name="connsiteY13" fmla="*/ 1064572 h 2591152"/>
                <a:gd name="connsiteX14" fmla="*/ 1298708 w 2633531"/>
                <a:gd name="connsiteY14" fmla="*/ 0 h 2591152"/>
                <a:gd name="connsiteX0" fmla="*/ 1298708 w 2633531"/>
                <a:gd name="connsiteY0" fmla="*/ 0 h 2381602"/>
                <a:gd name="connsiteX1" fmla="*/ 2363280 w 2633531"/>
                <a:gd name="connsiteY1" fmla="*/ 1064572 h 2381602"/>
                <a:gd name="connsiteX2" fmla="*/ 2363280 w 2633531"/>
                <a:gd name="connsiteY2" fmla="*/ 1619635 h 2381602"/>
                <a:gd name="connsiteX3" fmla="*/ 2364184 w 2633531"/>
                <a:gd name="connsiteY3" fmla="*/ 1636063 h 2381602"/>
                <a:gd name="connsiteX4" fmla="*/ 2461418 w 2633531"/>
                <a:gd name="connsiteY4" fmla="*/ 1998946 h 2381602"/>
                <a:gd name="connsiteX5" fmla="*/ 2512971 w 2633531"/>
                <a:gd name="connsiteY5" fmla="*/ 2100773 h 2381602"/>
                <a:gd name="connsiteX6" fmla="*/ 2633531 w 2633531"/>
                <a:gd name="connsiteY6" fmla="*/ 2090645 h 2381602"/>
                <a:gd name="connsiteX7" fmla="*/ 1329466 w 2633531"/>
                <a:gd name="connsiteY7" fmla="*/ 2381602 h 2381602"/>
                <a:gd name="connsiteX8" fmla="*/ 0 w 2633531"/>
                <a:gd name="connsiteY8" fmla="*/ 2090645 h 2381602"/>
                <a:gd name="connsiteX9" fmla="*/ 83576 w 2633531"/>
                <a:gd name="connsiteY9" fmla="*/ 2097666 h 2381602"/>
                <a:gd name="connsiteX10" fmla="*/ 133556 w 2633531"/>
                <a:gd name="connsiteY10" fmla="*/ 1998946 h 2381602"/>
                <a:gd name="connsiteX11" fmla="*/ 230790 w 2633531"/>
                <a:gd name="connsiteY11" fmla="*/ 1636063 h 2381602"/>
                <a:gd name="connsiteX12" fmla="*/ 234136 w 2633531"/>
                <a:gd name="connsiteY12" fmla="*/ 1575228 h 2381602"/>
                <a:gd name="connsiteX13" fmla="*/ 234136 w 2633531"/>
                <a:gd name="connsiteY13" fmla="*/ 1064572 h 2381602"/>
                <a:gd name="connsiteX14" fmla="*/ 1298708 w 2633531"/>
                <a:gd name="connsiteY14" fmla="*/ 0 h 2381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33531" h="2381602">
                  <a:moveTo>
                    <a:pt x="1298708" y="0"/>
                  </a:moveTo>
                  <a:cubicBezTo>
                    <a:pt x="1886655" y="0"/>
                    <a:pt x="2363280" y="476625"/>
                    <a:pt x="2363280" y="1064572"/>
                  </a:cubicBezTo>
                  <a:lnTo>
                    <a:pt x="2363280" y="1619635"/>
                  </a:lnTo>
                  <a:cubicBezTo>
                    <a:pt x="2363581" y="1625111"/>
                    <a:pt x="2363883" y="1630587"/>
                    <a:pt x="2364184" y="1636063"/>
                  </a:cubicBezTo>
                  <a:cubicBezTo>
                    <a:pt x="2379753" y="1760963"/>
                    <a:pt x="2412451" y="1882994"/>
                    <a:pt x="2461418" y="1998946"/>
                  </a:cubicBezTo>
                  <a:lnTo>
                    <a:pt x="2512971" y="2100773"/>
                  </a:lnTo>
                  <a:lnTo>
                    <a:pt x="2633531" y="2090645"/>
                  </a:lnTo>
                  <a:cubicBezTo>
                    <a:pt x="2633531" y="2367067"/>
                    <a:pt x="2056695" y="2381602"/>
                    <a:pt x="1329466" y="2381602"/>
                  </a:cubicBezTo>
                  <a:cubicBezTo>
                    <a:pt x="602237" y="2381602"/>
                    <a:pt x="0" y="2367067"/>
                    <a:pt x="0" y="2090645"/>
                  </a:cubicBezTo>
                  <a:lnTo>
                    <a:pt x="83576" y="2097666"/>
                  </a:lnTo>
                  <a:lnTo>
                    <a:pt x="133556" y="1998946"/>
                  </a:lnTo>
                  <a:cubicBezTo>
                    <a:pt x="182523" y="1882994"/>
                    <a:pt x="215221" y="1760963"/>
                    <a:pt x="230790" y="1636063"/>
                  </a:cubicBezTo>
                  <a:lnTo>
                    <a:pt x="234136" y="1575228"/>
                  </a:lnTo>
                  <a:lnTo>
                    <a:pt x="234136" y="1064572"/>
                  </a:lnTo>
                  <a:cubicBezTo>
                    <a:pt x="234136" y="476625"/>
                    <a:pt x="710761" y="0"/>
                    <a:pt x="1298708" y="0"/>
                  </a:cubicBezTo>
                  <a:close/>
                </a:path>
              </a:pathLst>
            </a:custGeom>
            <a:pattFill prst="dashHorz">
              <a:fgClr>
                <a:schemeClr val="bg1">
                  <a:lumMod val="65000"/>
                </a:schemeClr>
              </a:fgClr>
              <a:bgClr>
                <a:schemeClr val="bg1">
                  <a:lumMod val="9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F8D1FCBD-28E4-4C7E-BE1C-C45EEA38B816}"/>
                </a:ext>
              </a:extLst>
            </p:cNvPr>
            <p:cNvSpPr/>
            <p:nvPr/>
          </p:nvSpPr>
          <p:spPr>
            <a:xfrm rot="10800000">
              <a:off x="2056069" y="2387599"/>
              <a:ext cx="436713" cy="395512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ashHorz">
              <a:fgClr>
                <a:schemeClr val="bg1">
                  <a:lumMod val="65000"/>
                </a:schemeClr>
              </a:fgClr>
              <a:bgClr>
                <a:schemeClr val="bg1">
                  <a:lumMod val="9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C2A7367A-1C5B-406B-AB53-1C4777985DDB}"/>
                </a:ext>
              </a:extLst>
            </p:cNvPr>
            <p:cNvSpPr/>
            <p:nvPr/>
          </p:nvSpPr>
          <p:spPr>
            <a:xfrm>
              <a:off x="2046975" y="2683675"/>
              <a:ext cx="434923" cy="87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5CB87397-4F02-4437-86FF-3850A0926934}"/>
                </a:ext>
              </a:extLst>
            </p:cNvPr>
            <p:cNvSpPr/>
            <p:nvPr/>
          </p:nvSpPr>
          <p:spPr>
            <a:xfrm>
              <a:off x="2046975" y="2774162"/>
              <a:ext cx="434923" cy="87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BD7554D3-547E-408C-9AB6-C42A15E26E1B}"/>
                </a:ext>
              </a:extLst>
            </p:cNvPr>
            <p:cNvSpPr/>
            <p:nvPr/>
          </p:nvSpPr>
          <p:spPr>
            <a:xfrm rot="3600000">
              <a:off x="2283704" y="2790195"/>
              <a:ext cx="434923" cy="87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1067FFE2-9A70-447B-82F9-16D56C98B051}"/>
                </a:ext>
              </a:extLst>
            </p:cNvPr>
            <p:cNvSpPr/>
            <p:nvPr/>
          </p:nvSpPr>
          <p:spPr>
            <a:xfrm rot="5400000">
              <a:off x="2240079" y="2915290"/>
              <a:ext cx="434923" cy="87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D2038BC5-D9EF-4CDD-9062-B86C1C928F75}"/>
                </a:ext>
              </a:extLst>
            </p:cNvPr>
            <p:cNvSpPr/>
            <p:nvPr/>
          </p:nvSpPr>
          <p:spPr>
            <a:xfrm rot="7863803">
              <a:off x="2332416" y="2747206"/>
              <a:ext cx="268104" cy="87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9C35735-68D3-4617-9701-DE28CEEAB704}"/>
              </a:ext>
            </a:extLst>
          </p:cNvPr>
          <p:cNvGrpSpPr/>
          <p:nvPr/>
        </p:nvGrpSpPr>
        <p:grpSpPr>
          <a:xfrm>
            <a:off x="881516" y="1007310"/>
            <a:ext cx="2343582" cy="2421690"/>
            <a:chOff x="957663" y="2387599"/>
            <a:chExt cx="2633531" cy="2721303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FCB7057E-20C2-4301-86CD-242B02E13679}"/>
                </a:ext>
              </a:extLst>
            </p:cNvPr>
            <p:cNvSpPr/>
            <p:nvPr/>
          </p:nvSpPr>
          <p:spPr>
            <a:xfrm>
              <a:off x="957663" y="2727300"/>
              <a:ext cx="2633531" cy="2381602"/>
            </a:xfrm>
            <a:custGeom>
              <a:avLst/>
              <a:gdLst>
                <a:gd name="connsiteX0" fmla="*/ 1298708 w 2633531"/>
                <a:gd name="connsiteY0" fmla="*/ 0 h 2591152"/>
                <a:gd name="connsiteX1" fmla="*/ 2363280 w 2633531"/>
                <a:gd name="connsiteY1" fmla="*/ 1064572 h 2591152"/>
                <a:gd name="connsiteX2" fmla="*/ 2363280 w 2633531"/>
                <a:gd name="connsiteY2" fmla="*/ 1619635 h 2591152"/>
                <a:gd name="connsiteX3" fmla="*/ 2364184 w 2633531"/>
                <a:gd name="connsiteY3" fmla="*/ 1636063 h 2591152"/>
                <a:gd name="connsiteX4" fmla="*/ 2461418 w 2633531"/>
                <a:gd name="connsiteY4" fmla="*/ 1998946 h 2591152"/>
                <a:gd name="connsiteX5" fmla="*/ 2512971 w 2633531"/>
                <a:gd name="connsiteY5" fmla="*/ 2100773 h 2591152"/>
                <a:gd name="connsiteX6" fmla="*/ 2633531 w 2633531"/>
                <a:gd name="connsiteY6" fmla="*/ 2090645 h 2591152"/>
                <a:gd name="connsiteX7" fmla="*/ 1316766 w 2633531"/>
                <a:gd name="connsiteY7" fmla="*/ 2591152 h 2591152"/>
                <a:gd name="connsiteX8" fmla="*/ 0 w 2633531"/>
                <a:gd name="connsiteY8" fmla="*/ 2090645 h 2591152"/>
                <a:gd name="connsiteX9" fmla="*/ 83576 w 2633531"/>
                <a:gd name="connsiteY9" fmla="*/ 2097666 h 2591152"/>
                <a:gd name="connsiteX10" fmla="*/ 133556 w 2633531"/>
                <a:gd name="connsiteY10" fmla="*/ 1998946 h 2591152"/>
                <a:gd name="connsiteX11" fmla="*/ 230790 w 2633531"/>
                <a:gd name="connsiteY11" fmla="*/ 1636063 h 2591152"/>
                <a:gd name="connsiteX12" fmla="*/ 234136 w 2633531"/>
                <a:gd name="connsiteY12" fmla="*/ 1575228 h 2591152"/>
                <a:gd name="connsiteX13" fmla="*/ 234136 w 2633531"/>
                <a:gd name="connsiteY13" fmla="*/ 1064572 h 2591152"/>
                <a:gd name="connsiteX14" fmla="*/ 1298708 w 2633531"/>
                <a:gd name="connsiteY14" fmla="*/ 0 h 2591152"/>
                <a:gd name="connsiteX0" fmla="*/ 1298708 w 2633531"/>
                <a:gd name="connsiteY0" fmla="*/ 0 h 2381602"/>
                <a:gd name="connsiteX1" fmla="*/ 2363280 w 2633531"/>
                <a:gd name="connsiteY1" fmla="*/ 1064572 h 2381602"/>
                <a:gd name="connsiteX2" fmla="*/ 2363280 w 2633531"/>
                <a:gd name="connsiteY2" fmla="*/ 1619635 h 2381602"/>
                <a:gd name="connsiteX3" fmla="*/ 2364184 w 2633531"/>
                <a:gd name="connsiteY3" fmla="*/ 1636063 h 2381602"/>
                <a:gd name="connsiteX4" fmla="*/ 2461418 w 2633531"/>
                <a:gd name="connsiteY4" fmla="*/ 1998946 h 2381602"/>
                <a:gd name="connsiteX5" fmla="*/ 2512971 w 2633531"/>
                <a:gd name="connsiteY5" fmla="*/ 2100773 h 2381602"/>
                <a:gd name="connsiteX6" fmla="*/ 2633531 w 2633531"/>
                <a:gd name="connsiteY6" fmla="*/ 2090645 h 2381602"/>
                <a:gd name="connsiteX7" fmla="*/ 1329466 w 2633531"/>
                <a:gd name="connsiteY7" fmla="*/ 2381602 h 2381602"/>
                <a:gd name="connsiteX8" fmla="*/ 0 w 2633531"/>
                <a:gd name="connsiteY8" fmla="*/ 2090645 h 2381602"/>
                <a:gd name="connsiteX9" fmla="*/ 83576 w 2633531"/>
                <a:gd name="connsiteY9" fmla="*/ 2097666 h 2381602"/>
                <a:gd name="connsiteX10" fmla="*/ 133556 w 2633531"/>
                <a:gd name="connsiteY10" fmla="*/ 1998946 h 2381602"/>
                <a:gd name="connsiteX11" fmla="*/ 230790 w 2633531"/>
                <a:gd name="connsiteY11" fmla="*/ 1636063 h 2381602"/>
                <a:gd name="connsiteX12" fmla="*/ 234136 w 2633531"/>
                <a:gd name="connsiteY12" fmla="*/ 1575228 h 2381602"/>
                <a:gd name="connsiteX13" fmla="*/ 234136 w 2633531"/>
                <a:gd name="connsiteY13" fmla="*/ 1064572 h 2381602"/>
                <a:gd name="connsiteX14" fmla="*/ 1298708 w 2633531"/>
                <a:gd name="connsiteY14" fmla="*/ 0 h 2381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33531" h="2381602">
                  <a:moveTo>
                    <a:pt x="1298708" y="0"/>
                  </a:moveTo>
                  <a:cubicBezTo>
                    <a:pt x="1886655" y="0"/>
                    <a:pt x="2363280" y="476625"/>
                    <a:pt x="2363280" y="1064572"/>
                  </a:cubicBezTo>
                  <a:lnTo>
                    <a:pt x="2363280" y="1619635"/>
                  </a:lnTo>
                  <a:cubicBezTo>
                    <a:pt x="2363581" y="1625111"/>
                    <a:pt x="2363883" y="1630587"/>
                    <a:pt x="2364184" y="1636063"/>
                  </a:cubicBezTo>
                  <a:cubicBezTo>
                    <a:pt x="2379753" y="1760963"/>
                    <a:pt x="2412451" y="1882994"/>
                    <a:pt x="2461418" y="1998946"/>
                  </a:cubicBezTo>
                  <a:lnTo>
                    <a:pt x="2512971" y="2100773"/>
                  </a:lnTo>
                  <a:lnTo>
                    <a:pt x="2633531" y="2090645"/>
                  </a:lnTo>
                  <a:cubicBezTo>
                    <a:pt x="2633531" y="2367067"/>
                    <a:pt x="2056695" y="2381602"/>
                    <a:pt x="1329466" y="2381602"/>
                  </a:cubicBezTo>
                  <a:cubicBezTo>
                    <a:pt x="602237" y="2381602"/>
                    <a:pt x="0" y="2367067"/>
                    <a:pt x="0" y="2090645"/>
                  </a:cubicBezTo>
                  <a:lnTo>
                    <a:pt x="83576" y="2097666"/>
                  </a:lnTo>
                  <a:lnTo>
                    <a:pt x="133556" y="1998946"/>
                  </a:lnTo>
                  <a:cubicBezTo>
                    <a:pt x="182523" y="1882994"/>
                    <a:pt x="215221" y="1760963"/>
                    <a:pt x="230790" y="1636063"/>
                  </a:cubicBezTo>
                  <a:lnTo>
                    <a:pt x="234136" y="1575228"/>
                  </a:lnTo>
                  <a:lnTo>
                    <a:pt x="234136" y="1064572"/>
                  </a:lnTo>
                  <a:cubicBezTo>
                    <a:pt x="234136" y="476625"/>
                    <a:pt x="710761" y="0"/>
                    <a:pt x="1298708" y="0"/>
                  </a:cubicBezTo>
                  <a:close/>
                </a:path>
              </a:pathLst>
            </a:custGeom>
            <a:pattFill prst="dashHorz">
              <a:fgClr>
                <a:schemeClr val="bg1">
                  <a:lumMod val="65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497C5F63-8534-4133-93BD-C8F15958F009}"/>
                </a:ext>
              </a:extLst>
            </p:cNvPr>
            <p:cNvSpPr/>
            <p:nvPr/>
          </p:nvSpPr>
          <p:spPr>
            <a:xfrm rot="10800000">
              <a:off x="2056069" y="2387599"/>
              <a:ext cx="436713" cy="395512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ashHorz">
              <a:fgClr>
                <a:schemeClr val="bg1">
                  <a:lumMod val="65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FF5A0F1B-0823-47C7-BC18-7180BAE5E180}"/>
                </a:ext>
              </a:extLst>
            </p:cNvPr>
            <p:cNvSpPr/>
            <p:nvPr/>
          </p:nvSpPr>
          <p:spPr>
            <a:xfrm>
              <a:off x="2046975" y="2683675"/>
              <a:ext cx="434923" cy="87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B0BA10BD-8D76-4828-B55F-E0D32BE411DE}"/>
                </a:ext>
              </a:extLst>
            </p:cNvPr>
            <p:cNvSpPr/>
            <p:nvPr/>
          </p:nvSpPr>
          <p:spPr>
            <a:xfrm>
              <a:off x="2046975" y="2774162"/>
              <a:ext cx="434923" cy="87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7EBBF68F-0BC4-40D6-BEF5-822713F8D2E2}"/>
                </a:ext>
              </a:extLst>
            </p:cNvPr>
            <p:cNvSpPr/>
            <p:nvPr/>
          </p:nvSpPr>
          <p:spPr>
            <a:xfrm rot="3600000">
              <a:off x="2283704" y="2790195"/>
              <a:ext cx="434923" cy="87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6F66B1F3-ED05-4FE5-8668-05739FAD5B63}"/>
                </a:ext>
              </a:extLst>
            </p:cNvPr>
            <p:cNvSpPr/>
            <p:nvPr/>
          </p:nvSpPr>
          <p:spPr>
            <a:xfrm rot="5400000">
              <a:off x="2240079" y="2915290"/>
              <a:ext cx="434923" cy="87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127249DE-80CD-4C2C-9556-E056FAD4248D}"/>
                </a:ext>
              </a:extLst>
            </p:cNvPr>
            <p:cNvSpPr/>
            <p:nvPr/>
          </p:nvSpPr>
          <p:spPr>
            <a:xfrm rot="7863803">
              <a:off x="2332416" y="2747206"/>
              <a:ext cx="268104" cy="87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92A3F3B-8F1B-4E92-BEB7-58FCE541BFAD}"/>
              </a:ext>
            </a:extLst>
          </p:cNvPr>
          <p:cNvGrpSpPr/>
          <p:nvPr/>
        </p:nvGrpSpPr>
        <p:grpSpPr>
          <a:xfrm>
            <a:off x="6719657" y="1007310"/>
            <a:ext cx="2343582" cy="2421690"/>
            <a:chOff x="957663" y="2387599"/>
            <a:chExt cx="2633531" cy="2721303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97F6EB8C-D37F-4D66-B995-BE550DEC50DB}"/>
                </a:ext>
              </a:extLst>
            </p:cNvPr>
            <p:cNvSpPr/>
            <p:nvPr/>
          </p:nvSpPr>
          <p:spPr>
            <a:xfrm>
              <a:off x="957663" y="2727300"/>
              <a:ext cx="2633531" cy="2381602"/>
            </a:xfrm>
            <a:custGeom>
              <a:avLst/>
              <a:gdLst>
                <a:gd name="connsiteX0" fmla="*/ 1298708 w 2633531"/>
                <a:gd name="connsiteY0" fmla="*/ 0 h 2591152"/>
                <a:gd name="connsiteX1" fmla="*/ 2363280 w 2633531"/>
                <a:gd name="connsiteY1" fmla="*/ 1064572 h 2591152"/>
                <a:gd name="connsiteX2" fmla="*/ 2363280 w 2633531"/>
                <a:gd name="connsiteY2" fmla="*/ 1619635 h 2591152"/>
                <a:gd name="connsiteX3" fmla="*/ 2364184 w 2633531"/>
                <a:gd name="connsiteY3" fmla="*/ 1636063 h 2591152"/>
                <a:gd name="connsiteX4" fmla="*/ 2461418 w 2633531"/>
                <a:gd name="connsiteY4" fmla="*/ 1998946 h 2591152"/>
                <a:gd name="connsiteX5" fmla="*/ 2512971 w 2633531"/>
                <a:gd name="connsiteY5" fmla="*/ 2100773 h 2591152"/>
                <a:gd name="connsiteX6" fmla="*/ 2633531 w 2633531"/>
                <a:gd name="connsiteY6" fmla="*/ 2090645 h 2591152"/>
                <a:gd name="connsiteX7" fmla="*/ 1316766 w 2633531"/>
                <a:gd name="connsiteY7" fmla="*/ 2591152 h 2591152"/>
                <a:gd name="connsiteX8" fmla="*/ 0 w 2633531"/>
                <a:gd name="connsiteY8" fmla="*/ 2090645 h 2591152"/>
                <a:gd name="connsiteX9" fmla="*/ 83576 w 2633531"/>
                <a:gd name="connsiteY9" fmla="*/ 2097666 h 2591152"/>
                <a:gd name="connsiteX10" fmla="*/ 133556 w 2633531"/>
                <a:gd name="connsiteY10" fmla="*/ 1998946 h 2591152"/>
                <a:gd name="connsiteX11" fmla="*/ 230790 w 2633531"/>
                <a:gd name="connsiteY11" fmla="*/ 1636063 h 2591152"/>
                <a:gd name="connsiteX12" fmla="*/ 234136 w 2633531"/>
                <a:gd name="connsiteY12" fmla="*/ 1575228 h 2591152"/>
                <a:gd name="connsiteX13" fmla="*/ 234136 w 2633531"/>
                <a:gd name="connsiteY13" fmla="*/ 1064572 h 2591152"/>
                <a:gd name="connsiteX14" fmla="*/ 1298708 w 2633531"/>
                <a:gd name="connsiteY14" fmla="*/ 0 h 2591152"/>
                <a:gd name="connsiteX0" fmla="*/ 1298708 w 2633531"/>
                <a:gd name="connsiteY0" fmla="*/ 0 h 2381602"/>
                <a:gd name="connsiteX1" fmla="*/ 2363280 w 2633531"/>
                <a:gd name="connsiteY1" fmla="*/ 1064572 h 2381602"/>
                <a:gd name="connsiteX2" fmla="*/ 2363280 w 2633531"/>
                <a:gd name="connsiteY2" fmla="*/ 1619635 h 2381602"/>
                <a:gd name="connsiteX3" fmla="*/ 2364184 w 2633531"/>
                <a:gd name="connsiteY3" fmla="*/ 1636063 h 2381602"/>
                <a:gd name="connsiteX4" fmla="*/ 2461418 w 2633531"/>
                <a:gd name="connsiteY4" fmla="*/ 1998946 h 2381602"/>
                <a:gd name="connsiteX5" fmla="*/ 2512971 w 2633531"/>
                <a:gd name="connsiteY5" fmla="*/ 2100773 h 2381602"/>
                <a:gd name="connsiteX6" fmla="*/ 2633531 w 2633531"/>
                <a:gd name="connsiteY6" fmla="*/ 2090645 h 2381602"/>
                <a:gd name="connsiteX7" fmla="*/ 1329466 w 2633531"/>
                <a:gd name="connsiteY7" fmla="*/ 2381602 h 2381602"/>
                <a:gd name="connsiteX8" fmla="*/ 0 w 2633531"/>
                <a:gd name="connsiteY8" fmla="*/ 2090645 h 2381602"/>
                <a:gd name="connsiteX9" fmla="*/ 83576 w 2633531"/>
                <a:gd name="connsiteY9" fmla="*/ 2097666 h 2381602"/>
                <a:gd name="connsiteX10" fmla="*/ 133556 w 2633531"/>
                <a:gd name="connsiteY10" fmla="*/ 1998946 h 2381602"/>
                <a:gd name="connsiteX11" fmla="*/ 230790 w 2633531"/>
                <a:gd name="connsiteY11" fmla="*/ 1636063 h 2381602"/>
                <a:gd name="connsiteX12" fmla="*/ 234136 w 2633531"/>
                <a:gd name="connsiteY12" fmla="*/ 1575228 h 2381602"/>
                <a:gd name="connsiteX13" fmla="*/ 234136 w 2633531"/>
                <a:gd name="connsiteY13" fmla="*/ 1064572 h 2381602"/>
                <a:gd name="connsiteX14" fmla="*/ 1298708 w 2633531"/>
                <a:gd name="connsiteY14" fmla="*/ 0 h 2381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33531" h="2381602">
                  <a:moveTo>
                    <a:pt x="1298708" y="0"/>
                  </a:moveTo>
                  <a:cubicBezTo>
                    <a:pt x="1886655" y="0"/>
                    <a:pt x="2363280" y="476625"/>
                    <a:pt x="2363280" y="1064572"/>
                  </a:cubicBezTo>
                  <a:lnTo>
                    <a:pt x="2363280" y="1619635"/>
                  </a:lnTo>
                  <a:cubicBezTo>
                    <a:pt x="2363581" y="1625111"/>
                    <a:pt x="2363883" y="1630587"/>
                    <a:pt x="2364184" y="1636063"/>
                  </a:cubicBezTo>
                  <a:cubicBezTo>
                    <a:pt x="2379753" y="1760963"/>
                    <a:pt x="2412451" y="1882994"/>
                    <a:pt x="2461418" y="1998946"/>
                  </a:cubicBezTo>
                  <a:lnTo>
                    <a:pt x="2512971" y="2100773"/>
                  </a:lnTo>
                  <a:lnTo>
                    <a:pt x="2633531" y="2090645"/>
                  </a:lnTo>
                  <a:cubicBezTo>
                    <a:pt x="2633531" y="2367067"/>
                    <a:pt x="2056695" y="2381602"/>
                    <a:pt x="1329466" y="2381602"/>
                  </a:cubicBezTo>
                  <a:cubicBezTo>
                    <a:pt x="602237" y="2381602"/>
                    <a:pt x="0" y="2367067"/>
                    <a:pt x="0" y="2090645"/>
                  </a:cubicBezTo>
                  <a:lnTo>
                    <a:pt x="83576" y="2097666"/>
                  </a:lnTo>
                  <a:lnTo>
                    <a:pt x="133556" y="1998946"/>
                  </a:lnTo>
                  <a:cubicBezTo>
                    <a:pt x="182523" y="1882994"/>
                    <a:pt x="215221" y="1760963"/>
                    <a:pt x="230790" y="1636063"/>
                  </a:cubicBezTo>
                  <a:lnTo>
                    <a:pt x="234136" y="1575228"/>
                  </a:lnTo>
                  <a:lnTo>
                    <a:pt x="234136" y="1064572"/>
                  </a:lnTo>
                  <a:cubicBezTo>
                    <a:pt x="234136" y="476625"/>
                    <a:pt x="710761" y="0"/>
                    <a:pt x="1298708" y="0"/>
                  </a:cubicBezTo>
                  <a:close/>
                </a:path>
              </a:pathLst>
            </a:custGeom>
            <a:pattFill prst="dashHorz">
              <a:fgClr>
                <a:srgbClr val="FFC000"/>
              </a:fgClr>
              <a:bgClr>
                <a:srgbClr val="FF6600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C1AE132D-8692-4BE9-8D2D-1657F0862A6D}"/>
                </a:ext>
              </a:extLst>
            </p:cNvPr>
            <p:cNvSpPr/>
            <p:nvPr/>
          </p:nvSpPr>
          <p:spPr>
            <a:xfrm rot="10800000">
              <a:off x="2056069" y="2387599"/>
              <a:ext cx="436713" cy="395512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dashHorz">
              <a:fgClr>
                <a:srgbClr val="FFC000"/>
              </a:fgClr>
              <a:bgClr>
                <a:srgbClr val="FF6600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4C96B659-FEAD-4247-92A8-1BE2D28D6D77}"/>
                </a:ext>
              </a:extLst>
            </p:cNvPr>
            <p:cNvSpPr/>
            <p:nvPr/>
          </p:nvSpPr>
          <p:spPr>
            <a:xfrm>
              <a:off x="2046975" y="2683675"/>
              <a:ext cx="434923" cy="87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875189E7-ADD7-4C13-85A2-74F6BB706C9C}"/>
                </a:ext>
              </a:extLst>
            </p:cNvPr>
            <p:cNvSpPr/>
            <p:nvPr/>
          </p:nvSpPr>
          <p:spPr>
            <a:xfrm>
              <a:off x="2046975" y="2774162"/>
              <a:ext cx="434923" cy="87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D0FCE525-95DA-4E35-8B56-F6377A1869AC}"/>
                </a:ext>
              </a:extLst>
            </p:cNvPr>
            <p:cNvSpPr/>
            <p:nvPr/>
          </p:nvSpPr>
          <p:spPr>
            <a:xfrm rot="3600000">
              <a:off x="2283704" y="2790195"/>
              <a:ext cx="434923" cy="87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59B09F35-2528-4C6A-B55B-100A3DCCEF53}"/>
                </a:ext>
              </a:extLst>
            </p:cNvPr>
            <p:cNvSpPr/>
            <p:nvPr/>
          </p:nvSpPr>
          <p:spPr>
            <a:xfrm rot="5400000">
              <a:off x="2240079" y="2915290"/>
              <a:ext cx="434923" cy="87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24C1F67B-5A10-4089-9D66-0088243C4288}"/>
                </a:ext>
              </a:extLst>
            </p:cNvPr>
            <p:cNvSpPr/>
            <p:nvPr/>
          </p:nvSpPr>
          <p:spPr>
            <a:xfrm rot="7863803">
              <a:off x="2332416" y="2747206"/>
              <a:ext cx="268104" cy="87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1F993396-F089-4506-B49B-80CEBBF59A0A}"/>
              </a:ext>
            </a:extLst>
          </p:cNvPr>
          <p:cNvGrpSpPr/>
          <p:nvPr/>
        </p:nvGrpSpPr>
        <p:grpSpPr>
          <a:xfrm>
            <a:off x="3682337" y="4589840"/>
            <a:ext cx="2539050" cy="1117436"/>
            <a:chOff x="-9380902" y="3743715"/>
            <a:chExt cx="4632317" cy="2038683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BEEB3693-394D-48CF-9D48-EC5A326DACD8}"/>
                </a:ext>
              </a:extLst>
            </p:cNvPr>
            <p:cNvGrpSpPr/>
            <p:nvPr/>
          </p:nvGrpSpPr>
          <p:grpSpPr>
            <a:xfrm>
              <a:off x="-9380902" y="3743715"/>
              <a:ext cx="1474099" cy="1523229"/>
              <a:chOff x="957663" y="2387599"/>
              <a:chExt cx="2633531" cy="2721303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0D952EA9-09CA-4933-ABB8-CBC60313A65F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698F0D14-2DB7-4D57-8312-98AF69BE9BA2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7589C4A6-B9EA-473F-BB4F-88F1C25B1165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379E01C0-DBA6-40EE-BF2F-FCAC4D2040B7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102B724B-EBB6-43A3-A4DA-5EBC52C79F74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63E247F2-748B-4232-9925-869230DFA9DE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402AEF9C-6F97-4B68-8792-8646D46B0DCB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2EF24756-04DC-4E87-AD1E-51898CBA0E06}"/>
                </a:ext>
              </a:extLst>
            </p:cNvPr>
            <p:cNvGrpSpPr/>
            <p:nvPr/>
          </p:nvGrpSpPr>
          <p:grpSpPr>
            <a:xfrm>
              <a:off x="-8100645" y="3763869"/>
              <a:ext cx="1474099" cy="1523229"/>
              <a:chOff x="957663" y="2387599"/>
              <a:chExt cx="2633531" cy="2721303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1C0E5A18-34C5-4852-AC66-B4B8DE0CB348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182D90FC-0BDC-4761-8C0E-09512154AE62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6F89C491-D63E-4607-BE44-E717F0C69339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B5D66970-A1D7-45C6-BFB2-8C9AFF1690A3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8277A295-A89A-48F3-B537-925DDCE1DA88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5367ADE0-79A7-498E-B1CA-11416F5EB9E0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9D823840-E65F-4DA1-86CA-57DE71B01696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E1A8571D-A4BF-4AD4-A0E7-AD595F89C31E}"/>
                </a:ext>
              </a:extLst>
            </p:cNvPr>
            <p:cNvGrpSpPr/>
            <p:nvPr/>
          </p:nvGrpSpPr>
          <p:grpSpPr>
            <a:xfrm>
              <a:off x="-6832284" y="3763869"/>
              <a:ext cx="1474099" cy="1523229"/>
              <a:chOff x="957663" y="2387599"/>
              <a:chExt cx="2633531" cy="2721303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FB5903D8-463C-4998-A374-8548A554150C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AE5E6D0A-197E-43BB-9DD6-592D18F8A329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19C77073-FFFE-4634-8946-1C2A4649416C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D3735591-839A-4DC6-8CA5-FA4246730504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6E90C6DC-CE57-4F7E-BDC4-A797128F5477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54EBB835-3BA0-4738-BE71-F9E5BA002A55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5D3C2141-9619-416D-A497-CFF4BB0088D1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4BDC7881-630C-4FAF-9856-05B1C305561A}"/>
                </a:ext>
              </a:extLst>
            </p:cNvPr>
            <p:cNvGrpSpPr/>
            <p:nvPr/>
          </p:nvGrpSpPr>
          <p:grpSpPr>
            <a:xfrm>
              <a:off x="-8771302" y="4239015"/>
              <a:ext cx="1474099" cy="1523229"/>
              <a:chOff x="957663" y="2387599"/>
              <a:chExt cx="2633531" cy="2721303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2CFB95E9-4FC8-4C14-B699-D182DCA4E134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F7FDAEA3-AEF9-4DE8-8A9F-E1256F054B16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88474F74-B49E-41CE-88D9-78EBAB8857B9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7F34FAC9-F3BB-475B-BDA6-8D1792EAA3B1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F147B489-8BA2-436B-99C1-47166F5C4A84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5160C6E1-7CD5-4679-A6B3-A24A555BE14F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2B53DF14-B4C4-47AB-962F-29B04B463F11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96223B1E-95F8-4AFF-96F4-02571C5B7CEC}"/>
                </a:ext>
              </a:extLst>
            </p:cNvPr>
            <p:cNvGrpSpPr/>
            <p:nvPr/>
          </p:nvGrpSpPr>
          <p:grpSpPr>
            <a:xfrm>
              <a:off x="-7491045" y="4259169"/>
              <a:ext cx="1474099" cy="1523229"/>
              <a:chOff x="957663" y="2387599"/>
              <a:chExt cx="2633531" cy="2721303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1D63C668-0FF3-48C1-B9C8-2945D3F992CD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580BB9E4-09CF-4690-BE32-C67E7B7D84C8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E78533E5-12A7-4726-957D-0D43E8EE3894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F21DC143-53B1-4584-91D2-6B15F2E83CF6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74A04C6D-28C0-4167-B1FE-E583D044F7AB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D7FD05C3-5B57-4245-B61D-D9FE46A77BC9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E1830609-A048-4604-8031-BA6EC3020EB9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53D763E1-2B87-4F6A-9CBE-2B7A1E7B18F3}"/>
                </a:ext>
              </a:extLst>
            </p:cNvPr>
            <p:cNvGrpSpPr/>
            <p:nvPr/>
          </p:nvGrpSpPr>
          <p:grpSpPr>
            <a:xfrm>
              <a:off x="-6222684" y="4259169"/>
              <a:ext cx="1474099" cy="1523229"/>
              <a:chOff x="957663" y="2387599"/>
              <a:chExt cx="2633531" cy="2721303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928109D9-6DA7-47F1-8B95-07B1236EB86B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C2AFC439-CF3D-4DC4-9D65-4016BA85F11E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2F5BCEA5-759A-442B-A4A7-37974C7AFC29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776A293E-0520-4469-96D0-BBCABBA56CE3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93F604F0-D013-44DC-A048-5FBA1DCC3577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四角形: 角を丸くする 151">
                <a:extLst>
                  <a:ext uri="{FF2B5EF4-FFF2-40B4-BE49-F238E27FC236}">
                    <a16:creationId xmlns:a16="http://schemas.microsoft.com/office/drawing/2014/main" id="{6F6DE658-A757-4B59-A567-9CCE9F28C6BA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四角形: 角を丸くする 152">
                <a:extLst>
                  <a:ext uri="{FF2B5EF4-FFF2-40B4-BE49-F238E27FC236}">
                    <a16:creationId xmlns:a16="http://schemas.microsoft.com/office/drawing/2014/main" id="{DDC488AA-8B8E-44DD-85B9-B72C0AEF9536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F8F841B1-D958-45BD-9772-1C31E311A813}"/>
              </a:ext>
            </a:extLst>
          </p:cNvPr>
          <p:cNvGrpSpPr/>
          <p:nvPr/>
        </p:nvGrpSpPr>
        <p:grpSpPr>
          <a:xfrm>
            <a:off x="747076" y="4589840"/>
            <a:ext cx="2539050" cy="1117436"/>
            <a:chOff x="-14354302" y="3743715"/>
            <a:chExt cx="4632317" cy="2038683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89294F14-46D1-4CFE-BE5F-F885BB5C8C95}"/>
                </a:ext>
              </a:extLst>
            </p:cNvPr>
            <p:cNvGrpSpPr/>
            <p:nvPr/>
          </p:nvGrpSpPr>
          <p:grpSpPr>
            <a:xfrm>
              <a:off x="-14354302" y="3743715"/>
              <a:ext cx="1474099" cy="1523229"/>
              <a:chOff x="957663" y="2387599"/>
              <a:chExt cx="2633531" cy="2721303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09927262-CD8E-438F-B526-4BC51665B6D2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F5EBBDB8-823D-4480-9106-B5DC4131132E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51989699-ECD9-491F-BB74-A9A2D5E2CAE4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FCB7ED65-2072-4F2A-832F-9E12266E6E30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3E6FCAFB-4F38-467F-BC15-BAD55B7834AC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13548D30-A94E-43E8-ADCA-E198FA6912DF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EBF9D114-6F48-4518-8F6B-1D1345170F10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EC9C4CD0-4652-4568-A7EA-7DC7D7733869}"/>
                </a:ext>
              </a:extLst>
            </p:cNvPr>
            <p:cNvGrpSpPr/>
            <p:nvPr/>
          </p:nvGrpSpPr>
          <p:grpSpPr>
            <a:xfrm>
              <a:off x="-13074045" y="3763869"/>
              <a:ext cx="1474099" cy="1523229"/>
              <a:chOff x="957663" y="2387599"/>
              <a:chExt cx="2633531" cy="2721303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864A0343-4ECB-4056-A97A-0589EEFE7883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186572F1-E61E-4285-BF99-5108AD654884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B27C8D74-9005-4B7C-8887-DEA5A5BC5C7F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8044AD54-7DE5-40FD-A729-F4BDA1E05CB8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9965B9AF-5C93-4F49-9467-12983CE6B8ED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77F827E1-F371-4F0E-A27F-7BDBCA2E629F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15BF4355-006B-456A-99A5-28F244B567E4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410AB95C-FA53-4115-A5F7-4A26A905A711}"/>
                </a:ext>
              </a:extLst>
            </p:cNvPr>
            <p:cNvGrpSpPr/>
            <p:nvPr/>
          </p:nvGrpSpPr>
          <p:grpSpPr>
            <a:xfrm>
              <a:off x="-11805684" y="3763869"/>
              <a:ext cx="1474099" cy="1523229"/>
              <a:chOff x="957663" y="2387599"/>
              <a:chExt cx="2633531" cy="2721303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BCA2F477-EC74-4D89-97A0-10BACEA17E09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CB495F19-AB0C-4D2B-B2EF-5BA073D1A883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C87B6724-D25D-4B09-B56A-E8B9B87D94A0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F83F2CBC-4E82-4BC4-BFFF-44C40B97DC12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7D6F7DA1-70B7-4831-9F77-AA445F3758DF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47C0C2F3-3C2C-4AC8-8849-2FD94AFE6D98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四角形: 角を丸くする 88">
                <a:extLst>
                  <a:ext uri="{FF2B5EF4-FFF2-40B4-BE49-F238E27FC236}">
                    <a16:creationId xmlns:a16="http://schemas.microsoft.com/office/drawing/2014/main" id="{EA4CCC57-C66D-4A72-BE73-5DA37C73590F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74F9EF51-F04F-4E86-9AE1-C9E3C01DCEDB}"/>
                </a:ext>
              </a:extLst>
            </p:cNvPr>
            <p:cNvGrpSpPr/>
            <p:nvPr/>
          </p:nvGrpSpPr>
          <p:grpSpPr>
            <a:xfrm>
              <a:off x="-13744702" y="4239015"/>
              <a:ext cx="1474099" cy="1523229"/>
              <a:chOff x="957663" y="2387599"/>
              <a:chExt cx="2633531" cy="2721303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4933C6BB-B703-458A-978F-242906725645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3B4377DB-2531-4997-B364-3421D9FAA746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C85EA5A4-9E7A-45DF-92C4-EC20B494B17F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F560F5C9-3268-4CAA-B508-DE31EE8098EA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2DFA1491-DCA9-4846-A5F8-3C359EEDEDF8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84C12611-3633-406E-A520-589463E200B9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0155296A-F070-4611-A867-86AE15CCED08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65D72AE1-986F-4D16-8124-D9D5A02D4571}"/>
                </a:ext>
              </a:extLst>
            </p:cNvPr>
            <p:cNvGrpSpPr/>
            <p:nvPr/>
          </p:nvGrpSpPr>
          <p:grpSpPr>
            <a:xfrm>
              <a:off x="-12464445" y="4259169"/>
              <a:ext cx="1474099" cy="1523229"/>
              <a:chOff x="957663" y="2387599"/>
              <a:chExt cx="2633531" cy="2721303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3F10A7C9-E16B-43FA-BE52-05E2BA67D3C7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四角形: 上の 2 つの角を丸める 131">
                <a:extLst>
                  <a:ext uri="{FF2B5EF4-FFF2-40B4-BE49-F238E27FC236}">
                    <a16:creationId xmlns:a16="http://schemas.microsoft.com/office/drawing/2014/main" id="{6145D33A-5CA8-4865-A56C-78B06160959A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0F64FCFC-93C0-4EE4-9491-23B791EB7937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22D9353B-6928-446D-970B-9381FC47DEFB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四角形: 角を丸くする 134">
                <a:extLst>
                  <a:ext uri="{FF2B5EF4-FFF2-40B4-BE49-F238E27FC236}">
                    <a16:creationId xmlns:a16="http://schemas.microsoft.com/office/drawing/2014/main" id="{78426A8D-6629-407E-809C-E44544881924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AE6810C4-D19C-4A5B-8C72-DEBB5392B375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804BEA1C-A31A-47A9-AFDF-6D78574263E8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55B57436-63B1-4132-A28E-F2FF6C749BC4}"/>
                </a:ext>
              </a:extLst>
            </p:cNvPr>
            <p:cNvGrpSpPr/>
            <p:nvPr/>
          </p:nvGrpSpPr>
          <p:grpSpPr>
            <a:xfrm>
              <a:off x="-11196084" y="4259169"/>
              <a:ext cx="1474099" cy="1523229"/>
              <a:chOff x="957663" y="2387599"/>
              <a:chExt cx="2633531" cy="2721303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8CE46BF2-2312-4E69-A48C-78AEAE8FDBD4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EC063011-0EFD-491D-9B30-49A9D79384A8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2E800141-1A45-4229-A39E-FFC398749236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332A4DE1-3930-43D2-8AF2-D0C68A33C4D5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7400598C-8166-42E1-93A6-77452BB64E93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7D306B71-6798-4956-9804-137F5780B0C1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7F31F649-6891-4A44-A53D-816C2E339391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FDA69C6D-8655-465E-B1C9-5122FA6D6657}"/>
              </a:ext>
            </a:extLst>
          </p:cNvPr>
          <p:cNvGrpSpPr/>
          <p:nvPr/>
        </p:nvGrpSpPr>
        <p:grpSpPr>
          <a:xfrm>
            <a:off x="6633643" y="4589840"/>
            <a:ext cx="2539050" cy="1117436"/>
            <a:chOff x="-4919061" y="3743715"/>
            <a:chExt cx="4632317" cy="2038683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E8C13990-1672-4829-8420-110C6A3996CF}"/>
                </a:ext>
              </a:extLst>
            </p:cNvPr>
            <p:cNvGrpSpPr/>
            <p:nvPr/>
          </p:nvGrpSpPr>
          <p:grpSpPr>
            <a:xfrm>
              <a:off x="-4919061" y="3743715"/>
              <a:ext cx="1474099" cy="1523229"/>
              <a:chOff x="957663" y="2387599"/>
              <a:chExt cx="2633531" cy="2721303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C3EE258C-C285-45A3-9A9D-BA95FC400727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B16164EB-D53C-4BAD-95B6-809FF5389982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ADF94F9F-AD33-4583-9886-AF1E18F6B546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5CCE94A8-7227-4456-A474-5687EDB9FFAF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7EAF8BFB-DE89-41C3-B27D-817419C2B082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699E36DC-1C31-4BD9-968C-6A608B187247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E39546EB-6003-4B3D-A37D-0B059F3D4A6C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A37E7F5-DFD3-4E76-86D2-56E848EC86DE}"/>
                </a:ext>
              </a:extLst>
            </p:cNvPr>
            <p:cNvGrpSpPr/>
            <p:nvPr/>
          </p:nvGrpSpPr>
          <p:grpSpPr>
            <a:xfrm>
              <a:off x="-3638804" y="3763869"/>
              <a:ext cx="1474099" cy="1523229"/>
              <a:chOff x="957663" y="2387599"/>
              <a:chExt cx="2633531" cy="2721303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377927C-8591-4DC5-8B84-6965051678EB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BA6A04A4-4240-4883-BDB3-9C1207219216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6E3F7BE0-E406-4B89-B88E-82D895A60399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3625FA17-4313-4A0E-A971-5B58D9782CBF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25A2AF1A-55FB-40DC-A90C-34365F85BBB9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B42C0870-4E93-4F83-9AB7-5A6552DEB8A5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82B2554C-E62D-42F4-84BB-C6D49F9951A9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A25729F0-A245-445F-9ADA-0AFBC60210A6}"/>
                </a:ext>
              </a:extLst>
            </p:cNvPr>
            <p:cNvGrpSpPr/>
            <p:nvPr/>
          </p:nvGrpSpPr>
          <p:grpSpPr>
            <a:xfrm>
              <a:off x="-2370443" y="3763869"/>
              <a:ext cx="1474099" cy="1523229"/>
              <a:chOff x="957663" y="2387599"/>
              <a:chExt cx="2633531" cy="2721303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1109C003-D60B-49EB-916A-7EBC5EA47B45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5B939A38-2B47-4FAD-9FC9-2125533C7DC2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FBBB644D-25FC-4B9C-A550-1141534E55F3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581F8DE3-0CC6-425E-975A-6EDD14A6E589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665CBAC0-34B5-4A84-A5B3-8CF5DCD32C20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94D5D048-77CC-4C16-94F1-0EF87FB80841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FE8A2743-71C9-47E6-AC67-EC38727D7BEE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3EAD155A-81D6-4602-AAE7-409C97C60B5C}"/>
                </a:ext>
              </a:extLst>
            </p:cNvPr>
            <p:cNvGrpSpPr/>
            <p:nvPr/>
          </p:nvGrpSpPr>
          <p:grpSpPr>
            <a:xfrm>
              <a:off x="-4309461" y="4239015"/>
              <a:ext cx="1474099" cy="1523229"/>
              <a:chOff x="957663" y="2387599"/>
              <a:chExt cx="2633531" cy="2721303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6B006C35-D0F9-4BBF-AB72-4D838DDEB7AD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四角形: 上の 2 つの角を丸める 115">
                <a:extLst>
                  <a:ext uri="{FF2B5EF4-FFF2-40B4-BE49-F238E27FC236}">
                    <a16:creationId xmlns:a16="http://schemas.microsoft.com/office/drawing/2014/main" id="{DA085A93-A0B1-4E0D-8A02-81015769402E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5961E56F-56F3-437F-893A-164710B6076E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DB6F4E06-01EB-4148-944E-0BD4C3B251B0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E0379F9B-91A9-4876-AB34-15EFAA917889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5D99F271-AC9D-4DF3-85BD-18C8B279977C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E3213065-0F30-4875-B7C5-8006EF94464F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42F1FC58-8E45-447E-909C-EDF1A6669ABA}"/>
                </a:ext>
              </a:extLst>
            </p:cNvPr>
            <p:cNvGrpSpPr/>
            <p:nvPr/>
          </p:nvGrpSpPr>
          <p:grpSpPr>
            <a:xfrm>
              <a:off x="-3029204" y="4259169"/>
              <a:ext cx="1474099" cy="1523229"/>
              <a:chOff x="957663" y="2387599"/>
              <a:chExt cx="2633531" cy="2721303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6F2724F0-8C80-47AE-80FC-8D67BEB5C7A7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0" name="四角形: 上の 2 つの角を丸める 139">
                <a:extLst>
                  <a:ext uri="{FF2B5EF4-FFF2-40B4-BE49-F238E27FC236}">
                    <a16:creationId xmlns:a16="http://schemas.microsoft.com/office/drawing/2014/main" id="{A42B1371-1B89-42B5-BCCE-BBF2C644148D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6CD897BD-AB93-48A6-92EE-B10E855C209D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2" name="四角形: 角を丸くする 141">
                <a:extLst>
                  <a:ext uri="{FF2B5EF4-FFF2-40B4-BE49-F238E27FC236}">
                    <a16:creationId xmlns:a16="http://schemas.microsoft.com/office/drawing/2014/main" id="{ED3FD54B-CC86-4FD4-BE85-4911594E4106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EE3BEA02-9231-4E22-B81B-CF7386A1C6BA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484D53EC-78F8-4801-842D-C0E4506C0EB5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F649067F-FA86-436C-A8CC-1473E0521D3A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086C8171-84E8-42E1-A3D9-81C7478F7730}"/>
                </a:ext>
              </a:extLst>
            </p:cNvPr>
            <p:cNvGrpSpPr/>
            <p:nvPr/>
          </p:nvGrpSpPr>
          <p:grpSpPr>
            <a:xfrm>
              <a:off x="-1760843" y="4259169"/>
              <a:ext cx="1474099" cy="1523229"/>
              <a:chOff x="957663" y="2387599"/>
              <a:chExt cx="2633531" cy="2721303"/>
            </a:xfrm>
          </p:grpSpPr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78EC6B0D-ED21-4CF2-9606-2390F702AFD8}"/>
                  </a:ext>
                </a:extLst>
              </p:cNvPr>
              <p:cNvSpPr/>
              <p:nvPr/>
            </p:nvSpPr>
            <p:spPr>
              <a:xfrm>
                <a:off x="957663" y="2727300"/>
                <a:ext cx="2633531" cy="2381602"/>
              </a:xfrm>
              <a:custGeom>
                <a:avLst/>
                <a:gdLst>
                  <a:gd name="connsiteX0" fmla="*/ 1298708 w 2633531"/>
                  <a:gd name="connsiteY0" fmla="*/ 0 h 2591152"/>
                  <a:gd name="connsiteX1" fmla="*/ 2363280 w 2633531"/>
                  <a:gd name="connsiteY1" fmla="*/ 1064572 h 2591152"/>
                  <a:gd name="connsiteX2" fmla="*/ 2363280 w 2633531"/>
                  <a:gd name="connsiteY2" fmla="*/ 1619635 h 2591152"/>
                  <a:gd name="connsiteX3" fmla="*/ 2364184 w 2633531"/>
                  <a:gd name="connsiteY3" fmla="*/ 1636063 h 2591152"/>
                  <a:gd name="connsiteX4" fmla="*/ 2461418 w 2633531"/>
                  <a:gd name="connsiteY4" fmla="*/ 1998946 h 2591152"/>
                  <a:gd name="connsiteX5" fmla="*/ 2512971 w 2633531"/>
                  <a:gd name="connsiteY5" fmla="*/ 2100773 h 2591152"/>
                  <a:gd name="connsiteX6" fmla="*/ 2633531 w 2633531"/>
                  <a:gd name="connsiteY6" fmla="*/ 2090645 h 2591152"/>
                  <a:gd name="connsiteX7" fmla="*/ 1316766 w 2633531"/>
                  <a:gd name="connsiteY7" fmla="*/ 2591152 h 2591152"/>
                  <a:gd name="connsiteX8" fmla="*/ 0 w 2633531"/>
                  <a:gd name="connsiteY8" fmla="*/ 2090645 h 2591152"/>
                  <a:gd name="connsiteX9" fmla="*/ 83576 w 2633531"/>
                  <a:gd name="connsiteY9" fmla="*/ 2097666 h 2591152"/>
                  <a:gd name="connsiteX10" fmla="*/ 133556 w 2633531"/>
                  <a:gd name="connsiteY10" fmla="*/ 1998946 h 2591152"/>
                  <a:gd name="connsiteX11" fmla="*/ 230790 w 2633531"/>
                  <a:gd name="connsiteY11" fmla="*/ 1636063 h 2591152"/>
                  <a:gd name="connsiteX12" fmla="*/ 234136 w 2633531"/>
                  <a:gd name="connsiteY12" fmla="*/ 1575228 h 2591152"/>
                  <a:gd name="connsiteX13" fmla="*/ 234136 w 2633531"/>
                  <a:gd name="connsiteY13" fmla="*/ 1064572 h 2591152"/>
                  <a:gd name="connsiteX14" fmla="*/ 1298708 w 2633531"/>
                  <a:gd name="connsiteY14" fmla="*/ 0 h 2591152"/>
                  <a:gd name="connsiteX0" fmla="*/ 1298708 w 2633531"/>
                  <a:gd name="connsiteY0" fmla="*/ 0 h 2381602"/>
                  <a:gd name="connsiteX1" fmla="*/ 2363280 w 2633531"/>
                  <a:gd name="connsiteY1" fmla="*/ 1064572 h 2381602"/>
                  <a:gd name="connsiteX2" fmla="*/ 2363280 w 2633531"/>
                  <a:gd name="connsiteY2" fmla="*/ 1619635 h 2381602"/>
                  <a:gd name="connsiteX3" fmla="*/ 2364184 w 2633531"/>
                  <a:gd name="connsiteY3" fmla="*/ 1636063 h 2381602"/>
                  <a:gd name="connsiteX4" fmla="*/ 2461418 w 2633531"/>
                  <a:gd name="connsiteY4" fmla="*/ 1998946 h 2381602"/>
                  <a:gd name="connsiteX5" fmla="*/ 2512971 w 2633531"/>
                  <a:gd name="connsiteY5" fmla="*/ 2100773 h 2381602"/>
                  <a:gd name="connsiteX6" fmla="*/ 2633531 w 2633531"/>
                  <a:gd name="connsiteY6" fmla="*/ 2090645 h 2381602"/>
                  <a:gd name="connsiteX7" fmla="*/ 1329466 w 2633531"/>
                  <a:gd name="connsiteY7" fmla="*/ 2381602 h 2381602"/>
                  <a:gd name="connsiteX8" fmla="*/ 0 w 2633531"/>
                  <a:gd name="connsiteY8" fmla="*/ 2090645 h 2381602"/>
                  <a:gd name="connsiteX9" fmla="*/ 83576 w 2633531"/>
                  <a:gd name="connsiteY9" fmla="*/ 2097666 h 2381602"/>
                  <a:gd name="connsiteX10" fmla="*/ 133556 w 2633531"/>
                  <a:gd name="connsiteY10" fmla="*/ 1998946 h 2381602"/>
                  <a:gd name="connsiteX11" fmla="*/ 230790 w 2633531"/>
                  <a:gd name="connsiteY11" fmla="*/ 1636063 h 2381602"/>
                  <a:gd name="connsiteX12" fmla="*/ 234136 w 2633531"/>
                  <a:gd name="connsiteY12" fmla="*/ 1575228 h 2381602"/>
                  <a:gd name="connsiteX13" fmla="*/ 234136 w 2633531"/>
                  <a:gd name="connsiteY13" fmla="*/ 1064572 h 2381602"/>
                  <a:gd name="connsiteX14" fmla="*/ 1298708 w 2633531"/>
                  <a:gd name="connsiteY14" fmla="*/ 0 h 2381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33531" h="2381602">
                    <a:moveTo>
                      <a:pt x="1298708" y="0"/>
                    </a:moveTo>
                    <a:cubicBezTo>
                      <a:pt x="1886655" y="0"/>
                      <a:pt x="2363280" y="476625"/>
                      <a:pt x="2363280" y="1064572"/>
                    </a:cubicBezTo>
                    <a:lnTo>
                      <a:pt x="2363280" y="1619635"/>
                    </a:lnTo>
                    <a:cubicBezTo>
                      <a:pt x="2363581" y="1625111"/>
                      <a:pt x="2363883" y="1630587"/>
                      <a:pt x="2364184" y="1636063"/>
                    </a:cubicBezTo>
                    <a:cubicBezTo>
                      <a:pt x="2379753" y="1760963"/>
                      <a:pt x="2412451" y="1882994"/>
                      <a:pt x="2461418" y="1998946"/>
                    </a:cubicBezTo>
                    <a:lnTo>
                      <a:pt x="2512971" y="2100773"/>
                    </a:lnTo>
                    <a:lnTo>
                      <a:pt x="2633531" y="2090645"/>
                    </a:lnTo>
                    <a:cubicBezTo>
                      <a:pt x="2633531" y="2367067"/>
                      <a:pt x="2056695" y="2381602"/>
                      <a:pt x="1329466" y="2381602"/>
                    </a:cubicBezTo>
                    <a:cubicBezTo>
                      <a:pt x="602237" y="2381602"/>
                      <a:pt x="0" y="2367067"/>
                      <a:pt x="0" y="2090645"/>
                    </a:cubicBezTo>
                    <a:lnTo>
                      <a:pt x="83576" y="2097666"/>
                    </a:lnTo>
                    <a:lnTo>
                      <a:pt x="133556" y="1998946"/>
                    </a:lnTo>
                    <a:cubicBezTo>
                      <a:pt x="182523" y="1882994"/>
                      <a:pt x="215221" y="1760963"/>
                      <a:pt x="230790" y="1636063"/>
                    </a:cubicBezTo>
                    <a:lnTo>
                      <a:pt x="234136" y="1575228"/>
                    </a:lnTo>
                    <a:lnTo>
                      <a:pt x="234136" y="1064572"/>
                    </a:lnTo>
                    <a:cubicBezTo>
                      <a:pt x="234136" y="476625"/>
                      <a:pt x="710761" y="0"/>
                      <a:pt x="1298708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四角形: 上の 2 つの角を丸める 163">
                <a:extLst>
                  <a:ext uri="{FF2B5EF4-FFF2-40B4-BE49-F238E27FC236}">
                    <a16:creationId xmlns:a16="http://schemas.microsoft.com/office/drawing/2014/main" id="{1C23D587-4456-41CA-8379-FB6FC3BA3D4B}"/>
                  </a:ext>
                </a:extLst>
              </p:cNvPr>
              <p:cNvSpPr/>
              <p:nvPr/>
            </p:nvSpPr>
            <p:spPr>
              <a:xfrm rot="10800000">
                <a:off x="2056069" y="2387599"/>
                <a:ext cx="436713" cy="3955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四角形: 角を丸くする 164">
                <a:extLst>
                  <a:ext uri="{FF2B5EF4-FFF2-40B4-BE49-F238E27FC236}">
                    <a16:creationId xmlns:a16="http://schemas.microsoft.com/office/drawing/2014/main" id="{D8F19A15-7001-4025-98BF-7010F255241A}"/>
                  </a:ext>
                </a:extLst>
              </p:cNvPr>
              <p:cNvSpPr/>
              <p:nvPr/>
            </p:nvSpPr>
            <p:spPr>
              <a:xfrm>
                <a:off x="2046975" y="268367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四角形: 角を丸くする 165">
                <a:extLst>
                  <a:ext uri="{FF2B5EF4-FFF2-40B4-BE49-F238E27FC236}">
                    <a16:creationId xmlns:a16="http://schemas.microsoft.com/office/drawing/2014/main" id="{226ECCE8-B147-4CB5-962A-61B65300C711}"/>
                  </a:ext>
                </a:extLst>
              </p:cNvPr>
              <p:cNvSpPr/>
              <p:nvPr/>
            </p:nvSpPr>
            <p:spPr>
              <a:xfrm>
                <a:off x="2046975" y="2774162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四角形: 角を丸くする 166">
                <a:extLst>
                  <a:ext uri="{FF2B5EF4-FFF2-40B4-BE49-F238E27FC236}">
                    <a16:creationId xmlns:a16="http://schemas.microsoft.com/office/drawing/2014/main" id="{9E040EE1-1114-4DBE-B4E3-B58B8EEB2EB4}"/>
                  </a:ext>
                </a:extLst>
              </p:cNvPr>
              <p:cNvSpPr/>
              <p:nvPr/>
            </p:nvSpPr>
            <p:spPr>
              <a:xfrm rot="3600000">
                <a:off x="2283704" y="2790195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BF5EC382-5EE7-4327-BD9B-CDD543DABD8B}"/>
                  </a:ext>
                </a:extLst>
              </p:cNvPr>
              <p:cNvSpPr/>
              <p:nvPr/>
            </p:nvSpPr>
            <p:spPr>
              <a:xfrm rot="5400000">
                <a:off x="2240079" y="2915290"/>
                <a:ext cx="434923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四角形: 角を丸くする 168">
                <a:extLst>
                  <a:ext uri="{FF2B5EF4-FFF2-40B4-BE49-F238E27FC236}">
                    <a16:creationId xmlns:a16="http://schemas.microsoft.com/office/drawing/2014/main" id="{C44F3148-D42F-481B-9307-7FFA808479F8}"/>
                  </a:ext>
                </a:extLst>
              </p:cNvPr>
              <p:cNvSpPr/>
              <p:nvPr/>
            </p:nvSpPr>
            <p:spPr>
              <a:xfrm rot="7863803">
                <a:off x="2332416" y="2747206"/>
                <a:ext cx="268104" cy="8725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0C9C483-B760-441E-BBEC-8F8EDD4BC2B2}"/>
              </a:ext>
            </a:extLst>
          </p:cNvPr>
          <p:cNvGrpSpPr/>
          <p:nvPr/>
        </p:nvGrpSpPr>
        <p:grpSpPr>
          <a:xfrm>
            <a:off x="3738263" y="1767739"/>
            <a:ext cx="2415275" cy="1075093"/>
            <a:chOff x="668480" y="3748619"/>
            <a:chExt cx="4256043" cy="1721740"/>
          </a:xfrm>
          <a:pattFill prst="dashHorz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8D92B22-16A6-4B51-8EB9-CEE76214AF2A}"/>
                </a:ext>
              </a:extLst>
            </p:cNvPr>
            <p:cNvGrpSpPr/>
            <p:nvPr/>
          </p:nvGrpSpPr>
          <p:grpSpPr>
            <a:xfrm>
              <a:off x="668480" y="3748619"/>
              <a:ext cx="1523755" cy="1721740"/>
              <a:chOff x="1255757" y="3195719"/>
              <a:chExt cx="2655844" cy="2886217"/>
            </a:xfrm>
            <a:grpFill/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3CFC96A-9B60-4D13-AC93-D4FAC493978D}"/>
                  </a:ext>
                </a:extLst>
              </p:cNvPr>
              <p:cNvSpPr/>
              <p:nvPr/>
            </p:nvSpPr>
            <p:spPr bwMode="auto">
              <a:xfrm>
                <a:off x="1255757" y="5049180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0601147E-0CEB-4953-86AC-0F74D32506AD}"/>
                  </a:ext>
                </a:extLst>
              </p:cNvPr>
              <p:cNvSpPr/>
              <p:nvPr/>
            </p:nvSpPr>
            <p:spPr bwMode="auto">
              <a:xfrm>
                <a:off x="1255757" y="4569202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0BE5A70C-9B42-4C1A-8947-0B7D704AC4EF}"/>
                  </a:ext>
                </a:extLst>
              </p:cNvPr>
              <p:cNvSpPr/>
              <p:nvPr/>
            </p:nvSpPr>
            <p:spPr bwMode="auto">
              <a:xfrm>
                <a:off x="1255757" y="4052209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8713B94-5369-4F4B-B218-F7B49FB51166}"/>
                  </a:ext>
                </a:extLst>
              </p:cNvPr>
              <p:cNvSpPr/>
              <p:nvPr/>
            </p:nvSpPr>
            <p:spPr bwMode="auto">
              <a:xfrm>
                <a:off x="1255757" y="3623964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DEDD90CC-BBF6-4F99-B318-74CEB1A7EED7}"/>
                  </a:ext>
                </a:extLst>
              </p:cNvPr>
              <p:cNvSpPr/>
              <p:nvPr/>
            </p:nvSpPr>
            <p:spPr bwMode="auto">
              <a:xfrm>
                <a:off x="1255757" y="3195719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7FA6DED-6830-431F-997D-C73445B51443}"/>
                </a:ext>
              </a:extLst>
            </p:cNvPr>
            <p:cNvGrpSpPr/>
            <p:nvPr/>
          </p:nvGrpSpPr>
          <p:grpSpPr>
            <a:xfrm>
              <a:off x="2022090" y="3748619"/>
              <a:ext cx="2902433" cy="1721740"/>
              <a:chOff x="732992" y="3195719"/>
              <a:chExt cx="5058824" cy="2886217"/>
            </a:xfrm>
            <a:grpFill/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9D699CC1-0E48-4517-880C-8980A5198240}"/>
                  </a:ext>
                </a:extLst>
              </p:cNvPr>
              <p:cNvSpPr/>
              <p:nvPr/>
            </p:nvSpPr>
            <p:spPr bwMode="auto">
              <a:xfrm>
                <a:off x="3135972" y="5049180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C19B44B9-30BC-4944-BC66-3CC082A19F57}"/>
                  </a:ext>
                </a:extLst>
              </p:cNvPr>
              <p:cNvSpPr/>
              <p:nvPr/>
            </p:nvSpPr>
            <p:spPr bwMode="auto">
              <a:xfrm>
                <a:off x="3135972" y="4569201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49C9489C-7F50-403B-A562-AE89AA181AF7}"/>
                  </a:ext>
                </a:extLst>
              </p:cNvPr>
              <p:cNvSpPr/>
              <p:nvPr/>
            </p:nvSpPr>
            <p:spPr bwMode="auto">
              <a:xfrm>
                <a:off x="3135972" y="4052209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FC058976-4C81-4562-A999-8A8A826AC023}"/>
                  </a:ext>
                </a:extLst>
              </p:cNvPr>
              <p:cNvSpPr/>
              <p:nvPr/>
            </p:nvSpPr>
            <p:spPr bwMode="auto">
              <a:xfrm>
                <a:off x="732992" y="5049180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B936EAA7-CCED-4BA9-9462-A6657EF02A86}"/>
                  </a:ext>
                </a:extLst>
              </p:cNvPr>
              <p:cNvSpPr/>
              <p:nvPr/>
            </p:nvSpPr>
            <p:spPr bwMode="auto">
              <a:xfrm>
                <a:off x="732992" y="4569201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CA6D4A3-DB66-4BF6-B5FD-A00B4710B5B0}"/>
                  </a:ext>
                </a:extLst>
              </p:cNvPr>
              <p:cNvSpPr/>
              <p:nvPr/>
            </p:nvSpPr>
            <p:spPr bwMode="auto">
              <a:xfrm>
                <a:off x="732992" y="4052209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3EEC2483-26A8-40E0-9042-B4535AC43264}"/>
                  </a:ext>
                </a:extLst>
              </p:cNvPr>
              <p:cNvSpPr/>
              <p:nvPr/>
            </p:nvSpPr>
            <p:spPr bwMode="auto">
              <a:xfrm>
                <a:off x="3135972" y="3623964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F243707-C4CC-4E8A-A5E5-821C61E85E32}"/>
                  </a:ext>
                </a:extLst>
              </p:cNvPr>
              <p:cNvSpPr/>
              <p:nvPr/>
            </p:nvSpPr>
            <p:spPr bwMode="auto">
              <a:xfrm>
                <a:off x="732992" y="3623964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726C107-8358-4DF4-B938-370DBFAA2400}"/>
                  </a:ext>
                </a:extLst>
              </p:cNvPr>
              <p:cNvSpPr/>
              <p:nvPr/>
            </p:nvSpPr>
            <p:spPr bwMode="auto">
              <a:xfrm>
                <a:off x="3135972" y="3195719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B96F7F7-3373-4CF5-83F7-7AF2803EF33A}"/>
                  </a:ext>
                </a:extLst>
              </p:cNvPr>
              <p:cNvSpPr/>
              <p:nvPr/>
            </p:nvSpPr>
            <p:spPr bwMode="auto">
              <a:xfrm>
                <a:off x="732992" y="3195719"/>
                <a:ext cx="2655844" cy="1032757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EE7248D-FC70-4312-A4B5-CB02C4CB41C2}"/>
              </a:ext>
            </a:extLst>
          </p:cNvPr>
          <p:cNvGrpSpPr/>
          <p:nvPr/>
        </p:nvGrpSpPr>
        <p:grpSpPr>
          <a:xfrm>
            <a:off x="787428" y="4705569"/>
            <a:ext cx="2457819" cy="894492"/>
            <a:chOff x="821949" y="5568268"/>
            <a:chExt cx="2797551" cy="1193857"/>
          </a:xfrm>
          <a:solidFill>
            <a:srgbClr val="00B050"/>
          </a:solidFill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835E916-3F6C-4612-82B7-C210193925DF}"/>
                </a:ext>
              </a:extLst>
            </p:cNvPr>
            <p:cNvSpPr/>
            <p:nvPr/>
          </p:nvSpPr>
          <p:spPr bwMode="auto">
            <a:xfrm>
              <a:off x="821949" y="5860256"/>
              <a:ext cx="2797551" cy="690563"/>
            </a:xfrm>
            <a:custGeom>
              <a:avLst/>
              <a:gdLst>
                <a:gd name="connsiteX0" fmla="*/ 410963 w 2807077"/>
                <a:gd name="connsiteY0" fmla="*/ 0 h 734518"/>
                <a:gd name="connsiteX1" fmla="*/ 2399689 w 2807077"/>
                <a:gd name="connsiteY1" fmla="*/ 0 h 734518"/>
                <a:gd name="connsiteX2" fmla="*/ 2438184 w 2807077"/>
                <a:gd name="connsiteY2" fmla="*/ 86467 h 734518"/>
                <a:gd name="connsiteX3" fmla="*/ 2604433 w 2807077"/>
                <a:gd name="connsiteY3" fmla="*/ 405113 h 734518"/>
                <a:gd name="connsiteX4" fmla="*/ 2793721 w 2807077"/>
                <a:gd name="connsiteY4" fmla="*/ 710635 h 734518"/>
                <a:gd name="connsiteX5" fmla="*/ 2797448 w 2807077"/>
                <a:gd name="connsiteY5" fmla="*/ 715893 h 734518"/>
                <a:gd name="connsiteX6" fmla="*/ 2807077 w 2807077"/>
                <a:gd name="connsiteY6" fmla="*/ 734518 h 734518"/>
                <a:gd name="connsiteX7" fmla="*/ 0 w 2807077"/>
                <a:gd name="connsiteY7" fmla="*/ 734518 h 734518"/>
                <a:gd name="connsiteX8" fmla="*/ 16931 w 2807077"/>
                <a:gd name="connsiteY8" fmla="*/ 710635 h 734518"/>
                <a:gd name="connsiteX9" fmla="*/ 206220 w 2807077"/>
                <a:gd name="connsiteY9" fmla="*/ 405113 h 734518"/>
                <a:gd name="connsiteX10" fmla="*/ 372468 w 2807077"/>
                <a:gd name="connsiteY10" fmla="*/ 86467 h 734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07077" h="734518">
                  <a:moveTo>
                    <a:pt x="410963" y="0"/>
                  </a:moveTo>
                  <a:lnTo>
                    <a:pt x="2399689" y="0"/>
                  </a:lnTo>
                  <a:lnTo>
                    <a:pt x="2438184" y="86467"/>
                  </a:lnTo>
                  <a:cubicBezTo>
                    <a:pt x="2485405" y="186614"/>
                    <a:pt x="2541375" y="294412"/>
                    <a:pt x="2604433" y="405113"/>
                  </a:cubicBezTo>
                  <a:cubicBezTo>
                    <a:pt x="2667490" y="515814"/>
                    <a:pt x="2731664" y="618939"/>
                    <a:pt x="2793721" y="710635"/>
                  </a:cubicBezTo>
                  <a:lnTo>
                    <a:pt x="2797448" y="715893"/>
                  </a:lnTo>
                  <a:lnTo>
                    <a:pt x="2807077" y="734518"/>
                  </a:lnTo>
                  <a:lnTo>
                    <a:pt x="0" y="734518"/>
                  </a:lnTo>
                  <a:lnTo>
                    <a:pt x="16931" y="710635"/>
                  </a:lnTo>
                  <a:cubicBezTo>
                    <a:pt x="78988" y="618939"/>
                    <a:pt x="143162" y="515814"/>
                    <a:pt x="206220" y="405113"/>
                  </a:cubicBezTo>
                  <a:cubicBezTo>
                    <a:pt x="269277" y="294412"/>
                    <a:pt x="325247" y="186614"/>
                    <a:pt x="372468" y="86467"/>
                  </a:cubicBezTo>
                  <a:close/>
                </a:path>
              </a:pathLst>
            </a:custGeom>
            <a:pattFill prst="dashHorz">
              <a:fgClr>
                <a:schemeClr val="bg1">
                  <a:lumMod val="65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8C7B0B4-69C6-417B-978B-74E26080536F}"/>
                </a:ext>
              </a:extLst>
            </p:cNvPr>
            <p:cNvSpPr/>
            <p:nvPr/>
          </p:nvSpPr>
          <p:spPr bwMode="auto">
            <a:xfrm>
              <a:off x="954999" y="5568268"/>
              <a:ext cx="2521542" cy="1193857"/>
            </a:xfrm>
            <a:custGeom>
              <a:avLst/>
              <a:gdLst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6424 w 2521542"/>
                <a:gd name="connsiteY9" fmla="*/ 806736 h 1036884"/>
                <a:gd name="connsiteX10" fmla="*/ 631 w 2521542"/>
                <a:gd name="connsiteY10" fmla="*/ 806736 h 1036884"/>
                <a:gd name="connsiteX11" fmla="*/ 337584 w 2521542"/>
                <a:gd name="connsiteY11" fmla="*/ 154951 h 1036884"/>
                <a:gd name="connsiteX12" fmla="*/ 345642 w 2521542"/>
                <a:gd name="connsiteY12" fmla="*/ 154951 h 1036884"/>
                <a:gd name="connsiteX13" fmla="*/ 356801 w 2521542"/>
                <a:gd name="connsiteY13" fmla="*/ 134710 h 1036884"/>
                <a:gd name="connsiteX14" fmla="*/ 1260772 w 2521542"/>
                <a:gd name="connsiteY14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6424 w 2521542"/>
                <a:gd name="connsiteY9" fmla="*/ 806736 h 1036884"/>
                <a:gd name="connsiteX10" fmla="*/ 631 w 2521542"/>
                <a:gd name="connsiteY10" fmla="*/ 806736 h 1036884"/>
                <a:gd name="connsiteX11" fmla="*/ 337584 w 2521542"/>
                <a:gd name="connsiteY11" fmla="*/ 154951 h 1036884"/>
                <a:gd name="connsiteX12" fmla="*/ 345642 w 2521542"/>
                <a:gd name="connsiteY12" fmla="*/ 154951 h 1036884"/>
                <a:gd name="connsiteX13" fmla="*/ 356801 w 2521542"/>
                <a:gd name="connsiteY13" fmla="*/ 134710 h 1036884"/>
                <a:gd name="connsiteX14" fmla="*/ 1260772 w 2521542"/>
                <a:gd name="connsiteY14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6424 w 2521542"/>
                <a:gd name="connsiteY9" fmla="*/ 806736 h 1036884"/>
                <a:gd name="connsiteX10" fmla="*/ 631 w 2521542"/>
                <a:gd name="connsiteY10" fmla="*/ 806736 h 1036884"/>
                <a:gd name="connsiteX11" fmla="*/ 337584 w 2521542"/>
                <a:gd name="connsiteY11" fmla="*/ 154951 h 1036884"/>
                <a:gd name="connsiteX12" fmla="*/ 356801 w 2521542"/>
                <a:gd name="connsiteY12" fmla="*/ 134710 h 1036884"/>
                <a:gd name="connsiteX13" fmla="*/ 1260772 w 2521542"/>
                <a:gd name="connsiteY13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6424 w 2521542"/>
                <a:gd name="connsiteY9" fmla="*/ 806736 h 1036884"/>
                <a:gd name="connsiteX10" fmla="*/ 631 w 2521542"/>
                <a:gd name="connsiteY10" fmla="*/ 806736 h 1036884"/>
                <a:gd name="connsiteX11" fmla="*/ 356801 w 2521542"/>
                <a:gd name="connsiteY11" fmla="*/ 134710 h 1036884"/>
                <a:gd name="connsiteX12" fmla="*/ 1260772 w 2521542"/>
                <a:gd name="connsiteY12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6424 w 2521542"/>
                <a:gd name="connsiteY9" fmla="*/ 806736 h 1036884"/>
                <a:gd name="connsiteX10" fmla="*/ 356801 w 2521542"/>
                <a:gd name="connsiteY10" fmla="*/ 134710 h 1036884"/>
                <a:gd name="connsiteX11" fmla="*/ 1260772 w 2521542"/>
                <a:gd name="connsiteY11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356801 w 2521542"/>
                <a:gd name="connsiteY9" fmla="*/ 134710 h 1036884"/>
                <a:gd name="connsiteX10" fmla="*/ 1260772 w 2521542"/>
                <a:gd name="connsiteY10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520911 w 2521542"/>
                <a:gd name="connsiteY3" fmla="*/ 806736 h 1036884"/>
                <a:gd name="connsiteX4" fmla="*/ 2515118 w 2521542"/>
                <a:gd name="connsiteY4" fmla="*/ 806736 h 1036884"/>
                <a:gd name="connsiteX5" fmla="*/ 2521542 w 2521542"/>
                <a:gd name="connsiteY5" fmla="*/ 817809 h 1036884"/>
                <a:gd name="connsiteX6" fmla="*/ 1260771 w 2521542"/>
                <a:gd name="connsiteY6" fmla="*/ 1036884 h 1036884"/>
                <a:gd name="connsiteX7" fmla="*/ 0 w 2521542"/>
                <a:gd name="connsiteY7" fmla="*/ 817809 h 1036884"/>
                <a:gd name="connsiteX8" fmla="*/ 356801 w 2521542"/>
                <a:gd name="connsiteY8" fmla="*/ 134710 h 1036884"/>
                <a:gd name="connsiteX9" fmla="*/ 1260772 w 2521542"/>
                <a:gd name="connsiteY9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520911 w 2521542"/>
                <a:gd name="connsiteY2" fmla="*/ 806736 h 1036884"/>
                <a:gd name="connsiteX3" fmla="*/ 2515118 w 2521542"/>
                <a:gd name="connsiteY3" fmla="*/ 806736 h 1036884"/>
                <a:gd name="connsiteX4" fmla="*/ 2521542 w 2521542"/>
                <a:gd name="connsiteY4" fmla="*/ 817809 h 1036884"/>
                <a:gd name="connsiteX5" fmla="*/ 1260771 w 2521542"/>
                <a:gd name="connsiteY5" fmla="*/ 1036884 h 1036884"/>
                <a:gd name="connsiteX6" fmla="*/ 0 w 2521542"/>
                <a:gd name="connsiteY6" fmla="*/ 817809 h 1036884"/>
                <a:gd name="connsiteX7" fmla="*/ 356801 w 2521542"/>
                <a:gd name="connsiteY7" fmla="*/ 134710 h 1036884"/>
                <a:gd name="connsiteX8" fmla="*/ 1260772 w 2521542"/>
                <a:gd name="connsiteY8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520911 w 2521542"/>
                <a:gd name="connsiteY2" fmla="*/ 806736 h 1036884"/>
                <a:gd name="connsiteX3" fmla="*/ 2521542 w 2521542"/>
                <a:gd name="connsiteY3" fmla="*/ 817809 h 1036884"/>
                <a:gd name="connsiteX4" fmla="*/ 1260771 w 2521542"/>
                <a:gd name="connsiteY4" fmla="*/ 1036884 h 1036884"/>
                <a:gd name="connsiteX5" fmla="*/ 0 w 2521542"/>
                <a:gd name="connsiteY5" fmla="*/ 817809 h 1036884"/>
                <a:gd name="connsiteX6" fmla="*/ 356801 w 2521542"/>
                <a:gd name="connsiteY6" fmla="*/ 134710 h 1036884"/>
                <a:gd name="connsiteX7" fmla="*/ 1260772 w 2521542"/>
                <a:gd name="connsiteY7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521542 w 2521542"/>
                <a:gd name="connsiteY2" fmla="*/ 817809 h 1036884"/>
                <a:gd name="connsiteX3" fmla="*/ 1260771 w 2521542"/>
                <a:gd name="connsiteY3" fmla="*/ 1036884 h 1036884"/>
                <a:gd name="connsiteX4" fmla="*/ 0 w 2521542"/>
                <a:gd name="connsiteY4" fmla="*/ 817809 h 1036884"/>
                <a:gd name="connsiteX5" fmla="*/ 356801 w 2521542"/>
                <a:gd name="connsiteY5" fmla="*/ 134710 h 1036884"/>
                <a:gd name="connsiteX6" fmla="*/ 1260772 w 2521542"/>
                <a:gd name="connsiteY6" fmla="*/ 0 h 1036884"/>
                <a:gd name="connsiteX0" fmla="*/ 1260772 w 2521542"/>
                <a:gd name="connsiteY0" fmla="*/ 0 h 1193857"/>
                <a:gd name="connsiteX1" fmla="*/ 2164743 w 2521542"/>
                <a:gd name="connsiteY1" fmla="*/ 291683 h 1193857"/>
                <a:gd name="connsiteX2" fmla="*/ 2521542 w 2521542"/>
                <a:gd name="connsiteY2" fmla="*/ 974782 h 1193857"/>
                <a:gd name="connsiteX3" fmla="*/ 1260771 w 2521542"/>
                <a:gd name="connsiteY3" fmla="*/ 1193857 h 1193857"/>
                <a:gd name="connsiteX4" fmla="*/ 0 w 2521542"/>
                <a:gd name="connsiteY4" fmla="*/ 974782 h 1193857"/>
                <a:gd name="connsiteX5" fmla="*/ 356801 w 2521542"/>
                <a:gd name="connsiteY5" fmla="*/ 291683 h 1193857"/>
                <a:gd name="connsiteX6" fmla="*/ 1260772 w 2521542"/>
                <a:gd name="connsiteY6" fmla="*/ 0 h 1193857"/>
                <a:gd name="connsiteX0" fmla="*/ 1260772 w 2521542"/>
                <a:gd name="connsiteY0" fmla="*/ 0 h 1193857"/>
                <a:gd name="connsiteX1" fmla="*/ 2164743 w 2521542"/>
                <a:gd name="connsiteY1" fmla="*/ 291683 h 1193857"/>
                <a:gd name="connsiteX2" fmla="*/ 2521542 w 2521542"/>
                <a:gd name="connsiteY2" fmla="*/ 974782 h 1193857"/>
                <a:gd name="connsiteX3" fmla="*/ 1260771 w 2521542"/>
                <a:gd name="connsiteY3" fmla="*/ 1193857 h 1193857"/>
                <a:gd name="connsiteX4" fmla="*/ 0 w 2521542"/>
                <a:gd name="connsiteY4" fmla="*/ 974782 h 1193857"/>
                <a:gd name="connsiteX5" fmla="*/ 356801 w 2521542"/>
                <a:gd name="connsiteY5" fmla="*/ 291683 h 1193857"/>
                <a:gd name="connsiteX6" fmla="*/ 1260772 w 2521542"/>
                <a:gd name="connsiteY6" fmla="*/ 0 h 1193857"/>
                <a:gd name="connsiteX0" fmla="*/ 1260772 w 2521542"/>
                <a:gd name="connsiteY0" fmla="*/ 0 h 1193857"/>
                <a:gd name="connsiteX1" fmla="*/ 2164743 w 2521542"/>
                <a:gd name="connsiteY1" fmla="*/ 291683 h 1193857"/>
                <a:gd name="connsiteX2" fmla="*/ 2521542 w 2521542"/>
                <a:gd name="connsiteY2" fmla="*/ 974782 h 1193857"/>
                <a:gd name="connsiteX3" fmla="*/ 1260771 w 2521542"/>
                <a:gd name="connsiteY3" fmla="*/ 1193857 h 1193857"/>
                <a:gd name="connsiteX4" fmla="*/ 0 w 2521542"/>
                <a:gd name="connsiteY4" fmla="*/ 974782 h 1193857"/>
                <a:gd name="connsiteX5" fmla="*/ 356801 w 2521542"/>
                <a:gd name="connsiteY5" fmla="*/ 291683 h 1193857"/>
                <a:gd name="connsiteX6" fmla="*/ 1260772 w 2521542"/>
                <a:gd name="connsiteY6" fmla="*/ 0 h 1193857"/>
                <a:gd name="connsiteX0" fmla="*/ 1260772 w 2521542"/>
                <a:gd name="connsiteY0" fmla="*/ 0 h 1193857"/>
                <a:gd name="connsiteX1" fmla="*/ 2164743 w 2521542"/>
                <a:gd name="connsiteY1" fmla="*/ 291683 h 1193857"/>
                <a:gd name="connsiteX2" fmla="*/ 2521542 w 2521542"/>
                <a:gd name="connsiteY2" fmla="*/ 974782 h 1193857"/>
                <a:gd name="connsiteX3" fmla="*/ 1260771 w 2521542"/>
                <a:gd name="connsiteY3" fmla="*/ 1193857 h 1193857"/>
                <a:gd name="connsiteX4" fmla="*/ 0 w 2521542"/>
                <a:gd name="connsiteY4" fmla="*/ 974782 h 1193857"/>
                <a:gd name="connsiteX5" fmla="*/ 356801 w 2521542"/>
                <a:gd name="connsiteY5" fmla="*/ 291683 h 1193857"/>
                <a:gd name="connsiteX6" fmla="*/ 1260772 w 2521542"/>
                <a:gd name="connsiteY6" fmla="*/ 0 h 1193857"/>
                <a:gd name="connsiteX0" fmla="*/ 1260772 w 2521542"/>
                <a:gd name="connsiteY0" fmla="*/ 0 h 1193857"/>
                <a:gd name="connsiteX1" fmla="*/ 2164743 w 2521542"/>
                <a:gd name="connsiteY1" fmla="*/ 291683 h 1193857"/>
                <a:gd name="connsiteX2" fmla="*/ 2521542 w 2521542"/>
                <a:gd name="connsiteY2" fmla="*/ 974782 h 1193857"/>
                <a:gd name="connsiteX3" fmla="*/ 1260771 w 2521542"/>
                <a:gd name="connsiteY3" fmla="*/ 1193857 h 1193857"/>
                <a:gd name="connsiteX4" fmla="*/ 0 w 2521542"/>
                <a:gd name="connsiteY4" fmla="*/ 974782 h 1193857"/>
                <a:gd name="connsiteX5" fmla="*/ 356801 w 2521542"/>
                <a:gd name="connsiteY5" fmla="*/ 291683 h 1193857"/>
                <a:gd name="connsiteX6" fmla="*/ 1260772 w 2521542"/>
                <a:gd name="connsiteY6" fmla="*/ 0 h 1193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1542" h="1193857">
                  <a:moveTo>
                    <a:pt x="1260772" y="0"/>
                  </a:moveTo>
                  <a:cubicBezTo>
                    <a:pt x="1706675" y="0"/>
                    <a:pt x="2078703" y="113893"/>
                    <a:pt x="2164743" y="291683"/>
                  </a:cubicBezTo>
                  <a:cubicBezTo>
                    <a:pt x="2283676" y="519383"/>
                    <a:pt x="2488667" y="747082"/>
                    <a:pt x="2521542" y="974782"/>
                  </a:cubicBezTo>
                  <a:cubicBezTo>
                    <a:pt x="2521542" y="1095774"/>
                    <a:pt x="1957076" y="1193857"/>
                    <a:pt x="1260771" y="1193857"/>
                  </a:cubicBezTo>
                  <a:cubicBezTo>
                    <a:pt x="564466" y="1193857"/>
                    <a:pt x="0" y="1095774"/>
                    <a:pt x="0" y="974782"/>
                  </a:cubicBezTo>
                  <a:cubicBezTo>
                    <a:pt x="42438" y="702232"/>
                    <a:pt x="237867" y="519383"/>
                    <a:pt x="356801" y="291683"/>
                  </a:cubicBezTo>
                  <a:cubicBezTo>
                    <a:pt x="414155" y="102680"/>
                    <a:pt x="814869" y="0"/>
                    <a:pt x="1260772" y="0"/>
                  </a:cubicBezTo>
                  <a:close/>
                </a:path>
              </a:pathLst>
            </a:custGeom>
            <a:pattFill prst="dashHorz">
              <a:fgClr>
                <a:schemeClr val="bg1">
                  <a:lumMod val="65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561CE241-FA60-47DF-B60D-3CE3E4D260C0}"/>
              </a:ext>
            </a:extLst>
          </p:cNvPr>
          <p:cNvGrpSpPr/>
          <p:nvPr/>
        </p:nvGrpSpPr>
        <p:grpSpPr>
          <a:xfrm>
            <a:off x="808192" y="1767739"/>
            <a:ext cx="2415275" cy="1075093"/>
            <a:chOff x="668480" y="3748619"/>
            <a:chExt cx="4256043" cy="1721740"/>
          </a:xfrm>
          <a:pattFill prst="dashHorz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B2385E77-1046-4F43-8C35-5577C7E3A7F3}"/>
                </a:ext>
              </a:extLst>
            </p:cNvPr>
            <p:cNvGrpSpPr/>
            <p:nvPr/>
          </p:nvGrpSpPr>
          <p:grpSpPr>
            <a:xfrm>
              <a:off x="668480" y="3748619"/>
              <a:ext cx="1523755" cy="1721740"/>
              <a:chOff x="1255757" y="3195719"/>
              <a:chExt cx="2655844" cy="2886217"/>
            </a:xfrm>
            <a:grpFill/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055C95C7-1196-4BE0-A3B2-A698704F336B}"/>
                  </a:ext>
                </a:extLst>
              </p:cNvPr>
              <p:cNvSpPr/>
              <p:nvPr/>
            </p:nvSpPr>
            <p:spPr bwMode="auto">
              <a:xfrm>
                <a:off x="1255757" y="5049180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AAC04A49-DE1E-4F7B-A4C3-F546F7C7436B}"/>
                  </a:ext>
                </a:extLst>
              </p:cNvPr>
              <p:cNvSpPr/>
              <p:nvPr/>
            </p:nvSpPr>
            <p:spPr bwMode="auto">
              <a:xfrm>
                <a:off x="1255757" y="4569202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DAAE77B9-4C42-4AC4-96C1-F7B9BC5ED5BB}"/>
                  </a:ext>
                </a:extLst>
              </p:cNvPr>
              <p:cNvSpPr/>
              <p:nvPr/>
            </p:nvSpPr>
            <p:spPr bwMode="auto">
              <a:xfrm>
                <a:off x="1255757" y="4052209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FB8E9F9-672F-4006-860D-D4DCA97663A2}"/>
                  </a:ext>
                </a:extLst>
              </p:cNvPr>
              <p:cNvSpPr/>
              <p:nvPr/>
            </p:nvSpPr>
            <p:spPr bwMode="auto">
              <a:xfrm>
                <a:off x="1255757" y="3623964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79973225-EB26-4D56-8FC2-A40060D41251}"/>
                  </a:ext>
                </a:extLst>
              </p:cNvPr>
              <p:cNvSpPr/>
              <p:nvPr/>
            </p:nvSpPr>
            <p:spPr bwMode="auto">
              <a:xfrm>
                <a:off x="1255757" y="3195719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25F5E897-96F2-499F-AC91-AFC0EF365D6B}"/>
                </a:ext>
              </a:extLst>
            </p:cNvPr>
            <p:cNvGrpSpPr/>
            <p:nvPr/>
          </p:nvGrpSpPr>
          <p:grpSpPr>
            <a:xfrm>
              <a:off x="2022090" y="3748619"/>
              <a:ext cx="2902433" cy="1721740"/>
              <a:chOff x="732992" y="3195719"/>
              <a:chExt cx="5058824" cy="2886217"/>
            </a:xfrm>
            <a:grpFill/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2C59E33-A4FD-44AF-8D8C-2227D123FFF1}"/>
                  </a:ext>
                </a:extLst>
              </p:cNvPr>
              <p:cNvSpPr/>
              <p:nvPr/>
            </p:nvSpPr>
            <p:spPr bwMode="auto">
              <a:xfrm>
                <a:off x="3135972" y="5049180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04E680FC-4CD8-4C8D-B296-8DD78D27FBC2}"/>
                  </a:ext>
                </a:extLst>
              </p:cNvPr>
              <p:cNvSpPr/>
              <p:nvPr/>
            </p:nvSpPr>
            <p:spPr bwMode="auto">
              <a:xfrm>
                <a:off x="3135972" y="4569201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98B76792-908E-4C77-AF7D-C1FD52C3009A}"/>
                  </a:ext>
                </a:extLst>
              </p:cNvPr>
              <p:cNvSpPr/>
              <p:nvPr/>
            </p:nvSpPr>
            <p:spPr bwMode="auto">
              <a:xfrm>
                <a:off x="3135972" y="4052209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5581929-7D52-4C9B-8C88-B852FD7FB22E}"/>
                  </a:ext>
                </a:extLst>
              </p:cNvPr>
              <p:cNvSpPr/>
              <p:nvPr/>
            </p:nvSpPr>
            <p:spPr bwMode="auto">
              <a:xfrm>
                <a:off x="732992" y="5049180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BBDE0DB-794B-4308-BD0D-E27BF5B632CE}"/>
                  </a:ext>
                </a:extLst>
              </p:cNvPr>
              <p:cNvSpPr/>
              <p:nvPr/>
            </p:nvSpPr>
            <p:spPr bwMode="auto">
              <a:xfrm>
                <a:off x="732992" y="4569201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29B13AA8-48C1-41C0-ABB4-CA9AC8248B86}"/>
                  </a:ext>
                </a:extLst>
              </p:cNvPr>
              <p:cNvSpPr/>
              <p:nvPr/>
            </p:nvSpPr>
            <p:spPr bwMode="auto">
              <a:xfrm>
                <a:off x="732992" y="4052209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B5DC2634-DE18-460F-ACF7-052295F3C0BD}"/>
                  </a:ext>
                </a:extLst>
              </p:cNvPr>
              <p:cNvSpPr/>
              <p:nvPr/>
            </p:nvSpPr>
            <p:spPr bwMode="auto">
              <a:xfrm>
                <a:off x="3135972" y="3623964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9D14CD0B-137E-4843-8303-46B96EEA75FE}"/>
                  </a:ext>
                </a:extLst>
              </p:cNvPr>
              <p:cNvSpPr/>
              <p:nvPr/>
            </p:nvSpPr>
            <p:spPr bwMode="auto">
              <a:xfrm>
                <a:off x="732992" y="3623964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80385BB9-E241-4603-984B-F1B6782B5ECA}"/>
                  </a:ext>
                </a:extLst>
              </p:cNvPr>
              <p:cNvSpPr/>
              <p:nvPr/>
            </p:nvSpPr>
            <p:spPr bwMode="auto">
              <a:xfrm>
                <a:off x="3135972" y="3195719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96C16923-F202-478B-867B-9126A6170A59}"/>
                  </a:ext>
                </a:extLst>
              </p:cNvPr>
              <p:cNvSpPr/>
              <p:nvPr/>
            </p:nvSpPr>
            <p:spPr bwMode="auto">
              <a:xfrm>
                <a:off x="732992" y="3195719"/>
                <a:ext cx="2655844" cy="1032757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6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D80D9D34-856A-47EA-B379-B6169A656424}"/>
              </a:ext>
            </a:extLst>
          </p:cNvPr>
          <p:cNvGrpSpPr/>
          <p:nvPr/>
        </p:nvGrpSpPr>
        <p:grpSpPr>
          <a:xfrm>
            <a:off x="6724577" y="1767739"/>
            <a:ext cx="2415275" cy="1075093"/>
            <a:chOff x="668480" y="3748619"/>
            <a:chExt cx="4256043" cy="1721740"/>
          </a:xfrm>
          <a:pattFill prst="dashHorz">
            <a:fgClr>
              <a:schemeClr val="bg1">
                <a:lumMod val="65000"/>
              </a:schemeClr>
            </a:fgClr>
            <a:bgClr>
              <a:schemeClr val="bg1">
                <a:lumMod val="95000"/>
              </a:schemeClr>
            </a:bgClr>
          </a:pattFill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117559E-8551-4127-B1FF-F8A94A1F2DA8}"/>
                </a:ext>
              </a:extLst>
            </p:cNvPr>
            <p:cNvGrpSpPr/>
            <p:nvPr/>
          </p:nvGrpSpPr>
          <p:grpSpPr>
            <a:xfrm>
              <a:off x="668480" y="3748619"/>
              <a:ext cx="1523755" cy="1721740"/>
              <a:chOff x="1255757" y="3195719"/>
              <a:chExt cx="2655844" cy="2886217"/>
            </a:xfrm>
            <a:grpFill/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04043381-ED1B-49E6-AFD0-9AE9C6929516}"/>
                  </a:ext>
                </a:extLst>
              </p:cNvPr>
              <p:cNvSpPr/>
              <p:nvPr/>
            </p:nvSpPr>
            <p:spPr bwMode="auto">
              <a:xfrm>
                <a:off x="1255757" y="5049180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795CDBDF-CFCE-4488-8DDC-0ACA0D1295D6}"/>
                  </a:ext>
                </a:extLst>
              </p:cNvPr>
              <p:cNvSpPr/>
              <p:nvPr/>
            </p:nvSpPr>
            <p:spPr bwMode="auto">
              <a:xfrm>
                <a:off x="1255757" y="4569202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5F15CEF0-41D2-4587-8556-C90EC17D440E}"/>
                  </a:ext>
                </a:extLst>
              </p:cNvPr>
              <p:cNvSpPr/>
              <p:nvPr/>
            </p:nvSpPr>
            <p:spPr bwMode="auto">
              <a:xfrm>
                <a:off x="1255757" y="4052209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BF0A91FD-8BD2-48CC-939E-E0CE7451EAE0}"/>
                  </a:ext>
                </a:extLst>
              </p:cNvPr>
              <p:cNvSpPr/>
              <p:nvPr/>
            </p:nvSpPr>
            <p:spPr bwMode="auto">
              <a:xfrm>
                <a:off x="1255757" y="3623964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23255EB6-C9C3-4335-8C83-51E92F334900}"/>
                  </a:ext>
                </a:extLst>
              </p:cNvPr>
              <p:cNvSpPr/>
              <p:nvPr/>
            </p:nvSpPr>
            <p:spPr bwMode="auto">
              <a:xfrm>
                <a:off x="1255757" y="3195719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E4FB33C8-B2F0-47B8-97E0-A8CC3A6C371E}"/>
                </a:ext>
              </a:extLst>
            </p:cNvPr>
            <p:cNvGrpSpPr/>
            <p:nvPr/>
          </p:nvGrpSpPr>
          <p:grpSpPr>
            <a:xfrm>
              <a:off x="2022090" y="3748619"/>
              <a:ext cx="2902433" cy="1721740"/>
              <a:chOff x="732992" y="3195719"/>
              <a:chExt cx="5058824" cy="2886217"/>
            </a:xfrm>
            <a:grpFill/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F9EF2E1A-9D4A-46CE-B6D9-8A85166AE4E7}"/>
                  </a:ext>
                </a:extLst>
              </p:cNvPr>
              <p:cNvSpPr/>
              <p:nvPr/>
            </p:nvSpPr>
            <p:spPr bwMode="auto">
              <a:xfrm>
                <a:off x="3135972" y="5049180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BF71FD68-25F9-4E71-A3D7-D32D8758D87B}"/>
                  </a:ext>
                </a:extLst>
              </p:cNvPr>
              <p:cNvSpPr/>
              <p:nvPr/>
            </p:nvSpPr>
            <p:spPr bwMode="auto">
              <a:xfrm>
                <a:off x="3135972" y="4569201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44DABAE1-CDE2-4C68-A6D0-194CB39FB08A}"/>
                  </a:ext>
                </a:extLst>
              </p:cNvPr>
              <p:cNvSpPr/>
              <p:nvPr/>
            </p:nvSpPr>
            <p:spPr bwMode="auto">
              <a:xfrm>
                <a:off x="3135972" y="4052209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E1562295-5DA4-4953-9E3B-F233B21498AD}"/>
                  </a:ext>
                </a:extLst>
              </p:cNvPr>
              <p:cNvSpPr/>
              <p:nvPr/>
            </p:nvSpPr>
            <p:spPr bwMode="auto">
              <a:xfrm>
                <a:off x="732992" y="5049180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71B616C-C1A0-4131-8B21-6849D5B7E453}"/>
                  </a:ext>
                </a:extLst>
              </p:cNvPr>
              <p:cNvSpPr/>
              <p:nvPr/>
            </p:nvSpPr>
            <p:spPr bwMode="auto">
              <a:xfrm>
                <a:off x="732992" y="4569201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651E364-BF46-42A1-9301-C6EA4C6817A3}"/>
                  </a:ext>
                </a:extLst>
              </p:cNvPr>
              <p:cNvSpPr/>
              <p:nvPr/>
            </p:nvSpPr>
            <p:spPr bwMode="auto">
              <a:xfrm>
                <a:off x="732992" y="4052209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AB42217-86DA-4242-9B8C-EAC8E17EED2C}"/>
                  </a:ext>
                </a:extLst>
              </p:cNvPr>
              <p:cNvSpPr/>
              <p:nvPr/>
            </p:nvSpPr>
            <p:spPr bwMode="auto">
              <a:xfrm>
                <a:off x="3135972" y="3623964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0C585DF6-9682-44BE-9401-396E8C30BFA7}"/>
                  </a:ext>
                </a:extLst>
              </p:cNvPr>
              <p:cNvSpPr/>
              <p:nvPr/>
            </p:nvSpPr>
            <p:spPr bwMode="auto">
              <a:xfrm>
                <a:off x="732992" y="3623964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FD00E77B-511E-4E9B-AC71-923C03CA0024}"/>
                  </a:ext>
                </a:extLst>
              </p:cNvPr>
              <p:cNvSpPr/>
              <p:nvPr/>
            </p:nvSpPr>
            <p:spPr bwMode="auto">
              <a:xfrm>
                <a:off x="3135972" y="3195719"/>
                <a:ext cx="2655844" cy="1032756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5FDF11AF-AEF3-4E54-B93B-B3E6B75B1E56}"/>
                  </a:ext>
                </a:extLst>
              </p:cNvPr>
              <p:cNvSpPr/>
              <p:nvPr/>
            </p:nvSpPr>
            <p:spPr bwMode="auto">
              <a:xfrm>
                <a:off x="732992" y="3195719"/>
                <a:ext cx="2655844" cy="1032757"/>
              </a:xfrm>
              <a:custGeom>
                <a:avLst/>
                <a:gdLst>
                  <a:gd name="connsiteX0" fmla="*/ 1314077 w 2655844"/>
                  <a:gd name="connsiteY0" fmla="*/ 0 h 1304159"/>
                  <a:gd name="connsiteX1" fmla="*/ 2063849 w 2655844"/>
                  <a:gd name="connsiteY1" fmla="*/ 83429 h 1304159"/>
                  <a:gd name="connsiteX2" fmla="*/ 2074803 w 2655844"/>
                  <a:gd name="connsiteY2" fmla="*/ 98263 h 1304159"/>
                  <a:gd name="connsiteX3" fmla="*/ 2100358 w 2655844"/>
                  <a:gd name="connsiteY3" fmla="*/ 107895 h 1304159"/>
                  <a:gd name="connsiteX4" fmla="*/ 2433546 w 2655844"/>
                  <a:gd name="connsiteY4" fmla="*/ 511001 h 1304159"/>
                  <a:gd name="connsiteX5" fmla="*/ 2616051 w 2655844"/>
                  <a:gd name="connsiteY5" fmla="*/ 1001104 h 1304159"/>
                  <a:gd name="connsiteX6" fmla="*/ 2615785 w 2655844"/>
                  <a:gd name="connsiteY6" fmla="*/ 1002719 h 1304159"/>
                  <a:gd name="connsiteX7" fmla="*/ 2628865 w 2655844"/>
                  <a:gd name="connsiteY7" fmla="*/ 1010235 h 1304159"/>
                  <a:gd name="connsiteX8" fmla="*/ 2655844 w 2655844"/>
                  <a:gd name="connsiteY8" fmla="*/ 1057969 h 1304159"/>
                  <a:gd name="connsiteX9" fmla="*/ 2628866 w 2655844"/>
                  <a:gd name="connsiteY9" fmla="*/ 1105705 h 1304159"/>
                  <a:gd name="connsiteX10" fmla="*/ 2591268 w 2655844"/>
                  <a:gd name="connsiteY10" fmla="*/ 1127308 h 1304159"/>
                  <a:gd name="connsiteX11" fmla="*/ 2559808 w 2655844"/>
                  <a:gd name="connsiteY11" fmla="*/ 1127969 h 1304159"/>
                  <a:gd name="connsiteX12" fmla="*/ 2503902 w 2655844"/>
                  <a:gd name="connsiteY12" fmla="*/ 1128649 h 1304159"/>
                  <a:gd name="connsiteX13" fmla="*/ 2502472 w 2655844"/>
                  <a:gd name="connsiteY13" fmla="*/ 1129736 h 1304159"/>
                  <a:gd name="connsiteX14" fmla="*/ 2374330 w 2655844"/>
                  <a:gd name="connsiteY14" fmla="*/ 1191927 h 1304159"/>
                  <a:gd name="connsiteX15" fmla="*/ 2058988 w 2655844"/>
                  <a:gd name="connsiteY15" fmla="*/ 1280462 h 1304159"/>
                  <a:gd name="connsiteX16" fmla="*/ 2034802 w 2655844"/>
                  <a:gd name="connsiteY16" fmla="*/ 1282578 h 1304159"/>
                  <a:gd name="connsiteX17" fmla="*/ 2024435 w 2655844"/>
                  <a:gd name="connsiteY17" fmla="*/ 1285836 h 1304159"/>
                  <a:gd name="connsiteX18" fmla="*/ 1314818 w 2655844"/>
                  <a:gd name="connsiteY18" fmla="*/ 1304159 h 1304159"/>
                  <a:gd name="connsiteX19" fmla="*/ 605202 w 2655844"/>
                  <a:gd name="connsiteY19" fmla="*/ 1285836 h 1304159"/>
                  <a:gd name="connsiteX20" fmla="*/ 591949 w 2655844"/>
                  <a:gd name="connsiteY20" fmla="*/ 1281670 h 1304159"/>
                  <a:gd name="connsiteX21" fmla="*/ 584860 w 2655844"/>
                  <a:gd name="connsiteY21" fmla="*/ 1281091 h 1304159"/>
                  <a:gd name="connsiteX22" fmla="*/ 264439 w 2655844"/>
                  <a:gd name="connsiteY22" fmla="*/ 1191927 h 1304159"/>
                  <a:gd name="connsiteX23" fmla="*/ 189592 w 2655844"/>
                  <a:gd name="connsiteY23" fmla="*/ 1158915 h 1304159"/>
                  <a:gd name="connsiteX24" fmla="*/ 136694 w 2655844"/>
                  <a:gd name="connsiteY24" fmla="*/ 1129802 h 1304159"/>
                  <a:gd name="connsiteX25" fmla="*/ 67451 w 2655844"/>
                  <a:gd name="connsiteY25" fmla="*/ 1128960 h 1304159"/>
                  <a:gd name="connsiteX26" fmla="*/ 26979 w 2655844"/>
                  <a:gd name="connsiteY26" fmla="*/ 1105705 h 1304159"/>
                  <a:gd name="connsiteX27" fmla="*/ 0 w 2655844"/>
                  <a:gd name="connsiteY27" fmla="*/ 1057969 h 1304159"/>
                  <a:gd name="connsiteX28" fmla="*/ 23634 w 2655844"/>
                  <a:gd name="connsiteY28" fmla="*/ 1016153 h 1304159"/>
                  <a:gd name="connsiteX29" fmla="*/ 21955 w 2655844"/>
                  <a:gd name="connsiteY29" fmla="*/ 1007180 h 1304159"/>
                  <a:gd name="connsiteX30" fmla="*/ 204257 w 2655844"/>
                  <a:gd name="connsiteY30" fmla="*/ 511001 h 1304159"/>
                  <a:gd name="connsiteX31" fmla="*/ 542811 w 2655844"/>
                  <a:gd name="connsiteY31" fmla="*/ 105034 h 1304159"/>
                  <a:gd name="connsiteX32" fmla="*/ 550301 w 2655844"/>
                  <a:gd name="connsiteY32" fmla="*/ 102394 h 1304159"/>
                  <a:gd name="connsiteX33" fmla="*/ 564304 w 2655844"/>
                  <a:gd name="connsiteY33" fmla="*/ 83429 h 1304159"/>
                  <a:gd name="connsiteX34" fmla="*/ 1314077 w 2655844"/>
                  <a:gd name="connsiteY34" fmla="*/ 0 h 130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655844" h="1304159">
                    <a:moveTo>
                      <a:pt x="1314077" y="0"/>
                    </a:moveTo>
                    <a:cubicBezTo>
                      <a:pt x="1683918" y="0"/>
                      <a:pt x="1992486" y="35817"/>
                      <a:pt x="2063849" y="83429"/>
                    </a:cubicBezTo>
                    <a:lnTo>
                      <a:pt x="2074803" y="98263"/>
                    </a:lnTo>
                    <a:lnTo>
                      <a:pt x="2100358" y="107895"/>
                    </a:lnTo>
                    <a:cubicBezTo>
                      <a:pt x="2187114" y="155914"/>
                      <a:pt x="2317634" y="310234"/>
                      <a:pt x="2433546" y="511001"/>
                    </a:cubicBezTo>
                    <a:cubicBezTo>
                      <a:pt x="2549459" y="711767"/>
                      <a:pt x="2617844" y="901961"/>
                      <a:pt x="2616051" y="1001104"/>
                    </a:cubicBezTo>
                    <a:lnTo>
                      <a:pt x="2615785" y="1002719"/>
                    </a:lnTo>
                    <a:lnTo>
                      <a:pt x="2628865" y="1010235"/>
                    </a:lnTo>
                    <a:cubicBezTo>
                      <a:pt x="2646555" y="1025652"/>
                      <a:pt x="2655844" y="1041618"/>
                      <a:pt x="2655844" y="1057969"/>
                    </a:cubicBezTo>
                    <a:cubicBezTo>
                      <a:pt x="2655844" y="1074321"/>
                      <a:pt x="2646555" y="1090286"/>
                      <a:pt x="2628866" y="1105705"/>
                    </a:cubicBezTo>
                    <a:lnTo>
                      <a:pt x="2591268" y="1127308"/>
                    </a:lnTo>
                    <a:lnTo>
                      <a:pt x="2559808" y="1127969"/>
                    </a:lnTo>
                    <a:lnTo>
                      <a:pt x="2503902" y="1128649"/>
                    </a:lnTo>
                    <a:lnTo>
                      <a:pt x="2502472" y="1129736"/>
                    </a:lnTo>
                    <a:cubicBezTo>
                      <a:pt x="2472790" y="1148413"/>
                      <a:pt x="2429183" y="1169880"/>
                      <a:pt x="2374330" y="1191927"/>
                    </a:cubicBezTo>
                    <a:cubicBezTo>
                      <a:pt x="2264627" y="1236022"/>
                      <a:pt x="2141097" y="1269916"/>
                      <a:pt x="2058988" y="1280462"/>
                    </a:cubicBezTo>
                    <a:lnTo>
                      <a:pt x="2034802" y="1282578"/>
                    </a:lnTo>
                    <a:lnTo>
                      <a:pt x="2024435" y="1285836"/>
                    </a:lnTo>
                    <a:cubicBezTo>
                      <a:pt x="1956893" y="1296293"/>
                      <a:pt x="1664852" y="1304159"/>
                      <a:pt x="1314818" y="1304159"/>
                    </a:cubicBezTo>
                    <a:cubicBezTo>
                      <a:pt x="964785" y="1304159"/>
                      <a:pt x="672744" y="1296293"/>
                      <a:pt x="605202" y="1285836"/>
                    </a:cubicBezTo>
                    <a:lnTo>
                      <a:pt x="591949" y="1281670"/>
                    </a:lnTo>
                    <a:lnTo>
                      <a:pt x="584860" y="1281091"/>
                    </a:lnTo>
                    <a:cubicBezTo>
                      <a:pt x="502825" y="1271324"/>
                      <a:pt x="376428" y="1236941"/>
                      <a:pt x="264439" y="1191927"/>
                    </a:cubicBezTo>
                    <a:cubicBezTo>
                      <a:pt x="236441" y="1180674"/>
                      <a:pt x="211373" y="1169572"/>
                      <a:pt x="189592" y="1158915"/>
                    </a:cubicBezTo>
                    <a:lnTo>
                      <a:pt x="136694" y="1129802"/>
                    </a:lnTo>
                    <a:lnTo>
                      <a:pt x="67451" y="1128960"/>
                    </a:lnTo>
                    <a:lnTo>
                      <a:pt x="26979" y="1105705"/>
                    </a:lnTo>
                    <a:cubicBezTo>
                      <a:pt x="9289" y="1090286"/>
                      <a:pt x="0" y="1074321"/>
                      <a:pt x="0" y="1057969"/>
                    </a:cubicBezTo>
                    <a:lnTo>
                      <a:pt x="23634" y="1016153"/>
                    </a:lnTo>
                    <a:lnTo>
                      <a:pt x="21955" y="1007180"/>
                    </a:lnTo>
                    <a:cubicBezTo>
                      <a:pt x="17130" y="909881"/>
                      <a:pt x="85930" y="715949"/>
                      <a:pt x="204257" y="511001"/>
                    </a:cubicBezTo>
                    <a:cubicBezTo>
                      <a:pt x="322584" y="306052"/>
                      <a:pt x="456133" y="149504"/>
                      <a:pt x="542811" y="105034"/>
                    </a:cubicBezTo>
                    <a:lnTo>
                      <a:pt x="550301" y="102394"/>
                    </a:lnTo>
                    <a:lnTo>
                      <a:pt x="564304" y="83429"/>
                    </a:lnTo>
                    <a:cubicBezTo>
                      <a:pt x="635668" y="35817"/>
                      <a:pt x="944236" y="0"/>
                      <a:pt x="1314077" y="0"/>
                    </a:cubicBezTo>
                    <a:close/>
                  </a:path>
                </a:pathLst>
              </a:custGeom>
              <a:pattFill prst="dashHorz">
                <a:fgClr>
                  <a:srgbClr val="FFC000"/>
                </a:fgClr>
                <a:bgClr>
                  <a:srgbClr val="FF66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62FC1004-5D5C-4206-B100-17BAA838A459}"/>
              </a:ext>
            </a:extLst>
          </p:cNvPr>
          <p:cNvGrpSpPr/>
          <p:nvPr/>
        </p:nvGrpSpPr>
        <p:grpSpPr>
          <a:xfrm>
            <a:off x="3733828" y="4705569"/>
            <a:ext cx="2457819" cy="894492"/>
            <a:chOff x="821949" y="5568268"/>
            <a:chExt cx="2797551" cy="1193857"/>
          </a:xfrm>
          <a:pattFill prst="dashHorz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E0C43FBE-CA34-4BC8-A78D-90CFEC228088}"/>
                </a:ext>
              </a:extLst>
            </p:cNvPr>
            <p:cNvSpPr/>
            <p:nvPr/>
          </p:nvSpPr>
          <p:spPr bwMode="auto">
            <a:xfrm>
              <a:off x="821949" y="5860256"/>
              <a:ext cx="2797551" cy="690563"/>
            </a:xfrm>
            <a:custGeom>
              <a:avLst/>
              <a:gdLst>
                <a:gd name="connsiteX0" fmla="*/ 410963 w 2807077"/>
                <a:gd name="connsiteY0" fmla="*/ 0 h 734518"/>
                <a:gd name="connsiteX1" fmla="*/ 2399689 w 2807077"/>
                <a:gd name="connsiteY1" fmla="*/ 0 h 734518"/>
                <a:gd name="connsiteX2" fmla="*/ 2438184 w 2807077"/>
                <a:gd name="connsiteY2" fmla="*/ 86467 h 734518"/>
                <a:gd name="connsiteX3" fmla="*/ 2604433 w 2807077"/>
                <a:gd name="connsiteY3" fmla="*/ 405113 h 734518"/>
                <a:gd name="connsiteX4" fmla="*/ 2793721 w 2807077"/>
                <a:gd name="connsiteY4" fmla="*/ 710635 h 734518"/>
                <a:gd name="connsiteX5" fmla="*/ 2797448 w 2807077"/>
                <a:gd name="connsiteY5" fmla="*/ 715893 h 734518"/>
                <a:gd name="connsiteX6" fmla="*/ 2807077 w 2807077"/>
                <a:gd name="connsiteY6" fmla="*/ 734518 h 734518"/>
                <a:gd name="connsiteX7" fmla="*/ 0 w 2807077"/>
                <a:gd name="connsiteY7" fmla="*/ 734518 h 734518"/>
                <a:gd name="connsiteX8" fmla="*/ 16931 w 2807077"/>
                <a:gd name="connsiteY8" fmla="*/ 710635 h 734518"/>
                <a:gd name="connsiteX9" fmla="*/ 206220 w 2807077"/>
                <a:gd name="connsiteY9" fmla="*/ 405113 h 734518"/>
                <a:gd name="connsiteX10" fmla="*/ 372468 w 2807077"/>
                <a:gd name="connsiteY10" fmla="*/ 86467 h 734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07077" h="734518">
                  <a:moveTo>
                    <a:pt x="410963" y="0"/>
                  </a:moveTo>
                  <a:lnTo>
                    <a:pt x="2399689" y="0"/>
                  </a:lnTo>
                  <a:lnTo>
                    <a:pt x="2438184" y="86467"/>
                  </a:lnTo>
                  <a:cubicBezTo>
                    <a:pt x="2485405" y="186614"/>
                    <a:pt x="2541375" y="294412"/>
                    <a:pt x="2604433" y="405113"/>
                  </a:cubicBezTo>
                  <a:cubicBezTo>
                    <a:pt x="2667490" y="515814"/>
                    <a:pt x="2731664" y="618939"/>
                    <a:pt x="2793721" y="710635"/>
                  </a:cubicBezTo>
                  <a:lnTo>
                    <a:pt x="2797448" y="715893"/>
                  </a:lnTo>
                  <a:lnTo>
                    <a:pt x="2807077" y="734518"/>
                  </a:lnTo>
                  <a:lnTo>
                    <a:pt x="0" y="734518"/>
                  </a:lnTo>
                  <a:lnTo>
                    <a:pt x="16931" y="710635"/>
                  </a:lnTo>
                  <a:cubicBezTo>
                    <a:pt x="78988" y="618939"/>
                    <a:pt x="143162" y="515814"/>
                    <a:pt x="206220" y="405113"/>
                  </a:cubicBezTo>
                  <a:cubicBezTo>
                    <a:pt x="269277" y="294412"/>
                    <a:pt x="325247" y="186614"/>
                    <a:pt x="372468" y="86467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78FEE593-3219-4B98-B42D-60F3EF284A6B}"/>
                </a:ext>
              </a:extLst>
            </p:cNvPr>
            <p:cNvSpPr/>
            <p:nvPr/>
          </p:nvSpPr>
          <p:spPr bwMode="auto">
            <a:xfrm>
              <a:off x="954999" y="5568268"/>
              <a:ext cx="2521542" cy="1193857"/>
            </a:xfrm>
            <a:custGeom>
              <a:avLst/>
              <a:gdLst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6424 w 2521542"/>
                <a:gd name="connsiteY9" fmla="*/ 806736 h 1036884"/>
                <a:gd name="connsiteX10" fmla="*/ 631 w 2521542"/>
                <a:gd name="connsiteY10" fmla="*/ 806736 h 1036884"/>
                <a:gd name="connsiteX11" fmla="*/ 337584 w 2521542"/>
                <a:gd name="connsiteY11" fmla="*/ 154951 h 1036884"/>
                <a:gd name="connsiteX12" fmla="*/ 345642 w 2521542"/>
                <a:gd name="connsiteY12" fmla="*/ 154951 h 1036884"/>
                <a:gd name="connsiteX13" fmla="*/ 356801 w 2521542"/>
                <a:gd name="connsiteY13" fmla="*/ 134710 h 1036884"/>
                <a:gd name="connsiteX14" fmla="*/ 1260772 w 2521542"/>
                <a:gd name="connsiteY14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6424 w 2521542"/>
                <a:gd name="connsiteY9" fmla="*/ 806736 h 1036884"/>
                <a:gd name="connsiteX10" fmla="*/ 631 w 2521542"/>
                <a:gd name="connsiteY10" fmla="*/ 806736 h 1036884"/>
                <a:gd name="connsiteX11" fmla="*/ 337584 w 2521542"/>
                <a:gd name="connsiteY11" fmla="*/ 154951 h 1036884"/>
                <a:gd name="connsiteX12" fmla="*/ 345642 w 2521542"/>
                <a:gd name="connsiteY12" fmla="*/ 154951 h 1036884"/>
                <a:gd name="connsiteX13" fmla="*/ 356801 w 2521542"/>
                <a:gd name="connsiteY13" fmla="*/ 134710 h 1036884"/>
                <a:gd name="connsiteX14" fmla="*/ 1260772 w 2521542"/>
                <a:gd name="connsiteY14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6424 w 2521542"/>
                <a:gd name="connsiteY9" fmla="*/ 806736 h 1036884"/>
                <a:gd name="connsiteX10" fmla="*/ 631 w 2521542"/>
                <a:gd name="connsiteY10" fmla="*/ 806736 h 1036884"/>
                <a:gd name="connsiteX11" fmla="*/ 337584 w 2521542"/>
                <a:gd name="connsiteY11" fmla="*/ 154951 h 1036884"/>
                <a:gd name="connsiteX12" fmla="*/ 356801 w 2521542"/>
                <a:gd name="connsiteY12" fmla="*/ 134710 h 1036884"/>
                <a:gd name="connsiteX13" fmla="*/ 1260772 w 2521542"/>
                <a:gd name="connsiteY13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6424 w 2521542"/>
                <a:gd name="connsiteY9" fmla="*/ 806736 h 1036884"/>
                <a:gd name="connsiteX10" fmla="*/ 631 w 2521542"/>
                <a:gd name="connsiteY10" fmla="*/ 806736 h 1036884"/>
                <a:gd name="connsiteX11" fmla="*/ 356801 w 2521542"/>
                <a:gd name="connsiteY11" fmla="*/ 134710 h 1036884"/>
                <a:gd name="connsiteX12" fmla="*/ 1260772 w 2521542"/>
                <a:gd name="connsiteY12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6424 w 2521542"/>
                <a:gd name="connsiteY9" fmla="*/ 806736 h 1036884"/>
                <a:gd name="connsiteX10" fmla="*/ 356801 w 2521542"/>
                <a:gd name="connsiteY10" fmla="*/ 134710 h 1036884"/>
                <a:gd name="connsiteX11" fmla="*/ 1260772 w 2521542"/>
                <a:gd name="connsiteY11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356801 w 2521542"/>
                <a:gd name="connsiteY9" fmla="*/ 134710 h 1036884"/>
                <a:gd name="connsiteX10" fmla="*/ 1260772 w 2521542"/>
                <a:gd name="connsiteY10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520911 w 2521542"/>
                <a:gd name="connsiteY3" fmla="*/ 806736 h 1036884"/>
                <a:gd name="connsiteX4" fmla="*/ 2515118 w 2521542"/>
                <a:gd name="connsiteY4" fmla="*/ 806736 h 1036884"/>
                <a:gd name="connsiteX5" fmla="*/ 2521542 w 2521542"/>
                <a:gd name="connsiteY5" fmla="*/ 817809 h 1036884"/>
                <a:gd name="connsiteX6" fmla="*/ 1260771 w 2521542"/>
                <a:gd name="connsiteY6" fmla="*/ 1036884 h 1036884"/>
                <a:gd name="connsiteX7" fmla="*/ 0 w 2521542"/>
                <a:gd name="connsiteY7" fmla="*/ 817809 h 1036884"/>
                <a:gd name="connsiteX8" fmla="*/ 356801 w 2521542"/>
                <a:gd name="connsiteY8" fmla="*/ 134710 h 1036884"/>
                <a:gd name="connsiteX9" fmla="*/ 1260772 w 2521542"/>
                <a:gd name="connsiteY9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520911 w 2521542"/>
                <a:gd name="connsiteY2" fmla="*/ 806736 h 1036884"/>
                <a:gd name="connsiteX3" fmla="*/ 2515118 w 2521542"/>
                <a:gd name="connsiteY3" fmla="*/ 806736 h 1036884"/>
                <a:gd name="connsiteX4" fmla="*/ 2521542 w 2521542"/>
                <a:gd name="connsiteY4" fmla="*/ 817809 h 1036884"/>
                <a:gd name="connsiteX5" fmla="*/ 1260771 w 2521542"/>
                <a:gd name="connsiteY5" fmla="*/ 1036884 h 1036884"/>
                <a:gd name="connsiteX6" fmla="*/ 0 w 2521542"/>
                <a:gd name="connsiteY6" fmla="*/ 817809 h 1036884"/>
                <a:gd name="connsiteX7" fmla="*/ 356801 w 2521542"/>
                <a:gd name="connsiteY7" fmla="*/ 134710 h 1036884"/>
                <a:gd name="connsiteX8" fmla="*/ 1260772 w 2521542"/>
                <a:gd name="connsiteY8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520911 w 2521542"/>
                <a:gd name="connsiteY2" fmla="*/ 806736 h 1036884"/>
                <a:gd name="connsiteX3" fmla="*/ 2521542 w 2521542"/>
                <a:gd name="connsiteY3" fmla="*/ 817809 h 1036884"/>
                <a:gd name="connsiteX4" fmla="*/ 1260771 w 2521542"/>
                <a:gd name="connsiteY4" fmla="*/ 1036884 h 1036884"/>
                <a:gd name="connsiteX5" fmla="*/ 0 w 2521542"/>
                <a:gd name="connsiteY5" fmla="*/ 817809 h 1036884"/>
                <a:gd name="connsiteX6" fmla="*/ 356801 w 2521542"/>
                <a:gd name="connsiteY6" fmla="*/ 134710 h 1036884"/>
                <a:gd name="connsiteX7" fmla="*/ 1260772 w 2521542"/>
                <a:gd name="connsiteY7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521542 w 2521542"/>
                <a:gd name="connsiteY2" fmla="*/ 817809 h 1036884"/>
                <a:gd name="connsiteX3" fmla="*/ 1260771 w 2521542"/>
                <a:gd name="connsiteY3" fmla="*/ 1036884 h 1036884"/>
                <a:gd name="connsiteX4" fmla="*/ 0 w 2521542"/>
                <a:gd name="connsiteY4" fmla="*/ 817809 h 1036884"/>
                <a:gd name="connsiteX5" fmla="*/ 356801 w 2521542"/>
                <a:gd name="connsiteY5" fmla="*/ 134710 h 1036884"/>
                <a:gd name="connsiteX6" fmla="*/ 1260772 w 2521542"/>
                <a:gd name="connsiteY6" fmla="*/ 0 h 1036884"/>
                <a:gd name="connsiteX0" fmla="*/ 1260772 w 2521542"/>
                <a:gd name="connsiteY0" fmla="*/ 0 h 1193857"/>
                <a:gd name="connsiteX1" fmla="*/ 2164743 w 2521542"/>
                <a:gd name="connsiteY1" fmla="*/ 291683 h 1193857"/>
                <a:gd name="connsiteX2" fmla="*/ 2521542 w 2521542"/>
                <a:gd name="connsiteY2" fmla="*/ 974782 h 1193857"/>
                <a:gd name="connsiteX3" fmla="*/ 1260771 w 2521542"/>
                <a:gd name="connsiteY3" fmla="*/ 1193857 h 1193857"/>
                <a:gd name="connsiteX4" fmla="*/ 0 w 2521542"/>
                <a:gd name="connsiteY4" fmla="*/ 974782 h 1193857"/>
                <a:gd name="connsiteX5" fmla="*/ 356801 w 2521542"/>
                <a:gd name="connsiteY5" fmla="*/ 291683 h 1193857"/>
                <a:gd name="connsiteX6" fmla="*/ 1260772 w 2521542"/>
                <a:gd name="connsiteY6" fmla="*/ 0 h 1193857"/>
                <a:gd name="connsiteX0" fmla="*/ 1260772 w 2521542"/>
                <a:gd name="connsiteY0" fmla="*/ 0 h 1193857"/>
                <a:gd name="connsiteX1" fmla="*/ 2164743 w 2521542"/>
                <a:gd name="connsiteY1" fmla="*/ 291683 h 1193857"/>
                <a:gd name="connsiteX2" fmla="*/ 2521542 w 2521542"/>
                <a:gd name="connsiteY2" fmla="*/ 974782 h 1193857"/>
                <a:gd name="connsiteX3" fmla="*/ 1260771 w 2521542"/>
                <a:gd name="connsiteY3" fmla="*/ 1193857 h 1193857"/>
                <a:gd name="connsiteX4" fmla="*/ 0 w 2521542"/>
                <a:gd name="connsiteY4" fmla="*/ 974782 h 1193857"/>
                <a:gd name="connsiteX5" fmla="*/ 356801 w 2521542"/>
                <a:gd name="connsiteY5" fmla="*/ 291683 h 1193857"/>
                <a:gd name="connsiteX6" fmla="*/ 1260772 w 2521542"/>
                <a:gd name="connsiteY6" fmla="*/ 0 h 1193857"/>
                <a:gd name="connsiteX0" fmla="*/ 1260772 w 2521542"/>
                <a:gd name="connsiteY0" fmla="*/ 0 h 1193857"/>
                <a:gd name="connsiteX1" fmla="*/ 2164743 w 2521542"/>
                <a:gd name="connsiteY1" fmla="*/ 291683 h 1193857"/>
                <a:gd name="connsiteX2" fmla="*/ 2521542 w 2521542"/>
                <a:gd name="connsiteY2" fmla="*/ 974782 h 1193857"/>
                <a:gd name="connsiteX3" fmla="*/ 1260771 w 2521542"/>
                <a:gd name="connsiteY3" fmla="*/ 1193857 h 1193857"/>
                <a:gd name="connsiteX4" fmla="*/ 0 w 2521542"/>
                <a:gd name="connsiteY4" fmla="*/ 974782 h 1193857"/>
                <a:gd name="connsiteX5" fmla="*/ 356801 w 2521542"/>
                <a:gd name="connsiteY5" fmla="*/ 291683 h 1193857"/>
                <a:gd name="connsiteX6" fmla="*/ 1260772 w 2521542"/>
                <a:gd name="connsiteY6" fmla="*/ 0 h 1193857"/>
                <a:gd name="connsiteX0" fmla="*/ 1260772 w 2521542"/>
                <a:gd name="connsiteY0" fmla="*/ 0 h 1193857"/>
                <a:gd name="connsiteX1" fmla="*/ 2164743 w 2521542"/>
                <a:gd name="connsiteY1" fmla="*/ 291683 h 1193857"/>
                <a:gd name="connsiteX2" fmla="*/ 2521542 w 2521542"/>
                <a:gd name="connsiteY2" fmla="*/ 974782 h 1193857"/>
                <a:gd name="connsiteX3" fmla="*/ 1260771 w 2521542"/>
                <a:gd name="connsiteY3" fmla="*/ 1193857 h 1193857"/>
                <a:gd name="connsiteX4" fmla="*/ 0 w 2521542"/>
                <a:gd name="connsiteY4" fmla="*/ 974782 h 1193857"/>
                <a:gd name="connsiteX5" fmla="*/ 356801 w 2521542"/>
                <a:gd name="connsiteY5" fmla="*/ 291683 h 1193857"/>
                <a:gd name="connsiteX6" fmla="*/ 1260772 w 2521542"/>
                <a:gd name="connsiteY6" fmla="*/ 0 h 1193857"/>
                <a:gd name="connsiteX0" fmla="*/ 1260772 w 2521542"/>
                <a:gd name="connsiteY0" fmla="*/ 0 h 1193857"/>
                <a:gd name="connsiteX1" fmla="*/ 2164743 w 2521542"/>
                <a:gd name="connsiteY1" fmla="*/ 291683 h 1193857"/>
                <a:gd name="connsiteX2" fmla="*/ 2521542 w 2521542"/>
                <a:gd name="connsiteY2" fmla="*/ 974782 h 1193857"/>
                <a:gd name="connsiteX3" fmla="*/ 1260771 w 2521542"/>
                <a:gd name="connsiteY3" fmla="*/ 1193857 h 1193857"/>
                <a:gd name="connsiteX4" fmla="*/ 0 w 2521542"/>
                <a:gd name="connsiteY4" fmla="*/ 974782 h 1193857"/>
                <a:gd name="connsiteX5" fmla="*/ 356801 w 2521542"/>
                <a:gd name="connsiteY5" fmla="*/ 291683 h 1193857"/>
                <a:gd name="connsiteX6" fmla="*/ 1260772 w 2521542"/>
                <a:gd name="connsiteY6" fmla="*/ 0 h 1193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1542" h="1193857">
                  <a:moveTo>
                    <a:pt x="1260772" y="0"/>
                  </a:moveTo>
                  <a:cubicBezTo>
                    <a:pt x="1706675" y="0"/>
                    <a:pt x="2078703" y="113893"/>
                    <a:pt x="2164743" y="291683"/>
                  </a:cubicBezTo>
                  <a:cubicBezTo>
                    <a:pt x="2283676" y="519383"/>
                    <a:pt x="2488667" y="747082"/>
                    <a:pt x="2521542" y="974782"/>
                  </a:cubicBezTo>
                  <a:cubicBezTo>
                    <a:pt x="2521542" y="1095774"/>
                    <a:pt x="1957076" y="1193857"/>
                    <a:pt x="1260771" y="1193857"/>
                  </a:cubicBezTo>
                  <a:cubicBezTo>
                    <a:pt x="564466" y="1193857"/>
                    <a:pt x="0" y="1095774"/>
                    <a:pt x="0" y="974782"/>
                  </a:cubicBezTo>
                  <a:cubicBezTo>
                    <a:pt x="42438" y="702232"/>
                    <a:pt x="237867" y="519383"/>
                    <a:pt x="356801" y="291683"/>
                  </a:cubicBezTo>
                  <a:cubicBezTo>
                    <a:pt x="414155" y="102680"/>
                    <a:pt x="814869" y="0"/>
                    <a:pt x="1260772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53E43FCA-8A5D-4FDC-BBA9-97DAE3B6B3EF}"/>
              </a:ext>
            </a:extLst>
          </p:cNvPr>
          <p:cNvGrpSpPr/>
          <p:nvPr/>
        </p:nvGrpSpPr>
        <p:grpSpPr>
          <a:xfrm>
            <a:off x="6680228" y="4705569"/>
            <a:ext cx="2457819" cy="894492"/>
            <a:chOff x="821949" y="5568268"/>
            <a:chExt cx="2797551" cy="1193857"/>
          </a:xfrm>
          <a:solidFill>
            <a:srgbClr val="00B050"/>
          </a:solidFill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48F53AEE-093F-45EB-9D02-1C2F97DEB066}"/>
                </a:ext>
              </a:extLst>
            </p:cNvPr>
            <p:cNvSpPr/>
            <p:nvPr/>
          </p:nvSpPr>
          <p:spPr bwMode="auto">
            <a:xfrm>
              <a:off x="821949" y="5860256"/>
              <a:ext cx="2797551" cy="690563"/>
            </a:xfrm>
            <a:custGeom>
              <a:avLst/>
              <a:gdLst>
                <a:gd name="connsiteX0" fmla="*/ 410963 w 2807077"/>
                <a:gd name="connsiteY0" fmla="*/ 0 h 734518"/>
                <a:gd name="connsiteX1" fmla="*/ 2399689 w 2807077"/>
                <a:gd name="connsiteY1" fmla="*/ 0 h 734518"/>
                <a:gd name="connsiteX2" fmla="*/ 2438184 w 2807077"/>
                <a:gd name="connsiteY2" fmla="*/ 86467 h 734518"/>
                <a:gd name="connsiteX3" fmla="*/ 2604433 w 2807077"/>
                <a:gd name="connsiteY3" fmla="*/ 405113 h 734518"/>
                <a:gd name="connsiteX4" fmla="*/ 2793721 w 2807077"/>
                <a:gd name="connsiteY4" fmla="*/ 710635 h 734518"/>
                <a:gd name="connsiteX5" fmla="*/ 2797448 w 2807077"/>
                <a:gd name="connsiteY5" fmla="*/ 715893 h 734518"/>
                <a:gd name="connsiteX6" fmla="*/ 2807077 w 2807077"/>
                <a:gd name="connsiteY6" fmla="*/ 734518 h 734518"/>
                <a:gd name="connsiteX7" fmla="*/ 0 w 2807077"/>
                <a:gd name="connsiteY7" fmla="*/ 734518 h 734518"/>
                <a:gd name="connsiteX8" fmla="*/ 16931 w 2807077"/>
                <a:gd name="connsiteY8" fmla="*/ 710635 h 734518"/>
                <a:gd name="connsiteX9" fmla="*/ 206220 w 2807077"/>
                <a:gd name="connsiteY9" fmla="*/ 405113 h 734518"/>
                <a:gd name="connsiteX10" fmla="*/ 372468 w 2807077"/>
                <a:gd name="connsiteY10" fmla="*/ 86467 h 734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07077" h="734518">
                  <a:moveTo>
                    <a:pt x="410963" y="0"/>
                  </a:moveTo>
                  <a:lnTo>
                    <a:pt x="2399689" y="0"/>
                  </a:lnTo>
                  <a:lnTo>
                    <a:pt x="2438184" y="86467"/>
                  </a:lnTo>
                  <a:cubicBezTo>
                    <a:pt x="2485405" y="186614"/>
                    <a:pt x="2541375" y="294412"/>
                    <a:pt x="2604433" y="405113"/>
                  </a:cubicBezTo>
                  <a:cubicBezTo>
                    <a:pt x="2667490" y="515814"/>
                    <a:pt x="2731664" y="618939"/>
                    <a:pt x="2793721" y="710635"/>
                  </a:cubicBezTo>
                  <a:lnTo>
                    <a:pt x="2797448" y="715893"/>
                  </a:lnTo>
                  <a:lnTo>
                    <a:pt x="2807077" y="734518"/>
                  </a:lnTo>
                  <a:lnTo>
                    <a:pt x="0" y="734518"/>
                  </a:lnTo>
                  <a:lnTo>
                    <a:pt x="16931" y="710635"/>
                  </a:lnTo>
                  <a:cubicBezTo>
                    <a:pt x="78988" y="618939"/>
                    <a:pt x="143162" y="515814"/>
                    <a:pt x="206220" y="405113"/>
                  </a:cubicBezTo>
                  <a:cubicBezTo>
                    <a:pt x="269277" y="294412"/>
                    <a:pt x="325247" y="186614"/>
                    <a:pt x="372468" y="86467"/>
                  </a:cubicBezTo>
                  <a:close/>
                </a:path>
              </a:pathLst>
            </a:custGeom>
            <a:pattFill prst="dashHorz">
              <a:fgClr>
                <a:srgbClr val="FFC000"/>
              </a:fgClr>
              <a:bgClr>
                <a:srgbClr val="FF6600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EE0D38B-6B3D-4E8B-89A9-E60DEA562892}"/>
                </a:ext>
              </a:extLst>
            </p:cNvPr>
            <p:cNvSpPr/>
            <p:nvPr/>
          </p:nvSpPr>
          <p:spPr bwMode="auto">
            <a:xfrm>
              <a:off x="954999" y="5568268"/>
              <a:ext cx="2521542" cy="1193857"/>
            </a:xfrm>
            <a:custGeom>
              <a:avLst/>
              <a:gdLst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6424 w 2521542"/>
                <a:gd name="connsiteY9" fmla="*/ 806736 h 1036884"/>
                <a:gd name="connsiteX10" fmla="*/ 631 w 2521542"/>
                <a:gd name="connsiteY10" fmla="*/ 806736 h 1036884"/>
                <a:gd name="connsiteX11" fmla="*/ 337584 w 2521542"/>
                <a:gd name="connsiteY11" fmla="*/ 154951 h 1036884"/>
                <a:gd name="connsiteX12" fmla="*/ 345642 w 2521542"/>
                <a:gd name="connsiteY12" fmla="*/ 154951 h 1036884"/>
                <a:gd name="connsiteX13" fmla="*/ 356801 w 2521542"/>
                <a:gd name="connsiteY13" fmla="*/ 134710 h 1036884"/>
                <a:gd name="connsiteX14" fmla="*/ 1260772 w 2521542"/>
                <a:gd name="connsiteY14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6424 w 2521542"/>
                <a:gd name="connsiteY9" fmla="*/ 806736 h 1036884"/>
                <a:gd name="connsiteX10" fmla="*/ 631 w 2521542"/>
                <a:gd name="connsiteY10" fmla="*/ 806736 h 1036884"/>
                <a:gd name="connsiteX11" fmla="*/ 337584 w 2521542"/>
                <a:gd name="connsiteY11" fmla="*/ 154951 h 1036884"/>
                <a:gd name="connsiteX12" fmla="*/ 345642 w 2521542"/>
                <a:gd name="connsiteY12" fmla="*/ 154951 h 1036884"/>
                <a:gd name="connsiteX13" fmla="*/ 356801 w 2521542"/>
                <a:gd name="connsiteY13" fmla="*/ 134710 h 1036884"/>
                <a:gd name="connsiteX14" fmla="*/ 1260772 w 2521542"/>
                <a:gd name="connsiteY14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6424 w 2521542"/>
                <a:gd name="connsiteY9" fmla="*/ 806736 h 1036884"/>
                <a:gd name="connsiteX10" fmla="*/ 631 w 2521542"/>
                <a:gd name="connsiteY10" fmla="*/ 806736 h 1036884"/>
                <a:gd name="connsiteX11" fmla="*/ 337584 w 2521542"/>
                <a:gd name="connsiteY11" fmla="*/ 154951 h 1036884"/>
                <a:gd name="connsiteX12" fmla="*/ 356801 w 2521542"/>
                <a:gd name="connsiteY12" fmla="*/ 134710 h 1036884"/>
                <a:gd name="connsiteX13" fmla="*/ 1260772 w 2521542"/>
                <a:gd name="connsiteY13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6424 w 2521542"/>
                <a:gd name="connsiteY9" fmla="*/ 806736 h 1036884"/>
                <a:gd name="connsiteX10" fmla="*/ 631 w 2521542"/>
                <a:gd name="connsiteY10" fmla="*/ 806736 h 1036884"/>
                <a:gd name="connsiteX11" fmla="*/ 356801 w 2521542"/>
                <a:gd name="connsiteY11" fmla="*/ 134710 h 1036884"/>
                <a:gd name="connsiteX12" fmla="*/ 1260772 w 2521542"/>
                <a:gd name="connsiteY12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6424 w 2521542"/>
                <a:gd name="connsiteY9" fmla="*/ 806736 h 1036884"/>
                <a:gd name="connsiteX10" fmla="*/ 356801 w 2521542"/>
                <a:gd name="connsiteY10" fmla="*/ 134710 h 1036884"/>
                <a:gd name="connsiteX11" fmla="*/ 1260772 w 2521542"/>
                <a:gd name="connsiteY11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183958 w 2521542"/>
                <a:gd name="connsiteY3" fmla="*/ 154951 h 1036884"/>
                <a:gd name="connsiteX4" fmla="*/ 2520911 w 2521542"/>
                <a:gd name="connsiteY4" fmla="*/ 806736 h 1036884"/>
                <a:gd name="connsiteX5" fmla="*/ 2515118 w 2521542"/>
                <a:gd name="connsiteY5" fmla="*/ 806736 h 1036884"/>
                <a:gd name="connsiteX6" fmla="*/ 2521542 w 2521542"/>
                <a:gd name="connsiteY6" fmla="*/ 817809 h 1036884"/>
                <a:gd name="connsiteX7" fmla="*/ 1260771 w 2521542"/>
                <a:gd name="connsiteY7" fmla="*/ 1036884 h 1036884"/>
                <a:gd name="connsiteX8" fmla="*/ 0 w 2521542"/>
                <a:gd name="connsiteY8" fmla="*/ 817809 h 1036884"/>
                <a:gd name="connsiteX9" fmla="*/ 356801 w 2521542"/>
                <a:gd name="connsiteY9" fmla="*/ 134710 h 1036884"/>
                <a:gd name="connsiteX10" fmla="*/ 1260772 w 2521542"/>
                <a:gd name="connsiteY10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175903 w 2521542"/>
                <a:gd name="connsiteY2" fmla="*/ 154951 h 1036884"/>
                <a:gd name="connsiteX3" fmla="*/ 2520911 w 2521542"/>
                <a:gd name="connsiteY3" fmla="*/ 806736 h 1036884"/>
                <a:gd name="connsiteX4" fmla="*/ 2515118 w 2521542"/>
                <a:gd name="connsiteY4" fmla="*/ 806736 h 1036884"/>
                <a:gd name="connsiteX5" fmla="*/ 2521542 w 2521542"/>
                <a:gd name="connsiteY5" fmla="*/ 817809 h 1036884"/>
                <a:gd name="connsiteX6" fmla="*/ 1260771 w 2521542"/>
                <a:gd name="connsiteY6" fmla="*/ 1036884 h 1036884"/>
                <a:gd name="connsiteX7" fmla="*/ 0 w 2521542"/>
                <a:gd name="connsiteY7" fmla="*/ 817809 h 1036884"/>
                <a:gd name="connsiteX8" fmla="*/ 356801 w 2521542"/>
                <a:gd name="connsiteY8" fmla="*/ 134710 h 1036884"/>
                <a:gd name="connsiteX9" fmla="*/ 1260772 w 2521542"/>
                <a:gd name="connsiteY9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520911 w 2521542"/>
                <a:gd name="connsiteY2" fmla="*/ 806736 h 1036884"/>
                <a:gd name="connsiteX3" fmla="*/ 2515118 w 2521542"/>
                <a:gd name="connsiteY3" fmla="*/ 806736 h 1036884"/>
                <a:gd name="connsiteX4" fmla="*/ 2521542 w 2521542"/>
                <a:gd name="connsiteY4" fmla="*/ 817809 h 1036884"/>
                <a:gd name="connsiteX5" fmla="*/ 1260771 w 2521542"/>
                <a:gd name="connsiteY5" fmla="*/ 1036884 h 1036884"/>
                <a:gd name="connsiteX6" fmla="*/ 0 w 2521542"/>
                <a:gd name="connsiteY6" fmla="*/ 817809 h 1036884"/>
                <a:gd name="connsiteX7" fmla="*/ 356801 w 2521542"/>
                <a:gd name="connsiteY7" fmla="*/ 134710 h 1036884"/>
                <a:gd name="connsiteX8" fmla="*/ 1260772 w 2521542"/>
                <a:gd name="connsiteY8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520911 w 2521542"/>
                <a:gd name="connsiteY2" fmla="*/ 806736 h 1036884"/>
                <a:gd name="connsiteX3" fmla="*/ 2521542 w 2521542"/>
                <a:gd name="connsiteY3" fmla="*/ 817809 h 1036884"/>
                <a:gd name="connsiteX4" fmla="*/ 1260771 w 2521542"/>
                <a:gd name="connsiteY4" fmla="*/ 1036884 h 1036884"/>
                <a:gd name="connsiteX5" fmla="*/ 0 w 2521542"/>
                <a:gd name="connsiteY5" fmla="*/ 817809 h 1036884"/>
                <a:gd name="connsiteX6" fmla="*/ 356801 w 2521542"/>
                <a:gd name="connsiteY6" fmla="*/ 134710 h 1036884"/>
                <a:gd name="connsiteX7" fmla="*/ 1260772 w 2521542"/>
                <a:gd name="connsiteY7" fmla="*/ 0 h 1036884"/>
                <a:gd name="connsiteX0" fmla="*/ 1260772 w 2521542"/>
                <a:gd name="connsiteY0" fmla="*/ 0 h 1036884"/>
                <a:gd name="connsiteX1" fmla="*/ 2164743 w 2521542"/>
                <a:gd name="connsiteY1" fmla="*/ 134710 h 1036884"/>
                <a:gd name="connsiteX2" fmla="*/ 2521542 w 2521542"/>
                <a:gd name="connsiteY2" fmla="*/ 817809 h 1036884"/>
                <a:gd name="connsiteX3" fmla="*/ 1260771 w 2521542"/>
                <a:gd name="connsiteY3" fmla="*/ 1036884 h 1036884"/>
                <a:gd name="connsiteX4" fmla="*/ 0 w 2521542"/>
                <a:gd name="connsiteY4" fmla="*/ 817809 h 1036884"/>
                <a:gd name="connsiteX5" fmla="*/ 356801 w 2521542"/>
                <a:gd name="connsiteY5" fmla="*/ 134710 h 1036884"/>
                <a:gd name="connsiteX6" fmla="*/ 1260772 w 2521542"/>
                <a:gd name="connsiteY6" fmla="*/ 0 h 1036884"/>
                <a:gd name="connsiteX0" fmla="*/ 1260772 w 2521542"/>
                <a:gd name="connsiteY0" fmla="*/ 0 h 1193857"/>
                <a:gd name="connsiteX1" fmla="*/ 2164743 w 2521542"/>
                <a:gd name="connsiteY1" fmla="*/ 291683 h 1193857"/>
                <a:gd name="connsiteX2" fmla="*/ 2521542 w 2521542"/>
                <a:gd name="connsiteY2" fmla="*/ 974782 h 1193857"/>
                <a:gd name="connsiteX3" fmla="*/ 1260771 w 2521542"/>
                <a:gd name="connsiteY3" fmla="*/ 1193857 h 1193857"/>
                <a:gd name="connsiteX4" fmla="*/ 0 w 2521542"/>
                <a:gd name="connsiteY4" fmla="*/ 974782 h 1193857"/>
                <a:gd name="connsiteX5" fmla="*/ 356801 w 2521542"/>
                <a:gd name="connsiteY5" fmla="*/ 291683 h 1193857"/>
                <a:gd name="connsiteX6" fmla="*/ 1260772 w 2521542"/>
                <a:gd name="connsiteY6" fmla="*/ 0 h 1193857"/>
                <a:gd name="connsiteX0" fmla="*/ 1260772 w 2521542"/>
                <a:gd name="connsiteY0" fmla="*/ 0 h 1193857"/>
                <a:gd name="connsiteX1" fmla="*/ 2164743 w 2521542"/>
                <a:gd name="connsiteY1" fmla="*/ 291683 h 1193857"/>
                <a:gd name="connsiteX2" fmla="*/ 2521542 w 2521542"/>
                <a:gd name="connsiteY2" fmla="*/ 974782 h 1193857"/>
                <a:gd name="connsiteX3" fmla="*/ 1260771 w 2521542"/>
                <a:gd name="connsiteY3" fmla="*/ 1193857 h 1193857"/>
                <a:gd name="connsiteX4" fmla="*/ 0 w 2521542"/>
                <a:gd name="connsiteY4" fmla="*/ 974782 h 1193857"/>
                <a:gd name="connsiteX5" fmla="*/ 356801 w 2521542"/>
                <a:gd name="connsiteY5" fmla="*/ 291683 h 1193857"/>
                <a:gd name="connsiteX6" fmla="*/ 1260772 w 2521542"/>
                <a:gd name="connsiteY6" fmla="*/ 0 h 1193857"/>
                <a:gd name="connsiteX0" fmla="*/ 1260772 w 2521542"/>
                <a:gd name="connsiteY0" fmla="*/ 0 h 1193857"/>
                <a:gd name="connsiteX1" fmla="*/ 2164743 w 2521542"/>
                <a:gd name="connsiteY1" fmla="*/ 291683 h 1193857"/>
                <a:gd name="connsiteX2" fmla="*/ 2521542 w 2521542"/>
                <a:gd name="connsiteY2" fmla="*/ 974782 h 1193857"/>
                <a:gd name="connsiteX3" fmla="*/ 1260771 w 2521542"/>
                <a:gd name="connsiteY3" fmla="*/ 1193857 h 1193857"/>
                <a:gd name="connsiteX4" fmla="*/ 0 w 2521542"/>
                <a:gd name="connsiteY4" fmla="*/ 974782 h 1193857"/>
                <a:gd name="connsiteX5" fmla="*/ 356801 w 2521542"/>
                <a:gd name="connsiteY5" fmla="*/ 291683 h 1193857"/>
                <a:gd name="connsiteX6" fmla="*/ 1260772 w 2521542"/>
                <a:gd name="connsiteY6" fmla="*/ 0 h 1193857"/>
                <a:gd name="connsiteX0" fmla="*/ 1260772 w 2521542"/>
                <a:gd name="connsiteY0" fmla="*/ 0 h 1193857"/>
                <a:gd name="connsiteX1" fmla="*/ 2164743 w 2521542"/>
                <a:gd name="connsiteY1" fmla="*/ 291683 h 1193857"/>
                <a:gd name="connsiteX2" fmla="*/ 2521542 w 2521542"/>
                <a:gd name="connsiteY2" fmla="*/ 974782 h 1193857"/>
                <a:gd name="connsiteX3" fmla="*/ 1260771 w 2521542"/>
                <a:gd name="connsiteY3" fmla="*/ 1193857 h 1193857"/>
                <a:gd name="connsiteX4" fmla="*/ 0 w 2521542"/>
                <a:gd name="connsiteY4" fmla="*/ 974782 h 1193857"/>
                <a:gd name="connsiteX5" fmla="*/ 356801 w 2521542"/>
                <a:gd name="connsiteY5" fmla="*/ 291683 h 1193857"/>
                <a:gd name="connsiteX6" fmla="*/ 1260772 w 2521542"/>
                <a:gd name="connsiteY6" fmla="*/ 0 h 1193857"/>
                <a:gd name="connsiteX0" fmla="*/ 1260772 w 2521542"/>
                <a:gd name="connsiteY0" fmla="*/ 0 h 1193857"/>
                <a:gd name="connsiteX1" fmla="*/ 2164743 w 2521542"/>
                <a:gd name="connsiteY1" fmla="*/ 291683 h 1193857"/>
                <a:gd name="connsiteX2" fmla="*/ 2521542 w 2521542"/>
                <a:gd name="connsiteY2" fmla="*/ 974782 h 1193857"/>
                <a:gd name="connsiteX3" fmla="*/ 1260771 w 2521542"/>
                <a:gd name="connsiteY3" fmla="*/ 1193857 h 1193857"/>
                <a:gd name="connsiteX4" fmla="*/ 0 w 2521542"/>
                <a:gd name="connsiteY4" fmla="*/ 974782 h 1193857"/>
                <a:gd name="connsiteX5" fmla="*/ 356801 w 2521542"/>
                <a:gd name="connsiteY5" fmla="*/ 291683 h 1193857"/>
                <a:gd name="connsiteX6" fmla="*/ 1260772 w 2521542"/>
                <a:gd name="connsiteY6" fmla="*/ 0 h 1193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1542" h="1193857">
                  <a:moveTo>
                    <a:pt x="1260772" y="0"/>
                  </a:moveTo>
                  <a:cubicBezTo>
                    <a:pt x="1706675" y="0"/>
                    <a:pt x="2078703" y="113893"/>
                    <a:pt x="2164743" y="291683"/>
                  </a:cubicBezTo>
                  <a:cubicBezTo>
                    <a:pt x="2283676" y="519383"/>
                    <a:pt x="2488667" y="747082"/>
                    <a:pt x="2521542" y="974782"/>
                  </a:cubicBezTo>
                  <a:cubicBezTo>
                    <a:pt x="2521542" y="1095774"/>
                    <a:pt x="1957076" y="1193857"/>
                    <a:pt x="1260771" y="1193857"/>
                  </a:cubicBezTo>
                  <a:cubicBezTo>
                    <a:pt x="564466" y="1193857"/>
                    <a:pt x="0" y="1095774"/>
                    <a:pt x="0" y="974782"/>
                  </a:cubicBezTo>
                  <a:cubicBezTo>
                    <a:pt x="42438" y="702232"/>
                    <a:pt x="237867" y="519383"/>
                    <a:pt x="356801" y="291683"/>
                  </a:cubicBezTo>
                  <a:cubicBezTo>
                    <a:pt x="414155" y="102680"/>
                    <a:pt x="814869" y="0"/>
                    <a:pt x="1260772" y="0"/>
                  </a:cubicBezTo>
                  <a:close/>
                </a:path>
              </a:pathLst>
            </a:custGeom>
            <a:pattFill prst="dashHorz">
              <a:fgClr>
                <a:srgbClr val="FFC000"/>
              </a:fgClr>
              <a:bgClr>
                <a:srgbClr val="FF6600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pptxf63_土嚢のイラスト</dc:title>
  <dc:subject>pptxf63_土嚢のイラスト</dc:subject>
  <dc:creator>でじけろお</dc:creator>
  <cp:revision>1</cp:revision>
  <dcterms:created xsi:type="dcterms:W3CDTF">2018-05-20T00:31:01Z</dcterms:created>
  <dcterms:modified xsi:type="dcterms:W3CDTF">2020-12-08T06:01:17Z</dcterms:modified>
  <cp:version>1</cp:version>
</cp:coreProperties>
</file>