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84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3746B5B-AC1A-4FE2-BD12-FA73346CCE44}"/>
              </a:ext>
            </a:extLst>
          </p:cNvPr>
          <p:cNvGrpSpPr/>
          <p:nvPr/>
        </p:nvGrpSpPr>
        <p:grpSpPr>
          <a:xfrm>
            <a:off x="1376114" y="925143"/>
            <a:ext cx="1316200" cy="2503857"/>
            <a:chOff x="0" y="-270910"/>
            <a:chExt cx="1944928" cy="369991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D7F222C-DCA4-4CE8-96C5-F8DF6E9D2F1D}"/>
                </a:ext>
              </a:extLst>
            </p:cNvPr>
            <p:cNvGrpSpPr/>
            <p:nvPr/>
          </p:nvGrpSpPr>
          <p:grpSpPr>
            <a:xfrm>
              <a:off x="426057" y="2836805"/>
              <a:ext cx="432359" cy="592195"/>
              <a:chOff x="3835062" y="4536303"/>
              <a:chExt cx="432359" cy="592195"/>
            </a:xfrm>
            <a:solidFill>
              <a:schemeClr val="bg1">
                <a:lumMod val="95000"/>
              </a:schemeClr>
            </a:solidFill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914EC15C-BC0D-4E1B-B83F-8E9E9A2FC7C4}"/>
                  </a:ext>
                </a:extLst>
              </p:cNvPr>
              <p:cNvSpPr/>
              <p:nvPr/>
            </p:nvSpPr>
            <p:spPr>
              <a:xfrm>
                <a:off x="3835062" y="4536303"/>
                <a:ext cx="432359" cy="529357"/>
              </a:xfrm>
              <a:custGeom>
                <a:avLst/>
                <a:gdLst>
                  <a:gd name="connsiteX0" fmla="*/ 214470 w 432359"/>
                  <a:gd name="connsiteY0" fmla="*/ 0 h 529357"/>
                  <a:gd name="connsiteX1" fmla="*/ 288289 w 432359"/>
                  <a:gd name="connsiteY1" fmla="*/ 176192 h 529357"/>
                  <a:gd name="connsiteX2" fmla="*/ 282488 w 432359"/>
                  <a:gd name="connsiteY2" fmla="*/ 244774 h 529357"/>
                  <a:gd name="connsiteX3" fmla="*/ 280095 w 432359"/>
                  <a:gd name="connsiteY3" fmla="*/ 253245 h 529357"/>
                  <a:gd name="connsiteX4" fmla="*/ 305523 w 432359"/>
                  <a:gd name="connsiteY4" fmla="*/ 265742 h 529357"/>
                  <a:gd name="connsiteX5" fmla="*/ 317618 w 432359"/>
                  <a:gd name="connsiteY5" fmla="*/ 278818 h 529357"/>
                  <a:gd name="connsiteX6" fmla="*/ 345094 w 432359"/>
                  <a:gd name="connsiteY6" fmla="*/ 287967 h 529357"/>
                  <a:gd name="connsiteX7" fmla="*/ 407444 w 432359"/>
                  <a:gd name="connsiteY7" fmla="*/ 352718 h 529357"/>
                  <a:gd name="connsiteX8" fmla="*/ 405211 w 432359"/>
                  <a:gd name="connsiteY8" fmla="*/ 496487 h 529357"/>
                  <a:gd name="connsiteX9" fmla="*/ 308625 w 432359"/>
                  <a:gd name="connsiteY9" fmla="*/ 465231 h 529357"/>
                  <a:gd name="connsiteX10" fmla="*/ 284942 w 432359"/>
                  <a:gd name="connsiteY10" fmla="*/ 433675 h 529357"/>
                  <a:gd name="connsiteX11" fmla="*/ 282488 w 432359"/>
                  <a:gd name="connsiteY11" fmla="*/ 453996 h 529357"/>
                  <a:gd name="connsiteX12" fmla="*/ 214470 w 432359"/>
                  <a:gd name="connsiteY12" fmla="*/ 529357 h 529357"/>
                  <a:gd name="connsiteX13" fmla="*/ 146452 w 432359"/>
                  <a:gd name="connsiteY13" fmla="*/ 453996 h 529357"/>
                  <a:gd name="connsiteX14" fmla="*/ 144472 w 432359"/>
                  <a:gd name="connsiteY14" fmla="*/ 437597 h 529357"/>
                  <a:gd name="connsiteX15" fmla="*/ 123734 w 432359"/>
                  <a:gd name="connsiteY15" fmla="*/ 465229 h 529357"/>
                  <a:gd name="connsiteX16" fmla="*/ 27148 w 432359"/>
                  <a:gd name="connsiteY16" fmla="*/ 496485 h 529357"/>
                  <a:gd name="connsiteX17" fmla="*/ 24915 w 432359"/>
                  <a:gd name="connsiteY17" fmla="*/ 352716 h 529357"/>
                  <a:gd name="connsiteX18" fmla="*/ 87264 w 432359"/>
                  <a:gd name="connsiteY18" fmla="*/ 287965 h 529357"/>
                  <a:gd name="connsiteX19" fmla="*/ 109803 w 432359"/>
                  <a:gd name="connsiteY19" fmla="*/ 280461 h 529357"/>
                  <a:gd name="connsiteX20" fmla="*/ 123417 w 432359"/>
                  <a:gd name="connsiteY20" fmla="*/ 265742 h 529357"/>
                  <a:gd name="connsiteX21" fmla="*/ 148845 w 432359"/>
                  <a:gd name="connsiteY21" fmla="*/ 253245 h 529357"/>
                  <a:gd name="connsiteX22" fmla="*/ 146452 w 432359"/>
                  <a:gd name="connsiteY22" fmla="*/ 244774 h 529357"/>
                  <a:gd name="connsiteX23" fmla="*/ 140651 w 432359"/>
                  <a:gd name="connsiteY23" fmla="*/ 176192 h 529357"/>
                  <a:gd name="connsiteX24" fmla="*/ 214470 w 432359"/>
                  <a:gd name="connsiteY24" fmla="*/ 0 h 52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32359" h="529357">
                    <a:moveTo>
                      <a:pt x="214470" y="0"/>
                    </a:moveTo>
                    <a:cubicBezTo>
                      <a:pt x="255239" y="0"/>
                      <a:pt x="288289" y="78884"/>
                      <a:pt x="288289" y="176192"/>
                    </a:cubicBezTo>
                    <a:cubicBezTo>
                      <a:pt x="288289" y="200519"/>
                      <a:pt x="286224" y="223695"/>
                      <a:pt x="282488" y="244774"/>
                    </a:cubicBezTo>
                    <a:lnTo>
                      <a:pt x="280095" y="253245"/>
                    </a:lnTo>
                    <a:lnTo>
                      <a:pt x="305523" y="265742"/>
                    </a:lnTo>
                    <a:lnTo>
                      <a:pt x="317618" y="278818"/>
                    </a:lnTo>
                    <a:lnTo>
                      <a:pt x="345094" y="287967"/>
                    </a:lnTo>
                    <a:cubicBezTo>
                      <a:pt x="367828" y="300626"/>
                      <a:pt x="390407" y="323210"/>
                      <a:pt x="407444" y="352718"/>
                    </a:cubicBezTo>
                    <a:cubicBezTo>
                      <a:pt x="441518" y="411735"/>
                      <a:pt x="440518" y="476103"/>
                      <a:pt x="405211" y="496487"/>
                    </a:cubicBezTo>
                    <a:cubicBezTo>
                      <a:pt x="378730" y="511776"/>
                      <a:pt x="340473" y="497982"/>
                      <a:pt x="308625" y="465231"/>
                    </a:cubicBezTo>
                    <a:lnTo>
                      <a:pt x="284942" y="433675"/>
                    </a:lnTo>
                    <a:lnTo>
                      <a:pt x="282488" y="453996"/>
                    </a:lnTo>
                    <a:cubicBezTo>
                      <a:pt x="271282" y="498282"/>
                      <a:pt x="245047" y="529357"/>
                      <a:pt x="214470" y="529357"/>
                    </a:cubicBezTo>
                    <a:cubicBezTo>
                      <a:pt x="183893" y="529357"/>
                      <a:pt x="157659" y="498282"/>
                      <a:pt x="146452" y="453996"/>
                    </a:cubicBezTo>
                    <a:lnTo>
                      <a:pt x="144472" y="437597"/>
                    </a:lnTo>
                    <a:lnTo>
                      <a:pt x="123734" y="465229"/>
                    </a:lnTo>
                    <a:cubicBezTo>
                      <a:pt x="91886" y="497980"/>
                      <a:pt x="53629" y="511774"/>
                      <a:pt x="27148" y="496485"/>
                    </a:cubicBezTo>
                    <a:cubicBezTo>
                      <a:pt x="-8159" y="476101"/>
                      <a:pt x="-9159" y="411733"/>
                      <a:pt x="24915" y="352716"/>
                    </a:cubicBezTo>
                    <a:cubicBezTo>
                      <a:pt x="41951" y="323207"/>
                      <a:pt x="64531" y="300624"/>
                      <a:pt x="87264" y="287965"/>
                    </a:cubicBezTo>
                    <a:lnTo>
                      <a:pt x="109803" y="280461"/>
                    </a:lnTo>
                    <a:lnTo>
                      <a:pt x="123417" y="265742"/>
                    </a:lnTo>
                    <a:lnTo>
                      <a:pt x="148845" y="253245"/>
                    </a:lnTo>
                    <a:lnTo>
                      <a:pt x="146452" y="244774"/>
                    </a:lnTo>
                    <a:cubicBezTo>
                      <a:pt x="142717" y="223695"/>
                      <a:pt x="140651" y="200519"/>
                      <a:pt x="140651" y="176192"/>
                    </a:cubicBezTo>
                    <a:cubicBezTo>
                      <a:pt x="140651" y="78884"/>
                      <a:pt x="173701" y="0"/>
                      <a:pt x="21447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8FBBD52F-9F76-4CBE-A1F2-72EC853B2AF9}"/>
                  </a:ext>
                </a:extLst>
              </p:cNvPr>
              <p:cNvSpPr/>
              <p:nvPr/>
            </p:nvSpPr>
            <p:spPr>
              <a:xfrm rot="900000">
                <a:off x="3840780" y="4922089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385403C3-0000-4A3D-8A82-1D93949EBDBE}"/>
                  </a:ext>
                </a:extLst>
              </p:cNvPr>
              <p:cNvSpPr/>
              <p:nvPr/>
            </p:nvSpPr>
            <p:spPr>
              <a:xfrm rot="20700000" flipH="1">
                <a:off x="4169268" y="4922091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71719F21-CCE2-46CB-A508-FB050E0091B1}"/>
                  </a:ext>
                </a:extLst>
              </p:cNvPr>
              <p:cNvSpPr/>
              <p:nvPr/>
            </p:nvSpPr>
            <p:spPr>
              <a:xfrm>
                <a:off x="4003315" y="4951525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086D8CD-75C6-4E1A-B658-27DB9223E0DB}"/>
                </a:ext>
              </a:extLst>
            </p:cNvPr>
            <p:cNvGrpSpPr/>
            <p:nvPr/>
          </p:nvGrpSpPr>
          <p:grpSpPr>
            <a:xfrm>
              <a:off x="1116619" y="2836805"/>
              <a:ext cx="432359" cy="592195"/>
              <a:chOff x="3835062" y="4536303"/>
              <a:chExt cx="432359" cy="592195"/>
            </a:xfrm>
            <a:solidFill>
              <a:schemeClr val="bg1">
                <a:lumMod val="95000"/>
              </a:schemeClr>
            </a:solidFill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56F3B880-E4AE-4DAA-A531-646BF4A284E3}"/>
                  </a:ext>
                </a:extLst>
              </p:cNvPr>
              <p:cNvSpPr/>
              <p:nvPr/>
            </p:nvSpPr>
            <p:spPr>
              <a:xfrm>
                <a:off x="3835062" y="4536303"/>
                <a:ext cx="432359" cy="529357"/>
              </a:xfrm>
              <a:custGeom>
                <a:avLst/>
                <a:gdLst>
                  <a:gd name="connsiteX0" fmla="*/ 214470 w 432359"/>
                  <a:gd name="connsiteY0" fmla="*/ 0 h 529357"/>
                  <a:gd name="connsiteX1" fmla="*/ 288289 w 432359"/>
                  <a:gd name="connsiteY1" fmla="*/ 176192 h 529357"/>
                  <a:gd name="connsiteX2" fmla="*/ 282488 w 432359"/>
                  <a:gd name="connsiteY2" fmla="*/ 244774 h 529357"/>
                  <a:gd name="connsiteX3" fmla="*/ 280095 w 432359"/>
                  <a:gd name="connsiteY3" fmla="*/ 253245 h 529357"/>
                  <a:gd name="connsiteX4" fmla="*/ 305523 w 432359"/>
                  <a:gd name="connsiteY4" fmla="*/ 265742 h 529357"/>
                  <a:gd name="connsiteX5" fmla="*/ 317618 w 432359"/>
                  <a:gd name="connsiteY5" fmla="*/ 278818 h 529357"/>
                  <a:gd name="connsiteX6" fmla="*/ 345094 w 432359"/>
                  <a:gd name="connsiteY6" fmla="*/ 287967 h 529357"/>
                  <a:gd name="connsiteX7" fmla="*/ 407444 w 432359"/>
                  <a:gd name="connsiteY7" fmla="*/ 352718 h 529357"/>
                  <a:gd name="connsiteX8" fmla="*/ 405211 w 432359"/>
                  <a:gd name="connsiteY8" fmla="*/ 496487 h 529357"/>
                  <a:gd name="connsiteX9" fmla="*/ 308625 w 432359"/>
                  <a:gd name="connsiteY9" fmla="*/ 465231 h 529357"/>
                  <a:gd name="connsiteX10" fmla="*/ 284942 w 432359"/>
                  <a:gd name="connsiteY10" fmla="*/ 433675 h 529357"/>
                  <a:gd name="connsiteX11" fmla="*/ 282488 w 432359"/>
                  <a:gd name="connsiteY11" fmla="*/ 453996 h 529357"/>
                  <a:gd name="connsiteX12" fmla="*/ 214470 w 432359"/>
                  <a:gd name="connsiteY12" fmla="*/ 529357 h 529357"/>
                  <a:gd name="connsiteX13" fmla="*/ 146452 w 432359"/>
                  <a:gd name="connsiteY13" fmla="*/ 453996 h 529357"/>
                  <a:gd name="connsiteX14" fmla="*/ 144472 w 432359"/>
                  <a:gd name="connsiteY14" fmla="*/ 437597 h 529357"/>
                  <a:gd name="connsiteX15" fmla="*/ 123734 w 432359"/>
                  <a:gd name="connsiteY15" fmla="*/ 465229 h 529357"/>
                  <a:gd name="connsiteX16" fmla="*/ 27148 w 432359"/>
                  <a:gd name="connsiteY16" fmla="*/ 496485 h 529357"/>
                  <a:gd name="connsiteX17" fmla="*/ 24915 w 432359"/>
                  <a:gd name="connsiteY17" fmla="*/ 352716 h 529357"/>
                  <a:gd name="connsiteX18" fmla="*/ 87264 w 432359"/>
                  <a:gd name="connsiteY18" fmla="*/ 287965 h 529357"/>
                  <a:gd name="connsiteX19" fmla="*/ 109803 w 432359"/>
                  <a:gd name="connsiteY19" fmla="*/ 280461 h 529357"/>
                  <a:gd name="connsiteX20" fmla="*/ 123417 w 432359"/>
                  <a:gd name="connsiteY20" fmla="*/ 265742 h 529357"/>
                  <a:gd name="connsiteX21" fmla="*/ 148845 w 432359"/>
                  <a:gd name="connsiteY21" fmla="*/ 253245 h 529357"/>
                  <a:gd name="connsiteX22" fmla="*/ 146452 w 432359"/>
                  <a:gd name="connsiteY22" fmla="*/ 244774 h 529357"/>
                  <a:gd name="connsiteX23" fmla="*/ 140651 w 432359"/>
                  <a:gd name="connsiteY23" fmla="*/ 176192 h 529357"/>
                  <a:gd name="connsiteX24" fmla="*/ 214470 w 432359"/>
                  <a:gd name="connsiteY24" fmla="*/ 0 h 52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32359" h="529357">
                    <a:moveTo>
                      <a:pt x="214470" y="0"/>
                    </a:moveTo>
                    <a:cubicBezTo>
                      <a:pt x="255239" y="0"/>
                      <a:pt x="288289" y="78884"/>
                      <a:pt x="288289" y="176192"/>
                    </a:cubicBezTo>
                    <a:cubicBezTo>
                      <a:pt x="288289" y="200519"/>
                      <a:pt x="286224" y="223695"/>
                      <a:pt x="282488" y="244774"/>
                    </a:cubicBezTo>
                    <a:lnTo>
                      <a:pt x="280095" y="253245"/>
                    </a:lnTo>
                    <a:lnTo>
                      <a:pt x="305523" y="265742"/>
                    </a:lnTo>
                    <a:lnTo>
                      <a:pt x="317618" y="278818"/>
                    </a:lnTo>
                    <a:lnTo>
                      <a:pt x="345094" y="287967"/>
                    </a:lnTo>
                    <a:cubicBezTo>
                      <a:pt x="367828" y="300626"/>
                      <a:pt x="390407" y="323210"/>
                      <a:pt x="407444" y="352718"/>
                    </a:cubicBezTo>
                    <a:cubicBezTo>
                      <a:pt x="441518" y="411735"/>
                      <a:pt x="440518" y="476103"/>
                      <a:pt x="405211" y="496487"/>
                    </a:cubicBezTo>
                    <a:cubicBezTo>
                      <a:pt x="378730" y="511776"/>
                      <a:pt x="340473" y="497982"/>
                      <a:pt x="308625" y="465231"/>
                    </a:cubicBezTo>
                    <a:lnTo>
                      <a:pt x="284942" y="433675"/>
                    </a:lnTo>
                    <a:lnTo>
                      <a:pt x="282488" y="453996"/>
                    </a:lnTo>
                    <a:cubicBezTo>
                      <a:pt x="271282" y="498282"/>
                      <a:pt x="245047" y="529357"/>
                      <a:pt x="214470" y="529357"/>
                    </a:cubicBezTo>
                    <a:cubicBezTo>
                      <a:pt x="183893" y="529357"/>
                      <a:pt x="157659" y="498282"/>
                      <a:pt x="146452" y="453996"/>
                    </a:cubicBezTo>
                    <a:lnTo>
                      <a:pt x="144472" y="437597"/>
                    </a:lnTo>
                    <a:lnTo>
                      <a:pt x="123734" y="465229"/>
                    </a:lnTo>
                    <a:cubicBezTo>
                      <a:pt x="91886" y="497980"/>
                      <a:pt x="53629" y="511774"/>
                      <a:pt x="27148" y="496485"/>
                    </a:cubicBezTo>
                    <a:cubicBezTo>
                      <a:pt x="-8159" y="476101"/>
                      <a:pt x="-9159" y="411733"/>
                      <a:pt x="24915" y="352716"/>
                    </a:cubicBezTo>
                    <a:cubicBezTo>
                      <a:pt x="41951" y="323207"/>
                      <a:pt x="64531" y="300624"/>
                      <a:pt x="87264" y="287965"/>
                    </a:cubicBezTo>
                    <a:lnTo>
                      <a:pt x="109803" y="280461"/>
                    </a:lnTo>
                    <a:lnTo>
                      <a:pt x="123417" y="265742"/>
                    </a:lnTo>
                    <a:lnTo>
                      <a:pt x="148845" y="253245"/>
                    </a:lnTo>
                    <a:lnTo>
                      <a:pt x="146452" y="244774"/>
                    </a:lnTo>
                    <a:cubicBezTo>
                      <a:pt x="142717" y="223695"/>
                      <a:pt x="140651" y="200519"/>
                      <a:pt x="140651" y="176192"/>
                    </a:cubicBezTo>
                    <a:cubicBezTo>
                      <a:pt x="140651" y="78884"/>
                      <a:pt x="173701" y="0"/>
                      <a:pt x="21447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4DD70236-2910-4E18-841C-47DDFF540C73}"/>
                  </a:ext>
                </a:extLst>
              </p:cNvPr>
              <p:cNvSpPr/>
              <p:nvPr/>
            </p:nvSpPr>
            <p:spPr>
              <a:xfrm rot="900000">
                <a:off x="3840780" y="4922089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A789E66A-C9E4-4384-994F-59A52D3C880E}"/>
                  </a:ext>
                </a:extLst>
              </p:cNvPr>
              <p:cNvSpPr/>
              <p:nvPr/>
            </p:nvSpPr>
            <p:spPr>
              <a:xfrm rot="20700000" flipH="1">
                <a:off x="4169268" y="4922091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8ABF7537-1DB5-4C12-BD18-A35F5FCC3D96}"/>
                  </a:ext>
                </a:extLst>
              </p:cNvPr>
              <p:cNvSpPr/>
              <p:nvPr/>
            </p:nvSpPr>
            <p:spPr>
              <a:xfrm>
                <a:off x="4003315" y="4951525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35BD9FD-AA90-4FB4-A276-15154F7D6C98}"/>
                </a:ext>
              </a:extLst>
            </p:cNvPr>
            <p:cNvGrpSpPr/>
            <p:nvPr/>
          </p:nvGrpSpPr>
          <p:grpSpPr>
            <a:xfrm>
              <a:off x="0" y="263971"/>
              <a:ext cx="1944928" cy="2739463"/>
              <a:chOff x="1886503" y="1783228"/>
              <a:chExt cx="1944928" cy="2739463"/>
            </a:xfrm>
          </p:grpSpPr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FCB62509-0341-47DA-BAFC-17E82FF176E0}"/>
                  </a:ext>
                </a:extLst>
              </p:cNvPr>
              <p:cNvSpPr/>
              <p:nvPr/>
            </p:nvSpPr>
            <p:spPr>
              <a:xfrm>
                <a:off x="3039727" y="4081404"/>
                <a:ext cx="320151" cy="441287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1D9B2D36-35FE-49CF-9591-C2C267E00608}"/>
                  </a:ext>
                </a:extLst>
              </p:cNvPr>
              <p:cNvSpPr/>
              <p:nvPr/>
            </p:nvSpPr>
            <p:spPr>
              <a:xfrm>
                <a:off x="2392027" y="4081404"/>
                <a:ext cx="320151" cy="441287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499B258D-9A2D-4448-8BFF-B4BDDAC6D2C6}"/>
                  </a:ext>
                </a:extLst>
              </p:cNvPr>
              <p:cNvSpPr/>
              <p:nvPr/>
            </p:nvSpPr>
            <p:spPr>
              <a:xfrm>
                <a:off x="1886503" y="2815418"/>
                <a:ext cx="1944928" cy="1512768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6C56DF41-9106-4601-BBC8-6F5B8EE0FA97}"/>
                  </a:ext>
                </a:extLst>
              </p:cNvPr>
              <p:cNvSpPr/>
              <p:nvPr/>
            </p:nvSpPr>
            <p:spPr>
              <a:xfrm>
                <a:off x="2072240" y="2889292"/>
                <a:ext cx="1573454" cy="1501732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2C3DC878-0F3D-4ABA-94EB-6E02FC41FE9E}"/>
                  </a:ext>
                </a:extLst>
              </p:cNvPr>
              <p:cNvSpPr/>
              <p:nvPr/>
            </p:nvSpPr>
            <p:spPr>
              <a:xfrm>
                <a:off x="2179618" y="2716575"/>
                <a:ext cx="1344632" cy="1751180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ED52C498-D3CB-4CB8-AFF6-CAA215AF4785}"/>
                  </a:ext>
                </a:extLst>
              </p:cNvPr>
              <p:cNvSpPr/>
              <p:nvPr/>
            </p:nvSpPr>
            <p:spPr>
              <a:xfrm>
                <a:off x="1948876" y="1783228"/>
                <a:ext cx="1806116" cy="1806116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8FFBC35B-F758-47ED-B440-BD8D593F7193}"/>
                  </a:ext>
                </a:extLst>
              </p:cNvPr>
              <p:cNvSpPr/>
              <p:nvPr/>
            </p:nvSpPr>
            <p:spPr>
              <a:xfrm>
                <a:off x="2465368" y="2509573"/>
                <a:ext cx="773132" cy="1190858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9FD5A334-EB57-4F2A-86DF-19DF96311E95}"/>
                  </a:ext>
                </a:extLst>
              </p:cNvPr>
              <p:cNvSpPr/>
              <p:nvPr/>
            </p:nvSpPr>
            <p:spPr>
              <a:xfrm>
                <a:off x="2083062" y="2380287"/>
                <a:ext cx="393438" cy="39343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C0F5FC00-3BE0-4D25-8F64-A988C1ECBB0C}"/>
                  </a:ext>
                </a:extLst>
              </p:cNvPr>
              <p:cNvSpPr/>
              <p:nvPr/>
            </p:nvSpPr>
            <p:spPr>
              <a:xfrm>
                <a:off x="3238762" y="2380287"/>
                <a:ext cx="393438" cy="39343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FA10B3AE-8B18-4939-A575-0009DF1D12FD}"/>
                  </a:ext>
                </a:extLst>
              </p:cNvPr>
              <p:cNvSpPr/>
              <p:nvPr/>
            </p:nvSpPr>
            <p:spPr>
              <a:xfrm>
                <a:off x="2140212" y="2437437"/>
                <a:ext cx="279138" cy="2791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08536C99-74E7-432E-AC62-1E16DEE440AC}"/>
                  </a:ext>
                </a:extLst>
              </p:cNvPr>
              <p:cNvSpPr/>
              <p:nvPr/>
            </p:nvSpPr>
            <p:spPr>
              <a:xfrm>
                <a:off x="3295912" y="2437437"/>
                <a:ext cx="279138" cy="2791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1EC492C6-D8BC-401C-AB51-E88904A19108}"/>
                  </a:ext>
                </a:extLst>
              </p:cNvPr>
              <p:cNvSpPr/>
              <p:nvPr/>
            </p:nvSpPr>
            <p:spPr>
              <a:xfrm>
                <a:off x="2499769" y="2509573"/>
                <a:ext cx="704330" cy="352245"/>
              </a:xfrm>
              <a:custGeom>
                <a:avLst/>
                <a:gdLst>
                  <a:gd name="connsiteX0" fmla="*/ 352165 w 704330"/>
                  <a:gd name="connsiteY0" fmla="*/ 0 h 352245"/>
                  <a:gd name="connsiteX1" fmla="*/ 672712 w 704330"/>
                  <a:gd name="connsiteY1" fmla="*/ 262519 h 352245"/>
                  <a:gd name="connsiteX2" fmla="*/ 704330 w 704330"/>
                  <a:gd name="connsiteY2" fmla="*/ 352245 h 352245"/>
                  <a:gd name="connsiteX3" fmla="*/ 611389 w 704330"/>
                  <a:gd name="connsiteY3" fmla="*/ 307142 h 352245"/>
                  <a:gd name="connsiteX4" fmla="*/ 352165 w 704330"/>
                  <a:gd name="connsiteY4" fmla="*/ 260350 h 352245"/>
                  <a:gd name="connsiteX5" fmla="*/ 92941 w 704330"/>
                  <a:gd name="connsiteY5" fmla="*/ 307142 h 352245"/>
                  <a:gd name="connsiteX6" fmla="*/ 0 w 704330"/>
                  <a:gd name="connsiteY6" fmla="*/ 352245 h 352245"/>
                  <a:gd name="connsiteX7" fmla="*/ 31618 w 704330"/>
                  <a:gd name="connsiteY7" fmla="*/ 262519 h 352245"/>
                  <a:gd name="connsiteX8" fmla="*/ 352165 w 704330"/>
                  <a:gd name="connsiteY8" fmla="*/ 0 h 352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4330" h="352245">
                    <a:moveTo>
                      <a:pt x="352165" y="0"/>
                    </a:moveTo>
                    <a:cubicBezTo>
                      <a:pt x="485600" y="0"/>
                      <a:pt x="603243" y="104134"/>
                      <a:pt x="672712" y="262519"/>
                    </a:cubicBezTo>
                    <a:lnTo>
                      <a:pt x="704330" y="352245"/>
                    </a:lnTo>
                    <a:lnTo>
                      <a:pt x="611389" y="307142"/>
                    </a:lnTo>
                    <a:cubicBezTo>
                      <a:pt x="531714" y="277012"/>
                      <a:pt x="444116" y="260350"/>
                      <a:pt x="352165" y="260350"/>
                    </a:cubicBezTo>
                    <a:cubicBezTo>
                      <a:pt x="260214" y="260350"/>
                      <a:pt x="172616" y="277012"/>
                      <a:pt x="92941" y="307142"/>
                    </a:cubicBezTo>
                    <a:lnTo>
                      <a:pt x="0" y="352245"/>
                    </a:lnTo>
                    <a:lnTo>
                      <a:pt x="31618" y="262519"/>
                    </a:lnTo>
                    <a:cubicBezTo>
                      <a:pt x="101087" y="104134"/>
                      <a:pt x="218731" y="0"/>
                      <a:pt x="35216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DD321DB9-4CE2-45CE-B604-F3E9371ABBFC}"/>
                  </a:ext>
                </a:extLst>
              </p:cNvPr>
              <p:cNvSpPr/>
              <p:nvPr/>
            </p:nvSpPr>
            <p:spPr>
              <a:xfrm>
                <a:off x="2662421" y="2625140"/>
                <a:ext cx="99514" cy="9951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1468EEDE-2F28-4496-9F20-383CD8896853}"/>
                  </a:ext>
                </a:extLst>
              </p:cNvPr>
              <p:cNvSpPr/>
              <p:nvPr/>
            </p:nvSpPr>
            <p:spPr>
              <a:xfrm>
                <a:off x="2950552" y="2625140"/>
                <a:ext cx="99514" cy="9951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FE84E349-3AFD-4826-8502-8FAEFB6B21A4}"/>
                  </a:ext>
                </a:extLst>
              </p:cNvPr>
              <p:cNvSpPr/>
              <p:nvPr/>
            </p:nvSpPr>
            <p:spPr>
              <a:xfrm>
                <a:off x="2146562" y="2120900"/>
                <a:ext cx="266438" cy="15021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60C28141-3D18-4FCC-8532-2311BE5684EF}"/>
                  </a:ext>
                </a:extLst>
              </p:cNvPr>
              <p:cNvSpPr/>
              <p:nvPr/>
            </p:nvSpPr>
            <p:spPr>
              <a:xfrm>
                <a:off x="3302262" y="2120900"/>
                <a:ext cx="266438" cy="15021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754904B6-0C85-444D-AFEE-88FF55BC8CA2}"/>
                </a:ext>
              </a:extLst>
            </p:cNvPr>
            <p:cNvSpPr/>
            <p:nvPr/>
          </p:nvSpPr>
          <p:spPr>
            <a:xfrm>
              <a:off x="671089" y="-15226"/>
              <a:ext cx="588484" cy="513482"/>
            </a:xfrm>
            <a:prstGeom prst="roundRect">
              <a:avLst>
                <a:gd name="adj" fmla="val 42857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AB1DB2A4-9094-4488-8076-4ABBBE2E79FB}"/>
                </a:ext>
              </a:extLst>
            </p:cNvPr>
            <p:cNvGrpSpPr/>
            <p:nvPr/>
          </p:nvGrpSpPr>
          <p:grpSpPr>
            <a:xfrm>
              <a:off x="1589773" y="37933"/>
              <a:ext cx="163057" cy="395579"/>
              <a:chOff x="2432050" y="2294664"/>
              <a:chExt cx="163057" cy="395579"/>
            </a:xfrm>
            <a:solidFill>
              <a:srgbClr val="FF0000"/>
            </a:solidFill>
          </p:grpSpPr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08E76D8D-D8A7-40C1-B242-12C680029F63}"/>
                  </a:ext>
                </a:extLst>
              </p:cNvPr>
              <p:cNvSpPr/>
              <p:nvPr/>
            </p:nvSpPr>
            <p:spPr>
              <a:xfrm>
                <a:off x="2432050" y="2498246"/>
                <a:ext cx="163057" cy="1919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四角形: 上の 2 つの角を丸める 9">
                <a:extLst>
                  <a:ext uri="{FF2B5EF4-FFF2-40B4-BE49-F238E27FC236}">
                    <a16:creationId xmlns:a16="http://schemas.microsoft.com/office/drawing/2014/main" id="{E06265F8-39B4-4167-8DE5-6A6F87A83FBA}"/>
                  </a:ext>
                </a:extLst>
              </p:cNvPr>
              <p:cNvSpPr/>
              <p:nvPr/>
            </p:nvSpPr>
            <p:spPr>
              <a:xfrm>
                <a:off x="2490719" y="2294664"/>
                <a:ext cx="45720" cy="191997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533C1443-4CAC-4919-B6EE-69F60F728133}"/>
                  </a:ext>
                </a:extLst>
              </p:cNvPr>
              <p:cNvSpPr/>
              <p:nvPr/>
            </p:nvSpPr>
            <p:spPr>
              <a:xfrm>
                <a:off x="2460169" y="2452619"/>
                <a:ext cx="106820" cy="6808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ひし形 7">
              <a:extLst>
                <a:ext uri="{FF2B5EF4-FFF2-40B4-BE49-F238E27FC236}">
                  <a16:creationId xmlns:a16="http://schemas.microsoft.com/office/drawing/2014/main" id="{9A165D40-2570-4962-A415-03FD9EF08405}"/>
                </a:ext>
              </a:extLst>
            </p:cNvPr>
            <p:cNvSpPr/>
            <p:nvPr/>
          </p:nvSpPr>
          <p:spPr>
            <a:xfrm>
              <a:off x="196559" y="-270910"/>
              <a:ext cx="1549138" cy="589752"/>
            </a:xfrm>
            <a:prstGeom prst="diamond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0F916D34-1282-4C70-B481-AC39E1D89F62}"/>
              </a:ext>
            </a:extLst>
          </p:cNvPr>
          <p:cNvGrpSpPr/>
          <p:nvPr/>
        </p:nvGrpSpPr>
        <p:grpSpPr>
          <a:xfrm>
            <a:off x="4274470" y="929676"/>
            <a:ext cx="1781979" cy="2503857"/>
            <a:chOff x="2442947" y="-270910"/>
            <a:chExt cx="2633203" cy="3699910"/>
          </a:xfrm>
        </p:grpSpPr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CFDE99BB-1A30-4723-B3F5-F72084F1BE55}"/>
                </a:ext>
              </a:extLst>
            </p:cNvPr>
            <p:cNvSpPr/>
            <p:nvPr/>
          </p:nvSpPr>
          <p:spPr>
            <a:xfrm rot="14400000">
              <a:off x="3677210" y="1052236"/>
              <a:ext cx="1251817" cy="1546063"/>
            </a:xfrm>
            <a:custGeom>
              <a:avLst/>
              <a:gdLst>
                <a:gd name="connsiteX0" fmla="*/ 1240047 w 1251817"/>
                <a:gd name="connsiteY0" fmla="*/ 1492704 h 1546063"/>
                <a:gd name="connsiteX1" fmla="*/ 872530 w 1251817"/>
                <a:gd name="connsiteY1" fmla="*/ 1470995 h 1546063"/>
                <a:gd name="connsiteX2" fmla="*/ 695136 w 1251817"/>
                <a:gd name="connsiteY2" fmla="*/ 1312787 h 1546063"/>
                <a:gd name="connsiteX3" fmla="*/ 677079 w 1251817"/>
                <a:gd name="connsiteY3" fmla="*/ 1279837 h 1546063"/>
                <a:gd name="connsiteX4" fmla="*/ 570288 w 1251817"/>
                <a:gd name="connsiteY4" fmla="*/ 1256619 h 1546063"/>
                <a:gd name="connsiteX5" fmla="*/ 0 w 1251817"/>
                <a:gd name="connsiteY5" fmla="*/ 654007 h 1546063"/>
                <a:gd name="connsiteX6" fmla="*/ 933743 w 1251817"/>
                <a:gd name="connsiteY6" fmla="*/ 0 h 1546063"/>
                <a:gd name="connsiteX7" fmla="*/ 846205 w 1251817"/>
                <a:gd name="connsiteY7" fmla="*/ 982926 h 1546063"/>
                <a:gd name="connsiteX8" fmla="*/ 877714 w 1251817"/>
                <a:gd name="connsiteY8" fmla="*/ 1123965 h 1546063"/>
                <a:gd name="connsiteX9" fmla="*/ 920057 w 1251817"/>
                <a:gd name="connsiteY9" fmla="*/ 1132449 h 1546063"/>
                <a:gd name="connsiteX10" fmla="*/ 1037488 w 1251817"/>
                <a:gd name="connsiteY10" fmla="*/ 1185279 h 1546063"/>
                <a:gd name="connsiteX11" fmla="*/ 1240047 w 1251817"/>
                <a:gd name="connsiteY11" fmla="*/ 1492704 h 1546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51817" h="1546063">
                  <a:moveTo>
                    <a:pt x="1240047" y="1492704"/>
                  </a:moveTo>
                  <a:cubicBezTo>
                    <a:pt x="1194495" y="1571602"/>
                    <a:pt x="1029952" y="1561882"/>
                    <a:pt x="872530" y="1470995"/>
                  </a:cubicBezTo>
                  <a:cubicBezTo>
                    <a:pt x="793819" y="1425551"/>
                    <a:pt x="731792" y="1368420"/>
                    <a:pt x="695136" y="1312787"/>
                  </a:cubicBezTo>
                  <a:lnTo>
                    <a:pt x="677079" y="1279837"/>
                  </a:lnTo>
                  <a:lnTo>
                    <a:pt x="570288" y="1256619"/>
                  </a:lnTo>
                  <a:cubicBezTo>
                    <a:pt x="235154" y="1157335"/>
                    <a:pt x="0" y="924906"/>
                    <a:pt x="0" y="654007"/>
                  </a:cubicBezTo>
                  <a:cubicBezTo>
                    <a:pt x="0" y="292809"/>
                    <a:pt x="418051" y="0"/>
                    <a:pt x="933743" y="0"/>
                  </a:cubicBezTo>
                  <a:cubicBezTo>
                    <a:pt x="817025" y="321894"/>
                    <a:pt x="787845" y="655284"/>
                    <a:pt x="846205" y="982926"/>
                  </a:cubicBezTo>
                  <a:lnTo>
                    <a:pt x="877714" y="1123965"/>
                  </a:lnTo>
                  <a:lnTo>
                    <a:pt x="920057" y="1132449"/>
                  </a:lnTo>
                  <a:cubicBezTo>
                    <a:pt x="958332" y="1144909"/>
                    <a:pt x="998133" y="1162557"/>
                    <a:pt x="1037488" y="1185279"/>
                  </a:cubicBezTo>
                  <a:cubicBezTo>
                    <a:pt x="1194910" y="1276167"/>
                    <a:pt x="1285599" y="1413805"/>
                    <a:pt x="1240047" y="1492704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EABD1D10-9ABA-404B-8FB8-2D0C2690800E}"/>
                </a:ext>
              </a:extLst>
            </p:cNvPr>
            <p:cNvGrpSpPr/>
            <p:nvPr/>
          </p:nvGrpSpPr>
          <p:grpSpPr>
            <a:xfrm>
              <a:off x="2442947" y="-270910"/>
              <a:ext cx="2543089" cy="3699910"/>
              <a:chOff x="2442947" y="-270910"/>
              <a:chExt cx="2543089" cy="3699910"/>
            </a:xfrm>
          </p:grpSpPr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BA20D137-D695-4D0A-B12C-827539AA1E47}"/>
                  </a:ext>
                </a:extLst>
              </p:cNvPr>
              <p:cNvGrpSpPr/>
              <p:nvPr/>
            </p:nvGrpSpPr>
            <p:grpSpPr>
              <a:xfrm>
                <a:off x="2442947" y="1340093"/>
                <a:ext cx="658174" cy="1413745"/>
                <a:chOff x="6788626" y="1340093"/>
                <a:chExt cx="658174" cy="1413745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306C14B6-D628-4C4A-94D9-31ADA4084E59}"/>
                    </a:ext>
                  </a:extLst>
                </p:cNvPr>
                <p:cNvSpPr/>
                <p:nvPr/>
              </p:nvSpPr>
              <p:spPr>
                <a:xfrm>
                  <a:off x="6974363" y="1451364"/>
                  <a:ext cx="437408" cy="1302474"/>
                </a:xfrm>
                <a:custGeom>
                  <a:avLst/>
                  <a:gdLst>
                    <a:gd name="connsiteX0" fmla="*/ 437408 w 437408"/>
                    <a:gd name="connsiteY0" fmla="*/ 0 h 1302474"/>
                    <a:gd name="connsiteX1" fmla="*/ 426844 w 437408"/>
                    <a:gd name="connsiteY1" fmla="*/ 33556 h 1302474"/>
                    <a:gd name="connsiteX2" fmla="*/ 352723 w 437408"/>
                    <a:gd name="connsiteY2" fmla="*/ 669537 h 1302474"/>
                    <a:gd name="connsiteX3" fmla="*/ 386829 w 437408"/>
                    <a:gd name="connsiteY3" fmla="*/ 1112299 h 1302474"/>
                    <a:gd name="connsiteX4" fmla="*/ 426214 w 437408"/>
                    <a:gd name="connsiteY4" fmla="*/ 1302474 h 1302474"/>
                    <a:gd name="connsiteX5" fmla="*/ 408200 w 437408"/>
                    <a:gd name="connsiteY5" fmla="*/ 1298125 h 1302474"/>
                    <a:gd name="connsiteX6" fmla="*/ 292277 w 437408"/>
                    <a:gd name="connsiteY6" fmla="*/ 1249185 h 1302474"/>
                    <a:gd name="connsiteX7" fmla="*/ 230427 w 437408"/>
                    <a:gd name="connsiteY7" fmla="*/ 1200480 h 1302474"/>
                    <a:gd name="connsiteX8" fmla="*/ 0 w 437408"/>
                    <a:gd name="connsiteY8" fmla="*/ 669537 h 1302474"/>
                    <a:gd name="connsiteX9" fmla="*/ 346861 w 437408"/>
                    <a:gd name="connsiteY9" fmla="*/ 46907 h 1302474"/>
                    <a:gd name="connsiteX10" fmla="*/ 437408 w 437408"/>
                    <a:gd name="connsiteY10" fmla="*/ 0 h 1302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7408" h="1302474">
                      <a:moveTo>
                        <a:pt x="437408" y="0"/>
                      </a:moveTo>
                      <a:lnTo>
                        <a:pt x="426844" y="33556"/>
                      </a:lnTo>
                      <a:cubicBezTo>
                        <a:pt x="380048" y="215100"/>
                        <a:pt x="352723" y="433955"/>
                        <a:pt x="352723" y="669537"/>
                      </a:cubicBezTo>
                      <a:cubicBezTo>
                        <a:pt x="352723" y="826592"/>
                        <a:pt x="364868" y="976212"/>
                        <a:pt x="386829" y="1112299"/>
                      </a:cubicBezTo>
                      <a:lnTo>
                        <a:pt x="426214" y="1302474"/>
                      </a:lnTo>
                      <a:lnTo>
                        <a:pt x="408200" y="1298125"/>
                      </a:lnTo>
                      <a:lnTo>
                        <a:pt x="292277" y="1249185"/>
                      </a:lnTo>
                      <a:lnTo>
                        <a:pt x="230427" y="1200480"/>
                      </a:lnTo>
                      <a:cubicBezTo>
                        <a:pt x="88058" y="1064600"/>
                        <a:pt x="0" y="876883"/>
                        <a:pt x="0" y="669537"/>
                      </a:cubicBezTo>
                      <a:cubicBezTo>
                        <a:pt x="0" y="410355"/>
                        <a:pt x="137590" y="181843"/>
                        <a:pt x="346861" y="46907"/>
                      </a:cubicBezTo>
                      <a:lnTo>
                        <a:pt x="437408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2404B3A2-9A63-4312-9201-74574D9ADCF8}"/>
                    </a:ext>
                  </a:extLst>
                </p:cNvPr>
                <p:cNvSpPr/>
                <p:nvPr/>
              </p:nvSpPr>
              <p:spPr>
                <a:xfrm>
                  <a:off x="6788626" y="1340093"/>
                  <a:ext cx="658174" cy="1360457"/>
                </a:xfrm>
                <a:custGeom>
                  <a:avLst/>
                  <a:gdLst>
                    <a:gd name="connsiteX0" fmla="*/ 658174 w 658174"/>
                    <a:gd name="connsiteY0" fmla="*/ 0 h 1360457"/>
                    <a:gd name="connsiteX1" fmla="*/ 623145 w 658174"/>
                    <a:gd name="connsiteY1" fmla="*/ 111272 h 1360457"/>
                    <a:gd name="connsiteX2" fmla="*/ 532598 w 658174"/>
                    <a:gd name="connsiteY2" fmla="*/ 158179 h 1360457"/>
                    <a:gd name="connsiteX3" fmla="*/ 185737 w 658174"/>
                    <a:gd name="connsiteY3" fmla="*/ 780809 h 1360457"/>
                    <a:gd name="connsiteX4" fmla="*/ 416164 w 658174"/>
                    <a:gd name="connsiteY4" fmla="*/ 1311752 h 1360457"/>
                    <a:gd name="connsiteX5" fmla="*/ 478014 w 658174"/>
                    <a:gd name="connsiteY5" fmla="*/ 1360457 h 1360457"/>
                    <a:gd name="connsiteX6" fmla="*/ 428750 w 658174"/>
                    <a:gd name="connsiteY6" fmla="*/ 1339658 h 1360457"/>
                    <a:gd name="connsiteX7" fmla="*/ 0 w 658174"/>
                    <a:gd name="connsiteY7" fmla="*/ 712453 h 1360457"/>
                    <a:gd name="connsiteX8" fmla="*/ 593937 w 658174"/>
                    <a:gd name="connsiteY8" fmla="*/ 15509 h 1360457"/>
                    <a:gd name="connsiteX9" fmla="*/ 658174 w 658174"/>
                    <a:gd name="connsiteY9" fmla="*/ 0 h 1360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8174" h="1360457">
                      <a:moveTo>
                        <a:pt x="658174" y="0"/>
                      </a:moveTo>
                      <a:lnTo>
                        <a:pt x="623145" y="111272"/>
                      </a:lnTo>
                      <a:lnTo>
                        <a:pt x="532598" y="158179"/>
                      </a:lnTo>
                      <a:cubicBezTo>
                        <a:pt x="323327" y="293115"/>
                        <a:pt x="185737" y="521627"/>
                        <a:pt x="185737" y="780809"/>
                      </a:cubicBezTo>
                      <a:cubicBezTo>
                        <a:pt x="185737" y="988155"/>
                        <a:pt x="273795" y="1175872"/>
                        <a:pt x="416164" y="1311752"/>
                      </a:cubicBezTo>
                      <a:lnTo>
                        <a:pt x="478014" y="1360457"/>
                      </a:lnTo>
                      <a:lnTo>
                        <a:pt x="428750" y="1339658"/>
                      </a:lnTo>
                      <a:cubicBezTo>
                        <a:pt x="170073" y="1203731"/>
                        <a:pt x="0" y="973540"/>
                        <a:pt x="0" y="712453"/>
                      </a:cubicBezTo>
                      <a:cubicBezTo>
                        <a:pt x="0" y="399149"/>
                        <a:pt x="244905" y="130335"/>
                        <a:pt x="593937" y="15509"/>
                      </a:cubicBezTo>
                      <a:lnTo>
                        <a:pt x="658174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FCAD6A82-6706-41EB-89AB-F79A75D1D0C4}"/>
                  </a:ext>
                </a:extLst>
              </p:cNvPr>
              <p:cNvGrpSpPr/>
              <p:nvPr/>
            </p:nvGrpSpPr>
            <p:grpSpPr>
              <a:xfrm>
                <a:off x="2883505" y="2836805"/>
                <a:ext cx="432359" cy="592195"/>
                <a:chOff x="3835062" y="4536303"/>
                <a:chExt cx="432359" cy="592195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819A48FB-19FC-46E5-BC56-6E2648297A28}"/>
                    </a:ext>
                  </a:extLst>
                </p:cNvPr>
                <p:cNvSpPr/>
                <p:nvPr/>
              </p:nvSpPr>
              <p:spPr>
                <a:xfrm>
                  <a:off x="3835062" y="4536303"/>
                  <a:ext cx="432359" cy="529357"/>
                </a:xfrm>
                <a:custGeom>
                  <a:avLst/>
                  <a:gdLst>
                    <a:gd name="connsiteX0" fmla="*/ 214470 w 432359"/>
                    <a:gd name="connsiteY0" fmla="*/ 0 h 529357"/>
                    <a:gd name="connsiteX1" fmla="*/ 288289 w 432359"/>
                    <a:gd name="connsiteY1" fmla="*/ 176192 h 529357"/>
                    <a:gd name="connsiteX2" fmla="*/ 282488 w 432359"/>
                    <a:gd name="connsiteY2" fmla="*/ 244774 h 529357"/>
                    <a:gd name="connsiteX3" fmla="*/ 280095 w 432359"/>
                    <a:gd name="connsiteY3" fmla="*/ 253245 h 529357"/>
                    <a:gd name="connsiteX4" fmla="*/ 305523 w 432359"/>
                    <a:gd name="connsiteY4" fmla="*/ 265742 h 529357"/>
                    <a:gd name="connsiteX5" fmla="*/ 317618 w 432359"/>
                    <a:gd name="connsiteY5" fmla="*/ 278818 h 529357"/>
                    <a:gd name="connsiteX6" fmla="*/ 345094 w 432359"/>
                    <a:gd name="connsiteY6" fmla="*/ 287967 h 529357"/>
                    <a:gd name="connsiteX7" fmla="*/ 407444 w 432359"/>
                    <a:gd name="connsiteY7" fmla="*/ 352718 h 529357"/>
                    <a:gd name="connsiteX8" fmla="*/ 405211 w 432359"/>
                    <a:gd name="connsiteY8" fmla="*/ 496487 h 529357"/>
                    <a:gd name="connsiteX9" fmla="*/ 308625 w 432359"/>
                    <a:gd name="connsiteY9" fmla="*/ 465231 h 529357"/>
                    <a:gd name="connsiteX10" fmla="*/ 284942 w 432359"/>
                    <a:gd name="connsiteY10" fmla="*/ 433675 h 529357"/>
                    <a:gd name="connsiteX11" fmla="*/ 282488 w 432359"/>
                    <a:gd name="connsiteY11" fmla="*/ 453996 h 529357"/>
                    <a:gd name="connsiteX12" fmla="*/ 214470 w 432359"/>
                    <a:gd name="connsiteY12" fmla="*/ 529357 h 529357"/>
                    <a:gd name="connsiteX13" fmla="*/ 146452 w 432359"/>
                    <a:gd name="connsiteY13" fmla="*/ 453996 h 529357"/>
                    <a:gd name="connsiteX14" fmla="*/ 144472 w 432359"/>
                    <a:gd name="connsiteY14" fmla="*/ 437597 h 529357"/>
                    <a:gd name="connsiteX15" fmla="*/ 123734 w 432359"/>
                    <a:gd name="connsiteY15" fmla="*/ 465229 h 529357"/>
                    <a:gd name="connsiteX16" fmla="*/ 27148 w 432359"/>
                    <a:gd name="connsiteY16" fmla="*/ 496485 h 529357"/>
                    <a:gd name="connsiteX17" fmla="*/ 24915 w 432359"/>
                    <a:gd name="connsiteY17" fmla="*/ 352716 h 529357"/>
                    <a:gd name="connsiteX18" fmla="*/ 87264 w 432359"/>
                    <a:gd name="connsiteY18" fmla="*/ 287965 h 529357"/>
                    <a:gd name="connsiteX19" fmla="*/ 109803 w 432359"/>
                    <a:gd name="connsiteY19" fmla="*/ 280461 h 529357"/>
                    <a:gd name="connsiteX20" fmla="*/ 123417 w 432359"/>
                    <a:gd name="connsiteY20" fmla="*/ 265742 h 529357"/>
                    <a:gd name="connsiteX21" fmla="*/ 148845 w 432359"/>
                    <a:gd name="connsiteY21" fmla="*/ 253245 h 529357"/>
                    <a:gd name="connsiteX22" fmla="*/ 146452 w 432359"/>
                    <a:gd name="connsiteY22" fmla="*/ 244774 h 529357"/>
                    <a:gd name="connsiteX23" fmla="*/ 140651 w 432359"/>
                    <a:gd name="connsiteY23" fmla="*/ 176192 h 529357"/>
                    <a:gd name="connsiteX24" fmla="*/ 214470 w 432359"/>
                    <a:gd name="connsiteY24" fmla="*/ 0 h 529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32359" h="529357">
                      <a:moveTo>
                        <a:pt x="214470" y="0"/>
                      </a:moveTo>
                      <a:cubicBezTo>
                        <a:pt x="255239" y="0"/>
                        <a:pt x="288289" y="78884"/>
                        <a:pt x="288289" y="176192"/>
                      </a:cubicBezTo>
                      <a:cubicBezTo>
                        <a:pt x="288289" y="200519"/>
                        <a:pt x="286224" y="223695"/>
                        <a:pt x="282488" y="244774"/>
                      </a:cubicBezTo>
                      <a:lnTo>
                        <a:pt x="280095" y="253245"/>
                      </a:lnTo>
                      <a:lnTo>
                        <a:pt x="305523" y="265742"/>
                      </a:lnTo>
                      <a:lnTo>
                        <a:pt x="317618" y="278818"/>
                      </a:lnTo>
                      <a:lnTo>
                        <a:pt x="345094" y="287967"/>
                      </a:lnTo>
                      <a:cubicBezTo>
                        <a:pt x="367828" y="300626"/>
                        <a:pt x="390407" y="323210"/>
                        <a:pt x="407444" y="352718"/>
                      </a:cubicBezTo>
                      <a:cubicBezTo>
                        <a:pt x="441518" y="411735"/>
                        <a:pt x="440518" y="476103"/>
                        <a:pt x="405211" y="496487"/>
                      </a:cubicBezTo>
                      <a:cubicBezTo>
                        <a:pt x="378730" y="511776"/>
                        <a:pt x="340473" y="497982"/>
                        <a:pt x="308625" y="465231"/>
                      </a:cubicBezTo>
                      <a:lnTo>
                        <a:pt x="284942" y="433675"/>
                      </a:lnTo>
                      <a:lnTo>
                        <a:pt x="282488" y="453996"/>
                      </a:lnTo>
                      <a:cubicBezTo>
                        <a:pt x="271282" y="498282"/>
                        <a:pt x="245047" y="529357"/>
                        <a:pt x="214470" y="529357"/>
                      </a:cubicBezTo>
                      <a:cubicBezTo>
                        <a:pt x="183893" y="529357"/>
                        <a:pt x="157659" y="498282"/>
                        <a:pt x="146452" y="453996"/>
                      </a:cubicBezTo>
                      <a:lnTo>
                        <a:pt x="144472" y="437597"/>
                      </a:lnTo>
                      <a:lnTo>
                        <a:pt x="123734" y="465229"/>
                      </a:lnTo>
                      <a:cubicBezTo>
                        <a:pt x="91886" y="497980"/>
                        <a:pt x="53629" y="511774"/>
                        <a:pt x="27148" y="496485"/>
                      </a:cubicBezTo>
                      <a:cubicBezTo>
                        <a:pt x="-8159" y="476101"/>
                        <a:pt x="-9159" y="411733"/>
                        <a:pt x="24915" y="352716"/>
                      </a:cubicBezTo>
                      <a:cubicBezTo>
                        <a:pt x="41951" y="323207"/>
                        <a:pt x="64531" y="300624"/>
                        <a:pt x="87264" y="287965"/>
                      </a:cubicBezTo>
                      <a:lnTo>
                        <a:pt x="109803" y="280461"/>
                      </a:lnTo>
                      <a:lnTo>
                        <a:pt x="123417" y="265742"/>
                      </a:lnTo>
                      <a:lnTo>
                        <a:pt x="148845" y="253245"/>
                      </a:lnTo>
                      <a:lnTo>
                        <a:pt x="146452" y="244774"/>
                      </a:lnTo>
                      <a:cubicBezTo>
                        <a:pt x="142717" y="223695"/>
                        <a:pt x="140651" y="200519"/>
                        <a:pt x="140651" y="176192"/>
                      </a:cubicBezTo>
                      <a:cubicBezTo>
                        <a:pt x="140651" y="78884"/>
                        <a:pt x="173701" y="0"/>
                        <a:pt x="21447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428C8ADD-0223-44E8-964F-534051F2D1BE}"/>
                    </a:ext>
                  </a:extLst>
                </p:cNvPr>
                <p:cNvSpPr/>
                <p:nvPr/>
              </p:nvSpPr>
              <p:spPr>
                <a:xfrm rot="900000">
                  <a:off x="3840780" y="4922089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5E87F796-C22A-49ED-8902-0FAA7196E9EF}"/>
                    </a:ext>
                  </a:extLst>
                </p:cNvPr>
                <p:cNvSpPr/>
                <p:nvPr/>
              </p:nvSpPr>
              <p:spPr>
                <a:xfrm rot="20700000" flipH="1">
                  <a:off x="4169268" y="4922091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21CA3194-C99C-46F0-B49D-5DF22042E958}"/>
                    </a:ext>
                  </a:extLst>
                </p:cNvPr>
                <p:cNvSpPr/>
                <p:nvPr/>
              </p:nvSpPr>
              <p:spPr>
                <a:xfrm>
                  <a:off x="4003315" y="4951525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A69FD1F5-CA03-44B3-BA83-4A6F3131629E}"/>
                  </a:ext>
                </a:extLst>
              </p:cNvPr>
              <p:cNvGrpSpPr/>
              <p:nvPr/>
            </p:nvGrpSpPr>
            <p:grpSpPr>
              <a:xfrm>
                <a:off x="3574067" y="2836805"/>
                <a:ext cx="432359" cy="592195"/>
                <a:chOff x="3835062" y="4536303"/>
                <a:chExt cx="432359" cy="592195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6156D487-EB6A-4CD3-81A2-420175F0C971}"/>
                    </a:ext>
                  </a:extLst>
                </p:cNvPr>
                <p:cNvSpPr/>
                <p:nvPr/>
              </p:nvSpPr>
              <p:spPr>
                <a:xfrm>
                  <a:off x="3835062" y="4536303"/>
                  <a:ext cx="432359" cy="529357"/>
                </a:xfrm>
                <a:custGeom>
                  <a:avLst/>
                  <a:gdLst>
                    <a:gd name="connsiteX0" fmla="*/ 214470 w 432359"/>
                    <a:gd name="connsiteY0" fmla="*/ 0 h 529357"/>
                    <a:gd name="connsiteX1" fmla="*/ 288289 w 432359"/>
                    <a:gd name="connsiteY1" fmla="*/ 176192 h 529357"/>
                    <a:gd name="connsiteX2" fmla="*/ 282488 w 432359"/>
                    <a:gd name="connsiteY2" fmla="*/ 244774 h 529357"/>
                    <a:gd name="connsiteX3" fmla="*/ 280095 w 432359"/>
                    <a:gd name="connsiteY3" fmla="*/ 253245 h 529357"/>
                    <a:gd name="connsiteX4" fmla="*/ 305523 w 432359"/>
                    <a:gd name="connsiteY4" fmla="*/ 265742 h 529357"/>
                    <a:gd name="connsiteX5" fmla="*/ 317618 w 432359"/>
                    <a:gd name="connsiteY5" fmla="*/ 278818 h 529357"/>
                    <a:gd name="connsiteX6" fmla="*/ 345094 w 432359"/>
                    <a:gd name="connsiteY6" fmla="*/ 287967 h 529357"/>
                    <a:gd name="connsiteX7" fmla="*/ 407444 w 432359"/>
                    <a:gd name="connsiteY7" fmla="*/ 352718 h 529357"/>
                    <a:gd name="connsiteX8" fmla="*/ 405211 w 432359"/>
                    <a:gd name="connsiteY8" fmla="*/ 496487 h 529357"/>
                    <a:gd name="connsiteX9" fmla="*/ 308625 w 432359"/>
                    <a:gd name="connsiteY9" fmla="*/ 465231 h 529357"/>
                    <a:gd name="connsiteX10" fmla="*/ 284942 w 432359"/>
                    <a:gd name="connsiteY10" fmla="*/ 433675 h 529357"/>
                    <a:gd name="connsiteX11" fmla="*/ 282488 w 432359"/>
                    <a:gd name="connsiteY11" fmla="*/ 453996 h 529357"/>
                    <a:gd name="connsiteX12" fmla="*/ 214470 w 432359"/>
                    <a:gd name="connsiteY12" fmla="*/ 529357 h 529357"/>
                    <a:gd name="connsiteX13" fmla="*/ 146452 w 432359"/>
                    <a:gd name="connsiteY13" fmla="*/ 453996 h 529357"/>
                    <a:gd name="connsiteX14" fmla="*/ 144472 w 432359"/>
                    <a:gd name="connsiteY14" fmla="*/ 437597 h 529357"/>
                    <a:gd name="connsiteX15" fmla="*/ 123734 w 432359"/>
                    <a:gd name="connsiteY15" fmla="*/ 465229 h 529357"/>
                    <a:gd name="connsiteX16" fmla="*/ 27148 w 432359"/>
                    <a:gd name="connsiteY16" fmla="*/ 496485 h 529357"/>
                    <a:gd name="connsiteX17" fmla="*/ 24915 w 432359"/>
                    <a:gd name="connsiteY17" fmla="*/ 352716 h 529357"/>
                    <a:gd name="connsiteX18" fmla="*/ 87264 w 432359"/>
                    <a:gd name="connsiteY18" fmla="*/ 287965 h 529357"/>
                    <a:gd name="connsiteX19" fmla="*/ 109803 w 432359"/>
                    <a:gd name="connsiteY19" fmla="*/ 280461 h 529357"/>
                    <a:gd name="connsiteX20" fmla="*/ 123417 w 432359"/>
                    <a:gd name="connsiteY20" fmla="*/ 265742 h 529357"/>
                    <a:gd name="connsiteX21" fmla="*/ 148845 w 432359"/>
                    <a:gd name="connsiteY21" fmla="*/ 253245 h 529357"/>
                    <a:gd name="connsiteX22" fmla="*/ 146452 w 432359"/>
                    <a:gd name="connsiteY22" fmla="*/ 244774 h 529357"/>
                    <a:gd name="connsiteX23" fmla="*/ 140651 w 432359"/>
                    <a:gd name="connsiteY23" fmla="*/ 176192 h 529357"/>
                    <a:gd name="connsiteX24" fmla="*/ 214470 w 432359"/>
                    <a:gd name="connsiteY24" fmla="*/ 0 h 529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32359" h="529357">
                      <a:moveTo>
                        <a:pt x="214470" y="0"/>
                      </a:moveTo>
                      <a:cubicBezTo>
                        <a:pt x="255239" y="0"/>
                        <a:pt x="288289" y="78884"/>
                        <a:pt x="288289" y="176192"/>
                      </a:cubicBezTo>
                      <a:cubicBezTo>
                        <a:pt x="288289" y="200519"/>
                        <a:pt x="286224" y="223695"/>
                        <a:pt x="282488" y="244774"/>
                      </a:cubicBezTo>
                      <a:lnTo>
                        <a:pt x="280095" y="253245"/>
                      </a:lnTo>
                      <a:lnTo>
                        <a:pt x="305523" y="265742"/>
                      </a:lnTo>
                      <a:lnTo>
                        <a:pt x="317618" y="278818"/>
                      </a:lnTo>
                      <a:lnTo>
                        <a:pt x="345094" y="287967"/>
                      </a:lnTo>
                      <a:cubicBezTo>
                        <a:pt x="367828" y="300626"/>
                        <a:pt x="390407" y="323210"/>
                        <a:pt x="407444" y="352718"/>
                      </a:cubicBezTo>
                      <a:cubicBezTo>
                        <a:pt x="441518" y="411735"/>
                        <a:pt x="440518" y="476103"/>
                        <a:pt x="405211" y="496487"/>
                      </a:cubicBezTo>
                      <a:cubicBezTo>
                        <a:pt x="378730" y="511776"/>
                        <a:pt x="340473" y="497982"/>
                        <a:pt x="308625" y="465231"/>
                      </a:cubicBezTo>
                      <a:lnTo>
                        <a:pt x="284942" y="433675"/>
                      </a:lnTo>
                      <a:lnTo>
                        <a:pt x="282488" y="453996"/>
                      </a:lnTo>
                      <a:cubicBezTo>
                        <a:pt x="271282" y="498282"/>
                        <a:pt x="245047" y="529357"/>
                        <a:pt x="214470" y="529357"/>
                      </a:cubicBezTo>
                      <a:cubicBezTo>
                        <a:pt x="183893" y="529357"/>
                        <a:pt x="157659" y="498282"/>
                        <a:pt x="146452" y="453996"/>
                      </a:cubicBezTo>
                      <a:lnTo>
                        <a:pt x="144472" y="437597"/>
                      </a:lnTo>
                      <a:lnTo>
                        <a:pt x="123734" y="465229"/>
                      </a:lnTo>
                      <a:cubicBezTo>
                        <a:pt x="91886" y="497980"/>
                        <a:pt x="53629" y="511774"/>
                        <a:pt x="27148" y="496485"/>
                      </a:cubicBezTo>
                      <a:cubicBezTo>
                        <a:pt x="-8159" y="476101"/>
                        <a:pt x="-9159" y="411733"/>
                        <a:pt x="24915" y="352716"/>
                      </a:cubicBezTo>
                      <a:cubicBezTo>
                        <a:pt x="41951" y="323207"/>
                        <a:pt x="64531" y="300624"/>
                        <a:pt x="87264" y="287965"/>
                      </a:cubicBezTo>
                      <a:lnTo>
                        <a:pt x="109803" y="280461"/>
                      </a:lnTo>
                      <a:lnTo>
                        <a:pt x="123417" y="265742"/>
                      </a:lnTo>
                      <a:lnTo>
                        <a:pt x="148845" y="253245"/>
                      </a:lnTo>
                      <a:lnTo>
                        <a:pt x="146452" y="244774"/>
                      </a:lnTo>
                      <a:cubicBezTo>
                        <a:pt x="142717" y="223695"/>
                        <a:pt x="140651" y="200519"/>
                        <a:pt x="140651" y="176192"/>
                      </a:cubicBezTo>
                      <a:cubicBezTo>
                        <a:pt x="140651" y="78884"/>
                        <a:pt x="173701" y="0"/>
                        <a:pt x="21447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フリーフォーム: 図形 67">
                  <a:extLst>
                    <a:ext uri="{FF2B5EF4-FFF2-40B4-BE49-F238E27FC236}">
                      <a16:creationId xmlns:a16="http://schemas.microsoft.com/office/drawing/2014/main" id="{4466A1FE-26F8-4667-9537-A2B8A2FFA0F1}"/>
                    </a:ext>
                  </a:extLst>
                </p:cNvPr>
                <p:cNvSpPr/>
                <p:nvPr/>
              </p:nvSpPr>
              <p:spPr>
                <a:xfrm rot="900000">
                  <a:off x="3840780" y="4922089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8B37F265-07A6-4E71-A6BB-53BA22FE11B4}"/>
                    </a:ext>
                  </a:extLst>
                </p:cNvPr>
                <p:cNvSpPr/>
                <p:nvPr/>
              </p:nvSpPr>
              <p:spPr>
                <a:xfrm rot="20700000" flipH="1">
                  <a:off x="4169268" y="4922091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9D601666-7701-42AC-9AA8-FDCC693679BB}"/>
                    </a:ext>
                  </a:extLst>
                </p:cNvPr>
                <p:cNvSpPr/>
                <p:nvPr/>
              </p:nvSpPr>
              <p:spPr>
                <a:xfrm>
                  <a:off x="4003315" y="4951525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EC0F7572-F9DB-484E-BA73-06F66CF3181F}"/>
                  </a:ext>
                </a:extLst>
              </p:cNvPr>
              <p:cNvGrpSpPr/>
              <p:nvPr/>
            </p:nvGrpSpPr>
            <p:grpSpPr>
              <a:xfrm>
                <a:off x="2519821" y="263971"/>
                <a:ext cx="1806116" cy="2739463"/>
                <a:chOff x="1948876" y="1783228"/>
                <a:chExt cx="1806116" cy="2739463"/>
              </a:xfrm>
            </p:grpSpPr>
            <p:sp>
              <p:nvSpPr>
                <p:cNvPr id="53" name="楕円 52">
                  <a:extLst>
                    <a:ext uri="{FF2B5EF4-FFF2-40B4-BE49-F238E27FC236}">
                      <a16:creationId xmlns:a16="http://schemas.microsoft.com/office/drawing/2014/main" id="{CAFDE18E-31D6-4B27-A641-39F7FCCF1CF5}"/>
                    </a:ext>
                  </a:extLst>
                </p:cNvPr>
                <p:cNvSpPr/>
                <p:nvPr/>
              </p:nvSpPr>
              <p:spPr>
                <a:xfrm>
                  <a:off x="3039727" y="4081404"/>
                  <a:ext cx="320151" cy="441287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楕円 53">
                  <a:extLst>
                    <a:ext uri="{FF2B5EF4-FFF2-40B4-BE49-F238E27FC236}">
                      <a16:creationId xmlns:a16="http://schemas.microsoft.com/office/drawing/2014/main" id="{1C2105A9-1D2B-4B4D-A57C-A14DCAED92D3}"/>
                    </a:ext>
                  </a:extLst>
                </p:cNvPr>
                <p:cNvSpPr/>
                <p:nvPr/>
              </p:nvSpPr>
              <p:spPr>
                <a:xfrm>
                  <a:off x="2392027" y="4081404"/>
                  <a:ext cx="320151" cy="441287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楕円 54">
                  <a:extLst>
                    <a:ext uri="{FF2B5EF4-FFF2-40B4-BE49-F238E27FC236}">
                      <a16:creationId xmlns:a16="http://schemas.microsoft.com/office/drawing/2014/main" id="{48AC886F-7284-410A-A57F-B7AAD3ECB63E}"/>
                    </a:ext>
                  </a:extLst>
                </p:cNvPr>
                <p:cNvSpPr/>
                <p:nvPr/>
              </p:nvSpPr>
              <p:spPr>
                <a:xfrm>
                  <a:off x="2179618" y="2716575"/>
                  <a:ext cx="1344632" cy="1751180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7C05528A-5624-4600-AFE1-8A488561EB24}"/>
                    </a:ext>
                  </a:extLst>
                </p:cNvPr>
                <p:cNvSpPr/>
                <p:nvPr/>
              </p:nvSpPr>
              <p:spPr>
                <a:xfrm>
                  <a:off x="1948876" y="1783228"/>
                  <a:ext cx="1806116" cy="1806116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67A134B2-1630-4C6F-8BE5-925270C1A4A8}"/>
                    </a:ext>
                  </a:extLst>
                </p:cNvPr>
                <p:cNvSpPr/>
                <p:nvPr/>
              </p:nvSpPr>
              <p:spPr>
                <a:xfrm>
                  <a:off x="2465368" y="2509573"/>
                  <a:ext cx="773132" cy="1190858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FC5EA2BD-0FB0-4FB5-9430-CA3CDF81EEC7}"/>
                    </a:ext>
                  </a:extLst>
                </p:cNvPr>
                <p:cNvSpPr/>
                <p:nvPr/>
              </p:nvSpPr>
              <p:spPr>
                <a:xfrm>
                  <a:off x="2083062" y="2380287"/>
                  <a:ext cx="393438" cy="39343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A8B76A76-8065-419F-A0D9-02350F946282}"/>
                    </a:ext>
                  </a:extLst>
                </p:cNvPr>
                <p:cNvSpPr/>
                <p:nvPr/>
              </p:nvSpPr>
              <p:spPr>
                <a:xfrm>
                  <a:off x="3238762" y="2380287"/>
                  <a:ext cx="393438" cy="39343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EB585042-0D89-4BC2-9170-7E6698C83108}"/>
                    </a:ext>
                  </a:extLst>
                </p:cNvPr>
                <p:cNvSpPr/>
                <p:nvPr/>
              </p:nvSpPr>
              <p:spPr>
                <a:xfrm>
                  <a:off x="2181802" y="2478792"/>
                  <a:ext cx="193654" cy="193652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06081D78-797D-41F8-BE49-D43B8BF82FA9}"/>
                    </a:ext>
                  </a:extLst>
                </p:cNvPr>
                <p:cNvSpPr/>
                <p:nvPr/>
              </p:nvSpPr>
              <p:spPr>
                <a:xfrm>
                  <a:off x="3343696" y="2485817"/>
                  <a:ext cx="193654" cy="193652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E01DA522-FC0A-4F28-AC22-91C86BB04E1E}"/>
                    </a:ext>
                  </a:extLst>
                </p:cNvPr>
                <p:cNvSpPr/>
                <p:nvPr/>
              </p:nvSpPr>
              <p:spPr>
                <a:xfrm>
                  <a:off x="2499769" y="2509573"/>
                  <a:ext cx="704330" cy="352245"/>
                </a:xfrm>
                <a:custGeom>
                  <a:avLst/>
                  <a:gdLst>
                    <a:gd name="connsiteX0" fmla="*/ 352165 w 704330"/>
                    <a:gd name="connsiteY0" fmla="*/ 0 h 352245"/>
                    <a:gd name="connsiteX1" fmla="*/ 672712 w 704330"/>
                    <a:gd name="connsiteY1" fmla="*/ 262519 h 352245"/>
                    <a:gd name="connsiteX2" fmla="*/ 704330 w 704330"/>
                    <a:gd name="connsiteY2" fmla="*/ 352245 h 352245"/>
                    <a:gd name="connsiteX3" fmla="*/ 611389 w 704330"/>
                    <a:gd name="connsiteY3" fmla="*/ 307142 h 352245"/>
                    <a:gd name="connsiteX4" fmla="*/ 352165 w 704330"/>
                    <a:gd name="connsiteY4" fmla="*/ 260350 h 352245"/>
                    <a:gd name="connsiteX5" fmla="*/ 92941 w 704330"/>
                    <a:gd name="connsiteY5" fmla="*/ 307142 h 352245"/>
                    <a:gd name="connsiteX6" fmla="*/ 0 w 704330"/>
                    <a:gd name="connsiteY6" fmla="*/ 352245 h 352245"/>
                    <a:gd name="connsiteX7" fmla="*/ 31618 w 704330"/>
                    <a:gd name="connsiteY7" fmla="*/ 262519 h 352245"/>
                    <a:gd name="connsiteX8" fmla="*/ 352165 w 704330"/>
                    <a:gd name="connsiteY8" fmla="*/ 0 h 352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4330" h="352245">
                      <a:moveTo>
                        <a:pt x="352165" y="0"/>
                      </a:moveTo>
                      <a:cubicBezTo>
                        <a:pt x="485600" y="0"/>
                        <a:pt x="603243" y="104134"/>
                        <a:pt x="672712" y="262519"/>
                      </a:cubicBezTo>
                      <a:lnTo>
                        <a:pt x="704330" y="352245"/>
                      </a:lnTo>
                      <a:lnTo>
                        <a:pt x="611389" y="307142"/>
                      </a:lnTo>
                      <a:cubicBezTo>
                        <a:pt x="531714" y="277012"/>
                        <a:pt x="444116" y="260350"/>
                        <a:pt x="352165" y="260350"/>
                      </a:cubicBezTo>
                      <a:cubicBezTo>
                        <a:pt x="260214" y="260350"/>
                        <a:pt x="172616" y="277012"/>
                        <a:pt x="92941" y="307142"/>
                      </a:cubicBezTo>
                      <a:lnTo>
                        <a:pt x="0" y="352245"/>
                      </a:lnTo>
                      <a:lnTo>
                        <a:pt x="31618" y="262519"/>
                      </a:lnTo>
                      <a:cubicBezTo>
                        <a:pt x="101087" y="104134"/>
                        <a:pt x="218731" y="0"/>
                        <a:pt x="3521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AB64141C-EBD7-4FFB-BC6E-1356AB6709D3}"/>
                    </a:ext>
                  </a:extLst>
                </p:cNvPr>
                <p:cNvSpPr/>
                <p:nvPr/>
              </p:nvSpPr>
              <p:spPr>
                <a:xfrm>
                  <a:off x="2662421" y="2625140"/>
                  <a:ext cx="99514" cy="99514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4BD2C4B9-2C21-47AF-807C-34527BE3425E}"/>
                    </a:ext>
                  </a:extLst>
                </p:cNvPr>
                <p:cNvSpPr/>
                <p:nvPr/>
              </p:nvSpPr>
              <p:spPr>
                <a:xfrm>
                  <a:off x="2950552" y="2625140"/>
                  <a:ext cx="99514" cy="99514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2CE0B22B-2CEE-4179-92DD-9B1F27AC221B}"/>
                    </a:ext>
                  </a:extLst>
                </p:cNvPr>
                <p:cNvSpPr/>
                <p:nvPr/>
              </p:nvSpPr>
              <p:spPr>
                <a:xfrm rot="900000">
                  <a:off x="2146562" y="2120900"/>
                  <a:ext cx="266438" cy="150212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C5937127-98F7-425B-A453-E75EB647C882}"/>
                    </a:ext>
                  </a:extLst>
                </p:cNvPr>
                <p:cNvSpPr/>
                <p:nvPr/>
              </p:nvSpPr>
              <p:spPr>
                <a:xfrm rot="19800000">
                  <a:off x="3302262" y="2120900"/>
                  <a:ext cx="266438" cy="150212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" name="四角形: 角を丸くする 42">
                <a:extLst>
                  <a:ext uri="{FF2B5EF4-FFF2-40B4-BE49-F238E27FC236}">
                    <a16:creationId xmlns:a16="http://schemas.microsoft.com/office/drawing/2014/main" id="{F977F1AA-9A26-48E6-B407-E4032D3F4741}"/>
                  </a:ext>
                </a:extLst>
              </p:cNvPr>
              <p:cNvSpPr/>
              <p:nvPr/>
            </p:nvSpPr>
            <p:spPr>
              <a:xfrm>
                <a:off x="3128537" y="-15226"/>
                <a:ext cx="588484" cy="513482"/>
              </a:xfrm>
              <a:prstGeom prst="roundRect">
                <a:avLst>
                  <a:gd name="adj" fmla="val 42857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FA4230D9-7D8F-48E7-B9BB-11F2A5AEAE24}"/>
                  </a:ext>
                </a:extLst>
              </p:cNvPr>
              <p:cNvGrpSpPr/>
              <p:nvPr/>
            </p:nvGrpSpPr>
            <p:grpSpPr>
              <a:xfrm>
                <a:off x="4047221" y="37933"/>
                <a:ext cx="163057" cy="395579"/>
                <a:chOff x="2432050" y="2294664"/>
                <a:chExt cx="163057" cy="395579"/>
              </a:xfrm>
              <a:solidFill>
                <a:srgbClr val="FF0000"/>
              </a:solidFill>
            </p:grpSpPr>
            <p:sp>
              <p:nvSpPr>
                <p:cNvPr id="50" name="四角形: 上の 2 つの角を丸める 49">
                  <a:extLst>
                    <a:ext uri="{FF2B5EF4-FFF2-40B4-BE49-F238E27FC236}">
                      <a16:creationId xmlns:a16="http://schemas.microsoft.com/office/drawing/2014/main" id="{64C1BCB4-4991-41BB-8589-27E39B6E444E}"/>
                    </a:ext>
                  </a:extLst>
                </p:cNvPr>
                <p:cNvSpPr/>
                <p:nvPr/>
              </p:nvSpPr>
              <p:spPr>
                <a:xfrm>
                  <a:off x="2432050" y="2498246"/>
                  <a:ext cx="163057" cy="19199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四角形: 上の 2 つの角を丸める 50">
                  <a:extLst>
                    <a:ext uri="{FF2B5EF4-FFF2-40B4-BE49-F238E27FC236}">
                      <a16:creationId xmlns:a16="http://schemas.microsoft.com/office/drawing/2014/main" id="{3A53274C-35D0-4027-A5A4-C137BF41B8E3}"/>
                    </a:ext>
                  </a:extLst>
                </p:cNvPr>
                <p:cNvSpPr/>
                <p:nvPr/>
              </p:nvSpPr>
              <p:spPr>
                <a:xfrm>
                  <a:off x="2490719" y="2294664"/>
                  <a:ext cx="45720" cy="191997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四角形: 上の 2 つの角を丸める 51">
                  <a:extLst>
                    <a:ext uri="{FF2B5EF4-FFF2-40B4-BE49-F238E27FC236}">
                      <a16:creationId xmlns:a16="http://schemas.microsoft.com/office/drawing/2014/main" id="{1768A7B1-001E-4CDB-A1AB-F179E713C8C8}"/>
                    </a:ext>
                  </a:extLst>
                </p:cNvPr>
                <p:cNvSpPr/>
                <p:nvPr/>
              </p:nvSpPr>
              <p:spPr>
                <a:xfrm>
                  <a:off x="2460169" y="2452619"/>
                  <a:ext cx="106820" cy="6808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" name="ひし形 44">
                <a:extLst>
                  <a:ext uri="{FF2B5EF4-FFF2-40B4-BE49-F238E27FC236}">
                    <a16:creationId xmlns:a16="http://schemas.microsoft.com/office/drawing/2014/main" id="{C17D9407-9FFE-4BE7-A434-F14FFFCA5C0E}"/>
                  </a:ext>
                </a:extLst>
              </p:cNvPr>
              <p:cNvSpPr/>
              <p:nvPr/>
            </p:nvSpPr>
            <p:spPr>
              <a:xfrm>
                <a:off x="2654007" y="-270910"/>
                <a:ext cx="1549138" cy="589752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D903A1B1-5439-407A-93CE-831D42686630}"/>
                  </a:ext>
                </a:extLst>
              </p:cNvPr>
              <p:cNvSpPr/>
              <p:nvPr/>
            </p:nvSpPr>
            <p:spPr>
              <a:xfrm rot="3133048">
                <a:off x="4631372" y="1368581"/>
                <a:ext cx="163581" cy="283795"/>
              </a:xfrm>
              <a:prstGeom prst="roundRect">
                <a:avLst>
                  <a:gd name="adj" fmla="val 50000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CAFB04E6-57F7-40B2-BFBF-31E7F3BFA74E}"/>
                  </a:ext>
                </a:extLst>
              </p:cNvPr>
              <p:cNvSpPr/>
              <p:nvPr/>
            </p:nvSpPr>
            <p:spPr>
              <a:xfrm rot="3133048">
                <a:off x="4726622" y="1482881"/>
                <a:ext cx="163581" cy="283795"/>
              </a:xfrm>
              <a:prstGeom prst="roundRect">
                <a:avLst>
                  <a:gd name="adj" fmla="val 50000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B31A1EB0-2A5C-4B7C-8ED1-15AE0ACE0BAD}"/>
                  </a:ext>
                </a:extLst>
              </p:cNvPr>
              <p:cNvSpPr/>
              <p:nvPr/>
            </p:nvSpPr>
            <p:spPr>
              <a:xfrm rot="3811582">
                <a:off x="4780538" y="1623370"/>
                <a:ext cx="145892" cy="265105"/>
              </a:xfrm>
              <a:prstGeom prst="roundRect">
                <a:avLst>
                  <a:gd name="adj" fmla="val 50000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A338BDB9-A1A6-4B51-98EE-9DC7CF01059E}"/>
                  </a:ext>
                </a:extLst>
              </p:cNvPr>
              <p:cNvSpPr/>
              <p:nvPr/>
            </p:nvSpPr>
            <p:spPr>
              <a:xfrm rot="19730144">
                <a:off x="4362539" y="1403660"/>
                <a:ext cx="225490" cy="325929"/>
              </a:xfrm>
              <a:prstGeom prst="roundRect">
                <a:avLst>
                  <a:gd name="adj" fmla="val 50000"/>
                </a:avLst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2ECCCB3C-F258-46DD-9B57-811CE844148C}"/>
              </a:ext>
            </a:extLst>
          </p:cNvPr>
          <p:cNvGrpSpPr/>
          <p:nvPr/>
        </p:nvGrpSpPr>
        <p:grpSpPr>
          <a:xfrm>
            <a:off x="7020439" y="927501"/>
            <a:ext cx="1985904" cy="2503857"/>
            <a:chOff x="5922747" y="-270910"/>
            <a:chExt cx="2934539" cy="3699910"/>
          </a:xfrm>
        </p:grpSpPr>
        <p:sp>
          <p:nvSpPr>
            <p:cNvPr id="78" name="月 77">
              <a:extLst>
                <a:ext uri="{FF2B5EF4-FFF2-40B4-BE49-F238E27FC236}">
                  <a16:creationId xmlns:a16="http://schemas.microsoft.com/office/drawing/2014/main" id="{CDF5E517-90FE-48B9-BF55-E45FE73C3503}"/>
                </a:ext>
              </a:extLst>
            </p:cNvPr>
            <p:cNvSpPr/>
            <p:nvPr/>
          </p:nvSpPr>
          <p:spPr>
            <a:xfrm rot="14400000">
              <a:off x="7465703" y="959955"/>
              <a:ext cx="978958" cy="1804208"/>
            </a:xfrm>
            <a:prstGeom prst="moon">
              <a:avLst>
                <a:gd name="adj" fmla="val 87500"/>
              </a:avLst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29B33509-638D-4CBB-AF7B-95303C46332B}"/>
                </a:ext>
              </a:extLst>
            </p:cNvPr>
            <p:cNvGrpSpPr/>
            <p:nvPr/>
          </p:nvGrpSpPr>
          <p:grpSpPr>
            <a:xfrm>
              <a:off x="5922747" y="-270910"/>
              <a:ext cx="2608164" cy="3699910"/>
              <a:chOff x="5922747" y="-270910"/>
              <a:chExt cx="2608164" cy="3699910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29F7ECA6-2043-4250-A1C5-93A66C7A8757}"/>
                  </a:ext>
                </a:extLst>
              </p:cNvPr>
              <p:cNvGrpSpPr/>
              <p:nvPr/>
            </p:nvGrpSpPr>
            <p:grpSpPr>
              <a:xfrm>
                <a:off x="5922747" y="1340093"/>
                <a:ext cx="658174" cy="1413745"/>
                <a:chOff x="6788626" y="1340093"/>
                <a:chExt cx="658174" cy="1413745"/>
              </a:xfrm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E38DEC36-02F1-4253-80FE-FE1D3F4AD6A7}"/>
                    </a:ext>
                  </a:extLst>
                </p:cNvPr>
                <p:cNvSpPr/>
                <p:nvPr/>
              </p:nvSpPr>
              <p:spPr>
                <a:xfrm>
                  <a:off x="6974363" y="1451364"/>
                  <a:ext cx="437408" cy="1302474"/>
                </a:xfrm>
                <a:custGeom>
                  <a:avLst/>
                  <a:gdLst>
                    <a:gd name="connsiteX0" fmla="*/ 437408 w 437408"/>
                    <a:gd name="connsiteY0" fmla="*/ 0 h 1302474"/>
                    <a:gd name="connsiteX1" fmla="*/ 426844 w 437408"/>
                    <a:gd name="connsiteY1" fmla="*/ 33556 h 1302474"/>
                    <a:gd name="connsiteX2" fmla="*/ 352723 w 437408"/>
                    <a:gd name="connsiteY2" fmla="*/ 669537 h 1302474"/>
                    <a:gd name="connsiteX3" fmla="*/ 386829 w 437408"/>
                    <a:gd name="connsiteY3" fmla="*/ 1112299 h 1302474"/>
                    <a:gd name="connsiteX4" fmla="*/ 426214 w 437408"/>
                    <a:gd name="connsiteY4" fmla="*/ 1302474 h 1302474"/>
                    <a:gd name="connsiteX5" fmla="*/ 408200 w 437408"/>
                    <a:gd name="connsiteY5" fmla="*/ 1298125 h 1302474"/>
                    <a:gd name="connsiteX6" fmla="*/ 292277 w 437408"/>
                    <a:gd name="connsiteY6" fmla="*/ 1249185 h 1302474"/>
                    <a:gd name="connsiteX7" fmla="*/ 230427 w 437408"/>
                    <a:gd name="connsiteY7" fmla="*/ 1200480 h 1302474"/>
                    <a:gd name="connsiteX8" fmla="*/ 0 w 437408"/>
                    <a:gd name="connsiteY8" fmla="*/ 669537 h 1302474"/>
                    <a:gd name="connsiteX9" fmla="*/ 346861 w 437408"/>
                    <a:gd name="connsiteY9" fmla="*/ 46907 h 1302474"/>
                    <a:gd name="connsiteX10" fmla="*/ 437408 w 437408"/>
                    <a:gd name="connsiteY10" fmla="*/ 0 h 13024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7408" h="1302474">
                      <a:moveTo>
                        <a:pt x="437408" y="0"/>
                      </a:moveTo>
                      <a:lnTo>
                        <a:pt x="426844" y="33556"/>
                      </a:lnTo>
                      <a:cubicBezTo>
                        <a:pt x="380048" y="215100"/>
                        <a:pt x="352723" y="433955"/>
                        <a:pt x="352723" y="669537"/>
                      </a:cubicBezTo>
                      <a:cubicBezTo>
                        <a:pt x="352723" y="826592"/>
                        <a:pt x="364868" y="976212"/>
                        <a:pt x="386829" y="1112299"/>
                      </a:cubicBezTo>
                      <a:lnTo>
                        <a:pt x="426214" y="1302474"/>
                      </a:lnTo>
                      <a:lnTo>
                        <a:pt x="408200" y="1298125"/>
                      </a:lnTo>
                      <a:lnTo>
                        <a:pt x="292277" y="1249185"/>
                      </a:lnTo>
                      <a:lnTo>
                        <a:pt x="230427" y="1200480"/>
                      </a:lnTo>
                      <a:cubicBezTo>
                        <a:pt x="88058" y="1064600"/>
                        <a:pt x="0" y="876883"/>
                        <a:pt x="0" y="669537"/>
                      </a:cubicBezTo>
                      <a:cubicBezTo>
                        <a:pt x="0" y="410355"/>
                        <a:pt x="137590" y="181843"/>
                        <a:pt x="346861" y="46907"/>
                      </a:cubicBezTo>
                      <a:lnTo>
                        <a:pt x="437408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727C2E6F-14C8-4DE5-ACF2-F7567C83C89E}"/>
                    </a:ext>
                  </a:extLst>
                </p:cNvPr>
                <p:cNvSpPr/>
                <p:nvPr/>
              </p:nvSpPr>
              <p:spPr>
                <a:xfrm>
                  <a:off x="6788626" y="1340093"/>
                  <a:ext cx="658174" cy="1360457"/>
                </a:xfrm>
                <a:custGeom>
                  <a:avLst/>
                  <a:gdLst>
                    <a:gd name="connsiteX0" fmla="*/ 658174 w 658174"/>
                    <a:gd name="connsiteY0" fmla="*/ 0 h 1360457"/>
                    <a:gd name="connsiteX1" fmla="*/ 623145 w 658174"/>
                    <a:gd name="connsiteY1" fmla="*/ 111272 h 1360457"/>
                    <a:gd name="connsiteX2" fmla="*/ 532598 w 658174"/>
                    <a:gd name="connsiteY2" fmla="*/ 158179 h 1360457"/>
                    <a:gd name="connsiteX3" fmla="*/ 185737 w 658174"/>
                    <a:gd name="connsiteY3" fmla="*/ 780809 h 1360457"/>
                    <a:gd name="connsiteX4" fmla="*/ 416164 w 658174"/>
                    <a:gd name="connsiteY4" fmla="*/ 1311752 h 1360457"/>
                    <a:gd name="connsiteX5" fmla="*/ 478014 w 658174"/>
                    <a:gd name="connsiteY5" fmla="*/ 1360457 h 1360457"/>
                    <a:gd name="connsiteX6" fmla="*/ 428750 w 658174"/>
                    <a:gd name="connsiteY6" fmla="*/ 1339658 h 1360457"/>
                    <a:gd name="connsiteX7" fmla="*/ 0 w 658174"/>
                    <a:gd name="connsiteY7" fmla="*/ 712453 h 1360457"/>
                    <a:gd name="connsiteX8" fmla="*/ 593937 w 658174"/>
                    <a:gd name="connsiteY8" fmla="*/ 15509 h 1360457"/>
                    <a:gd name="connsiteX9" fmla="*/ 658174 w 658174"/>
                    <a:gd name="connsiteY9" fmla="*/ 0 h 1360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58174" h="1360457">
                      <a:moveTo>
                        <a:pt x="658174" y="0"/>
                      </a:moveTo>
                      <a:lnTo>
                        <a:pt x="623145" y="111272"/>
                      </a:lnTo>
                      <a:lnTo>
                        <a:pt x="532598" y="158179"/>
                      </a:lnTo>
                      <a:cubicBezTo>
                        <a:pt x="323327" y="293115"/>
                        <a:pt x="185737" y="521627"/>
                        <a:pt x="185737" y="780809"/>
                      </a:cubicBezTo>
                      <a:cubicBezTo>
                        <a:pt x="185737" y="988155"/>
                        <a:pt x="273795" y="1175872"/>
                        <a:pt x="416164" y="1311752"/>
                      </a:cubicBezTo>
                      <a:lnTo>
                        <a:pt x="478014" y="1360457"/>
                      </a:lnTo>
                      <a:lnTo>
                        <a:pt x="428750" y="1339658"/>
                      </a:lnTo>
                      <a:cubicBezTo>
                        <a:pt x="170073" y="1203731"/>
                        <a:pt x="0" y="973540"/>
                        <a:pt x="0" y="712453"/>
                      </a:cubicBezTo>
                      <a:cubicBezTo>
                        <a:pt x="0" y="399149"/>
                        <a:pt x="244905" y="130335"/>
                        <a:pt x="593937" y="15509"/>
                      </a:cubicBezTo>
                      <a:lnTo>
                        <a:pt x="658174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869522E6-BE15-4E3A-92A4-59D3E0DB1F7D}"/>
                  </a:ext>
                </a:extLst>
              </p:cNvPr>
              <p:cNvGrpSpPr/>
              <p:nvPr/>
            </p:nvGrpSpPr>
            <p:grpSpPr>
              <a:xfrm>
                <a:off x="6363305" y="2836805"/>
                <a:ext cx="432359" cy="592195"/>
                <a:chOff x="3835062" y="4536303"/>
                <a:chExt cx="432359" cy="592195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C3578E08-1F6F-41EA-8C40-B30ADF2339F2}"/>
                    </a:ext>
                  </a:extLst>
                </p:cNvPr>
                <p:cNvSpPr/>
                <p:nvPr/>
              </p:nvSpPr>
              <p:spPr>
                <a:xfrm>
                  <a:off x="3835062" y="4536303"/>
                  <a:ext cx="432359" cy="529357"/>
                </a:xfrm>
                <a:custGeom>
                  <a:avLst/>
                  <a:gdLst>
                    <a:gd name="connsiteX0" fmla="*/ 214470 w 432359"/>
                    <a:gd name="connsiteY0" fmla="*/ 0 h 529357"/>
                    <a:gd name="connsiteX1" fmla="*/ 288289 w 432359"/>
                    <a:gd name="connsiteY1" fmla="*/ 176192 h 529357"/>
                    <a:gd name="connsiteX2" fmla="*/ 282488 w 432359"/>
                    <a:gd name="connsiteY2" fmla="*/ 244774 h 529357"/>
                    <a:gd name="connsiteX3" fmla="*/ 280095 w 432359"/>
                    <a:gd name="connsiteY3" fmla="*/ 253245 h 529357"/>
                    <a:gd name="connsiteX4" fmla="*/ 305523 w 432359"/>
                    <a:gd name="connsiteY4" fmla="*/ 265742 h 529357"/>
                    <a:gd name="connsiteX5" fmla="*/ 317618 w 432359"/>
                    <a:gd name="connsiteY5" fmla="*/ 278818 h 529357"/>
                    <a:gd name="connsiteX6" fmla="*/ 345094 w 432359"/>
                    <a:gd name="connsiteY6" fmla="*/ 287967 h 529357"/>
                    <a:gd name="connsiteX7" fmla="*/ 407444 w 432359"/>
                    <a:gd name="connsiteY7" fmla="*/ 352718 h 529357"/>
                    <a:gd name="connsiteX8" fmla="*/ 405211 w 432359"/>
                    <a:gd name="connsiteY8" fmla="*/ 496487 h 529357"/>
                    <a:gd name="connsiteX9" fmla="*/ 308625 w 432359"/>
                    <a:gd name="connsiteY9" fmla="*/ 465231 h 529357"/>
                    <a:gd name="connsiteX10" fmla="*/ 284942 w 432359"/>
                    <a:gd name="connsiteY10" fmla="*/ 433675 h 529357"/>
                    <a:gd name="connsiteX11" fmla="*/ 282488 w 432359"/>
                    <a:gd name="connsiteY11" fmla="*/ 453996 h 529357"/>
                    <a:gd name="connsiteX12" fmla="*/ 214470 w 432359"/>
                    <a:gd name="connsiteY12" fmla="*/ 529357 h 529357"/>
                    <a:gd name="connsiteX13" fmla="*/ 146452 w 432359"/>
                    <a:gd name="connsiteY13" fmla="*/ 453996 h 529357"/>
                    <a:gd name="connsiteX14" fmla="*/ 144472 w 432359"/>
                    <a:gd name="connsiteY14" fmla="*/ 437597 h 529357"/>
                    <a:gd name="connsiteX15" fmla="*/ 123734 w 432359"/>
                    <a:gd name="connsiteY15" fmla="*/ 465229 h 529357"/>
                    <a:gd name="connsiteX16" fmla="*/ 27148 w 432359"/>
                    <a:gd name="connsiteY16" fmla="*/ 496485 h 529357"/>
                    <a:gd name="connsiteX17" fmla="*/ 24915 w 432359"/>
                    <a:gd name="connsiteY17" fmla="*/ 352716 h 529357"/>
                    <a:gd name="connsiteX18" fmla="*/ 87264 w 432359"/>
                    <a:gd name="connsiteY18" fmla="*/ 287965 h 529357"/>
                    <a:gd name="connsiteX19" fmla="*/ 109803 w 432359"/>
                    <a:gd name="connsiteY19" fmla="*/ 280461 h 529357"/>
                    <a:gd name="connsiteX20" fmla="*/ 123417 w 432359"/>
                    <a:gd name="connsiteY20" fmla="*/ 265742 h 529357"/>
                    <a:gd name="connsiteX21" fmla="*/ 148845 w 432359"/>
                    <a:gd name="connsiteY21" fmla="*/ 253245 h 529357"/>
                    <a:gd name="connsiteX22" fmla="*/ 146452 w 432359"/>
                    <a:gd name="connsiteY22" fmla="*/ 244774 h 529357"/>
                    <a:gd name="connsiteX23" fmla="*/ 140651 w 432359"/>
                    <a:gd name="connsiteY23" fmla="*/ 176192 h 529357"/>
                    <a:gd name="connsiteX24" fmla="*/ 214470 w 432359"/>
                    <a:gd name="connsiteY24" fmla="*/ 0 h 529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32359" h="529357">
                      <a:moveTo>
                        <a:pt x="214470" y="0"/>
                      </a:moveTo>
                      <a:cubicBezTo>
                        <a:pt x="255239" y="0"/>
                        <a:pt x="288289" y="78884"/>
                        <a:pt x="288289" y="176192"/>
                      </a:cubicBezTo>
                      <a:cubicBezTo>
                        <a:pt x="288289" y="200519"/>
                        <a:pt x="286224" y="223695"/>
                        <a:pt x="282488" y="244774"/>
                      </a:cubicBezTo>
                      <a:lnTo>
                        <a:pt x="280095" y="253245"/>
                      </a:lnTo>
                      <a:lnTo>
                        <a:pt x="305523" y="265742"/>
                      </a:lnTo>
                      <a:lnTo>
                        <a:pt x="317618" y="278818"/>
                      </a:lnTo>
                      <a:lnTo>
                        <a:pt x="345094" y="287967"/>
                      </a:lnTo>
                      <a:cubicBezTo>
                        <a:pt x="367828" y="300626"/>
                        <a:pt x="390407" y="323210"/>
                        <a:pt x="407444" y="352718"/>
                      </a:cubicBezTo>
                      <a:cubicBezTo>
                        <a:pt x="441518" y="411735"/>
                        <a:pt x="440518" y="476103"/>
                        <a:pt x="405211" y="496487"/>
                      </a:cubicBezTo>
                      <a:cubicBezTo>
                        <a:pt x="378730" y="511776"/>
                        <a:pt x="340473" y="497982"/>
                        <a:pt x="308625" y="465231"/>
                      </a:cubicBezTo>
                      <a:lnTo>
                        <a:pt x="284942" y="433675"/>
                      </a:lnTo>
                      <a:lnTo>
                        <a:pt x="282488" y="453996"/>
                      </a:lnTo>
                      <a:cubicBezTo>
                        <a:pt x="271282" y="498282"/>
                        <a:pt x="245047" y="529357"/>
                        <a:pt x="214470" y="529357"/>
                      </a:cubicBezTo>
                      <a:cubicBezTo>
                        <a:pt x="183893" y="529357"/>
                        <a:pt x="157659" y="498282"/>
                        <a:pt x="146452" y="453996"/>
                      </a:cubicBezTo>
                      <a:lnTo>
                        <a:pt x="144472" y="437597"/>
                      </a:lnTo>
                      <a:lnTo>
                        <a:pt x="123734" y="465229"/>
                      </a:lnTo>
                      <a:cubicBezTo>
                        <a:pt x="91886" y="497980"/>
                        <a:pt x="53629" y="511774"/>
                        <a:pt x="27148" y="496485"/>
                      </a:cubicBezTo>
                      <a:cubicBezTo>
                        <a:pt x="-8159" y="476101"/>
                        <a:pt x="-9159" y="411733"/>
                        <a:pt x="24915" y="352716"/>
                      </a:cubicBezTo>
                      <a:cubicBezTo>
                        <a:pt x="41951" y="323207"/>
                        <a:pt x="64531" y="300624"/>
                        <a:pt x="87264" y="287965"/>
                      </a:cubicBezTo>
                      <a:lnTo>
                        <a:pt x="109803" y="280461"/>
                      </a:lnTo>
                      <a:lnTo>
                        <a:pt x="123417" y="265742"/>
                      </a:lnTo>
                      <a:lnTo>
                        <a:pt x="148845" y="253245"/>
                      </a:lnTo>
                      <a:lnTo>
                        <a:pt x="146452" y="244774"/>
                      </a:lnTo>
                      <a:cubicBezTo>
                        <a:pt x="142717" y="223695"/>
                        <a:pt x="140651" y="200519"/>
                        <a:pt x="140651" y="176192"/>
                      </a:cubicBezTo>
                      <a:cubicBezTo>
                        <a:pt x="140651" y="78884"/>
                        <a:pt x="173701" y="0"/>
                        <a:pt x="21447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460AD857-847F-4002-A89F-8A8DC320898F}"/>
                    </a:ext>
                  </a:extLst>
                </p:cNvPr>
                <p:cNvSpPr/>
                <p:nvPr/>
              </p:nvSpPr>
              <p:spPr>
                <a:xfrm rot="900000">
                  <a:off x="3840780" y="4922089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E0EB5048-D16E-436F-89F5-EFC13C6EC4C3}"/>
                    </a:ext>
                  </a:extLst>
                </p:cNvPr>
                <p:cNvSpPr/>
                <p:nvPr/>
              </p:nvSpPr>
              <p:spPr>
                <a:xfrm rot="20700000" flipH="1">
                  <a:off x="4169268" y="4922091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2F8F1B62-6EA6-49AD-8F05-BE51F7B65AFF}"/>
                    </a:ext>
                  </a:extLst>
                </p:cNvPr>
                <p:cNvSpPr/>
                <p:nvPr/>
              </p:nvSpPr>
              <p:spPr>
                <a:xfrm>
                  <a:off x="4003315" y="4951525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058FB9CA-FD71-4752-B43B-9C27FB75F3A6}"/>
                  </a:ext>
                </a:extLst>
              </p:cNvPr>
              <p:cNvGrpSpPr/>
              <p:nvPr/>
            </p:nvGrpSpPr>
            <p:grpSpPr>
              <a:xfrm>
                <a:off x="7053867" y="2836805"/>
                <a:ext cx="432359" cy="592195"/>
                <a:chOff x="3835062" y="4536303"/>
                <a:chExt cx="432359" cy="592195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AE8DBE49-3B94-4B1D-BFC2-C8C87F01DD92}"/>
                    </a:ext>
                  </a:extLst>
                </p:cNvPr>
                <p:cNvSpPr/>
                <p:nvPr/>
              </p:nvSpPr>
              <p:spPr>
                <a:xfrm>
                  <a:off x="3835062" y="4536303"/>
                  <a:ext cx="432359" cy="529357"/>
                </a:xfrm>
                <a:custGeom>
                  <a:avLst/>
                  <a:gdLst>
                    <a:gd name="connsiteX0" fmla="*/ 214470 w 432359"/>
                    <a:gd name="connsiteY0" fmla="*/ 0 h 529357"/>
                    <a:gd name="connsiteX1" fmla="*/ 288289 w 432359"/>
                    <a:gd name="connsiteY1" fmla="*/ 176192 h 529357"/>
                    <a:gd name="connsiteX2" fmla="*/ 282488 w 432359"/>
                    <a:gd name="connsiteY2" fmla="*/ 244774 h 529357"/>
                    <a:gd name="connsiteX3" fmla="*/ 280095 w 432359"/>
                    <a:gd name="connsiteY3" fmla="*/ 253245 h 529357"/>
                    <a:gd name="connsiteX4" fmla="*/ 305523 w 432359"/>
                    <a:gd name="connsiteY4" fmla="*/ 265742 h 529357"/>
                    <a:gd name="connsiteX5" fmla="*/ 317618 w 432359"/>
                    <a:gd name="connsiteY5" fmla="*/ 278818 h 529357"/>
                    <a:gd name="connsiteX6" fmla="*/ 345094 w 432359"/>
                    <a:gd name="connsiteY6" fmla="*/ 287967 h 529357"/>
                    <a:gd name="connsiteX7" fmla="*/ 407444 w 432359"/>
                    <a:gd name="connsiteY7" fmla="*/ 352718 h 529357"/>
                    <a:gd name="connsiteX8" fmla="*/ 405211 w 432359"/>
                    <a:gd name="connsiteY8" fmla="*/ 496487 h 529357"/>
                    <a:gd name="connsiteX9" fmla="*/ 308625 w 432359"/>
                    <a:gd name="connsiteY9" fmla="*/ 465231 h 529357"/>
                    <a:gd name="connsiteX10" fmla="*/ 284942 w 432359"/>
                    <a:gd name="connsiteY10" fmla="*/ 433675 h 529357"/>
                    <a:gd name="connsiteX11" fmla="*/ 282488 w 432359"/>
                    <a:gd name="connsiteY11" fmla="*/ 453996 h 529357"/>
                    <a:gd name="connsiteX12" fmla="*/ 214470 w 432359"/>
                    <a:gd name="connsiteY12" fmla="*/ 529357 h 529357"/>
                    <a:gd name="connsiteX13" fmla="*/ 146452 w 432359"/>
                    <a:gd name="connsiteY13" fmla="*/ 453996 h 529357"/>
                    <a:gd name="connsiteX14" fmla="*/ 144472 w 432359"/>
                    <a:gd name="connsiteY14" fmla="*/ 437597 h 529357"/>
                    <a:gd name="connsiteX15" fmla="*/ 123734 w 432359"/>
                    <a:gd name="connsiteY15" fmla="*/ 465229 h 529357"/>
                    <a:gd name="connsiteX16" fmla="*/ 27148 w 432359"/>
                    <a:gd name="connsiteY16" fmla="*/ 496485 h 529357"/>
                    <a:gd name="connsiteX17" fmla="*/ 24915 w 432359"/>
                    <a:gd name="connsiteY17" fmla="*/ 352716 h 529357"/>
                    <a:gd name="connsiteX18" fmla="*/ 87264 w 432359"/>
                    <a:gd name="connsiteY18" fmla="*/ 287965 h 529357"/>
                    <a:gd name="connsiteX19" fmla="*/ 109803 w 432359"/>
                    <a:gd name="connsiteY19" fmla="*/ 280461 h 529357"/>
                    <a:gd name="connsiteX20" fmla="*/ 123417 w 432359"/>
                    <a:gd name="connsiteY20" fmla="*/ 265742 h 529357"/>
                    <a:gd name="connsiteX21" fmla="*/ 148845 w 432359"/>
                    <a:gd name="connsiteY21" fmla="*/ 253245 h 529357"/>
                    <a:gd name="connsiteX22" fmla="*/ 146452 w 432359"/>
                    <a:gd name="connsiteY22" fmla="*/ 244774 h 529357"/>
                    <a:gd name="connsiteX23" fmla="*/ 140651 w 432359"/>
                    <a:gd name="connsiteY23" fmla="*/ 176192 h 529357"/>
                    <a:gd name="connsiteX24" fmla="*/ 214470 w 432359"/>
                    <a:gd name="connsiteY24" fmla="*/ 0 h 529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32359" h="529357">
                      <a:moveTo>
                        <a:pt x="214470" y="0"/>
                      </a:moveTo>
                      <a:cubicBezTo>
                        <a:pt x="255239" y="0"/>
                        <a:pt x="288289" y="78884"/>
                        <a:pt x="288289" y="176192"/>
                      </a:cubicBezTo>
                      <a:cubicBezTo>
                        <a:pt x="288289" y="200519"/>
                        <a:pt x="286224" y="223695"/>
                        <a:pt x="282488" y="244774"/>
                      </a:cubicBezTo>
                      <a:lnTo>
                        <a:pt x="280095" y="253245"/>
                      </a:lnTo>
                      <a:lnTo>
                        <a:pt x="305523" y="265742"/>
                      </a:lnTo>
                      <a:lnTo>
                        <a:pt x="317618" y="278818"/>
                      </a:lnTo>
                      <a:lnTo>
                        <a:pt x="345094" y="287967"/>
                      </a:lnTo>
                      <a:cubicBezTo>
                        <a:pt x="367828" y="300626"/>
                        <a:pt x="390407" y="323210"/>
                        <a:pt x="407444" y="352718"/>
                      </a:cubicBezTo>
                      <a:cubicBezTo>
                        <a:pt x="441518" y="411735"/>
                        <a:pt x="440518" y="476103"/>
                        <a:pt x="405211" y="496487"/>
                      </a:cubicBezTo>
                      <a:cubicBezTo>
                        <a:pt x="378730" y="511776"/>
                        <a:pt x="340473" y="497982"/>
                        <a:pt x="308625" y="465231"/>
                      </a:cubicBezTo>
                      <a:lnTo>
                        <a:pt x="284942" y="433675"/>
                      </a:lnTo>
                      <a:lnTo>
                        <a:pt x="282488" y="453996"/>
                      </a:lnTo>
                      <a:cubicBezTo>
                        <a:pt x="271282" y="498282"/>
                        <a:pt x="245047" y="529357"/>
                        <a:pt x="214470" y="529357"/>
                      </a:cubicBezTo>
                      <a:cubicBezTo>
                        <a:pt x="183893" y="529357"/>
                        <a:pt x="157659" y="498282"/>
                        <a:pt x="146452" y="453996"/>
                      </a:cubicBezTo>
                      <a:lnTo>
                        <a:pt x="144472" y="437597"/>
                      </a:lnTo>
                      <a:lnTo>
                        <a:pt x="123734" y="465229"/>
                      </a:lnTo>
                      <a:cubicBezTo>
                        <a:pt x="91886" y="497980"/>
                        <a:pt x="53629" y="511774"/>
                        <a:pt x="27148" y="496485"/>
                      </a:cubicBezTo>
                      <a:cubicBezTo>
                        <a:pt x="-8159" y="476101"/>
                        <a:pt x="-9159" y="411733"/>
                        <a:pt x="24915" y="352716"/>
                      </a:cubicBezTo>
                      <a:cubicBezTo>
                        <a:pt x="41951" y="323207"/>
                        <a:pt x="64531" y="300624"/>
                        <a:pt x="87264" y="287965"/>
                      </a:cubicBezTo>
                      <a:lnTo>
                        <a:pt x="109803" y="280461"/>
                      </a:lnTo>
                      <a:lnTo>
                        <a:pt x="123417" y="265742"/>
                      </a:lnTo>
                      <a:lnTo>
                        <a:pt x="148845" y="253245"/>
                      </a:lnTo>
                      <a:lnTo>
                        <a:pt x="146452" y="244774"/>
                      </a:lnTo>
                      <a:cubicBezTo>
                        <a:pt x="142717" y="223695"/>
                        <a:pt x="140651" y="200519"/>
                        <a:pt x="140651" y="176192"/>
                      </a:cubicBezTo>
                      <a:cubicBezTo>
                        <a:pt x="140651" y="78884"/>
                        <a:pt x="173701" y="0"/>
                        <a:pt x="21447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39F36B86-2E9E-471C-87BF-ED8D3CA7F4A1}"/>
                    </a:ext>
                  </a:extLst>
                </p:cNvPr>
                <p:cNvSpPr/>
                <p:nvPr/>
              </p:nvSpPr>
              <p:spPr>
                <a:xfrm rot="900000">
                  <a:off x="3840780" y="4922089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D523BB27-D439-4DD5-9B49-D11814E7E1F9}"/>
                    </a:ext>
                  </a:extLst>
                </p:cNvPr>
                <p:cNvSpPr/>
                <p:nvPr/>
              </p:nvSpPr>
              <p:spPr>
                <a:xfrm rot="20700000" flipH="1">
                  <a:off x="4169268" y="4922091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E349D171-E104-4266-AF18-3A9EFDAB0222}"/>
                    </a:ext>
                  </a:extLst>
                </p:cNvPr>
                <p:cNvSpPr/>
                <p:nvPr/>
              </p:nvSpPr>
              <p:spPr>
                <a:xfrm>
                  <a:off x="4003315" y="4951525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807A3054-22C6-4390-931F-0B302BD2081E}"/>
                  </a:ext>
                </a:extLst>
              </p:cNvPr>
              <p:cNvGrpSpPr/>
              <p:nvPr/>
            </p:nvGrpSpPr>
            <p:grpSpPr>
              <a:xfrm>
                <a:off x="5999621" y="263971"/>
                <a:ext cx="1806116" cy="2739463"/>
                <a:chOff x="1948876" y="1783228"/>
                <a:chExt cx="1806116" cy="2739463"/>
              </a:xfrm>
            </p:grpSpPr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1E770295-9D8A-4E00-A3FC-2CE31B36E8F7}"/>
                    </a:ext>
                  </a:extLst>
                </p:cNvPr>
                <p:cNvSpPr/>
                <p:nvPr/>
              </p:nvSpPr>
              <p:spPr>
                <a:xfrm>
                  <a:off x="3039727" y="4081404"/>
                  <a:ext cx="320151" cy="441287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E038A092-E20D-40B0-8908-2637BD528BD6}"/>
                    </a:ext>
                  </a:extLst>
                </p:cNvPr>
                <p:cNvSpPr/>
                <p:nvPr/>
              </p:nvSpPr>
              <p:spPr>
                <a:xfrm>
                  <a:off x="2392027" y="4081404"/>
                  <a:ext cx="320151" cy="441287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9E544999-90BA-4F09-B0B5-D26DD089EFB2}"/>
                    </a:ext>
                  </a:extLst>
                </p:cNvPr>
                <p:cNvSpPr/>
                <p:nvPr/>
              </p:nvSpPr>
              <p:spPr>
                <a:xfrm>
                  <a:off x="2179618" y="2716575"/>
                  <a:ext cx="1344632" cy="1751180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楕円 96">
                  <a:extLst>
                    <a:ext uri="{FF2B5EF4-FFF2-40B4-BE49-F238E27FC236}">
                      <a16:creationId xmlns:a16="http://schemas.microsoft.com/office/drawing/2014/main" id="{89288BC8-B1A1-418F-9608-9E84352EB378}"/>
                    </a:ext>
                  </a:extLst>
                </p:cNvPr>
                <p:cNvSpPr/>
                <p:nvPr/>
              </p:nvSpPr>
              <p:spPr>
                <a:xfrm>
                  <a:off x="1948876" y="1783228"/>
                  <a:ext cx="1806116" cy="1806116"/>
                </a:xfrm>
                <a:prstGeom prst="ellipse">
                  <a:avLst/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C627223A-D7D1-45D0-8AFD-83B69451AFEB}"/>
                    </a:ext>
                  </a:extLst>
                </p:cNvPr>
                <p:cNvSpPr/>
                <p:nvPr/>
              </p:nvSpPr>
              <p:spPr>
                <a:xfrm>
                  <a:off x="2465368" y="2509573"/>
                  <a:ext cx="773132" cy="1190858"/>
                </a:xfrm>
                <a:prstGeom prst="ellipse">
                  <a:avLst/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63415FF3-395C-490C-937D-1C466E2E9FE7}"/>
                    </a:ext>
                  </a:extLst>
                </p:cNvPr>
                <p:cNvSpPr/>
                <p:nvPr/>
              </p:nvSpPr>
              <p:spPr>
                <a:xfrm>
                  <a:off x="2083062" y="2380287"/>
                  <a:ext cx="393438" cy="39343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48C7553C-215D-4D20-A9E4-81162139BBC1}"/>
                    </a:ext>
                  </a:extLst>
                </p:cNvPr>
                <p:cNvSpPr/>
                <p:nvPr/>
              </p:nvSpPr>
              <p:spPr>
                <a:xfrm>
                  <a:off x="3238762" y="2380287"/>
                  <a:ext cx="393438" cy="393438"/>
                </a:xfrm>
                <a:prstGeom prst="ellipse">
                  <a:avLst/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5D969BEA-E0E7-4A02-9A10-04541BBFD90F}"/>
                    </a:ext>
                  </a:extLst>
                </p:cNvPr>
                <p:cNvSpPr/>
                <p:nvPr/>
              </p:nvSpPr>
              <p:spPr>
                <a:xfrm>
                  <a:off x="2193083" y="2406176"/>
                  <a:ext cx="262431" cy="26243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C5DD82F3-8316-4461-9090-2DDAEA71B4C0}"/>
                    </a:ext>
                  </a:extLst>
                </p:cNvPr>
                <p:cNvSpPr/>
                <p:nvPr/>
              </p:nvSpPr>
              <p:spPr>
                <a:xfrm>
                  <a:off x="3348783" y="2406176"/>
                  <a:ext cx="262431" cy="262431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E87C55F2-C140-4A36-B6C8-66613907C5E8}"/>
                    </a:ext>
                  </a:extLst>
                </p:cNvPr>
                <p:cNvSpPr/>
                <p:nvPr/>
              </p:nvSpPr>
              <p:spPr>
                <a:xfrm>
                  <a:off x="2499769" y="2509573"/>
                  <a:ext cx="704330" cy="352245"/>
                </a:xfrm>
                <a:custGeom>
                  <a:avLst/>
                  <a:gdLst>
                    <a:gd name="connsiteX0" fmla="*/ 352165 w 704330"/>
                    <a:gd name="connsiteY0" fmla="*/ 0 h 352245"/>
                    <a:gd name="connsiteX1" fmla="*/ 672712 w 704330"/>
                    <a:gd name="connsiteY1" fmla="*/ 262519 h 352245"/>
                    <a:gd name="connsiteX2" fmla="*/ 704330 w 704330"/>
                    <a:gd name="connsiteY2" fmla="*/ 352245 h 352245"/>
                    <a:gd name="connsiteX3" fmla="*/ 611389 w 704330"/>
                    <a:gd name="connsiteY3" fmla="*/ 307142 h 352245"/>
                    <a:gd name="connsiteX4" fmla="*/ 352165 w 704330"/>
                    <a:gd name="connsiteY4" fmla="*/ 260350 h 352245"/>
                    <a:gd name="connsiteX5" fmla="*/ 92941 w 704330"/>
                    <a:gd name="connsiteY5" fmla="*/ 307142 h 352245"/>
                    <a:gd name="connsiteX6" fmla="*/ 0 w 704330"/>
                    <a:gd name="connsiteY6" fmla="*/ 352245 h 352245"/>
                    <a:gd name="connsiteX7" fmla="*/ 31618 w 704330"/>
                    <a:gd name="connsiteY7" fmla="*/ 262519 h 352245"/>
                    <a:gd name="connsiteX8" fmla="*/ 352165 w 704330"/>
                    <a:gd name="connsiteY8" fmla="*/ 0 h 3522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04330" h="352245">
                      <a:moveTo>
                        <a:pt x="352165" y="0"/>
                      </a:moveTo>
                      <a:cubicBezTo>
                        <a:pt x="485600" y="0"/>
                        <a:pt x="603243" y="104134"/>
                        <a:pt x="672712" y="262519"/>
                      </a:cubicBezTo>
                      <a:lnTo>
                        <a:pt x="704330" y="352245"/>
                      </a:lnTo>
                      <a:lnTo>
                        <a:pt x="611389" y="307142"/>
                      </a:lnTo>
                      <a:cubicBezTo>
                        <a:pt x="531714" y="277012"/>
                        <a:pt x="444116" y="260350"/>
                        <a:pt x="352165" y="260350"/>
                      </a:cubicBezTo>
                      <a:cubicBezTo>
                        <a:pt x="260214" y="260350"/>
                        <a:pt x="172616" y="277012"/>
                        <a:pt x="92941" y="307142"/>
                      </a:cubicBezTo>
                      <a:lnTo>
                        <a:pt x="0" y="352245"/>
                      </a:lnTo>
                      <a:lnTo>
                        <a:pt x="31618" y="262519"/>
                      </a:lnTo>
                      <a:cubicBezTo>
                        <a:pt x="101087" y="104134"/>
                        <a:pt x="218731" y="0"/>
                        <a:pt x="352165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B5114056-4199-49E3-A8CB-D4B37F38FFE6}"/>
                    </a:ext>
                  </a:extLst>
                </p:cNvPr>
                <p:cNvSpPr/>
                <p:nvPr/>
              </p:nvSpPr>
              <p:spPr>
                <a:xfrm>
                  <a:off x="2662421" y="2625140"/>
                  <a:ext cx="99514" cy="99514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D684CB38-4CDD-4B67-983D-A3365D4E5CDA}"/>
                    </a:ext>
                  </a:extLst>
                </p:cNvPr>
                <p:cNvSpPr/>
                <p:nvPr/>
              </p:nvSpPr>
              <p:spPr>
                <a:xfrm>
                  <a:off x="2950552" y="2625140"/>
                  <a:ext cx="99514" cy="99514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12C42DA1-9283-4A22-AE4A-F2560E487175}"/>
                    </a:ext>
                  </a:extLst>
                </p:cNvPr>
                <p:cNvSpPr/>
                <p:nvPr/>
              </p:nvSpPr>
              <p:spPr>
                <a:xfrm>
                  <a:off x="2146562" y="2120900"/>
                  <a:ext cx="266438" cy="150212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082F3735-1279-4F71-85D9-BDAD9FA70359}"/>
                    </a:ext>
                  </a:extLst>
                </p:cNvPr>
                <p:cNvSpPr/>
                <p:nvPr/>
              </p:nvSpPr>
              <p:spPr>
                <a:xfrm>
                  <a:off x="3302262" y="2120900"/>
                  <a:ext cx="266438" cy="150212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26BB747A-7CE1-4CDC-AF90-98E1A1387709}"/>
                  </a:ext>
                </a:extLst>
              </p:cNvPr>
              <p:cNvSpPr/>
              <p:nvPr/>
            </p:nvSpPr>
            <p:spPr>
              <a:xfrm>
                <a:off x="6608337" y="-15226"/>
                <a:ext cx="588484" cy="513482"/>
              </a:xfrm>
              <a:prstGeom prst="roundRect">
                <a:avLst>
                  <a:gd name="adj" fmla="val 42857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97D83E94-CAFA-4915-A427-9DC1F71901F9}"/>
                  </a:ext>
                </a:extLst>
              </p:cNvPr>
              <p:cNvGrpSpPr/>
              <p:nvPr/>
            </p:nvGrpSpPr>
            <p:grpSpPr>
              <a:xfrm>
                <a:off x="7527021" y="37933"/>
                <a:ext cx="163057" cy="395579"/>
                <a:chOff x="2432050" y="2294664"/>
                <a:chExt cx="163057" cy="395579"/>
              </a:xfrm>
              <a:solidFill>
                <a:srgbClr val="FF0000"/>
              </a:solidFill>
            </p:grpSpPr>
            <p:sp>
              <p:nvSpPr>
                <p:cNvPr id="91" name="四角形: 上の 2 つの角を丸める 90">
                  <a:extLst>
                    <a:ext uri="{FF2B5EF4-FFF2-40B4-BE49-F238E27FC236}">
                      <a16:creationId xmlns:a16="http://schemas.microsoft.com/office/drawing/2014/main" id="{FC1AC462-0CBE-49B3-AF35-C054F0FFB15A}"/>
                    </a:ext>
                  </a:extLst>
                </p:cNvPr>
                <p:cNvSpPr/>
                <p:nvPr/>
              </p:nvSpPr>
              <p:spPr>
                <a:xfrm>
                  <a:off x="2432050" y="2498246"/>
                  <a:ext cx="163057" cy="19199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四角形: 上の 2 つの角を丸める 91">
                  <a:extLst>
                    <a:ext uri="{FF2B5EF4-FFF2-40B4-BE49-F238E27FC236}">
                      <a16:creationId xmlns:a16="http://schemas.microsoft.com/office/drawing/2014/main" id="{2422EF09-88FB-4F62-BB5F-5A940D4135B3}"/>
                    </a:ext>
                  </a:extLst>
                </p:cNvPr>
                <p:cNvSpPr/>
                <p:nvPr/>
              </p:nvSpPr>
              <p:spPr>
                <a:xfrm>
                  <a:off x="2490719" y="2294664"/>
                  <a:ext cx="45720" cy="191997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四角形: 上の 2 つの角を丸める 92">
                  <a:extLst>
                    <a:ext uri="{FF2B5EF4-FFF2-40B4-BE49-F238E27FC236}">
                      <a16:creationId xmlns:a16="http://schemas.microsoft.com/office/drawing/2014/main" id="{75771999-DAA0-46FF-ABD6-38155C7D641A}"/>
                    </a:ext>
                  </a:extLst>
                </p:cNvPr>
                <p:cNvSpPr/>
                <p:nvPr/>
              </p:nvSpPr>
              <p:spPr>
                <a:xfrm>
                  <a:off x="2460169" y="2452619"/>
                  <a:ext cx="106820" cy="6808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6" name="ひし形 85">
                <a:extLst>
                  <a:ext uri="{FF2B5EF4-FFF2-40B4-BE49-F238E27FC236}">
                    <a16:creationId xmlns:a16="http://schemas.microsoft.com/office/drawing/2014/main" id="{08B8AD88-6FB2-43AD-838A-85AEDE0410C0}"/>
                  </a:ext>
                </a:extLst>
              </p:cNvPr>
              <p:cNvSpPr/>
              <p:nvPr/>
            </p:nvSpPr>
            <p:spPr>
              <a:xfrm>
                <a:off x="6133807" y="-270910"/>
                <a:ext cx="1549138" cy="589752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7DEB0AAE-E998-45D0-BFBC-B6E89106B0D9}"/>
                  </a:ext>
                </a:extLst>
              </p:cNvPr>
              <p:cNvGrpSpPr/>
              <p:nvPr/>
            </p:nvGrpSpPr>
            <p:grpSpPr>
              <a:xfrm rot="317485">
                <a:off x="8297997" y="132771"/>
                <a:ext cx="232914" cy="1276841"/>
                <a:chOff x="6538822" y="3252027"/>
                <a:chExt cx="232914" cy="1276841"/>
              </a:xfrm>
            </p:grpSpPr>
            <p:sp>
              <p:nvSpPr>
                <p:cNvPr id="89" name="台形 88">
                  <a:extLst>
                    <a:ext uri="{FF2B5EF4-FFF2-40B4-BE49-F238E27FC236}">
                      <a16:creationId xmlns:a16="http://schemas.microsoft.com/office/drawing/2014/main" id="{62F1540B-0B00-44A9-9CC0-9C2D788EFBEB}"/>
                    </a:ext>
                  </a:extLst>
                </p:cNvPr>
                <p:cNvSpPr/>
                <p:nvPr/>
              </p:nvSpPr>
              <p:spPr>
                <a:xfrm>
                  <a:off x="6599207" y="3252027"/>
                  <a:ext cx="112144" cy="871270"/>
                </a:xfrm>
                <a:prstGeom prst="trapezoid">
                  <a:avLst>
                    <a:gd name="adj" fmla="val 16892"/>
                  </a:avLst>
                </a:prstGeom>
                <a:solidFill>
                  <a:schemeClr val="accent2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台形 89">
                  <a:extLst>
                    <a:ext uri="{FF2B5EF4-FFF2-40B4-BE49-F238E27FC236}">
                      <a16:creationId xmlns:a16="http://schemas.microsoft.com/office/drawing/2014/main" id="{5EDB7733-62D2-4597-BF99-BD7E1E1D51F8}"/>
                    </a:ext>
                  </a:extLst>
                </p:cNvPr>
                <p:cNvSpPr/>
                <p:nvPr/>
              </p:nvSpPr>
              <p:spPr>
                <a:xfrm>
                  <a:off x="6538822" y="4011283"/>
                  <a:ext cx="232914" cy="517585"/>
                </a:xfrm>
                <a:prstGeom prst="trapezoid">
                  <a:avLst>
                    <a:gd name="adj" fmla="val 13443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21EA05DF-B827-4343-AD4C-2D96F5909A04}"/>
                  </a:ext>
                </a:extLst>
              </p:cNvPr>
              <p:cNvSpPr/>
              <p:nvPr/>
            </p:nvSpPr>
            <p:spPr>
              <a:xfrm>
                <a:off x="8203518" y="953107"/>
                <a:ext cx="307489" cy="415726"/>
              </a:xfrm>
              <a:custGeom>
                <a:avLst/>
                <a:gdLst>
                  <a:gd name="connsiteX0" fmla="*/ 175111 w 323720"/>
                  <a:gd name="connsiteY0" fmla="*/ 0 h 415726"/>
                  <a:gd name="connsiteX1" fmla="*/ 298933 w 323720"/>
                  <a:gd name="connsiteY1" fmla="*/ 60882 h 415726"/>
                  <a:gd name="connsiteX2" fmla="*/ 307489 w 323720"/>
                  <a:gd name="connsiteY2" fmla="*/ 75946 h 415726"/>
                  <a:gd name="connsiteX3" fmla="*/ 294748 w 323720"/>
                  <a:gd name="connsiteY3" fmla="*/ 98378 h 415726"/>
                  <a:gd name="connsiteX4" fmla="*/ 280987 w 323720"/>
                  <a:gd name="connsiteY4" fmla="*/ 179288 h 415726"/>
                  <a:gd name="connsiteX5" fmla="*/ 294748 w 323720"/>
                  <a:gd name="connsiteY5" fmla="*/ 260198 h 415726"/>
                  <a:gd name="connsiteX6" fmla="*/ 323720 w 323720"/>
                  <a:gd name="connsiteY6" fmla="*/ 311205 h 415726"/>
                  <a:gd name="connsiteX7" fmla="*/ 298933 w 323720"/>
                  <a:gd name="connsiteY7" fmla="*/ 354845 h 415726"/>
                  <a:gd name="connsiteX8" fmla="*/ 175111 w 323720"/>
                  <a:gd name="connsiteY8" fmla="*/ 415726 h 415726"/>
                  <a:gd name="connsiteX9" fmla="*/ 0 w 323720"/>
                  <a:gd name="connsiteY9" fmla="*/ 207863 h 415726"/>
                  <a:gd name="connsiteX10" fmla="*/ 175111 w 323720"/>
                  <a:gd name="connsiteY10" fmla="*/ 0 h 415726"/>
                  <a:gd name="connsiteX0" fmla="*/ 280987 w 372427"/>
                  <a:gd name="connsiteY0" fmla="*/ 179288 h 415726"/>
                  <a:gd name="connsiteX1" fmla="*/ 294748 w 372427"/>
                  <a:gd name="connsiteY1" fmla="*/ 260198 h 415726"/>
                  <a:gd name="connsiteX2" fmla="*/ 323720 w 372427"/>
                  <a:gd name="connsiteY2" fmla="*/ 311205 h 415726"/>
                  <a:gd name="connsiteX3" fmla="*/ 298933 w 372427"/>
                  <a:gd name="connsiteY3" fmla="*/ 354845 h 415726"/>
                  <a:gd name="connsiteX4" fmla="*/ 175111 w 372427"/>
                  <a:gd name="connsiteY4" fmla="*/ 415726 h 415726"/>
                  <a:gd name="connsiteX5" fmla="*/ 0 w 372427"/>
                  <a:gd name="connsiteY5" fmla="*/ 207863 h 415726"/>
                  <a:gd name="connsiteX6" fmla="*/ 175111 w 372427"/>
                  <a:gd name="connsiteY6" fmla="*/ 0 h 415726"/>
                  <a:gd name="connsiteX7" fmla="*/ 298933 w 372427"/>
                  <a:gd name="connsiteY7" fmla="*/ 60882 h 415726"/>
                  <a:gd name="connsiteX8" fmla="*/ 307489 w 372427"/>
                  <a:gd name="connsiteY8" fmla="*/ 75946 h 415726"/>
                  <a:gd name="connsiteX9" fmla="*/ 294748 w 372427"/>
                  <a:gd name="connsiteY9" fmla="*/ 98378 h 415726"/>
                  <a:gd name="connsiteX10" fmla="*/ 372427 w 372427"/>
                  <a:gd name="connsiteY10" fmla="*/ 270728 h 415726"/>
                  <a:gd name="connsiteX0" fmla="*/ 280987 w 323720"/>
                  <a:gd name="connsiteY0" fmla="*/ 179288 h 415726"/>
                  <a:gd name="connsiteX1" fmla="*/ 294748 w 323720"/>
                  <a:gd name="connsiteY1" fmla="*/ 260198 h 415726"/>
                  <a:gd name="connsiteX2" fmla="*/ 323720 w 323720"/>
                  <a:gd name="connsiteY2" fmla="*/ 311205 h 415726"/>
                  <a:gd name="connsiteX3" fmla="*/ 298933 w 323720"/>
                  <a:gd name="connsiteY3" fmla="*/ 354845 h 415726"/>
                  <a:gd name="connsiteX4" fmla="*/ 175111 w 323720"/>
                  <a:gd name="connsiteY4" fmla="*/ 415726 h 415726"/>
                  <a:gd name="connsiteX5" fmla="*/ 0 w 323720"/>
                  <a:gd name="connsiteY5" fmla="*/ 207863 h 415726"/>
                  <a:gd name="connsiteX6" fmla="*/ 175111 w 323720"/>
                  <a:gd name="connsiteY6" fmla="*/ 0 h 415726"/>
                  <a:gd name="connsiteX7" fmla="*/ 298933 w 323720"/>
                  <a:gd name="connsiteY7" fmla="*/ 60882 h 415726"/>
                  <a:gd name="connsiteX8" fmla="*/ 307489 w 323720"/>
                  <a:gd name="connsiteY8" fmla="*/ 75946 h 415726"/>
                  <a:gd name="connsiteX9" fmla="*/ 294748 w 323720"/>
                  <a:gd name="connsiteY9" fmla="*/ 98378 h 415726"/>
                  <a:gd name="connsiteX0" fmla="*/ 294748 w 323720"/>
                  <a:gd name="connsiteY0" fmla="*/ 260198 h 415726"/>
                  <a:gd name="connsiteX1" fmla="*/ 323720 w 323720"/>
                  <a:gd name="connsiteY1" fmla="*/ 311205 h 415726"/>
                  <a:gd name="connsiteX2" fmla="*/ 298933 w 323720"/>
                  <a:gd name="connsiteY2" fmla="*/ 354845 h 415726"/>
                  <a:gd name="connsiteX3" fmla="*/ 175111 w 323720"/>
                  <a:gd name="connsiteY3" fmla="*/ 415726 h 415726"/>
                  <a:gd name="connsiteX4" fmla="*/ 0 w 323720"/>
                  <a:gd name="connsiteY4" fmla="*/ 207863 h 415726"/>
                  <a:gd name="connsiteX5" fmla="*/ 175111 w 323720"/>
                  <a:gd name="connsiteY5" fmla="*/ 0 h 415726"/>
                  <a:gd name="connsiteX6" fmla="*/ 298933 w 323720"/>
                  <a:gd name="connsiteY6" fmla="*/ 60882 h 415726"/>
                  <a:gd name="connsiteX7" fmla="*/ 307489 w 323720"/>
                  <a:gd name="connsiteY7" fmla="*/ 75946 h 415726"/>
                  <a:gd name="connsiteX8" fmla="*/ 294748 w 323720"/>
                  <a:gd name="connsiteY8" fmla="*/ 98378 h 415726"/>
                  <a:gd name="connsiteX0" fmla="*/ 323720 w 323720"/>
                  <a:gd name="connsiteY0" fmla="*/ 311205 h 415726"/>
                  <a:gd name="connsiteX1" fmla="*/ 298933 w 323720"/>
                  <a:gd name="connsiteY1" fmla="*/ 354845 h 415726"/>
                  <a:gd name="connsiteX2" fmla="*/ 175111 w 323720"/>
                  <a:gd name="connsiteY2" fmla="*/ 415726 h 415726"/>
                  <a:gd name="connsiteX3" fmla="*/ 0 w 323720"/>
                  <a:gd name="connsiteY3" fmla="*/ 207863 h 415726"/>
                  <a:gd name="connsiteX4" fmla="*/ 175111 w 323720"/>
                  <a:gd name="connsiteY4" fmla="*/ 0 h 415726"/>
                  <a:gd name="connsiteX5" fmla="*/ 298933 w 323720"/>
                  <a:gd name="connsiteY5" fmla="*/ 60882 h 415726"/>
                  <a:gd name="connsiteX6" fmla="*/ 307489 w 323720"/>
                  <a:gd name="connsiteY6" fmla="*/ 75946 h 415726"/>
                  <a:gd name="connsiteX7" fmla="*/ 294748 w 323720"/>
                  <a:gd name="connsiteY7" fmla="*/ 98378 h 415726"/>
                  <a:gd name="connsiteX0" fmla="*/ 323720 w 323720"/>
                  <a:gd name="connsiteY0" fmla="*/ 311205 h 415726"/>
                  <a:gd name="connsiteX1" fmla="*/ 298933 w 323720"/>
                  <a:gd name="connsiteY1" fmla="*/ 354845 h 415726"/>
                  <a:gd name="connsiteX2" fmla="*/ 175111 w 323720"/>
                  <a:gd name="connsiteY2" fmla="*/ 415726 h 415726"/>
                  <a:gd name="connsiteX3" fmla="*/ 0 w 323720"/>
                  <a:gd name="connsiteY3" fmla="*/ 207863 h 415726"/>
                  <a:gd name="connsiteX4" fmla="*/ 175111 w 323720"/>
                  <a:gd name="connsiteY4" fmla="*/ 0 h 415726"/>
                  <a:gd name="connsiteX5" fmla="*/ 298933 w 323720"/>
                  <a:gd name="connsiteY5" fmla="*/ 60882 h 415726"/>
                  <a:gd name="connsiteX6" fmla="*/ 307489 w 323720"/>
                  <a:gd name="connsiteY6" fmla="*/ 75946 h 415726"/>
                  <a:gd name="connsiteX0" fmla="*/ 298933 w 307489"/>
                  <a:gd name="connsiteY0" fmla="*/ 354845 h 415726"/>
                  <a:gd name="connsiteX1" fmla="*/ 175111 w 307489"/>
                  <a:gd name="connsiteY1" fmla="*/ 415726 h 415726"/>
                  <a:gd name="connsiteX2" fmla="*/ 0 w 307489"/>
                  <a:gd name="connsiteY2" fmla="*/ 207863 h 415726"/>
                  <a:gd name="connsiteX3" fmla="*/ 175111 w 307489"/>
                  <a:gd name="connsiteY3" fmla="*/ 0 h 415726"/>
                  <a:gd name="connsiteX4" fmla="*/ 298933 w 307489"/>
                  <a:gd name="connsiteY4" fmla="*/ 60882 h 415726"/>
                  <a:gd name="connsiteX5" fmla="*/ 307489 w 307489"/>
                  <a:gd name="connsiteY5" fmla="*/ 75946 h 415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07489" h="415726">
                    <a:moveTo>
                      <a:pt x="298933" y="354845"/>
                    </a:moveTo>
                    <a:cubicBezTo>
                      <a:pt x="267244" y="392460"/>
                      <a:pt x="223467" y="415726"/>
                      <a:pt x="175111" y="415726"/>
                    </a:cubicBezTo>
                    <a:cubicBezTo>
                      <a:pt x="78400" y="415726"/>
                      <a:pt x="0" y="322663"/>
                      <a:pt x="0" y="207863"/>
                    </a:cubicBezTo>
                    <a:cubicBezTo>
                      <a:pt x="0" y="93063"/>
                      <a:pt x="78400" y="0"/>
                      <a:pt x="175111" y="0"/>
                    </a:cubicBezTo>
                    <a:cubicBezTo>
                      <a:pt x="223467" y="0"/>
                      <a:pt x="267244" y="23266"/>
                      <a:pt x="298933" y="60882"/>
                    </a:cubicBezTo>
                    <a:lnTo>
                      <a:pt x="307489" y="75946"/>
                    </a:lnTo>
                  </a:path>
                </a:pathLst>
              </a:cu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9B9F494F-CBB3-4F90-982E-BB8FF4A86F12}"/>
              </a:ext>
            </a:extLst>
          </p:cNvPr>
          <p:cNvGrpSpPr/>
          <p:nvPr/>
        </p:nvGrpSpPr>
        <p:grpSpPr>
          <a:xfrm>
            <a:off x="431961" y="3866677"/>
            <a:ext cx="3194320" cy="2470066"/>
            <a:chOff x="-1402695" y="4120115"/>
            <a:chExt cx="4720197" cy="3649978"/>
          </a:xfrm>
        </p:grpSpPr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C5CE4B7A-1523-44D9-A37D-0047A8DBB976}"/>
                </a:ext>
              </a:extLst>
            </p:cNvPr>
            <p:cNvSpPr/>
            <p:nvPr/>
          </p:nvSpPr>
          <p:spPr>
            <a:xfrm rot="7200000" flipH="1">
              <a:off x="-813570" y="5075317"/>
              <a:ext cx="1157237" cy="2335487"/>
            </a:xfrm>
            <a:custGeom>
              <a:avLst/>
              <a:gdLst>
                <a:gd name="connsiteX0" fmla="*/ 1139214 w 1157237"/>
                <a:gd name="connsiteY0" fmla="*/ 2274364 h 2335487"/>
                <a:gd name="connsiteX1" fmla="*/ 1061707 w 1157237"/>
                <a:gd name="connsiteY1" fmla="*/ 2331716 h 2335487"/>
                <a:gd name="connsiteX2" fmla="*/ 908996 w 1157237"/>
                <a:gd name="connsiteY2" fmla="*/ 2239957 h 2335487"/>
                <a:gd name="connsiteX3" fmla="*/ 892638 w 1157237"/>
                <a:gd name="connsiteY3" fmla="*/ 2174348 h 2335487"/>
                <a:gd name="connsiteX4" fmla="*/ 856761 w 1157237"/>
                <a:gd name="connsiteY4" fmla="*/ 2191394 h 2335487"/>
                <a:gd name="connsiteX5" fmla="*/ 704050 w 1157237"/>
                <a:gd name="connsiteY5" fmla="*/ 2099635 h 2335487"/>
                <a:gd name="connsiteX6" fmla="*/ 702273 w 1157237"/>
                <a:gd name="connsiteY6" fmla="*/ 2092510 h 2335487"/>
                <a:gd name="connsiteX7" fmla="*/ 698290 w 1157237"/>
                <a:gd name="connsiteY7" fmla="*/ 2094402 h 2335487"/>
                <a:gd name="connsiteX8" fmla="*/ 545579 w 1157237"/>
                <a:gd name="connsiteY8" fmla="*/ 2002643 h 2335487"/>
                <a:gd name="connsiteX9" fmla="*/ 536295 w 1157237"/>
                <a:gd name="connsiteY9" fmla="*/ 1965406 h 2335487"/>
                <a:gd name="connsiteX10" fmla="*/ 528721 w 1157237"/>
                <a:gd name="connsiteY10" fmla="*/ 1969004 h 2335487"/>
                <a:gd name="connsiteX11" fmla="*/ 376010 w 1157237"/>
                <a:gd name="connsiteY11" fmla="*/ 1877245 h 2335487"/>
                <a:gd name="connsiteX12" fmla="*/ 372469 w 1157237"/>
                <a:gd name="connsiteY12" fmla="*/ 1863045 h 2335487"/>
                <a:gd name="connsiteX13" fmla="*/ 341360 w 1157237"/>
                <a:gd name="connsiteY13" fmla="*/ 1860781 h 2335487"/>
                <a:gd name="connsiteX14" fmla="*/ 250383 w 1157237"/>
                <a:gd name="connsiteY14" fmla="*/ 1755344 h 2335487"/>
                <a:gd name="connsiteX15" fmla="*/ 249257 w 1157237"/>
                <a:gd name="connsiteY15" fmla="*/ 1746500 h 2335487"/>
                <a:gd name="connsiteX16" fmla="*/ 230299 w 1157237"/>
                <a:gd name="connsiteY16" fmla="*/ 1745452 h 2335487"/>
                <a:gd name="connsiteX17" fmla="*/ 137495 w 1157237"/>
                <a:gd name="connsiteY17" fmla="*/ 1641620 h 2335487"/>
                <a:gd name="connsiteX18" fmla="*/ 127145 w 1157237"/>
                <a:gd name="connsiteY18" fmla="*/ 1570250 h 2335487"/>
                <a:gd name="connsiteX19" fmla="*/ 112394 w 1157237"/>
                <a:gd name="connsiteY19" fmla="*/ 1566407 h 2335487"/>
                <a:gd name="connsiteX20" fmla="*/ 42027 w 1157237"/>
                <a:gd name="connsiteY20" fmla="*/ 1446231 h 2335487"/>
                <a:gd name="connsiteX21" fmla="*/ 47902 w 1157237"/>
                <a:gd name="connsiteY21" fmla="*/ 1340746 h 2335487"/>
                <a:gd name="connsiteX22" fmla="*/ 25307 w 1157237"/>
                <a:gd name="connsiteY22" fmla="*/ 1263736 h 2335487"/>
                <a:gd name="connsiteX23" fmla="*/ 0 w 1157237"/>
                <a:gd name="connsiteY23" fmla="*/ 1043347 h 2335487"/>
                <a:gd name="connsiteX24" fmla="*/ 1132233 w 1157237"/>
                <a:gd name="connsiteY24" fmla="*/ 0 h 2335487"/>
                <a:gd name="connsiteX25" fmla="*/ 1132233 w 1157237"/>
                <a:gd name="connsiteY25" fmla="*/ 2086693 h 2335487"/>
                <a:gd name="connsiteX26" fmla="*/ 1132233 w 1157237"/>
                <a:gd name="connsiteY26" fmla="*/ 2086694 h 2335487"/>
                <a:gd name="connsiteX27" fmla="*/ 1130430 w 1157237"/>
                <a:gd name="connsiteY27" fmla="*/ 2086610 h 2335487"/>
                <a:gd name="connsiteX28" fmla="*/ 1153466 w 1157237"/>
                <a:gd name="connsiteY28" fmla="*/ 2179004 h 2335487"/>
                <a:gd name="connsiteX29" fmla="*/ 1139214 w 1157237"/>
                <a:gd name="connsiteY29" fmla="*/ 2274364 h 2335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57237" h="2335487">
                  <a:moveTo>
                    <a:pt x="1139214" y="2274364"/>
                  </a:moveTo>
                  <a:cubicBezTo>
                    <a:pt x="1122608" y="2301999"/>
                    <a:pt x="1095461" y="2323300"/>
                    <a:pt x="1061707" y="2331716"/>
                  </a:cubicBezTo>
                  <a:cubicBezTo>
                    <a:pt x="994198" y="2348547"/>
                    <a:pt x="925827" y="2307465"/>
                    <a:pt x="908996" y="2239957"/>
                  </a:cubicBezTo>
                  <a:lnTo>
                    <a:pt x="892638" y="2174348"/>
                  </a:lnTo>
                  <a:lnTo>
                    <a:pt x="856761" y="2191394"/>
                  </a:lnTo>
                  <a:cubicBezTo>
                    <a:pt x="789253" y="2208226"/>
                    <a:pt x="720882" y="2167144"/>
                    <a:pt x="704050" y="2099635"/>
                  </a:cubicBezTo>
                  <a:lnTo>
                    <a:pt x="702273" y="2092510"/>
                  </a:lnTo>
                  <a:lnTo>
                    <a:pt x="698290" y="2094402"/>
                  </a:lnTo>
                  <a:cubicBezTo>
                    <a:pt x="630781" y="2111234"/>
                    <a:pt x="562410" y="2070152"/>
                    <a:pt x="545579" y="2002643"/>
                  </a:cubicBezTo>
                  <a:lnTo>
                    <a:pt x="536295" y="1965406"/>
                  </a:lnTo>
                  <a:lnTo>
                    <a:pt x="528721" y="1969004"/>
                  </a:lnTo>
                  <a:cubicBezTo>
                    <a:pt x="461212" y="1985836"/>
                    <a:pt x="392841" y="1944754"/>
                    <a:pt x="376010" y="1877245"/>
                  </a:cubicBezTo>
                  <a:lnTo>
                    <a:pt x="372469" y="1863045"/>
                  </a:lnTo>
                  <a:lnTo>
                    <a:pt x="341360" y="1860781"/>
                  </a:lnTo>
                  <a:cubicBezTo>
                    <a:pt x="294093" y="1847517"/>
                    <a:pt x="256970" y="1807108"/>
                    <a:pt x="250383" y="1755344"/>
                  </a:cubicBezTo>
                  <a:lnTo>
                    <a:pt x="249257" y="1746500"/>
                  </a:lnTo>
                  <a:lnTo>
                    <a:pt x="230299" y="1745452"/>
                  </a:lnTo>
                  <a:cubicBezTo>
                    <a:pt x="182807" y="1733015"/>
                    <a:pt x="144984" y="1693261"/>
                    <a:pt x="137495" y="1641620"/>
                  </a:cubicBezTo>
                  <a:lnTo>
                    <a:pt x="127145" y="1570250"/>
                  </a:lnTo>
                  <a:lnTo>
                    <a:pt x="112394" y="1566407"/>
                  </a:lnTo>
                  <a:cubicBezTo>
                    <a:pt x="68313" y="1544798"/>
                    <a:pt x="39125" y="1498332"/>
                    <a:pt x="42027" y="1446231"/>
                  </a:cubicBezTo>
                  <a:lnTo>
                    <a:pt x="47902" y="1340746"/>
                  </a:lnTo>
                  <a:lnTo>
                    <a:pt x="25307" y="1263736"/>
                  </a:lnTo>
                  <a:cubicBezTo>
                    <a:pt x="8728" y="1192690"/>
                    <a:pt x="0" y="1118958"/>
                    <a:pt x="0" y="1043347"/>
                  </a:cubicBezTo>
                  <a:cubicBezTo>
                    <a:pt x="0" y="467122"/>
                    <a:pt x="506918" y="0"/>
                    <a:pt x="1132233" y="0"/>
                  </a:cubicBezTo>
                  <a:cubicBezTo>
                    <a:pt x="943528" y="684696"/>
                    <a:pt x="943528" y="1401997"/>
                    <a:pt x="1132233" y="2086693"/>
                  </a:cubicBezTo>
                  <a:lnTo>
                    <a:pt x="1132233" y="2086694"/>
                  </a:lnTo>
                  <a:lnTo>
                    <a:pt x="1130430" y="2086610"/>
                  </a:lnTo>
                  <a:lnTo>
                    <a:pt x="1153466" y="2179004"/>
                  </a:lnTo>
                  <a:cubicBezTo>
                    <a:pt x="1161881" y="2212758"/>
                    <a:pt x="1155819" y="2246728"/>
                    <a:pt x="1139214" y="2274364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45E96578-250C-47D4-AA5A-15DD14B945F3}"/>
                </a:ext>
              </a:extLst>
            </p:cNvPr>
            <p:cNvSpPr/>
            <p:nvPr/>
          </p:nvSpPr>
          <p:spPr>
            <a:xfrm rot="14400000">
              <a:off x="1571140" y="5075316"/>
              <a:ext cx="1157237" cy="2335487"/>
            </a:xfrm>
            <a:custGeom>
              <a:avLst/>
              <a:gdLst>
                <a:gd name="connsiteX0" fmla="*/ 1139214 w 1157237"/>
                <a:gd name="connsiteY0" fmla="*/ 2274364 h 2335487"/>
                <a:gd name="connsiteX1" fmla="*/ 1061707 w 1157237"/>
                <a:gd name="connsiteY1" fmla="*/ 2331716 h 2335487"/>
                <a:gd name="connsiteX2" fmla="*/ 908996 w 1157237"/>
                <a:gd name="connsiteY2" fmla="*/ 2239957 h 2335487"/>
                <a:gd name="connsiteX3" fmla="*/ 892638 w 1157237"/>
                <a:gd name="connsiteY3" fmla="*/ 2174348 h 2335487"/>
                <a:gd name="connsiteX4" fmla="*/ 856761 w 1157237"/>
                <a:gd name="connsiteY4" fmla="*/ 2191394 h 2335487"/>
                <a:gd name="connsiteX5" fmla="*/ 704050 w 1157237"/>
                <a:gd name="connsiteY5" fmla="*/ 2099635 h 2335487"/>
                <a:gd name="connsiteX6" fmla="*/ 702273 w 1157237"/>
                <a:gd name="connsiteY6" fmla="*/ 2092510 h 2335487"/>
                <a:gd name="connsiteX7" fmla="*/ 698290 w 1157237"/>
                <a:gd name="connsiteY7" fmla="*/ 2094402 h 2335487"/>
                <a:gd name="connsiteX8" fmla="*/ 545579 w 1157237"/>
                <a:gd name="connsiteY8" fmla="*/ 2002643 h 2335487"/>
                <a:gd name="connsiteX9" fmla="*/ 536295 w 1157237"/>
                <a:gd name="connsiteY9" fmla="*/ 1965406 h 2335487"/>
                <a:gd name="connsiteX10" fmla="*/ 528721 w 1157237"/>
                <a:gd name="connsiteY10" fmla="*/ 1969004 h 2335487"/>
                <a:gd name="connsiteX11" fmla="*/ 376010 w 1157237"/>
                <a:gd name="connsiteY11" fmla="*/ 1877245 h 2335487"/>
                <a:gd name="connsiteX12" fmla="*/ 372469 w 1157237"/>
                <a:gd name="connsiteY12" fmla="*/ 1863045 h 2335487"/>
                <a:gd name="connsiteX13" fmla="*/ 341360 w 1157237"/>
                <a:gd name="connsiteY13" fmla="*/ 1860781 h 2335487"/>
                <a:gd name="connsiteX14" fmla="*/ 250383 w 1157237"/>
                <a:gd name="connsiteY14" fmla="*/ 1755344 h 2335487"/>
                <a:gd name="connsiteX15" fmla="*/ 249257 w 1157237"/>
                <a:gd name="connsiteY15" fmla="*/ 1746500 h 2335487"/>
                <a:gd name="connsiteX16" fmla="*/ 230299 w 1157237"/>
                <a:gd name="connsiteY16" fmla="*/ 1745452 h 2335487"/>
                <a:gd name="connsiteX17" fmla="*/ 137495 w 1157237"/>
                <a:gd name="connsiteY17" fmla="*/ 1641620 h 2335487"/>
                <a:gd name="connsiteX18" fmla="*/ 127145 w 1157237"/>
                <a:gd name="connsiteY18" fmla="*/ 1570250 h 2335487"/>
                <a:gd name="connsiteX19" fmla="*/ 112394 w 1157237"/>
                <a:gd name="connsiteY19" fmla="*/ 1566407 h 2335487"/>
                <a:gd name="connsiteX20" fmla="*/ 42027 w 1157237"/>
                <a:gd name="connsiteY20" fmla="*/ 1446231 h 2335487"/>
                <a:gd name="connsiteX21" fmla="*/ 47902 w 1157237"/>
                <a:gd name="connsiteY21" fmla="*/ 1340746 h 2335487"/>
                <a:gd name="connsiteX22" fmla="*/ 25307 w 1157237"/>
                <a:gd name="connsiteY22" fmla="*/ 1263736 h 2335487"/>
                <a:gd name="connsiteX23" fmla="*/ 0 w 1157237"/>
                <a:gd name="connsiteY23" fmla="*/ 1043347 h 2335487"/>
                <a:gd name="connsiteX24" fmla="*/ 1132233 w 1157237"/>
                <a:gd name="connsiteY24" fmla="*/ 0 h 2335487"/>
                <a:gd name="connsiteX25" fmla="*/ 1132233 w 1157237"/>
                <a:gd name="connsiteY25" fmla="*/ 2086693 h 2335487"/>
                <a:gd name="connsiteX26" fmla="*/ 1132233 w 1157237"/>
                <a:gd name="connsiteY26" fmla="*/ 2086694 h 2335487"/>
                <a:gd name="connsiteX27" fmla="*/ 1130430 w 1157237"/>
                <a:gd name="connsiteY27" fmla="*/ 2086610 h 2335487"/>
                <a:gd name="connsiteX28" fmla="*/ 1153466 w 1157237"/>
                <a:gd name="connsiteY28" fmla="*/ 2179004 h 2335487"/>
                <a:gd name="connsiteX29" fmla="*/ 1139214 w 1157237"/>
                <a:gd name="connsiteY29" fmla="*/ 2274364 h 2335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57237" h="2335487">
                  <a:moveTo>
                    <a:pt x="1139214" y="2274364"/>
                  </a:moveTo>
                  <a:cubicBezTo>
                    <a:pt x="1122608" y="2301999"/>
                    <a:pt x="1095461" y="2323300"/>
                    <a:pt x="1061707" y="2331716"/>
                  </a:cubicBezTo>
                  <a:cubicBezTo>
                    <a:pt x="994198" y="2348547"/>
                    <a:pt x="925827" y="2307465"/>
                    <a:pt x="908996" y="2239957"/>
                  </a:cubicBezTo>
                  <a:lnTo>
                    <a:pt x="892638" y="2174348"/>
                  </a:lnTo>
                  <a:lnTo>
                    <a:pt x="856761" y="2191394"/>
                  </a:lnTo>
                  <a:cubicBezTo>
                    <a:pt x="789253" y="2208226"/>
                    <a:pt x="720882" y="2167144"/>
                    <a:pt x="704050" y="2099635"/>
                  </a:cubicBezTo>
                  <a:lnTo>
                    <a:pt x="702273" y="2092510"/>
                  </a:lnTo>
                  <a:lnTo>
                    <a:pt x="698290" y="2094402"/>
                  </a:lnTo>
                  <a:cubicBezTo>
                    <a:pt x="630781" y="2111234"/>
                    <a:pt x="562410" y="2070152"/>
                    <a:pt x="545579" y="2002643"/>
                  </a:cubicBezTo>
                  <a:lnTo>
                    <a:pt x="536295" y="1965406"/>
                  </a:lnTo>
                  <a:lnTo>
                    <a:pt x="528721" y="1969004"/>
                  </a:lnTo>
                  <a:cubicBezTo>
                    <a:pt x="461212" y="1985836"/>
                    <a:pt x="392841" y="1944754"/>
                    <a:pt x="376010" y="1877245"/>
                  </a:cubicBezTo>
                  <a:lnTo>
                    <a:pt x="372469" y="1863045"/>
                  </a:lnTo>
                  <a:lnTo>
                    <a:pt x="341360" y="1860781"/>
                  </a:lnTo>
                  <a:cubicBezTo>
                    <a:pt x="294093" y="1847517"/>
                    <a:pt x="256970" y="1807108"/>
                    <a:pt x="250383" y="1755344"/>
                  </a:cubicBezTo>
                  <a:lnTo>
                    <a:pt x="249257" y="1746500"/>
                  </a:lnTo>
                  <a:lnTo>
                    <a:pt x="230299" y="1745452"/>
                  </a:lnTo>
                  <a:cubicBezTo>
                    <a:pt x="182807" y="1733015"/>
                    <a:pt x="144984" y="1693261"/>
                    <a:pt x="137495" y="1641620"/>
                  </a:cubicBezTo>
                  <a:lnTo>
                    <a:pt x="127145" y="1570250"/>
                  </a:lnTo>
                  <a:lnTo>
                    <a:pt x="112394" y="1566407"/>
                  </a:lnTo>
                  <a:cubicBezTo>
                    <a:pt x="68313" y="1544798"/>
                    <a:pt x="39125" y="1498332"/>
                    <a:pt x="42027" y="1446231"/>
                  </a:cubicBezTo>
                  <a:lnTo>
                    <a:pt x="47902" y="1340746"/>
                  </a:lnTo>
                  <a:lnTo>
                    <a:pt x="25307" y="1263736"/>
                  </a:lnTo>
                  <a:cubicBezTo>
                    <a:pt x="8728" y="1192690"/>
                    <a:pt x="0" y="1118958"/>
                    <a:pt x="0" y="1043347"/>
                  </a:cubicBezTo>
                  <a:cubicBezTo>
                    <a:pt x="0" y="467122"/>
                    <a:pt x="506918" y="0"/>
                    <a:pt x="1132233" y="0"/>
                  </a:cubicBezTo>
                  <a:cubicBezTo>
                    <a:pt x="943528" y="684696"/>
                    <a:pt x="943528" y="1401997"/>
                    <a:pt x="1132233" y="2086693"/>
                  </a:cubicBezTo>
                  <a:lnTo>
                    <a:pt x="1132233" y="2086694"/>
                  </a:lnTo>
                  <a:lnTo>
                    <a:pt x="1130430" y="2086610"/>
                  </a:lnTo>
                  <a:lnTo>
                    <a:pt x="1153466" y="2179004"/>
                  </a:lnTo>
                  <a:cubicBezTo>
                    <a:pt x="1161881" y="2212758"/>
                    <a:pt x="1155819" y="2246728"/>
                    <a:pt x="1139214" y="2274364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73A273CE-ED7D-4DBC-A8AD-7B6A7B53FB57}"/>
                </a:ext>
              </a:extLst>
            </p:cNvPr>
            <p:cNvGrpSpPr/>
            <p:nvPr/>
          </p:nvGrpSpPr>
          <p:grpSpPr>
            <a:xfrm rot="19800000">
              <a:off x="1237621" y="6903240"/>
              <a:ext cx="432359" cy="866853"/>
              <a:chOff x="1116619" y="6953172"/>
              <a:chExt cx="432359" cy="866853"/>
            </a:xfrm>
          </p:grpSpPr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6218ACE4-0389-4825-8C7D-1938179F74D8}"/>
                  </a:ext>
                </a:extLst>
              </p:cNvPr>
              <p:cNvGrpSpPr/>
              <p:nvPr/>
            </p:nvGrpSpPr>
            <p:grpSpPr>
              <a:xfrm>
                <a:off x="1116619" y="7227830"/>
                <a:ext cx="432359" cy="592195"/>
                <a:chOff x="3835062" y="4536303"/>
                <a:chExt cx="432359" cy="592195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24F6901B-53CE-4815-A413-F8F06CF093DB}"/>
                    </a:ext>
                  </a:extLst>
                </p:cNvPr>
                <p:cNvSpPr/>
                <p:nvPr/>
              </p:nvSpPr>
              <p:spPr>
                <a:xfrm>
                  <a:off x="3835062" y="4536303"/>
                  <a:ext cx="432359" cy="529357"/>
                </a:xfrm>
                <a:custGeom>
                  <a:avLst/>
                  <a:gdLst>
                    <a:gd name="connsiteX0" fmla="*/ 214470 w 432359"/>
                    <a:gd name="connsiteY0" fmla="*/ 0 h 529357"/>
                    <a:gd name="connsiteX1" fmla="*/ 288289 w 432359"/>
                    <a:gd name="connsiteY1" fmla="*/ 176192 h 529357"/>
                    <a:gd name="connsiteX2" fmla="*/ 282488 w 432359"/>
                    <a:gd name="connsiteY2" fmla="*/ 244774 h 529357"/>
                    <a:gd name="connsiteX3" fmla="*/ 280095 w 432359"/>
                    <a:gd name="connsiteY3" fmla="*/ 253245 h 529357"/>
                    <a:gd name="connsiteX4" fmla="*/ 305523 w 432359"/>
                    <a:gd name="connsiteY4" fmla="*/ 265742 h 529357"/>
                    <a:gd name="connsiteX5" fmla="*/ 317618 w 432359"/>
                    <a:gd name="connsiteY5" fmla="*/ 278818 h 529357"/>
                    <a:gd name="connsiteX6" fmla="*/ 345094 w 432359"/>
                    <a:gd name="connsiteY6" fmla="*/ 287967 h 529357"/>
                    <a:gd name="connsiteX7" fmla="*/ 407444 w 432359"/>
                    <a:gd name="connsiteY7" fmla="*/ 352718 h 529357"/>
                    <a:gd name="connsiteX8" fmla="*/ 405211 w 432359"/>
                    <a:gd name="connsiteY8" fmla="*/ 496487 h 529357"/>
                    <a:gd name="connsiteX9" fmla="*/ 308625 w 432359"/>
                    <a:gd name="connsiteY9" fmla="*/ 465231 h 529357"/>
                    <a:gd name="connsiteX10" fmla="*/ 284942 w 432359"/>
                    <a:gd name="connsiteY10" fmla="*/ 433675 h 529357"/>
                    <a:gd name="connsiteX11" fmla="*/ 282488 w 432359"/>
                    <a:gd name="connsiteY11" fmla="*/ 453996 h 529357"/>
                    <a:gd name="connsiteX12" fmla="*/ 214470 w 432359"/>
                    <a:gd name="connsiteY12" fmla="*/ 529357 h 529357"/>
                    <a:gd name="connsiteX13" fmla="*/ 146452 w 432359"/>
                    <a:gd name="connsiteY13" fmla="*/ 453996 h 529357"/>
                    <a:gd name="connsiteX14" fmla="*/ 144472 w 432359"/>
                    <a:gd name="connsiteY14" fmla="*/ 437597 h 529357"/>
                    <a:gd name="connsiteX15" fmla="*/ 123734 w 432359"/>
                    <a:gd name="connsiteY15" fmla="*/ 465229 h 529357"/>
                    <a:gd name="connsiteX16" fmla="*/ 27148 w 432359"/>
                    <a:gd name="connsiteY16" fmla="*/ 496485 h 529357"/>
                    <a:gd name="connsiteX17" fmla="*/ 24915 w 432359"/>
                    <a:gd name="connsiteY17" fmla="*/ 352716 h 529357"/>
                    <a:gd name="connsiteX18" fmla="*/ 87264 w 432359"/>
                    <a:gd name="connsiteY18" fmla="*/ 287965 h 529357"/>
                    <a:gd name="connsiteX19" fmla="*/ 109803 w 432359"/>
                    <a:gd name="connsiteY19" fmla="*/ 280461 h 529357"/>
                    <a:gd name="connsiteX20" fmla="*/ 123417 w 432359"/>
                    <a:gd name="connsiteY20" fmla="*/ 265742 h 529357"/>
                    <a:gd name="connsiteX21" fmla="*/ 148845 w 432359"/>
                    <a:gd name="connsiteY21" fmla="*/ 253245 h 529357"/>
                    <a:gd name="connsiteX22" fmla="*/ 146452 w 432359"/>
                    <a:gd name="connsiteY22" fmla="*/ 244774 h 529357"/>
                    <a:gd name="connsiteX23" fmla="*/ 140651 w 432359"/>
                    <a:gd name="connsiteY23" fmla="*/ 176192 h 529357"/>
                    <a:gd name="connsiteX24" fmla="*/ 214470 w 432359"/>
                    <a:gd name="connsiteY24" fmla="*/ 0 h 529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32359" h="529357">
                      <a:moveTo>
                        <a:pt x="214470" y="0"/>
                      </a:moveTo>
                      <a:cubicBezTo>
                        <a:pt x="255239" y="0"/>
                        <a:pt x="288289" y="78884"/>
                        <a:pt x="288289" y="176192"/>
                      </a:cubicBezTo>
                      <a:cubicBezTo>
                        <a:pt x="288289" y="200519"/>
                        <a:pt x="286224" y="223695"/>
                        <a:pt x="282488" y="244774"/>
                      </a:cubicBezTo>
                      <a:lnTo>
                        <a:pt x="280095" y="253245"/>
                      </a:lnTo>
                      <a:lnTo>
                        <a:pt x="305523" y="265742"/>
                      </a:lnTo>
                      <a:lnTo>
                        <a:pt x="317618" y="278818"/>
                      </a:lnTo>
                      <a:lnTo>
                        <a:pt x="345094" y="287967"/>
                      </a:lnTo>
                      <a:cubicBezTo>
                        <a:pt x="367828" y="300626"/>
                        <a:pt x="390407" y="323210"/>
                        <a:pt x="407444" y="352718"/>
                      </a:cubicBezTo>
                      <a:cubicBezTo>
                        <a:pt x="441518" y="411735"/>
                        <a:pt x="440518" y="476103"/>
                        <a:pt x="405211" y="496487"/>
                      </a:cubicBezTo>
                      <a:cubicBezTo>
                        <a:pt x="378730" y="511776"/>
                        <a:pt x="340473" y="497982"/>
                        <a:pt x="308625" y="465231"/>
                      </a:cubicBezTo>
                      <a:lnTo>
                        <a:pt x="284942" y="433675"/>
                      </a:lnTo>
                      <a:lnTo>
                        <a:pt x="282488" y="453996"/>
                      </a:lnTo>
                      <a:cubicBezTo>
                        <a:pt x="271282" y="498282"/>
                        <a:pt x="245047" y="529357"/>
                        <a:pt x="214470" y="529357"/>
                      </a:cubicBezTo>
                      <a:cubicBezTo>
                        <a:pt x="183893" y="529357"/>
                        <a:pt x="157659" y="498282"/>
                        <a:pt x="146452" y="453996"/>
                      </a:cubicBezTo>
                      <a:lnTo>
                        <a:pt x="144472" y="437597"/>
                      </a:lnTo>
                      <a:lnTo>
                        <a:pt x="123734" y="465229"/>
                      </a:lnTo>
                      <a:cubicBezTo>
                        <a:pt x="91886" y="497980"/>
                        <a:pt x="53629" y="511774"/>
                        <a:pt x="27148" y="496485"/>
                      </a:cubicBezTo>
                      <a:cubicBezTo>
                        <a:pt x="-8159" y="476101"/>
                        <a:pt x="-9159" y="411733"/>
                        <a:pt x="24915" y="352716"/>
                      </a:cubicBezTo>
                      <a:cubicBezTo>
                        <a:pt x="41951" y="323207"/>
                        <a:pt x="64531" y="300624"/>
                        <a:pt x="87264" y="287965"/>
                      </a:cubicBezTo>
                      <a:lnTo>
                        <a:pt x="109803" y="280461"/>
                      </a:lnTo>
                      <a:lnTo>
                        <a:pt x="123417" y="265742"/>
                      </a:lnTo>
                      <a:lnTo>
                        <a:pt x="148845" y="253245"/>
                      </a:lnTo>
                      <a:lnTo>
                        <a:pt x="146452" y="244774"/>
                      </a:lnTo>
                      <a:cubicBezTo>
                        <a:pt x="142717" y="223695"/>
                        <a:pt x="140651" y="200519"/>
                        <a:pt x="140651" y="176192"/>
                      </a:cubicBezTo>
                      <a:cubicBezTo>
                        <a:pt x="140651" y="78884"/>
                        <a:pt x="173701" y="0"/>
                        <a:pt x="21447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A1F7BC16-23B1-415A-A92B-7F6FE97A98CE}"/>
                    </a:ext>
                  </a:extLst>
                </p:cNvPr>
                <p:cNvSpPr/>
                <p:nvPr/>
              </p:nvSpPr>
              <p:spPr>
                <a:xfrm rot="900000">
                  <a:off x="3840780" y="4922089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AC0A1307-CD86-4223-8288-ABD649773B8D}"/>
                    </a:ext>
                  </a:extLst>
                </p:cNvPr>
                <p:cNvSpPr/>
                <p:nvPr/>
              </p:nvSpPr>
              <p:spPr>
                <a:xfrm rot="20700000" flipH="1">
                  <a:off x="4169268" y="4922091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4563D5E0-14DA-4D63-A9FE-E4110957E9E5}"/>
                    </a:ext>
                  </a:extLst>
                </p:cNvPr>
                <p:cNvSpPr/>
                <p:nvPr/>
              </p:nvSpPr>
              <p:spPr>
                <a:xfrm>
                  <a:off x="4003315" y="4951525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66B30B96-D3EA-4070-9E6D-1903D88905B3}"/>
                  </a:ext>
                </a:extLst>
              </p:cNvPr>
              <p:cNvSpPr/>
              <p:nvPr/>
            </p:nvSpPr>
            <p:spPr>
              <a:xfrm>
                <a:off x="1153224" y="6953172"/>
                <a:ext cx="320151" cy="441287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774F622E-8E8D-4433-8400-63A558B80708}"/>
                </a:ext>
              </a:extLst>
            </p:cNvPr>
            <p:cNvGrpSpPr/>
            <p:nvPr/>
          </p:nvGrpSpPr>
          <p:grpSpPr>
            <a:xfrm rot="1800000">
              <a:off x="257399" y="6903240"/>
              <a:ext cx="432359" cy="866853"/>
              <a:chOff x="426057" y="6953172"/>
              <a:chExt cx="432359" cy="866853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7C3A891D-F4D6-49BD-BD64-F5F676EAF900}"/>
                  </a:ext>
                </a:extLst>
              </p:cNvPr>
              <p:cNvGrpSpPr/>
              <p:nvPr/>
            </p:nvGrpSpPr>
            <p:grpSpPr>
              <a:xfrm>
                <a:off x="426057" y="7227830"/>
                <a:ext cx="432359" cy="592195"/>
                <a:chOff x="3835062" y="4536303"/>
                <a:chExt cx="432359" cy="592195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F5C6EAD1-AEF5-471C-8C93-A03585323E88}"/>
                    </a:ext>
                  </a:extLst>
                </p:cNvPr>
                <p:cNvSpPr/>
                <p:nvPr/>
              </p:nvSpPr>
              <p:spPr>
                <a:xfrm>
                  <a:off x="3835062" y="4536303"/>
                  <a:ext cx="432359" cy="529357"/>
                </a:xfrm>
                <a:custGeom>
                  <a:avLst/>
                  <a:gdLst>
                    <a:gd name="connsiteX0" fmla="*/ 214470 w 432359"/>
                    <a:gd name="connsiteY0" fmla="*/ 0 h 529357"/>
                    <a:gd name="connsiteX1" fmla="*/ 288289 w 432359"/>
                    <a:gd name="connsiteY1" fmla="*/ 176192 h 529357"/>
                    <a:gd name="connsiteX2" fmla="*/ 282488 w 432359"/>
                    <a:gd name="connsiteY2" fmla="*/ 244774 h 529357"/>
                    <a:gd name="connsiteX3" fmla="*/ 280095 w 432359"/>
                    <a:gd name="connsiteY3" fmla="*/ 253245 h 529357"/>
                    <a:gd name="connsiteX4" fmla="*/ 305523 w 432359"/>
                    <a:gd name="connsiteY4" fmla="*/ 265742 h 529357"/>
                    <a:gd name="connsiteX5" fmla="*/ 317618 w 432359"/>
                    <a:gd name="connsiteY5" fmla="*/ 278818 h 529357"/>
                    <a:gd name="connsiteX6" fmla="*/ 345094 w 432359"/>
                    <a:gd name="connsiteY6" fmla="*/ 287967 h 529357"/>
                    <a:gd name="connsiteX7" fmla="*/ 407444 w 432359"/>
                    <a:gd name="connsiteY7" fmla="*/ 352718 h 529357"/>
                    <a:gd name="connsiteX8" fmla="*/ 405211 w 432359"/>
                    <a:gd name="connsiteY8" fmla="*/ 496487 h 529357"/>
                    <a:gd name="connsiteX9" fmla="*/ 308625 w 432359"/>
                    <a:gd name="connsiteY9" fmla="*/ 465231 h 529357"/>
                    <a:gd name="connsiteX10" fmla="*/ 284942 w 432359"/>
                    <a:gd name="connsiteY10" fmla="*/ 433675 h 529357"/>
                    <a:gd name="connsiteX11" fmla="*/ 282488 w 432359"/>
                    <a:gd name="connsiteY11" fmla="*/ 453996 h 529357"/>
                    <a:gd name="connsiteX12" fmla="*/ 214470 w 432359"/>
                    <a:gd name="connsiteY12" fmla="*/ 529357 h 529357"/>
                    <a:gd name="connsiteX13" fmla="*/ 146452 w 432359"/>
                    <a:gd name="connsiteY13" fmla="*/ 453996 h 529357"/>
                    <a:gd name="connsiteX14" fmla="*/ 144472 w 432359"/>
                    <a:gd name="connsiteY14" fmla="*/ 437597 h 529357"/>
                    <a:gd name="connsiteX15" fmla="*/ 123734 w 432359"/>
                    <a:gd name="connsiteY15" fmla="*/ 465229 h 529357"/>
                    <a:gd name="connsiteX16" fmla="*/ 27148 w 432359"/>
                    <a:gd name="connsiteY16" fmla="*/ 496485 h 529357"/>
                    <a:gd name="connsiteX17" fmla="*/ 24915 w 432359"/>
                    <a:gd name="connsiteY17" fmla="*/ 352716 h 529357"/>
                    <a:gd name="connsiteX18" fmla="*/ 87264 w 432359"/>
                    <a:gd name="connsiteY18" fmla="*/ 287965 h 529357"/>
                    <a:gd name="connsiteX19" fmla="*/ 109803 w 432359"/>
                    <a:gd name="connsiteY19" fmla="*/ 280461 h 529357"/>
                    <a:gd name="connsiteX20" fmla="*/ 123417 w 432359"/>
                    <a:gd name="connsiteY20" fmla="*/ 265742 h 529357"/>
                    <a:gd name="connsiteX21" fmla="*/ 148845 w 432359"/>
                    <a:gd name="connsiteY21" fmla="*/ 253245 h 529357"/>
                    <a:gd name="connsiteX22" fmla="*/ 146452 w 432359"/>
                    <a:gd name="connsiteY22" fmla="*/ 244774 h 529357"/>
                    <a:gd name="connsiteX23" fmla="*/ 140651 w 432359"/>
                    <a:gd name="connsiteY23" fmla="*/ 176192 h 529357"/>
                    <a:gd name="connsiteX24" fmla="*/ 214470 w 432359"/>
                    <a:gd name="connsiteY24" fmla="*/ 0 h 529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32359" h="529357">
                      <a:moveTo>
                        <a:pt x="214470" y="0"/>
                      </a:moveTo>
                      <a:cubicBezTo>
                        <a:pt x="255239" y="0"/>
                        <a:pt x="288289" y="78884"/>
                        <a:pt x="288289" y="176192"/>
                      </a:cubicBezTo>
                      <a:cubicBezTo>
                        <a:pt x="288289" y="200519"/>
                        <a:pt x="286224" y="223695"/>
                        <a:pt x="282488" y="244774"/>
                      </a:cubicBezTo>
                      <a:lnTo>
                        <a:pt x="280095" y="253245"/>
                      </a:lnTo>
                      <a:lnTo>
                        <a:pt x="305523" y="265742"/>
                      </a:lnTo>
                      <a:lnTo>
                        <a:pt x="317618" y="278818"/>
                      </a:lnTo>
                      <a:lnTo>
                        <a:pt x="345094" y="287967"/>
                      </a:lnTo>
                      <a:cubicBezTo>
                        <a:pt x="367828" y="300626"/>
                        <a:pt x="390407" y="323210"/>
                        <a:pt x="407444" y="352718"/>
                      </a:cubicBezTo>
                      <a:cubicBezTo>
                        <a:pt x="441518" y="411735"/>
                        <a:pt x="440518" y="476103"/>
                        <a:pt x="405211" y="496487"/>
                      </a:cubicBezTo>
                      <a:cubicBezTo>
                        <a:pt x="378730" y="511776"/>
                        <a:pt x="340473" y="497982"/>
                        <a:pt x="308625" y="465231"/>
                      </a:cubicBezTo>
                      <a:lnTo>
                        <a:pt x="284942" y="433675"/>
                      </a:lnTo>
                      <a:lnTo>
                        <a:pt x="282488" y="453996"/>
                      </a:lnTo>
                      <a:cubicBezTo>
                        <a:pt x="271282" y="498282"/>
                        <a:pt x="245047" y="529357"/>
                        <a:pt x="214470" y="529357"/>
                      </a:cubicBezTo>
                      <a:cubicBezTo>
                        <a:pt x="183893" y="529357"/>
                        <a:pt x="157659" y="498282"/>
                        <a:pt x="146452" y="453996"/>
                      </a:cubicBezTo>
                      <a:lnTo>
                        <a:pt x="144472" y="437597"/>
                      </a:lnTo>
                      <a:lnTo>
                        <a:pt x="123734" y="465229"/>
                      </a:lnTo>
                      <a:cubicBezTo>
                        <a:pt x="91886" y="497980"/>
                        <a:pt x="53629" y="511774"/>
                        <a:pt x="27148" y="496485"/>
                      </a:cubicBezTo>
                      <a:cubicBezTo>
                        <a:pt x="-8159" y="476101"/>
                        <a:pt x="-9159" y="411733"/>
                        <a:pt x="24915" y="352716"/>
                      </a:cubicBezTo>
                      <a:cubicBezTo>
                        <a:pt x="41951" y="323207"/>
                        <a:pt x="64531" y="300624"/>
                        <a:pt x="87264" y="287965"/>
                      </a:cubicBezTo>
                      <a:lnTo>
                        <a:pt x="109803" y="280461"/>
                      </a:lnTo>
                      <a:lnTo>
                        <a:pt x="123417" y="265742"/>
                      </a:lnTo>
                      <a:lnTo>
                        <a:pt x="148845" y="253245"/>
                      </a:lnTo>
                      <a:lnTo>
                        <a:pt x="146452" y="244774"/>
                      </a:lnTo>
                      <a:cubicBezTo>
                        <a:pt x="142717" y="223695"/>
                        <a:pt x="140651" y="200519"/>
                        <a:pt x="140651" y="176192"/>
                      </a:cubicBezTo>
                      <a:cubicBezTo>
                        <a:pt x="140651" y="78884"/>
                        <a:pt x="173701" y="0"/>
                        <a:pt x="21447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1834378F-623C-4E5C-92A5-D394E543EF4E}"/>
                    </a:ext>
                  </a:extLst>
                </p:cNvPr>
                <p:cNvSpPr/>
                <p:nvPr/>
              </p:nvSpPr>
              <p:spPr>
                <a:xfrm rot="900000">
                  <a:off x="3840780" y="4922089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73DCFDC7-CAE2-4640-9D63-2A734E8E1C26}"/>
                    </a:ext>
                  </a:extLst>
                </p:cNvPr>
                <p:cNvSpPr/>
                <p:nvPr/>
              </p:nvSpPr>
              <p:spPr>
                <a:xfrm rot="20700000" flipH="1">
                  <a:off x="4169268" y="4922091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9630D3AA-0D23-4343-807C-C2612285BE2E}"/>
                    </a:ext>
                  </a:extLst>
                </p:cNvPr>
                <p:cNvSpPr/>
                <p:nvPr/>
              </p:nvSpPr>
              <p:spPr>
                <a:xfrm>
                  <a:off x="4003315" y="4951525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EDB3D144-C6C0-414A-90A7-E5FA41D2A08E}"/>
                  </a:ext>
                </a:extLst>
              </p:cNvPr>
              <p:cNvSpPr/>
              <p:nvPr/>
            </p:nvSpPr>
            <p:spPr>
              <a:xfrm>
                <a:off x="505524" y="6953172"/>
                <a:ext cx="320151" cy="441287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3" name="楕円 122">
              <a:extLst>
                <a:ext uri="{FF2B5EF4-FFF2-40B4-BE49-F238E27FC236}">
                  <a16:creationId xmlns:a16="http://schemas.microsoft.com/office/drawing/2014/main" id="{653D3BC2-98CD-4583-B765-1FE62BCECBA4}"/>
                </a:ext>
              </a:extLst>
            </p:cNvPr>
            <p:cNvSpPr/>
            <p:nvPr/>
          </p:nvSpPr>
          <p:spPr>
            <a:xfrm>
              <a:off x="293115" y="5588343"/>
              <a:ext cx="1344632" cy="1751180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E8D6664E-229A-409A-B4AF-54C32EAAEF91}"/>
                </a:ext>
              </a:extLst>
            </p:cNvPr>
            <p:cNvSpPr/>
            <p:nvPr/>
          </p:nvSpPr>
          <p:spPr>
            <a:xfrm>
              <a:off x="62373" y="4654996"/>
              <a:ext cx="1806116" cy="1806116"/>
            </a:xfrm>
            <a:prstGeom prst="ellipse">
              <a:avLst/>
            </a:pr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D90DF905-BB44-4332-B8DB-D1887B5F20DF}"/>
                </a:ext>
              </a:extLst>
            </p:cNvPr>
            <p:cNvSpPr/>
            <p:nvPr/>
          </p:nvSpPr>
          <p:spPr>
            <a:xfrm>
              <a:off x="578865" y="5381341"/>
              <a:ext cx="773132" cy="1190858"/>
            </a:xfrm>
            <a:prstGeom prst="ellipse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09B3C91E-0B01-4B6C-9254-2B8432746E1F}"/>
                </a:ext>
              </a:extLst>
            </p:cNvPr>
            <p:cNvSpPr/>
            <p:nvPr/>
          </p:nvSpPr>
          <p:spPr>
            <a:xfrm>
              <a:off x="613266" y="5381341"/>
              <a:ext cx="704330" cy="352245"/>
            </a:xfrm>
            <a:custGeom>
              <a:avLst/>
              <a:gdLst>
                <a:gd name="connsiteX0" fmla="*/ 352165 w 704330"/>
                <a:gd name="connsiteY0" fmla="*/ 0 h 352245"/>
                <a:gd name="connsiteX1" fmla="*/ 672712 w 704330"/>
                <a:gd name="connsiteY1" fmla="*/ 262519 h 352245"/>
                <a:gd name="connsiteX2" fmla="*/ 704330 w 704330"/>
                <a:gd name="connsiteY2" fmla="*/ 352245 h 352245"/>
                <a:gd name="connsiteX3" fmla="*/ 611389 w 704330"/>
                <a:gd name="connsiteY3" fmla="*/ 307142 h 352245"/>
                <a:gd name="connsiteX4" fmla="*/ 352165 w 704330"/>
                <a:gd name="connsiteY4" fmla="*/ 260350 h 352245"/>
                <a:gd name="connsiteX5" fmla="*/ 92941 w 704330"/>
                <a:gd name="connsiteY5" fmla="*/ 307142 h 352245"/>
                <a:gd name="connsiteX6" fmla="*/ 0 w 704330"/>
                <a:gd name="connsiteY6" fmla="*/ 352245 h 352245"/>
                <a:gd name="connsiteX7" fmla="*/ 31618 w 704330"/>
                <a:gd name="connsiteY7" fmla="*/ 262519 h 352245"/>
                <a:gd name="connsiteX8" fmla="*/ 352165 w 704330"/>
                <a:gd name="connsiteY8" fmla="*/ 0 h 352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4330" h="352245">
                  <a:moveTo>
                    <a:pt x="352165" y="0"/>
                  </a:moveTo>
                  <a:cubicBezTo>
                    <a:pt x="485600" y="0"/>
                    <a:pt x="603243" y="104134"/>
                    <a:pt x="672712" y="262519"/>
                  </a:cubicBezTo>
                  <a:lnTo>
                    <a:pt x="704330" y="352245"/>
                  </a:lnTo>
                  <a:lnTo>
                    <a:pt x="611389" y="307142"/>
                  </a:lnTo>
                  <a:cubicBezTo>
                    <a:pt x="531714" y="277012"/>
                    <a:pt x="444116" y="260350"/>
                    <a:pt x="352165" y="260350"/>
                  </a:cubicBezTo>
                  <a:cubicBezTo>
                    <a:pt x="260214" y="260350"/>
                    <a:pt x="172616" y="277012"/>
                    <a:pt x="92941" y="307142"/>
                  </a:cubicBezTo>
                  <a:lnTo>
                    <a:pt x="0" y="352245"/>
                  </a:lnTo>
                  <a:lnTo>
                    <a:pt x="31618" y="262519"/>
                  </a:lnTo>
                  <a:cubicBezTo>
                    <a:pt x="101087" y="104134"/>
                    <a:pt x="218731" y="0"/>
                    <a:pt x="35216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6D03C443-16B3-4DD6-B187-B68E81BBBE93}"/>
                </a:ext>
              </a:extLst>
            </p:cNvPr>
            <p:cNvSpPr/>
            <p:nvPr/>
          </p:nvSpPr>
          <p:spPr>
            <a:xfrm>
              <a:off x="775918" y="5496908"/>
              <a:ext cx="99514" cy="9951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B5F1AD8C-5EBE-422A-AC3A-D431303B62EC}"/>
                </a:ext>
              </a:extLst>
            </p:cNvPr>
            <p:cNvSpPr/>
            <p:nvPr/>
          </p:nvSpPr>
          <p:spPr>
            <a:xfrm>
              <a:off x="1064049" y="5496908"/>
              <a:ext cx="99514" cy="99514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CF7F011D-51D2-4EBC-AEC3-90EC60D0BFBB}"/>
                </a:ext>
              </a:extLst>
            </p:cNvPr>
            <p:cNvSpPr/>
            <p:nvPr/>
          </p:nvSpPr>
          <p:spPr>
            <a:xfrm>
              <a:off x="260059" y="4992668"/>
              <a:ext cx="266438" cy="150212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266735A2-AAEA-4A3B-8062-F8FA73836308}"/>
                </a:ext>
              </a:extLst>
            </p:cNvPr>
            <p:cNvSpPr/>
            <p:nvPr/>
          </p:nvSpPr>
          <p:spPr>
            <a:xfrm>
              <a:off x="1415759" y="4992668"/>
              <a:ext cx="266438" cy="150212"/>
            </a:xfrm>
            <a:prstGeom prst="ellips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F63E7497-EAF4-427B-A3D1-5723D6DB775A}"/>
                </a:ext>
              </a:extLst>
            </p:cNvPr>
            <p:cNvSpPr/>
            <p:nvPr/>
          </p:nvSpPr>
          <p:spPr>
            <a:xfrm>
              <a:off x="671089" y="4375799"/>
              <a:ext cx="588484" cy="513482"/>
            </a:xfrm>
            <a:prstGeom prst="roundRect">
              <a:avLst>
                <a:gd name="adj" fmla="val 42857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D78C9F36-282E-4D95-9B17-330A824BB62B}"/>
                </a:ext>
              </a:extLst>
            </p:cNvPr>
            <p:cNvGrpSpPr/>
            <p:nvPr/>
          </p:nvGrpSpPr>
          <p:grpSpPr>
            <a:xfrm>
              <a:off x="1589773" y="4428958"/>
              <a:ext cx="163057" cy="395579"/>
              <a:chOff x="2432050" y="2294664"/>
              <a:chExt cx="163057" cy="395579"/>
            </a:xfrm>
            <a:solidFill>
              <a:srgbClr val="FF0000"/>
            </a:solidFill>
          </p:grpSpPr>
          <p:sp>
            <p:nvSpPr>
              <p:cNvPr id="136" name="四角形: 上の 2 つの角を丸める 135">
                <a:extLst>
                  <a:ext uri="{FF2B5EF4-FFF2-40B4-BE49-F238E27FC236}">
                    <a16:creationId xmlns:a16="http://schemas.microsoft.com/office/drawing/2014/main" id="{88C51672-D9DD-4258-92F3-CE21869E13C5}"/>
                  </a:ext>
                </a:extLst>
              </p:cNvPr>
              <p:cNvSpPr/>
              <p:nvPr/>
            </p:nvSpPr>
            <p:spPr>
              <a:xfrm>
                <a:off x="2432050" y="2498246"/>
                <a:ext cx="163057" cy="1919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8E20C6C2-D037-4334-AD5B-1AD9C1B04A13}"/>
                  </a:ext>
                </a:extLst>
              </p:cNvPr>
              <p:cNvSpPr/>
              <p:nvPr/>
            </p:nvSpPr>
            <p:spPr>
              <a:xfrm>
                <a:off x="2490719" y="2294664"/>
                <a:ext cx="45720" cy="191997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9A5BA023-9E79-4A79-BBF4-D1BC8FF54DEA}"/>
                  </a:ext>
                </a:extLst>
              </p:cNvPr>
              <p:cNvSpPr/>
              <p:nvPr/>
            </p:nvSpPr>
            <p:spPr>
              <a:xfrm>
                <a:off x="2460169" y="2452619"/>
                <a:ext cx="106820" cy="6808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3" name="ひし形 132">
              <a:extLst>
                <a:ext uri="{FF2B5EF4-FFF2-40B4-BE49-F238E27FC236}">
                  <a16:creationId xmlns:a16="http://schemas.microsoft.com/office/drawing/2014/main" id="{98B10A95-AA7C-4B1D-994F-D273283AB933}"/>
                </a:ext>
              </a:extLst>
            </p:cNvPr>
            <p:cNvSpPr/>
            <p:nvPr/>
          </p:nvSpPr>
          <p:spPr>
            <a:xfrm>
              <a:off x="196559" y="4120115"/>
              <a:ext cx="1549138" cy="589752"/>
            </a:xfrm>
            <a:prstGeom prst="diamond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D265244D-81EC-4B82-8368-DF1BDDC3D8F8}"/>
                </a:ext>
              </a:extLst>
            </p:cNvPr>
            <p:cNvSpPr/>
            <p:nvPr/>
          </p:nvSpPr>
          <p:spPr>
            <a:xfrm>
              <a:off x="175708" y="5271346"/>
              <a:ext cx="414289" cy="207145"/>
            </a:xfrm>
            <a:custGeom>
              <a:avLst/>
              <a:gdLst>
                <a:gd name="connsiteX0" fmla="*/ 405022 w 810044"/>
                <a:gd name="connsiteY0" fmla="*/ 0 h 405022"/>
                <a:gd name="connsiteX1" fmla="*/ 810044 w 810044"/>
                <a:gd name="connsiteY1" fmla="*/ 405022 h 405022"/>
                <a:gd name="connsiteX2" fmla="*/ 607532 w 810044"/>
                <a:gd name="connsiteY2" fmla="*/ 405022 h 405022"/>
                <a:gd name="connsiteX3" fmla="*/ 405021 w 810044"/>
                <a:gd name="connsiteY3" fmla="*/ 202511 h 405022"/>
                <a:gd name="connsiteX4" fmla="*/ 202510 w 810044"/>
                <a:gd name="connsiteY4" fmla="*/ 405022 h 405022"/>
                <a:gd name="connsiteX5" fmla="*/ 0 w 810044"/>
                <a:gd name="connsiteY5" fmla="*/ 405022 h 405022"/>
                <a:gd name="connsiteX6" fmla="*/ 405022 w 810044"/>
                <a:gd name="connsiteY6" fmla="*/ 0 h 40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0044" h="405022">
                  <a:moveTo>
                    <a:pt x="405022" y="0"/>
                  </a:moveTo>
                  <a:cubicBezTo>
                    <a:pt x="628709" y="0"/>
                    <a:pt x="810044" y="181335"/>
                    <a:pt x="810044" y="405022"/>
                  </a:cubicBezTo>
                  <a:lnTo>
                    <a:pt x="607532" y="405022"/>
                  </a:lnTo>
                  <a:cubicBezTo>
                    <a:pt x="607532" y="293178"/>
                    <a:pt x="516865" y="202511"/>
                    <a:pt x="405021" y="202511"/>
                  </a:cubicBezTo>
                  <a:cubicBezTo>
                    <a:pt x="293177" y="202511"/>
                    <a:pt x="202510" y="293178"/>
                    <a:pt x="202510" y="405022"/>
                  </a:cubicBezTo>
                  <a:lnTo>
                    <a:pt x="0" y="405022"/>
                  </a:lnTo>
                  <a:cubicBezTo>
                    <a:pt x="0" y="181335"/>
                    <a:pt x="181335" y="0"/>
                    <a:pt x="405022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72CC7961-EA1E-4048-B6E2-5E604E637914}"/>
                </a:ext>
              </a:extLst>
            </p:cNvPr>
            <p:cNvSpPr/>
            <p:nvPr/>
          </p:nvSpPr>
          <p:spPr>
            <a:xfrm>
              <a:off x="1361570" y="5271346"/>
              <a:ext cx="414289" cy="207145"/>
            </a:xfrm>
            <a:custGeom>
              <a:avLst/>
              <a:gdLst>
                <a:gd name="connsiteX0" fmla="*/ 405022 w 810044"/>
                <a:gd name="connsiteY0" fmla="*/ 0 h 405022"/>
                <a:gd name="connsiteX1" fmla="*/ 810044 w 810044"/>
                <a:gd name="connsiteY1" fmla="*/ 405022 h 405022"/>
                <a:gd name="connsiteX2" fmla="*/ 607532 w 810044"/>
                <a:gd name="connsiteY2" fmla="*/ 405022 h 405022"/>
                <a:gd name="connsiteX3" fmla="*/ 405021 w 810044"/>
                <a:gd name="connsiteY3" fmla="*/ 202511 h 405022"/>
                <a:gd name="connsiteX4" fmla="*/ 202510 w 810044"/>
                <a:gd name="connsiteY4" fmla="*/ 405022 h 405022"/>
                <a:gd name="connsiteX5" fmla="*/ 0 w 810044"/>
                <a:gd name="connsiteY5" fmla="*/ 405022 h 405022"/>
                <a:gd name="connsiteX6" fmla="*/ 405022 w 810044"/>
                <a:gd name="connsiteY6" fmla="*/ 0 h 40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0044" h="405022">
                  <a:moveTo>
                    <a:pt x="405022" y="0"/>
                  </a:moveTo>
                  <a:cubicBezTo>
                    <a:pt x="628709" y="0"/>
                    <a:pt x="810044" y="181335"/>
                    <a:pt x="810044" y="405022"/>
                  </a:cubicBezTo>
                  <a:lnTo>
                    <a:pt x="607532" y="405022"/>
                  </a:lnTo>
                  <a:cubicBezTo>
                    <a:pt x="607532" y="293178"/>
                    <a:pt x="516865" y="202511"/>
                    <a:pt x="405021" y="202511"/>
                  </a:cubicBezTo>
                  <a:cubicBezTo>
                    <a:pt x="293177" y="202511"/>
                    <a:pt x="202510" y="293178"/>
                    <a:pt x="202510" y="405022"/>
                  </a:cubicBezTo>
                  <a:lnTo>
                    <a:pt x="0" y="405022"/>
                  </a:lnTo>
                  <a:cubicBezTo>
                    <a:pt x="0" y="181335"/>
                    <a:pt x="181335" y="0"/>
                    <a:pt x="405022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FF94C3E8-21C1-4C96-8F74-872CB9CE6388}"/>
              </a:ext>
            </a:extLst>
          </p:cNvPr>
          <p:cNvGrpSpPr/>
          <p:nvPr/>
        </p:nvGrpSpPr>
        <p:grpSpPr>
          <a:xfrm>
            <a:off x="4321359" y="3861079"/>
            <a:ext cx="1263282" cy="2503857"/>
            <a:chOff x="3803964" y="4085190"/>
            <a:chExt cx="1866732" cy="3699910"/>
          </a:xfrm>
        </p:grpSpPr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8C0C2CF4-101B-411F-BC61-0A1AFCD3C12B}"/>
                </a:ext>
              </a:extLst>
            </p:cNvPr>
            <p:cNvGrpSpPr/>
            <p:nvPr/>
          </p:nvGrpSpPr>
          <p:grpSpPr>
            <a:xfrm>
              <a:off x="4197957" y="7192905"/>
              <a:ext cx="432359" cy="592195"/>
              <a:chOff x="3835062" y="4536303"/>
              <a:chExt cx="432359" cy="592195"/>
            </a:xfrm>
            <a:solidFill>
              <a:schemeClr val="bg1">
                <a:lumMod val="95000"/>
              </a:schemeClr>
            </a:solidFill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2D2427E5-F1CF-4BFC-A725-B11AE212B667}"/>
                  </a:ext>
                </a:extLst>
              </p:cNvPr>
              <p:cNvSpPr/>
              <p:nvPr/>
            </p:nvSpPr>
            <p:spPr>
              <a:xfrm>
                <a:off x="3835062" y="4536303"/>
                <a:ext cx="432359" cy="529357"/>
              </a:xfrm>
              <a:custGeom>
                <a:avLst/>
                <a:gdLst>
                  <a:gd name="connsiteX0" fmla="*/ 214470 w 432359"/>
                  <a:gd name="connsiteY0" fmla="*/ 0 h 529357"/>
                  <a:gd name="connsiteX1" fmla="*/ 288289 w 432359"/>
                  <a:gd name="connsiteY1" fmla="*/ 176192 h 529357"/>
                  <a:gd name="connsiteX2" fmla="*/ 282488 w 432359"/>
                  <a:gd name="connsiteY2" fmla="*/ 244774 h 529357"/>
                  <a:gd name="connsiteX3" fmla="*/ 280095 w 432359"/>
                  <a:gd name="connsiteY3" fmla="*/ 253245 h 529357"/>
                  <a:gd name="connsiteX4" fmla="*/ 305523 w 432359"/>
                  <a:gd name="connsiteY4" fmla="*/ 265742 h 529357"/>
                  <a:gd name="connsiteX5" fmla="*/ 317618 w 432359"/>
                  <a:gd name="connsiteY5" fmla="*/ 278818 h 529357"/>
                  <a:gd name="connsiteX6" fmla="*/ 345094 w 432359"/>
                  <a:gd name="connsiteY6" fmla="*/ 287967 h 529357"/>
                  <a:gd name="connsiteX7" fmla="*/ 407444 w 432359"/>
                  <a:gd name="connsiteY7" fmla="*/ 352718 h 529357"/>
                  <a:gd name="connsiteX8" fmla="*/ 405211 w 432359"/>
                  <a:gd name="connsiteY8" fmla="*/ 496487 h 529357"/>
                  <a:gd name="connsiteX9" fmla="*/ 308625 w 432359"/>
                  <a:gd name="connsiteY9" fmla="*/ 465231 h 529357"/>
                  <a:gd name="connsiteX10" fmla="*/ 284942 w 432359"/>
                  <a:gd name="connsiteY10" fmla="*/ 433675 h 529357"/>
                  <a:gd name="connsiteX11" fmla="*/ 282488 w 432359"/>
                  <a:gd name="connsiteY11" fmla="*/ 453996 h 529357"/>
                  <a:gd name="connsiteX12" fmla="*/ 214470 w 432359"/>
                  <a:gd name="connsiteY12" fmla="*/ 529357 h 529357"/>
                  <a:gd name="connsiteX13" fmla="*/ 146452 w 432359"/>
                  <a:gd name="connsiteY13" fmla="*/ 453996 h 529357"/>
                  <a:gd name="connsiteX14" fmla="*/ 144472 w 432359"/>
                  <a:gd name="connsiteY14" fmla="*/ 437597 h 529357"/>
                  <a:gd name="connsiteX15" fmla="*/ 123734 w 432359"/>
                  <a:gd name="connsiteY15" fmla="*/ 465229 h 529357"/>
                  <a:gd name="connsiteX16" fmla="*/ 27148 w 432359"/>
                  <a:gd name="connsiteY16" fmla="*/ 496485 h 529357"/>
                  <a:gd name="connsiteX17" fmla="*/ 24915 w 432359"/>
                  <a:gd name="connsiteY17" fmla="*/ 352716 h 529357"/>
                  <a:gd name="connsiteX18" fmla="*/ 87264 w 432359"/>
                  <a:gd name="connsiteY18" fmla="*/ 287965 h 529357"/>
                  <a:gd name="connsiteX19" fmla="*/ 109803 w 432359"/>
                  <a:gd name="connsiteY19" fmla="*/ 280461 h 529357"/>
                  <a:gd name="connsiteX20" fmla="*/ 123417 w 432359"/>
                  <a:gd name="connsiteY20" fmla="*/ 265742 h 529357"/>
                  <a:gd name="connsiteX21" fmla="*/ 148845 w 432359"/>
                  <a:gd name="connsiteY21" fmla="*/ 253245 h 529357"/>
                  <a:gd name="connsiteX22" fmla="*/ 146452 w 432359"/>
                  <a:gd name="connsiteY22" fmla="*/ 244774 h 529357"/>
                  <a:gd name="connsiteX23" fmla="*/ 140651 w 432359"/>
                  <a:gd name="connsiteY23" fmla="*/ 176192 h 529357"/>
                  <a:gd name="connsiteX24" fmla="*/ 214470 w 432359"/>
                  <a:gd name="connsiteY24" fmla="*/ 0 h 52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32359" h="529357">
                    <a:moveTo>
                      <a:pt x="214470" y="0"/>
                    </a:moveTo>
                    <a:cubicBezTo>
                      <a:pt x="255239" y="0"/>
                      <a:pt x="288289" y="78884"/>
                      <a:pt x="288289" y="176192"/>
                    </a:cubicBezTo>
                    <a:cubicBezTo>
                      <a:pt x="288289" y="200519"/>
                      <a:pt x="286224" y="223695"/>
                      <a:pt x="282488" y="244774"/>
                    </a:cubicBezTo>
                    <a:lnTo>
                      <a:pt x="280095" y="253245"/>
                    </a:lnTo>
                    <a:lnTo>
                      <a:pt x="305523" y="265742"/>
                    </a:lnTo>
                    <a:lnTo>
                      <a:pt x="317618" y="278818"/>
                    </a:lnTo>
                    <a:lnTo>
                      <a:pt x="345094" y="287967"/>
                    </a:lnTo>
                    <a:cubicBezTo>
                      <a:pt x="367828" y="300626"/>
                      <a:pt x="390407" y="323210"/>
                      <a:pt x="407444" y="352718"/>
                    </a:cubicBezTo>
                    <a:cubicBezTo>
                      <a:pt x="441518" y="411735"/>
                      <a:pt x="440518" y="476103"/>
                      <a:pt x="405211" y="496487"/>
                    </a:cubicBezTo>
                    <a:cubicBezTo>
                      <a:pt x="378730" y="511776"/>
                      <a:pt x="340473" y="497982"/>
                      <a:pt x="308625" y="465231"/>
                    </a:cubicBezTo>
                    <a:lnTo>
                      <a:pt x="284942" y="433675"/>
                    </a:lnTo>
                    <a:lnTo>
                      <a:pt x="282488" y="453996"/>
                    </a:lnTo>
                    <a:cubicBezTo>
                      <a:pt x="271282" y="498282"/>
                      <a:pt x="245047" y="529357"/>
                      <a:pt x="214470" y="529357"/>
                    </a:cubicBezTo>
                    <a:cubicBezTo>
                      <a:pt x="183893" y="529357"/>
                      <a:pt x="157659" y="498282"/>
                      <a:pt x="146452" y="453996"/>
                    </a:cubicBezTo>
                    <a:lnTo>
                      <a:pt x="144472" y="437597"/>
                    </a:lnTo>
                    <a:lnTo>
                      <a:pt x="123734" y="465229"/>
                    </a:lnTo>
                    <a:cubicBezTo>
                      <a:pt x="91886" y="497980"/>
                      <a:pt x="53629" y="511774"/>
                      <a:pt x="27148" y="496485"/>
                    </a:cubicBezTo>
                    <a:cubicBezTo>
                      <a:pt x="-8159" y="476101"/>
                      <a:pt x="-9159" y="411733"/>
                      <a:pt x="24915" y="352716"/>
                    </a:cubicBezTo>
                    <a:cubicBezTo>
                      <a:pt x="41951" y="323207"/>
                      <a:pt x="64531" y="300624"/>
                      <a:pt x="87264" y="287965"/>
                    </a:cubicBezTo>
                    <a:lnTo>
                      <a:pt x="109803" y="280461"/>
                    </a:lnTo>
                    <a:lnTo>
                      <a:pt x="123417" y="265742"/>
                    </a:lnTo>
                    <a:lnTo>
                      <a:pt x="148845" y="253245"/>
                    </a:lnTo>
                    <a:lnTo>
                      <a:pt x="146452" y="244774"/>
                    </a:lnTo>
                    <a:cubicBezTo>
                      <a:pt x="142717" y="223695"/>
                      <a:pt x="140651" y="200519"/>
                      <a:pt x="140651" y="176192"/>
                    </a:cubicBezTo>
                    <a:cubicBezTo>
                      <a:pt x="140651" y="78884"/>
                      <a:pt x="173701" y="0"/>
                      <a:pt x="21447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87E6B493-B940-4A4E-BEE8-FE43491722B4}"/>
                  </a:ext>
                </a:extLst>
              </p:cNvPr>
              <p:cNvSpPr/>
              <p:nvPr/>
            </p:nvSpPr>
            <p:spPr>
              <a:xfrm rot="900000">
                <a:off x="3840780" y="4922089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A0999BD5-D8F5-48B8-8814-661E77873A73}"/>
                  </a:ext>
                </a:extLst>
              </p:cNvPr>
              <p:cNvSpPr/>
              <p:nvPr/>
            </p:nvSpPr>
            <p:spPr>
              <a:xfrm rot="20700000" flipH="1">
                <a:off x="4169268" y="4922091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5CADF451-E651-41D8-8381-CD92672C3D7D}"/>
                  </a:ext>
                </a:extLst>
              </p:cNvPr>
              <p:cNvSpPr/>
              <p:nvPr/>
            </p:nvSpPr>
            <p:spPr>
              <a:xfrm>
                <a:off x="4003315" y="4951525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4C46CD3F-8B83-4B13-A692-5768AB7163F8}"/>
                </a:ext>
              </a:extLst>
            </p:cNvPr>
            <p:cNvGrpSpPr/>
            <p:nvPr/>
          </p:nvGrpSpPr>
          <p:grpSpPr>
            <a:xfrm>
              <a:off x="4888519" y="7192905"/>
              <a:ext cx="432359" cy="592195"/>
              <a:chOff x="3835062" y="4536303"/>
              <a:chExt cx="432359" cy="592195"/>
            </a:xfrm>
            <a:solidFill>
              <a:schemeClr val="bg1">
                <a:lumMod val="95000"/>
              </a:schemeClr>
            </a:solidFill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CE1E7606-A982-4F80-B314-C4404F10EB2F}"/>
                  </a:ext>
                </a:extLst>
              </p:cNvPr>
              <p:cNvSpPr/>
              <p:nvPr/>
            </p:nvSpPr>
            <p:spPr>
              <a:xfrm>
                <a:off x="3835062" y="4536303"/>
                <a:ext cx="432359" cy="529357"/>
              </a:xfrm>
              <a:custGeom>
                <a:avLst/>
                <a:gdLst>
                  <a:gd name="connsiteX0" fmla="*/ 214470 w 432359"/>
                  <a:gd name="connsiteY0" fmla="*/ 0 h 529357"/>
                  <a:gd name="connsiteX1" fmla="*/ 288289 w 432359"/>
                  <a:gd name="connsiteY1" fmla="*/ 176192 h 529357"/>
                  <a:gd name="connsiteX2" fmla="*/ 282488 w 432359"/>
                  <a:gd name="connsiteY2" fmla="*/ 244774 h 529357"/>
                  <a:gd name="connsiteX3" fmla="*/ 280095 w 432359"/>
                  <a:gd name="connsiteY3" fmla="*/ 253245 h 529357"/>
                  <a:gd name="connsiteX4" fmla="*/ 305523 w 432359"/>
                  <a:gd name="connsiteY4" fmla="*/ 265742 h 529357"/>
                  <a:gd name="connsiteX5" fmla="*/ 317618 w 432359"/>
                  <a:gd name="connsiteY5" fmla="*/ 278818 h 529357"/>
                  <a:gd name="connsiteX6" fmla="*/ 345094 w 432359"/>
                  <a:gd name="connsiteY6" fmla="*/ 287967 h 529357"/>
                  <a:gd name="connsiteX7" fmla="*/ 407444 w 432359"/>
                  <a:gd name="connsiteY7" fmla="*/ 352718 h 529357"/>
                  <a:gd name="connsiteX8" fmla="*/ 405211 w 432359"/>
                  <a:gd name="connsiteY8" fmla="*/ 496487 h 529357"/>
                  <a:gd name="connsiteX9" fmla="*/ 308625 w 432359"/>
                  <a:gd name="connsiteY9" fmla="*/ 465231 h 529357"/>
                  <a:gd name="connsiteX10" fmla="*/ 284942 w 432359"/>
                  <a:gd name="connsiteY10" fmla="*/ 433675 h 529357"/>
                  <a:gd name="connsiteX11" fmla="*/ 282488 w 432359"/>
                  <a:gd name="connsiteY11" fmla="*/ 453996 h 529357"/>
                  <a:gd name="connsiteX12" fmla="*/ 214470 w 432359"/>
                  <a:gd name="connsiteY12" fmla="*/ 529357 h 529357"/>
                  <a:gd name="connsiteX13" fmla="*/ 146452 w 432359"/>
                  <a:gd name="connsiteY13" fmla="*/ 453996 h 529357"/>
                  <a:gd name="connsiteX14" fmla="*/ 144472 w 432359"/>
                  <a:gd name="connsiteY14" fmla="*/ 437597 h 529357"/>
                  <a:gd name="connsiteX15" fmla="*/ 123734 w 432359"/>
                  <a:gd name="connsiteY15" fmla="*/ 465229 h 529357"/>
                  <a:gd name="connsiteX16" fmla="*/ 27148 w 432359"/>
                  <a:gd name="connsiteY16" fmla="*/ 496485 h 529357"/>
                  <a:gd name="connsiteX17" fmla="*/ 24915 w 432359"/>
                  <a:gd name="connsiteY17" fmla="*/ 352716 h 529357"/>
                  <a:gd name="connsiteX18" fmla="*/ 87264 w 432359"/>
                  <a:gd name="connsiteY18" fmla="*/ 287965 h 529357"/>
                  <a:gd name="connsiteX19" fmla="*/ 109803 w 432359"/>
                  <a:gd name="connsiteY19" fmla="*/ 280461 h 529357"/>
                  <a:gd name="connsiteX20" fmla="*/ 123417 w 432359"/>
                  <a:gd name="connsiteY20" fmla="*/ 265742 h 529357"/>
                  <a:gd name="connsiteX21" fmla="*/ 148845 w 432359"/>
                  <a:gd name="connsiteY21" fmla="*/ 253245 h 529357"/>
                  <a:gd name="connsiteX22" fmla="*/ 146452 w 432359"/>
                  <a:gd name="connsiteY22" fmla="*/ 244774 h 529357"/>
                  <a:gd name="connsiteX23" fmla="*/ 140651 w 432359"/>
                  <a:gd name="connsiteY23" fmla="*/ 176192 h 529357"/>
                  <a:gd name="connsiteX24" fmla="*/ 214470 w 432359"/>
                  <a:gd name="connsiteY24" fmla="*/ 0 h 52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32359" h="529357">
                    <a:moveTo>
                      <a:pt x="214470" y="0"/>
                    </a:moveTo>
                    <a:cubicBezTo>
                      <a:pt x="255239" y="0"/>
                      <a:pt x="288289" y="78884"/>
                      <a:pt x="288289" y="176192"/>
                    </a:cubicBezTo>
                    <a:cubicBezTo>
                      <a:pt x="288289" y="200519"/>
                      <a:pt x="286224" y="223695"/>
                      <a:pt x="282488" y="244774"/>
                    </a:cubicBezTo>
                    <a:lnTo>
                      <a:pt x="280095" y="253245"/>
                    </a:lnTo>
                    <a:lnTo>
                      <a:pt x="305523" y="265742"/>
                    </a:lnTo>
                    <a:lnTo>
                      <a:pt x="317618" y="278818"/>
                    </a:lnTo>
                    <a:lnTo>
                      <a:pt x="345094" y="287967"/>
                    </a:lnTo>
                    <a:cubicBezTo>
                      <a:pt x="367828" y="300626"/>
                      <a:pt x="390407" y="323210"/>
                      <a:pt x="407444" y="352718"/>
                    </a:cubicBezTo>
                    <a:cubicBezTo>
                      <a:pt x="441518" y="411735"/>
                      <a:pt x="440518" y="476103"/>
                      <a:pt x="405211" y="496487"/>
                    </a:cubicBezTo>
                    <a:cubicBezTo>
                      <a:pt x="378730" y="511776"/>
                      <a:pt x="340473" y="497982"/>
                      <a:pt x="308625" y="465231"/>
                    </a:cubicBezTo>
                    <a:lnTo>
                      <a:pt x="284942" y="433675"/>
                    </a:lnTo>
                    <a:lnTo>
                      <a:pt x="282488" y="453996"/>
                    </a:lnTo>
                    <a:cubicBezTo>
                      <a:pt x="271282" y="498282"/>
                      <a:pt x="245047" y="529357"/>
                      <a:pt x="214470" y="529357"/>
                    </a:cubicBezTo>
                    <a:cubicBezTo>
                      <a:pt x="183893" y="529357"/>
                      <a:pt x="157659" y="498282"/>
                      <a:pt x="146452" y="453996"/>
                    </a:cubicBezTo>
                    <a:lnTo>
                      <a:pt x="144472" y="437597"/>
                    </a:lnTo>
                    <a:lnTo>
                      <a:pt x="123734" y="465229"/>
                    </a:lnTo>
                    <a:cubicBezTo>
                      <a:pt x="91886" y="497980"/>
                      <a:pt x="53629" y="511774"/>
                      <a:pt x="27148" y="496485"/>
                    </a:cubicBezTo>
                    <a:cubicBezTo>
                      <a:pt x="-8159" y="476101"/>
                      <a:pt x="-9159" y="411733"/>
                      <a:pt x="24915" y="352716"/>
                    </a:cubicBezTo>
                    <a:cubicBezTo>
                      <a:pt x="41951" y="323207"/>
                      <a:pt x="64531" y="300624"/>
                      <a:pt x="87264" y="287965"/>
                    </a:cubicBezTo>
                    <a:lnTo>
                      <a:pt x="109803" y="280461"/>
                    </a:lnTo>
                    <a:lnTo>
                      <a:pt x="123417" y="265742"/>
                    </a:lnTo>
                    <a:lnTo>
                      <a:pt x="148845" y="253245"/>
                    </a:lnTo>
                    <a:lnTo>
                      <a:pt x="146452" y="244774"/>
                    </a:lnTo>
                    <a:cubicBezTo>
                      <a:pt x="142717" y="223695"/>
                      <a:pt x="140651" y="200519"/>
                      <a:pt x="140651" y="176192"/>
                    </a:cubicBezTo>
                    <a:cubicBezTo>
                      <a:pt x="140651" y="78884"/>
                      <a:pt x="173701" y="0"/>
                      <a:pt x="21447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1A824E7E-4533-4927-93D5-20E4C92F60FE}"/>
                  </a:ext>
                </a:extLst>
              </p:cNvPr>
              <p:cNvSpPr/>
              <p:nvPr/>
            </p:nvSpPr>
            <p:spPr>
              <a:xfrm rot="900000">
                <a:off x="3840780" y="4922089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F7C37BE0-7242-4EEF-A24B-2386C0BAB476}"/>
                  </a:ext>
                </a:extLst>
              </p:cNvPr>
              <p:cNvSpPr/>
              <p:nvPr/>
            </p:nvSpPr>
            <p:spPr>
              <a:xfrm rot="20700000" flipH="1">
                <a:off x="4169268" y="4922091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60F315E4-75C3-4442-9DD6-2319703F6AD8}"/>
                  </a:ext>
                </a:extLst>
              </p:cNvPr>
              <p:cNvSpPr/>
              <p:nvPr/>
            </p:nvSpPr>
            <p:spPr>
              <a:xfrm>
                <a:off x="4003315" y="4951525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4E145F8C-EEBD-43A4-8BB6-3D9E06AFC6F0}"/>
                </a:ext>
              </a:extLst>
            </p:cNvPr>
            <p:cNvGrpSpPr/>
            <p:nvPr/>
          </p:nvGrpSpPr>
          <p:grpSpPr>
            <a:xfrm>
              <a:off x="3834273" y="4620071"/>
              <a:ext cx="1806116" cy="2739463"/>
              <a:chOff x="1948876" y="1783228"/>
              <a:chExt cx="1806116" cy="2739463"/>
            </a:xfrm>
          </p:grpSpPr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FBBA1399-DCC8-453E-8641-BED61696CD9A}"/>
                  </a:ext>
                </a:extLst>
              </p:cNvPr>
              <p:cNvSpPr/>
              <p:nvPr/>
            </p:nvSpPr>
            <p:spPr>
              <a:xfrm>
                <a:off x="3039727" y="4081404"/>
                <a:ext cx="320151" cy="441287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9A37C441-7528-4235-A571-ECF1CB532F8D}"/>
                  </a:ext>
                </a:extLst>
              </p:cNvPr>
              <p:cNvSpPr/>
              <p:nvPr/>
            </p:nvSpPr>
            <p:spPr>
              <a:xfrm>
                <a:off x="2392027" y="4081404"/>
                <a:ext cx="320151" cy="441287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2BB0D3D5-45E5-409F-A22B-BB2FDBCE8ACB}"/>
                  </a:ext>
                </a:extLst>
              </p:cNvPr>
              <p:cNvSpPr/>
              <p:nvPr/>
            </p:nvSpPr>
            <p:spPr>
              <a:xfrm>
                <a:off x="2179618" y="2716575"/>
                <a:ext cx="1344632" cy="1751180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B8CC114C-8094-4FC7-990D-77EF84076B3E}"/>
                  </a:ext>
                </a:extLst>
              </p:cNvPr>
              <p:cNvSpPr/>
              <p:nvPr/>
            </p:nvSpPr>
            <p:spPr>
              <a:xfrm>
                <a:off x="1948876" y="1783228"/>
                <a:ext cx="1806116" cy="1806116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891F0240-1230-487B-916D-D29BF6E2650D}"/>
                  </a:ext>
                </a:extLst>
              </p:cNvPr>
              <p:cNvSpPr/>
              <p:nvPr/>
            </p:nvSpPr>
            <p:spPr>
              <a:xfrm>
                <a:off x="2465368" y="2509573"/>
                <a:ext cx="773132" cy="1190858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0F7DE62D-3BCD-42AE-92C1-26BE2C7E96D8}"/>
                  </a:ext>
                </a:extLst>
              </p:cNvPr>
              <p:cNvSpPr/>
              <p:nvPr/>
            </p:nvSpPr>
            <p:spPr>
              <a:xfrm>
                <a:off x="2083062" y="2380287"/>
                <a:ext cx="393438" cy="39343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9949C772-9699-4B55-B0C0-5B741771B034}"/>
                  </a:ext>
                </a:extLst>
              </p:cNvPr>
              <p:cNvSpPr/>
              <p:nvPr/>
            </p:nvSpPr>
            <p:spPr>
              <a:xfrm>
                <a:off x="3238762" y="2380287"/>
                <a:ext cx="393438" cy="39343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楕円 169">
                <a:extLst>
                  <a:ext uri="{FF2B5EF4-FFF2-40B4-BE49-F238E27FC236}">
                    <a16:creationId xmlns:a16="http://schemas.microsoft.com/office/drawing/2014/main" id="{6F945D2D-EF66-4365-A5E3-C80EF477B829}"/>
                  </a:ext>
                </a:extLst>
              </p:cNvPr>
              <p:cNvSpPr/>
              <p:nvPr/>
            </p:nvSpPr>
            <p:spPr>
              <a:xfrm>
                <a:off x="2166646" y="2525732"/>
                <a:ext cx="226270" cy="10254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9125C1F0-67EC-4B65-AE15-E572BFF0D5A8}"/>
                  </a:ext>
                </a:extLst>
              </p:cNvPr>
              <p:cNvSpPr/>
              <p:nvPr/>
            </p:nvSpPr>
            <p:spPr>
              <a:xfrm>
                <a:off x="3322346" y="2525732"/>
                <a:ext cx="226270" cy="10254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AE69598B-03C6-490F-9B96-B100B733E287}"/>
                  </a:ext>
                </a:extLst>
              </p:cNvPr>
              <p:cNvSpPr/>
              <p:nvPr/>
            </p:nvSpPr>
            <p:spPr>
              <a:xfrm>
                <a:off x="2499769" y="2509573"/>
                <a:ext cx="704330" cy="352245"/>
              </a:xfrm>
              <a:custGeom>
                <a:avLst/>
                <a:gdLst>
                  <a:gd name="connsiteX0" fmla="*/ 352165 w 704330"/>
                  <a:gd name="connsiteY0" fmla="*/ 0 h 352245"/>
                  <a:gd name="connsiteX1" fmla="*/ 672712 w 704330"/>
                  <a:gd name="connsiteY1" fmla="*/ 262519 h 352245"/>
                  <a:gd name="connsiteX2" fmla="*/ 704330 w 704330"/>
                  <a:gd name="connsiteY2" fmla="*/ 352245 h 352245"/>
                  <a:gd name="connsiteX3" fmla="*/ 611389 w 704330"/>
                  <a:gd name="connsiteY3" fmla="*/ 307142 h 352245"/>
                  <a:gd name="connsiteX4" fmla="*/ 352165 w 704330"/>
                  <a:gd name="connsiteY4" fmla="*/ 260350 h 352245"/>
                  <a:gd name="connsiteX5" fmla="*/ 92941 w 704330"/>
                  <a:gd name="connsiteY5" fmla="*/ 307142 h 352245"/>
                  <a:gd name="connsiteX6" fmla="*/ 0 w 704330"/>
                  <a:gd name="connsiteY6" fmla="*/ 352245 h 352245"/>
                  <a:gd name="connsiteX7" fmla="*/ 31618 w 704330"/>
                  <a:gd name="connsiteY7" fmla="*/ 262519 h 352245"/>
                  <a:gd name="connsiteX8" fmla="*/ 352165 w 704330"/>
                  <a:gd name="connsiteY8" fmla="*/ 0 h 352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4330" h="352245">
                    <a:moveTo>
                      <a:pt x="352165" y="0"/>
                    </a:moveTo>
                    <a:cubicBezTo>
                      <a:pt x="485600" y="0"/>
                      <a:pt x="603243" y="104134"/>
                      <a:pt x="672712" y="262519"/>
                    </a:cubicBezTo>
                    <a:lnTo>
                      <a:pt x="704330" y="352245"/>
                    </a:lnTo>
                    <a:lnTo>
                      <a:pt x="611389" y="307142"/>
                    </a:lnTo>
                    <a:cubicBezTo>
                      <a:pt x="531714" y="277012"/>
                      <a:pt x="444116" y="260350"/>
                      <a:pt x="352165" y="260350"/>
                    </a:cubicBezTo>
                    <a:cubicBezTo>
                      <a:pt x="260214" y="260350"/>
                      <a:pt x="172616" y="277012"/>
                      <a:pt x="92941" y="307142"/>
                    </a:cubicBezTo>
                    <a:lnTo>
                      <a:pt x="0" y="352245"/>
                    </a:lnTo>
                    <a:lnTo>
                      <a:pt x="31618" y="262519"/>
                    </a:lnTo>
                    <a:cubicBezTo>
                      <a:pt x="101087" y="104134"/>
                      <a:pt x="218731" y="0"/>
                      <a:pt x="35216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C4D1727F-63B2-4081-9149-51952FED9B9A}"/>
                  </a:ext>
                </a:extLst>
              </p:cNvPr>
              <p:cNvSpPr/>
              <p:nvPr/>
            </p:nvSpPr>
            <p:spPr>
              <a:xfrm>
                <a:off x="2662421" y="2625140"/>
                <a:ext cx="99514" cy="9951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46EB0A26-1707-43D4-A2C1-E19B59BB2BAE}"/>
                  </a:ext>
                </a:extLst>
              </p:cNvPr>
              <p:cNvSpPr/>
              <p:nvPr/>
            </p:nvSpPr>
            <p:spPr>
              <a:xfrm>
                <a:off x="2950552" y="2625140"/>
                <a:ext cx="99514" cy="9951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44DAE260-3C8B-4EDA-AC49-6413640230F3}"/>
                  </a:ext>
                </a:extLst>
              </p:cNvPr>
              <p:cNvSpPr/>
              <p:nvPr/>
            </p:nvSpPr>
            <p:spPr>
              <a:xfrm rot="900000">
                <a:off x="2146562" y="2120900"/>
                <a:ext cx="266438" cy="15021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2DF73F41-C251-4789-B747-1D2F1186B574}"/>
                  </a:ext>
                </a:extLst>
              </p:cNvPr>
              <p:cNvSpPr/>
              <p:nvPr/>
            </p:nvSpPr>
            <p:spPr>
              <a:xfrm rot="20700000">
                <a:off x="3302262" y="2120900"/>
                <a:ext cx="266438" cy="15021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5" name="四角形: 角を丸くする 154">
              <a:extLst>
                <a:ext uri="{FF2B5EF4-FFF2-40B4-BE49-F238E27FC236}">
                  <a16:creationId xmlns:a16="http://schemas.microsoft.com/office/drawing/2014/main" id="{E4617C60-D7C7-4E19-A285-1C4CC9682505}"/>
                </a:ext>
              </a:extLst>
            </p:cNvPr>
            <p:cNvSpPr/>
            <p:nvPr/>
          </p:nvSpPr>
          <p:spPr>
            <a:xfrm>
              <a:off x="4442989" y="4340874"/>
              <a:ext cx="588484" cy="513482"/>
            </a:xfrm>
            <a:prstGeom prst="roundRect">
              <a:avLst>
                <a:gd name="adj" fmla="val 42857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304A97A9-FD8C-4438-9484-1C4E603C5390}"/>
                </a:ext>
              </a:extLst>
            </p:cNvPr>
            <p:cNvGrpSpPr/>
            <p:nvPr/>
          </p:nvGrpSpPr>
          <p:grpSpPr>
            <a:xfrm>
              <a:off x="5361673" y="4394033"/>
              <a:ext cx="163057" cy="395579"/>
              <a:chOff x="2432050" y="2294664"/>
              <a:chExt cx="163057" cy="395579"/>
            </a:xfrm>
            <a:solidFill>
              <a:srgbClr val="FF0000"/>
            </a:solidFill>
          </p:grpSpPr>
          <p:sp>
            <p:nvSpPr>
              <p:cNvPr id="160" name="四角形: 上の 2 つの角を丸める 159">
                <a:extLst>
                  <a:ext uri="{FF2B5EF4-FFF2-40B4-BE49-F238E27FC236}">
                    <a16:creationId xmlns:a16="http://schemas.microsoft.com/office/drawing/2014/main" id="{ECFCCA27-A40E-4E95-918A-D6CA0E88F5B3}"/>
                  </a:ext>
                </a:extLst>
              </p:cNvPr>
              <p:cNvSpPr/>
              <p:nvPr/>
            </p:nvSpPr>
            <p:spPr>
              <a:xfrm>
                <a:off x="2432050" y="2498246"/>
                <a:ext cx="163057" cy="1919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CB4EAFAE-A777-4F99-A030-796F3053E4D3}"/>
                  </a:ext>
                </a:extLst>
              </p:cNvPr>
              <p:cNvSpPr/>
              <p:nvPr/>
            </p:nvSpPr>
            <p:spPr>
              <a:xfrm>
                <a:off x="2490719" y="2294664"/>
                <a:ext cx="45720" cy="191997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四角形: 上の 2 つの角を丸める 161">
                <a:extLst>
                  <a:ext uri="{FF2B5EF4-FFF2-40B4-BE49-F238E27FC236}">
                    <a16:creationId xmlns:a16="http://schemas.microsoft.com/office/drawing/2014/main" id="{52EB1FDD-F9E6-493C-A3BD-9783FE67DC7F}"/>
                  </a:ext>
                </a:extLst>
              </p:cNvPr>
              <p:cNvSpPr/>
              <p:nvPr/>
            </p:nvSpPr>
            <p:spPr>
              <a:xfrm>
                <a:off x="2460169" y="2452619"/>
                <a:ext cx="106820" cy="6808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7" name="ひし形 156">
              <a:extLst>
                <a:ext uri="{FF2B5EF4-FFF2-40B4-BE49-F238E27FC236}">
                  <a16:creationId xmlns:a16="http://schemas.microsoft.com/office/drawing/2014/main" id="{55A5A585-190E-4313-9E5C-CD1E6354697C}"/>
                </a:ext>
              </a:extLst>
            </p:cNvPr>
            <p:cNvSpPr/>
            <p:nvPr/>
          </p:nvSpPr>
          <p:spPr>
            <a:xfrm>
              <a:off x="3968459" y="4085190"/>
              <a:ext cx="1549138" cy="589752"/>
            </a:xfrm>
            <a:prstGeom prst="diamond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A29FFC3F-016D-4477-878C-3EAF0325B53A}"/>
                </a:ext>
              </a:extLst>
            </p:cNvPr>
            <p:cNvSpPr/>
            <p:nvPr/>
          </p:nvSpPr>
          <p:spPr>
            <a:xfrm rot="14400000">
              <a:off x="4461297" y="5356712"/>
              <a:ext cx="756790" cy="1662009"/>
            </a:xfrm>
            <a:custGeom>
              <a:avLst/>
              <a:gdLst>
                <a:gd name="connsiteX0" fmla="*/ 1139214 w 1157237"/>
                <a:gd name="connsiteY0" fmla="*/ 2274364 h 2335487"/>
                <a:gd name="connsiteX1" fmla="*/ 1061707 w 1157237"/>
                <a:gd name="connsiteY1" fmla="*/ 2331716 h 2335487"/>
                <a:gd name="connsiteX2" fmla="*/ 908996 w 1157237"/>
                <a:gd name="connsiteY2" fmla="*/ 2239957 h 2335487"/>
                <a:gd name="connsiteX3" fmla="*/ 892638 w 1157237"/>
                <a:gd name="connsiteY3" fmla="*/ 2174348 h 2335487"/>
                <a:gd name="connsiteX4" fmla="*/ 856761 w 1157237"/>
                <a:gd name="connsiteY4" fmla="*/ 2191394 h 2335487"/>
                <a:gd name="connsiteX5" fmla="*/ 704050 w 1157237"/>
                <a:gd name="connsiteY5" fmla="*/ 2099635 h 2335487"/>
                <a:gd name="connsiteX6" fmla="*/ 702273 w 1157237"/>
                <a:gd name="connsiteY6" fmla="*/ 2092510 h 2335487"/>
                <a:gd name="connsiteX7" fmla="*/ 698290 w 1157237"/>
                <a:gd name="connsiteY7" fmla="*/ 2094402 h 2335487"/>
                <a:gd name="connsiteX8" fmla="*/ 545579 w 1157237"/>
                <a:gd name="connsiteY8" fmla="*/ 2002643 h 2335487"/>
                <a:gd name="connsiteX9" fmla="*/ 536295 w 1157237"/>
                <a:gd name="connsiteY9" fmla="*/ 1965406 h 2335487"/>
                <a:gd name="connsiteX10" fmla="*/ 528721 w 1157237"/>
                <a:gd name="connsiteY10" fmla="*/ 1969004 h 2335487"/>
                <a:gd name="connsiteX11" fmla="*/ 376010 w 1157237"/>
                <a:gd name="connsiteY11" fmla="*/ 1877245 h 2335487"/>
                <a:gd name="connsiteX12" fmla="*/ 372469 w 1157237"/>
                <a:gd name="connsiteY12" fmla="*/ 1863045 h 2335487"/>
                <a:gd name="connsiteX13" fmla="*/ 341360 w 1157237"/>
                <a:gd name="connsiteY13" fmla="*/ 1860781 h 2335487"/>
                <a:gd name="connsiteX14" fmla="*/ 250383 w 1157237"/>
                <a:gd name="connsiteY14" fmla="*/ 1755344 h 2335487"/>
                <a:gd name="connsiteX15" fmla="*/ 249257 w 1157237"/>
                <a:gd name="connsiteY15" fmla="*/ 1746500 h 2335487"/>
                <a:gd name="connsiteX16" fmla="*/ 230299 w 1157237"/>
                <a:gd name="connsiteY16" fmla="*/ 1745452 h 2335487"/>
                <a:gd name="connsiteX17" fmla="*/ 137495 w 1157237"/>
                <a:gd name="connsiteY17" fmla="*/ 1641620 h 2335487"/>
                <a:gd name="connsiteX18" fmla="*/ 127145 w 1157237"/>
                <a:gd name="connsiteY18" fmla="*/ 1570250 h 2335487"/>
                <a:gd name="connsiteX19" fmla="*/ 112394 w 1157237"/>
                <a:gd name="connsiteY19" fmla="*/ 1566407 h 2335487"/>
                <a:gd name="connsiteX20" fmla="*/ 42027 w 1157237"/>
                <a:gd name="connsiteY20" fmla="*/ 1446231 h 2335487"/>
                <a:gd name="connsiteX21" fmla="*/ 47902 w 1157237"/>
                <a:gd name="connsiteY21" fmla="*/ 1340746 h 2335487"/>
                <a:gd name="connsiteX22" fmla="*/ 25307 w 1157237"/>
                <a:gd name="connsiteY22" fmla="*/ 1263736 h 2335487"/>
                <a:gd name="connsiteX23" fmla="*/ 0 w 1157237"/>
                <a:gd name="connsiteY23" fmla="*/ 1043347 h 2335487"/>
                <a:gd name="connsiteX24" fmla="*/ 1132233 w 1157237"/>
                <a:gd name="connsiteY24" fmla="*/ 0 h 2335487"/>
                <a:gd name="connsiteX25" fmla="*/ 1132233 w 1157237"/>
                <a:gd name="connsiteY25" fmla="*/ 2086693 h 2335487"/>
                <a:gd name="connsiteX26" fmla="*/ 1132233 w 1157237"/>
                <a:gd name="connsiteY26" fmla="*/ 2086694 h 2335487"/>
                <a:gd name="connsiteX27" fmla="*/ 1130430 w 1157237"/>
                <a:gd name="connsiteY27" fmla="*/ 2086610 h 2335487"/>
                <a:gd name="connsiteX28" fmla="*/ 1153466 w 1157237"/>
                <a:gd name="connsiteY28" fmla="*/ 2179004 h 2335487"/>
                <a:gd name="connsiteX29" fmla="*/ 1139214 w 1157237"/>
                <a:gd name="connsiteY29" fmla="*/ 2274364 h 2335487"/>
                <a:gd name="connsiteX0" fmla="*/ 1236591 w 1474708"/>
                <a:gd name="connsiteY0" fmla="*/ 1931560 h 1992683"/>
                <a:gd name="connsiteX1" fmla="*/ 1159084 w 1474708"/>
                <a:gd name="connsiteY1" fmla="*/ 1988912 h 1992683"/>
                <a:gd name="connsiteX2" fmla="*/ 1006373 w 1474708"/>
                <a:gd name="connsiteY2" fmla="*/ 1897153 h 1992683"/>
                <a:gd name="connsiteX3" fmla="*/ 990015 w 1474708"/>
                <a:gd name="connsiteY3" fmla="*/ 1831544 h 1992683"/>
                <a:gd name="connsiteX4" fmla="*/ 954138 w 1474708"/>
                <a:gd name="connsiteY4" fmla="*/ 1848590 h 1992683"/>
                <a:gd name="connsiteX5" fmla="*/ 801427 w 1474708"/>
                <a:gd name="connsiteY5" fmla="*/ 1756831 h 1992683"/>
                <a:gd name="connsiteX6" fmla="*/ 799650 w 1474708"/>
                <a:gd name="connsiteY6" fmla="*/ 1749706 h 1992683"/>
                <a:gd name="connsiteX7" fmla="*/ 795667 w 1474708"/>
                <a:gd name="connsiteY7" fmla="*/ 1751598 h 1992683"/>
                <a:gd name="connsiteX8" fmla="*/ 642956 w 1474708"/>
                <a:gd name="connsiteY8" fmla="*/ 1659839 h 1992683"/>
                <a:gd name="connsiteX9" fmla="*/ 633672 w 1474708"/>
                <a:gd name="connsiteY9" fmla="*/ 1622602 h 1992683"/>
                <a:gd name="connsiteX10" fmla="*/ 626098 w 1474708"/>
                <a:gd name="connsiteY10" fmla="*/ 1626200 h 1992683"/>
                <a:gd name="connsiteX11" fmla="*/ 473387 w 1474708"/>
                <a:gd name="connsiteY11" fmla="*/ 1534441 h 1992683"/>
                <a:gd name="connsiteX12" fmla="*/ 469846 w 1474708"/>
                <a:gd name="connsiteY12" fmla="*/ 1520241 h 1992683"/>
                <a:gd name="connsiteX13" fmla="*/ 438737 w 1474708"/>
                <a:gd name="connsiteY13" fmla="*/ 1517977 h 1992683"/>
                <a:gd name="connsiteX14" fmla="*/ 347760 w 1474708"/>
                <a:gd name="connsiteY14" fmla="*/ 1412540 h 1992683"/>
                <a:gd name="connsiteX15" fmla="*/ 346634 w 1474708"/>
                <a:gd name="connsiteY15" fmla="*/ 1403696 h 1992683"/>
                <a:gd name="connsiteX16" fmla="*/ 327676 w 1474708"/>
                <a:gd name="connsiteY16" fmla="*/ 1402648 h 1992683"/>
                <a:gd name="connsiteX17" fmla="*/ 234872 w 1474708"/>
                <a:gd name="connsiteY17" fmla="*/ 1298816 h 1992683"/>
                <a:gd name="connsiteX18" fmla="*/ 224522 w 1474708"/>
                <a:gd name="connsiteY18" fmla="*/ 1227446 h 1992683"/>
                <a:gd name="connsiteX19" fmla="*/ 209771 w 1474708"/>
                <a:gd name="connsiteY19" fmla="*/ 1223603 h 1992683"/>
                <a:gd name="connsiteX20" fmla="*/ 139404 w 1474708"/>
                <a:gd name="connsiteY20" fmla="*/ 1103427 h 1992683"/>
                <a:gd name="connsiteX21" fmla="*/ 145279 w 1474708"/>
                <a:gd name="connsiteY21" fmla="*/ 997942 h 1992683"/>
                <a:gd name="connsiteX22" fmla="*/ 122684 w 1474708"/>
                <a:gd name="connsiteY22" fmla="*/ 920932 h 1992683"/>
                <a:gd name="connsiteX23" fmla="*/ 97377 w 1474708"/>
                <a:gd name="connsiteY23" fmla="*/ 700543 h 1992683"/>
                <a:gd name="connsiteX24" fmla="*/ 1474708 w 1474708"/>
                <a:gd name="connsiteY24" fmla="*/ 0 h 1992683"/>
                <a:gd name="connsiteX25" fmla="*/ 1229610 w 1474708"/>
                <a:gd name="connsiteY25" fmla="*/ 1743889 h 1992683"/>
                <a:gd name="connsiteX26" fmla="*/ 1229610 w 1474708"/>
                <a:gd name="connsiteY26" fmla="*/ 1743890 h 1992683"/>
                <a:gd name="connsiteX27" fmla="*/ 1227807 w 1474708"/>
                <a:gd name="connsiteY27" fmla="*/ 1743806 h 1992683"/>
                <a:gd name="connsiteX28" fmla="*/ 1250843 w 1474708"/>
                <a:gd name="connsiteY28" fmla="*/ 1836200 h 1992683"/>
                <a:gd name="connsiteX29" fmla="*/ 1236591 w 1474708"/>
                <a:gd name="connsiteY29" fmla="*/ 1931560 h 1992683"/>
                <a:gd name="connsiteX0" fmla="*/ 1236591 w 1474708"/>
                <a:gd name="connsiteY0" fmla="*/ 2072318 h 2133441"/>
                <a:gd name="connsiteX1" fmla="*/ 1159084 w 1474708"/>
                <a:gd name="connsiteY1" fmla="*/ 2129670 h 2133441"/>
                <a:gd name="connsiteX2" fmla="*/ 1006373 w 1474708"/>
                <a:gd name="connsiteY2" fmla="*/ 2037911 h 2133441"/>
                <a:gd name="connsiteX3" fmla="*/ 990015 w 1474708"/>
                <a:gd name="connsiteY3" fmla="*/ 1972302 h 2133441"/>
                <a:gd name="connsiteX4" fmla="*/ 954138 w 1474708"/>
                <a:gd name="connsiteY4" fmla="*/ 1989348 h 2133441"/>
                <a:gd name="connsiteX5" fmla="*/ 801427 w 1474708"/>
                <a:gd name="connsiteY5" fmla="*/ 1897589 h 2133441"/>
                <a:gd name="connsiteX6" fmla="*/ 799650 w 1474708"/>
                <a:gd name="connsiteY6" fmla="*/ 1890464 h 2133441"/>
                <a:gd name="connsiteX7" fmla="*/ 795667 w 1474708"/>
                <a:gd name="connsiteY7" fmla="*/ 1892356 h 2133441"/>
                <a:gd name="connsiteX8" fmla="*/ 642956 w 1474708"/>
                <a:gd name="connsiteY8" fmla="*/ 1800597 h 2133441"/>
                <a:gd name="connsiteX9" fmla="*/ 633672 w 1474708"/>
                <a:gd name="connsiteY9" fmla="*/ 1763360 h 2133441"/>
                <a:gd name="connsiteX10" fmla="*/ 626098 w 1474708"/>
                <a:gd name="connsiteY10" fmla="*/ 1766958 h 2133441"/>
                <a:gd name="connsiteX11" fmla="*/ 473387 w 1474708"/>
                <a:gd name="connsiteY11" fmla="*/ 1675199 h 2133441"/>
                <a:gd name="connsiteX12" fmla="*/ 469846 w 1474708"/>
                <a:gd name="connsiteY12" fmla="*/ 1660999 h 2133441"/>
                <a:gd name="connsiteX13" fmla="*/ 438737 w 1474708"/>
                <a:gd name="connsiteY13" fmla="*/ 1658735 h 2133441"/>
                <a:gd name="connsiteX14" fmla="*/ 347760 w 1474708"/>
                <a:gd name="connsiteY14" fmla="*/ 1553298 h 2133441"/>
                <a:gd name="connsiteX15" fmla="*/ 346634 w 1474708"/>
                <a:gd name="connsiteY15" fmla="*/ 1544454 h 2133441"/>
                <a:gd name="connsiteX16" fmla="*/ 327676 w 1474708"/>
                <a:gd name="connsiteY16" fmla="*/ 1543406 h 2133441"/>
                <a:gd name="connsiteX17" fmla="*/ 234872 w 1474708"/>
                <a:gd name="connsiteY17" fmla="*/ 1439574 h 2133441"/>
                <a:gd name="connsiteX18" fmla="*/ 224522 w 1474708"/>
                <a:gd name="connsiteY18" fmla="*/ 1368204 h 2133441"/>
                <a:gd name="connsiteX19" fmla="*/ 209771 w 1474708"/>
                <a:gd name="connsiteY19" fmla="*/ 1364361 h 2133441"/>
                <a:gd name="connsiteX20" fmla="*/ 139404 w 1474708"/>
                <a:gd name="connsiteY20" fmla="*/ 1244185 h 2133441"/>
                <a:gd name="connsiteX21" fmla="*/ 145279 w 1474708"/>
                <a:gd name="connsiteY21" fmla="*/ 1138700 h 2133441"/>
                <a:gd name="connsiteX22" fmla="*/ 122684 w 1474708"/>
                <a:gd name="connsiteY22" fmla="*/ 1061690 h 2133441"/>
                <a:gd name="connsiteX23" fmla="*/ 97377 w 1474708"/>
                <a:gd name="connsiteY23" fmla="*/ 841301 h 2133441"/>
                <a:gd name="connsiteX24" fmla="*/ 1474708 w 1474708"/>
                <a:gd name="connsiteY24" fmla="*/ 140758 h 2133441"/>
                <a:gd name="connsiteX25" fmla="*/ 1229610 w 1474708"/>
                <a:gd name="connsiteY25" fmla="*/ 1884647 h 2133441"/>
                <a:gd name="connsiteX26" fmla="*/ 1229610 w 1474708"/>
                <a:gd name="connsiteY26" fmla="*/ 1884648 h 2133441"/>
                <a:gd name="connsiteX27" fmla="*/ 1227807 w 1474708"/>
                <a:gd name="connsiteY27" fmla="*/ 1884564 h 2133441"/>
                <a:gd name="connsiteX28" fmla="*/ 1250843 w 1474708"/>
                <a:gd name="connsiteY28" fmla="*/ 1976958 h 2133441"/>
                <a:gd name="connsiteX29" fmla="*/ 1236591 w 1474708"/>
                <a:gd name="connsiteY29" fmla="*/ 2072318 h 2133441"/>
                <a:gd name="connsiteX0" fmla="*/ 1236591 w 1474708"/>
                <a:gd name="connsiteY0" fmla="*/ 2072319 h 2133442"/>
                <a:gd name="connsiteX1" fmla="*/ 1159084 w 1474708"/>
                <a:gd name="connsiteY1" fmla="*/ 2129671 h 2133442"/>
                <a:gd name="connsiteX2" fmla="*/ 1006373 w 1474708"/>
                <a:gd name="connsiteY2" fmla="*/ 2037912 h 2133442"/>
                <a:gd name="connsiteX3" fmla="*/ 990015 w 1474708"/>
                <a:gd name="connsiteY3" fmla="*/ 1972303 h 2133442"/>
                <a:gd name="connsiteX4" fmla="*/ 954138 w 1474708"/>
                <a:gd name="connsiteY4" fmla="*/ 1989349 h 2133442"/>
                <a:gd name="connsiteX5" fmla="*/ 801427 w 1474708"/>
                <a:gd name="connsiteY5" fmla="*/ 1897590 h 2133442"/>
                <a:gd name="connsiteX6" fmla="*/ 799650 w 1474708"/>
                <a:gd name="connsiteY6" fmla="*/ 1890465 h 2133442"/>
                <a:gd name="connsiteX7" fmla="*/ 795667 w 1474708"/>
                <a:gd name="connsiteY7" fmla="*/ 1892357 h 2133442"/>
                <a:gd name="connsiteX8" fmla="*/ 642956 w 1474708"/>
                <a:gd name="connsiteY8" fmla="*/ 1800598 h 2133442"/>
                <a:gd name="connsiteX9" fmla="*/ 633672 w 1474708"/>
                <a:gd name="connsiteY9" fmla="*/ 1763361 h 2133442"/>
                <a:gd name="connsiteX10" fmla="*/ 626098 w 1474708"/>
                <a:gd name="connsiteY10" fmla="*/ 1766959 h 2133442"/>
                <a:gd name="connsiteX11" fmla="*/ 473387 w 1474708"/>
                <a:gd name="connsiteY11" fmla="*/ 1675200 h 2133442"/>
                <a:gd name="connsiteX12" fmla="*/ 469846 w 1474708"/>
                <a:gd name="connsiteY12" fmla="*/ 1661000 h 2133442"/>
                <a:gd name="connsiteX13" fmla="*/ 438737 w 1474708"/>
                <a:gd name="connsiteY13" fmla="*/ 1658736 h 2133442"/>
                <a:gd name="connsiteX14" fmla="*/ 347760 w 1474708"/>
                <a:gd name="connsiteY14" fmla="*/ 1553299 h 2133442"/>
                <a:gd name="connsiteX15" fmla="*/ 346634 w 1474708"/>
                <a:gd name="connsiteY15" fmla="*/ 1544455 h 2133442"/>
                <a:gd name="connsiteX16" fmla="*/ 327676 w 1474708"/>
                <a:gd name="connsiteY16" fmla="*/ 1543407 h 2133442"/>
                <a:gd name="connsiteX17" fmla="*/ 234872 w 1474708"/>
                <a:gd name="connsiteY17" fmla="*/ 1439575 h 2133442"/>
                <a:gd name="connsiteX18" fmla="*/ 224522 w 1474708"/>
                <a:gd name="connsiteY18" fmla="*/ 1368205 h 2133442"/>
                <a:gd name="connsiteX19" fmla="*/ 209771 w 1474708"/>
                <a:gd name="connsiteY19" fmla="*/ 1364362 h 2133442"/>
                <a:gd name="connsiteX20" fmla="*/ 139404 w 1474708"/>
                <a:gd name="connsiteY20" fmla="*/ 1244186 h 2133442"/>
                <a:gd name="connsiteX21" fmla="*/ 145279 w 1474708"/>
                <a:gd name="connsiteY21" fmla="*/ 1138701 h 2133442"/>
                <a:gd name="connsiteX22" fmla="*/ 122684 w 1474708"/>
                <a:gd name="connsiteY22" fmla="*/ 1061691 h 2133442"/>
                <a:gd name="connsiteX23" fmla="*/ 97377 w 1474708"/>
                <a:gd name="connsiteY23" fmla="*/ 841302 h 2133442"/>
                <a:gd name="connsiteX24" fmla="*/ 1474708 w 1474708"/>
                <a:gd name="connsiteY24" fmla="*/ 140759 h 2133442"/>
                <a:gd name="connsiteX25" fmla="*/ 1229610 w 1474708"/>
                <a:gd name="connsiteY25" fmla="*/ 1884648 h 2133442"/>
                <a:gd name="connsiteX26" fmla="*/ 1229610 w 1474708"/>
                <a:gd name="connsiteY26" fmla="*/ 1884649 h 2133442"/>
                <a:gd name="connsiteX27" fmla="*/ 1227807 w 1474708"/>
                <a:gd name="connsiteY27" fmla="*/ 1884565 h 2133442"/>
                <a:gd name="connsiteX28" fmla="*/ 1250843 w 1474708"/>
                <a:gd name="connsiteY28" fmla="*/ 1976959 h 2133442"/>
                <a:gd name="connsiteX29" fmla="*/ 1236591 w 1474708"/>
                <a:gd name="connsiteY29" fmla="*/ 2072319 h 2133442"/>
                <a:gd name="connsiteX0" fmla="*/ 1236116 w 1467798"/>
                <a:gd name="connsiteY0" fmla="*/ 1998656 h 2059779"/>
                <a:gd name="connsiteX1" fmla="*/ 1158609 w 1467798"/>
                <a:gd name="connsiteY1" fmla="*/ 2056008 h 2059779"/>
                <a:gd name="connsiteX2" fmla="*/ 1005898 w 1467798"/>
                <a:gd name="connsiteY2" fmla="*/ 1964249 h 2059779"/>
                <a:gd name="connsiteX3" fmla="*/ 989540 w 1467798"/>
                <a:gd name="connsiteY3" fmla="*/ 1898640 h 2059779"/>
                <a:gd name="connsiteX4" fmla="*/ 953663 w 1467798"/>
                <a:gd name="connsiteY4" fmla="*/ 1915686 h 2059779"/>
                <a:gd name="connsiteX5" fmla="*/ 800952 w 1467798"/>
                <a:gd name="connsiteY5" fmla="*/ 1823927 h 2059779"/>
                <a:gd name="connsiteX6" fmla="*/ 799175 w 1467798"/>
                <a:gd name="connsiteY6" fmla="*/ 1816802 h 2059779"/>
                <a:gd name="connsiteX7" fmla="*/ 795192 w 1467798"/>
                <a:gd name="connsiteY7" fmla="*/ 1818694 h 2059779"/>
                <a:gd name="connsiteX8" fmla="*/ 642481 w 1467798"/>
                <a:gd name="connsiteY8" fmla="*/ 1726935 h 2059779"/>
                <a:gd name="connsiteX9" fmla="*/ 633197 w 1467798"/>
                <a:gd name="connsiteY9" fmla="*/ 1689698 h 2059779"/>
                <a:gd name="connsiteX10" fmla="*/ 625623 w 1467798"/>
                <a:gd name="connsiteY10" fmla="*/ 1693296 h 2059779"/>
                <a:gd name="connsiteX11" fmla="*/ 472912 w 1467798"/>
                <a:gd name="connsiteY11" fmla="*/ 1601537 h 2059779"/>
                <a:gd name="connsiteX12" fmla="*/ 469371 w 1467798"/>
                <a:gd name="connsiteY12" fmla="*/ 1587337 h 2059779"/>
                <a:gd name="connsiteX13" fmla="*/ 438262 w 1467798"/>
                <a:gd name="connsiteY13" fmla="*/ 1585073 h 2059779"/>
                <a:gd name="connsiteX14" fmla="*/ 347285 w 1467798"/>
                <a:gd name="connsiteY14" fmla="*/ 1479636 h 2059779"/>
                <a:gd name="connsiteX15" fmla="*/ 346159 w 1467798"/>
                <a:gd name="connsiteY15" fmla="*/ 1470792 h 2059779"/>
                <a:gd name="connsiteX16" fmla="*/ 327201 w 1467798"/>
                <a:gd name="connsiteY16" fmla="*/ 1469744 h 2059779"/>
                <a:gd name="connsiteX17" fmla="*/ 234397 w 1467798"/>
                <a:gd name="connsiteY17" fmla="*/ 1365912 h 2059779"/>
                <a:gd name="connsiteX18" fmla="*/ 224047 w 1467798"/>
                <a:gd name="connsiteY18" fmla="*/ 1294542 h 2059779"/>
                <a:gd name="connsiteX19" fmla="*/ 209296 w 1467798"/>
                <a:gd name="connsiteY19" fmla="*/ 1290699 h 2059779"/>
                <a:gd name="connsiteX20" fmla="*/ 138929 w 1467798"/>
                <a:gd name="connsiteY20" fmla="*/ 1170523 h 2059779"/>
                <a:gd name="connsiteX21" fmla="*/ 144804 w 1467798"/>
                <a:gd name="connsiteY21" fmla="*/ 1065038 h 2059779"/>
                <a:gd name="connsiteX22" fmla="*/ 122209 w 1467798"/>
                <a:gd name="connsiteY22" fmla="*/ 988028 h 2059779"/>
                <a:gd name="connsiteX23" fmla="*/ 96902 w 1467798"/>
                <a:gd name="connsiteY23" fmla="*/ 767639 h 2059779"/>
                <a:gd name="connsiteX24" fmla="*/ 1467799 w 1467798"/>
                <a:gd name="connsiteY24" fmla="*/ 147715 h 2059779"/>
                <a:gd name="connsiteX25" fmla="*/ 1229135 w 1467798"/>
                <a:gd name="connsiteY25" fmla="*/ 1810985 h 2059779"/>
                <a:gd name="connsiteX26" fmla="*/ 1229135 w 1467798"/>
                <a:gd name="connsiteY26" fmla="*/ 1810986 h 2059779"/>
                <a:gd name="connsiteX27" fmla="*/ 1227332 w 1467798"/>
                <a:gd name="connsiteY27" fmla="*/ 1810902 h 2059779"/>
                <a:gd name="connsiteX28" fmla="*/ 1250368 w 1467798"/>
                <a:gd name="connsiteY28" fmla="*/ 1903296 h 2059779"/>
                <a:gd name="connsiteX29" fmla="*/ 1236116 w 1467798"/>
                <a:gd name="connsiteY29" fmla="*/ 1998656 h 2059779"/>
                <a:gd name="connsiteX0" fmla="*/ 1236114 w 1467798"/>
                <a:gd name="connsiteY0" fmla="*/ 2046472 h 2107595"/>
                <a:gd name="connsiteX1" fmla="*/ 1158607 w 1467798"/>
                <a:gd name="connsiteY1" fmla="*/ 2103824 h 2107595"/>
                <a:gd name="connsiteX2" fmla="*/ 1005896 w 1467798"/>
                <a:gd name="connsiteY2" fmla="*/ 2012065 h 2107595"/>
                <a:gd name="connsiteX3" fmla="*/ 989538 w 1467798"/>
                <a:gd name="connsiteY3" fmla="*/ 1946456 h 2107595"/>
                <a:gd name="connsiteX4" fmla="*/ 953661 w 1467798"/>
                <a:gd name="connsiteY4" fmla="*/ 1963502 h 2107595"/>
                <a:gd name="connsiteX5" fmla="*/ 800950 w 1467798"/>
                <a:gd name="connsiteY5" fmla="*/ 1871743 h 2107595"/>
                <a:gd name="connsiteX6" fmla="*/ 799173 w 1467798"/>
                <a:gd name="connsiteY6" fmla="*/ 1864618 h 2107595"/>
                <a:gd name="connsiteX7" fmla="*/ 795190 w 1467798"/>
                <a:gd name="connsiteY7" fmla="*/ 1866510 h 2107595"/>
                <a:gd name="connsiteX8" fmla="*/ 642479 w 1467798"/>
                <a:gd name="connsiteY8" fmla="*/ 1774751 h 2107595"/>
                <a:gd name="connsiteX9" fmla="*/ 633195 w 1467798"/>
                <a:gd name="connsiteY9" fmla="*/ 1737514 h 2107595"/>
                <a:gd name="connsiteX10" fmla="*/ 625621 w 1467798"/>
                <a:gd name="connsiteY10" fmla="*/ 1741112 h 2107595"/>
                <a:gd name="connsiteX11" fmla="*/ 472910 w 1467798"/>
                <a:gd name="connsiteY11" fmla="*/ 1649353 h 2107595"/>
                <a:gd name="connsiteX12" fmla="*/ 469369 w 1467798"/>
                <a:gd name="connsiteY12" fmla="*/ 1635153 h 2107595"/>
                <a:gd name="connsiteX13" fmla="*/ 438260 w 1467798"/>
                <a:gd name="connsiteY13" fmla="*/ 1632889 h 2107595"/>
                <a:gd name="connsiteX14" fmla="*/ 347283 w 1467798"/>
                <a:gd name="connsiteY14" fmla="*/ 1527452 h 2107595"/>
                <a:gd name="connsiteX15" fmla="*/ 346157 w 1467798"/>
                <a:gd name="connsiteY15" fmla="*/ 1518608 h 2107595"/>
                <a:gd name="connsiteX16" fmla="*/ 327199 w 1467798"/>
                <a:gd name="connsiteY16" fmla="*/ 1517560 h 2107595"/>
                <a:gd name="connsiteX17" fmla="*/ 234395 w 1467798"/>
                <a:gd name="connsiteY17" fmla="*/ 1413728 h 2107595"/>
                <a:gd name="connsiteX18" fmla="*/ 224045 w 1467798"/>
                <a:gd name="connsiteY18" fmla="*/ 1342358 h 2107595"/>
                <a:gd name="connsiteX19" fmla="*/ 209294 w 1467798"/>
                <a:gd name="connsiteY19" fmla="*/ 1338515 h 2107595"/>
                <a:gd name="connsiteX20" fmla="*/ 138927 w 1467798"/>
                <a:gd name="connsiteY20" fmla="*/ 1218339 h 2107595"/>
                <a:gd name="connsiteX21" fmla="*/ 144802 w 1467798"/>
                <a:gd name="connsiteY21" fmla="*/ 1112854 h 2107595"/>
                <a:gd name="connsiteX22" fmla="*/ 122207 w 1467798"/>
                <a:gd name="connsiteY22" fmla="*/ 1035844 h 2107595"/>
                <a:gd name="connsiteX23" fmla="*/ 96900 w 1467798"/>
                <a:gd name="connsiteY23" fmla="*/ 815455 h 2107595"/>
                <a:gd name="connsiteX24" fmla="*/ 1467797 w 1467798"/>
                <a:gd name="connsiteY24" fmla="*/ 195531 h 2107595"/>
                <a:gd name="connsiteX25" fmla="*/ 1229133 w 1467798"/>
                <a:gd name="connsiteY25" fmla="*/ 1858801 h 2107595"/>
                <a:gd name="connsiteX26" fmla="*/ 1229133 w 1467798"/>
                <a:gd name="connsiteY26" fmla="*/ 1858802 h 2107595"/>
                <a:gd name="connsiteX27" fmla="*/ 1227330 w 1467798"/>
                <a:gd name="connsiteY27" fmla="*/ 1858718 h 2107595"/>
                <a:gd name="connsiteX28" fmla="*/ 1250366 w 1467798"/>
                <a:gd name="connsiteY28" fmla="*/ 1951112 h 2107595"/>
                <a:gd name="connsiteX29" fmla="*/ 1236114 w 1467798"/>
                <a:gd name="connsiteY29" fmla="*/ 2046472 h 2107595"/>
                <a:gd name="connsiteX0" fmla="*/ 1240000 w 1524189"/>
                <a:gd name="connsiteY0" fmla="*/ 2032285 h 2093408"/>
                <a:gd name="connsiteX1" fmla="*/ 1162493 w 1524189"/>
                <a:gd name="connsiteY1" fmla="*/ 2089637 h 2093408"/>
                <a:gd name="connsiteX2" fmla="*/ 1009782 w 1524189"/>
                <a:gd name="connsiteY2" fmla="*/ 1997878 h 2093408"/>
                <a:gd name="connsiteX3" fmla="*/ 993424 w 1524189"/>
                <a:gd name="connsiteY3" fmla="*/ 1932269 h 2093408"/>
                <a:gd name="connsiteX4" fmla="*/ 957547 w 1524189"/>
                <a:gd name="connsiteY4" fmla="*/ 1949315 h 2093408"/>
                <a:gd name="connsiteX5" fmla="*/ 804836 w 1524189"/>
                <a:gd name="connsiteY5" fmla="*/ 1857556 h 2093408"/>
                <a:gd name="connsiteX6" fmla="*/ 803059 w 1524189"/>
                <a:gd name="connsiteY6" fmla="*/ 1850431 h 2093408"/>
                <a:gd name="connsiteX7" fmla="*/ 799076 w 1524189"/>
                <a:gd name="connsiteY7" fmla="*/ 1852323 h 2093408"/>
                <a:gd name="connsiteX8" fmla="*/ 646365 w 1524189"/>
                <a:gd name="connsiteY8" fmla="*/ 1760564 h 2093408"/>
                <a:gd name="connsiteX9" fmla="*/ 637081 w 1524189"/>
                <a:gd name="connsiteY9" fmla="*/ 1723327 h 2093408"/>
                <a:gd name="connsiteX10" fmla="*/ 629507 w 1524189"/>
                <a:gd name="connsiteY10" fmla="*/ 1726925 h 2093408"/>
                <a:gd name="connsiteX11" fmla="*/ 476796 w 1524189"/>
                <a:gd name="connsiteY11" fmla="*/ 1635166 h 2093408"/>
                <a:gd name="connsiteX12" fmla="*/ 473255 w 1524189"/>
                <a:gd name="connsiteY12" fmla="*/ 1620966 h 2093408"/>
                <a:gd name="connsiteX13" fmla="*/ 442146 w 1524189"/>
                <a:gd name="connsiteY13" fmla="*/ 1618702 h 2093408"/>
                <a:gd name="connsiteX14" fmla="*/ 351169 w 1524189"/>
                <a:gd name="connsiteY14" fmla="*/ 1513265 h 2093408"/>
                <a:gd name="connsiteX15" fmla="*/ 350043 w 1524189"/>
                <a:gd name="connsiteY15" fmla="*/ 1504421 h 2093408"/>
                <a:gd name="connsiteX16" fmla="*/ 331085 w 1524189"/>
                <a:gd name="connsiteY16" fmla="*/ 1503373 h 2093408"/>
                <a:gd name="connsiteX17" fmla="*/ 238281 w 1524189"/>
                <a:gd name="connsiteY17" fmla="*/ 1399541 h 2093408"/>
                <a:gd name="connsiteX18" fmla="*/ 227931 w 1524189"/>
                <a:gd name="connsiteY18" fmla="*/ 1328171 h 2093408"/>
                <a:gd name="connsiteX19" fmla="*/ 213180 w 1524189"/>
                <a:gd name="connsiteY19" fmla="*/ 1324328 h 2093408"/>
                <a:gd name="connsiteX20" fmla="*/ 142813 w 1524189"/>
                <a:gd name="connsiteY20" fmla="*/ 1204152 h 2093408"/>
                <a:gd name="connsiteX21" fmla="*/ 148688 w 1524189"/>
                <a:gd name="connsiteY21" fmla="*/ 1098667 h 2093408"/>
                <a:gd name="connsiteX22" fmla="*/ 126093 w 1524189"/>
                <a:gd name="connsiteY22" fmla="*/ 1021657 h 2093408"/>
                <a:gd name="connsiteX23" fmla="*/ 100786 w 1524189"/>
                <a:gd name="connsiteY23" fmla="*/ 801268 h 2093408"/>
                <a:gd name="connsiteX24" fmla="*/ 1524188 w 1524189"/>
                <a:gd name="connsiteY24" fmla="*/ 197200 h 2093408"/>
                <a:gd name="connsiteX25" fmla="*/ 1233019 w 1524189"/>
                <a:gd name="connsiteY25" fmla="*/ 1844614 h 2093408"/>
                <a:gd name="connsiteX26" fmla="*/ 1233019 w 1524189"/>
                <a:gd name="connsiteY26" fmla="*/ 1844615 h 2093408"/>
                <a:gd name="connsiteX27" fmla="*/ 1231216 w 1524189"/>
                <a:gd name="connsiteY27" fmla="*/ 1844531 h 2093408"/>
                <a:gd name="connsiteX28" fmla="*/ 1254252 w 1524189"/>
                <a:gd name="connsiteY28" fmla="*/ 1936925 h 2093408"/>
                <a:gd name="connsiteX29" fmla="*/ 1240000 w 1524189"/>
                <a:gd name="connsiteY29" fmla="*/ 2032285 h 2093408"/>
                <a:gd name="connsiteX0" fmla="*/ 1241163 w 1541064"/>
                <a:gd name="connsiteY0" fmla="*/ 2007582 h 2068705"/>
                <a:gd name="connsiteX1" fmla="*/ 1163656 w 1541064"/>
                <a:gd name="connsiteY1" fmla="*/ 2064934 h 2068705"/>
                <a:gd name="connsiteX2" fmla="*/ 1010945 w 1541064"/>
                <a:gd name="connsiteY2" fmla="*/ 1973175 h 2068705"/>
                <a:gd name="connsiteX3" fmla="*/ 994587 w 1541064"/>
                <a:gd name="connsiteY3" fmla="*/ 1907566 h 2068705"/>
                <a:gd name="connsiteX4" fmla="*/ 958710 w 1541064"/>
                <a:gd name="connsiteY4" fmla="*/ 1924612 h 2068705"/>
                <a:gd name="connsiteX5" fmla="*/ 805999 w 1541064"/>
                <a:gd name="connsiteY5" fmla="*/ 1832853 h 2068705"/>
                <a:gd name="connsiteX6" fmla="*/ 804222 w 1541064"/>
                <a:gd name="connsiteY6" fmla="*/ 1825728 h 2068705"/>
                <a:gd name="connsiteX7" fmla="*/ 800239 w 1541064"/>
                <a:gd name="connsiteY7" fmla="*/ 1827620 h 2068705"/>
                <a:gd name="connsiteX8" fmla="*/ 647528 w 1541064"/>
                <a:gd name="connsiteY8" fmla="*/ 1735861 h 2068705"/>
                <a:gd name="connsiteX9" fmla="*/ 638244 w 1541064"/>
                <a:gd name="connsiteY9" fmla="*/ 1698624 h 2068705"/>
                <a:gd name="connsiteX10" fmla="*/ 630670 w 1541064"/>
                <a:gd name="connsiteY10" fmla="*/ 1702222 h 2068705"/>
                <a:gd name="connsiteX11" fmla="*/ 477959 w 1541064"/>
                <a:gd name="connsiteY11" fmla="*/ 1610463 h 2068705"/>
                <a:gd name="connsiteX12" fmla="*/ 474418 w 1541064"/>
                <a:gd name="connsiteY12" fmla="*/ 1596263 h 2068705"/>
                <a:gd name="connsiteX13" fmla="*/ 443309 w 1541064"/>
                <a:gd name="connsiteY13" fmla="*/ 1593999 h 2068705"/>
                <a:gd name="connsiteX14" fmla="*/ 352332 w 1541064"/>
                <a:gd name="connsiteY14" fmla="*/ 1488562 h 2068705"/>
                <a:gd name="connsiteX15" fmla="*/ 351206 w 1541064"/>
                <a:gd name="connsiteY15" fmla="*/ 1479718 h 2068705"/>
                <a:gd name="connsiteX16" fmla="*/ 332248 w 1541064"/>
                <a:gd name="connsiteY16" fmla="*/ 1478670 h 2068705"/>
                <a:gd name="connsiteX17" fmla="*/ 239444 w 1541064"/>
                <a:gd name="connsiteY17" fmla="*/ 1374838 h 2068705"/>
                <a:gd name="connsiteX18" fmla="*/ 229094 w 1541064"/>
                <a:gd name="connsiteY18" fmla="*/ 1303468 h 2068705"/>
                <a:gd name="connsiteX19" fmla="*/ 214343 w 1541064"/>
                <a:gd name="connsiteY19" fmla="*/ 1299625 h 2068705"/>
                <a:gd name="connsiteX20" fmla="*/ 143976 w 1541064"/>
                <a:gd name="connsiteY20" fmla="*/ 1179449 h 2068705"/>
                <a:gd name="connsiteX21" fmla="*/ 149851 w 1541064"/>
                <a:gd name="connsiteY21" fmla="*/ 1073964 h 2068705"/>
                <a:gd name="connsiteX22" fmla="*/ 127256 w 1541064"/>
                <a:gd name="connsiteY22" fmla="*/ 996954 h 2068705"/>
                <a:gd name="connsiteX23" fmla="*/ 101949 w 1541064"/>
                <a:gd name="connsiteY23" fmla="*/ 776565 h 2068705"/>
                <a:gd name="connsiteX24" fmla="*/ 1541064 w 1541064"/>
                <a:gd name="connsiteY24" fmla="*/ 200178 h 2068705"/>
                <a:gd name="connsiteX25" fmla="*/ 1234182 w 1541064"/>
                <a:gd name="connsiteY25" fmla="*/ 1819911 h 2068705"/>
                <a:gd name="connsiteX26" fmla="*/ 1234182 w 1541064"/>
                <a:gd name="connsiteY26" fmla="*/ 1819912 h 2068705"/>
                <a:gd name="connsiteX27" fmla="*/ 1232379 w 1541064"/>
                <a:gd name="connsiteY27" fmla="*/ 1819828 h 2068705"/>
                <a:gd name="connsiteX28" fmla="*/ 1255415 w 1541064"/>
                <a:gd name="connsiteY28" fmla="*/ 1912222 h 2068705"/>
                <a:gd name="connsiteX29" fmla="*/ 1241163 w 1541064"/>
                <a:gd name="connsiteY29" fmla="*/ 2007582 h 2068705"/>
                <a:gd name="connsiteX0" fmla="*/ 1241163 w 1541064"/>
                <a:gd name="connsiteY0" fmla="*/ 2053583 h 2114706"/>
                <a:gd name="connsiteX1" fmla="*/ 1163656 w 1541064"/>
                <a:gd name="connsiteY1" fmla="*/ 2110935 h 2114706"/>
                <a:gd name="connsiteX2" fmla="*/ 1010945 w 1541064"/>
                <a:gd name="connsiteY2" fmla="*/ 2019176 h 2114706"/>
                <a:gd name="connsiteX3" fmla="*/ 994587 w 1541064"/>
                <a:gd name="connsiteY3" fmla="*/ 1953567 h 2114706"/>
                <a:gd name="connsiteX4" fmla="*/ 958710 w 1541064"/>
                <a:gd name="connsiteY4" fmla="*/ 1970613 h 2114706"/>
                <a:gd name="connsiteX5" fmla="*/ 805999 w 1541064"/>
                <a:gd name="connsiteY5" fmla="*/ 1878854 h 2114706"/>
                <a:gd name="connsiteX6" fmla="*/ 804222 w 1541064"/>
                <a:gd name="connsiteY6" fmla="*/ 1871729 h 2114706"/>
                <a:gd name="connsiteX7" fmla="*/ 800239 w 1541064"/>
                <a:gd name="connsiteY7" fmla="*/ 1873621 h 2114706"/>
                <a:gd name="connsiteX8" fmla="*/ 647528 w 1541064"/>
                <a:gd name="connsiteY8" fmla="*/ 1781862 h 2114706"/>
                <a:gd name="connsiteX9" fmla="*/ 638244 w 1541064"/>
                <a:gd name="connsiteY9" fmla="*/ 1744625 h 2114706"/>
                <a:gd name="connsiteX10" fmla="*/ 630670 w 1541064"/>
                <a:gd name="connsiteY10" fmla="*/ 1748223 h 2114706"/>
                <a:gd name="connsiteX11" fmla="*/ 477959 w 1541064"/>
                <a:gd name="connsiteY11" fmla="*/ 1656464 h 2114706"/>
                <a:gd name="connsiteX12" fmla="*/ 474418 w 1541064"/>
                <a:gd name="connsiteY12" fmla="*/ 1642264 h 2114706"/>
                <a:gd name="connsiteX13" fmla="*/ 443309 w 1541064"/>
                <a:gd name="connsiteY13" fmla="*/ 1640000 h 2114706"/>
                <a:gd name="connsiteX14" fmla="*/ 352332 w 1541064"/>
                <a:gd name="connsiteY14" fmla="*/ 1534563 h 2114706"/>
                <a:gd name="connsiteX15" fmla="*/ 351206 w 1541064"/>
                <a:gd name="connsiteY15" fmla="*/ 1525719 h 2114706"/>
                <a:gd name="connsiteX16" fmla="*/ 332248 w 1541064"/>
                <a:gd name="connsiteY16" fmla="*/ 1524671 h 2114706"/>
                <a:gd name="connsiteX17" fmla="*/ 239444 w 1541064"/>
                <a:gd name="connsiteY17" fmla="*/ 1420839 h 2114706"/>
                <a:gd name="connsiteX18" fmla="*/ 229094 w 1541064"/>
                <a:gd name="connsiteY18" fmla="*/ 1349469 h 2114706"/>
                <a:gd name="connsiteX19" fmla="*/ 214343 w 1541064"/>
                <a:gd name="connsiteY19" fmla="*/ 1345626 h 2114706"/>
                <a:gd name="connsiteX20" fmla="*/ 143976 w 1541064"/>
                <a:gd name="connsiteY20" fmla="*/ 1225450 h 2114706"/>
                <a:gd name="connsiteX21" fmla="*/ 149851 w 1541064"/>
                <a:gd name="connsiteY21" fmla="*/ 1119965 h 2114706"/>
                <a:gd name="connsiteX22" fmla="*/ 127256 w 1541064"/>
                <a:gd name="connsiteY22" fmla="*/ 1042955 h 2114706"/>
                <a:gd name="connsiteX23" fmla="*/ 101949 w 1541064"/>
                <a:gd name="connsiteY23" fmla="*/ 822566 h 2114706"/>
                <a:gd name="connsiteX24" fmla="*/ 1541064 w 1541064"/>
                <a:gd name="connsiteY24" fmla="*/ 246179 h 2114706"/>
                <a:gd name="connsiteX25" fmla="*/ 1234182 w 1541064"/>
                <a:gd name="connsiteY25" fmla="*/ 1865912 h 2114706"/>
                <a:gd name="connsiteX26" fmla="*/ 1234182 w 1541064"/>
                <a:gd name="connsiteY26" fmla="*/ 1865913 h 2114706"/>
                <a:gd name="connsiteX27" fmla="*/ 1232379 w 1541064"/>
                <a:gd name="connsiteY27" fmla="*/ 1865829 h 2114706"/>
                <a:gd name="connsiteX28" fmla="*/ 1255415 w 1541064"/>
                <a:gd name="connsiteY28" fmla="*/ 1958223 h 2114706"/>
                <a:gd name="connsiteX29" fmla="*/ 1241163 w 1541064"/>
                <a:gd name="connsiteY29" fmla="*/ 2053583 h 2114706"/>
                <a:gd name="connsiteX0" fmla="*/ 1331949 w 1631850"/>
                <a:gd name="connsiteY0" fmla="*/ 2045098 h 2106221"/>
                <a:gd name="connsiteX1" fmla="*/ 1254442 w 1631850"/>
                <a:gd name="connsiteY1" fmla="*/ 2102450 h 2106221"/>
                <a:gd name="connsiteX2" fmla="*/ 1101731 w 1631850"/>
                <a:gd name="connsiteY2" fmla="*/ 2010691 h 2106221"/>
                <a:gd name="connsiteX3" fmla="*/ 1085373 w 1631850"/>
                <a:gd name="connsiteY3" fmla="*/ 1945082 h 2106221"/>
                <a:gd name="connsiteX4" fmla="*/ 1049496 w 1631850"/>
                <a:gd name="connsiteY4" fmla="*/ 1962128 h 2106221"/>
                <a:gd name="connsiteX5" fmla="*/ 896785 w 1631850"/>
                <a:gd name="connsiteY5" fmla="*/ 1870369 h 2106221"/>
                <a:gd name="connsiteX6" fmla="*/ 895008 w 1631850"/>
                <a:gd name="connsiteY6" fmla="*/ 1863244 h 2106221"/>
                <a:gd name="connsiteX7" fmla="*/ 891025 w 1631850"/>
                <a:gd name="connsiteY7" fmla="*/ 1865136 h 2106221"/>
                <a:gd name="connsiteX8" fmla="*/ 738314 w 1631850"/>
                <a:gd name="connsiteY8" fmla="*/ 1773377 h 2106221"/>
                <a:gd name="connsiteX9" fmla="*/ 729030 w 1631850"/>
                <a:gd name="connsiteY9" fmla="*/ 1736140 h 2106221"/>
                <a:gd name="connsiteX10" fmla="*/ 721456 w 1631850"/>
                <a:gd name="connsiteY10" fmla="*/ 1739738 h 2106221"/>
                <a:gd name="connsiteX11" fmla="*/ 568745 w 1631850"/>
                <a:gd name="connsiteY11" fmla="*/ 1647979 h 2106221"/>
                <a:gd name="connsiteX12" fmla="*/ 565204 w 1631850"/>
                <a:gd name="connsiteY12" fmla="*/ 1633779 h 2106221"/>
                <a:gd name="connsiteX13" fmla="*/ 534095 w 1631850"/>
                <a:gd name="connsiteY13" fmla="*/ 1631515 h 2106221"/>
                <a:gd name="connsiteX14" fmla="*/ 443118 w 1631850"/>
                <a:gd name="connsiteY14" fmla="*/ 1526078 h 2106221"/>
                <a:gd name="connsiteX15" fmla="*/ 441992 w 1631850"/>
                <a:gd name="connsiteY15" fmla="*/ 1517234 h 2106221"/>
                <a:gd name="connsiteX16" fmla="*/ 423034 w 1631850"/>
                <a:gd name="connsiteY16" fmla="*/ 1516186 h 2106221"/>
                <a:gd name="connsiteX17" fmla="*/ 330230 w 1631850"/>
                <a:gd name="connsiteY17" fmla="*/ 1412354 h 2106221"/>
                <a:gd name="connsiteX18" fmla="*/ 319880 w 1631850"/>
                <a:gd name="connsiteY18" fmla="*/ 1340984 h 2106221"/>
                <a:gd name="connsiteX19" fmla="*/ 305129 w 1631850"/>
                <a:gd name="connsiteY19" fmla="*/ 1337141 h 2106221"/>
                <a:gd name="connsiteX20" fmla="*/ 234762 w 1631850"/>
                <a:gd name="connsiteY20" fmla="*/ 1216965 h 2106221"/>
                <a:gd name="connsiteX21" fmla="*/ 240637 w 1631850"/>
                <a:gd name="connsiteY21" fmla="*/ 1111480 h 2106221"/>
                <a:gd name="connsiteX22" fmla="*/ 218042 w 1631850"/>
                <a:gd name="connsiteY22" fmla="*/ 1034470 h 2106221"/>
                <a:gd name="connsiteX23" fmla="*/ 80216 w 1631850"/>
                <a:gd name="connsiteY23" fmla="*/ 876425 h 2106221"/>
                <a:gd name="connsiteX24" fmla="*/ 1631850 w 1631850"/>
                <a:gd name="connsiteY24" fmla="*/ 237694 h 2106221"/>
                <a:gd name="connsiteX25" fmla="*/ 1324968 w 1631850"/>
                <a:gd name="connsiteY25" fmla="*/ 1857427 h 2106221"/>
                <a:gd name="connsiteX26" fmla="*/ 1324968 w 1631850"/>
                <a:gd name="connsiteY26" fmla="*/ 1857428 h 2106221"/>
                <a:gd name="connsiteX27" fmla="*/ 1323165 w 1631850"/>
                <a:gd name="connsiteY27" fmla="*/ 1857344 h 2106221"/>
                <a:gd name="connsiteX28" fmla="*/ 1346201 w 1631850"/>
                <a:gd name="connsiteY28" fmla="*/ 1949738 h 2106221"/>
                <a:gd name="connsiteX29" fmla="*/ 1331949 w 1631850"/>
                <a:gd name="connsiteY29" fmla="*/ 2045098 h 2106221"/>
                <a:gd name="connsiteX0" fmla="*/ 1295869 w 1595770"/>
                <a:gd name="connsiteY0" fmla="*/ 2055576 h 2116699"/>
                <a:gd name="connsiteX1" fmla="*/ 1218362 w 1595770"/>
                <a:gd name="connsiteY1" fmla="*/ 2112928 h 2116699"/>
                <a:gd name="connsiteX2" fmla="*/ 1065651 w 1595770"/>
                <a:gd name="connsiteY2" fmla="*/ 2021169 h 2116699"/>
                <a:gd name="connsiteX3" fmla="*/ 1049293 w 1595770"/>
                <a:gd name="connsiteY3" fmla="*/ 1955560 h 2116699"/>
                <a:gd name="connsiteX4" fmla="*/ 1013416 w 1595770"/>
                <a:gd name="connsiteY4" fmla="*/ 1972606 h 2116699"/>
                <a:gd name="connsiteX5" fmla="*/ 860705 w 1595770"/>
                <a:gd name="connsiteY5" fmla="*/ 1880847 h 2116699"/>
                <a:gd name="connsiteX6" fmla="*/ 858928 w 1595770"/>
                <a:gd name="connsiteY6" fmla="*/ 1873722 h 2116699"/>
                <a:gd name="connsiteX7" fmla="*/ 854945 w 1595770"/>
                <a:gd name="connsiteY7" fmla="*/ 1875614 h 2116699"/>
                <a:gd name="connsiteX8" fmla="*/ 702234 w 1595770"/>
                <a:gd name="connsiteY8" fmla="*/ 1783855 h 2116699"/>
                <a:gd name="connsiteX9" fmla="*/ 692950 w 1595770"/>
                <a:gd name="connsiteY9" fmla="*/ 1746618 h 2116699"/>
                <a:gd name="connsiteX10" fmla="*/ 685376 w 1595770"/>
                <a:gd name="connsiteY10" fmla="*/ 1750216 h 2116699"/>
                <a:gd name="connsiteX11" fmla="*/ 532665 w 1595770"/>
                <a:gd name="connsiteY11" fmla="*/ 1658457 h 2116699"/>
                <a:gd name="connsiteX12" fmla="*/ 529124 w 1595770"/>
                <a:gd name="connsiteY12" fmla="*/ 1644257 h 2116699"/>
                <a:gd name="connsiteX13" fmla="*/ 498015 w 1595770"/>
                <a:gd name="connsiteY13" fmla="*/ 1641993 h 2116699"/>
                <a:gd name="connsiteX14" fmla="*/ 407038 w 1595770"/>
                <a:gd name="connsiteY14" fmla="*/ 1536556 h 2116699"/>
                <a:gd name="connsiteX15" fmla="*/ 405912 w 1595770"/>
                <a:gd name="connsiteY15" fmla="*/ 1527712 h 2116699"/>
                <a:gd name="connsiteX16" fmla="*/ 386954 w 1595770"/>
                <a:gd name="connsiteY16" fmla="*/ 1526664 h 2116699"/>
                <a:gd name="connsiteX17" fmla="*/ 294150 w 1595770"/>
                <a:gd name="connsiteY17" fmla="*/ 1422832 h 2116699"/>
                <a:gd name="connsiteX18" fmla="*/ 283800 w 1595770"/>
                <a:gd name="connsiteY18" fmla="*/ 1351462 h 2116699"/>
                <a:gd name="connsiteX19" fmla="*/ 269049 w 1595770"/>
                <a:gd name="connsiteY19" fmla="*/ 1347619 h 2116699"/>
                <a:gd name="connsiteX20" fmla="*/ 198682 w 1595770"/>
                <a:gd name="connsiteY20" fmla="*/ 1227443 h 2116699"/>
                <a:gd name="connsiteX21" fmla="*/ 204557 w 1595770"/>
                <a:gd name="connsiteY21" fmla="*/ 1121958 h 2116699"/>
                <a:gd name="connsiteX22" fmla="*/ 181962 w 1595770"/>
                <a:gd name="connsiteY22" fmla="*/ 1044948 h 2116699"/>
                <a:gd name="connsiteX23" fmla="*/ 44136 w 1595770"/>
                <a:gd name="connsiteY23" fmla="*/ 886903 h 2116699"/>
                <a:gd name="connsiteX24" fmla="*/ 1595770 w 1595770"/>
                <a:gd name="connsiteY24" fmla="*/ 248172 h 2116699"/>
                <a:gd name="connsiteX25" fmla="*/ 1288888 w 1595770"/>
                <a:gd name="connsiteY25" fmla="*/ 1867905 h 2116699"/>
                <a:gd name="connsiteX26" fmla="*/ 1288888 w 1595770"/>
                <a:gd name="connsiteY26" fmla="*/ 1867906 h 2116699"/>
                <a:gd name="connsiteX27" fmla="*/ 1287085 w 1595770"/>
                <a:gd name="connsiteY27" fmla="*/ 1867822 h 2116699"/>
                <a:gd name="connsiteX28" fmla="*/ 1310121 w 1595770"/>
                <a:gd name="connsiteY28" fmla="*/ 1960216 h 2116699"/>
                <a:gd name="connsiteX29" fmla="*/ 1295869 w 1595770"/>
                <a:gd name="connsiteY29" fmla="*/ 2055576 h 2116699"/>
                <a:gd name="connsiteX0" fmla="*/ 1267306 w 1567207"/>
                <a:gd name="connsiteY0" fmla="*/ 2061406 h 2122529"/>
                <a:gd name="connsiteX1" fmla="*/ 1189799 w 1567207"/>
                <a:gd name="connsiteY1" fmla="*/ 2118758 h 2122529"/>
                <a:gd name="connsiteX2" fmla="*/ 1037088 w 1567207"/>
                <a:gd name="connsiteY2" fmla="*/ 2026999 h 2122529"/>
                <a:gd name="connsiteX3" fmla="*/ 1020730 w 1567207"/>
                <a:gd name="connsiteY3" fmla="*/ 1961390 h 2122529"/>
                <a:gd name="connsiteX4" fmla="*/ 984853 w 1567207"/>
                <a:gd name="connsiteY4" fmla="*/ 1978436 h 2122529"/>
                <a:gd name="connsiteX5" fmla="*/ 832142 w 1567207"/>
                <a:gd name="connsiteY5" fmla="*/ 1886677 h 2122529"/>
                <a:gd name="connsiteX6" fmla="*/ 830365 w 1567207"/>
                <a:gd name="connsiteY6" fmla="*/ 1879552 h 2122529"/>
                <a:gd name="connsiteX7" fmla="*/ 826382 w 1567207"/>
                <a:gd name="connsiteY7" fmla="*/ 1881444 h 2122529"/>
                <a:gd name="connsiteX8" fmla="*/ 673671 w 1567207"/>
                <a:gd name="connsiteY8" fmla="*/ 1789685 h 2122529"/>
                <a:gd name="connsiteX9" fmla="*/ 664387 w 1567207"/>
                <a:gd name="connsiteY9" fmla="*/ 1752448 h 2122529"/>
                <a:gd name="connsiteX10" fmla="*/ 656813 w 1567207"/>
                <a:gd name="connsiteY10" fmla="*/ 1756046 h 2122529"/>
                <a:gd name="connsiteX11" fmla="*/ 504102 w 1567207"/>
                <a:gd name="connsiteY11" fmla="*/ 1664287 h 2122529"/>
                <a:gd name="connsiteX12" fmla="*/ 500561 w 1567207"/>
                <a:gd name="connsiteY12" fmla="*/ 1650087 h 2122529"/>
                <a:gd name="connsiteX13" fmla="*/ 469452 w 1567207"/>
                <a:gd name="connsiteY13" fmla="*/ 1647823 h 2122529"/>
                <a:gd name="connsiteX14" fmla="*/ 378475 w 1567207"/>
                <a:gd name="connsiteY14" fmla="*/ 1542386 h 2122529"/>
                <a:gd name="connsiteX15" fmla="*/ 377349 w 1567207"/>
                <a:gd name="connsiteY15" fmla="*/ 1533542 h 2122529"/>
                <a:gd name="connsiteX16" fmla="*/ 358391 w 1567207"/>
                <a:gd name="connsiteY16" fmla="*/ 1532494 h 2122529"/>
                <a:gd name="connsiteX17" fmla="*/ 265587 w 1567207"/>
                <a:gd name="connsiteY17" fmla="*/ 1428662 h 2122529"/>
                <a:gd name="connsiteX18" fmla="*/ 255237 w 1567207"/>
                <a:gd name="connsiteY18" fmla="*/ 1357292 h 2122529"/>
                <a:gd name="connsiteX19" fmla="*/ 240486 w 1567207"/>
                <a:gd name="connsiteY19" fmla="*/ 1353449 h 2122529"/>
                <a:gd name="connsiteX20" fmla="*/ 170119 w 1567207"/>
                <a:gd name="connsiteY20" fmla="*/ 1233273 h 2122529"/>
                <a:gd name="connsiteX21" fmla="*/ 175994 w 1567207"/>
                <a:gd name="connsiteY21" fmla="*/ 1127788 h 2122529"/>
                <a:gd name="connsiteX22" fmla="*/ 153399 w 1567207"/>
                <a:gd name="connsiteY22" fmla="*/ 1050778 h 2122529"/>
                <a:gd name="connsiteX23" fmla="*/ 15573 w 1567207"/>
                <a:gd name="connsiteY23" fmla="*/ 892733 h 2122529"/>
                <a:gd name="connsiteX24" fmla="*/ 1567207 w 1567207"/>
                <a:gd name="connsiteY24" fmla="*/ 254002 h 2122529"/>
                <a:gd name="connsiteX25" fmla="*/ 1260325 w 1567207"/>
                <a:gd name="connsiteY25" fmla="*/ 1873735 h 2122529"/>
                <a:gd name="connsiteX26" fmla="*/ 1260325 w 1567207"/>
                <a:gd name="connsiteY26" fmla="*/ 1873736 h 2122529"/>
                <a:gd name="connsiteX27" fmla="*/ 1258522 w 1567207"/>
                <a:gd name="connsiteY27" fmla="*/ 1873652 h 2122529"/>
                <a:gd name="connsiteX28" fmla="*/ 1281558 w 1567207"/>
                <a:gd name="connsiteY28" fmla="*/ 1966046 h 2122529"/>
                <a:gd name="connsiteX29" fmla="*/ 1267306 w 1567207"/>
                <a:gd name="connsiteY29" fmla="*/ 2061406 h 2122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67207" h="2122529">
                  <a:moveTo>
                    <a:pt x="1267306" y="2061406"/>
                  </a:moveTo>
                  <a:cubicBezTo>
                    <a:pt x="1250700" y="2089041"/>
                    <a:pt x="1223553" y="2110342"/>
                    <a:pt x="1189799" y="2118758"/>
                  </a:cubicBezTo>
                  <a:cubicBezTo>
                    <a:pt x="1122290" y="2135589"/>
                    <a:pt x="1053919" y="2094507"/>
                    <a:pt x="1037088" y="2026999"/>
                  </a:cubicBezTo>
                  <a:lnTo>
                    <a:pt x="1020730" y="1961390"/>
                  </a:lnTo>
                  <a:lnTo>
                    <a:pt x="984853" y="1978436"/>
                  </a:lnTo>
                  <a:cubicBezTo>
                    <a:pt x="917345" y="1995268"/>
                    <a:pt x="848974" y="1954186"/>
                    <a:pt x="832142" y="1886677"/>
                  </a:cubicBezTo>
                  <a:lnTo>
                    <a:pt x="830365" y="1879552"/>
                  </a:lnTo>
                  <a:lnTo>
                    <a:pt x="826382" y="1881444"/>
                  </a:lnTo>
                  <a:cubicBezTo>
                    <a:pt x="758873" y="1898276"/>
                    <a:pt x="690502" y="1857194"/>
                    <a:pt x="673671" y="1789685"/>
                  </a:cubicBezTo>
                  <a:lnTo>
                    <a:pt x="664387" y="1752448"/>
                  </a:lnTo>
                  <a:lnTo>
                    <a:pt x="656813" y="1756046"/>
                  </a:lnTo>
                  <a:cubicBezTo>
                    <a:pt x="589304" y="1772878"/>
                    <a:pt x="520933" y="1731796"/>
                    <a:pt x="504102" y="1664287"/>
                  </a:cubicBezTo>
                  <a:lnTo>
                    <a:pt x="500561" y="1650087"/>
                  </a:lnTo>
                  <a:lnTo>
                    <a:pt x="469452" y="1647823"/>
                  </a:lnTo>
                  <a:cubicBezTo>
                    <a:pt x="422185" y="1634559"/>
                    <a:pt x="385062" y="1594150"/>
                    <a:pt x="378475" y="1542386"/>
                  </a:cubicBezTo>
                  <a:lnTo>
                    <a:pt x="377349" y="1533542"/>
                  </a:lnTo>
                  <a:lnTo>
                    <a:pt x="358391" y="1532494"/>
                  </a:lnTo>
                  <a:cubicBezTo>
                    <a:pt x="310899" y="1520057"/>
                    <a:pt x="273076" y="1480303"/>
                    <a:pt x="265587" y="1428662"/>
                  </a:cubicBezTo>
                  <a:lnTo>
                    <a:pt x="255237" y="1357292"/>
                  </a:lnTo>
                  <a:lnTo>
                    <a:pt x="240486" y="1353449"/>
                  </a:lnTo>
                  <a:cubicBezTo>
                    <a:pt x="196405" y="1331840"/>
                    <a:pt x="167217" y="1285374"/>
                    <a:pt x="170119" y="1233273"/>
                  </a:cubicBezTo>
                  <a:lnTo>
                    <a:pt x="175994" y="1127788"/>
                  </a:lnTo>
                  <a:lnTo>
                    <a:pt x="153399" y="1050778"/>
                  </a:lnTo>
                  <a:cubicBezTo>
                    <a:pt x="136820" y="979732"/>
                    <a:pt x="-55113" y="1159740"/>
                    <a:pt x="15573" y="892733"/>
                  </a:cubicBezTo>
                  <a:cubicBezTo>
                    <a:pt x="84793" y="631262"/>
                    <a:pt x="973134" y="-497060"/>
                    <a:pt x="1567207" y="254002"/>
                  </a:cubicBezTo>
                  <a:cubicBezTo>
                    <a:pt x="970601" y="434811"/>
                    <a:pt x="1071620" y="1189039"/>
                    <a:pt x="1260325" y="1873735"/>
                  </a:cubicBezTo>
                  <a:lnTo>
                    <a:pt x="1260325" y="1873736"/>
                  </a:lnTo>
                  <a:lnTo>
                    <a:pt x="1258522" y="1873652"/>
                  </a:lnTo>
                  <a:lnTo>
                    <a:pt x="1281558" y="1966046"/>
                  </a:lnTo>
                  <a:cubicBezTo>
                    <a:pt x="1289973" y="1999800"/>
                    <a:pt x="1283911" y="2033770"/>
                    <a:pt x="1267306" y="2061406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B50E1714-33FB-47C0-AB86-F916B0E6F6C2}"/>
                </a:ext>
              </a:extLst>
            </p:cNvPr>
            <p:cNvSpPr/>
            <p:nvPr/>
          </p:nvSpPr>
          <p:spPr>
            <a:xfrm rot="7200000" flipH="1">
              <a:off x="4256574" y="5356711"/>
              <a:ext cx="756790" cy="1662009"/>
            </a:xfrm>
            <a:custGeom>
              <a:avLst/>
              <a:gdLst>
                <a:gd name="connsiteX0" fmla="*/ 1139214 w 1157237"/>
                <a:gd name="connsiteY0" fmla="*/ 2274364 h 2335487"/>
                <a:gd name="connsiteX1" fmla="*/ 1061707 w 1157237"/>
                <a:gd name="connsiteY1" fmla="*/ 2331716 h 2335487"/>
                <a:gd name="connsiteX2" fmla="*/ 908996 w 1157237"/>
                <a:gd name="connsiteY2" fmla="*/ 2239957 h 2335487"/>
                <a:gd name="connsiteX3" fmla="*/ 892638 w 1157237"/>
                <a:gd name="connsiteY3" fmla="*/ 2174348 h 2335487"/>
                <a:gd name="connsiteX4" fmla="*/ 856761 w 1157237"/>
                <a:gd name="connsiteY4" fmla="*/ 2191394 h 2335487"/>
                <a:gd name="connsiteX5" fmla="*/ 704050 w 1157237"/>
                <a:gd name="connsiteY5" fmla="*/ 2099635 h 2335487"/>
                <a:gd name="connsiteX6" fmla="*/ 702273 w 1157237"/>
                <a:gd name="connsiteY6" fmla="*/ 2092510 h 2335487"/>
                <a:gd name="connsiteX7" fmla="*/ 698290 w 1157237"/>
                <a:gd name="connsiteY7" fmla="*/ 2094402 h 2335487"/>
                <a:gd name="connsiteX8" fmla="*/ 545579 w 1157237"/>
                <a:gd name="connsiteY8" fmla="*/ 2002643 h 2335487"/>
                <a:gd name="connsiteX9" fmla="*/ 536295 w 1157237"/>
                <a:gd name="connsiteY9" fmla="*/ 1965406 h 2335487"/>
                <a:gd name="connsiteX10" fmla="*/ 528721 w 1157237"/>
                <a:gd name="connsiteY10" fmla="*/ 1969004 h 2335487"/>
                <a:gd name="connsiteX11" fmla="*/ 376010 w 1157237"/>
                <a:gd name="connsiteY11" fmla="*/ 1877245 h 2335487"/>
                <a:gd name="connsiteX12" fmla="*/ 372469 w 1157237"/>
                <a:gd name="connsiteY12" fmla="*/ 1863045 h 2335487"/>
                <a:gd name="connsiteX13" fmla="*/ 341360 w 1157237"/>
                <a:gd name="connsiteY13" fmla="*/ 1860781 h 2335487"/>
                <a:gd name="connsiteX14" fmla="*/ 250383 w 1157237"/>
                <a:gd name="connsiteY14" fmla="*/ 1755344 h 2335487"/>
                <a:gd name="connsiteX15" fmla="*/ 249257 w 1157237"/>
                <a:gd name="connsiteY15" fmla="*/ 1746500 h 2335487"/>
                <a:gd name="connsiteX16" fmla="*/ 230299 w 1157237"/>
                <a:gd name="connsiteY16" fmla="*/ 1745452 h 2335487"/>
                <a:gd name="connsiteX17" fmla="*/ 137495 w 1157237"/>
                <a:gd name="connsiteY17" fmla="*/ 1641620 h 2335487"/>
                <a:gd name="connsiteX18" fmla="*/ 127145 w 1157237"/>
                <a:gd name="connsiteY18" fmla="*/ 1570250 h 2335487"/>
                <a:gd name="connsiteX19" fmla="*/ 112394 w 1157237"/>
                <a:gd name="connsiteY19" fmla="*/ 1566407 h 2335487"/>
                <a:gd name="connsiteX20" fmla="*/ 42027 w 1157237"/>
                <a:gd name="connsiteY20" fmla="*/ 1446231 h 2335487"/>
                <a:gd name="connsiteX21" fmla="*/ 47902 w 1157237"/>
                <a:gd name="connsiteY21" fmla="*/ 1340746 h 2335487"/>
                <a:gd name="connsiteX22" fmla="*/ 25307 w 1157237"/>
                <a:gd name="connsiteY22" fmla="*/ 1263736 h 2335487"/>
                <a:gd name="connsiteX23" fmla="*/ 0 w 1157237"/>
                <a:gd name="connsiteY23" fmla="*/ 1043347 h 2335487"/>
                <a:gd name="connsiteX24" fmla="*/ 1132233 w 1157237"/>
                <a:gd name="connsiteY24" fmla="*/ 0 h 2335487"/>
                <a:gd name="connsiteX25" fmla="*/ 1132233 w 1157237"/>
                <a:gd name="connsiteY25" fmla="*/ 2086693 h 2335487"/>
                <a:gd name="connsiteX26" fmla="*/ 1132233 w 1157237"/>
                <a:gd name="connsiteY26" fmla="*/ 2086694 h 2335487"/>
                <a:gd name="connsiteX27" fmla="*/ 1130430 w 1157237"/>
                <a:gd name="connsiteY27" fmla="*/ 2086610 h 2335487"/>
                <a:gd name="connsiteX28" fmla="*/ 1153466 w 1157237"/>
                <a:gd name="connsiteY28" fmla="*/ 2179004 h 2335487"/>
                <a:gd name="connsiteX29" fmla="*/ 1139214 w 1157237"/>
                <a:gd name="connsiteY29" fmla="*/ 2274364 h 2335487"/>
                <a:gd name="connsiteX0" fmla="*/ 1236591 w 1474708"/>
                <a:gd name="connsiteY0" fmla="*/ 1931560 h 1992683"/>
                <a:gd name="connsiteX1" fmla="*/ 1159084 w 1474708"/>
                <a:gd name="connsiteY1" fmla="*/ 1988912 h 1992683"/>
                <a:gd name="connsiteX2" fmla="*/ 1006373 w 1474708"/>
                <a:gd name="connsiteY2" fmla="*/ 1897153 h 1992683"/>
                <a:gd name="connsiteX3" fmla="*/ 990015 w 1474708"/>
                <a:gd name="connsiteY3" fmla="*/ 1831544 h 1992683"/>
                <a:gd name="connsiteX4" fmla="*/ 954138 w 1474708"/>
                <a:gd name="connsiteY4" fmla="*/ 1848590 h 1992683"/>
                <a:gd name="connsiteX5" fmla="*/ 801427 w 1474708"/>
                <a:gd name="connsiteY5" fmla="*/ 1756831 h 1992683"/>
                <a:gd name="connsiteX6" fmla="*/ 799650 w 1474708"/>
                <a:gd name="connsiteY6" fmla="*/ 1749706 h 1992683"/>
                <a:gd name="connsiteX7" fmla="*/ 795667 w 1474708"/>
                <a:gd name="connsiteY7" fmla="*/ 1751598 h 1992683"/>
                <a:gd name="connsiteX8" fmla="*/ 642956 w 1474708"/>
                <a:gd name="connsiteY8" fmla="*/ 1659839 h 1992683"/>
                <a:gd name="connsiteX9" fmla="*/ 633672 w 1474708"/>
                <a:gd name="connsiteY9" fmla="*/ 1622602 h 1992683"/>
                <a:gd name="connsiteX10" fmla="*/ 626098 w 1474708"/>
                <a:gd name="connsiteY10" fmla="*/ 1626200 h 1992683"/>
                <a:gd name="connsiteX11" fmla="*/ 473387 w 1474708"/>
                <a:gd name="connsiteY11" fmla="*/ 1534441 h 1992683"/>
                <a:gd name="connsiteX12" fmla="*/ 469846 w 1474708"/>
                <a:gd name="connsiteY12" fmla="*/ 1520241 h 1992683"/>
                <a:gd name="connsiteX13" fmla="*/ 438737 w 1474708"/>
                <a:gd name="connsiteY13" fmla="*/ 1517977 h 1992683"/>
                <a:gd name="connsiteX14" fmla="*/ 347760 w 1474708"/>
                <a:gd name="connsiteY14" fmla="*/ 1412540 h 1992683"/>
                <a:gd name="connsiteX15" fmla="*/ 346634 w 1474708"/>
                <a:gd name="connsiteY15" fmla="*/ 1403696 h 1992683"/>
                <a:gd name="connsiteX16" fmla="*/ 327676 w 1474708"/>
                <a:gd name="connsiteY16" fmla="*/ 1402648 h 1992683"/>
                <a:gd name="connsiteX17" fmla="*/ 234872 w 1474708"/>
                <a:gd name="connsiteY17" fmla="*/ 1298816 h 1992683"/>
                <a:gd name="connsiteX18" fmla="*/ 224522 w 1474708"/>
                <a:gd name="connsiteY18" fmla="*/ 1227446 h 1992683"/>
                <a:gd name="connsiteX19" fmla="*/ 209771 w 1474708"/>
                <a:gd name="connsiteY19" fmla="*/ 1223603 h 1992683"/>
                <a:gd name="connsiteX20" fmla="*/ 139404 w 1474708"/>
                <a:gd name="connsiteY20" fmla="*/ 1103427 h 1992683"/>
                <a:gd name="connsiteX21" fmla="*/ 145279 w 1474708"/>
                <a:gd name="connsiteY21" fmla="*/ 997942 h 1992683"/>
                <a:gd name="connsiteX22" fmla="*/ 122684 w 1474708"/>
                <a:gd name="connsiteY22" fmla="*/ 920932 h 1992683"/>
                <a:gd name="connsiteX23" fmla="*/ 97377 w 1474708"/>
                <a:gd name="connsiteY23" fmla="*/ 700543 h 1992683"/>
                <a:gd name="connsiteX24" fmla="*/ 1474708 w 1474708"/>
                <a:gd name="connsiteY24" fmla="*/ 0 h 1992683"/>
                <a:gd name="connsiteX25" fmla="*/ 1229610 w 1474708"/>
                <a:gd name="connsiteY25" fmla="*/ 1743889 h 1992683"/>
                <a:gd name="connsiteX26" fmla="*/ 1229610 w 1474708"/>
                <a:gd name="connsiteY26" fmla="*/ 1743890 h 1992683"/>
                <a:gd name="connsiteX27" fmla="*/ 1227807 w 1474708"/>
                <a:gd name="connsiteY27" fmla="*/ 1743806 h 1992683"/>
                <a:gd name="connsiteX28" fmla="*/ 1250843 w 1474708"/>
                <a:gd name="connsiteY28" fmla="*/ 1836200 h 1992683"/>
                <a:gd name="connsiteX29" fmla="*/ 1236591 w 1474708"/>
                <a:gd name="connsiteY29" fmla="*/ 1931560 h 1992683"/>
                <a:gd name="connsiteX0" fmla="*/ 1236591 w 1474708"/>
                <a:gd name="connsiteY0" fmla="*/ 2072318 h 2133441"/>
                <a:gd name="connsiteX1" fmla="*/ 1159084 w 1474708"/>
                <a:gd name="connsiteY1" fmla="*/ 2129670 h 2133441"/>
                <a:gd name="connsiteX2" fmla="*/ 1006373 w 1474708"/>
                <a:gd name="connsiteY2" fmla="*/ 2037911 h 2133441"/>
                <a:gd name="connsiteX3" fmla="*/ 990015 w 1474708"/>
                <a:gd name="connsiteY3" fmla="*/ 1972302 h 2133441"/>
                <a:gd name="connsiteX4" fmla="*/ 954138 w 1474708"/>
                <a:gd name="connsiteY4" fmla="*/ 1989348 h 2133441"/>
                <a:gd name="connsiteX5" fmla="*/ 801427 w 1474708"/>
                <a:gd name="connsiteY5" fmla="*/ 1897589 h 2133441"/>
                <a:gd name="connsiteX6" fmla="*/ 799650 w 1474708"/>
                <a:gd name="connsiteY6" fmla="*/ 1890464 h 2133441"/>
                <a:gd name="connsiteX7" fmla="*/ 795667 w 1474708"/>
                <a:gd name="connsiteY7" fmla="*/ 1892356 h 2133441"/>
                <a:gd name="connsiteX8" fmla="*/ 642956 w 1474708"/>
                <a:gd name="connsiteY8" fmla="*/ 1800597 h 2133441"/>
                <a:gd name="connsiteX9" fmla="*/ 633672 w 1474708"/>
                <a:gd name="connsiteY9" fmla="*/ 1763360 h 2133441"/>
                <a:gd name="connsiteX10" fmla="*/ 626098 w 1474708"/>
                <a:gd name="connsiteY10" fmla="*/ 1766958 h 2133441"/>
                <a:gd name="connsiteX11" fmla="*/ 473387 w 1474708"/>
                <a:gd name="connsiteY11" fmla="*/ 1675199 h 2133441"/>
                <a:gd name="connsiteX12" fmla="*/ 469846 w 1474708"/>
                <a:gd name="connsiteY12" fmla="*/ 1660999 h 2133441"/>
                <a:gd name="connsiteX13" fmla="*/ 438737 w 1474708"/>
                <a:gd name="connsiteY13" fmla="*/ 1658735 h 2133441"/>
                <a:gd name="connsiteX14" fmla="*/ 347760 w 1474708"/>
                <a:gd name="connsiteY14" fmla="*/ 1553298 h 2133441"/>
                <a:gd name="connsiteX15" fmla="*/ 346634 w 1474708"/>
                <a:gd name="connsiteY15" fmla="*/ 1544454 h 2133441"/>
                <a:gd name="connsiteX16" fmla="*/ 327676 w 1474708"/>
                <a:gd name="connsiteY16" fmla="*/ 1543406 h 2133441"/>
                <a:gd name="connsiteX17" fmla="*/ 234872 w 1474708"/>
                <a:gd name="connsiteY17" fmla="*/ 1439574 h 2133441"/>
                <a:gd name="connsiteX18" fmla="*/ 224522 w 1474708"/>
                <a:gd name="connsiteY18" fmla="*/ 1368204 h 2133441"/>
                <a:gd name="connsiteX19" fmla="*/ 209771 w 1474708"/>
                <a:gd name="connsiteY19" fmla="*/ 1364361 h 2133441"/>
                <a:gd name="connsiteX20" fmla="*/ 139404 w 1474708"/>
                <a:gd name="connsiteY20" fmla="*/ 1244185 h 2133441"/>
                <a:gd name="connsiteX21" fmla="*/ 145279 w 1474708"/>
                <a:gd name="connsiteY21" fmla="*/ 1138700 h 2133441"/>
                <a:gd name="connsiteX22" fmla="*/ 122684 w 1474708"/>
                <a:gd name="connsiteY22" fmla="*/ 1061690 h 2133441"/>
                <a:gd name="connsiteX23" fmla="*/ 97377 w 1474708"/>
                <a:gd name="connsiteY23" fmla="*/ 841301 h 2133441"/>
                <a:gd name="connsiteX24" fmla="*/ 1474708 w 1474708"/>
                <a:gd name="connsiteY24" fmla="*/ 140758 h 2133441"/>
                <a:gd name="connsiteX25" fmla="*/ 1229610 w 1474708"/>
                <a:gd name="connsiteY25" fmla="*/ 1884647 h 2133441"/>
                <a:gd name="connsiteX26" fmla="*/ 1229610 w 1474708"/>
                <a:gd name="connsiteY26" fmla="*/ 1884648 h 2133441"/>
                <a:gd name="connsiteX27" fmla="*/ 1227807 w 1474708"/>
                <a:gd name="connsiteY27" fmla="*/ 1884564 h 2133441"/>
                <a:gd name="connsiteX28" fmla="*/ 1250843 w 1474708"/>
                <a:gd name="connsiteY28" fmla="*/ 1976958 h 2133441"/>
                <a:gd name="connsiteX29" fmla="*/ 1236591 w 1474708"/>
                <a:gd name="connsiteY29" fmla="*/ 2072318 h 2133441"/>
                <a:gd name="connsiteX0" fmla="*/ 1236591 w 1474708"/>
                <a:gd name="connsiteY0" fmla="*/ 2072319 h 2133442"/>
                <a:gd name="connsiteX1" fmla="*/ 1159084 w 1474708"/>
                <a:gd name="connsiteY1" fmla="*/ 2129671 h 2133442"/>
                <a:gd name="connsiteX2" fmla="*/ 1006373 w 1474708"/>
                <a:gd name="connsiteY2" fmla="*/ 2037912 h 2133442"/>
                <a:gd name="connsiteX3" fmla="*/ 990015 w 1474708"/>
                <a:gd name="connsiteY3" fmla="*/ 1972303 h 2133442"/>
                <a:gd name="connsiteX4" fmla="*/ 954138 w 1474708"/>
                <a:gd name="connsiteY4" fmla="*/ 1989349 h 2133442"/>
                <a:gd name="connsiteX5" fmla="*/ 801427 w 1474708"/>
                <a:gd name="connsiteY5" fmla="*/ 1897590 h 2133442"/>
                <a:gd name="connsiteX6" fmla="*/ 799650 w 1474708"/>
                <a:gd name="connsiteY6" fmla="*/ 1890465 h 2133442"/>
                <a:gd name="connsiteX7" fmla="*/ 795667 w 1474708"/>
                <a:gd name="connsiteY7" fmla="*/ 1892357 h 2133442"/>
                <a:gd name="connsiteX8" fmla="*/ 642956 w 1474708"/>
                <a:gd name="connsiteY8" fmla="*/ 1800598 h 2133442"/>
                <a:gd name="connsiteX9" fmla="*/ 633672 w 1474708"/>
                <a:gd name="connsiteY9" fmla="*/ 1763361 h 2133442"/>
                <a:gd name="connsiteX10" fmla="*/ 626098 w 1474708"/>
                <a:gd name="connsiteY10" fmla="*/ 1766959 h 2133442"/>
                <a:gd name="connsiteX11" fmla="*/ 473387 w 1474708"/>
                <a:gd name="connsiteY11" fmla="*/ 1675200 h 2133442"/>
                <a:gd name="connsiteX12" fmla="*/ 469846 w 1474708"/>
                <a:gd name="connsiteY12" fmla="*/ 1661000 h 2133442"/>
                <a:gd name="connsiteX13" fmla="*/ 438737 w 1474708"/>
                <a:gd name="connsiteY13" fmla="*/ 1658736 h 2133442"/>
                <a:gd name="connsiteX14" fmla="*/ 347760 w 1474708"/>
                <a:gd name="connsiteY14" fmla="*/ 1553299 h 2133442"/>
                <a:gd name="connsiteX15" fmla="*/ 346634 w 1474708"/>
                <a:gd name="connsiteY15" fmla="*/ 1544455 h 2133442"/>
                <a:gd name="connsiteX16" fmla="*/ 327676 w 1474708"/>
                <a:gd name="connsiteY16" fmla="*/ 1543407 h 2133442"/>
                <a:gd name="connsiteX17" fmla="*/ 234872 w 1474708"/>
                <a:gd name="connsiteY17" fmla="*/ 1439575 h 2133442"/>
                <a:gd name="connsiteX18" fmla="*/ 224522 w 1474708"/>
                <a:gd name="connsiteY18" fmla="*/ 1368205 h 2133442"/>
                <a:gd name="connsiteX19" fmla="*/ 209771 w 1474708"/>
                <a:gd name="connsiteY19" fmla="*/ 1364362 h 2133442"/>
                <a:gd name="connsiteX20" fmla="*/ 139404 w 1474708"/>
                <a:gd name="connsiteY20" fmla="*/ 1244186 h 2133442"/>
                <a:gd name="connsiteX21" fmla="*/ 145279 w 1474708"/>
                <a:gd name="connsiteY21" fmla="*/ 1138701 h 2133442"/>
                <a:gd name="connsiteX22" fmla="*/ 122684 w 1474708"/>
                <a:gd name="connsiteY22" fmla="*/ 1061691 h 2133442"/>
                <a:gd name="connsiteX23" fmla="*/ 97377 w 1474708"/>
                <a:gd name="connsiteY23" fmla="*/ 841302 h 2133442"/>
                <a:gd name="connsiteX24" fmla="*/ 1474708 w 1474708"/>
                <a:gd name="connsiteY24" fmla="*/ 140759 h 2133442"/>
                <a:gd name="connsiteX25" fmla="*/ 1229610 w 1474708"/>
                <a:gd name="connsiteY25" fmla="*/ 1884648 h 2133442"/>
                <a:gd name="connsiteX26" fmla="*/ 1229610 w 1474708"/>
                <a:gd name="connsiteY26" fmla="*/ 1884649 h 2133442"/>
                <a:gd name="connsiteX27" fmla="*/ 1227807 w 1474708"/>
                <a:gd name="connsiteY27" fmla="*/ 1884565 h 2133442"/>
                <a:gd name="connsiteX28" fmla="*/ 1250843 w 1474708"/>
                <a:gd name="connsiteY28" fmla="*/ 1976959 h 2133442"/>
                <a:gd name="connsiteX29" fmla="*/ 1236591 w 1474708"/>
                <a:gd name="connsiteY29" fmla="*/ 2072319 h 2133442"/>
                <a:gd name="connsiteX0" fmla="*/ 1236116 w 1467798"/>
                <a:gd name="connsiteY0" fmla="*/ 1998656 h 2059779"/>
                <a:gd name="connsiteX1" fmla="*/ 1158609 w 1467798"/>
                <a:gd name="connsiteY1" fmla="*/ 2056008 h 2059779"/>
                <a:gd name="connsiteX2" fmla="*/ 1005898 w 1467798"/>
                <a:gd name="connsiteY2" fmla="*/ 1964249 h 2059779"/>
                <a:gd name="connsiteX3" fmla="*/ 989540 w 1467798"/>
                <a:gd name="connsiteY3" fmla="*/ 1898640 h 2059779"/>
                <a:gd name="connsiteX4" fmla="*/ 953663 w 1467798"/>
                <a:gd name="connsiteY4" fmla="*/ 1915686 h 2059779"/>
                <a:gd name="connsiteX5" fmla="*/ 800952 w 1467798"/>
                <a:gd name="connsiteY5" fmla="*/ 1823927 h 2059779"/>
                <a:gd name="connsiteX6" fmla="*/ 799175 w 1467798"/>
                <a:gd name="connsiteY6" fmla="*/ 1816802 h 2059779"/>
                <a:gd name="connsiteX7" fmla="*/ 795192 w 1467798"/>
                <a:gd name="connsiteY7" fmla="*/ 1818694 h 2059779"/>
                <a:gd name="connsiteX8" fmla="*/ 642481 w 1467798"/>
                <a:gd name="connsiteY8" fmla="*/ 1726935 h 2059779"/>
                <a:gd name="connsiteX9" fmla="*/ 633197 w 1467798"/>
                <a:gd name="connsiteY9" fmla="*/ 1689698 h 2059779"/>
                <a:gd name="connsiteX10" fmla="*/ 625623 w 1467798"/>
                <a:gd name="connsiteY10" fmla="*/ 1693296 h 2059779"/>
                <a:gd name="connsiteX11" fmla="*/ 472912 w 1467798"/>
                <a:gd name="connsiteY11" fmla="*/ 1601537 h 2059779"/>
                <a:gd name="connsiteX12" fmla="*/ 469371 w 1467798"/>
                <a:gd name="connsiteY12" fmla="*/ 1587337 h 2059779"/>
                <a:gd name="connsiteX13" fmla="*/ 438262 w 1467798"/>
                <a:gd name="connsiteY13" fmla="*/ 1585073 h 2059779"/>
                <a:gd name="connsiteX14" fmla="*/ 347285 w 1467798"/>
                <a:gd name="connsiteY14" fmla="*/ 1479636 h 2059779"/>
                <a:gd name="connsiteX15" fmla="*/ 346159 w 1467798"/>
                <a:gd name="connsiteY15" fmla="*/ 1470792 h 2059779"/>
                <a:gd name="connsiteX16" fmla="*/ 327201 w 1467798"/>
                <a:gd name="connsiteY16" fmla="*/ 1469744 h 2059779"/>
                <a:gd name="connsiteX17" fmla="*/ 234397 w 1467798"/>
                <a:gd name="connsiteY17" fmla="*/ 1365912 h 2059779"/>
                <a:gd name="connsiteX18" fmla="*/ 224047 w 1467798"/>
                <a:gd name="connsiteY18" fmla="*/ 1294542 h 2059779"/>
                <a:gd name="connsiteX19" fmla="*/ 209296 w 1467798"/>
                <a:gd name="connsiteY19" fmla="*/ 1290699 h 2059779"/>
                <a:gd name="connsiteX20" fmla="*/ 138929 w 1467798"/>
                <a:gd name="connsiteY20" fmla="*/ 1170523 h 2059779"/>
                <a:gd name="connsiteX21" fmla="*/ 144804 w 1467798"/>
                <a:gd name="connsiteY21" fmla="*/ 1065038 h 2059779"/>
                <a:gd name="connsiteX22" fmla="*/ 122209 w 1467798"/>
                <a:gd name="connsiteY22" fmla="*/ 988028 h 2059779"/>
                <a:gd name="connsiteX23" fmla="*/ 96902 w 1467798"/>
                <a:gd name="connsiteY23" fmla="*/ 767639 h 2059779"/>
                <a:gd name="connsiteX24" fmla="*/ 1467799 w 1467798"/>
                <a:gd name="connsiteY24" fmla="*/ 147715 h 2059779"/>
                <a:gd name="connsiteX25" fmla="*/ 1229135 w 1467798"/>
                <a:gd name="connsiteY25" fmla="*/ 1810985 h 2059779"/>
                <a:gd name="connsiteX26" fmla="*/ 1229135 w 1467798"/>
                <a:gd name="connsiteY26" fmla="*/ 1810986 h 2059779"/>
                <a:gd name="connsiteX27" fmla="*/ 1227332 w 1467798"/>
                <a:gd name="connsiteY27" fmla="*/ 1810902 h 2059779"/>
                <a:gd name="connsiteX28" fmla="*/ 1250368 w 1467798"/>
                <a:gd name="connsiteY28" fmla="*/ 1903296 h 2059779"/>
                <a:gd name="connsiteX29" fmla="*/ 1236116 w 1467798"/>
                <a:gd name="connsiteY29" fmla="*/ 1998656 h 2059779"/>
                <a:gd name="connsiteX0" fmla="*/ 1236114 w 1467798"/>
                <a:gd name="connsiteY0" fmla="*/ 2046472 h 2107595"/>
                <a:gd name="connsiteX1" fmla="*/ 1158607 w 1467798"/>
                <a:gd name="connsiteY1" fmla="*/ 2103824 h 2107595"/>
                <a:gd name="connsiteX2" fmla="*/ 1005896 w 1467798"/>
                <a:gd name="connsiteY2" fmla="*/ 2012065 h 2107595"/>
                <a:gd name="connsiteX3" fmla="*/ 989538 w 1467798"/>
                <a:gd name="connsiteY3" fmla="*/ 1946456 h 2107595"/>
                <a:gd name="connsiteX4" fmla="*/ 953661 w 1467798"/>
                <a:gd name="connsiteY4" fmla="*/ 1963502 h 2107595"/>
                <a:gd name="connsiteX5" fmla="*/ 800950 w 1467798"/>
                <a:gd name="connsiteY5" fmla="*/ 1871743 h 2107595"/>
                <a:gd name="connsiteX6" fmla="*/ 799173 w 1467798"/>
                <a:gd name="connsiteY6" fmla="*/ 1864618 h 2107595"/>
                <a:gd name="connsiteX7" fmla="*/ 795190 w 1467798"/>
                <a:gd name="connsiteY7" fmla="*/ 1866510 h 2107595"/>
                <a:gd name="connsiteX8" fmla="*/ 642479 w 1467798"/>
                <a:gd name="connsiteY8" fmla="*/ 1774751 h 2107595"/>
                <a:gd name="connsiteX9" fmla="*/ 633195 w 1467798"/>
                <a:gd name="connsiteY9" fmla="*/ 1737514 h 2107595"/>
                <a:gd name="connsiteX10" fmla="*/ 625621 w 1467798"/>
                <a:gd name="connsiteY10" fmla="*/ 1741112 h 2107595"/>
                <a:gd name="connsiteX11" fmla="*/ 472910 w 1467798"/>
                <a:gd name="connsiteY11" fmla="*/ 1649353 h 2107595"/>
                <a:gd name="connsiteX12" fmla="*/ 469369 w 1467798"/>
                <a:gd name="connsiteY12" fmla="*/ 1635153 h 2107595"/>
                <a:gd name="connsiteX13" fmla="*/ 438260 w 1467798"/>
                <a:gd name="connsiteY13" fmla="*/ 1632889 h 2107595"/>
                <a:gd name="connsiteX14" fmla="*/ 347283 w 1467798"/>
                <a:gd name="connsiteY14" fmla="*/ 1527452 h 2107595"/>
                <a:gd name="connsiteX15" fmla="*/ 346157 w 1467798"/>
                <a:gd name="connsiteY15" fmla="*/ 1518608 h 2107595"/>
                <a:gd name="connsiteX16" fmla="*/ 327199 w 1467798"/>
                <a:gd name="connsiteY16" fmla="*/ 1517560 h 2107595"/>
                <a:gd name="connsiteX17" fmla="*/ 234395 w 1467798"/>
                <a:gd name="connsiteY17" fmla="*/ 1413728 h 2107595"/>
                <a:gd name="connsiteX18" fmla="*/ 224045 w 1467798"/>
                <a:gd name="connsiteY18" fmla="*/ 1342358 h 2107595"/>
                <a:gd name="connsiteX19" fmla="*/ 209294 w 1467798"/>
                <a:gd name="connsiteY19" fmla="*/ 1338515 h 2107595"/>
                <a:gd name="connsiteX20" fmla="*/ 138927 w 1467798"/>
                <a:gd name="connsiteY20" fmla="*/ 1218339 h 2107595"/>
                <a:gd name="connsiteX21" fmla="*/ 144802 w 1467798"/>
                <a:gd name="connsiteY21" fmla="*/ 1112854 h 2107595"/>
                <a:gd name="connsiteX22" fmla="*/ 122207 w 1467798"/>
                <a:gd name="connsiteY22" fmla="*/ 1035844 h 2107595"/>
                <a:gd name="connsiteX23" fmla="*/ 96900 w 1467798"/>
                <a:gd name="connsiteY23" fmla="*/ 815455 h 2107595"/>
                <a:gd name="connsiteX24" fmla="*/ 1467797 w 1467798"/>
                <a:gd name="connsiteY24" fmla="*/ 195531 h 2107595"/>
                <a:gd name="connsiteX25" fmla="*/ 1229133 w 1467798"/>
                <a:gd name="connsiteY25" fmla="*/ 1858801 h 2107595"/>
                <a:gd name="connsiteX26" fmla="*/ 1229133 w 1467798"/>
                <a:gd name="connsiteY26" fmla="*/ 1858802 h 2107595"/>
                <a:gd name="connsiteX27" fmla="*/ 1227330 w 1467798"/>
                <a:gd name="connsiteY27" fmla="*/ 1858718 h 2107595"/>
                <a:gd name="connsiteX28" fmla="*/ 1250366 w 1467798"/>
                <a:gd name="connsiteY28" fmla="*/ 1951112 h 2107595"/>
                <a:gd name="connsiteX29" fmla="*/ 1236114 w 1467798"/>
                <a:gd name="connsiteY29" fmla="*/ 2046472 h 2107595"/>
                <a:gd name="connsiteX0" fmla="*/ 1240000 w 1524189"/>
                <a:gd name="connsiteY0" fmla="*/ 2032285 h 2093408"/>
                <a:gd name="connsiteX1" fmla="*/ 1162493 w 1524189"/>
                <a:gd name="connsiteY1" fmla="*/ 2089637 h 2093408"/>
                <a:gd name="connsiteX2" fmla="*/ 1009782 w 1524189"/>
                <a:gd name="connsiteY2" fmla="*/ 1997878 h 2093408"/>
                <a:gd name="connsiteX3" fmla="*/ 993424 w 1524189"/>
                <a:gd name="connsiteY3" fmla="*/ 1932269 h 2093408"/>
                <a:gd name="connsiteX4" fmla="*/ 957547 w 1524189"/>
                <a:gd name="connsiteY4" fmla="*/ 1949315 h 2093408"/>
                <a:gd name="connsiteX5" fmla="*/ 804836 w 1524189"/>
                <a:gd name="connsiteY5" fmla="*/ 1857556 h 2093408"/>
                <a:gd name="connsiteX6" fmla="*/ 803059 w 1524189"/>
                <a:gd name="connsiteY6" fmla="*/ 1850431 h 2093408"/>
                <a:gd name="connsiteX7" fmla="*/ 799076 w 1524189"/>
                <a:gd name="connsiteY7" fmla="*/ 1852323 h 2093408"/>
                <a:gd name="connsiteX8" fmla="*/ 646365 w 1524189"/>
                <a:gd name="connsiteY8" fmla="*/ 1760564 h 2093408"/>
                <a:gd name="connsiteX9" fmla="*/ 637081 w 1524189"/>
                <a:gd name="connsiteY9" fmla="*/ 1723327 h 2093408"/>
                <a:gd name="connsiteX10" fmla="*/ 629507 w 1524189"/>
                <a:gd name="connsiteY10" fmla="*/ 1726925 h 2093408"/>
                <a:gd name="connsiteX11" fmla="*/ 476796 w 1524189"/>
                <a:gd name="connsiteY11" fmla="*/ 1635166 h 2093408"/>
                <a:gd name="connsiteX12" fmla="*/ 473255 w 1524189"/>
                <a:gd name="connsiteY12" fmla="*/ 1620966 h 2093408"/>
                <a:gd name="connsiteX13" fmla="*/ 442146 w 1524189"/>
                <a:gd name="connsiteY13" fmla="*/ 1618702 h 2093408"/>
                <a:gd name="connsiteX14" fmla="*/ 351169 w 1524189"/>
                <a:gd name="connsiteY14" fmla="*/ 1513265 h 2093408"/>
                <a:gd name="connsiteX15" fmla="*/ 350043 w 1524189"/>
                <a:gd name="connsiteY15" fmla="*/ 1504421 h 2093408"/>
                <a:gd name="connsiteX16" fmla="*/ 331085 w 1524189"/>
                <a:gd name="connsiteY16" fmla="*/ 1503373 h 2093408"/>
                <a:gd name="connsiteX17" fmla="*/ 238281 w 1524189"/>
                <a:gd name="connsiteY17" fmla="*/ 1399541 h 2093408"/>
                <a:gd name="connsiteX18" fmla="*/ 227931 w 1524189"/>
                <a:gd name="connsiteY18" fmla="*/ 1328171 h 2093408"/>
                <a:gd name="connsiteX19" fmla="*/ 213180 w 1524189"/>
                <a:gd name="connsiteY19" fmla="*/ 1324328 h 2093408"/>
                <a:gd name="connsiteX20" fmla="*/ 142813 w 1524189"/>
                <a:gd name="connsiteY20" fmla="*/ 1204152 h 2093408"/>
                <a:gd name="connsiteX21" fmla="*/ 148688 w 1524189"/>
                <a:gd name="connsiteY21" fmla="*/ 1098667 h 2093408"/>
                <a:gd name="connsiteX22" fmla="*/ 126093 w 1524189"/>
                <a:gd name="connsiteY22" fmla="*/ 1021657 h 2093408"/>
                <a:gd name="connsiteX23" fmla="*/ 100786 w 1524189"/>
                <a:gd name="connsiteY23" fmla="*/ 801268 h 2093408"/>
                <a:gd name="connsiteX24" fmla="*/ 1524188 w 1524189"/>
                <a:gd name="connsiteY24" fmla="*/ 197200 h 2093408"/>
                <a:gd name="connsiteX25" fmla="*/ 1233019 w 1524189"/>
                <a:gd name="connsiteY25" fmla="*/ 1844614 h 2093408"/>
                <a:gd name="connsiteX26" fmla="*/ 1233019 w 1524189"/>
                <a:gd name="connsiteY26" fmla="*/ 1844615 h 2093408"/>
                <a:gd name="connsiteX27" fmla="*/ 1231216 w 1524189"/>
                <a:gd name="connsiteY27" fmla="*/ 1844531 h 2093408"/>
                <a:gd name="connsiteX28" fmla="*/ 1254252 w 1524189"/>
                <a:gd name="connsiteY28" fmla="*/ 1936925 h 2093408"/>
                <a:gd name="connsiteX29" fmla="*/ 1240000 w 1524189"/>
                <a:gd name="connsiteY29" fmla="*/ 2032285 h 2093408"/>
                <a:gd name="connsiteX0" fmla="*/ 1241163 w 1541064"/>
                <a:gd name="connsiteY0" fmla="*/ 2007582 h 2068705"/>
                <a:gd name="connsiteX1" fmla="*/ 1163656 w 1541064"/>
                <a:gd name="connsiteY1" fmla="*/ 2064934 h 2068705"/>
                <a:gd name="connsiteX2" fmla="*/ 1010945 w 1541064"/>
                <a:gd name="connsiteY2" fmla="*/ 1973175 h 2068705"/>
                <a:gd name="connsiteX3" fmla="*/ 994587 w 1541064"/>
                <a:gd name="connsiteY3" fmla="*/ 1907566 h 2068705"/>
                <a:gd name="connsiteX4" fmla="*/ 958710 w 1541064"/>
                <a:gd name="connsiteY4" fmla="*/ 1924612 h 2068705"/>
                <a:gd name="connsiteX5" fmla="*/ 805999 w 1541064"/>
                <a:gd name="connsiteY5" fmla="*/ 1832853 h 2068705"/>
                <a:gd name="connsiteX6" fmla="*/ 804222 w 1541064"/>
                <a:gd name="connsiteY6" fmla="*/ 1825728 h 2068705"/>
                <a:gd name="connsiteX7" fmla="*/ 800239 w 1541064"/>
                <a:gd name="connsiteY7" fmla="*/ 1827620 h 2068705"/>
                <a:gd name="connsiteX8" fmla="*/ 647528 w 1541064"/>
                <a:gd name="connsiteY8" fmla="*/ 1735861 h 2068705"/>
                <a:gd name="connsiteX9" fmla="*/ 638244 w 1541064"/>
                <a:gd name="connsiteY9" fmla="*/ 1698624 h 2068705"/>
                <a:gd name="connsiteX10" fmla="*/ 630670 w 1541064"/>
                <a:gd name="connsiteY10" fmla="*/ 1702222 h 2068705"/>
                <a:gd name="connsiteX11" fmla="*/ 477959 w 1541064"/>
                <a:gd name="connsiteY11" fmla="*/ 1610463 h 2068705"/>
                <a:gd name="connsiteX12" fmla="*/ 474418 w 1541064"/>
                <a:gd name="connsiteY12" fmla="*/ 1596263 h 2068705"/>
                <a:gd name="connsiteX13" fmla="*/ 443309 w 1541064"/>
                <a:gd name="connsiteY13" fmla="*/ 1593999 h 2068705"/>
                <a:gd name="connsiteX14" fmla="*/ 352332 w 1541064"/>
                <a:gd name="connsiteY14" fmla="*/ 1488562 h 2068705"/>
                <a:gd name="connsiteX15" fmla="*/ 351206 w 1541064"/>
                <a:gd name="connsiteY15" fmla="*/ 1479718 h 2068705"/>
                <a:gd name="connsiteX16" fmla="*/ 332248 w 1541064"/>
                <a:gd name="connsiteY16" fmla="*/ 1478670 h 2068705"/>
                <a:gd name="connsiteX17" fmla="*/ 239444 w 1541064"/>
                <a:gd name="connsiteY17" fmla="*/ 1374838 h 2068705"/>
                <a:gd name="connsiteX18" fmla="*/ 229094 w 1541064"/>
                <a:gd name="connsiteY18" fmla="*/ 1303468 h 2068705"/>
                <a:gd name="connsiteX19" fmla="*/ 214343 w 1541064"/>
                <a:gd name="connsiteY19" fmla="*/ 1299625 h 2068705"/>
                <a:gd name="connsiteX20" fmla="*/ 143976 w 1541064"/>
                <a:gd name="connsiteY20" fmla="*/ 1179449 h 2068705"/>
                <a:gd name="connsiteX21" fmla="*/ 149851 w 1541064"/>
                <a:gd name="connsiteY21" fmla="*/ 1073964 h 2068705"/>
                <a:gd name="connsiteX22" fmla="*/ 127256 w 1541064"/>
                <a:gd name="connsiteY22" fmla="*/ 996954 h 2068705"/>
                <a:gd name="connsiteX23" fmla="*/ 101949 w 1541064"/>
                <a:gd name="connsiteY23" fmla="*/ 776565 h 2068705"/>
                <a:gd name="connsiteX24" fmla="*/ 1541064 w 1541064"/>
                <a:gd name="connsiteY24" fmla="*/ 200178 h 2068705"/>
                <a:gd name="connsiteX25" fmla="*/ 1234182 w 1541064"/>
                <a:gd name="connsiteY25" fmla="*/ 1819911 h 2068705"/>
                <a:gd name="connsiteX26" fmla="*/ 1234182 w 1541064"/>
                <a:gd name="connsiteY26" fmla="*/ 1819912 h 2068705"/>
                <a:gd name="connsiteX27" fmla="*/ 1232379 w 1541064"/>
                <a:gd name="connsiteY27" fmla="*/ 1819828 h 2068705"/>
                <a:gd name="connsiteX28" fmla="*/ 1255415 w 1541064"/>
                <a:gd name="connsiteY28" fmla="*/ 1912222 h 2068705"/>
                <a:gd name="connsiteX29" fmla="*/ 1241163 w 1541064"/>
                <a:gd name="connsiteY29" fmla="*/ 2007582 h 2068705"/>
                <a:gd name="connsiteX0" fmla="*/ 1241163 w 1541064"/>
                <a:gd name="connsiteY0" fmla="*/ 2053583 h 2114706"/>
                <a:gd name="connsiteX1" fmla="*/ 1163656 w 1541064"/>
                <a:gd name="connsiteY1" fmla="*/ 2110935 h 2114706"/>
                <a:gd name="connsiteX2" fmla="*/ 1010945 w 1541064"/>
                <a:gd name="connsiteY2" fmla="*/ 2019176 h 2114706"/>
                <a:gd name="connsiteX3" fmla="*/ 994587 w 1541064"/>
                <a:gd name="connsiteY3" fmla="*/ 1953567 h 2114706"/>
                <a:gd name="connsiteX4" fmla="*/ 958710 w 1541064"/>
                <a:gd name="connsiteY4" fmla="*/ 1970613 h 2114706"/>
                <a:gd name="connsiteX5" fmla="*/ 805999 w 1541064"/>
                <a:gd name="connsiteY5" fmla="*/ 1878854 h 2114706"/>
                <a:gd name="connsiteX6" fmla="*/ 804222 w 1541064"/>
                <a:gd name="connsiteY6" fmla="*/ 1871729 h 2114706"/>
                <a:gd name="connsiteX7" fmla="*/ 800239 w 1541064"/>
                <a:gd name="connsiteY7" fmla="*/ 1873621 h 2114706"/>
                <a:gd name="connsiteX8" fmla="*/ 647528 w 1541064"/>
                <a:gd name="connsiteY8" fmla="*/ 1781862 h 2114706"/>
                <a:gd name="connsiteX9" fmla="*/ 638244 w 1541064"/>
                <a:gd name="connsiteY9" fmla="*/ 1744625 h 2114706"/>
                <a:gd name="connsiteX10" fmla="*/ 630670 w 1541064"/>
                <a:gd name="connsiteY10" fmla="*/ 1748223 h 2114706"/>
                <a:gd name="connsiteX11" fmla="*/ 477959 w 1541064"/>
                <a:gd name="connsiteY11" fmla="*/ 1656464 h 2114706"/>
                <a:gd name="connsiteX12" fmla="*/ 474418 w 1541064"/>
                <a:gd name="connsiteY12" fmla="*/ 1642264 h 2114706"/>
                <a:gd name="connsiteX13" fmla="*/ 443309 w 1541064"/>
                <a:gd name="connsiteY13" fmla="*/ 1640000 h 2114706"/>
                <a:gd name="connsiteX14" fmla="*/ 352332 w 1541064"/>
                <a:gd name="connsiteY14" fmla="*/ 1534563 h 2114706"/>
                <a:gd name="connsiteX15" fmla="*/ 351206 w 1541064"/>
                <a:gd name="connsiteY15" fmla="*/ 1525719 h 2114706"/>
                <a:gd name="connsiteX16" fmla="*/ 332248 w 1541064"/>
                <a:gd name="connsiteY16" fmla="*/ 1524671 h 2114706"/>
                <a:gd name="connsiteX17" fmla="*/ 239444 w 1541064"/>
                <a:gd name="connsiteY17" fmla="*/ 1420839 h 2114706"/>
                <a:gd name="connsiteX18" fmla="*/ 229094 w 1541064"/>
                <a:gd name="connsiteY18" fmla="*/ 1349469 h 2114706"/>
                <a:gd name="connsiteX19" fmla="*/ 214343 w 1541064"/>
                <a:gd name="connsiteY19" fmla="*/ 1345626 h 2114706"/>
                <a:gd name="connsiteX20" fmla="*/ 143976 w 1541064"/>
                <a:gd name="connsiteY20" fmla="*/ 1225450 h 2114706"/>
                <a:gd name="connsiteX21" fmla="*/ 149851 w 1541064"/>
                <a:gd name="connsiteY21" fmla="*/ 1119965 h 2114706"/>
                <a:gd name="connsiteX22" fmla="*/ 127256 w 1541064"/>
                <a:gd name="connsiteY22" fmla="*/ 1042955 h 2114706"/>
                <a:gd name="connsiteX23" fmla="*/ 101949 w 1541064"/>
                <a:gd name="connsiteY23" fmla="*/ 822566 h 2114706"/>
                <a:gd name="connsiteX24" fmla="*/ 1541064 w 1541064"/>
                <a:gd name="connsiteY24" fmla="*/ 246179 h 2114706"/>
                <a:gd name="connsiteX25" fmla="*/ 1234182 w 1541064"/>
                <a:gd name="connsiteY25" fmla="*/ 1865912 h 2114706"/>
                <a:gd name="connsiteX26" fmla="*/ 1234182 w 1541064"/>
                <a:gd name="connsiteY26" fmla="*/ 1865913 h 2114706"/>
                <a:gd name="connsiteX27" fmla="*/ 1232379 w 1541064"/>
                <a:gd name="connsiteY27" fmla="*/ 1865829 h 2114706"/>
                <a:gd name="connsiteX28" fmla="*/ 1255415 w 1541064"/>
                <a:gd name="connsiteY28" fmla="*/ 1958223 h 2114706"/>
                <a:gd name="connsiteX29" fmla="*/ 1241163 w 1541064"/>
                <a:gd name="connsiteY29" fmla="*/ 2053583 h 2114706"/>
                <a:gd name="connsiteX0" fmla="*/ 1331949 w 1631850"/>
                <a:gd name="connsiteY0" fmla="*/ 2045098 h 2106221"/>
                <a:gd name="connsiteX1" fmla="*/ 1254442 w 1631850"/>
                <a:gd name="connsiteY1" fmla="*/ 2102450 h 2106221"/>
                <a:gd name="connsiteX2" fmla="*/ 1101731 w 1631850"/>
                <a:gd name="connsiteY2" fmla="*/ 2010691 h 2106221"/>
                <a:gd name="connsiteX3" fmla="*/ 1085373 w 1631850"/>
                <a:gd name="connsiteY3" fmla="*/ 1945082 h 2106221"/>
                <a:gd name="connsiteX4" fmla="*/ 1049496 w 1631850"/>
                <a:gd name="connsiteY4" fmla="*/ 1962128 h 2106221"/>
                <a:gd name="connsiteX5" fmla="*/ 896785 w 1631850"/>
                <a:gd name="connsiteY5" fmla="*/ 1870369 h 2106221"/>
                <a:gd name="connsiteX6" fmla="*/ 895008 w 1631850"/>
                <a:gd name="connsiteY6" fmla="*/ 1863244 h 2106221"/>
                <a:gd name="connsiteX7" fmla="*/ 891025 w 1631850"/>
                <a:gd name="connsiteY7" fmla="*/ 1865136 h 2106221"/>
                <a:gd name="connsiteX8" fmla="*/ 738314 w 1631850"/>
                <a:gd name="connsiteY8" fmla="*/ 1773377 h 2106221"/>
                <a:gd name="connsiteX9" fmla="*/ 729030 w 1631850"/>
                <a:gd name="connsiteY9" fmla="*/ 1736140 h 2106221"/>
                <a:gd name="connsiteX10" fmla="*/ 721456 w 1631850"/>
                <a:gd name="connsiteY10" fmla="*/ 1739738 h 2106221"/>
                <a:gd name="connsiteX11" fmla="*/ 568745 w 1631850"/>
                <a:gd name="connsiteY11" fmla="*/ 1647979 h 2106221"/>
                <a:gd name="connsiteX12" fmla="*/ 565204 w 1631850"/>
                <a:gd name="connsiteY12" fmla="*/ 1633779 h 2106221"/>
                <a:gd name="connsiteX13" fmla="*/ 534095 w 1631850"/>
                <a:gd name="connsiteY13" fmla="*/ 1631515 h 2106221"/>
                <a:gd name="connsiteX14" fmla="*/ 443118 w 1631850"/>
                <a:gd name="connsiteY14" fmla="*/ 1526078 h 2106221"/>
                <a:gd name="connsiteX15" fmla="*/ 441992 w 1631850"/>
                <a:gd name="connsiteY15" fmla="*/ 1517234 h 2106221"/>
                <a:gd name="connsiteX16" fmla="*/ 423034 w 1631850"/>
                <a:gd name="connsiteY16" fmla="*/ 1516186 h 2106221"/>
                <a:gd name="connsiteX17" fmla="*/ 330230 w 1631850"/>
                <a:gd name="connsiteY17" fmla="*/ 1412354 h 2106221"/>
                <a:gd name="connsiteX18" fmla="*/ 319880 w 1631850"/>
                <a:gd name="connsiteY18" fmla="*/ 1340984 h 2106221"/>
                <a:gd name="connsiteX19" fmla="*/ 305129 w 1631850"/>
                <a:gd name="connsiteY19" fmla="*/ 1337141 h 2106221"/>
                <a:gd name="connsiteX20" fmla="*/ 234762 w 1631850"/>
                <a:gd name="connsiteY20" fmla="*/ 1216965 h 2106221"/>
                <a:gd name="connsiteX21" fmla="*/ 240637 w 1631850"/>
                <a:gd name="connsiteY21" fmla="*/ 1111480 h 2106221"/>
                <a:gd name="connsiteX22" fmla="*/ 218042 w 1631850"/>
                <a:gd name="connsiteY22" fmla="*/ 1034470 h 2106221"/>
                <a:gd name="connsiteX23" fmla="*/ 80216 w 1631850"/>
                <a:gd name="connsiteY23" fmla="*/ 876425 h 2106221"/>
                <a:gd name="connsiteX24" fmla="*/ 1631850 w 1631850"/>
                <a:gd name="connsiteY24" fmla="*/ 237694 h 2106221"/>
                <a:gd name="connsiteX25" fmla="*/ 1324968 w 1631850"/>
                <a:gd name="connsiteY25" fmla="*/ 1857427 h 2106221"/>
                <a:gd name="connsiteX26" fmla="*/ 1324968 w 1631850"/>
                <a:gd name="connsiteY26" fmla="*/ 1857428 h 2106221"/>
                <a:gd name="connsiteX27" fmla="*/ 1323165 w 1631850"/>
                <a:gd name="connsiteY27" fmla="*/ 1857344 h 2106221"/>
                <a:gd name="connsiteX28" fmla="*/ 1346201 w 1631850"/>
                <a:gd name="connsiteY28" fmla="*/ 1949738 h 2106221"/>
                <a:gd name="connsiteX29" fmla="*/ 1331949 w 1631850"/>
                <a:gd name="connsiteY29" fmla="*/ 2045098 h 2106221"/>
                <a:gd name="connsiteX0" fmla="*/ 1295869 w 1595770"/>
                <a:gd name="connsiteY0" fmla="*/ 2055576 h 2116699"/>
                <a:gd name="connsiteX1" fmla="*/ 1218362 w 1595770"/>
                <a:gd name="connsiteY1" fmla="*/ 2112928 h 2116699"/>
                <a:gd name="connsiteX2" fmla="*/ 1065651 w 1595770"/>
                <a:gd name="connsiteY2" fmla="*/ 2021169 h 2116699"/>
                <a:gd name="connsiteX3" fmla="*/ 1049293 w 1595770"/>
                <a:gd name="connsiteY3" fmla="*/ 1955560 h 2116699"/>
                <a:gd name="connsiteX4" fmla="*/ 1013416 w 1595770"/>
                <a:gd name="connsiteY4" fmla="*/ 1972606 h 2116699"/>
                <a:gd name="connsiteX5" fmla="*/ 860705 w 1595770"/>
                <a:gd name="connsiteY5" fmla="*/ 1880847 h 2116699"/>
                <a:gd name="connsiteX6" fmla="*/ 858928 w 1595770"/>
                <a:gd name="connsiteY6" fmla="*/ 1873722 h 2116699"/>
                <a:gd name="connsiteX7" fmla="*/ 854945 w 1595770"/>
                <a:gd name="connsiteY7" fmla="*/ 1875614 h 2116699"/>
                <a:gd name="connsiteX8" fmla="*/ 702234 w 1595770"/>
                <a:gd name="connsiteY8" fmla="*/ 1783855 h 2116699"/>
                <a:gd name="connsiteX9" fmla="*/ 692950 w 1595770"/>
                <a:gd name="connsiteY9" fmla="*/ 1746618 h 2116699"/>
                <a:gd name="connsiteX10" fmla="*/ 685376 w 1595770"/>
                <a:gd name="connsiteY10" fmla="*/ 1750216 h 2116699"/>
                <a:gd name="connsiteX11" fmla="*/ 532665 w 1595770"/>
                <a:gd name="connsiteY11" fmla="*/ 1658457 h 2116699"/>
                <a:gd name="connsiteX12" fmla="*/ 529124 w 1595770"/>
                <a:gd name="connsiteY12" fmla="*/ 1644257 h 2116699"/>
                <a:gd name="connsiteX13" fmla="*/ 498015 w 1595770"/>
                <a:gd name="connsiteY13" fmla="*/ 1641993 h 2116699"/>
                <a:gd name="connsiteX14" fmla="*/ 407038 w 1595770"/>
                <a:gd name="connsiteY14" fmla="*/ 1536556 h 2116699"/>
                <a:gd name="connsiteX15" fmla="*/ 405912 w 1595770"/>
                <a:gd name="connsiteY15" fmla="*/ 1527712 h 2116699"/>
                <a:gd name="connsiteX16" fmla="*/ 386954 w 1595770"/>
                <a:gd name="connsiteY16" fmla="*/ 1526664 h 2116699"/>
                <a:gd name="connsiteX17" fmla="*/ 294150 w 1595770"/>
                <a:gd name="connsiteY17" fmla="*/ 1422832 h 2116699"/>
                <a:gd name="connsiteX18" fmla="*/ 283800 w 1595770"/>
                <a:gd name="connsiteY18" fmla="*/ 1351462 h 2116699"/>
                <a:gd name="connsiteX19" fmla="*/ 269049 w 1595770"/>
                <a:gd name="connsiteY19" fmla="*/ 1347619 h 2116699"/>
                <a:gd name="connsiteX20" fmla="*/ 198682 w 1595770"/>
                <a:gd name="connsiteY20" fmla="*/ 1227443 h 2116699"/>
                <a:gd name="connsiteX21" fmla="*/ 204557 w 1595770"/>
                <a:gd name="connsiteY21" fmla="*/ 1121958 h 2116699"/>
                <a:gd name="connsiteX22" fmla="*/ 181962 w 1595770"/>
                <a:gd name="connsiteY22" fmla="*/ 1044948 h 2116699"/>
                <a:gd name="connsiteX23" fmla="*/ 44136 w 1595770"/>
                <a:gd name="connsiteY23" fmla="*/ 886903 h 2116699"/>
                <a:gd name="connsiteX24" fmla="*/ 1595770 w 1595770"/>
                <a:gd name="connsiteY24" fmla="*/ 248172 h 2116699"/>
                <a:gd name="connsiteX25" fmla="*/ 1288888 w 1595770"/>
                <a:gd name="connsiteY25" fmla="*/ 1867905 h 2116699"/>
                <a:gd name="connsiteX26" fmla="*/ 1288888 w 1595770"/>
                <a:gd name="connsiteY26" fmla="*/ 1867906 h 2116699"/>
                <a:gd name="connsiteX27" fmla="*/ 1287085 w 1595770"/>
                <a:gd name="connsiteY27" fmla="*/ 1867822 h 2116699"/>
                <a:gd name="connsiteX28" fmla="*/ 1310121 w 1595770"/>
                <a:gd name="connsiteY28" fmla="*/ 1960216 h 2116699"/>
                <a:gd name="connsiteX29" fmla="*/ 1295869 w 1595770"/>
                <a:gd name="connsiteY29" fmla="*/ 2055576 h 2116699"/>
                <a:gd name="connsiteX0" fmla="*/ 1267306 w 1567207"/>
                <a:gd name="connsiteY0" fmla="*/ 2061406 h 2122529"/>
                <a:gd name="connsiteX1" fmla="*/ 1189799 w 1567207"/>
                <a:gd name="connsiteY1" fmla="*/ 2118758 h 2122529"/>
                <a:gd name="connsiteX2" fmla="*/ 1037088 w 1567207"/>
                <a:gd name="connsiteY2" fmla="*/ 2026999 h 2122529"/>
                <a:gd name="connsiteX3" fmla="*/ 1020730 w 1567207"/>
                <a:gd name="connsiteY3" fmla="*/ 1961390 h 2122529"/>
                <a:gd name="connsiteX4" fmla="*/ 984853 w 1567207"/>
                <a:gd name="connsiteY4" fmla="*/ 1978436 h 2122529"/>
                <a:gd name="connsiteX5" fmla="*/ 832142 w 1567207"/>
                <a:gd name="connsiteY5" fmla="*/ 1886677 h 2122529"/>
                <a:gd name="connsiteX6" fmla="*/ 830365 w 1567207"/>
                <a:gd name="connsiteY6" fmla="*/ 1879552 h 2122529"/>
                <a:gd name="connsiteX7" fmla="*/ 826382 w 1567207"/>
                <a:gd name="connsiteY7" fmla="*/ 1881444 h 2122529"/>
                <a:gd name="connsiteX8" fmla="*/ 673671 w 1567207"/>
                <a:gd name="connsiteY8" fmla="*/ 1789685 h 2122529"/>
                <a:gd name="connsiteX9" fmla="*/ 664387 w 1567207"/>
                <a:gd name="connsiteY9" fmla="*/ 1752448 h 2122529"/>
                <a:gd name="connsiteX10" fmla="*/ 656813 w 1567207"/>
                <a:gd name="connsiteY10" fmla="*/ 1756046 h 2122529"/>
                <a:gd name="connsiteX11" fmla="*/ 504102 w 1567207"/>
                <a:gd name="connsiteY11" fmla="*/ 1664287 h 2122529"/>
                <a:gd name="connsiteX12" fmla="*/ 500561 w 1567207"/>
                <a:gd name="connsiteY12" fmla="*/ 1650087 h 2122529"/>
                <a:gd name="connsiteX13" fmla="*/ 469452 w 1567207"/>
                <a:gd name="connsiteY13" fmla="*/ 1647823 h 2122529"/>
                <a:gd name="connsiteX14" fmla="*/ 378475 w 1567207"/>
                <a:gd name="connsiteY14" fmla="*/ 1542386 h 2122529"/>
                <a:gd name="connsiteX15" fmla="*/ 377349 w 1567207"/>
                <a:gd name="connsiteY15" fmla="*/ 1533542 h 2122529"/>
                <a:gd name="connsiteX16" fmla="*/ 358391 w 1567207"/>
                <a:gd name="connsiteY16" fmla="*/ 1532494 h 2122529"/>
                <a:gd name="connsiteX17" fmla="*/ 265587 w 1567207"/>
                <a:gd name="connsiteY17" fmla="*/ 1428662 h 2122529"/>
                <a:gd name="connsiteX18" fmla="*/ 255237 w 1567207"/>
                <a:gd name="connsiteY18" fmla="*/ 1357292 h 2122529"/>
                <a:gd name="connsiteX19" fmla="*/ 240486 w 1567207"/>
                <a:gd name="connsiteY19" fmla="*/ 1353449 h 2122529"/>
                <a:gd name="connsiteX20" fmla="*/ 170119 w 1567207"/>
                <a:gd name="connsiteY20" fmla="*/ 1233273 h 2122529"/>
                <a:gd name="connsiteX21" fmla="*/ 175994 w 1567207"/>
                <a:gd name="connsiteY21" fmla="*/ 1127788 h 2122529"/>
                <a:gd name="connsiteX22" fmla="*/ 153399 w 1567207"/>
                <a:gd name="connsiteY22" fmla="*/ 1050778 h 2122529"/>
                <a:gd name="connsiteX23" fmla="*/ 15573 w 1567207"/>
                <a:gd name="connsiteY23" fmla="*/ 892733 h 2122529"/>
                <a:gd name="connsiteX24" fmla="*/ 1567207 w 1567207"/>
                <a:gd name="connsiteY24" fmla="*/ 254002 h 2122529"/>
                <a:gd name="connsiteX25" fmla="*/ 1260325 w 1567207"/>
                <a:gd name="connsiteY25" fmla="*/ 1873735 h 2122529"/>
                <a:gd name="connsiteX26" fmla="*/ 1260325 w 1567207"/>
                <a:gd name="connsiteY26" fmla="*/ 1873736 h 2122529"/>
                <a:gd name="connsiteX27" fmla="*/ 1258522 w 1567207"/>
                <a:gd name="connsiteY27" fmla="*/ 1873652 h 2122529"/>
                <a:gd name="connsiteX28" fmla="*/ 1281558 w 1567207"/>
                <a:gd name="connsiteY28" fmla="*/ 1966046 h 2122529"/>
                <a:gd name="connsiteX29" fmla="*/ 1267306 w 1567207"/>
                <a:gd name="connsiteY29" fmla="*/ 2061406 h 2122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567207" h="2122529">
                  <a:moveTo>
                    <a:pt x="1267306" y="2061406"/>
                  </a:moveTo>
                  <a:cubicBezTo>
                    <a:pt x="1250700" y="2089041"/>
                    <a:pt x="1223553" y="2110342"/>
                    <a:pt x="1189799" y="2118758"/>
                  </a:cubicBezTo>
                  <a:cubicBezTo>
                    <a:pt x="1122290" y="2135589"/>
                    <a:pt x="1053919" y="2094507"/>
                    <a:pt x="1037088" y="2026999"/>
                  </a:cubicBezTo>
                  <a:lnTo>
                    <a:pt x="1020730" y="1961390"/>
                  </a:lnTo>
                  <a:lnTo>
                    <a:pt x="984853" y="1978436"/>
                  </a:lnTo>
                  <a:cubicBezTo>
                    <a:pt x="917345" y="1995268"/>
                    <a:pt x="848974" y="1954186"/>
                    <a:pt x="832142" y="1886677"/>
                  </a:cubicBezTo>
                  <a:lnTo>
                    <a:pt x="830365" y="1879552"/>
                  </a:lnTo>
                  <a:lnTo>
                    <a:pt x="826382" y="1881444"/>
                  </a:lnTo>
                  <a:cubicBezTo>
                    <a:pt x="758873" y="1898276"/>
                    <a:pt x="690502" y="1857194"/>
                    <a:pt x="673671" y="1789685"/>
                  </a:cubicBezTo>
                  <a:lnTo>
                    <a:pt x="664387" y="1752448"/>
                  </a:lnTo>
                  <a:lnTo>
                    <a:pt x="656813" y="1756046"/>
                  </a:lnTo>
                  <a:cubicBezTo>
                    <a:pt x="589304" y="1772878"/>
                    <a:pt x="520933" y="1731796"/>
                    <a:pt x="504102" y="1664287"/>
                  </a:cubicBezTo>
                  <a:lnTo>
                    <a:pt x="500561" y="1650087"/>
                  </a:lnTo>
                  <a:lnTo>
                    <a:pt x="469452" y="1647823"/>
                  </a:lnTo>
                  <a:cubicBezTo>
                    <a:pt x="422185" y="1634559"/>
                    <a:pt x="385062" y="1594150"/>
                    <a:pt x="378475" y="1542386"/>
                  </a:cubicBezTo>
                  <a:lnTo>
                    <a:pt x="377349" y="1533542"/>
                  </a:lnTo>
                  <a:lnTo>
                    <a:pt x="358391" y="1532494"/>
                  </a:lnTo>
                  <a:cubicBezTo>
                    <a:pt x="310899" y="1520057"/>
                    <a:pt x="273076" y="1480303"/>
                    <a:pt x="265587" y="1428662"/>
                  </a:cubicBezTo>
                  <a:lnTo>
                    <a:pt x="255237" y="1357292"/>
                  </a:lnTo>
                  <a:lnTo>
                    <a:pt x="240486" y="1353449"/>
                  </a:lnTo>
                  <a:cubicBezTo>
                    <a:pt x="196405" y="1331840"/>
                    <a:pt x="167217" y="1285374"/>
                    <a:pt x="170119" y="1233273"/>
                  </a:cubicBezTo>
                  <a:lnTo>
                    <a:pt x="175994" y="1127788"/>
                  </a:lnTo>
                  <a:lnTo>
                    <a:pt x="153399" y="1050778"/>
                  </a:lnTo>
                  <a:cubicBezTo>
                    <a:pt x="136820" y="979732"/>
                    <a:pt x="-55113" y="1159740"/>
                    <a:pt x="15573" y="892733"/>
                  </a:cubicBezTo>
                  <a:cubicBezTo>
                    <a:pt x="84793" y="631262"/>
                    <a:pt x="973134" y="-497060"/>
                    <a:pt x="1567207" y="254002"/>
                  </a:cubicBezTo>
                  <a:cubicBezTo>
                    <a:pt x="970601" y="434811"/>
                    <a:pt x="1071620" y="1189039"/>
                    <a:pt x="1260325" y="1873735"/>
                  </a:cubicBezTo>
                  <a:lnTo>
                    <a:pt x="1260325" y="1873736"/>
                  </a:lnTo>
                  <a:lnTo>
                    <a:pt x="1258522" y="1873652"/>
                  </a:lnTo>
                  <a:lnTo>
                    <a:pt x="1281558" y="1966046"/>
                  </a:lnTo>
                  <a:cubicBezTo>
                    <a:pt x="1289973" y="1999800"/>
                    <a:pt x="1283911" y="2033770"/>
                    <a:pt x="1267306" y="2061406"/>
                  </a:cubicBez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B86BE5E5-C61D-4027-B786-669FF9CA5984}"/>
              </a:ext>
            </a:extLst>
          </p:cNvPr>
          <p:cNvGrpSpPr/>
          <p:nvPr/>
        </p:nvGrpSpPr>
        <p:grpSpPr>
          <a:xfrm>
            <a:off x="6971779" y="3789875"/>
            <a:ext cx="1946832" cy="2654863"/>
            <a:chOff x="6048764" y="3760451"/>
            <a:chExt cx="2876803" cy="3923049"/>
          </a:xfrm>
        </p:grpSpPr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70340018-43EA-4F5A-9DAF-55673A103CF5}"/>
                </a:ext>
              </a:extLst>
            </p:cNvPr>
            <p:cNvSpPr/>
            <p:nvPr/>
          </p:nvSpPr>
          <p:spPr>
            <a:xfrm flipH="1">
              <a:off x="7501836" y="3760451"/>
              <a:ext cx="1423731" cy="2864089"/>
            </a:xfrm>
            <a:custGeom>
              <a:avLst/>
              <a:gdLst>
                <a:gd name="connsiteX0" fmla="*/ 1359467 w 1423731"/>
                <a:gd name="connsiteY0" fmla="*/ 199 h 2864089"/>
                <a:gd name="connsiteX1" fmla="*/ 1423532 w 1423731"/>
                <a:gd name="connsiteY1" fmla="*/ 54607 h 2864089"/>
                <a:gd name="connsiteX2" fmla="*/ 1369125 w 1423731"/>
                <a:gd name="connsiteY2" fmla="*/ 118673 h 2864089"/>
                <a:gd name="connsiteX3" fmla="*/ 1276448 w 1423731"/>
                <a:gd name="connsiteY3" fmla="*/ 126227 h 2864089"/>
                <a:gd name="connsiteX4" fmla="*/ 1207474 w 1423731"/>
                <a:gd name="connsiteY4" fmla="*/ 136753 h 2864089"/>
                <a:gd name="connsiteX5" fmla="*/ 312699 w 1423731"/>
                <a:gd name="connsiteY5" fmla="*/ 1234604 h 2864089"/>
                <a:gd name="connsiteX6" fmla="*/ 1318742 w 1423731"/>
                <a:gd name="connsiteY6" fmla="*/ 2349436 h 2864089"/>
                <a:gd name="connsiteX7" fmla="*/ 1420434 w 1423731"/>
                <a:gd name="connsiteY7" fmla="*/ 2354571 h 2864089"/>
                <a:gd name="connsiteX8" fmla="*/ 1420434 w 1423731"/>
                <a:gd name="connsiteY8" fmla="*/ 2864089 h 2864089"/>
                <a:gd name="connsiteX9" fmla="*/ 1286770 w 1423731"/>
                <a:gd name="connsiteY9" fmla="*/ 2857339 h 2864089"/>
                <a:gd name="connsiteX10" fmla="*/ 0 w 1423731"/>
                <a:gd name="connsiteY10" fmla="*/ 1431422 h 2864089"/>
                <a:gd name="connsiteX11" fmla="*/ 1023968 w 1423731"/>
                <a:gd name="connsiteY11" fmla="*/ 57410 h 2864089"/>
                <a:gd name="connsiteX12" fmla="*/ 1263281 w 1423731"/>
                <a:gd name="connsiteY12" fmla="*/ 10144 h 2864089"/>
                <a:gd name="connsiteX13" fmla="*/ 1263111 w 1423731"/>
                <a:gd name="connsiteY13" fmla="*/ 8054 h 2864089"/>
                <a:gd name="connsiteX14" fmla="*/ 1281420 w 1423731"/>
                <a:gd name="connsiteY14" fmla="*/ 6562 h 2864089"/>
                <a:gd name="connsiteX15" fmla="*/ 1286770 w 1423731"/>
                <a:gd name="connsiteY15" fmla="*/ 5505 h 2864089"/>
                <a:gd name="connsiteX16" fmla="*/ 1300012 w 1423731"/>
                <a:gd name="connsiteY16" fmla="*/ 4837 h 2864089"/>
                <a:gd name="connsiteX17" fmla="*/ 1300012 w 1423731"/>
                <a:gd name="connsiteY17" fmla="*/ 5046 h 2864089"/>
                <a:gd name="connsiteX0" fmla="*/ 1359467 w 1423731"/>
                <a:gd name="connsiteY0" fmla="*/ 199 h 2864089"/>
                <a:gd name="connsiteX1" fmla="*/ 1423532 w 1423731"/>
                <a:gd name="connsiteY1" fmla="*/ 54607 h 2864089"/>
                <a:gd name="connsiteX2" fmla="*/ 1369125 w 1423731"/>
                <a:gd name="connsiteY2" fmla="*/ 118673 h 2864089"/>
                <a:gd name="connsiteX3" fmla="*/ 1276448 w 1423731"/>
                <a:gd name="connsiteY3" fmla="*/ 126227 h 2864089"/>
                <a:gd name="connsiteX4" fmla="*/ 1207474 w 1423731"/>
                <a:gd name="connsiteY4" fmla="*/ 136753 h 2864089"/>
                <a:gd name="connsiteX5" fmla="*/ 312699 w 1423731"/>
                <a:gd name="connsiteY5" fmla="*/ 1234604 h 2864089"/>
                <a:gd name="connsiteX6" fmla="*/ 1318742 w 1423731"/>
                <a:gd name="connsiteY6" fmla="*/ 2349436 h 2864089"/>
                <a:gd name="connsiteX7" fmla="*/ 1420434 w 1423731"/>
                <a:gd name="connsiteY7" fmla="*/ 2354571 h 2864089"/>
                <a:gd name="connsiteX8" fmla="*/ 1420434 w 1423731"/>
                <a:gd name="connsiteY8" fmla="*/ 2864089 h 2864089"/>
                <a:gd name="connsiteX9" fmla="*/ 1286770 w 1423731"/>
                <a:gd name="connsiteY9" fmla="*/ 2857339 h 2864089"/>
                <a:gd name="connsiteX10" fmla="*/ 0 w 1423731"/>
                <a:gd name="connsiteY10" fmla="*/ 1431422 h 2864089"/>
                <a:gd name="connsiteX11" fmla="*/ 1023968 w 1423731"/>
                <a:gd name="connsiteY11" fmla="*/ 57410 h 2864089"/>
                <a:gd name="connsiteX12" fmla="*/ 1263281 w 1423731"/>
                <a:gd name="connsiteY12" fmla="*/ 10144 h 2864089"/>
                <a:gd name="connsiteX13" fmla="*/ 1281420 w 1423731"/>
                <a:gd name="connsiteY13" fmla="*/ 6562 h 2864089"/>
                <a:gd name="connsiteX14" fmla="*/ 1286770 w 1423731"/>
                <a:gd name="connsiteY14" fmla="*/ 5505 h 2864089"/>
                <a:gd name="connsiteX15" fmla="*/ 1300012 w 1423731"/>
                <a:gd name="connsiteY15" fmla="*/ 4837 h 2864089"/>
                <a:gd name="connsiteX16" fmla="*/ 1300012 w 1423731"/>
                <a:gd name="connsiteY16" fmla="*/ 5046 h 2864089"/>
                <a:gd name="connsiteX17" fmla="*/ 1359467 w 1423731"/>
                <a:gd name="connsiteY17" fmla="*/ 199 h 2864089"/>
                <a:gd name="connsiteX0" fmla="*/ 1359467 w 1423731"/>
                <a:gd name="connsiteY0" fmla="*/ 199 h 2864089"/>
                <a:gd name="connsiteX1" fmla="*/ 1423532 w 1423731"/>
                <a:gd name="connsiteY1" fmla="*/ 54607 h 2864089"/>
                <a:gd name="connsiteX2" fmla="*/ 1369125 w 1423731"/>
                <a:gd name="connsiteY2" fmla="*/ 118673 h 2864089"/>
                <a:gd name="connsiteX3" fmla="*/ 1276448 w 1423731"/>
                <a:gd name="connsiteY3" fmla="*/ 126227 h 2864089"/>
                <a:gd name="connsiteX4" fmla="*/ 1207474 w 1423731"/>
                <a:gd name="connsiteY4" fmla="*/ 136753 h 2864089"/>
                <a:gd name="connsiteX5" fmla="*/ 312699 w 1423731"/>
                <a:gd name="connsiteY5" fmla="*/ 1234604 h 2864089"/>
                <a:gd name="connsiteX6" fmla="*/ 1318742 w 1423731"/>
                <a:gd name="connsiteY6" fmla="*/ 2349436 h 2864089"/>
                <a:gd name="connsiteX7" fmla="*/ 1420434 w 1423731"/>
                <a:gd name="connsiteY7" fmla="*/ 2354571 h 2864089"/>
                <a:gd name="connsiteX8" fmla="*/ 1420434 w 1423731"/>
                <a:gd name="connsiteY8" fmla="*/ 2864089 h 2864089"/>
                <a:gd name="connsiteX9" fmla="*/ 1286770 w 1423731"/>
                <a:gd name="connsiteY9" fmla="*/ 2857339 h 2864089"/>
                <a:gd name="connsiteX10" fmla="*/ 0 w 1423731"/>
                <a:gd name="connsiteY10" fmla="*/ 1431422 h 2864089"/>
                <a:gd name="connsiteX11" fmla="*/ 1023968 w 1423731"/>
                <a:gd name="connsiteY11" fmla="*/ 57410 h 2864089"/>
                <a:gd name="connsiteX12" fmla="*/ 1263281 w 1423731"/>
                <a:gd name="connsiteY12" fmla="*/ 10144 h 2864089"/>
                <a:gd name="connsiteX13" fmla="*/ 1281420 w 1423731"/>
                <a:gd name="connsiteY13" fmla="*/ 6562 h 2864089"/>
                <a:gd name="connsiteX14" fmla="*/ 1286770 w 1423731"/>
                <a:gd name="connsiteY14" fmla="*/ 5505 h 2864089"/>
                <a:gd name="connsiteX15" fmla="*/ 1300012 w 1423731"/>
                <a:gd name="connsiteY15" fmla="*/ 4837 h 2864089"/>
                <a:gd name="connsiteX16" fmla="*/ 1359467 w 1423731"/>
                <a:gd name="connsiteY16" fmla="*/ 199 h 2864089"/>
                <a:gd name="connsiteX0" fmla="*/ 1359467 w 1423731"/>
                <a:gd name="connsiteY0" fmla="*/ 199 h 2864089"/>
                <a:gd name="connsiteX1" fmla="*/ 1423532 w 1423731"/>
                <a:gd name="connsiteY1" fmla="*/ 54607 h 2864089"/>
                <a:gd name="connsiteX2" fmla="*/ 1369125 w 1423731"/>
                <a:gd name="connsiteY2" fmla="*/ 118673 h 2864089"/>
                <a:gd name="connsiteX3" fmla="*/ 1276448 w 1423731"/>
                <a:gd name="connsiteY3" fmla="*/ 126227 h 2864089"/>
                <a:gd name="connsiteX4" fmla="*/ 1207474 w 1423731"/>
                <a:gd name="connsiteY4" fmla="*/ 136753 h 2864089"/>
                <a:gd name="connsiteX5" fmla="*/ 312699 w 1423731"/>
                <a:gd name="connsiteY5" fmla="*/ 1234604 h 2864089"/>
                <a:gd name="connsiteX6" fmla="*/ 1318742 w 1423731"/>
                <a:gd name="connsiteY6" fmla="*/ 2349436 h 2864089"/>
                <a:gd name="connsiteX7" fmla="*/ 1420434 w 1423731"/>
                <a:gd name="connsiteY7" fmla="*/ 2354571 h 2864089"/>
                <a:gd name="connsiteX8" fmla="*/ 1420434 w 1423731"/>
                <a:gd name="connsiteY8" fmla="*/ 2864089 h 2864089"/>
                <a:gd name="connsiteX9" fmla="*/ 1286770 w 1423731"/>
                <a:gd name="connsiteY9" fmla="*/ 2857339 h 2864089"/>
                <a:gd name="connsiteX10" fmla="*/ 0 w 1423731"/>
                <a:gd name="connsiteY10" fmla="*/ 1431422 h 2864089"/>
                <a:gd name="connsiteX11" fmla="*/ 1023968 w 1423731"/>
                <a:gd name="connsiteY11" fmla="*/ 57410 h 2864089"/>
                <a:gd name="connsiteX12" fmla="*/ 1263281 w 1423731"/>
                <a:gd name="connsiteY12" fmla="*/ 10144 h 2864089"/>
                <a:gd name="connsiteX13" fmla="*/ 1281420 w 1423731"/>
                <a:gd name="connsiteY13" fmla="*/ 6562 h 2864089"/>
                <a:gd name="connsiteX14" fmla="*/ 1300012 w 1423731"/>
                <a:gd name="connsiteY14" fmla="*/ 4837 h 2864089"/>
                <a:gd name="connsiteX15" fmla="*/ 1359467 w 1423731"/>
                <a:gd name="connsiteY15" fmla="*/ 199 h 2864089"/>
                <a:gd name="connsiteX0" fmla="*/ 1359467 w 1423731"/>
                <a:gd name="connsiteY0" fmla="*/ 199 h 2864089"/>
                <a:gd name="connsiteX1" fmla="*/ 1423532 w 1423731"/>
                <a:gd name="connsiteY1" fmla="*/ 54607 h 2864089"/>
                <a:gd name="connsiteX2" fmla="*/ 1369125 w 1423731"/>
                <a:gd name="connsiteY2" fmla="*/ 118673 h 2864089"/>
                <a:gd name="connsiteX3" fmla="*/ 1276448 w 1423731"/>
                <a:gd name="connsiteY3" fmla="*/ 126227 h 2864089"/>
                <a:gd name="connsiteX4" fmla="*/ 1207474 w 1423731"/>
                <a:gd name="connsiteY4" fmla="*/ 136753 h 2864089"/>
                <a:gd name="connsiteX5" fmla="*/ 312699 w 1423731"/>
                <a:gd name="connsiteY5" fmla="*/ 1234604 h 2864089"/>
                <a:gd name="connsiteX6" fmla="*/ 1318742 w 1423731"/>
                <a:gd name="connsiteY6" fmla="*/ 2349436 h 2864089"/>
                <a:gd name="connsiteX7" fmla="*/ 1420434 w 1423731"/>
                <a:gd name="connsiteY7" fmla="*/ 2354571 h 2864089"/>
                <a:gd name="connsiteX8" fmla="*/ 1420434 w 1423731"/>
                <a:gd name="connsiteY8" fmla="*/ 2864089 h 2864089"/>
                <a:gd name="connsiteX9" fmla="*/ 1286770 w 1423731"/>
                <a:gd name="connsiteY9" fmla="*/ 2857339 h 2864089"/>
                <a:gd name="connsiteX10" fmla="*/ 0 w 1423731"/>
                <a:gd name="connsiteY10" fmla="*/ 1431422 h 2864089"/>
                <a:gd name="connsiteX11" fmla="*/ 1023968 w 1423731"/>
                <a:gd name="connsiteY11" fmla="*/ 57410 h 2864089"/>
                <a:gd name="connsiteX12" fmla="*/ 1263281 w 1423731"/>
                <a:gd name="connsiteY12" fmla="*/ 10144 h 2864089"/>
                <a:gd name="connsiteX13" fmla="*/ 1300012 w 1423731"/>
                <a:gd name="connsiteY13" fmla="*/ 4837 h 2864089"/>
                <a:gd name="connsiteX14" fmla="*/ 1359467 w 1423731"/>
                <a:gd name="connsiteY14" fmla="*/ 199 h 2864089"/>
                <a:gd name="connsiteX0" fmla="*/ 1359467 w 1423731"/>
                <a:gd name="connsiteY0" fmla="*/ 199 h 2864089"/>
                <a:gd name="connsiteX1" fmla="*/ 1423532 w 1423731"/>
                <a:gd name="connsiteY1" fmla="*/ 54607 h 2864089"/>
                <a:gd name="connsiteX2" fmla="*/ 1369125 w 1423731"/>
                <a:gd name="connsiteY2" fmla="*/ 118673 h 2864089"/>
                <a:gd name="connsiteX3" fmla="*/ 1276448 w 1423731"/>
                <a:gd name="connsiteY3" fmla="*/ 126227 h 2864089"/>
                <a:gd name="connsiteX4" fmla="*/ 1207474 w 1423731"/>
                <a:gd name="connsiteY4" fmla="*/ 136753 h 2864089"/>
                <a:gd name="connsiteX5" fmla="*/ 312699 w 1423731"/>
                <a:gd name="connsiteY5" fmla="*/ 1234604 h 2864089"/>
                <a:gd name="connsiteX6" fmla="*/ 1318742 w 1423731"/>
                <a:gd name="connsiteY6" fmla="*/ 2349436 h 2864089"/>
                <a:gd name="connsiteX7" fmla="*/ 1420434 w 1423731"/>
                <a:gd name="connsiteY7" fmla="*/ 2354571 h 2864089"/>
                <a:gd name="connsiteX8" fmla="*/ 1420434 w 1423731"/>
                <a:gd name="connsiteY8" fmla="*/ 2864089 h 2864089"/>
                <a:gd name="connsiteX9" fmla="*/ 1286770 w 1423731"/>
                <a:gd name="connsiteY9" fmla="*/ 2857339 h 2864089"/>
                <a:gd name="connsiteX10" fmla="*/ 0 w 1423731"/>
                <a:gd name="connsiteY10" fmla="*/ 1431422 h 2864089"/>
                <a:gd name="connsiteX11" fmla="*/ 1023968 w 1423731"/>
                <a:gd name="connsiteY11" fmla="*/ 57410 h 2864089"/>
                <a:gd name="connsiteX12" fmla="*/ 1300012 w 1423731"/>
                <a:gd name="connsiteY12" fmla="*/ 4837 h 2864089"/>
                <a:gd name="connsiteX13" fmla="*/ 1359467 w 1423731"/>
                <a:gd name="connsiteY13" fmla="*/ 199 h 2864089"/>
                <a:gd name="connsiteX0" fmla="*/ 1359467 w 1423731"/>
                <a:gd name="connsiteY0" fmla="*/ 199 h 2864089"/>
                <a:gd name="connsiteX1" fmla="*/ 1423532 w 1423731"/>
                <a:gd name="connsiteY1" fmla="*/ 54607 h 2864089"/>
                <a:gd name="connsiteX2" fmla="*/ 1369125 w 1423731"/>
                <a:gd name="connsiteY2" fmla="*/ 118673 h 2864089"/>
                <a:gd name="connsiteX3" fmla="*/ 1207474 w 1423731"/>
                <a:gd name="connsiteY3" fmla="*/ 136753 h 2864089"/>
                <a:gd name="connsiteX4" fmla="*/ 312699 w 1423731"/>
                <a:gd name="connsiteY4" fmla="*/ 1234604 h 2864089"/>
                <a:gd name="connsiteX5" fmla="*/ 1318742 w 1423731"/>
                <a:gd name="connsiteY5" fmla="*/ 2349436 h 2864089"/>
                <a:gd name="connsiteX6" fmla="*/ 1420434 w 1423731"/>
                <a:gd name="connsiteY6" fmla="*/ 2354571 h 2864089"/>
                <a:gd name="connsiteX7" fmla="*/ 1420434 w 1423731"/>
                <a:gd name="connsiteY7" fmla="*/ 2864089 h 2864089"/>
                <a:gd name="connsiteX8" fmla="*/ 1286770 w 1423731"/>
                <a:gd name="connsiteY8" fmla="*/ 2857339 h 2864089"/>
                <a:gd name="connsiteX9" fmla="*/ 0 w 1423731"/>
                <a:gd name="connsiteY9" fmla="*/ 1431422 h 2864089"/>
                <a:gd name="connsiteX10" fmla="*/ 1023968 w 1423731"/>
                <a:gd name="connsiteY10" fmla="*/ 57410 h 2864089"/>
                <a:gd name="connsiteX11" fmla="*/ 1300012 w 1423731"/>
                <a:gd name="connsiteY11" fmla="*/ 4837 h 2864089"/>
                <a:gd name="connsiteX12" fmla="*/ 1359467 w 1423731"/>
                <a:gd name="connsiteY12" fmla="*/ 199 h 2864089"/>
                <a:gd name="connsiteX0" fmla="*/ 1359467 w 1423731"/>
                <a:gd name="connsiteY0" fmla="*/ 199 h 2864089"/>
                <a:gd name="connsiteX1" fmla="*/ 1423532 w 1423731"/>
                <a:gd name="connsiteY1" fmla="*/ 54607 h 2864089"/>
                <a:gd name="connsiteX2" fmla="*/ 1369125 w 1423731"/>
                <a:gd name="connsiteY2" fmla="*/ 118673 h 2864089"/>
                <a:gd name="connsiteX3" fmla="*/ 1207474 w 1423731"/>
                <a:gd name="connsiteY3" fmla="*/ 136753 h 2864089"/>
                <a:gd name="connsiteX4" fmla="*/ 312699 w 1423731"/>
                <a:gd name="connsiteY4" fmla="*/ 1234604 h 2864089"/>
                <a:gd name="connsiteX5" fmla="*/ 1318742 w 1423731"/>
                <a:gd name="connsiteY5" fmla="*/ 2349436 h 2864089"/>
                <a:gd name="connsiteX6" fmla="*/ 1420434 w 1423731"/>
                <a:gd name="connsiteY6" fmla="*/ 2354571 h 2864089"/>
                <a:gd name="connsiteX7" fmla="*/ 1420434 w 1423731"/>
                <a:gd name="connsiteY7" fmla="*/ 2864089 h 2864089"/>
                <a:gd name="connsiteX8" fmla="*/ 1286770 w 1423731"/>
                <a:gd name="connsiteY8" fmla="*/ 2857339 h 2864089"/>
                <a:gd name="connsiteX9" fmla="*/ 0 w 1423731"/>
                <a:gd name="connsiteY9" fmla="*/ 1431422 h 2864089"/>
                <a:gd name="connsiteX10" fmla="*/ 1023968 w 1423731"/>
                <a:gd name="connsiteY10" fmla="*/ 57410 h 2864089"/>
                <a:gd name="connsiteX11" fmla="*/ 1300012 w 1423731"/>
                <a:gd name="connsiteY11" fmla="*/ 4837 h 2864089"/>
                <a:gd name="connsiteX12" fmla="*/ 1359467 w 1423731"/>
                <a:gd name="connsiteY12" fmla="*/ 199 h 2864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23731" h="2864089">
                  <a:moveTo>
                    <a:pt x="1359467" y="199"/>
                  </a:moveTo>
                  <a:cubicBezTo>
                    <a:pt x="1392182" y="-2467"/>
                    <a:pt x="1420865" y="21892"/>
                    <a:pt x="1423532" y="54607"/>
                  </a:cubicBezTo>
                  <a:cubicBezTo>
                    <a:pt x="1426199" y="87323"/>
                    <a:pt x="1401840" y="116006"/>
                    <a:pt x="1369125" y="118673"/>
                  </a:cubicBezTo>
                  <a:lnTo>
                    <a:pt x="1207474" y="136753"/>
                  </a:lnTo>
                  <a:cubicBezTo>
                    <a:pt x="696827" y="241246"/>
                    <a:pt x="312699" y="693066"/>
                    <a:pt x="312699" y="1234604"/>
                  </a:cubicBezTo>
                  <a:cubicBezTo>
                    <a:pt x="312699" y="1814823"/>
                    <a:pt x="753662" y="2292049"/>
                    <a:pt x="1318742" y="2349436"/>
                  </a:cubicBezTo>
                  <a:lnTo>
                    <a:pt x="1420434" y="2354571"/>
                  </a:lnTo>
                  <a:lnTo>
                    <a:pt x="1420434" y="2864089"/>
                  </a:lnTo>
                  <a:lnTo>
                    <a:pt x="1286770" y="2857339"/>
                  </a:lnTo>
                  <a:cubicBezTo>
                    <a:pt x="564010" y="2783939"/>
                    <a:pt x="0" y="2173546"/>
                    <a:pt x="0" y="1431422"/>
                  </a:cubicBezTo>
                  <a:cubicBezTo>
                    <a:pt x="0" y="782064"/>
                    <a:pt x="431820" y="233562"/>
                    <a:pt x="1023968" y="57410"/>
                  </a:cubicBezTo>
                  <a:cubicBezTo>
                    <a:pt x="1151702" y="16074"/>
                    <a:pt x="1207997" y="22361"/>
                    <a:pt x="1300012" y="4837"/>
                  </a:cubicBezTo>
                  <a:lnTo>
                    <a:pt x="1359467" y="199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E582E60A-6D2A-4B75-B92F-905D8B17B53B}"/>
                </a:ext>
              </a:extLst>
            </p:cNvPr>
            <p:cNvSpPr/>
            <p:nvPr/>
          </p:nvSpPr>
          <p:spPr>
            <a:xfrm>
              <a:off x="6048764" y="3760451"/>
              <a:ext cx="1423731" cy="2864089"/>
            </a:xfrm>
            <a:custGeom>
              <a:avLst/>
              <a:gdLst>
                <a:gd name="connsiteX0" fmla="*/ 1359467 w 1423731"/>
                <a:gd name="connsiteY0" fmla="*/ 199 h 2864089"/>
                <a:gd name="connsiteX1" fmla="*/ 1423532 w 1423731"/>
                <a:gd name="connsiteY1" fmla="*/ 54607 h 2864089"/>
                <a:gd name="connsiteX2" fmla="*/ 1369125 w 1423731"/>
                <a:gd name="connsiteY2" fmla="*/ 118673 h 2864089"/>
                <a:gd name="connsiteX3" fmla="*/ 1276448 w 1423731"/>
                <a:gd name="connsiteY3" fmla="*/ 126227 h 2864089"/>
                <a:gd name="connsiteX4" fmla="*/ 1207474 w 1423731"/>
                <a:gd name="connsiteY4" fmla="*/ 136753 h 2864089"/>
                <a:gd name="connsiteX5" fmla="*/ 312699 w 1423731"/>
                <a:gd name="connsiteY5" fmla="*/ 1234604 h 2864089"/>
                <a:gd name="connsiteX6" fmla="*/ 1318742 w 1423731"/>
                <a:gd name="connsiteY6" fmla="*/ 2349436 h 2864089"/>
                <a:gd name="connsiteX7" fmla="*/ 1420434 w 1423731"/>
                <a:gd name="connsiteY7" fmla="*/ 2354571 h 2864089"/>
                <a:gd name="connsiteX8" fmla="*/ 1420434 w 1423731"/>
                <a:gd name="connsiteY8" fmla="*/ 2864089 h 2864089"/>
                <a:gd name="connsiteX9" fmla="*/ 1286770 w 1423731"/>
                <a:gd name="connsiteY9" fmla="*/ 2857339 h 2864089"/>
                <a:gd name="connsiteX10" fmla="*/ 0 w 1423731"/>
                <a:gd name="connsiteY10" fmla="*/ 1431422 h 2864089"/>
                <a:gd name="connsiteX11" fmla="*/ 1023968 w 1423731"/>
                <a:gd name="connsiteY11" fmla="*/ 57410 h 2864089"/>
                <a:gd name="connsiteX12" fmla="*/ 1263281 w 1423731"/>
                <a:gd name="connsiteY12" fmla="*/ 10144 h 2864089"/>
                <a:gd name="connsiteX13" fmla="*/ 1263111 w 1423731"/>
                <a:gd name="connsiteY13" fmla="*/ 8054 h 2864089"/>
                <a:gd name="connsiteX14" fmla="*/ 1281420 w 1423731"/>
                <a:gd name="connsiteY14" fmla="*/ 6562 h 2864089"/>
                <a:gd name="connsiteX15" fmla="*/ 1286770 w 1423731"/>
                <a:gd name="connsiteY15" fmla="*/ 5505 h 2864089"/>
                <a:gd name="connsiteX16" fmla="*/ 1300012 w 1423731"/>
                <a:gd name="connsiteY16" fmla="*/ 4837 h 2864089"/>
                <a:gd name="connsiteX17" fmla="*/ 1300012 w 1423731"/>
                <a:gd name="connsiteY17" fmla="*/ 5046 h 2864089"/>
                <a:gd name="connsiteX0" fmla="*/ 1359467 w 1423731"/>
                <a:gd name="connsiteY0" fmla="*/ 199 h 2864089"/>
                <a:gd name="connsiteX1" fmla="*/ 1423532 w 1423731"/>
                <a:gd name="connsiteY1" fmla="*/ 54607 h 2864089"/>
                <a:gd name="connsiteX2" fmla="*/ 1369125 w 1423731"/>
                <a:gd name="connsiteY2" fmla="*/ 118673 h 2864089"/>
                <a:gd name="connsiteX3" fmla="*/ 1276448 w 1423731"/>
                <a:gd name="connsiteY3" fmla="*/ 126227 h 2864089"/>
                <a:gd name="connsiteX4" fmla="*/ 1207474 w 1423731"/>
                <a:gd name="connsiteY4" fmla="*/ 136753 h 2864089"/>
                <a:gd name="connsiteX5" fmla="*/ 312699 w 1423731"/>
                <a:gd name="connsiteY5" fmla="*/ 1234604 h 2864089"/>
                <a:gd name="connsiteX6" fmla="*/ 1318742 w 1423731"/>
                <a:gd name="connsiteY6" fmla="*/ 2349436 h 2864089"/>
                <a:gd name="connsiteX7" fmla="*/ 1420434 w 1423731"/>
                <a:gd name="connsiteY7" fmla="*/ 2354571 h 2864089"/>
                <a:gd name="connsiteX8" fmla="*/ 1420434 w 1423731"/>
                <a:gd name="connsiteY8" fmla="*/ 2864089 h 2864089"/>
                <a:gd name="connsiteX9" fmla="*/ 1286770 w 1423731"/>
                <a:gd name="connsiteY9" fmla="*/ 2857339 h 2864089"/>
                <a:gd name="connsiteX10" fmla="*/ 0 w 1423731"/>
                <a:gd name="connsiteY10" fmla="*/ 1431422 h 2864089"/>
                <a:gd name="connsiteX11" fmla="*/ 1023968 w 1423731"/>
                <a:gd name="connsiteY11" fmla="*/ 57410 h 2864089"/>
                <a:gd name="connsiteX12" fmla="*/ 1263281 w 1423731"/>
                <a:gd name="connsiteY12" fmla="*/ 10144 h 2864089"/>
                <a:gd name="connsiteX13" fmla="*/ 1281420 w 1423731"/>
                <a:gd name="connsiteY13" fmla="*/ 6562 h 2864089"/>
                <a:gd name="connsiteX14" fmla="*/ 1286770 w 1423731"/>
                <a:gd name="connsiteY14" fmla="*/ 5505 h 2864089"/>
                <a:gd name="connsiteX15" fmla="*/ 1300012 w 1423731"/>
                <a:gd name="connsiteY15" fmla="*/ 4837 h 2864089"/>
                <a:gd name="connsiteX16" fmla="*/ 1300012 w 1423731"/>
                <a:gd name="connsiteY16" fmla="*/ 5046 h 2864089"/>
                <a:gd name="connsiteX17" fmla="*/ 1359467 w 1423731"/>
                <a:gd name="connsiteY17" fmla="*/ 199 h 2864089"/>
                <a:gd name="connsiteX0" fmla="*/ 1359467 w 1423731"/>
                <a:gd name="connsiteY0" fmla="*/ 199 h 2864089"/>
                <a:gd name="connsiteX1" fmla="*/ 1423532 w 1423731"/>
                <a:gd name="connsiteY1" fmla="*/ 54607 h 2864089"/>
                <a:gd name="connsiteX2" fmla="*/ 1369125 w 1423731"/>
                <a:gd name="connsiteY2" fmla="*/ 118673 h 2864089"/>
                <a:gd name="connsiteX3" fmla="*/ 1276448 w 1423731"/>
                <a:gd name="connsiteY3" fmla="*/ 126227 h 2864089"/>
                <a:gd name="connsiteX4" fmla="*/ 1207474 w 1423731"/>
                <a:gd name="connsiteY4" fmla="*/ 136753 h 2864089"/>
                <a:gd name="connsiteX5" fmla="*/ 312699 w 1423731"/>
                <a:gd name="connsiteY5" fmla="*/ 1234604 h 2864089"/>
                <a:gd name="connsiteX6" fmla="*/ 1318742 w 1423731"/>
                <a:gd name="connsiteY6" fmla="*/ 2349436 h 2864089"/>
                <a:gd name="connsiteX7" fmla="*/ 1420434 w 1423731"/>
                <a:gd name="connsiteY7" fmla="*/ 2354571 h 2864089"/>
                <a:gd name="connsiteX8" fmla="*/ 1420434 w 1423731"/>
                <a:gd name="connsiteY8" fmla="*/ 2864089 h 2864089"/>
                <a:gd name="connsiteX9" fmla="*/ 1286770 w 1423731"/>
                <a:gd name="connsiteY9" fmla="*/ 2857339 h 2864089"/>
                <a:gd name="connsiteX10" fmla="*/ 0 w 1423731"/>
                <a:gd name="connsiteY10" fmla="*/ 1431422 h 2864089"/>
                <a:gd name="connsiteX11" fmla="*/ 1023968 w 1423731"/>
                <a:gd name="connsiteY11" fmla="*/ 57410 h 2864089"/>
                <a:gd name="connsiteX12" fmla="*/ 1263281 w 1423731"/>
                <a:gd name="connsiteY12" fmla="*/ 10144 h 2864089"/>
                <a:gd name="connsiteX13" fmla="*/ 1281420 w 1423731"/>
                <a:gd name="connsiteY13" fmla="*/ 6562 h 2864089"/>
                <a:gd name="connsiteX14" fmla="*/ 1286770 w 1423731"/>
                <a:gd name="connsiteY14" fmla="*/ 5505 h 2864089"/>
                <a:gd name="connsiteX15" fmla="*/ 1300012 w 1423731"/>
                <a:gd name="connsiteY15" fmla="*/ 4837 h 2864089"/>
                <a:gd name="connsiteX16" fmla="*/ 1359467 w 1423731"/>
                <a:gd name="connsiteY16" fmla="*/ 199 h 2864089"/>
                <a:gd name="connsiteX0" fmla="*/ 1359467 w 1423731"/>
                <a:gd name="connsiteY0" fmla="*/ 199 h 2864089"/>
                <a:gd name="connsiteX1" fmla="*/ 1423532 w 1423731"/>
                <a:gd name="connsiteY1" fmla="*/ 54607 h 2864089"/>
                <a:gd name="connsiteX2" fmla="*/ 1369125 w 1423731"/>
                <a:gd name="connsiteY2" fmla="*/ 118673 h 2864089"/>
                <a:gd name="connsiteX3" fmla="*/ 1276448 w 1423731"/>
                <a:gd name="connsiteY3" fmla="*/ 126227 h 2864089"/>
                <a:gd name="connsiteX4" fmla="*/ 1207474 w 1423731"/>
                <a:gd name="connsiteY4" fmla="*/ 136753 h 2864089"/>
                <a:gd name="connsiteX5" fmla="*/ 312699 w 1423731"/>
                <a:gd name="connsiteY5" fmla="*/ 1234604 h 2864089"/>
                <a:gd name="connsiteX6" fmla="*/ 1318742 w 1423731"/>
                <a:gd name="connsiteY6" fmla="*/ 2349436 h 2864089"/>
                <a:gd name="connsiteX7" fmla="*/ 1420434 w 1423731"/>
                <a:gd name="connsiteY7" fmla="*/ 2354571 h 2864089"/>
                <a:gd name="connsiteX8" fmla="*/ 1420434 w 1423731"/>
                <a:gd name="connsiteY8" fmla="*/ 2864089 h 2864089"/>
                <a:gd name="connsiteX9" fmla="*/ 1286770 w 1423731"/>
                <a:gd name="connsiteY9" fmla="*/ 2857339 h 2864089"/>
                <a:gd name="connsiteX10" fmla="*/ 0 w 1423731"/>
                <a:gd name="connsiteY10" fmla="*/ 1431422 h 2864089"/>
                <a:gd name="connsiteX11" fmla="*/ 1023968 w 1423731"/>
                <a:gd name="connsiteY11" fmla="*/ 57410 h 2864089"/>
                <a:gd name="connsiteX12" fmla="*/ 1263281 w 1423731"/>
                <a:gd name="connsiteY12" fmla="*/ 10144 h 2864089"/>
                <a:gd name="connsiteX13" fmla="*/ 1281420 w 1423731"/>
                <a:gd name="connsiteY13" fmla="*/ 6562 h 2864089"/>
                <a:gd name="connsiteX14" fmla="*/ 1300012 w 1423731"/>
                <a:gd name="connsiteY14" fmla="*/ 4837 h 2864089"/>
                <a:gd name="connsiteX15" fmla="*/ 1359467 w 1423731"/>
                <a:gd name="connsiteY15" fmla="*/ 199 h 2864089"/>
                <a:gd name="connsiteX0" fmla="*/ 1359467 w 1423731"/>
                <a:gd name="connsiteY0" fmla="*/ 199 h 2864089"/>
                <a:gd name="connsiteX1" fmla="*/ 1423532 w 1423731"/>
                <a:gd name="connsiteY1" fmla="*/ 54607 h 2864089"/>
                <a:gd name="connsiteX2" fmla="*/ 1369125 w 1423731"/>
                <a:gd name="connsiteY2" fmla="*/ 118673 h 2864089"/>
                <a:gd name="connsiteX3" fmla="*/ 1276448 w 1423731"/>
                <a:gd name="connsiteY3" fmla="*/ 126227 h 2864089"/>
                <a:gd name="connsiteX4" fmla="*/ 1207474 w 1423731"/>
                <a:gd name="connsiteY4" fmla="*/ 136753 h 2864089"/>
                <a:gd name="connsiteX5" fmla="*/ 312699 w 1423731"/>
                <a:gd name="connsiteY5" fmla="*/ 1234604 h 2864089"/>
                <a:gd name="connsiteX6" fmla="*/ 1318742 w 1423731"/>
                <a:gd name="connsiteY6" fmla="*/ 2349436 h 2864089"/>
                <a:gd name="connsiteX7" fmla="*/ 1420434 w 1423731"/>
                <a:gd name="connsiteY7" fmla="*/ 2354571 h 2864089"/>
                <a:gd name="connsiteX8" fmla="*/ 1420434 w 1423731"/>
                <a:gd name="connsiteY8" fmla="*/ 2864089 h 2864089"/>
                <a:gd name="connsiteX9" fmla="*/ 1286770 w 1423731"/>
                <a:gd name="connsiteY9" fmla="*/ 2857339 h 2864089"/>
                <a:gd name="connsiteX10" fmla="*/ 0 w 1423731"/>
                <a:gd name="connsiteY10" fmla="*/ 1431422 h 2864089"/>
                <a:gd name="connsiteX11" fmla="*/ 1023968 w 1423731"/>
                <a:gd name="connsiteY11" fmla="*/ 57410 h 2864089"/>
                <a:gd name="connsiteX12" fmla="*/ 1263281 w 1423731"/>
                <a:gd name="connsiteY12" fmla="*/ 10144 h 2864089"/>
                <a:gd name="connsiteX13" fmla="*/ 1300012 w 1423731"/>
                <a:gd name="connsiteY13" fmla="*/ 4837 h 2864089"/>
                <a:gd name="connsiteX14" fmla="*/ 1359467 w 1423731"/>
                <a:gd name="connsiteY14" fmla="*/ 199 h 2864089"/>
                <a:gd name="connsiteX0" fmla="*/ 1359467 w 1423731"/>
                <a:gd name="connsiteY0" fmla="*/ 199 h 2864089"/>
                <a:gd name="connsiteX1" fmla="*/ 1423532 w 1423731"/>
                <a:gd name="connsiteY1" fmla="*/ 54607 h 2864089"/>
                <a:gd name="connsiteX2" fmla="*/ 1369125 w 1423731"/>
                <a:gd name="connsiteY2" fmla="*/ 118673 h 2864089"/>
                <a:gd name="connsiteX3" fmla="*/ 1276448 w 1423731"/>
                <a:gd name="connsiteY3" fmla="*/ 126227 h 2864089"/>
                <a:gd name="connsiteX4" fmla="*/ 1207474 w 1423731"/>
                <a:gd name="connsiteY4" fmla="*/ 136753 h 2864089"/>
                <a:gd name="connsiteX5" fmla="*/ 312699 w 1423731"/>
                <a:gd name="connsiteY5" fmla="*/ 1234604 h 2864089"/>
                <a:gd name="connsiteX6" fmla="*/ 1318742 w 1423731"/>
                <a:gd name="connsiteY6" fmla="*/ 2349436 h 2864089"/>
                <a:gd name="connsiteX7" fmla="*/ 1420434 w 1423731"/>
                <a:gd name="connsiteY7" fmla="*/ 2354571 h 2864089"/>
                <a:gd name="connsiteX8" fmla="*/ 1420434 w 1423731"/>
                <a:gd name="connsiteY8" fmla="*/ 2864089 h 2864089"/>
                <a:gd name="connsiteX9" fmla="*/ 1286770 w 1423731"/>
                <a:gd name="connsiteY9" fmla="*/ 2857339 h 2864089"/>
                <a:gd name="connsiteX10" fmla="*/ 0 w 1423731"/>
                <a:gd name="connsiteY10" fmla="*/ 1431422 h 2864089"/>
                <a:gd name="connsiteX11" fmla="*/ 1023968 w 1423731"/>
                <a:gd name="connsiteY11" fmla="*/ 57410 h 2864089"/>
                <a:gd name="connsiteX12" fmla="*/ 1300012 w 1423731"/>
                <a:gd name="connsiteY12" fmla="*/ 4837 h 2864089"/>
                <a:gd name="connsiteX13" fmla="*/ 1359467 w 1423731"/>
                <a:gd name="connsiteY13" fmla="*/ 199 h 2864089"/>
                <a:gd name="connsiteX0" fmla="*/ 1359467 w 1423731"/>
                <a:gd name="connsiteY0" fmla="*/ 199 h 2864089"/>
                <a:gd name="connsiteX1" fmla="*/ 1423532 w 1423731"/>
                <a:gd name="connsiteY1" fmla="*/ 54607 h 2864089"/>
                <a:gd name="connsiteX2" fmla="*/ 1369125 w 1423731"/>
                <a:gd name="connsiteY2" fmla="*/ 118673 h 2864089"/>
                <a:gd name="connsiteX3" fmla="*/ 1207474 w 1423731"/>
                <a:gd name="connsiteY3" fmla="*/ 136753 h 2864089"/>
                <a:gd name="connsiteX4" fmla="*/ 312699 w 1423731"/>
                <a:gd name="connsiteY4" fmla="*/ 1234604 h 2864089"/>
                <a:gd name="connsiteX5" fmla="*/ 1318742 w 1423731"/>
                <a:gd name="connsiteY5" fmla="*/ 2349436 h 2864089"/>
                <a:gd name="connsiteX6" fmla="*/ 1420434 w 1423731"/>
                <a:gd name="connsiteY6" fmla="*/ 2354571 h 2864089"/>
                <a:gd name="connsiteX7" fmla="*/ 1420434 w 1423731"/>
                <a:gd name="connsiteY7" fmla="*/ 2864089 h 2864089"/>
                <a:gd name="connsiteX8" fmla="*/ 1286770 w 1423731"/>
                <a:gd name="connsiteY8" fmla="*/ 2857339 h 2864089"/>
                <a:gd name="connsiteX9" fmla="*/ 0 w 1423731"/>
                <a:gd name="connsiteY9" fmla="*/ 1431422 h 2864089"/>
                <a:gd name="connsiteX10" fmla="*/ 1023968 w 1423731"/>
                <a:gd name="connsiteY10" fmla="*/ 57410 h 2864089"/>
                <a:gd name="connsiteX11" fmla="*/ 1300012 w 1423731"/>
                <a:gd name="connsiteY11" fmla="*/ 4837 h 2864089"/>
                <a:gd name="connsiteX12" fmla="*/ 1359467 w 1423731"/>
                <a:gd name="connsiteY12" fmla="*/ 199 h 2864089"/>
                <a:gd name="connsiteX0" fmla="*/ 1359467 w 1423731"/>
                <a:gd name="connsiteY0" fmla="*/ 199 h 2864089"/>
                <a:gd name="connsiteX1" fmla="*/ 1423532 w 1423731"/>
                <a:gd name="connsiteY1" fmla="*/ 54607 h 2864089"/>
                <a:gd name="connsiteX2" fmla="*/ 1369125 w 1423731"/>
                <a:gd name="connsiteY2" fmla="*/ 118673 h 2864089"/>
                <a:gd name="connsiteX3" fmla="*/ 1207474 w 1423731"/>
                <a:gd name="connsiteY3" fmla="*/ 136753 h 2864089"/>
                <a:gd name="connsiteX4" fmla="*/ 312699 w 1423731"/>
                <a:gd name="connsiteY4" fmla="*/ 1234604 h 2864089"/>
                <a:gd name="connsiteX5" fmla="*/ 1318742 w 1423731"/>
                <a:gd name="connsiteY5" fmla="*/ 2349436 h 2864089"/>
                <a:gd name="connsiteX6" fmla="*/ 1420434 w 1423731"/>
                <a:gd name="connsiteY6" fmla="*/ 2354571 h 2864089"/>
                <a:gd name="connsiteX7" fmla="*/ 1420434 w 1423731"/>
                <a:gd name="connsiteY7" fmla="*/ 2864089 h 2864089"/>
                <a:gd name="connsiteX8" fmla="*/ 1286770 w 1423731"/>
                <a:gd name="connsiteY8" fmla="*/ 2857339 h 2864089"/>
                <a:gd name="connsiteX9" fmla="*/ 0 w 1423731"/>
                <a:gd name="connsiteY9" fmla="*/ 1431422 h 2864089"/>
                <a:gd name="connsiteX10" fmla="*/ 1023968 w 1423731"/>
                <a:gd name="connsiteY10" fmla="*/ 57410 h 2864089"/>
                <a:gd name="connsiteX11" fmla="*/ 1300012 w 1423731"/>
                <a:gd name="connsiteY11" fmla="*/ 4837 h 2864089"/>
                <a:gd name="connsiteX12" fmla="*/ 1359467 w 1423731"/>
                <a:gd name="connsiteY12" fmla="*/ 199 h 2864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23731" h="2864089">
                  <a:moveTo>
                    <a:pt x="1359467" y="199"/>
                  </a:moveTo>
                  <a:cubicBezTo>
                    <a:pt x="1392182" y="-2467"/>
                    <a:pt x="1420865" y="21892"/>
                    <a:pt x="1423532" y="54607"/>
                  </a:cubicBezTo>
                  <a:cubicBezTo>
                    <a:pt x="1426199" y="87323"/>
                    <a:pt x="1401840" y="116006"/>
                    <a:pt x="1369125" y="118673"/>
                  </a:cubicBezTo>
                  <a:lnTo>
                    <a:pt x="1207474" y="136753"/>
                  </a:lnTo>
                  <a:cubicBezTo>
                    <a:pt x="696827" y="241246"/>
                    <a:pt x="312699" y="693066"/>
                    <a:pt x="312699" y="1234604"/>
                  </a:cubicBezTo>
                  <a:cubicBezTo>
                    <a:pt x="312699" y="1814823"/>
                    <a:pt x="753662" y="2292049"/>
                    <a:pt x="1318742" y="2349436"/>
                  </a:cubicBezTo>
                  <a:lnTo>
                    <a:pt x="1420434" y="2354571"/>
                  </a:lnTo>
                  <a:lnTo>
                    <a:pt x="1420434" y="2864089"/>
                  </a:lnTo>
                  <a:lnTo>
                    <a:pt x="1286770" y="2857339"/>
                  </a:lnTo>
                  <a:cubicBezTo>
                    <a:pt x="564010" y="2783939"/>
                    <a:pt x="0" y="2173546"/>
                    <a:pt x="0" y="1431422"/>
                  </a:cubicBezTo>
                  <a:cubicBezTo>
                    <a:pt x="0" y="782064"/>
                    <a:pt x="431820" y="233562"/>
                    <a:pt x="1023968" y="57410"/>
                  </a:cubicBezTo>
                  <a:cubicBezTo>
                    <a:pt x="1151702" y="16074"/>
                    <a:pt x="1207997" y="22361"/>
                    <a:pt x="1300012" y="4837"/>
                  </a:cubicBezTo>
                  <a:lnTo>
                    <a:pt x="1359467" y="199"/>
                  </a:lnTo>
                  <a:close/>
                </a:path>
              </a:pathLst>
            </a:custGeom>
            <a:solidFill>
              <a:srgbClr val="00B0F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77B32319-0A53-4591-AA57-C7003E432012}"/>
                </a:ext>
              </a:extLst>
            </p:cNvPr>
            <p:cNvGrpSpPr/>
            <p:nvPr/>
          </p:nvGrpSpPr>
          <p:grpSpPr>
            <a:xfrm>
              <a:off x="6953857" y="7091305"/>
              <a:ext cx="432359" cy="592195"/>
              <a:chOff x="3835062" y="4536303"/>
              <a:chExt cx="432359" cy="592195"/>
            </a:xfrm>
            <a:solidFill>
              <a:schemeClr val="bg1">
                <a:lumMod val="95000"/>
              </a:schemeClr>
            </a:solidFill>
          </p:grpSpPr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F0474A71-6F16-42BA-801C-01F1FBD8E201}"/>
                  </a:ext>
                </a:extLst>
              </p:cNvPr>
              <p:cNvSpPr/>
              <p:nvPr/>
            </p:nvSpPr>
            <p:spPr>
              <a:xfrm>
                <a:off x="3835062" y="4536303"/>
                <a:ext cx="432359" cy="529357"/>
              </a:xfrm>
              <a:custGeom>
                <a:avLst/>
                <a:gdLst>
                  <a:gd name="connsiteX0" fmla="*/ 214470 w 432359"/>
                  <a:gd name="connsiteY0" fmla="*/ 0 h 529357"/>
                  <a:gd name="connsiteX1" fmla="*/ 288289 w 432359"/>
                  <a:gd name="connsiteY1" fmla="*/ 176192 h 529357"/>
                  <a:gd name="connsiteX2" fmla="*/ 282488 w 432359"/>
                  <a:gd name="connsiteY2" fmla="*/ 244774 h 529357"/>
                  <a:gd name="connsiteX3" fmla="*/ 280095 w 432359"/>
                  <a:gd name="connsiteY3" fmla="*/ 253245 h 529357"/>
                  <a:gd name="connsiteX4" fmla="*/ 305523 w 432359"/>
                  <a:gd name="connsiteY4" fmla="*/ 265742 h 529357"/>
                  <a:gd name="connsiteX5" fmla="*/ 317618 w 432359"/>
                  <a:gd name="connsiteY5" fmla="*/ 278818 h 529357"/>
                  <a:gd name="connsiteX6" fmla="*/ 345094 w 432359"/>
                  <a:gd name="connsiteY6" fmla="*/ 287967 h 529357"/>
                  <a:gd name="connsiteX7" fmla="*/ 407444 w 432359"/>
                  <a:gd name="connsiteY7" fmla="*/ 352718 h 529357"/>
                  <a:gd name="connsiteX8" fmla="*/ 405211 w 432359"/>
                  <a:gd name="connsiteY8" fmla="*/ 496487 h 529357"/>
                  <a:gd name="connsiteX9" fmla="*/ 308625 w 432359"/>
                  <a:gd name="connsiteY9" fmla="*/ 465231 h 529357"/>
                  <a:gd name="connsiteX10" fmla="*/ 284942 w 432359"/>
                  <a:gd name="connsiteY10" fmla="*/ 433675 h 529357"/>
                  <a:gd name="connsiteX11" fmla="*/ 282488 w 432359"/>
                  <a:gd name="connsiteY11" fmla="*/ 453996 h 529357"/>
                  <a:gd name="connsiteX12" fmla="*/ 214470 w 432359"/>
                  <a:gd name="connsiteY12" fmla="*/ 529357 h 529357"/>
                  <a:gd name="connsiteX13" fmla="*/ 146452 w 432359"/>
                  <a:gd name="connsiteY13" fmla="*/ 453996 h 529357"/>
                  <a:gd name="connsiteX14" fmla="*/ 144472 w 432359"/>
                  <a:gd name="connsiteY14" fmla="*/ 437597 h 529357"/>
                  <a:gd name="connsiteX15" fmla="*/ 123734 w 432359"/>
                  <a:gd name="connsiteY15" fmla="*/ 465229 h 529357"/>
                  <a:gd name="connsiteX16" fmla="*/ 27148 w 432359"/>
                  <a:gd name="connsiteY16" fmla="*/ 496485 h 529357"/>
                  <a:gd name="connsiteX17" fmla="*/ 24915 w 432359"/>
                  <a:gd name="connsiteY17" fmla="*/ 352716 h 529357"/>
                  <a:gd name="connsiteX18" fmla="*/ 87264 w 432359"/>
                  <a:gd name="connsiteY18" fmla="*/ 287965 h 529357"/>
                  <a:gd name="connsiteX19" fmla="*/ 109803 w 432359"/>
                  <a:gd name="connsiteY19" fmla="*/ 280461 h 529357"/>
                  <a:gd name="connsiteX20" fmla="*/ 123417 w 432359"/>
                  <a:gd name="connsiteY20" fmla="*/ 265742 h 529357"/>
                  <a:gd name="connsiteX21" fmla="*/ 148845 w 432359"/>
                  <a:gd name="connsiteY21" fmla="*/ 253245 h 529357"/>
                  <a:gd name="connsiteX22" fmla="*/ 146452 w 432359"/>
                  <a:gd name="connsiteY22" fmla="*/ 244774 h 529357"/>
                  <a:gd name="connsiteX23" fmla="*/ 140651 w 432359"/>
                  <a:gd name="connsiteY23" fmla="*/ 176192 h 529357"/>
                  <a:gd name="connsiteX24" fmla="*/ 214470 w 432359"/>
                  <a:gd name="connsiteY24" fmla="*/ 0 h 52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32359" h="529357">
                    <a:moveTo>
                      <a:pt x="214470" y="0"/>
                    </a:moveTo>
                    <a:cubicBezTo>
                      <a:pt x="255239" y="0"/>
                      <a:pt x="288289" y="78884"/>
                      <a:pt x="288289" y="176192"/>
                    </a:cubicBezTo>
                    <a:cubicBezTo>
                      <a:pt x="288289" y="200519"/>
                      <a:pt x="286224" y="223695"/>
                      <a:pt x="282488" y="244774"/>
                    </a:cubicBezTo>
                    <a:lnTo>
                      <a:pt x="280095" y="253245"/>
                    </a:lnTo>
                    <a:lnTo>
                      <a:pt x="305523" y="265742"/>
                    </a:lnTo>
                    <a:lnTo>
                      <a:pt x="317618" y="278818"/>
                    </a:lnTo>
                    <a:lnTo>
                      <a:pt x="345094" y="287967"/>
                    </a:lnTo>
                    <a:cubicBezTo>
                      <a:pt x="367828" y="300626"/>
                      <a:pt x="390407" y="323210"/>
                      <a:pt x="407444" y="352718"/>
                    </a:cubicBezTo>
                    <a:cubicBezTo>
                      <a:pt x="441518" y="411735"/>
                      <a:pt x="440518" y="476103"/>
                      <a:pt x="405211" y="496487"/>
                    </a:cubicBezTo>
                    <a:cubicBezTo>
                      <a:pt x="378730" y="511776"/>
                      <a:pt x="340473" y="497982"/>
                      <a:pt x="308625" y="465231"/>
                    </a:cubicBezTo>
                    <a:lnTo>
                      <a:pt x="284942" y="433675"/>
                    </a:lnTo>
                    <a:lnTo>
                      <a:pt x="282488" y="453996"/>
                    </a:lnTo>
                    <a:cubicBezTo>
                      <a:pt x="271282" y="498282"/>
                      <a:pt x="245047" y="529357"/>
                      <a:pt x="214470" y="529357"/>
                    </a:cubicBezTo>
                    <a:cubicBezTo>
                      <a:pt x="183893" y="529357"/>
                      <a:pt x="157659" y="498282"/>
                      <a:pt x="146452" y="453996"/>
                    </a:cubicBezTo>
                    <a:lnTo>
                      <a:pt x="144472" y="437597"/>
                    </a:lnTo>
                    <a:lnTo>
                      <a:pt x="123734" y="465229"/>
                    </a:lnTo>
                    <a:cubicBezTo>
                      <a:pt x="91886" y="497980"/>
                      <a:pt x="53629" y="511774"/>
                      <a:pt x="27148" y="496485"/>
                    </a:cubicBezTo>
                    <a:cubicBezTo>
                      <a:pt x="-8159" y="476101"/>
                      <a:pt x="-9159" y="411733"/>
                      <a:pt x="24915" y="352716"/>
                    </a:cubicBezTo>
                    <a:cubicBezTo>
                      <a:pt x="41951" y="323207"/>
                      <a:pt x="64531" y="300624"/>
                      <a:pt x="87264" y="287965"/>
                    </a:cubicBezTo>
                    <a:lnTo>
                      <a:pt x="109803" y="280461"/>
                    </a:lnTo>
                    <a:lnTo>
                      <a:pt x="123417" y="265742"/>
                    </a:lnTo>
                    <a:lnTo>
                      <a:pt x="148845" y="253245"/>
                    </a:lnTo>
                    <a:lnTo>
                      <a:pt x="146452" y="244774"/>
                    </a:lnTo>
                    <a:cubicBezTo>
                      <a:pt x="142717" y="223695"/>
                      <a:pt x="140651" y="200519"/>
                      <a:pt x="140651" y="176192"/>
                    </a:cubicBezTo>
                    <a:cubicBezTo>
                      <a:pt x="140651" y="78884"/>
                      <a:pt x="173701" y="0"/>
                      <a:pt x="21447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D5391B66-AFE5-4DA3-BD57-19BB3AE8550D}"/>
                  </a:ext>
                </a:extLst>
              </p:cNvPr>
              <p:cNvSpPr/>
              <p:nvPr/>
            </p:nvSpPr>
            <p:spPr>
              <a:xfrm rot="900000">
                <a:off x="3840780" y="4922089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33AC36EA-6137-4A7D-A7EC-FC31677A47AE}"/>
                  </a:ext>
                </a:extLst>
              </p:cNvPr>
              <p:cNvSpPr/>
              <p:nvPr/>
            </p:nvSpPr>
            <p:spPr>
              <a:xfrm rot="20700000" flipH="1">
                <a:off x="4169268" y="4922091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6CE90481-91E7-4E3C-8C55-ECB64317B577}"/>
                  </a:ext>
                </a:extLst>
              </p:cNvPr>
              <p:cNvSpPr/>
              <p:nvPr/>
            </p:nvSpPr>
            <p:spPr>
              <a:xfrm>
                <a:off x="4003315" y="4951525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7A6383F8-3F24-4ABF-93BA-C1AE3E12AA1C}"/>
                </a:ext>
              </a:extLst>
            </p:cNvPr>
            <p:cNvGrpSpPr/>
            <p:nvPr/>
          </p:nvGrpSpPr>
          <p:grpSpPr>
            <a:xfrm>
              <a:off x="7644419" y="7091305"/>
              <a:ext cx="432359" cy="592195"/>
              <a:chOff x="3835062" y="4536303"/>
              <a:chExt cx="432359" cy="592195"/>
            </a:xfrm>
            <a:solidFill>
              <a:schemeClr val="bg1">
                <a:lumMod val="95000"/>
              </a:schemeClr>
            </a:solidFill>
          </p:grpSpPr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AB50BC17-54FD-442A-B049-1736DC58CA83}"/>
                  </a:ext>
                </a:extLst>
              </p:cNvPr>
              <p:cNvSpPr/>
              <p:nvPr/>
            </p:nvSpPr>
            <p:spPr>
              <a:xfrm>
                <a:off x="3835062" y="4536303"/>
                <a:ext cx="432359" cy="529357"/>
              </a:xfrm>
              <a:custGeom>
                <a:avLst/>
                <a:gdLst>
                  <a:gd name="connsiteX0" fmla="*/ 214470 w 432359"/>
                  <a:gd name="connsiteY0" fmla="*/ 0 h 529357"/>
                  <a:gd name="connsiteX1" fmla="*/ 288289 w 432359"/>
                  <a:gd name="connsiteY1" fmla="*/ 176192 h 529357"/>
                  <a:gd name="connsiteX2" fmla="*/ 282488 w 432359"/>
                  <a:gd name="connsiteY2" fmla="*/ 244774 h 529357"/>
                  <a:gd name="connsiteX3" fmla="*/ 280095 w 432359"/>
                  <a:gd name="connsiteY3" fmla="*/ 253245 h 529357"/>
                  <a:gd name="connsiteX4" fmla="*/ 305523 w 432359"/>
                  <a:gd name="connsiteY4" fmla="*/ 265742 h 529357"/>
                  <a:gd name="connsiteX5" fmla="*/ 317618 w 432359"/>
                  <a:gd name="connsiteY5" fmla="*/ 278818 h 529357"/>
                  <a:gd name="connsiteX6" fmla="*/ 345094 w 432359"/>
                  <a:gd name="connsiteY6" fmla="*/ 287967 h 529357"/>
                  <a:gd name="connsiteX7" fmla="*/ 407444 w 432359"/>
                  <a:gd name="connsiteY7" fmla="*/ 352718 h 529357"/>
                  <a:gd name="connsiteX8" fmla="*/ 405211 w 432359"/>
                  <a:gd name="connsiteY8" fmla="*/ 496487 h 529357"/>
                  <a:gd name="connsiteX9" fmla="*/ 308625 w 432359"/>
                  <a:gd name="connsiteY9" fmla="*/ 465231 h 529357"/>
                  <a:gd name="connsiteX10" fmla="*/ 284942 w 432359"/>
                  <a:gd name="connsiteY10" fmla="*/ 433675 h 529357"/>
                  <a:gd name="connsiteX11" fmla="*/ 282488 w 432359"/>
                  <a:gd name="connsiteY11" fmla="*/ 453996 h 529357"/>
                  <a:gd name="connsiteX12" fmla="*/ 214470 w 432359"/>
                  <a:gd name="connsiteY12" fmla="*/ 529357 h 529357"/>
                  <a:gd name="connsiteX13" fmla="*/ 146452 w 432359"/>
                  <a:gd name="connsiteY13" fmla="*/ 453996 h 529357"/>
                  <a:gd name="connsiteX14" fmla="*/ 144472 w 432359"/>
                  <a:gd name="connsiteY14" fmla="*/ 437597 h 529357"/>
                  <a:gd name="connsiteX15" fmla="*/ 123734 w 432359"/>
                  <a:gd name="connsiteY15" fmla="*/ 465229 h 529357"/>
                  <a:gd name="connsiteX16" fmla="*/ 27148 w 432359"/>
                  <a:gd name="connsiteY16" fmla="*/ 496485 h 529357"/>
                  <a:gd name="connsiteX17" fmla="*/ 24915 w 432359"/>
                  <a:gd name="connsiteY17" fmla="*/ 352716 h 529357"/>
                  <a:gd name="connsiteX18" fmla="*/ 87264 w 432359"/>
                  <a:gd name="connsiteY18" fmla="*/ 287965 h 529357"/>
                  <a:gd name="connsiteX19" fmla="*/ 109803 w 432359"/>
                  <a:gd name="connsiteY19" fmla="*/ 280461 h 529357"/>
                  <a:gd name="connsiteX20" fmla="*/ 123417 w 432359"/>
                  <a:gd name="connsiteY20" fmla="*/ 265742 h 529357"/>
                  <a:gd name="connsiteX21" fmla="*/ 148845 w 432359"/>
                  <a:gd name="connsiteY21" fmla="*/ 253245 h 529357"/>
                  <a:gd name="connsiteX22" fmla="*/ 146452 w 432359"/>
                  <a:gd name="connsiteY22" fmla="*/ 244774 h 529357"/>
                  <a:gd name="connsiteX23" fmla="*/ 140651 w 432359"/>
                  <a:gd name="connsiteY23" fmla="*/ 176192 h 529357"/>
                  <a:gd name="connsiteX24" fmla="*/ 214470 w 432359"/>
                  <a:gd name="connsiteY24" fmla="*/ 0 h 52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32359" h="529357">
                    <a:moveTo>
                      <a:pt x="214470" y="0"/>
                    </a:moveTo>
                    <a:cubicBezTo>
                      <a:pt x="255239" y="0"/>
                      <a:pt x="288289" y="78884"/>
                      <a:pt x="288289" y="176192"/>
                    </a:cubicBezTo>
                    <a:cubicBezTo>
                      <a:pt x="288289" y="200519"/>
                      <a:pt x="286224" y="223695"/>
                      <a:pt x="282488" y="244774"/>
                    </a:cubicBezTo>
                    <a:lnTo>
                      <a:pt x="280095" y="253245"/>
                    </a:lnTo>
                    <a:lnTo>
                      <a:pt x="305523" y="265742"/>
                    </a:lnTo>
                    <a:lnTo>
                      <a:pt x="317618" y="278818"/>
                    </a:lnTo>
                    <a:lnTo>
                      <a:pt x="345094" y="287967"/>
                    </a:lnTo>
                    <a:cubicBezTo>
                      <a:pt x="367828" y="300626"/>
                      <a:pt x="390407" y="323210"/>
                      <a:pt x="407444" y="352718"/>
                    </a:cubicBezTo>
                    <a:cubicBezTo>
                      <a:pt x="441518" y="411735"/>
                      <a:pt x="440518" y="476103"/>
                      <a:pt x="405211" y="496487"/>
                    </a:cubicBezTo>
                    <a:cubicBezTo>
                      <a:pt x="378730" y="511776"/>
                      <a:pt x="340473" y="497982"/>
                      <a:pt x="308625" y="465231"/>
                    </a:cubicBezTo>
                    <a:lnTo>
                      <a:pt x="284942" y="433675"/>
                    </a:lnTo>
                    <a:lnTo>
                      <a:pt x="282488" y="453996"/>
                    </a:lnTo>
                    <a:cubicBezTo>
                      <a:pt x="271282" y="498282"/>
                      <a:pt x="245047" y="529357"/>
                      <a:pt x="214470" y="529357"/>
                    </a:cubicBezTo>
                    <a:cubicBezTo>
                      <a:pt x="183893" y="529357"/>
                      <a:pt x="157659" y="498282"/>
                      <a:pt x="146452" y="453996"/>
                    </a:cubicBezTo>
                    <a:lnTo>
                      <a:pt x="144472" y="437597"/>
                    </a:lnTo>
                    <a:lnTo>
                      <a:pt x="123734" y="465229"/>
                    </a:lnTo>
                    <a:cubicBezTo>
                      <a:pt x="91886" y="497980"/>
                      <a:pt x="53629" y="511774"/>
                      <a:pt x="27148" y="496485"/>
                    </a:cubicBezTo>
                    <a:cubicBezTo>
                      <a:pt x="-8159" y="476101"/>
                      <a:pt x="-9159" y="411733"/>
                      <a:pt x="24915" y="352716"/>
                    </a:cubicBezTo>
                    <a:cubicBezTo>
                      <a:pt x="41951" y="323207"/>
                      <a:pt x="64531" y="300624"/>
                      <a:pt x="87264" y="287965"/>
                    </a:cubicBezTo>
                    <a:lnTo>
                      <a:pt x="109803" y="280461"/>
                    </a:lnTo>
                    <a:lnTo>
                      <a:pt x="123417" y="265742"/>
                    </a:lnTo>
                    <a:lnTo>
                      <a:pt x="148845" y="253245"/>
                    </a:lnTo>
                    <a:lnTo>
                      <a:pt x="146452" y="244774"/>
                    </a:lnTo>
                    <a:cubicBezTo>
                      <a:pt x="142717" y="223695"/>
                      <a:pt x="140651" y="200519"/>
                      <a:pt x="140651" y="176192"/>
                    </a:cubicBezTo>
                    <a:cubicBezTo>
                      <a:pt x="140651" y="78884"/>
                      <a:pt x="173701" y="0"/>
                      <a:pt x="21447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5449524B-D8D3-456A-B346-3A564837C6B9}"/>
                  </a:ext>
                </a:extLst>
              </p:cNvPr>
              <p:cNvSpPr/>
              <p:nvPr/>
            </p:nvSpPr>
            <p:spPr>
              <a:xfrm rot="900000">
                <a:off x="3840780" y="4922089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A0DD29EE-25A5-44EA-A1BA-96DC77D5C7E4}"/>
                  </a:ext>
                </a:extLst>
              </p:cNvPr>
              <p:cNvSpPr/>
              <p:nvPr/>
            </p:nvSpPr>
            <p:spPr>
              <a:xfrm rot="20700000" flipH="1">
                <a:off x="4169268" y="4922091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85AB90F0-16D2-4D15-825C-0B541599246B}"/>
                  </a:ext>
                </a:extLst>
              </p:cNvPr>
              <p:cNvSpPr/>
              <p:nvPr/>
            </p:nvSpPr>
            <p:spPr>
              <a:xfrm>
                <a:off x="4003315" y="4951525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7EE918C8-1AEA-4FE4-823B-E2EB250D24F5}"/>
                </a:ext>
              </a:extLst>
            </p:cNvPr>
            <p:cNvGrpSpPr/>
            <p:nvPr/>
          </p:nvGrpSpPr>
          <p:grpSpPr>
            <a:xfrm>
              <a:off x="6590173" y="4518471"/>
              <a:ext cx="1806116" cy="2739463"/>
              <a:chOff x="1948876" y="1783228"/>
              <a:chExt cx="1806116" cy="2739463"/>
            </a:xfrm>
          </p:grpSpPr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E4F5C38F-2F92-4E74-A33A-A5A9A5AB21C8}"/>
                  </a:ext>
                </a:extLst>
              </p:cNvPr>
              <p:cNvSpPr/>
              <p:nvPr/>
            </p:nvSpPr>
            <p:spPr>
              <a:xfrm>
                <a:off x="3039727" y="4081404"/>
                <a:ext cx="320151" cy="441287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楕円 197">
                <a:extLst>
                  <a:ext uri="{FF2B5EF4-FFF2-40B4-BE49-F238E27FC236}">
                    <a16:creationId xmlns:a16="http://schemas.microsoft.com/office/drawing/2014/main" id="{9554481F-2A5D-40B4-AD83-7C26F8AD8ED3}"/>
                  </a:ext>
                </a:extLst>
              </p:cNvPr>
              <p:cNvSpPr/>
              <p:nvPr/>
            </p:nvSpPr>
            <p:spPr>
              <a:xfrm>
                <a:off x="2392027" y="4081404"/>
                <a:ext cx="320151" cy="441287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3CA00508-B045-4220-8768-A491680A812E}"/>
                  </a:ext>
                </a:extLst>
              </p:cNvPr>
              <p:cNvSpPr/>
              <p:nvPr/>
            </p:nvSpPr>
            <p:spPr>
              <a:xfrm>
                <a:off x="2179618" y="2716575"/>
                <a:ext cx="1344632" cy="1751180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7653C227-186D-4EA6-AD24-5E7EAF17D296}"/>
                  </a:ext>
                </a:extLst>
              </p:cNvPr>
              <p:cNvSpPr/>
              <p:nvPr/>
            </p:nvSpPr>
            <p:spPr>
              <a:xfrm>
                <a:off x="1948876" y="1783228"/>
                <a:ext cx="1806116" cy="1806116"/>
              </a:xfrm>
              <a:prstGeom prst="ellipse">
                <a:avLst/>
              </a:prstGeom>
              <a:solidFill>
                <a:srgbClr val="00B0F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1966459A-BC69-40EF-BE6C-C82C53FEE175}"/>
                  </a:ext>
                </a:extLst>
              </p:cNvPr>
              <p:cNvSpPr/>
              <p:nvPr/>
            </p:nvSpPr>
            <p:spPr>
              <a:xfrm>
                <a:off x="2465368" y="2509573"/>
                <a:ext cx="773132" cy="1190858"/>
              </a:xfrm>
              <a:prstGeom prst="ellipse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0E98DE32-1739-4DAB-A590-1DD4A32258D5}"/>
                  </a:ext>
                </a:extLst>
              </p:cNvPr>
              <p:cNvSpPr/>
              <p:nvPr/>
            </p:nvSpPr>
            <p:spPr>
              <a:xfrm>
                <a:off x="2083062" y="2380287"/>
                <a:ext cx="393438" cy="39343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3F9DE3DD-7929-47FD-B417-E1E09F944FBB}"/>
                  </a:ext>
                </a:extLst>
              </p:cNvPr>
              <p:cNvSpPr/>
              <p:nvPr/>
            </p:nvSpPr>
            <p:spPr>
              <a:xfrm>
                <a:off x="3238762" y="2380287"/>
                <a:ext cx="393438" cy="39343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29E04470-208D-4CD4-B96A-32669C6A097F}"/>
                  </a:ext>
                </a:extLst>
              </p:cNvPr>
              <p:cNvSpPr/>
              <p:nvPr/>
            </p:nvSpPr>
            <p:spPr>
              <a:xfrm>
                <a:off x="2140212" y="2437437"/>
                <a:ext cx="279138" cy="2791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99E5B7B4-CD50-4F43-A42A-58570594E756}"/>
                  </a:ext>
                </a:extLst>
              </p:cNvPr>
              <p:cNvSpPr/>
              <p:nvPr/>
            </p:nvSpPr>
            <p:spPr>
              <a:xfrm>
                <a:off x="3295912" y="2437437"/>
                <a:ext cx="279138" cy="279138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B39C8A8B-CB57-448B-951B-68CF13A90E36}"/>
                  </a:ext>
                </a:extLst>
              </p:cNvPr>
              <p:cNvSpPr/>
              <p:nvPr/>
            </p:nvSpPr>
            <p:spPr>
              <a:xfrm>
                <a:off x="2499769" y="2509573"/>
                <a:ext cx="704330" cy="352245"/>
              </a:xfrm>
              <a:custGeom>
                <a:avLst/>
                <a:gdLst>
                  <a:gd name="connsiteX0" fmla="*/ 352165 w 704330"/>
                  <a:gd name="connsiteY0" fmla="*/ 0 h 352245"/>
                  <a:gd name="connsiteX1" fmla="*/ 672712 w 704330"/>
                  <a:gd name="connsiteY1" fmla="*/ 262519 h 352245"/>
                  <a:gd name="connsiteX2" fmla="*/ 704330 w 704330"/>
                  <a:gd name="connsiteY2" fmla="*/ 352245 h 352245"/>
                  <a:gd name="connsiteX3" fmla="*/ 611389 w 704330"/>
                  <a:gd name="connsiteY3" fmla="*/ 307142 h 352245"/>
                  <a:gd name="connsiteX4" fmla="*/ 352165 w 704330"/>
                  <a:gd name="connsiteY4" fmla="*/ 260350 h 352245"/>
                  <a:gd name="connsiteX5" fmla="*/ 92941 w 704330"/>
                  <a:gd name="connsiteY5" fmla="*/ 307142 h 352245"/>
                  <a:gd name="connsiteX6" fmla="*/ 0 w 704330"/>
                  <a:gd name="connsiteY6" fmla="*/ 352245 h 352245"/>
                  <a:gd name="connsiteX7" fmla="*/ 31618 w 704330"/>
                  <a:gd name="connsiteY7" fmla="*/ 262519 h 352245"/>
                  <a:gd name="connsiteX8" fmla="*/ 352165 w 704330"/>
                  <a:gd name="connsiteY8" fmla="*/ 0 h 352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4330" h="352245">
                    <a:moveTo>
                      <a:pt x="352165" y="0"/>
                    </a:moveTo>
                    <a:cubicBezTo>
                      <a:pt x="485600" y="0"/>
                      <a:pt x="603243" y="104134"/>
                      <a:pt x="672712" y="262519"/>
                    </a:cubicBezTo>
                    <a:lnTo>
                      <a:pt x="704330" y="352245"/>
                    </a:lnTo>
                    <a:lnTo>
                      <a:pt x="611389" y="307142"/>
                    </a:lnTo>
                    <a:cubicBezTo>
                      <a:pt x="531714" y="277012"/>
                      <a:pt x="444116" y="260350"/>
                      <a:pt x="352165" y="260350"/>
                    </a:cubicBezTo>
                    <a:cubicBezTo>
                      <a:pt x="260214" y="260350"/>
                      <a:pt x="172616" y="277012"/>
                      <a:pt x="92941" y="307142"/>
                    </a:cubicBezTo>
                    <a:lnTo>
                      <a:pt x="0" y="352245"/>
                    </a:lnTo>
                    <a:lnTo>
                      <a:pt x="31618" y="262519"/>
                    </a:lnTo>
                    <a:cubicBezTo>
                      <a:pt x="101087" y="104134"/>
                      <a:pt x="218731" y="0"/>
                      <a:pt x="35216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0B82A416-ED5E-4FAB-A1DA-7D94897A245C}"/>
                  </a:ext>
                </a:extLst>
              </p:cNvPr>
              <p:cNvSpPr/>
              <p:nvPr/>
            </p:nvSpPr>
            <p:spPr>
              <a:xfrm>
                <a:off x="2662421" y="2625140"/>
                <a:ext cx="99514" cy="9951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F23FB762-1A13-4731-A22C-DD95241D4CF7}"/>
                  </a:ext>
                </a:extLst>
              </p:cNvPr>
              <p:cNvSpPr/>
              <p:nvPr/>
            </p:nvSpPr>
            <p:spPr>
              <a:xfrm>
                <a:off x="2950552" y="2625140"/>
                <a:ext cx="99514" cy="99514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64F8828C-2D3A-4F74-A009-50F6C10CF6A3}"/>
                  </a:ext>
                </a:extLst>
              </p:cNvPr>
              <p:cNvSpPr/>
              <p:nvPr/>
            </p:nvSpPr>
            <p:spPr>
              <a:xfrm>
                <a:off x="2146562" y="2120900"/>
                <a:ext cx="266438" cy="15021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68FABCCA-7E69-4276-810A-EFF90C5D697F}"/>
                  </a:ext>
                </a:extLst>
              </p:cNvPr>
              <p:cNvSpPr/>
              <p:nvPr/>
            </p:nvSpPr>
            <p:spPr>
              <a:xfrm>
                <a:off x="3302262" y="2120900"/>
                <a:ext cx="266438" cy="150212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1" name="四角形: 角を丸くする 190">
              <a:extLst>
                <a:ext uri="{FF2B5EF4-FFF2-40B4-BE49-F238E27FC236}">
                  <a16:creationId xmlns:a16="http://schemas.microsoft.com/office/drawing/2014/main" id="{D988EFFE-8497-4C9F-838F-5E8BACAF98E6}"/>
                </a:ext>
              </a:extLst>
            </p:cNvPr>
            <p:cNvSpPr/>
            <p:nvPr/>
          </p:nvSpPr>
          <p:spPr>
            <a:xfrm>
              <a:off x="7198889" y="4239274"/>
              <a:ext cx="588484" cy="513482"/>
            </a:xfrm>
            <a:prstGeom prst="roundRect">
              <a:avLst>
                <a:gd name="adj" fmla="val 42857"/>
              </a:avLst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2B6BD530-9333-4E21-81A6-48CE05503BCF}"/>
                </a:ext>
              </a:extLst>
            </p:cNvPr>
            <p:cNvGrpSpPr/>
            <p:nvPr/>
          </p:nvGrpSpPr>
          <p:grpSpPr>
            <a:xfrm>
              <a:off x="8117573" y="4292433"/>
              <a:ext cx="163057" cy="395579"/>
              <a:chOff x="2432050" y="2294664"/>
              <a:chExt cx="163057" cy="395579"/>
            </a:xfrm>
            <a:solidFill>
              <a:srgbClr val="FF0000"/>
            </a:solidFill>
          </p:grpSpPr>
          <p:sp>
            <p:nvSpPr>
              <p:cNvPr id="194" name="四角形: 上の 2 つの角を丸める 193">
                <a:extLst>
                  <a:ext uri="{FF2B5EF4-FFF2-40B4-BE49-F238E27FC236}">
                    <a16:creationId xmlns:a16="http://schemas.microsoft.com/office/drawing/2014/main" id="{4F8693BC-EA41-4D12-964A-93E729B64235}"/>
                  </a:ext>
                </a:extLst>
              </p:cNvPr>
              <p:cNvSpPr/>
              <p:nvPr/>
            </p:nvSpPr>
            <p:spPr>
              <a:xfrm>
                <a:off x="2432050" y="2498246"/>
                <a:ext cx="163057" cy="1919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四角形: 上の 2 つの角を丸める 194">
                <a:extLst>
                  <a:ext uri="{FF2B5EF4-FFF2-40B4-BE49-F238E27FC236}">
                    <a16:creationId xmlns:a16="http://schemas.microsoft.com/office/drawing/2014/main" id="{E063826A-1CCB-4545-A7C1-CEF39583DB6D}"/>
                  </a:ext>
                </a:extLst>
              </p:cNvPr>
              <p:cNvSpPr/>
              <p:nvPr/>
            </p:nvSpPr>
            <p:spPr>
              <a:xfrm>
                <a:off x="2490719" y="2294664"/>
                <a:ext cx="45720" cy="191997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上の 2 つの角を丸める 195">
                <a:extLst>
                  <a:ext uri="{FF2B5EF4-FFF2-40B4-BE49-F238E27FC236}">
                    <a16:creationId xmlns:a16="http://schemas.microsoft.com/office/drawing/2014/main" id="{35B7A8BB-691A-4252-8211-B5A9DD7F6BBF}"/>
                  </a:ext>
                </a:extLst>
              </p:cNvPr>
              <p:cNvSpPr/>
              <p:nvPr/>
            </p:nvSpPr>
            <p:spPr>
              <a:xfrm>
                <a:off x="2460169" y="2452619"/>
                <a:ext cx="106820" cy="6808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3" name="ひし形 192">
              <a:extLst>
                <a:ext uri="{FF2B5EF4-FFF2-40B4-BE49-F238E27FC236}">
                  <a16:creationId xmlns:a16="http://schemas.microsoft.com/office/drawing/2014/main" id="{47BD126B-CD8E-48A6-B582-A595C9AF9000}"/>
                </a:ext>
              </a:extLst>
            </p:cNvPr>
            <p:cNvSpPr/>
            <p:nvPr/>
          </p:nvSpPr>
          <p:spPr>
            <a:xfrm>
              <a:off x="6724359" y="3983590"/>
              <a:ext cx="1549138" cy="589752"/>
            </a:xfrm>
            <a:prstGeom prst="diamond">
              <a:avLst/>
            </a:prstGeom>
            <a:solidFill>
              <a:schemeClr val="tx1">
                <a:lumMod val="75000"/>
                <a:lumOff val="2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EB02D0-C187-4632-9462-A16E69179A99}"/>
              </a:ext>
            </a:extLst>
          </p:cNvPr>
          <p:cNvGrpSpPr/>
          <p:nvPr/>
        </p:nvGrpSpPr>
        <p:grpSpPr>
          <a:xfrm>
            <a:off x="1249148" y="3851178"/>
            <a:ext cx="1592124" cy="2565490"/>
            <a:chOff x="-5079538" y="3575051"/>
            <a:chExt cx="2539538" cy="409212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D1E45EE-6266-462F-991E-D315A109FB38}"/>
                </a:ext>
              </a:extLst>
            </p:cNvPr>
            <p:cNvGrpSpPr/>
            <p:nvPr/>
          </p:nvGrpSpPr>
          <p:grpSpPr>
            <a:xfrm>
              <a:off x="-4349143" y="7074976"/>
              <a:ext cx="432359" cy="592195"/>
              <a:chOff x="3835062" y="4536303"/>
              <a:chExt cx="432359" cy="592195"/>
            </a:xfrm>
            <a:solidFill>
              <a:schemeClr val="bg1">
                <a:lumMod val="95000"/>
              </a:schemeClr>
            </a:solidFill>
          </p:grpSpPr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B40876E3-EA06-475C-B8B6-72AD42A69BF1}"/>
                  </a:ext>
                </a:extLst>
              </p:cNvPr>
              <p:cNvSpPr/>
              <p:nvPr/>
            </p:nvSpPr>
            <p:spPr>
              <a:xfrm>
                <a:off x="3835062" y="4536303"/>
                <a:ext cx="432359" cy="529357"/>
              </a:xfrm>
              <a:custGeom>
                <a:avLst/>
                <a:gdLst>
                  <a:gd name="connsiteX0" fmla="*/ 214470 w 432359"/>
                  <a:gd name="connsiteY0" fmla="*/ 0 h 529357"/>
                  <a:gd name="connsiteX1" fmla="*/ 288289 w 432359"/>
                  <a:gd name="connsiteY1" fmla="*/ 176192 h 529357"/>
                  <a:gd name="connsiteX2" fmla="*/ 282488 w 432359"/>
                  <a:gd name="connsiteY2" fmla="*/ 244774 h 529357"/>
                  <a:gd name="connsiteX3" fmla="*/ 280095 w 432359"/>
                  <a:gd name="connsiteY3" fmla="*/ 253245 h 529357"/>
                  <a:gd name="connsiteX4" fmla="*/ 305523 w 432359"/>
                  <a:gd name="connsiteY4" fmla="*/ 265742 h 529357"/>
                  <a:gd name="connsiteX5" fmla="*/ 317618 w 432359"/>
                  <a:gd name="connsiteY5" fmla="*/ 278818 h 529357"/>
                  <a:gd name="connsiteX6" fmla="*/ 345094 w 432359"/>
                  <a:gd name="connsiteY6" fmla="*/ 287967 h 529357"/>
                  <a:gd name="connsiteX7" fmla="*/ 407444 w 432359"/>
                  <a:gd name="connsiteY7" fmla="*/ 352718 h 529357"/>
                  <a:gd name="connsiteX8" fmla="*/ 405211 w 432359"/>
                  <a:gd name="connsiteY8" fmla="*/ 496487 h 529357"/>
                  <a:gd name="connsiteX9" fmla="*/ 308625 w 432359"/>
                  <a:gd name="connsiteY9" fmla="*/ 465231 h 529357"/>
                  <a:gd name="connsiteX10" fmla="*/ 284942 w 432359"/>
                  <a:gd name="connsiteY10" fmla="*/ 433675 h 529357"/>
                  <a:gd name="connsiteX11" fmla="*/ 282488 w 432359"/>
                  <a:gd name="connsiteY11" fmla="*/ 453996 h 529357"/>
                  <a:gd name="connsiteX12" fmla="*/ 214470 w 432359"/>
                  <a:gd name="connsiteY12" fmla="*/ 529357 h 529357"/>
                  <a:gd name="connsiteX13" fmla="*/ 146452 w 432359"/>
                  <a:gd name="connsiteY13" fmla="*/ 453996 h 529357"/>
                  <a:gd name="connsiteX14" fmla="*/ 144472 w 432359"/>
                  <a:gd name="connsiteY14" fmla="*/ 437597 h 529357"/>
                  <a:gd name="connsiteX15" fmla="*/ 123734 w 432359"/>
                  <a:gd name="connsiteY15" fmla="*/ 465229 h 529357"/>
                  <a:gd name="connsiteX16" fmla="*/ 27148 w 432359"/>
                  <a:gd name="connsiteY16" fmla="*/ 496485 h 529357"/>
                  <a:gd name="connsiteX17" fmla="*/ 24915 w 432359"/>
                  <a:gd name="connsiteY17" fmla="*/ 352716 h 529357"/>
                  <a:gd name="connsiteX18" fmla="*/ 87264 w 432359"/>
                  <a:gd name="connsiteY18" fmla="*/ 287965 h 529357"/>
                  <a:gd name="connsiteX19" fmla="*/ 109803 w 432359"/>
                  <a:gd name="connsiteY19" fmla="*/ 280461 h 529357"/>
                  <a:gd name="connsiteX20" fmla="*/ 123417 w 432359"/>
                  <a:gd name="connsiteY20" fmla="*/ 265742 h 529357"/>
                  <a:gd name="connsiteX21" fmla="*/ 148845 w 432359"/>
                  <a:gd name="connsiteY21" fmla="*/ 253245 h 529357"/>
                  <a:gd name="connsiteX22" fmla="*/ 146452 w 432359"/>
                  <a:gd name="connsiteY22" fmla="*/ 244774 h 529357"/>
                  <a:gd name="connsiteX23" fmla="*/ 140651 w 432359"/>
                  <a:gd name="connsiteY23" fmla="*/ 176192 h 529357"/>
                  <a:gd name="connsiteX24" fmla="*/ 214470 w 432359"/>
                  <a:gd name="connsiteY24" fmla="*/ 0 h 52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32359" h="529357">
                    <a:moveTo>
                      <a:pt x="214470" y="0"/>
                    </a:moveTo>
                    <a:cubicBezTo>
                      <a:pt x="255239" y="0"/>
                      <a:pt x="288289" y="78884"/>
                      <a:pt x="288289" y="176192"/>
                    </a:cubicBezTo>
                    <a:cubicBezTo>
                      <a:pt x="288289" y="200519"/>
                      <a:pt x="286224" y="223695"/>
                      <a:pt x="282488" y="244774"/>
                    </a:cubicBezTo>
                    <a:lnTo>
                      <a:pt x="280095" y="253245"/>
                    </a:lnTo>
                    <a:lnTo>
                      <a:pt x="305523" y="265742"/>
                    </a:lnTo>
                    <a:lnTo>
                      <a:pt x="317618" y="278818"/>
                    </a:lnTo>
                    <a:lnTo>
                      <a:pt x="345094" y="287967"/>
                    </a:lnTo>
                    <a:cubicBezTo>
                      <a:pt x="367828" y="300626"/>
                      <a:pt x="390407" y="323210"/>
                      <a:pt x="407444" y="352718"/>
                    </a:cubicBezTo>
                    <a:cubicBezTo>
                      <a:pt x="441518" y="411735"/>
                      <a:pt x="440518" y="476103"/>
                      <a:pt x="405211" y="496487"/>
                    </a:cubicBezTo>
                    <a:cubicBezTo>
                      <a:pt x="378730" y="511776"/>
                      <a:pt x="340473" y="497982"/>
                      <a:pt x="308625" y="465231"/>
                    </a:cubicBezTo>
                    <a:lnTo>
                      <a:pt x="284942" y="433675"/>
                    </a:lnTo>
                    <a:lnTo>
                      <a:pt x="282488" y="453996"/>
                    </a:lnTo>
                    <a:cubicBezTo>
                      <a:pt x="271282" y="498282"/>
                      <a:pt x="245047" y="529357"/>
                      <a:pt x="214470" y="529357"/>
                    </a:cubicBezTo>
                    <a:cubicBezTo>
                      <a:pt x="183893" y="529357"/>
                      <a:pt x="157659" y="498282"/>
                      <a:pt x="146452" y="453996"/>
                    </a:cubicBezTo>
                    <a:lnTo>
                      <a:pt x="144472" y="437597"/>
                    </a:lnTo>
                    <a:lnTo>
                      <a:pt x="123734" y="465229"/>
                    </a:lnTo>
                    <a:cubicBezTo>
                      <a:pt x="91886" y="497980"/>
                      <a:pt x="53629" y="511774"/>
                      <a:pt x="27148" y="496485"/>
                    </a:cubicBezTo>
                    <a:cubicBezTo>
                      <a:pt x="-8159" y="476101"/>
                      <a:pt x="-9159" y="411733"/>
                      <a:pt x="24915" y="352716"/>
                    </a:cubicBezTo>
                    <a:cubicBezTo>
                      <a:pt x="41951" y="323207"/>
                      <a:pt x="64531" y="300624"/>
                      <a:pt x="87264" y="287965"/>
                    </a:cubicBezTo>
                    <a:lnTo>
                      <a:pt x="109803" y="280461"/>
                    </a:lnTo>
                    <a:lnTo>
                      <a:pt x="123417" y="265742"/>
                    </a:lnTo>
                    <a:lnTo>
                      <a:pt x="148845" y="253245"/>
                    </a:lnTo>
                    <a:lnTo>
                      <a:pt x="146452" y="244774"/>
                    </a:lnTo>
                    <a:cubicBezTo>
                      <a:pt x="142717" y="223695"/>
                      <a:pt x="140651" y="200519"/>
                      <a:pt x="140651" y="176192"/>
                    </a:cubicBezTo>
                    <a:cubicBezTo>
                      <a:pt x="140651" y="78884"/>
                      <a:pt x="173701" y="0"/>
                      <a:pt x="21447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CAD1F1B4-7871-4FCA-BFE8-66ED54C63E8E}"/>
                  </a:ext>
                </a:extLst>
              </p:cNvPr>
              <p:cNvSpPr/>
              <p:nvPr/>
            </p:nvSpPr>
            <p:spPr>
              <a:xfrm rot="900000">
                <a:off x="3840780" y="4922089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1E281CF0-7477-4442-9BE2-0EFDFC8F26CF}"/>
                  </a:ext>
                </a:extLst>
              </p:cNvPr>
              <p:cNvSpPr/>
              <p:nvPr/>
            </p:nvSpPr>
            <p:spPr>
              <a:xfrm rot="20700000" flipH="1">
                <a:off x="4169268" y="4922091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77492D6C-1996-4119-B385-D4E29825060D}"/>
                  </a:ext>
                </a:extLst>
              </p:cNvPr>
              <p:cNvSpPr/>
              <p:nvPr/>
            </p:nvSpPr>
            <p:spPr>
              <a:xfrm>
                <a:off x="4003315" y="4951525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0F74CAD3-F923-47A7-95D1-920603C5EDAB}"/>
                </a:ext>
              </a:extLst>
            </p:cNvPr>
            <p:cNvGrpSpPr/>
            <p:nvPr/>
          </p:nvGrpSpPr>
          <p:grpSpPr>
            <a:xfrm>
              <a:off x="-3658581" y="7074976"/>
              <a:ext cx="432359" cy="592195"/>
              <a:chOff x="3835062" y="4536303"/>
              <a:chExt cx="432359" cy="592195"/>
            </a:xfrm>
            <a:solidFill>
              <a:schemeClr val="bg1">
                <a:lumMod val="95000"/>
              </a:schemeClr>
            </a:solidFill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F4500D11-7353-4077-95D8-D1E6AC25CBCA}"/>
                  </a:ext>
                </a:extLst>
              </p:cNvPr>
              <p:cNvSpPr/>
              <p:nvPr/>
            </p:nvSpPr>
            <p:spPr>
              <a:xfrm>
                <a:off x="3835062" y="4536303"/>
                <a:ext cx="432359" cy="529357"/>
              </a:xfrm>
              <a:custGeom>
                <a:avLst/>
                <a:gdLst>
                  <a:gd name="connsiteX0" fmla="*/ 214470 w 432359"/>
                  <a:gd name="connsiteY0" fmla="*/ 0 h 529357"/>
                  <a:gd name="connsiteX1" fmla="*/ 288289 w 432359"/>
                  <a:gd name="connsiteY1" fmla="*/ 176192 h 529357"/>
                  <a:gd name="connsiteX2" fmla="*/ 282488 w 432359"/>
                  <a:gd name="connsiteY2" fmla="*/ 244774 h 529357"/>
                  <a:gd name="connsiteX3" fmla="*/ 280095 w 432359"/>
                  <a:gd name="connsiteY3" fmla="*/ 253245 h 529357"/>
                  <a:gd name="connsiteX4" fmla="*/ 305523 w 432359"/>
                  <a:gd name="connsiteY4" fmla="*/ 265742 h 529357"/>
                  <a:gd name="connsiteX5" fmla="*/ 317618 w 432359"/>
                  <a:gd name="connsiteY5" fmla="*/ 278818 h 529357"/>
                  <a:gd name="connsiteX6" fmla="*/ 345094 w 432359"/>
                  <a:gd name="connsiteY6" fmla="*/ 287967 h 529357"/>
                  <a:gd name="connsiteX7" fmla="*/ 407444 w 432359"/>
                  <a:gd name="connsiteY7" fmla="*/ 352718 h 529357"/>
                  <a:gd name="connsiteX8" fmla="*/ 405211 w 432359"/>
                  <a:gd name="connsiteY8" fmla="*/ 496487 h 529357"/>
                  <a:gd name="connsiteX9" fmla="*/ 308625 w 432359"/>
                  <a:gd name="connsiteY9" fmla="*/ 465231 h 529357"/>
                  <a:gd name="connsiteX10" fmla="*/ 284942 w 432359"/>
                  <a:gd name="connsiteY10" fmla="*/ 433675 h 529357"/>
                  <a:gd name="connsiteX11" fmla="*/ 282488 w 432359"/>
                  <a:gd name="connsiteY11" fmla="*/ 453996 h 529357"/>
                  <a:gd name="connsiteX12" fmla="*/ 214470 w 432359"/>
                  <a:gd name="connsiteY12" fmla="*/ 529357 h 529357"/>
                  <a:gd name="connsiteX13" fmla="*/ 146452 w 432359"/>
                  <a:gd name="connsiteY13" fmla="*/ 453996 h 529357"/>
                  <a:gd name="connsiteX14" fmla="*/ 144472 w 432359"/>
                  <a:gd name="connsiteY14" fmla="*/ 437597 h 529357"/>
                  <a:gd name="connsiteX15" fmla="*/ 123734 w 432359"/>
                  <a:gd name="connsiteY15" fmla="*/ 465229 h 529357"/>
                  <a:gd name="connsiteX16" fmla="*/ 27148 w 432359"/>
                  <a:gd name="connsiteY16" fmla="*/ 496485 h 529357"/>
                  <a:gd name="connsiteX17" fmla="*/ 24915 w 432359"/>
                  <a:gd name="connsiteY17" fmla="*/ 352716 h 529357"/>
                  <a:gd name="connsiteX18" fmla="*/ 87264 w 432359"/>
                  <a:gd name="connsiteY18" fmla="*/ 287965 h 529357"/>
                  <a:gd name="connsiteX19" fmla="*/ 109803 w 432359"/>
                  <a:gd name="connsiteY19" fmla="*/ 280461 h 529357"/>
                  <a:gd name="connsiteX20" fmla="*/ 123417 w 432359"/>
                  <a:gd name="connsiteY20" fmla="*/ 265742 h 529357"/>
                  <a:gd name="connsiteX21" fmla="*/ 148845 w 432359"/>
                  <a:gd name="connsiteY21" fmla="*/ 253245 h 529357"/>
                  <a:gd name="connsiteX22" fmla="*/ 146452 w 432359"/>
                  <a:gd name="connsiteY22" fmla="*/ 244774 h 529357"/>
                  <a:gd name="connsiteX23" fmla="*/ 140651 w 432359"/>
                  <a:gd name="connsiteY23" fmla="*/ 176192 h 529357"/>
                  <a:gd name="connsiteX24" fmla="*/ 214470 w 432359"/>
                  <a:gd name="connsiteY24" fmla="*/ 0 h 52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32359" h="529357">
                    <a:moveTo>
                      <a:pt x="214470" y="0"/>
                    </a:moveTo>
                    <a:cubicBezTo>
                      <a:pt x="255239" y="0"/>
                      <a:pt x="288289" y="78884"/>
                      <a:pt x="288289" y="176192"/>
                    </a:cubicBezTo>
                    <a:cubicBezTo>
                      <a:pt x="288289" y="200519"/>
                      <a:pt x="286224" y="223695"/>
                      <a:pt x="282488" y="244774"/>
                    </a:cubicBezTo>
                    <a:lnTo>
                      <a:pt x="280095" y="253245"/>
                    </a:lnTo>
                    <a:lnTo>
                      <a:pt x="305523" y="265742"/>
                    </a:lnTo>
                    <a:lnTo>
                      <a:pt x="317618" y="278818"/>
                    </a:lnTo>
                    <a:lnTo>
                      <a:pt x="345094" y="287967"/>
                    </a:lnTo>
                    <a:cubicBezTo>
                      <a:pt x="367828" y="300626"/>
                      <a:pt x="390407" y="323210"/>
                      <a:pt x="407444" y="352718"/>
                    </a:cubicBezTo>
                    <a:cubicBezTo>
                      <a:pt x="441518" y="411735"/>
                      <a:pt x="440518" y="476103"/>
                      <a:pt x="405211" y="496487"/>
                    </a:cubicBezTo>
                    <a:cubicBezTo>
                      <a:pt x="378730" y="511776"/>
                      <a:pt x="340473" y="497982"/>
                      <a:pt x="308625" y="465231"/>
                    </a:cubicBezTo>
                    <a:lnTo>
                      <a:pt x="284942" y="433675"/>
                    </a:lnTo>
                    <a:lnTo>
                      <a:pt x="282488" y="453996"/>
                    </a:lnTo>
                    <a:cubicBezTo>
                      <a:pt x="271282" y="498282"/>
                      <a:pt x="245047" y="529357"/>
                      <a:pt x="214470" y="529357"/>
                    </a:cubicBezTo>
                    <a:cubicBezTo>
                      <a:pt x="183893" y="529357"/>
                      <a:pt x="157659" y="498282"/>
                      <a:pt x="146452" y="453996"/>
                    </a:cubicBezTo>
                    <a:lnTo>
                      <a:pt x="144472" y="437597"/>
                    </a:lnTo>
                    <a:lnTo>
                      <a:pt x="123734" y="465229"/>
                    </a:lnTo>
                    <a:cubicBezTo>
                      <a:pt x="91886" y="497980"/>
                      <a:pt x="53629" y="511774"/>
                      <a:pt x="27148" y="496485"/>
                    </a:cubicBezTo>
                    <a:cubicBezTo>
                      <a:pt x="-8159" y="476101"/>
                      <a:pt x="-9159" y="411733"/>
                      <a:pt x="24915" y="352716"/>
                    </a:cubicBezTo>
                    <a:cubicBezTo>
                      <a:pt x="41951" y="323207"/>
                      <a:pt x="64531" y="300624"/>
                      <a:pt x="87264" y="287965"/>
                    </a:cubicBezTo>
                    <a:lnTo>
                      <a:pt x="109803" y="280461"/>
                    </a:lnTo>
                    <a:lnTo>
                      <a:pt x="123417" y="265742"/>
                    </a:lnTo>
                    <a:lnTo>
                      <a:pt x="148845" y="253245"/>
                    </a:lnTo>
                    <a:lnTo>
                      <a:pt x="146452" y="244774"/>
                    </a:lnTo>
                    <a:cubicBezTo>
                      <a:pt x="142717" y="223695"/>
                      <a:pt x="140651" y="200519"/>
                      <a:pt x="140651" y="176192"/>
                    </a:cubicBezTo>
                    <a:cubicBezTo>
                      <a:pt x="140651" y="78884"/>
                      <a:pt x="173701" y="0"/>
                      <a:pt x="21447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DA2CC1E7-F32A-4C2A-A4BB-851746244B4B}"/>
                  </a:ext>
                </a:extLst>
              </p:cNvPr>
              <p:cNvSpPr/>
              <p:nvPr/>
            </p:nvSpPr>
            <p:spPr>
              <a:xfrm rot="900000">
                <a:off x="3840780" y="4922089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5B47989A-9B29-4B7C-A16E-271145D58966}"/>
                  </a:ext>
                </a:extLst>
              </p:cNvPr>
              <p:cNvSpPr/>
              <p:nvPr/>
            </p:nvSpPr>
            <p:spPr>
              <a:xfrm rot="20700000" flipH="1">
                <a:off x="4169268" y="4922091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A04CAF05-7204-4826-8526-930381804D3F}"/>
                  </a:ext>
                </a:extLst>
              </p:cNvPr>
              <p:cNvSpPr/>
              <p:nvPr/>
            </p:nvSpPr>
            <p:spPr>
              <a:xfrm>
                <a:off x="4003315" y="4951525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85937103-4158-41F4-8384-62870E4080EA}"/>
                </a:ext>
              </a:extLst>
            </p:cNvPr>
            <p:cNvSpPr/>
            <p:nvPr/>
          </p:nvSpPr>
          <p:spPr>
            <a:xfrm>
              <a:off x="-3621976" y="6800318"/>
              <a:ext cx="320151" cy="441287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DFE8FBE5-5F7C-4F60-9DC8-E92B250832DE}"/>
                </a:ext>
              </a:extLst>
            </p:cNvPr>
            <p:cNvSpPr/>
            <p:nvPr/>
          </p:nvSpPr>
          <p:spPr>
            <a:xfrm>
              <a:off x="-4269676" y="6800318"/>
              <a:ext cx="320151" cy="441287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D8C053E3-909F-4AEF-A232-DFDFB81AE1F9}"/>
                </a:ext>
              </a:extLst>
            </p:cNvPr>
            <p:cNvSpPr/>
            <p:nvPr/>
          </p:nvSpPr>
          <p:spPr>
            <a:xfrm>
              <a:off x="-4775200" y="5534332"/>
              <a:ext cx="1944928" cy="1512768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7EE89640-BECB-48AD-BBB5-5A813B1D3E38}"/>
                </a:ext>
              </a:extLst>
            </p:cNvPr>
            <p:cNvSpPr/>
            <p:nvPr/>
          </p:nvSpPr>
          <p:spPr>
            <a:xfrm>
              <a:off x="-4589463" y="5608206"/>
              <a:ext cx="1573454" cy="1501732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53ABD6A5-D226-43C9-AE73-1ACFE0B457C6}"/>
                </a:ext>
              </a:extLst>
            </p:cNvPr>
            <p:cNvSpPr/>
            <p:nvPr/>
          </p:nvSpPr>
          <p:spPr>
            <a:xfrm>
              <a:off x="-4482085" y="5435489"/>
              <a:ext cx="1344632" cy="1751180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7098EB14-D52B-43D4-8878-8D758CAB6D27}"/>
                </a:ext>
              </a:extLst>
            </p:cNvPr>
            <p:cNvGrpSpPr/>
            <p:nvPr/>
          </p:nvGrpSpPr>
          <p:grpSpPr>
            <a:xfrm>
              <a:off x="-5079538" y="3575051"/>
              <a:ext cx="2539538" cy="3447818"/>
              <a:chOff x="-4712827" y="3967261"/>
              <a:chExt cx="1806116" cy="2452084"/>
            </a:xfrm>
          </p:grpSpPr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40901F02-F435-47F8-8174-2628CA580F39}"/>
                  </a:ext>
                </a:extLst>
              </p:cNvPr>
              <p:cNvSpPr/>
              <p:nvPr/>
            </p:nvSpPr>
            <p:spPr>
              <a:xfrm>
                <a:off x="-4712827" y="4502142"/>
                <a:ext cx="1806116" cy="1806116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11">
                <a:extLst>
                  <a:ext uri="{FF2B5EF4-FFF2-40B4-BE49-F238E27FC236}">
                    <a16:creationId xmlns:a16="http://schemas.microsoft.com/office/drawing/2014/main" id="{255E4AE0-D633-42EA-ABCC-45EE9B613F46}"/>
                  </a:ext>
                </a:extLst>
              </p:cNvPr>
              <p:cNvSpPr/>
              <p:nvPr/>
            </p:nvSpPr>
            <p:spPr>
              <a:xfrm>
                <a:off x="-4196335" y="5228487"/>
                <a:ext cx="773132" cy="1190858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6B35008F-91A8-4207-BA05-6DF4388206C9}"/>
                  </a:ext>
                </a:extLst>
              </p:cNvPr>
              <p:cNvSpPr/>
              <p:nvPr/>
            </p:nvSpPr>
            <p:spPr>
              <a:xfrm>
                <a:off x="-4665304" y="5012538"/>
                <a:ext cx="566764" cy="56676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35FB157A-7BF6-4AE1-85D7-6C6465F8D3F9}"/>
                  </a:ext>
                </a:extLst>
              </p:cNvPr>
              <p:cNvSpPr/>
              <p:nvPr/>
            </p:nvSpPr>
            <p:spPr>
              <a:xfrm>
                <a:off x="-3509604" y="5012538"/>
                <a:ext cx="566764" cy="56676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FCD6E12C-4018-4F65-8234-F0678474D597}"/>
                  </a:ext>
                </a:extLst>
              </p:cNvPr>
              <p:cNvSpPr/>
              <p:nvPr/>
            </p:nvSpPr>
            <p:spPr>
              <a:xfrm>
                <a:off x="-4459370" y="5218473"/>
                <a:ext cx="154896" cy="154895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123F2957-2B32-493E-A687-CB0A140D00AB}"/>
                  </a:ext>
                </a:extLst>
              </p:cNvPr>
              <p:cNvSpPr/>
              <p:nvPr/>
            </p:nvSpPr>
            <p:spPr>
              <a:xfrm>
                <a:off x="-3303670" y="5218473"/>
                <a:ext cx="154896" cy="154895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C34D45FB-81E3-4ADC-BF73-CE140BA60071}"/>
                  </a:ext>
                </a:extLst>
              </p:cNvPr>
              <p:cNvSpPr/>
              <p:nvPr/>
            </p:nvSpPr>
            <p:spPr>
              <a:xfrm>
                <a:off x="-4161934" y="5228487"/>
                <a:ext cx="704330" cy="352245"/>
              </a:xfrm>
              <a:custGeom>
                <a:avLst/>
                <a:gdLst>
                  <a:gd name="connsiteX0" fmla="*/ 352165 w 704330"/>
                  <a:gd name="connsiteY0" fmla="*/ 0 h 352245"/>
                  <a:gd name="connsiteX1" fmla="*/ 672712 w 704330"/>
                  <a:gd name="connsiteY1" fmla="*/ 262519 h 352245"/>
                  <a:gd name="connsiteX2" fmla="*/ 704330 w 704330"/>
                  <a:gd name="connsiteY2" fmla="*/ 352245 h 352245"/>
                  <a:gd name="connsiteX3" fmla="*/ 611389 w 704330"/>
                  <a:gd name="connsiteY3" fmla="*/ 307142 h 352245"/>
                  <a:gd name="connsiteX4" fmla="*/ 352165 w 704330"/>
                  <a:gd name="connsiteY4" fmla="*/ 260350 h 352245"/>
                  <a:gd name="connsiteX5" fmla="*/ 92941 w 704330"/>
                  <a:gd name="connsiteY5" fmla="*/ 307142 h 352245"/>
                  <a:gd name="connsiteX6" fmla="*/ 0 w 704330"/>
                  <a:gd name="connsiteY6" fmla="*/ 352245 h 352245"/>
                  <a:gd name="connsiteX7" fmla="*/ 31618 w 704330"/>
                  <a:gd name="connsiteY7" fmla="*/ 262519 h 352245"/>
                  <a:gd name="connsiteX8" fmla="*/ 352165 w 704330"/>
                  <a:gd name="connsiteY8" fmla="*/ 0 h 352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4330" h="352245">
                    <a:moveTo>
                      <a:pt x="352165" y="0"/>
                    </a:moveTo>
                    <a:cubicBezTo>
                      <a:pt x="485600" y="0"/>
                      <a:pt x="603243" y="104134"/>
                      <a:pt x="672712" y="262519"/>
                    </a:cubicBezTo>
                    <a:lnTo>
                      <a:pt x="704330" y="352245"/>
                    </a:lnTo>
                    <a:lnTo>
                      <a:pt x="611389" y="307142"/>
                    </a:lnTo>
                    <a:cubicBezTo>
                      <a:pt x="531714" y="277012"/>
                      <a:pt x="444116" y="260350"/>
                      <a:pt x="352165" y="260350"/>
                    </a:cubicBezTo>
                    <a:cubicBezTo>
                      <a:pt x="260214" y="260350"/>
                      <a:pt x="172616" y="277012"/>
                      <a:pt x="92941" y="307142"/>
                    </a:cubicBezTo>
                    <a:lnTo>
                      <a:pt x="0" y="352245"/>
                    </a:lnTo>
                    <a:lnTo>
                      <a:pt x="31618" y="262519"/>
                    </a:lnTo>
                    <a:cubicBezTo>
                      <a:pt x="101087" y="104134"/>
                      <a:pt x="218731" y="0"/>
                      <a:pt x="35216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C0B545B1-DCB1-4264-9193-FD142058DBFC}"/>
                  </a:ext>
                </a:extLst>
              </p:cNvPr>
              <p:cNvSpPr/>
              <p:nvPr/>
            </p:nvSpPr>
            <p:spPr>
              <a:xfrm>
                <a:off x="-3999282" y="5344054"/>
                <a:ext cx="99514" cy="9951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467D4F2B-6A5B-438C-92F3-7BCE6CF3123C}"/>
                  </a:ext>
                </a:extLst>
              </p:cNvPr>
              <p:cNvSpPr/>
              <p:nvPr/>
            </p:nvSpPr>
            <p:spPr>
              <a:xfrm>
                <a:off x="-3711151" y="5344054"/>
                <a:ext cx="99514" cy="9951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A7DAE879-7B6B-4011-81AB-B5CA0358340A}"/>
                  </a:ext>
                </a:extLst>
              </p:cNvPr>
              <p:cNvSpPr/>
              <p:nvPr/>
            </p:nvSpPr>
            <p:spPr>
              <a:xfrm>
                <a:off x="-4515141" y="4839814"/>
                <a:ext cx="266438" cy="1502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D1309217-BEEC-4079-A51E-FA75BBC53F35}"/>
                  </a:ext>
                </a:extLst>
              </p:cNvPr>
              <p:cNvSpPr/>
              <p:nvPr/>
            </p:nvSpPr>
            <p:spPr>
              <a:xfrm>
                <a:off x="-3359441" y="4839814"/>
                <a:ext cx="266438" cy="1502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C02DB23D-09EA-494C-A64D-CECD3C2BBBEF}"/>
                  </a:ext>
                </a:extLst>
              </p:cNvPr>
              <p:cNvSpPr/>
              <p:nvPr/>
            </p:nvSpPr>
            <p:spPr>
              <a:xfrm>
                <a:off x="-4104111" y="4222945"/>
                <a:ext cx="588484" cy="513482"/>
              </a:xfrm>
              <a:prstGeom prst="roundRect">
                <a:avLst>
                  <a:gd name="adj" fmla="val 42857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" name="グループ化 22">
                <a:extLst>
                  <a:ext uri="{FF2B5EF4-FFF2-40B4-BE49-F238E27FC236}">
                    <a16:creationId xmlns:a16="http://schemas.microsoft.com/office/drawing/2014/main" id="{ACC985B0-38FE-4D01-8141-9556EC3E7726}"/>
                  </a:ext>
                </a:extLst>
              </p:cNvPr>
              <p:cNvGrpSpPr/>
              <p:nvPr/>
            </p:nvGrpSpPr>
            <p:grpSpPr>
              <a:xfrm>
                <a:off x="-3185427" y="4276104"/>
                <a:ext cx="163057" cy="395579"/>
                <a:chOff x="2432050" y="2294664"/>
                <a:chExt cx="163057" cy="395579"/>
              </a:xfrm>
              <a:solidFill>
                <a:srgbClr val="FF0000"/>
              </a:solidFill>
            </p:grpSpPr>
            <p:sp>
              <p:nvSpPr>
                <p:cNvPr id="25" name="四角形: 上の 2 つの角を丸める 24">
                  <a:extLst>
                    <a:ext uri="{FF2B5EF4-FFF2-40B4-BE49-F238E27FC236}">
                      <a16:creationId xmlns:a16="http://schemas.microsoft.com/office/drawing/2014/main" id="{F883C96B-EDC5-4133-953C-2ED9BD7ACC6C}"/>
                    </a:ext>
                  </a:extLst>
                </p:cNvPr>
                <p:cNvSpPr/>
                <p:nvPr/>
              </p:nvSpPr>
              <p:spPr>
                <a:xfrm>
                  <a:off x="2432050" y="2498246"/>
                  <a:ext cx="163057" cy="19199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四角形: 上の 2 つの角を丸める 25">
                  <a:extLst>
                    <a:ext uri="{FF2B5EF4-FFF2-40B4-BE49-F238E27FC236}">
                      <a16:creationId xmlns:a16="http://schemas.microsoft.com/office/drawing/2014/main" id="{D4939156-7C26-4F0B-B86F-5272ED2DAACD}"/>
                    </a:ext>
                  </a:extLst>
                </p:cNvPr>
                <p:cNvSpPr/>
                <p:nvPr/>
              </p:nvSpPr>
              <p:spPr>
                <a:xfrm>
                  <a:off x="2490719" y="2294664"/>
                  <a:ext cx="45720" cy="191997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四角形: 上の 2 つの角を丸める 26">
                  <a:extLst>
                    <a:ext uri="{FF2B5EF4-FFF2-40B4-BE49-F238E27FC236}">
                      <a16:creationId xmlns:a16="http://schemas.microsoft.com/office/drawing/2014/main" id="{8ACA05B5-D55A-42E7-9ED8-46FDCB31B45A}"/>
                    </a:ext>
                  </a:extLst>
                </p:cNvPr>
                <p:cNvSpPr/>
                <p:nvPr/>
              </p:nvSpPr>
              <p:spPr>
                <a:xfrm>
                  <a:off x="2460169" y="2452619"/>
                  <a:ext cx="106820" cy="6808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" name="ひし形 23">
                <a:extLst>
                  <a:ext uri="{FF2B5EF4-FFF2-40B4-BE49-F238E27FC236}">
                    <a16:creationId xmlns:a16="http://schemas.microsoft.com/office/drawing/2014/main" id="{CBAE14D0-5C61-4F76-816B-ABF533064E34}"/>
                  </a:ext>
                </a:extLst>
              </p:cNvPr>
              <p:cNvSpPr/>
              <p:nvPr/>
            </p:nvSpPr>
            <p:spPr>
              <a:xfrm>
                <a:off x="-4578641" y="3967261"/>
                <a:ext cx="1549138" cy="589752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A20C5CC2-3043-4475-914D-EB1139C00F49}"/>
              </a:ext>
            </a:extLst>
          </p:cNvPr>
          <p:cNvGrpSpPr/>
          <p:nvPr/>
        </p:nvGrpSpPr>
        <p:grpSpPr>
          <a:xfrm>
            <a:off x="508000" y="1550180"/>
            <a:ext cx="2984326" cy="1296994"/>
            <a:chOff x="-6480663" y="-105639"/>
            <a:chExt cx="6041931" cy="2625834"/>
          </a:xfrm>
        </p:grpSpPr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08B963C1-B523-4B27-9D6E-FB879F1E6196}"/>
                </a:ext>
              </a:extLst>
            </p:cNvPr>
            <p:cNvSpPr/>
            <p:nvPr/>
          </p:nvSpPr>
          <p:spPr>
            <a:xfrm>
              <a:off x="-4550111" y="449943"/>
              <a:ext cx="2140740" cy="1524632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ED21F66-1FCC-406A-936B-633192FF455C}"/>
                </a:ext>
              </a:extLst>
            </p:cNvPr>
            <p:cNvSpPr/>
            <p:nvPr/>
          </p:nvSpPr>
          <p:spPr>
            <a:xfrm rot="16200000">
              <a:off x="-2226847" y="256532"/>
              <a:ext cx="710023" cy="2866206"/>
            </a:xfrm>
            <a:custGeom>
              <a:avLst/>
              <a:gdLst>
                <a:gd name="connsiteX0" fmla="*/ 1139214 w 1157237"/>
                <a:gd name="connsiteY0" fmla="*/ 2274364 h 2335487"/>
                <a:gd name="connsiteX1" fmla="*/ 1061707 w 1157237"/>
                <a:gd name="connsiteY1" fmla="*/ 2331716 h 2335487"/>
                <a:gd name="connsiteX2" fmla="*/ 908996 w 1157237"/>
                <a:gd name="connsiteY2" fmla="*/ 2239957 h 2335487"/>
                <a:gd name="connsiteX3" fmla="*/ 892638 w 1157237"/>
                <a:gd name="connsiteY3" fmla="*/ 2174348 h 2335487"/>
                <a:gd name="connsiteX4" fmla="*/ 856761 w 1157237"/>
                <a:gd name="connsiteY4" fmla="*/ 2191394 h 2335487"/>
                <a:gd name="connsiteX5" fmla="*/ 704050 w 1157237"/>
                <a:gd name="connsiteY5" fmla="*/ 2099635 h 2335487"/>
                <a:gd name="connsiteX6" fmla="*/ 702273 w 1157237"/>
                <a:gd name="connsiteY6" fmla="*/ 2092510 h 2335487"/>
                <a:gd name="connsiteX7" fmla="*/ 698290 w 1157237"/>
                <a:gd name="connsiteY7" fmla="*/ 2094402 h 2335487"/>
                <a:gd name="connsiteX8" fmla="*/ 545579 w 1157237"/>
                <a:gd name="connsiteY8" fmla="*/ 2002643 h 2335487"/>
                <a:gd name="connsiteX9" fmla="*/ 536295 w 1157237"/>
                <a:gd name="connsiteY9" fmla="*/ 1965406 h 2335487"/>
                <a:gd name="connsiteX10" fmla="*/ 528721 w 1157237"/>
                <a:gd name="connsiteY10" fmla="*/ 1969004 h 2335487"/>
                <a:gd name="connsiteX11" fmla="*/ 376010 w 1157237"/>
                <a:gd name="connsiteY11" fmla="*/ 1877245 h 2335487"/>
                <a:gd name="connsiteX12" fmla="*/ 372469 w 1157237"/>
                <a:gd name="connsiteY12" fmla="*/ 1863045 h 2335487"/>
                <a:gd name="connsiteX13" fmla="*/ 341360 w 1157237"/>
                <a:gd name="connsiteY13" fmla="*/ 1860781 h 2335487"/>
                <a:gd name="connsiteX14" fmla="*/ 250383 w 1157237"/>
                <a:gd name="connsiteY14" fmla="*/ 1755344 h 2335487"/>
                <a:gd name="connsiteX15" fmla="*/ 249257 w 1157237"/>
                <a:gd name="connsiteY15" fmla="*/ 1746500 h 2335487"/>
                <a:gd name="connsiteX16" fmla="*/ 230299 w 1157237"/>
                <a:gd name="connsiteY16" fmla="*/ 1745452 h 2335487"/>
                <a:gd name="connsiteX17" fmla="*/ 137495 w 1157237"/>
                <a:gd name="connsiteY17" fmla="*/ 1641620 h 2335487"/>
                <a:gd name="connsiteX18" fmla="*/ 127145 w 1157237"/>
                <a:gd name="connsiteY18" fmla="*/ 1570250 h 2335487"/>
                <a:gd name="connsiteX19" fmla="*/ 112394 w 1157237"/>
                <a:gd name="connsiteY19" fmla="*/ 1566407 h 2335487"/>
                <a:gd name="connsiteX20" fmla="*/ 42027 w 1157237"/>
                <a:gd name="connsiteY20" fmla="*/ 1446231 h 2335487"/>
                <a:gd name="connsiteX21" fmla="*/ 47902 w 1157237"/>
                <a:gd name="connsiteY21" fmla="*/ 1340746 h 2335487"/>
                <a:gd name="connsiteX22" fmla="*/ 25307 w 1157237"/>
                <a:gd name="connsiteY22" fmla="*/ 1263736 h 2335487"/>
                <a:gd name="connsiteX23" fmla="*/ 0 w 1157237"/>
                <a:gd name="connsiteY23" fmla="*/ 1043347 h 2335487"/>
                <a:gd name="connsiteX24" fmla="*/ 1132233 w 1157237"/>
                <a:gd name="connsiteY24" fmla="*/ 0 h 2335487"/>
                <a:gd name="connsiteX25" fmla="*/ 1132233 w 1157237"/>
                <a:gd name="connsiteY25" fmla="*/ 2086693 h 2335487"/>
                <a:gd name="connsiteX26" fmla="*/ 1132233 w 1157237"/>
                <a:gd name="connsiteY26" fmla="*/ 2086694 h 2335487"/>
                <a:gd name="connsiteX27" fmla="*/ 1130430 w 1157237"/>
                <a:gd name="connsiteY27" fmla="*/ 2086610 h 2335487"/>
                <a:gd name="connsiteX28" fmla="*/ 1153466 w 1157237"/>
                <a:gd name="connsiteY28" fmla="*/ 2179004 h 2335487"/>
                <a:gd name="connsiteX29" fmla="*/ 1139214 w 1157237"/>
                <a:gd name="connsiteY29" fmla="*/ 2274364 h 2335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57237" h="2335487">
                  <a:moveTo>
                    <a:pt x="1139214" y="2274364"/>
                  </a:moveTo>
                  <a:cubicBezTo>
                    <a:pt x="1122608" y="2301999"/>
                    <a:pt x="1095461" y="2323300"/>
                    <a:pt x="1061707" y="2331716"/>
                  </a:cubicBezTo>
                  <a:cubicBezTo>
                    <a:pt x="994198" y="2348547"/>
                    <a:pt x="925827" y="2307465"/>
                    <a:pt x="908996" y="2239957"/>
                  </a:cubicBezTo>
                  <a:lnTo>
                    <a:pt x="892638" y="2174348"/>
                  </a:lnTo>
                  <a:lnTo>
                    <a:pt x="856761" y="2191394"/>
                  </a:lnTo>
                  <a:cubicBezTo>
                    <a:pt x="789253" y="2208226"/>
                    <a:pt x="720882" y="2167144"/>
                    <a:pt x="704050" y="2099635"/>
                  </a:cubicBezTo>
                  <a:lnTo>
                    <a:pt x="702273" y="2092510"/>
                  </a:lnTo>
                  <a:lnTo>
                    <a:pt x="698290" y="2094402"/>
                  </a:lnTo>
                  <a:cubicBezTo>
                    <a:pt x="630781" y="2111234"/>
                    <a:pt x="562410" y="2070152"/>
                    <a:pt x="545579" y="2002643"/>
                  </a:cubicBezTo>
                  <a:lnTo>
                    <a:pt x="536295" y="1965406"/>
                  </a:lnTo>
                  <a:lnTo>
                    <a:pt x="528721" y="1969004"/>
                  </a:lnTo>
                  <a:cubicBezTo>
                    <a:pt x="461212" y="1985836"/>
                    <a:pt x="392841" y="1944754"/>
                    <a:pt x="376010" y="1877245"/>
                  </a:cubicBezTo>
                  <a:lnTo>
                    <a:pt x="372469" y="1863045"/>
                  </a:lnTo>
                  <a:lnTo>
                    <a:pt x="341360" y="1860781"/>
                  </a:lnTo>
                  <a:cubicBezTo>
                    <a:pt x="294093" y="1847517"/>
                    <a:pt x="256970" y="1807108"/>
                    <a:pt x="250383" y="1755344"/>
                  </a:cubicBezTo>
                  <a:lnTo>
                    <a:pt x="249257" y="1746500"/>
                  </a:lnTo>
                  <a:lnTo>
                    <a:pt x="230299" y="1745452"/>
                  </a:lnTo>
                  <a:cubicBezTo>
                    <a:pt x="182807" y="1733015"/>
                    <a:pt x="144984" y="1693261"/>
                    <a:pt x="137495" y="1641620"/>
                  </a:cubicBezTo>
                  <a:lnTo>
                    <a:pt x="127145" y="1570250"/>
                  </a:lnTo>
                  <a:lnTo>
                    <a:pt x="112394" y="1566407"/>
                  </a:lnTo>
                  <a:cubicBezTo>
                    <a:pt x="68313" y="1544798"/>
                    <a:pt x="39125" y="1498332"/>
                    <a:pt x="42027" y="1446231"/>
                  </a:cubicBezTo>
                  <a:lnTo>
                    <a:pt x="47902" y="1340746"/>
                  </a:lnTo>
                  <a:lnTo>
                    <a:pt x="25307" y="1263736"/>
                  </a:lnTo>
                  <a:cubicBezTo>
                    <a:pt x="8728" y="1192690"/>
                    <a:pt x="0" y="1118958"/>
                    <a:pt x="0" y="1043347"/>
                  </a:cubicBezTo>
                  <a:cubicBezTo>
                    <a:pt x="0" y="467122"/>
                    <a:pt x="506918" y="0"/>
                    <a:pt x="1132233" y="0"/>
                  </a:cubicBezTo>
                  <a:cubicBezTo>
                    <a:pt x="943528" y="684696"/>
                    <a:pt x="943528" y="1401997"/>
                    <a:pt x="1132233" y="2086693"/>
                  </a:cubicBezTo>
                  <a:lnTo>
                    <a:pt x="1132233" y="2086694"/>
                  </a:lnTo>
                  <a:lnTo>
                    <a:pt x="1130430" y="2086610"/>
                  </a:lnTo>
                  <a:lnTo>
                    <a:pt x="1153466" y="2179004"/>
                  </a:lnTo>
                  <a:cubicBezTo>
                    <a:pt x="1161881" y="2212758"/>
                    <a:pt x="1155819" y="2246728"/>
                    <a:pt x="1139214" y="2274364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486DC1A8-8D90-4307-8776-E54FEA89F9E7}"/>
                </a:ext>
              </a:extLst>
            </p:cNvPr>
            <p:cNvSpPr/>
            <p:nvPr/>
          </p:nvSpPr>
          <p:spPr>
            <a:xfrm rot="5400000" flipH="1">
              <a:off x="-5402572" y="256530"/>
              <a:ext cx="710023" cy="2866206"/>
            </a:xfrm>
            <a:custGeom>
              <a:avLst/>
              <a:gdLst>
                <a:gd name="connsiteX0" fmla="*/ 1139214 w 1157237"/>
                <a:gd name="connsiteY0" fmla="*/ 2274364 h 2335487"/>
                <a:gd name="connsiteX1" fmla="*/ 1061707 w 1157237"/>
                <a:gd name="connsiteY1" fmla="*/ 2331716 h 2335487"/>
                <a:gd name="connsiteX2" fmla="*/ 908996 w 1157237"/>
                <a:gd name="connsiteY2" fmla="*/ 2239957 h 2335487"/>
                <a:gd name="connsiteX3" fmla="*/ 892638 w 1157237"/>
                <a:gd name="connsiteY3" fmla="*/ 2174348 h 2335487"/>
                <a:gd name="connsiteX4" fmla="*/ 856761 w 1157237"/>
                <a:gd name="connsiteY4" fmla="*/ 2191394 h 2335487"/>
                <a:gd name="connsiteX5" fmla="*/ 704050 w 1157237"/>
                <a:gd name="connsiteY5" fmla="*/ 2099635 h 2335487"/>
                <a:gd name="connsiteX6" fmla="*/ 702273 w 1157237"/>
                <a:gd name="connsiteY6" fmla="*/ 2092510 h 2335487"/>
                <a:gd name="connsiteX7" fmla="*/ 698290 w 1157237"/>
                <a:gd name="connsiteY7" fmla="*/ 2094402 h 2335487"/>
                <a:gd name="connsiteX8" fmla="*/ 545579 w 1157237"/>
                <a:gd name="connsiteY8" fmla="*/ 2002643 h 2335487"/>
                <a:gd name="connsiteX9" fmla="*/ 536295 w 1157237"/>
                <a:gd name="connsiteY9" fmla="*/ 1965406 h 2335487"/>
                <a:gd name="connsiteX10" fmla="*/ 528721 w 1157237"/>
                <a:gd name="connsiteY10" fmla="*/ 1969004 h 2335487"/>
                <a:gd name="connsiteX11" fmla="*/ 376010 w 1157237"/>
                <a:gd name="connsiteY11" fmla="*/ 1877245 h 2335487"/>
                <a:gd name="connsiteX12" fmla="*/ 372469 w 1157237"/>
                <a:gd name="connsiteY12" fmla="*/ 1863045 h 2335487"/>
                <a:gd name="connsiteX13" fmla="*/ 341360 w 1157237"/>
                <a:gd name="connsiteY13" fmla="*/ 1860781 h 2335487"/>
                <a:gd name="connsiteX14" fmla="*/ 250383 w 1157237"/>
                <a:gd name="connsiteY14" fmla="*/ 1755344 h 2335487"/>
                <a:gd name="connsiteX15" fmla="*/ 249257 w 1157237"/>
                <a:gd name="connsiteY15" fmla="*/ 1746500 h 2335487"/>
                <a:gd name="connsiteX16" fmla="*/ 230299 w 1157237"/>
                <a:gd name="connsiteY16" fmla="*/ 1745452 h 2335487"/>
                <a:gd name="connsiteX17" fmla="*/ 137495 w 1157237"/>
                <a:gd name="connsiteY17" fmla="*/ 1641620 h 2335487"/>
                <a:gd name="connsiteX18" fmla="*/ 127145 w 1157237"/>
                <a:gd name="connsiteY18" fmla="*/ 1570250 h 2335487"/>
                <a:gd name="connsiteX19" fmla="*/ 112394 w 1157237"/>
                <a:gd name="connsiteY19" fmla="*/ 1566407 h 2335487"/>
                <a:gd name="connsiteX20" fmla="*/ 42027 w 1157237"/>
                <a:gd name="connsiteY20" fmla="*/ 1446231 h 2335487"/>
                <a:gd name="connsiteX21" fmla="*/ 47902 w 1157237"/>
                <a:gd name="connsiteY21" fmla="*/ 1340746 h 2335487"/>
                <a:gd name="connsiteX22" fmla="*/ 25307 w 1157237"/>
                <a:gd name="connsiteY22" fmla="*/ 1263736 h 2335487"/>
                <a:gd name="connsiteX23" fmla="*/ 0 w 1157237"/>
                <a:gd name="connsiteY23" fmla="*/ 1043347 h 2335487"/>
                <a:gd name="connsiteX24" fmla="*/ 1132233 w 1157237"/>
                <a:gd name="connsiteY24" fmla="*/ 0 h 2335487"/>
                <a:gd name="connsiteX25" fmla="*/ 1132233 w 1157237"/>
                <a:gd name="connsiteY25" fmla="*/ 2086693 h 2335487"/>
                <a:gd name="connsiteX26" fmla="*/ 1132233 w 1157237"/>
                <a:gd name="connsiteY26" fmla="*/ 2086694 h 2335487"/>
                <a:gd name="connsiteX27" fmla="*/ 1130430 w 1157237"/>
                <a:gd name="connsiteY27" fmla="*/ 2086610 h 2335487"/>
                <a:gd name="connsiteX28" fmla="*/ 1153466 w 1157237"/>
                <a:gd name="connsiteY28" fmla="*/ 2179004 h 2335487"/>
                <a:gd name="connsiteX29" fmla="*/ 1139214 w 1157237"/>
                <a:gd name="connsiteY29" fmla="*/ 2274364 h 2335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57237" h="2335487">
                  <a:moveTo>
                    <a:pt x="1139214" y="2274364"/>
                  </a:moveTo>
                  <a:cubicBezTo>
                    <a:pt x="1122608" y="2301999"/>
                    <a:pt x="1095461" y="2323300"/>
                    <a:pt x="1061707" y="2331716"/>
                  </a:cubicBezTo>
                  <a:cubicBezTo>
                    <a:pt x="994198" y="2348547"/>
                    <a:pt x="925827" y="2307465"/>
                    <a:pt x="908996" y="2239957"/>
                  </a:cubicBezTo>
                  <a:lnTo>
                    <a:pt x="892638" y="2174348"/>
                  </a:lnTo>
                  <a:lnTo>
                    <a:pt x="856761" y="2191394"/>
                  </a:lnTo>
                  <a:cubicBezTo>
                    <a:pt x="789253" y="2208226"/>
                    <a:pt x="720882" y="2167144"/>
                    <a:pt x="704050" y="2099635"/>
                  </a:cubicBezTo>
                  <a:lnTo>
                    <a:pt x="702273" y="2092510"/>
                  </a:lnTo>
                  <a:lnTo>
                    <a:pt x="698290" y="2094402"/>
                  </a:lnTo>
                  <a:cubicBezTo>
                    <a:pt x="630781" y="2111234"/>
                    <a:pt x="562410" y="2070152"/>
                    <a:pt x="545579" y="2002643"/>
                  </a:cubicBezTo>
                  <a:lnTo>
                    <a:pt x="536295" y="1965406"/>
                  </a:lnTo>
                  <a:lnTo>
                    <a:pt x="528721" y="1969004"/>
                  </a:lnTo>
                  <a:cubicBezTo>
                    <a:pt x="461212" y="1985836"/>
                    <a:pt x="392841" y="1944754"/>
                    <a:pt x="376010" y="1877245"/>
                  </a:cubicBezTo>
                  <a:lnTo>
                    <a:pt x="372469" y="1863045"/>
                  </a:lnTo>
                  <a:lnTo>
                    <a:pt x="341360" y="1860781"/>
                  </a:lnTo>
                  <a:cubicBezTo>
                    <a:pt x="294093" y="1847517"/>
                    <a:pt x="256970" y="1807108"/>
                    <a:pt x="250383" y="1755344"/>
                  </a:cubicBezTo>
                  <a:lnTo>
                    <a:pt x="249257" y="1746500"/>
                  </a:lnTo>
                  <a:lnTo>
                    <a:pt x="230299" y="1745452"/>
                  </a:lnTo>
                  <a:cubicBezTo>
                    <a:pt x="182807" y="1733015"/>
                    <a:pt x="144984" y="1693261"/>
                    <a:pt x="137495" y="1641620"/>
                  </a:cubicBezTo>
                  <a:lnTo>
                    <a:pt x="127145" y="1570250"/>
                  </a:lnTo>
                  <a:lnTo>
                    <a:pt x="112394" y="1566407"/>
                  </a:lnTo>
                  <a:cubicBezTo>
                    <a:pt x="68313" y="1544798"/>
                    <a:pt x="39125" y="1498332"/>
                    <a:pt x="42027" y="1446231"/>
                  </a:cubicBezTo>
                  <a:lnTo>
                    <a:pt x="47902" y="1340746"/>
                  </a:lnTo>
                  <a:lnTo>
                    <a:pt x="25307" y="1263736"/>
                  </a:lnTo>
                  <a:cubicBezTo>
                    <a:pt x="8728" y="1192690"/>
                    <a:pt x="0" y="1118958"/>
                    <a:pt x="0" y="1043347"/>
                  </a:cubicBezTo>
                  <a:cubicBezTo>
                    <a:pt x="0" y="467122"/>
                    <a:pt x="506918" y="0"/>
                    <a:pt x="1132233" y="0"/>
                  </a:cubicBezTo>
                  <a:cubicBezTo>
                    <a:pt x="943528" y="684696"/>
                    <a:pt x="943528" y="1401997"/>
                    <a:pt x="1132233" y="2086693"/>
                  </a:cubicBezTo>
                  <a:lnTo>
                    <a:pt x="1132233" y="2086694"/>
                  </a:lnTo>
                  <a:lnTo>
                    <a:pt x="1130430" y="2086610"/>
                  </a:lnTo>
                  <a:lnTo>
                    <a:pt x="1153466" y="2179004"/>
                  </a:lnTo>
                  <a:cubicBezTo>
                    <a:pt x="1161881" y="2212758"/>
                    <a:pt x="1155819" y="2246728"/>
                    <a:pt x="1139214" y="2274364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DEA81D79-8962-4133-8BC8-AC5AD9FF12BB}"/>
                </a:ext>
              </a:extLst>
            </p:cNvPr>
            <p:cNvGrpSpPr/>
            <p:nvPr/>
          </p:nvGrpSpPr>
          <p:grpSpPr>
            <a:xfrm rot="19800000">
              <a:off x="-4382799" y="-105639"/>
              <a:ext cx="1806116" cy="2625834"/>
              <a:chOff x="-4382799" y="-270910"/>
              <a:chExt cx="1806116" cy="2625834"/>
            </a:xfrm>
          </p:grpSpPr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0ADD1826-D524-44E1-A77F-577865A24645}"/>
                  </a:ext>
                </a:extLst>
              </p:cNvPr>
              <p:cNvSpPr/>
              <p:nvPr/>
            </p:nvSpPr>
            <p:spPr>
              <a:xfrm>
                <a:off x="-4382799" y="263971"/>
                <a:ext cx="1806116" cy="1806116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609EFCD2-C646-4770-8745-45F68E0C7A57}"/>
                  </a:ext>
                </a:extLst>
              </p:cNvPr>
              <p:cNvSpPr/>
              <p:nvPr/>
            </p:nvSpPr>
            <p:spPr>
              <a:xfrm>
                <a:off x="-3866307" y="1164066"/>
                <a:ext cx="773132" cy="1190858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1AD0AAC5-B88A-4AA1-9935-0FD1E9B6B211}"/>
                  </a:ext>
                </a:extLst>
              </p:cNvPr>
              <p:cNvSpPr/>
              <p:nvPr/>
            </p:nvSpPr>
            <p:spPr>
              <a:xfrm>
                <a:off x="-4249338" y="1094701"/>
                <a:ext cx="394888" cy="9619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4530C9B3-E136-483A-A8C7-4AC76D70D181}"/>
                  </a:ext>
                </a:extLst>
              </p:cNvPr>
              <p:cNvSpPr/>
              <p:nvPr/>
            </p:nvSpPr>
            <p:spPr>
              <a:xfrm>
                <a:off x="-3093638" y="1094701"/>
                <a:ext cx="394888" cy="9619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28D5471B-8431-443F-BEF3-D91437F39FBC}"/>
                  </a:ext>
                </a:extLst>
              </p:cNvPr>
              <p:cNvSpPr/>
              <p:nvPr/>
            </p:nvSpPr>
            <p:spPr>
              <a:xfrm>
                <a:off x="-3831906" y="1164066"/>
                <a:ext cx="704330" cy="352245"/>
              </a:xfrm>
              <a:custGeom>
                <a:avLst/>
                <a:gdLst>
                  <a:gd name="connsiteX0" fmla="*/ 352165 w 704330"/>
                  <a:gd name="connsiteY0" fmla="*/ 0 h 352245"/>
                  <a:gd name="connsiteX1" fmla="*/ 672712 w 704330"/>
                  <a:gd name="connsiteY1" fmla="*/ 262519 h 352245"/>
                  <a:gd name="connsiteX2" fmla="*/ 704330 w 704330"/>
                  <a:gd name="connsiteY2" fmla="*/ 352245 h 352245"/>
                  <a:gd name="connsiteX3" fmla="*/ 611389 w 704330"/>
                  <a:gd name="connsiteY3" fmla="*/ 307142 h 352245"/>
                  <a:gd name="connsiteX4" fmla="*/ 352165 w 704330"/>
                  <a:gd name="connsiteY4" fmla="*/ 260350 h 352245"/>
                  <a:gd name="connsiteX5" fmla="*/ 92941 w 704330"/>
                  <a:gd name="connsiteY5" fmla="*/ 307142 h 352245"/>
                  <a:gd name="connsiteX6" fmla="*/ 0 w 704330"/>
                  <a:gd name="connsiteY6" fmla="*/ 352245 h 352245"/>
                  <a:gd name="connsiteX7" fmla="*/ 31618 w 704330"/>
                  <a:gd name="connsiteY7" fmla="*/ 262519 h 352245"/>
                  <a:gd name="connsiteX8" fmla="*/ 352165 w 704330"/>
                  <a:gd name="connsiteY8" fmla="*/ 0 h 352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4330" h="352245">
                    <a:moveTo>
                      <a:pt x="352165" y="0"/>
                    </a:moveTo>
                    <a:cubicBezTo>
                      <a:pt x="485600" y="0"/>
                      <a:pt x="603243" y="104134"/>
                      <a:pt x="672712" y="262519"/>
                    </a:cubicBezTo>
                    <a:lnTo>
                      <a:pt x="704330" y="352245"/>
                    </a:lnTo>
                    <a:lnTo>
                      <a:pt x="611389" y="307142"/>
                    </a:lnTo>
                    <a:cubicBezTo>
                      <a:pt x="531714" y="277012"/>
                      <a:pt x="444116" y="260350"/>
                      <a:pt x="352165" y="260350"/>
                    </a:cubicBezTo>
                    <a:cubicBezTo>
                      <a:pt x="260214" y="260350"/>
                      <a:pt x="172616" y="277012"/>
                      <a:pt x="92941" y="307142"/>
                    </a:cubicBezTo>
                    <a:lnTo>
                      <a:pt x="0" y="352245"/>
                    </a:lnTo>
                    <a:lnTo>
                      <a:pt x="31618" y="262519"/>
                    </a:lnTo>
                    <a:cubicBezTo>
                      <a:pt x="101087" y="104134"/>
                      <a:pt x="218731" y="0"/>
                      <a:pt x="35216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楕円 49">
                <a:extLst>
                  <a:ext uri="{FF2B5EF4-FFF2-40B4-BE49-F238E27FC236}">
                    <a16:creationId xmlns:a16="http://schemas.microsoft.com/office/drawing/2014/main" id="{CB9872B2-12C5-47D9-A6FF-FEBAE8A95327}"/>
                  </a:ext>
                </a:extLst>
              </p:cNvPr>
              <p:cNvSpPr/>
              <p:nvPr/>
            </p:nvSpPr>
            <p:spPr>
              <a:xfrm>
                <a:off x="-3669254" y="1279633"/>
                <a:ext cx="99514" cy="9951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E9A29774-C320-4F1B-822A-7B63317F2174}"/>
                  </a:ext>
                </a:extLst>
              </p:cNvPr>
              <p:cNvSpPr/>
              <p:nvPr/>
            </p:nvSpPr>
            <p:spPr>
              <a:xfrm>
                <a:off x="-3381123" y="1279633"/>
                <a:ext cx="99514" cy="9951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2BEB188B-3F9B-47BE-8F7B-7BAB58F82376}"/>
                  </a:ext>
                </a:extLst>
              </p:cNvPr>
              <p:cNvSpPr/>
              <p:nvPr/>
            </p:nvSpPr>
            <p:spPr>
              <a:xfrm>
                <a:off x="-4185113" y="601643"/>
                <a:ext cx="266438" cy="1502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BCDA188F-09EA-4B98-959D-0489B7042A92}"/>
                  </a:ext>
                </a:extLst>
              </p:cNvPr>
              <p:cNvSpPr/>
              <p:nvPr/>
            </p:nvSpPr>
            <p:spPr>
              <a:xfrm>
                <a:off x="-3029413" y="601643"/>
                <a:ext cx="266438" cy="1502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4B51747F-DE81-4C7E-9680-E522347A7BBB}"/>
                  </a:ext>
                </a:extLst>
              </p:cNvPr>
              <p:cNvSpPr/>
              <p:nvPr/>
            </p:nvSpPr>
            <p:spPr>
              <a:xfrm>
                <a:off x="-3774083" y="-15226"/>
                <a:ext cx="588484" cy="513482"/>
              </a:xfrm>
              <a:prstGeom prst="roundRect">
                <a:avLst>
                  <a:gd name="adj" fmla="val 42857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ひし形 54">
                <a:extLst>
                  <a:ext uri="{FF2B5EF4-FFF2-40B4-BE49-F238E27FC236}">
                    <a16:creationId xmlns:a16="http://schemas.microsoft.com/office/drawing/2014/main" id="{A8E2C6A2-3F4F-4315-9C3B-C1C95F5414CA}"/>
                  </a:ext>
                </a:extLst>
              </p:cNvPr>
              <p:cNvSpPr/>
              <p:nvPr/>
            </p:nvSpPr>
            <p:spPr>
              <a:xfrm>
                <a:off x="-4248613" y="-270910"/>
                <a:ext cx="1549138" cy="589752"/>
              </a:xfrm>
              <a:prstGeom prst="diamond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12FEB226-4855-4D0A-B7C1-8C8517430ED8}"/>
                </a:ext>
              </a:extLst>
            </p:cNvPr>
            <p:cNvGrpSpPr/>
            <p:nvPr/>
          </p:nvGrpSpPr>
          <p:grpSpPr>
            <a:xfrm rot="1800000">
              <a:off x="-3426925" y="-3125"/>
              <a:ext cx="206180" cy="368304"/>
              <a:chOff x="-3345337" y="-28072"/>
              <a:chExt cx="206180" cy="368304"/>
            </a:xfrm>
          </p:grpSpPr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93A9BB87-50F4-487E-A477-8AEA1D32FF00}"/>
                  </a:ext>
                </a:extLst>
              </p:cNvPr>
              <p:cNvSpPr/>
              <p:nvPr/>
            </p:nvSpPr>
            <p:spPr>
              <a:xfrm rot="19800000">
                <a:off x="-3302214" y="148235"/>
                <a:ext cx="163057" cy="1919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A1F88773-D871-45F2-943F-45C25F2DC8D4}"/>
                  </a:ext>
                </a:extLst>
              </p:cNvPr>
              <p:cNvSpPr/>
              <p:nvPr/>
            </p:nvSpPr>
            <p:spPr>
              <a:xfrm rot="19800000">
                <a:off x="-3345337" y="-28072"/>
                <a:ext cx="45720" cy="191997"/>
              </a:xfrm>
              <a:prstGeom prst="round2SameRect">
                <a:avLst>
                  <a:gd name="adj1" fmla="val 0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四角形: 上の 2 つの角を丸める 43">
                <a:extLst>
                  <a:ext uri="{FF2B5EF4-FFF2-40B4-BE49-F238E27FC236}">
                    <a16:creationId xmlns:a16="http://schemas.microsoft.com/office/drawing/2014/main" id="{E6950CAE-AC0E-42CF-9B79-09A5CE638E39}"/>
                  </a:ext>
                </a:extLst>
              </p:cNvPr>
              <p:cNvSpPr/>
              <p:nvPr/>
            </p:nvSpPr>
            <p:spPr>
              <a:xfrm rot="19800000">
                <a:off x="-3327887" y="117021"/>
                <a:ext cx="106820" cy="6808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F24132CA-7051-4780-95D2-672D18ED843C}"/>
              </a:ext>
            </a:extLst>
          </p:cNvPr>
          <p:cNvGrpSpPr/>
          <p:nvPr/>
        </p:nvGrpSpPr>
        <p:grpSpPr>
          <a:xfrm>
            <a:off x="3734414" y="977331"/>
            <a:ext cx="2552554" cy="2448042"/>
            <a:chOff x="9243667" y="-270910"/>
            <a:chExt cx="4071487" cy="3904784"/>
          </a:xfrm>
        </p:grpSpPr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CC9FD11D-DA63-469F-9DAB-187C9615BEFB}"/>
                </a:ext>
              </a:extLst>
            </p:cNvPr>
            <p:cNvSpPr/>
            <p:nvPr/>
          </p:nvSpPr>
          <p:spPr>
            <a:xfrm rot="3600000" flipH="1">
              <a:off x="9951086" y="1623488"/>
              <a:ext cx="631235" cy="1314771"/>
            </a:xfrm>
            <a:custGeom>
              <a:avLst/>
              <a:gdLst>
                <a:gd name="connsiteX0" fmla="*/ 1139214 w 1157237"/>
                <a:gd name="connsiteY0" fmla="*/ 2274364 h 2335487"/>
                <a:gd name="connsiteX1" fmla="*/ 1061707 w 1157237"/>
                <a:gd name="connsiteY1" fmla="*/ 2331716 h 2335487"/>
                <a:gd name="connsiteX2" fmla="*/ 908996 w 1157237"/>
                <a:gd name="connsiteY2" fmla="*/ 2239957 h 2335487"/>
                <a:gd name="connsiteX3" fmla="*/ 892638 w 1157237"/>
                <a:gd name="connsiteY3" fmla="*/ 2174348 h 2335487"/>
                <a:gd name="connsiteX4" fmla="*/ 856761 w 1157237"/>
                <a:gd name="connsiteY4" fmla="*/ 2191394 h 2335487"/>
                <a:gd name="connsiteX5" fmla="*/ 704050 w 1157237"/>
                <a:gd name="connsiteY5" fmla="*/ 2099635 h 2335487"/>
                <a:gd name="connsiteX6" fmla="*/ 702273 w 1157237"/>
                <a:gd name="connsiteY6" fmla="*/ 2092510 h 2335487"/>
                <a:gd name="connsiteX7" fmla="*/ 698290 w 1157237"/>
                <a:gd name="connsiteY7" fmla="*/ 2094402 h 2335487"/>
                <a:gd name="connsiteX8" fmla="*/ 545579 w 1157237"/>
                <a:gd name="connsiteY8" fmla="*/ 2002643 h 2335487"/>
                <a:gd name="connsiteX9" fmla="*/ 536295 w 1157237"/>
                <a:gd name="connsiteY9" fmla="*/ 1965406 h 2335487"/>
                <a:gd name="connsiteX10" fmla="*/ 528721 w 1157237"/>
                <a:gd name="connsiteY10" fmla="*/ 1969004 h 2335487"/>
                <a:gd name="connsiteX11" fmla="*/ 376010 w 1157237"/>
                <a:gd name="connsiteY11" fmla="*/ 1877245 h 2335487"/>
                <a:gd name="connsiteX12" fmla="*/ 372469 w 1157237"/>
                <a:gd name="connsiteY12" fmla="*/ 1863045 h 2335487"/>
                <a:gd name="connsiteX13" fmla="*/ 341360 w 1157237"/>
                <a:gd name="connsiteY13" fmla="*/ 1860781 h 2335487"/>
                <a:gd name="connsiteX14" fmla="*/ 250383 w 1157237"/>
                <a:gd name="connsiteY14" fmla="*/ 1755344 h 2335487"/>
                <a:gd name="connsiteX15" fmla="*/ 249257 w 1157237"/>
                <a:gd name="connsiteY15" fmla="*/ 1746500 h 2335487"/>
                <a:gd name="connsiteX16" fmla="*/ 230299 w 1157237"/>
                <a:gd name="connsiteY16" fmla="*/ 1745452 h 2335487"/>
                <a:gd name="connsiteX17" fmla="*/ 137495 w 1157237"/>
                <a:gd name="connsiteY17" fmla="*/ 1641620 h 2335487"/>
                <a:gd name="connsiteX18" fmla="*/ 127145 w 1157237"/>
                <a:gd name="connsiteY18" fmla="*/ 1570250 h 2335487"/>
                <a:gd name="connsiteX19" fmla="*/ 112394 w 1157237"/>
                <a:gd name="connsiteY19" fmla="*/ 1566407 h 2335487"/>
                <a:gd name="connsiteX20" fmla="*/ 42027 w 1157237"/>
                <a:gd name="connsiteY20" fmla="*/ 1446231 h 2335487"/>
                <a:gd name="connsiteX21" fmla="*/ 47902 w 1157237"/>
                <a:gd name="connsiteY21" fmla="*/ 1340746 h 2335487"/>
                <a:gd name="connsiteX22" fmla="*/ 25307 w 1157237"/>
                <a:gd name="connsiteY22" fmla="*/ 1263736 h 2335487"/>
                <a:gd name="connsiteX23" fmla="*/ 0 w 1157237"/>
                <a:gd name="connsiteY23" fmla="*/ 1043347 h 2335487"/>
                <a:gd name="connsiteX24" fmla="*/ 1132233 w 1157237"/>
                <a:gd name="connsiteY24" fmla="*/ 0 h 2335487"/>
                <a:gd name="connsiteX25" fmla="*/ 1132233 w 1157237"/>
                <a:gd name="connsiteY25" fmla="*/ 2086693 h 2335487"/>
                <a:gd name="connsiteX26" fmla="*/ 1132233 w 1157237"/>
                <a:gd name="connsiteY26" fmla="*/ 2086694 h 2335487"/>
                <a:gd name="connsiteX27" fmla="*/ 1130430 w 1157237"/>
                <a:gd name="connsiteY27" fmla="*/ 2086610 h 2335487"/>
                <a:gd name="connsiteX28" fmla="*/ 1153466 w 1157237"/>
                <a:gd name="connsiteY28" fmla="*/ 2179004 h 2335487"/>
                <a:gd name="connsiteX29" fmla="*/ 1139214 w 1157237"/>
                <a:gd name="connsiteY29" fmla="*/ 2274364 h 2335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57237" h="2335487">
                  <a:moveTo>
                    <a:pt x="1139214" y="2274364"/>
                  </a:moveTo>
                  <a:cubicBezTo>
                    <a:pt x="1122608" y="2301999"/>
                    <a:pt x="1095461" y="2323300"/>
                    <a:pt x="1061707" y="2331716"/>
                  </a:cubicBezTo>
                  <a:cubicBezTo>
                    <a:pt x="994198" y="2348547"/>
                    <a:pt x="925827" y="2307465"/>
                    <a:pt x="908996" y="2239957"/>
                  </a:cubicBezTo>
                  <a:lnTo>
                    <a:pt x="892638" y="2174348"/>
                  </a:lnTo>
                  <a:lnTo>
                    <a:pt x="856761" y="2191394"/>
                  </a:lnTo>
                  <a:cubicBezTo>
                    <a:pt x="789253" y="2208226"/>
                    <a:pt x="720882" y="2167144"/>
                    <a:pt x="704050" y="2099635"/>
                  </a:cubicBezTo>
                  <a:lnTo>
                    <a:pt x="702273" y="2092510"/>
                  </a:lnTo>
                  <a:lnTo>
                    <a:pt x="698290" y="2094402"/>
                  </a:lnTo>
                  <a:cubicBezTo>
                    <a:pt x="630781" y="2111234"/>
                    <a:pt x="562410" y="2070152"/>
                    <a:pt x="545579" y="2002643"/>
                  </a:cubicBezTo>
                  <a:lnTo>
                    <a:pt x="536295" y="1965406"/>
                  </a:lnTo>
                  <a:lnTo>
                    <a:pt x="528721" y="1969004"/>
                  </a:lnTo>
                  <a:cubicBezTo>
                    <a:pt x="461212" y="1985836"/>
                    <a:pt x="392841" y="1944754"/>
                    <a:pt x="376010" y="1877245"/>
                  </a:cubicBezTo>
                  <a:lnTo>
                    <a:pt x="372469" y="1863045"/>
                  </a:lnTo>
                  <a:lnTo>
                    <a:pt x="341360" y="1860781"/>
                  </a:lnTo>
                  <a:cubicBezTo>
                    <a:pt x="294093" y="1847517"/>
                    <a:pt x="256970" y="1807108"/>
                    <a:pt x="250383" y="1755344"/>
                  </a:cubicBezTo>
                  <a:lnTo>
                    <a:pt x="249257" y="1746500"/>
                  </a:lnTo>
                  <a:lnTo>
                    <a:pt x="230299" y="1745452"/>
                  </a:lnTo>
                  <a:cubicBezTo>
                    <a:pt x="182807" y="1733015"/>
                    <a:pt x="144984" y="1693261"/>
                    <a:pt x="137495" y="1641620"/>
                  </a:cubicBezTo>
                  <a:lnTo>
                    <a:pt x="127145" y="1570250"/>
                  </a:lnTo>
                  <a:lnTo>
                    <a:pt x="112394" y="1566407"/>
                  </a:lnTo>
                  <a:cubicBezTo>
                    <a:pt x="68313" y="1544798"/>
                    <a:pt x="39125" y="1498332"/>
                    <a:pt x="42027" y="1446231"/>
                  </a:cubicBezTo>
                  <a:lnTo>
                    <a:pt x="47902" y="1340746"/>
                  </a:lnTo>
                  <a:lnTo>
                    <a:pt x="25307" y="1263736"/>
                  </a:lnTo>
                  <a:cubicBezTo>
                    <a:pt x="8728" y="1192690"/>
                    <a:pt x="0" y="1118958"/>
                    <a:pt x="0" y="1043347"/>
                  </a:cubicBezTo>
                  <a:cubicBezTo>
                    <a:pt x="0" y="467122"/>
                    <a:pt x="506918" y="0"/>
                    <a:pt x="1132233" y="0"/>
                  </a:cubicBezTo>
                  <a:cubicBezTo>
                    <a:pt x="943528" y="684696"/>
                    <a:pt x="943528" y="1401997"/>
                    <a:pt x="1132233" y="2086693"/>
                  </a:cubicBezTo>
                  <a:lnTo>
                    <a:pt x="1132233" y="2086694"/>
                  </a:lnTo>
                  <a:lnTo>
                    <a:pt x="1130430" y="2086610"/>
                  </a:lnTo>
                  <a:lnTo>
                    <a:pt x="1153466" y="2179004"/>
                  </a:lnTo>
                  <a:cubicBezTo>
                    <a:pt x="1161881" y="2212758"/>
                    <a:pt x="1155819" y="2246728"/>
                    <a:pt x="1139214" y="2274364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05F82B2B-21C9-4BAA-B1F2-CEA3FF20B162}"/>
                </a:ext>
              </a:extLst>
            </p:cNvPr>
            <p:cNvGrpSpPr/>
            <p:nvPr/>
          </p:nvGrpSpPr>
          <p:grpSpPr>
            <a:xfrm rot="21318528">
              <a:off x="11221331" y="2557351"/>
              <a:ext cx="409536" cy="795451"/>
              <a:chOff x="11194992" y="2507995"/>
              <a:chExt cx="432359" cy="839780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BA966964-1675-4CE9-B70D-83C75C6599D0}"/>
                  </a:ext>
                </a:extLst>
              </p:cNvPr>
              <p:cNvGrpSpPr/>
              <p:nvPr/>
            </p:nvGrpSpPr>
            <p:grpSpPr>
              <a:xfrm rot="620838">
                <a:off x="11194992" y="2755580"/>
                <a:ext cx="432359" cy="592195"/>
                <a:chOff x="3835062" y="4536303"/>
                <a:chExt cx="432359" cy="592195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BC0C46E8-B9E0-4B71-BF38-26322A78A22D}"/>
                    </a:ext>
                  </a:extLst>
                </p:cNvPr>
                <p:cNvSpPr/>
                <p:nvPr/>
              </p:nvSpPr>
              <p:spPr>
                <a:xfrm>
                  <a:off x="3835062" y="4536303"/>
                  <a:ext cx="432359" cy="529357"/>
                </a:xfrm>
                <a:custGeom>
                  <a:avLst/>
                  <a:gdLst>
                    <a:gd name="connsiteX0" fmla="*/ 214470 w 432359"/>
                    <a:gd name="connsiteY0" fmla="*/ 0 h 529357"/>
                    <a:gd name="connsiteX1" fmla="*/ 288289 w 432359"/>
                    <a:gd name="connsiteY1" fmla="*/ 176192 h 529357"/>
                    <a:gd name="connsiteX2" fmla="*/ 282488 w 432359"/>
                    <a:gd name="connsiteY2" fmla="*/ 244774 h 529357"/>
                    <a:gd name="connsiteX3" fmla="*/ 280095 w 432359"/>
                    <a:gd name="connsiteY3" fmla="*/ 253245 h 529357"/>
                    <a:gd name="connsiteX4" fmla="*/ 305523 w 432359"/>
                    <a:gd name="connsiteY4" fmla="*/ 265742 h 529357"/>
                    <a:gd name="connsiteX5" fmla="*/ 317618 w 432359"/>
                    <a:gd name="connsiteY5" fmla="*/ 278818 h 529357"/>
                    <a:gd name="connsiteX6" fmla="*/ 345094 w 432359"/>
                    <a:gd name="connsiteY6" fmla="*/ 287967 h 529357"/>
                    <a:gd name="connsiteX7" fmla="*/ 407444 w 432359"/>
                    <a:gd name="connsiteY7" fmla="*/ 352718 h 529357"/>
                    <a:gd name="connsiteX8" fmla="*/ 405211 w 432359"/>
                    <a:gd name="connsiteY8" fmla="*/ 496487 h 529357"/>
                    <a:gd name="connsiteX9" fmla="*/ 308625 w 432359"/>
                    <a:gd name="connsiteY9" fmla="*/ 465231 h 529357"/>
                    <a:gd name="connsiteX10" fmla="*/ 284942 w 432359"/>
                    <a:gd name="connsiteY10" fmla="*/ 433675 h 529357"/>
                    <a:gd name="connsiteX11" fmla="*/ 282488 w 432359"/>
                    <a:gd name="connsiteY11" fmla="*/ 453996 h 529357"/>
                    <a:gd name="connsiteX12" fmla="*/ 214470 w 432359"/>
                    <a:gd name="connsiteY12" fmla="*/ 529357 h 529357"/>
                    <a:gd name="connsiteX13" fmla="*/ 146452 w 432359"/>
                    <a:gd name="connsiteY13" fmla="*/ 453996 h 529357"/>
                    <a:gd name="connsiteX14" fmla="*/ 144472 w 432359"/>
                    <a:gd name="connsiteY14" fmla="*/ 437597 h 529357"/>
                    <a:gd name="connsiteX15" fmla="*/ 123734 w 432359"/>
                    <a:gd name="connsiteY15" fmla="*/ 465229 h 529357"/>
                    <a:gd name="connsiteX16" fmla="*/ 27148 w 432359"/>
                    <a:gd name="connsiteY16" fmla="*/ 496485 h 529357"/>
                    <a:gd name="connsiteX17" fmla="*/ 24915 w 432359"/>
                    <a:gd name="connsiteY17" fmla="*/ 352716 h 529357"/>
                    <a:gd name="connsiteX18" fmla="*/ 87264 w 432359"/>
                    <a:gd name="connsiteY18" fmla="*/ 287965 h 529357"/>
                    <a:gd name="connsiteX19" fmla="*/ 109803 w 432359"/>
                    <a:gd name="connsiteY19" fmla="*/ 280461 h 529357"/>
                    <a:gd name="connsiteX20" fmla="*/ 123417 w 432359"/>
                    <a:gd name="connsiteY20" fmla="*/ 265742 h 529357"/>
                    <a:gd name="connsiteX21" fmla="*/ 148845 w 432359"/>
                    <a:gd name="connsiteY21" fmla="*/ 253245 h 529357"/>
                    <a:gd name="connsiteX22" fmla="*/ 146452 w 432359"/>
                    <a:gd name="connsiteY22" fmla="*/ 244774 h 529357"/>
                    <a:gd name="connsiteX23" fmla="*/ 140651 w 432359"/>
                    <a:gd name="connsiteY23" fmla="*/ 176192 h 529357"/>
                    <a:gd name="connsiteX24" fmla="*/ 214470 w 432359"/>
                    <a:gd name="connsiteY24" fmla="*/ 0 h 5293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432359" h="529357">
                      <a:moveTo>
                        <a:pt x="214470" y="0"/>
                      </a:moveTo>
                      <a:cubicBezTo>
                        <a:pt x="255239" y="0"/>
                        <a:pt x="288289" y="78884"/>
                        <a:pt x="288289" y="176192"/>
                      </a:cubicBezTo>
                      <a:cubicBezTo>
                        <a:pt x="288289" y="200519"/>
                        <a:pt x="286224" y="223695"/>
                        <a:pt x="282488" y="244774"/>
                      </a:cubicBezTo>
                      <a:lnTo>
                        <a:pt x="280095" y="253245"/>
                      </a:lnTo>
                      <a:lnTo>
                        <a:pt x="305523" y="265742"/>
                      </a:lnTo>
                      <a:lnTo>
                        <a:pt x="317618" y="278818"/>
                      </a:lnTo>
                      <a:lnTo>
                        <a:pt x="345094" y="287967"/>
                      </a:lnTo>
                      <a:cubicBezTo>
                        <a:pt x="367828" y="300626"/>
                        <a:pt x="390407" y="323210"/>
                        <a:pt x="407444" y="352718"/>
                      </a:cubicBezTo>
                      <a:cubicBezTo>
                        <a:pt x="441518" y="411735"/>
                        <a:pt x="440518" y="476103"/>
                        <a:pt x="405211" y="496487"/>
                      </a:cubicBezTo>
                      <a:cubicBezTo>
                        <a:pt x="378730" y="511776"/>
                        <a:pt x="340473" y="497982"/>
                        <a:pt x="308625" y="465231"/>
                      </a:cubicBezTo>
                      <a:lnTo>
                        <a:pt x="284942" y="433675"/>
                      </a:lnTo>
                      <a:lnTo>
                        <a:pt x="282488" y="453996"/>
                      </a:lnTo>
                      <a:cubicBezTo>
                        <a:pt x="271282" y="498282"/>
                        <a:pt x="245047" y="529357"/>
                        <a:pt x="214470" y="529357"/>
                      </a:cubicBezTo>
                      <a:cubicBezTo>
                        <a:pt x="183893" y="529357"/>
                        <a:pt x="157659" y="498282"/>
                        <a:pt x="146452" y="453996"/>
                      </a:cubicBezTo>
                      <a:lnTo>
                        <a:pt x="144472" y="437597"/>
                      </a:lnTo>
                      <a:lnTo>
                        <a:pt x="123734" y="465229"/>
                      </a:lnTo>
                      <a:cubicBezTo>
                        <a:pt x="91886" y="497980"/>
                        <a:pt x="53629" y="511774"/>
                        <a:pt x="27148" y="496485"/>
                      </a:cubicBezTo>
                      <a:cubicBezTo>
                        <a:pt x="-8159" y="476101"/>
                        <a:pt x="-9159" y="411733"/>
                        <a:pt x="24915" y="352716"/>
                      </a:cubicBezTo>
                      <a:cubicBezTo>
                        <a:pt x="41951" y="323207"/>
                        <a:pt x="64531" y="300624"/>
                        <a:pt x="87264" y="287965"/>
                      </a:cubicBezTo>
                      <a:lnTo>
                        <a:pt x="109803" y="280461"/>
                      </a:lnTo>
                      <a:lnTo>
                        <a:pt x="123417" y="265742"/>
                      </a:lnTo>
                      <a:lnTo>
                        <a:pt x="148845" y="253245"/>
                      </a:lnTo>
                      <a:lnTo>
                        <a:pt x="146452" y="244774"/>
                      </a:lnTo>
                      <a:cubicBezTo>
                        <a:pt x="142717" y="223695"/>
                        <a:pt x="140651" y="200519"/>
                        <a:pt x="140651" y="176192"/>
                      </a:cubicBezTo>
                      <a:cubicBezTo>
                        <a:pt x="140651" y="78884"/>
                        <a:pt x="173701" y="0"/>
                        <a:pt x="214470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9854CACF-8967-4CD0-A86D-5E4501E1037E}"/>
                    </a:ext>
                  </a:extLst>
                </p:cNvPr>
                <p:cNvSpPr/>
                <p:nvPr/>
              </p:nvSpPr>
              <p:spPr>
                <a:xfrm rot="900000">
                  <a:off x="3840780" y="4922089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379FA78A-5CC3-4FB6-92B9-F54F1B291223}"/>
                    </a:ext>
                  </a:extLst>
                </p:cNvPr>
                <p:cNvSpPr/>
                <p:nvPr/>
              </p:nvSpPr>
              <p:spPr>
                <a:xfrm rot="20700000" flipH="1">
                  <a:off x="4169268" y="4922091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E2110E9D-EB86-4410-A049-5DE0A6688BCC}"/>
                    </a:ext>
                  </a:extLst>
                </p:cNvPr>
                <p:cNvSpPr/>
                <p:nvPr/>
              </p:nvSpPr>
              <p:spPr>
                <a:xfrm>
                  <a:off x="4003315" y="4951525"/>
                  <a:ext cx="92435" cy="176973"/>
                </a:xfrm>
                <a:custGeom>
                  <a:avLst/>
                  <a:gdLst>
                    <a:gd name="connsiteX0" fmla="*/ 92435 w 184870"/>
                    <a:gd name="connsiteY0" fmla="*/ 0 h 353946"/>
                    <a:gd name="connsiteX1" fmla="*/ 133386 w 184870"/>
                    <a:gd name="connsiteY1" fmla="*/ 32166 h 353946"/>
                    <a:gd name="connsiteX2" fmla="*/ 184870 w 184870"/>
                    <a:gd name="connsiteY2" fmla="*/ 176973 h 353946"/>
                    <a:gd name="connsiteX3" fmla="*/ 133386 w 184870"/>
                    <a:gd name="connsiteY3" fmla="*/ 321780 h 353946"/>
                    <a:gd name="connsiteX4" fmla="*/ 92435 w 184870"/>
                    <a:gd name="connsiteY4" fmla="*/ 353946 h 353946"/>
                    <a:gd name="connsiteX5" fmla="*/ 51485 w 184870"/>
                    <a:gd name="connsiteY5" fmla="*/ 321780 h 353946"/>
                    <a:gd name="connsiteX6" fmla="*/ 0 w 184870"/>
                    <a:gd name="connsiteY6" fmla="*/ 176973 h 353946"/>
                    <a:gd name="connsiteX7" fmla="*/ 51485 w 184870"/>
                    <a:gd name="connsiteY7" fmla="*/ 32166 h 353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4870" h="353946">
                      <a:moveTo>
                        <a:pt x="92435" y="0"/>
                      </a:moveTo>
                      <a:lnTo>
                        <a:pt x="133386" y="32166"/>
                      </a:lnTo>
                      <a:cubicBezTo>
                        <a:pt x="165196" y="69226"/>
                        <a:pt x="184870" y="120423"/>
                        <a:pt x="184870" y="176973"/>
                      </a:cubicBezTo>
                      <a:cubicBezTo>
                        <a:pt x="184870" y="233524"/>
                        <a:pt x="165196" y="284721"/>
                        <a:pt x="133386" y="321780"/>
                      </a:cubicBezTo>
                      <a:lnTo>
                        <a:pt x="92435" y="353946"/>
                      </a:lnTo>
                      <a:lnTo>
                        <a:pt x="51485" y="321780"/>
                      </a:lnTo>
                      <a:cubicBezTo>
                        <a:pt x="19675" y="284721"/>
                        <a:pt x="0" y="233524"/>
                        <a:pt x="0" y="176973"/>
                      </a:cubicBezTo>
                      <a:cubicBezTo>
                        <a:pt x="0" y="120423"/>
                        <a:pt x="19675" y="69226"/>
                        <a:pt x="51485" y="32166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EB056705-6C05-4F07-B97A-2A86D5311843}"/>
                  </a:ext>
                </a:extLst>
              </p:cNvPr>
              <p:cNvSpPr/>
              <p:nvPr/>
            </p:nvSpPr>
            <p:spPr>
              <a:xfrm>
                <a:off x="11288453" y="2507995"/>
                <a:ext cx="320151" cy="441287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65F4A046-30F9-496C-A0E7-E74DD61097A4}"/>
                </a:ext>
              </a:extLst>
            </p:cNvPr>
            <p:cNvSpPr/>
            <p:nvPr/>
          </p:nvSpPr>
          <p:spPr>
            <a:xfrm rot="16200000">
              <a:off x="11997899" y="1268143"/>
              <a:ext cx="847752" cy="1786758"/>
            </a:xfrm>
            <a:custGeom>
              <a:avLst/>
              <a:gdLst>
                <a:gd name="connsiteX0" fmla="*/ 1139214 w 1157237"/>
                <a:gd name="connsiteY0" fmla="*/ 2274364 h 2335487"/>
                <a:gd name="connsiteX1" fmla="*/ 1061707 w 1157237"/>
                <a:gd name="connsiteY1" fmla="*/ 2331716 h 2335487"/>
                <a:gd name="connsiteX2" fmla="*/ 908996 w 1157237"/>
                <a:gd name="connsiteY2" fmla="*/ 2239957 h 2335487"/>
                <a:gd name="connsiteX3" fmla="*/ 892638 w 1157237"/>
                <a:gd name="connsiteY3" fmla="*/ 2174348 h 2335487"/>
                <a:gd name="connsiteX4" fmla="*/ 856761 w 1157237"/>
                <a:gd name="connsiteY4" fmla="*/ 2191394 h 2335487"/>
                <a:gd name="connsiteX5" fmla="*/ 704050 w 1157237"/>
                <a:gd name="connsiteY5" fmla="*/ 2099635 h 2335487"/>
                <a:gd name="connsiteX6" fmla="*/ 702273 w 1157237"/>
                <a:gd name="connsiteY6" fmla="*/ 2092510 h 2335487"/>
                <a:gd name="connsiteX7" fmla="*/ 698290 w 1157237"/>
                <a:gd name="connsiteY7" fmla="*/ 2094402 h 2335487"/>
                <a:gd name="connsiteX8" fmla="*/ 545579 w 1157237"/>
                <a:gd name="connsiteY8" fmla="*/ 2002643 h 2335487"/>
                <a:gd name="connsiteX9" fmla="*/ 536295 w 1157237"/>
                <a:gd name="connsiteY9" fmla="*/ 1965406 h 2335487"/>
                <a:gd name="connsiteX10" fmla="*/ 528721 w 1157237"/>
                <a:gd name="connsiteY10" fmla="*/ 1969004 h 2335487"/>
                <a:gd name="connsiteX11" fmla="*/ 376010 w 1157237"/>
                <a:gd name="connsiteY11" fmla="*/ 1877245 h 2335487"/>
                <a:gd name="connsiteX12" fmla="*/ 372469 w 1157237"/>
                <a:gd name="connsiteY12" fmla="*/ 1863045 h 2335487"/>
                <a:gd name="connsiteX13" fmla="*/ 341360 w 1157237"/>
                <a:gd name="connsiteY13" fmla="*/ 1860781 h 2335487"/>
                <a:gd name="connsiteX14" fmla="*/ 250383 w 1157237"/>
                <a:gd name="connsiteY14" fmla="*/ 1755344 h 2335487"/>
                <a:gd name="connsiteX15" fmla="*/ 249257 w 1157237"/>
                <a:gd name="connsiteY15" fmla="*/ 1746500 h 2335487"/>
                <a:gd name="connsiteX16" fmla="*/ 230299 w 1157237"/>
                <a:gd name="connsiteY16" fmla="*/ 1745452 h 2335487"/>
                <a:gd name="connsiteX17" fmla="*/ 137495 w 1157237"/>
                <a:gd name="connsiteY17" fmla="*/ 1641620 h 2335487"/>
                <a:gd name="connsiteX18" fmla="*/ 127145 w 1157237"/>
                <a:gd name="connsiteY18" fmla="*/ 1570250 h 2335487"/>
                <a:gd name="connsiteX19" fmla="*/ 112394 w 1157237"/>
                <a:gd name="connsiteY19" fmla="*/ 1566407 h 2335487"/>
                <a:gd name="connsiteX20" fmla="*/ 42027 w 1157237"/>
                <a:gd name="connsiteY20" fmla="*/ 1446231 h 2335487"/>
                <a:gd name="connsiteX21" fmla="*/ 47902 w 1157237"/>
                <a:gd name="connsiteY21" fmla="*/ 1340746 h 2335487"/>
                <a:gd name="connsiteX22" fmla="*/ 25307 w 1157237"/>
                <a:gd name="connsiteY22" fmla="*/ 1263736 h 2335487"/>
                <a:gd name="connsiteX23" fmla="*/ 0 w 1157237"/>
                <a:gd name="connsiteY23" fmla="*/ 1043347 h 2335487"/>
                <a:gd name="connsiteX24" fmla="*/ 1132233 w 1157237"/>
                <a:gd name="connsiteY24" fmla="*/ 0 h 2335487"/>
                <a:gd name="connsiteX25" fmla="*/ 1132233 w 1157237"/>
                <a:gd name="connsiteY25" fmla="*/ 2086693 h 2335487"/>
                <a:gd name="connsiteX26" fmla="*/ 1132233 w 1157237"/>
                <a:gd name="connsiteY26" fmla="*/ 2086694 h 2335487"/>
                <a:gd name="connsiteX27" fmla="*/ 1130430 w 1157237"/>
                <a:gd name="connsiteY27" fmla="*/ 2086610 h 2335487"/>
                <a:gd name="connsiteX28" fmla="*/ 1153466 w 1157237"/>
                <a:gd name="connsiteY28" fmla="*/ 2179004 h 2335487"/>
                <a:gd name="connsiteX29" fmla="*/ 1139214 w 1157237"/>
                <a:gd name="connsiteY29" fmla="*/ 2274364 h 2335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57237" h="2335487">
                  <a:moveTo>
                    <a:pt x="1139214" y="2274364"/>
                  </a:moveTo>
                  <a:cubicBezTo>
                    <a:pt x="1122608" y="2301999"/>
                    <a:pt x="1095461" y="2323300"/>
                    <a:pt x="1061707" y="2331716"/>
                  </a:cubicBezTo>
                  <a:cubicBezTo>
                    <a:pt x="994198" y="2348547"/>
                    <a:pt x="925827" y="2307465"/>
                    <a:pt x="908996" y="2239957"/>
                  </a:cubicBezTo>
                  <a:lnTo>
                    <a:pt x="892638" y="2174348"/>
                  </a:lnTo>
                  <a:lnTo>
                    <a:pt x="856761" y="2191394"/>
                  </a:lnTo>
                  <a:cubicBezTo>
                    <a:pt x="789253" y="2208226"/>
                    <a:pt x="720882" y="2167144"/>
                    <a:pt x="704050" y="2099635"/>
                  </a:cubicBezTo>
                  <a:lnTo>
                    <a:pt x="702273" y="2092510"/>
                  </a:lnTo>
                  <a:lnTo>
                    <a:pt x="698290" y="2094402"/>
                  </a:lnTo>
                  <a:cubicBezTo>
                    <a:pt x="630781" y="2111234"/>
                    <a:pt x="562410" y="2070152"/>
                    <a:pt x="545579" y="2002643"/>
                  </a:cubicBezTo>
                  <a:lnTo>
                    <a:pt x="536295" y="1965406"/>
                  </a:lnTo>
                  <a:lnTo>
                    <a:pt x="528721" y="1969004"/>
                  </a:lnTo>
                  <a:cubicBezTo>
                    <a:pt x="461212" y="1985836"/>
                    <a:pt x="392841" y="1944754"/>
                    <a:pt x="376010" y="1877245"/>
                  </a:cubicBezTo>
                  <a:lnTo>
                    <a:pt x="372469" y="1863045"/>
                  </a:lnTo>
                  <a:lnTo>
                    <a:pt x="341360" y="1860781"/>
                  </a:lnTo>
                  <a:cubicBezTo>
                    <a:pt x="294093" y="1847517"/>
                    <a:pt x="256970" y="1807108"/>
                    <a:pt x="250383" y="1755344"/>
                  </a:cubicBezTo>
                  <a:lnTo>
                    <a:pt x="249257" y="1746500"/>
                  </a:lnTo>
                  <a:lnTo>
                    <a:pt x="230299" y="1745452"/>
                  </a:lnTo>
                  <a:cubicBezTo>
                    <a:pt x="182807" y="1733015"/>
                    <a:pt x="144984" y="1693261"/>
                    <a:pt x="137495" y="1641620"/>
                  </a:cubicBezTo>
                  <a:lnTo>
                    <a:pt x="127145" y="1570250"/>
                  </a:lnTo>
                  <a:lnTo>
                    <a:pt x="112394" y="1566407"/>
                  </a:lnTo>
                  <a:cubicBezTo>
                    <a:pt x="68313" y="1544798"/>
                    <a:pt x="39125" y="1498332"/>
                    <a:pt x="42027" y="1446231"/>
                  </a:cubicBezTo>
                  <a:lnTo>
                    <a:pt x="47902" y="1340746"/>
                  </a:lnTo>
                  <a:lnTo>
                    <a:pt x="25307" y="1263736"/>
                  </a:lnTo>
                  <a:cubicBezTo>
                    <a:pt x="8728" y="1192690"/>
                    <a:pt x="0" y="1118958"/>
                    <a:pt x="0" y="1043347"/>
                  </a:cubicBezTo>
                  <a:cubicBezTo>
                    <a:pt x="0" y="467122"/>
                    <a:pt x="506918" y="0"/>
                    <a:pt x="1132233" y="0"/>
                  </a:cubicBezTo>
                  <a:cubicBezTo>
                    <a:pt x="943528" y="684696"/>
                    <a:pt x="943528" y="1401997"/>
                    <a:pt x="1132233" y="2086693"/>
                  </a:cubicBezTo>
                  <a:lnTo>
                    <a:pt x="1132233" y="2086694"/>
                  </a:lnTo>
                  <a:lnTo>
                    <a:pt x="1130430" y="2086610"/>
                  </a:lnTo>
                  <a:lnTo>
                    <a:pt x="1153466" y="2179004"/>
                  </a:lnTo>
                  <a:cubicBezTo>
                    <a:pt x="1161881" y="2212758"/>
                    <a:pt x="1155819" y="2246728"/>
                    <a:pt x="1139214" y="2274364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0BF4E277-0FF6-458C-A703-8A30EA27D867}"/>
                </a:ext>
              </a:extLst>
            </p:cNvPr>
            <p:cNvGrpSpPr/>
            <p:nvPr/>
          </p:nvGrpSpPr>
          <p:grpSpPr>
            <a:xfrm rot="21255916">
              <a:off x="10617752" y="2772294"/>
              <a:ext cx="549597" cy="861580"/>
              <a:chOff x="3835062" y="4536303"/>
              <a:chExt cx="432359" cy="592195"/>
            </a:xfrm>
            <a:solidFill>
              <a:schemeClr val="bg1">
                <a:lumMod val="95000"/>
              </a:schemeClr>
            </a:solidFill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238A4CC6-C797-48DE-9D9C-3B4F2518CCB1}"/>
                  </a:ext>
                </a:extLst>
              </p:cNvPr>
              <p:cNvSpPr/>
              <p:nvPr/>
            </p:nvSpPr>
            <p:spPr>
              <a:xfrm>
                <a:off x="3835062" y="4536303"/>
                <a:ext cx="432359" cy="529357"/>
              </a:xfrm>
              <a:custGeom>
                <a:avLst/>
                <a:gdLst>
                  <a:gd name="connsiteX0" fmla="*/ 214470 w 432359"/>
                  <a:gd name="connsiteY0" fmla="*/ 0 h 529357"/>
                  <a:gd name="connsiteX1" fmla="*/ 288289 w 432359"/>
                  <a:gd name="connsiteY1" fmla="*/ 176192 h 529357"/>
                  <a:gd name="connsiteX2" fmla="*/ 282488 w 432359"/>
                  <a:gd name="connsiteY2" fmla="*/ 244774 h 529357"/>
                  <a:gd name="connsiteX3" fmla="*/ 280095 w 432359"/>
                  <a:gd name="connsiteY3" fmla="*/ 253245 h 529357"/>
                  <a:gd name="connsiteX4" fmla="*/ 305523 w 432359"/>
                  <a:gd name="connsiteY4" fmla="*/ 265742 h 529357"/>
                  <a:gd name="connsiteX5" fmla="*/ 317618 w 432359"/>
                  <a:gd name="connsiteY5" fmla="*/ 278818 h 529357"/>
                  <a:gd name="connsiteX6" fmla="*/ 345094 w 432359"/>
                  <a:gd name="connsiteY6" fmla="*/ 287967 h 529357"/>
                  <a:gd name="connsiteX7" fmla="*/ 407444 w 432359"/>
                  <a:gd name="connsiteY7" fmla="*/ 352718 h 529357"/>
                  <a:gd name="connsiteX8" fmla="*/ 405211 w 432359"/>
                  <a:gd name="connsiteY8" fmla="*/ 496487 h 529357"/>
                  <a:gd name="connsiteX9" fmla="*/ 308625 w 432359"/>
                  <a:gd name="connsiteY9" fmla="*/ 465231 h 529357"/>
                  <a:gd name="connsiteX10" fmla="*/ 284942 w 432359"/>
                  <a:gd name="connsiteY10" fmla="*/ 433675 h 529357"/>
                  <a:gd name="connsiteX11" fmla="*/ 282488 w 432359"/>
                  <a:gd name="connsiteY11" fmla="*/ 453996 h 529357"/>
                  <a:gd name="connsiteX12" fmla="*/ 214470 w 432359"/>
                  <a:gd name="connsiteY12" fmla="*/ 529357 h 529357"/>
                  <a:gd name="connsiteX13" fmla="*/ 146452 w 432359"/>
                  <a:gd name="connsiteY13" fmla="*/ 453996 h 529357"/>
                  <a:gd name="connsiteX14" fmla="*/ 144472 w 432359"/>
                  <a:gd name="connsiteY14" fmla="*/ 437597 h 529357"/>
                  <a:gd name="connsiteX15" fmla="*/ 123734 w 432359"/>
                  <a:gd name="connsiteY15" fmla="*/ 465229 h 529357"/>
                  <a:gd name="connsiteX16" fmla="*/ 27148 w 432359"/>
                  <a:gd name="connsiteY16" fmla="*/ 496485 h 529357"/>
                  <a:gd name="connsiteX17" fmla="*/ 24915 w 432359"/>
                  <a:gd name="connsiteY17" fmla="*/ 352716 h 529357"/>
                  <a:gd name="connsiteX18" fmla="*/ 87264 w 432359"/>
                  <a:gd name="connsiteY18" fmla="*/ 287965 h 529357"/>
                  <a:gd name="connsiteX19" fmla="*/ 109803 w 432359"/>
                  <a:gd name="connsiteY19" fmla="*/ 280461 h 529357"/>
                  <a:gd name="connsiteX20" fmla="*/ 123417 w 432359"/>
                  <a:gd name="connsiteY20" fmla="*/ 265742 h 529357"/>
                  <a:gd name="connsiteX21" fmla="*/ 148845 w 432359"/>
                  <a:gd name="connsiteY21" fmla="*/ 253245 h 529357"/>
                  <a:gd name="connsiteX22" fmla="*/ 146452 w 432359"/>
                  <a:gd name="connsiteY22" fmla="*/ 244774 h 529357"/>
                  <a:gd name="connsiteX23" fmla="*/ 140651 w 432359"/>
                  <a:gd name="connsiteY23" fmla="*/ 176192 h 529357"/>
                  <a:gd name="connsiteX24" fmla="*/ 214470 w 432359"/>
                  <a:gd name="connsiteY24" fmla="*/ 0 h 52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32359" h="529357">
                    <a:moveTo>
                      <a:pt x="214470" y="0"/>
                    </a:moveTo>
                    <a:cubicBezTo>
                      <a:pt x="255239" y="0"/>
                      <a:pt x="288289" y="78884"/>
                      <a:pt x="288289" y="176192"/>
                    </a:cubicBezTo>
                    <a:cubicBezTo>
                      <a:pt x="288289" y="200519"/>
                      <a:pt x="286224" y="223695"/>
                      <a:pt x="282488" y="244774"/>
                    </a:cubicBezTo>
                    <a:lnTo>
                      <a:pt x="280095" y="253245"/>
                    </a:lnTo>
                    <a:lnTo>
                      <a:pt x="305523" y="265742"/>
                    </a:lnTo>
                    <a:lnTo>
                      <a:pt x="317618" y="278818"/>
                    </a:lnTo>
                    <a:lnTo>
                      <a:pt x="345094" y="287967"/>
                    </a:lnTo>
                    <a:cubicBezTo>
                      <a:pt x="367828" y="300626"/>
                      <a:pt x="390407" y="323210"/>
                      <a:pt x="407444" y="352718"/>
                    </a:cubicBezTo>
                    <a:cubicBezTo>
                      <a:pt x="441518" y="411735"/>
                      <a:pt x="440518" y="476103"/>
                      <a:pt x="405211" y="496487"/>
                    </a:cubicBezTo>
                    <a:cubicBezTo>
                      <a:pt x="378730" y="511776"/>
                      <a:pt x="340473" y="497982"/>
                      <a:pt x="308625" y="465231"/>
                    </a:cubicBezTo>
                    <a:lnTo>
                      <a:pt x="284942" y="433675"/>
                    </a:lnTo>
                    <a:lnTo>
                      <a:pt x="282488" y="453996"/>
                    </a:lnTo>
                    <a:cubicBezTo>
                      <a:pt x="271282" y="498282"/>
                      <a:pt x="245047" y="529357"/>
                      <a:pt x="214470" y="529357"/>
                    </a:cubicBezTo>
                    <a:cubicBezTo>
                      <a:pt x="183893" y="529357"/>
                      <a:pt x="157659" y="498282"/>
                      <a:pt x="146452" y="453996"/>
                    </a:cubicBezTo>
                    <a:lnTo>
                      <a:pt x="144472" y="437597"/>
                    </a:lnTo>
                    <a:lnTo>
                      <a:pt x="123734" y="465229"/>
                    </a:lnTo>
                    <a:cubicBezTo>
                      <a:pt x="91886" y="497980"/>
                      <a:pt x="53629" y="511774"/>
                      <a:pt x="27148" y="496485"/>
                    </a:cubicBezTo>
                    <a:cubicBezTo>
                      <a:pt x="-8159" y="476101"/>
                      <a:pt x="-9159" y="411733"/>
                      <a:pt x="24915" y="352716"/>
                    </a:cubicBezTo>
                    <a:cubicBezTo>
                      <a:pt x="41951" y="323207"/>
                      <a:pt x="64531" y="300624"/>
                      <a:pt x="87264" y="287965"/>
                    </a:cubicBezTo>
                    <a:lnTo>
                      <a:pt x="109803" y="280461"/>
                    </a:lnTo>
                    <a:lnTo>
                      <a:pt x="123417" y="265742"/>
                    </a:lnTo>
                    <a:lnTo>
                      <a:pt x="148845" y="253245"/>
                    </a:lnTo>
                    <a:lnTo>
                      <a:pt x="146452" y="244774"/>
                    </a:lnTo>
                    <a:cubicBezTo>
                      <a:pt x="142717" y="223695"/>
                      <a:pt x="140651" y="200519"/>
                      <a:pt x="140651" y="176192"/>
                    </a:cubicBezTo>
                    <a:cubicBezTo>
                      <a:pt x="140651" y="78884"/>
                      <a:pt x="173701" y="0"/>
                      <a:pt x="21447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A9369AF5-72E9-4C9A-AAC0-12F8E2AC8E7B}"/>
                  </a:ext>
                </a:extLst>
              </p:cNvPr>
              <p:cNvSpPr/>
              <p:nvPr/>
            </p:nvSpPr>
            <p:spPr>
              <a:xfrm rot="900000">
                <a:off x="3840780" y="4922089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A78EEB1F-901F-4278-89C1-B8C8F13EE1AD}"/>
                  </a:ext>
                </a:extLst>
              </p:cNvPr>
              <p:cNvSpPr/>
              <p:nvPr/>
            </p:nvSpPr>
            <p:spPr>
              <a:xfrm rot="20700000" flipH="1">
                <a:off x="4169268" y="4922091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1FE6F75F-38A0-4297-94B4-353ED54F9E39}"/>
                  </a:ext>
                </a:extLst>
              </p:cNvPr>
              <p:cNvSpPr/>
              <p:nvPr/>
            </p:nvSpPr>
            <p:spPr>
              <a:xfrm>
                <a:off x="4003315" y="4951525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BEAB3DF9-07EF-451B-9DCE-CB85946EA4F5}"/>
                </a:ext>
              </a:extLst>
            </p:cNvPr>
            <p:cNvSpPr/>
            <p:nvPr/>
          </p:nvSpPr>
          <p:spPr>
            <a:xfrm>
              <a:off x="10503914" y="1197318"/>
              <a:ext cx="1344632" cy="1806117"/>
            </a:xfrm>
            <a:custGeom>
              <a:avLst/>
              <a:gdLst>
                <a:gd name="connsiteX0" fmla="*/ 672316 w 1344632"/>
                <a:gd name="connsiteY0" fmla="*/ 0 h 1806117"/>
                <a:gd name="connsiteX1" fmla="*/ 1344632 w 1344632"/>
                <a:gd name="connsiteY1" fmla="*/ 875590 h 1806117"/>
                <a:gd name="connsiteX2" fmla="*/ 672316 w 1344632"/>
                <a:gd name="connsiteY2" fmla="*/ 1751180 h 1806117"/>
                <a:gd name="connsiteX3" fmla="*/ 536821 w 1344632"/>
                <a:gd name="connsiteY3" fmla="*/ 1733391 h 1806117"/>
                <a:gd name="connsiteX4" fmla="*/ 497428 w 1344632"/>
                <a:gd name="connsiteY4" fmla="*/ 1717466 h 1806117"/>
                <a:gd name="connsiteX5" fmla="*/ 485676 w 1344632"/>
                <a:gd name="connsiteY5" fmla="*/ 1741492 h 1806117"/>
                <a:gd name="connsiteX6" fmla="*/ 372485 w 1344632"/>
                <a:gd name="connsiteY6" fmla="*/ 1806117 h 1806117"/>
                <a:gd name="connsiteX7" fmla="*/ 212409 w 1344632"/>
                <a:gd name="connsiteY7" fmla="*/ 1585473 h 1806117"/>
                <a:gd name="connsiteX8" fmla="*/ 221787 w 1344632"/>
                <a:gd name="connsiteY8" fmla="*/ 1521449 h 1806117"/>
                <a:gd name="connsiteX9" fmla="*/ 196917 w 1344632"/>
                <a:gd name="connsiteY9" fmla="*/ 1494726 h 1806117"/>
                <a:gd name="connsiteX10" fmla="*/ 0 w 1344632"/>
                <a:gd name="connsiteY10" fmla="*/ 875590 h 1806117"/>
                <a:gd name="connsiteX11" fmla="*/ 672316 w 1344632"/>
                <a:gd name="connsiteY11" fmla="*/ 0 h 1806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44632" h="1806117">
                  <a:moveTo>
                    <a:pt x="672316" y="0"/>
                  </a:moveTo>
                  <a:cubicBezTo>
                    <a:pt x="1043626" y="0"/>
                    <a:pt x="1344632" y="392015"/>
                    <a:pt x="1344632" y="875590"/>
                  </a:cubicBezTo>
                  <a:cubicBezTo>
                    <a:pt x="1344632" y="1359165"/>
                    <a:pt x="1043626" y="1751180"/>
                    <a:pt x="672316" y="1751180"/>
                  </a:cubicBezTo>
                  <a:cubicBezTo>
                    <a:pt x="625902" y="1751180"/>
                    <a:pt x="580587" y="1745055"/>
                    <a:pt x="536821" y="1733391"/>
                  </a:cubicBezTo>
                  <a:lnTo>
                    <a:pt x="497428" y="1717466"/>
                  </a:lnTo>
                  <a:lnTo>
                    <a:pt x="485676" y="1741492"/>
                  </a:lnTo>
                  <a:cubicBezTo>
                    <a:pt x="456708" y="1781421"/>
                    <a:pt x="416689" y="1806117"/>
                    <a:pt x="372485" y="1806117"/>
                  </a:cubicBezTo>
                  <a:cubicBezTo>
                    <a:pt x="284077" y="1806117"/>
                    <a:pt x="212409" y="1707331"/>
                    <a:pt x="212409" y="1585473"/>
                  </a:cubicBezTo>
                  <a:lnTo>
                    <a:pt x="221787" y="1521449"/>
                  </a:lnTo>
                  <a:lnTo>
                    <a:pt x="196917" y="1494726"/>
                  </a:lnTo>
                  <a:cubicBezTo>
                    <a:pt x="75252" y="1336275"/>
                    <a:pt x="0" y="1117377"/>
                    <a:pt x="0" y="875590"/>
                  </a:cubicBezTo>
                  <a:cubicBezTo>
                    <a:pt x="0" y="392015"/>
                    <a:pt x="301006" y="0"/>
                    <a:pt x="672316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C2B101F5-2C6E-41AF-9B97-326D63D4DFB2}"/>
                </a:ext>
              </a:extLst>
            </p:cNvPr>
            <p:cNvGrpSpPr/>
            <p:nvPr/>
          </p:nvGrpSpPr>
          <p:grpSpPr>
            <a:xfrm>
              <a:off x="10273173" y="263971"/>
              <a:ext cx="1806116" cy="1917203"/>
              <a:chOff x="1948876" y="1783228"/>
              <a:chExt cx="1806116" cy="1917203"/>
            </a:xfrm>
          </p:grpSpPr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49CE14AF-B6C3-4D09-858F-3FCA430718C9}"/>
                  </a:ext>
                </a:extLst>
              </p:cNvPr>
              <p:cNvSpPr/>
              <p:nvPr/>
            </p:nvSpPr>
            <p:spPr>
              <a:xfrm>
                <a:off x="1948876" y="1783228"/>
                <a:ext cx="1806116" cy="1806116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5B2350AF-5AF0-4BEC-8E77-A4EA07D42044}"/>
                  </a:ext>
                </a:extLst>
              </p:cNvPr>
              <p:cNvSpPr/>
              <p:nvPr/>
            </p:nvSpPr>
            <p:spPr>
              <a:xfrm>
                <a:off x="2465368" y="2509573"/>
                <a:ext cx="773132" cy="1190858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30FC050F-B7FD-41DF-808F-B5485C45EF6C}"/>
                  </a:ext>
                </a:extLst>
              </p:cNvPr>
              <p:cNvSpPr/>
              <p:nvPr/>
            </p:nvSpPr>
            <p:spPr>
              <a:xfrm>
                <a:off x="2499769" y="2509573"/>
                <a:ext cx="704330" cy="352245"/>
              </a:xfrm>
              <a:custGeom>
                <a:avLst/>
                <a:gdLst>
                  <a:gd name="connsiteX0" fmla="*/ 352165 w 704330"/>
                  <a:gd name="connsiteY0" fmla="*/ 0 h 352245"/>
                  <a:gd name="connsiteX1" fmla="*/ 672712 w 704330"/>
                  <a:gd name="connsiteY1" fmla="*/ 262519 h 352245"/>
                  <a:gd name="connsiteX2" fmla="*/ 704330 w 704330"/>
                  <a:gd name="connsiteY2" fmla="*/ 352245 h 352245"/>
                  <a:gd name="connsiteX3" fmla="*/ 611389 w 704330"/>
                  <a:gd name="connsiteY3" fmla="*/ 307142 h 352245"/>
                  <a:gd name="connsiteX4" fmla="*/ 352165 w 704330"/>
                  <a:gd name="connsiteY4" fmla="*/ 260350 h 352245"/>
                  <a:gd name="connsiteX5" fmla="*/ 92941 w 704330"/>
                  <a:gd name="connsiteY5" fmla="*/ 307142 h 352245"/>
                  <a:gd name="connsiteX6" fmla="*/ 0 w 704330"/>
                  <a:gd name="connsiteY6" fmla="*/ 352245 h 352245"/>
                  <a:gd name="connsiteX7" fmla="*/ 31618 w 704330"/>
                  <a:gd name="connsiteY7" fmla="*/ 262519 h 352245"/>
                  <a:gd name="connsiteX8" fmla="*/ 352165 w 704330"/>
                  <a:gd name="connsiteY8" fmla="*/ 0 h 352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4330" h="352245">
                    <a:moveTo>
                      <a:pt x="352165" y="0"/>
                    </a:moveTo>
                    <a:cubicBezTo>
                      <a:pt x="485600" y="0"/>
                      <a:pt x="603243" y="104134"/>
                      <a:pt x="672712" y="262519"/>
                    </a:cubicBezTo>
                    <a:lnTo>
                      <a:pt x="704330" y="352245"/>
                    </a:lnTo>
                    <a:lnTo>
                      <a:pt x="611389" y="307142"/>
                    </a:lnTo>
                    <a:cubicBezTo>
                      <a:pt x="531714" y="277012"/>
                      <a:pt x="444116" y="260350"/>
                      <a:pt x="352165" y="260350"/>
                    </a:cubicBezTo>
                    <a:cubicBezTo>
                      <a:pt x="260214" y="260350"/>
                      <a:pt x="172616" y="277012"/>
                      <a:pt x="92941" y="307142"/>
                    </a:cubicBezTo>
                    <a:lnTo>
                      <a:pt x="0" y="352245"/>
                    </a:lnTo>
                    <a:lnTo>
                      <a:pt x="31618" y="262519"/>
                    </a:lnTo>
                    <a:cubicBezTo>
                      <a:pt x="101087" y="104134"/>
                      <a:pt x="218731" y="0"/>
                      <a:pt x="35216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1CB59789-CDFE-4BAB-A2A9-FB13054F4ABF}"/>
                  </a:ext>
                </a:extLst>
              </p:cNvPr>
              <p:cNvSpPr/>
              <p:nvPr/>
            </p:nvSpPr>
            <p:spPr>
              <a:xfrm>
                <a:off x="2662421" y="2625140"/>
                <a:ext cx="99514" cy="9951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AD224EF-DCD9-43F4-89A7-90BEFBAA4261}"/>
                  </a:ext>
                </a:extLst>
              </p:cNvPr>
              <p:cNvSpPr/>
              <p:nvPr/>
            </p:nvSpPr>
            <p:spPr>
              <a:xfrm>
                <a:off x="2950552" y="2625140"/>
                <a:ext cx="99514" cy="9951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378D6213-9925-4044-81B0-2E2B3389EF31}"/>
                  </a:ext>
                </a:extLst>
              </p:cNvPr>
              <p:cNvSpPr/>
              <p:nvPr/>
            </p:nvSpPr>
            <p:spPr>
              <a:xfrm>
                <a:off x="2146562" y="2120900"/>
                <a:ext cx="266438" cy="1502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44283C39-985F-4F4A-97CF-E55DC7306B05}"/>
                  </a:ext>
                </a:extLst>
              </p:cNvPr>
              <p:cNvSpPr/>
              <p:nvPr/>
            </p:nvSpPr>
            <p:spPr>
              <a:xfrm>
                <a:off x="3302262" y="2120900"/>
                <a:ext cx="266438" cy="1502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" name="四角形: 角を丸くする 62">
              <a:extLst>
                <a:ext uri="{FF2B5EF4-FFF2-40B4-BE49-F238E27FC236}">
                  <a16:creationId xmlns:a16="http://schemas.microsoft.com/office/drawing/2014/main" id="{112CCBC1-4829-4BAF-8CEF-14700898233D}"/>
                </a:ext>
              </a:extLst>
            </p:cNvPr>
            <p:cNvSpPr/>
            <p:nvPr/>
          </p:nvSpPr>
          <p:spPr>
            <a:xfrm>
              <a:off x="10881889" y="-15226"/>
              <a:ext cx="588484" cy="513482"/>
            </a:xfrm>
            <a:prstGeom prst="roundRect">
              <a:avLst>
                <a:gd name="adj" fmla="val 42857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0D325969-A432-4452-9EBB-7B30ED50A6E9}"/>
                </a:ext>
              </a:extLst>
            </p:cNvPr>
            <p:cNvGrpSpPr/>
            <p:nvPr/>
          </p:nvGrpSpPr>
          <p:grpSpPr>
            <a:xfrm>
              <a:off x="11800573" y="37933"/>
              <a:ext cx="163057" cy="395579"/>
              <a:chOff x="2432050" y="2294664"/>
              <a:chExt cx="163057" cy="395579"/>
            </a:xfrm>
            <a:solidFill>
              <a:srgbClr val="FF0000"/>
            </a:solidFill>
          </p:grpSpPr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A24CAFF2-9B06-40F2-AEEA-05DE82000E17}"/>
                  </a:ext>
                </a:extLst>
              </p:cNvPr>
              <p:cNvSpPr/>
              <p:nvPr/>
            </p:nvSpPr>
            <p:spPr>
              <a:xfrm>
                <a:off x="2432050" y="2498246"/>
                <a:ext cx="163057" cy="1919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四角形: 上の 2 つの角を丸める 69">
                <a:extLst>
                  <a:ext uri="{FF2B5EF4-FFF2-40B4-BE49-F238E27FC236}">
                    <a16:creationId xmlns:a16="http://schemas.microsoft.com/office/drawing/2014/main" id="{A008F843-E578-448A-BDAF-CE4464E3953B}"/>
                  </a:ext>
                </a:extLst>
              </p:cNvPr>
              <p:cNvSpPr/>
              <p:nvPr/>
            </p:nvSpPr>
            <p:spPr>
              <a:xfrm>
                <a:off x="2490719" y="2294664"/>
                <a:ext cx="45720" cy="191997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AB63BA8D-5A9A-4384-8B6A-2E7E18875678}"/>
                  </a:ext>
                </a:extLst>
              </p:cNvPr>
              <p:cNvSpPr/>
              <p:nvPr/>
            </p:nvSpPr>
            <p:spPr>
              <a:xfrm>
                <a:off x="2460169" y="2452619"/>
                <a:ext cx="106820" cy="6808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" name="ひし形 64">
              <a:extLst>
                <a:ext uri="{FF2B5EF4-FFF2-40B4-BE49-F238E27FC236}">
                  <a16:creationId xmlns:a16="http://schemas.microsoft.com/office/drawing/2014/main" id="{C514D2EC-2EE6-4D5E-BA01-585DB5D8879C}"/>
                </a:ext>
              </a:extLst>
            </p:cNvPr>
            <p:cNvSpPr/>
            <p:nvPr/>
          </p:nvSpPr>
          <p:spPr>
            <a:xfrm>
              <a:off x="10407359" y="-270910"/>
              <a:ext cx="1549138" cy="589752"/>
            </a:xfrm>
            <a:prstGeom prst="diamond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A5D8C22-B5C3-42FF-A16F-BE1DB4E51FC6}"/>
                </a:ext>
              </a:extLst>
            </p:cNvPr>
            <p:cNvSpPr/>
            <p:nvPr/>
          </p:nvSpPr>
          <p:spPr>
            <a:xfrm>
              <a:off x="10411908" y="851746"/>
              <a:ext cx="414289" cy="207145"/>
            </a:xfrm>
            <a:custGeom>
              <a:avLst/>
              <a:gdLst>
                <a:gd name="connsiteX0" fmla="*/ 405022 w 810044"/>
                <a:gd name="connsiteY0" fmla="*/ 0 h 405022"/>
                <a:gd name="connsiteX1" fmla="*/ 810044 w 810044"/>
                <a:gd name="connsiteY1" fmla="*/ 405022 h 405022"/>
                <a:gd name="connsiteX2" fmla="*/ 607532 w 810044"/>
                <a:gd name="connsiteY2" fmla="*/ 405022 h 405022"/>
                <a:gd name="connsiteX3" fmla="*/ 405021 w 810044"/>
                <a:gd name="connsiteY3" fmla="*/ 202511 h 405022"/>
                <a:gd name="connsiteX4" fmla="*/ 202510 w 810044"/>
                <a:gd name="connsiteY4" fmla="*/ 405022 h 405022"/>
                <a:gd name="connsiteX5" fmla="*/ 0 w 810044"/>
                <a:gd name="connsiteY5" fmla="*/ 405022 h 405022"/>
                <a:gd name="connsiteX6" fmla="*/ 405022 w 810044"/>
                <a:gd name="connsiteY6" fmla="*/ 0 h 40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0044" h="405022">
                  <a:moveTo>
                    <a:pt x="405022" y="0"/>
                  </a:moveTo>
                  <a:cubicBezTo>
                    <a:pt x="628709" y="0"/>
                    <a:pt x="810044" y="181335"/>
                    <a:pt x="810044" y="405022"/>
                  </a:cubicBezTo>
                  <a:lnTo>
                    <a:pt x="607532" y="405022"/>
                  </a:lnTo>
                  <a:cubicBezTo>
                    <a:pt x="607532" y="293178"/>
                    <a:pt x="516865" y="202511"/>
                    <a:pt x="405021" y="202511"/>
                  </a:cubicBezTo>
                  <a:cubicBezTo>
                    <a:pt x="293177" y="202511"/>
                    <a:pt x="202510" y="293178"/>
                    <a:pt x="202510" y="405022"/>
                  </a:cubicBezTo>
                  <a:lnTo>
                    <a:pt x="0" y="405022"/>
                  </a:lnTo>
                  <a:cubicBezTo>
                    <a:pt x="0" y="181335"/>
                    <a:pt x="181335" y="0"/>
                    <a:pt x="40502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2DD583AB-1583-4390-8C22-E275627D07A6}"/>
                </a:ext>
              </a:extLst>
            </p:cNvPr>
            <p:cNvSpPr/>
            <p:nvPr/>
          </p:nvSpPr>
          <p:spPr>
            <a:xfrm>
              <a:off x="11554908" y="851746"/>
              <a:ext cx="414289" cy="207145"/>
            </a:xfrm>
            <a:custGeom>
              <a:avLst/>
              <a:gdLst>
                <a:gd name="connsiteX0" fmla="*/ 405022 w 810044"/>
                <a:gd name="connsiteY0" fmla="*/ 0 h 405022"/>
                <a:gd name="connsiteX1" fmla="*/ 810044 w 810044"/>
                <a:gd name="connsiteY1" fmla="*/ 405022 h 405022"/>
                <a:gd name="connsiteX2" fmla="*/ 607532 w 810044"/>
                <a:gd name="connsiteY2" fmla="*/ 405022 h 405022"/>
                <a:gd name="connsiteX3" fmla="*/ 405021 w 810044"/>
                <a:gd name="connsiteY3" fmla="*/ 202511 h 405022"/>
                <a:gd name="connsiteX4" fmla="*/ 202510 w 810044"/>
                <a:gd name="connsiteY4" fmla="*/ 405022 h 405022"/>
                <a:gd name="connsiteX5" fmla="*/ 0 w 810044"/>
                <a:gd name="connsiteY5" fmla="*/ 405022 h 405022"/>
                <a:gd name="connsiteX6" fmla="*/ 405022 w 810044"/>
                <a:gd name="connsiteY6" fmla="*/ 0 h 405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0044" h="405022">
                  <a:moveTo>
                    <a:pt x="405022" y="0"/>
                  </a:moveTo>
                  <a:cubicBezTo>
                    <a:pt x="628709" y="0"/>
                    <a:pt x="810044" y="181335"/>
                    <a:pt x="810044" y="405022"/>
                  </a:cubicBezTo>
                  <a:lnTo>
                    <a:pt x="607532" y="405022"/>
                  </a:lnTo>
                  <a:cubicBezTo>
                    <a:pt x="607532" y="293178"/>
                    <a:pt x="516865" y="202511"/>
                    <a:pt x="405021" y="202511"/>
                  </a:cubicBezTo>
                  <a:cubicBezTo>
                    <a:pt x="293177" y="202511"/>
                    <a:pt x="202510" y="293178"/>
                    <a:pt x="202510" y="405022"/>
                  </a:cubicBezTo>
                  <a:lnTo>
                    <a:pt x="0" y="405022"/>
                  </a:lnTo>
                  <a:cubicBezTo>
                    <a:pt x="0" y="181335"/>
                    <a:pt x="181335" y="0"/>
                    <a:pt x="405022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F647AF10-6D78-4881-AD70-DB2DE2CB3B77}"/>
                </a:ext>
              </a:extLst>
            </p:cNvPr>
            <p:cNvSpPr/>
            <p:nvPr/>
          </p:nvSpPr>
          <p:spPr>
            <a:xfrm>
              <a:off x="9243667" y="1205397"/>
              <a:ext cx="904168" cy="595371"/>
            </a:xfrm>
            <a:custGeom>
              <a:avLst/>
              <a:gdLst>
                <a:gd name="connsiteX0" fmla="*/ 1055041 w 1667927"/>
                <a:gd name="connsiteY0" fmla="*/ 602162 h 1098286"/>
                <a:gd name="connsiteX1" fmla="*/ 1667927 w 1667927"/>
                <a:gd name="connsiteY1" fmla="*/ 677602 h 1098286"/>
                <a:gd name="connsiteX2" fmla="*/ 1667927 w 1667927"/>
                <a:gd name="connsiteY2" fmla="*/ 761261 h 1098286"/>
                <a:gd name="connsiteX3" fmla="*/ 913606 w 1667927"/>
                <a:gd name="connsiteY3" fmla="*/ 761261 h 1098286"/>
                <a:gd name="connsiteX4" fmla="*/ 913606 w 1667927"/>
                <a:gd name="connsiteY4" fmla="*/ 677602 h 1098286"/>
                <a:gd name="connsiteX5" fmla="*/ 1055041 w 1667927"/>
                <a:gd name="connsiteY5" fmla="*/ 602162 h 1098286"/>
                <a:gd name="connsiteX6" fmla="*/ 725996 w 1667927"/>
                <a:gd name="connsiteY6" fmla="*/ 0 h 1098286"/>
                <a:gd name="connsiteX7" fmla="*/ 796060 w 1667927"/>
                <a:gd name="connsiteY7" fmla="*/ 18773 h 1098286"/>
                <a:gd name="connsiteX8" fmla="*/ 558462 w 1667927"/>
                <a:gd name="connsiteY8" fmla="*/ 905502 h 1098286"/>
                <a:gd name="connsiteX9" fmla="*/ 563969 w 1667927"/>
                <a:gd name="connsiteY9" fmla="*/ 927527 h 1098286"/>
                <a:gd name="connsiteX10" fmla="*/ 291367 w 1667927"/>
                <a:gd name="connsiteY10" fmla="*/ 1097308 h 1098286"/>
                <a:gd name="connsiteX11" fmla="*/ 156 w 1667927"/>
                <a:gd name="connsiteY11" fmla="*/ 961905 h 1098286"/>
                <a:gd name="connsiteX12" fmla="*/ 272758 w 1667927"/>
                <a:gd name="connsiteY12" fmla="*/ 792123 h 1098286"/>
                <a:gd name="connsiteX13" fmla="*/ 474821 w 1667927"/>
                <a:gd name="connsiteY13" fmla="*/ 824663 h 1098286"/>
                <a:gd name="connsiteX14" fmla="*/ 501013 w 1667927"/>
                <a:gd name="connsiteY14" fmla="*/ 839649 h 1098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67927" h="1098286">
                  <a:moveTo>
                    <a:pt x="1055041" y="602162"/>
                  </a:moveTo>
                  <a:cubicBezTo>
                    <a:pt x="1259336" y="583720"/>
                    <a:pt x="1463632" y="892186"/>
                    <a:pt x="1667927" y="677602"/>
                  </a:cubicBezTo>
                  <a:lnTo>
                    <a:pt x="1667927" y="761261"/>
                  </a:lnTo>
                  <a:cubicBezTo>
                    <a:pt x="1416487" y="1025365"/>
                    <a:pt x="1165046" y="497156"/>
                    <a:pt x="913606" y="761261"/>
                  </a:cubicBezTo>
                  <a:lnTo>
                    <a:pt x="913606" y="677602"/>
                  </a:lnTo>
                  <a:cubicBezTo>
                    <a:pt x="960751" y="628082"/>
                    <a:pt x="1007896" y="606418"/>
                    <a:pt x="1055041" y="602162"/>
                  </a:cubicBezTo>
                  <a:close/>
                  <a:moveTo>
                    <a:pt x="725996" y="0"/>
                  </a:moveTo>
                  <a:lnTo>
                    <a:pt x="796060" y="18773"/>
                  </a:lnTo>
                  <a:lnTo>
                    <a:pt x="558462" y="905502"/>
                  </a:lnTo>
                  <a:lnTo>
                    <a:pt x="563969" y="927527"/>
                  </a:lnTo>
                  <a:cubicBezTo>
                    <a:pt x="569107" y="1011801"/>
                    <a:pt x="447060" y="1087815"/>
                    <a:pt x="291367" y="1097308"/>
                  </a:cubicBezTo>
                  <a:cubicBezTo>
                    <a:pt x="135673" y="1106801"/>
                    <a:pt x="5295" y="1046179"/>
                    <a:pt x="156" y="961905"/>
                  </a:cubicBezTo>
                  <a:cubicBezTo>
                    <a:pt x="-4982" y="877630"/>
                    <a:pt x="117065" y="801616"/>
                    <a:pt x="272758" y="792123"/>
                  </a:cubicBezTo>
                  <a:cubicBezTo>
                    <a:pt x="350605" y="787377"/>
                    <a:pt x="422123" y="800159"/>
                    <a:pt x="474821" y="824663"/>
                  </a:cubicBezTo>
                  <a:lnTo>
                    <a:pt x="501013" y="83964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BC31472B-E68B-4E2B-BE06-36949182ED30}"/>
              </a:ext>
            </a:extLst>
          </p:cNvPr>
          <p:cNvGrpSpPr/>
          <p:nvPr/>
        </p:nvGrpSpPr>
        <p:grpSpPr>
          <a:xfrm>
            <a:off x="4345204" y="3979224"/>
            <a:ext cx="1219342" cy="2319600"/>
            <a:chOff x="9869714" y="4170461"/>
            <a:chExt cx="1944928" cy="3699910"/>
          </a:xfrm>
        </p:grpSpPr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162D4211-A7C8-402C-9822-938F9F208F00}"/>
                </a:ext>
              </a:extLst>
            </p:cNvPr>
            <p:cNvGrpSpPr/>
            <p:nvPr/>
          </p:nvGrpSpPr>
          <p:grpSpPr>
            <a:xfrm>
              <a:off x="10295771" y="7278176"/>
              <a:ext cx="432359" cy="592195"/>
              <a:chOff x="3835062" y="4536303"/>
              <a:chExt cx="432359" cy="592195"/>
            </a:xfrm>
            <a:solidFill>
              <a:schemeClr val="bg1">
                <a:lumMod val="95000"/>
              </a:schemeClr>
            </a:solidFill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ACE83F29-EA51-4B59-8FF1-E25CF4BA0802}"/>
                  </a:ext>
                </a:extLst>
              </p:cNvPr>
              <p:cNvSpPr/>
              <p:nvPr/>
            </p:nvSpPr>
            <p:spPr>
              <a:xfrm>
                <a:off x="3835062" y="4536303"/>
                <a:ext cx="432359" cy="529357"/>
              </a:xfrm>
              <a:custGeom>
                <a:avLst/>
                <a:gdLst>
                  <a:gd name="connsiteX0" fmla="*/ 214470 w 432359"/>
                  <a:gd name="connsiteY0" fmla="*/ 0 h 529357"/>
                  <a:gd name="connsiteX1" fmla="*/ 288289 w 432359"/>
                  <a:gd name="connsiteY1" fmla="*/ 176192 h 529357"/>
                  <a:gd name="connsiteX2" fmla="*/ 282488 w 432359"/>
                  <a:gd name="connsiteY2" fmla="*/ 244774 h 529357"/>
                  <a:gd name="connsiteX3" fmla="*/ 280095 w 432359"/>
                  <a:gd name="connsiteY3" fmla="*/ 253245 h 529357"/>
                  <a:gd name="connsiteX4" fmla="*/ 305523 w 432359"/>
                  <a:gd name="connsiteY4" fmla="*/ 265742 h 529357"/>
                  <a:gd name="connsiteX5" fmla="*/ 317618 w 432359"/>
                  <a:gd name="connsiteY5" fmla="*/ 278818 h 529357"/>
                  <a:gd name="connsiteX6" fmla="*/ 345094 w 432359"/>
                  <a:gd name="connsiteY6" fmla="*/ 287967 h 529357"/>
                  <a:gd name="connsiteX7" fmla="*/ 407444 w 432359"/>
                  <a:gd name="connsiteY7" fmla="*/ 352718 h 529357"/>
                  <a:gd name="connsiteX8" fmla="*/ 405211 w 432359"/>
                  <a:gd name="connsiteY8" fmla="*/ 496487 h 529357"/>
                  <a:gd name="connsiteX9" fmla="*/ 308625 w 432359"/>
                  <a:gd name="connsiteY9" fmla="*/ 465231 h 529357"/>
                  <a:gd name="connsiteX10" fmla="*/ 284942 w 432359"/>
                  <a:gd name="connsiteY10" fmla="*/ 433675 h 529357"/>
                  <a:gd name="connsiteX11" fmla="*/ 282488 w 432359"/>
                  <a:gd name="connsiteY11" fmla="*/ 453996 h 529357"/>
                  <a:gd name="connsiteX12" fmla="*/ 214470 w 432359"/>
                  <a:gd name="connsiteY12" fmla="*/ 529357 h 529357"/>
                  <a:gd name="connsiteX13" fmla="*/ 146452 w 432359"/>
                  <a:gd name="connsiteY13" fmla="*/ 453996 h 529357"/>
                  <a:gd name="connsiteX14" fmla="*/ 144472 w 432359"/>
                  <a:gd name="connsiteY14" fmla="*/ 437597 h 529357"/>
                  <a:gd name="connsiteX15" fmla="*/ 123734 w 432359"/>
                  <a:gd name="connsiteY15" fmla="*/ 465229 h 529357"/>
                  <a:gd name="connsiteX16" fmla="*/ 27148 w 432359"/>
                  <a:gd name="connsiteY16" fmla="*/ 496485 h 529357"/>
                  <a:gd name="connsiteX17" fmla="*/ 24915 w 432359"/>
                  <a:gd name="connsiteY17" fmla="*/ 352716 h 529357"/>
                  <a:gd name="connsiteX18" fmla="*/ 87264 w 432359"/>
                  <a:gd name="connsiteY18" fmla="*/ 287965 h 529357"/>
                  <a:gd name="connsiteX19" fmla="*/ 109803 w 432359"/>
                  <a:gd name="connsiteY19" fmla="*/ 280461 h 529357"/>
                  <a:gd name="connsiteX20" fmla="*/ 123417 w 432359"/>
                  <a:gd name="connsiteY20" fmla="*/ 265742 h 529357"/>
                  <a:gd name="connsiteX21" fmla="*/ 148845 w 432359"/>
                  <a:gd name="connsiteY21" fmla="*/ 253245 h 529357"/>
                  <a:gd name="connsiteX22" fmla="*/ 146452 w 432359"/>
                  <a:gd name="connsiteY22" fmla="*/ 244774 h 529357"/>
                  <a:gd name="connsiteX23" fmla="*/ 140651 w 432359"/>
                  <a:gd name="connsiteY23" fmla="*/ 176192 h 529357"/>
                  <a:gd name="connsiteX24" fmla="*/ 214470 w 432359"/>
                  <a:gd name="connsiteY24" fmla="*/ 0 h 52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32359" h="529357">
                    <a:moveTo>
                      <a:pt x="214470" y="0"/>
                    </a:moveTo>
                    <a:cubicBezTo>
                      <a:pt x="255239" y="0"/>
                      <a:pt x="288289" y="78884"/>
                      <a:pt x="288289" y="176192"/>
                    </a:cubicBezTo>
                    <a:cubicBezTo>
                      <a:pt x="288289" y="200519"/>
                      <a:pt x="286224" y="223695"/>
                      <a:pt x="282488" y="244774"/>
                    </a:cubicBezTo>
                    <a:lnTo>
                      <a:pt x="280095" y="253245"/>
                    </a:lnTo>
                    <a:lnTo>
                      <a:pt x="305523" y="265742"/>
                    </a:lnTo>
                    <a:lnTo>
                      <a:pt x="317618" y="278818"/>
                    </a:lnTo>
                    <a:lnTo>
                      <a:pt x="345094" y="287967"/>
                    </a:lnTo>
                    <a:cubicBezTo>
                      <a:pt x="367828" y="300626"/>
                      <a:pt x="390407" y="323210"/>
                      <a:pt x="407444" y="352718"/>
                    </a:cubicBezTo>
                    <a:cubicBezTo>
                      <a:pt x="441518" y="411735"/>
                      <a:pt x="440518" y="476103"/>
                      <a:pt x="405211" y="496487"/>
                    </a:cubicBezTo>
                    <a:cubicBezTo>
                      <a:pt x="378730" y="511776"/>
                      <a:pt x="340473" y="497982"/>
                      <a:pt x="308625" y="465231"/>
                    </a:cubicBezTo>
                    <a:lnTo>
                      <a:pt x="284942" y="433675"/>
                    </a:lnTo>
                    <a:lnTo>
                      <a:pt x="282488" y="453996"/>
                    </a:lnTo>
                    <a:cubicBezTo>
                      <a:pt x="271282" y="498282"/>
                      <a:pt x="245047" y="529357"/>
                      <a:pt x="214470" y="529357"/>
                    </a:cubicBezTo>
                    <a:cubicBezTo>
                      <a:pt x="183893" y="529357"/>
                      <a:pt x="157659" y="498282"/>
                      <a:pt x="146452" y="453996"/>
                    </a:cubicBezTo>
                    <a:lnTo>
                      <a:pt x="144472" y="437597"/>
                    </a:lnTo>
                    <a:lnTo>
                      <a:pt x="123734" y="465229"/>
                    </a:lnTo>
                    <a:cubicBezTo>
                      <a:pt x="91886" y="497980"/>
                      <a:pt x="53629" y="511774"/>
                      <a:pt x="27148" y="496485"/>
                    </a:cubicBezTo>
                    <a:cubicBezTo>
                      <a:pt x="-8159" y="476101"/>
                      <a:pt x="-9159" y="411733"/>
                      <a:pt x="24915" y="352716"/>
                    </a:cubicBezTo>
                    <a:cubicBezTo>
                      <a:pt x="41951" y="323207"/>
                      <a:pt x="64531" y="300624"/>
                      <a:pt x="87264" y="287965"/>
                    </a:cubicBezTo>
                    <a:lnTo>
                      <a:pt x="109803" y="280461"/>
                    </a:lnTo>
                    <a:lnTo>
                      <a:pt x="123417" y="265742"/>
                    </a:lnTo>
                    <a:lnTo>
                      <a:pt x="148845" y="253245"/>
                    </a:lnTo>
                    <a:lnTo>
                      <a:pt x="146452" y="244774"/>
                    </a:lnTo>
                    <a:cubicBezTo>
                      <a:pt x="142717" y="223695"/>
                      <a:pt x="140651" y="200519"/>
                      <a:pt x="140651" y="176192"/>
                    </a:cubicBezTo>
                    <a:cubicBezTo>
                      <a:pt x="140651" y="78884"/>
                      <a:pt x="173701" y="0"/>
                      <a:pt x="21447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AA16657D-B50C-4F3F-B728-582D9446E2F7}"/>
                  </a:ext>
                </a:extLst>
              </p:cNvPr>
              <p:cNvSpPr/>
              <p:nvPr/>
            </p:nvSpPr>
            <p:spPr>
              <a:xfrm rot="900000">
                <a:off x="3840780" y="4922089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D2B0BC20-C75F-409E-84AE-7BEF5C07CAA5}"/>
                  </a:ext>
                </a:extLst>
              </p:cNvPr>
              <p:cNvSpPr/>
              <p:nvPr/>
            </p:nvSpPr>
            <p:spPr>
              <a:xfrm rot="20700000" flipH="1">
                <a:off x="4169268" y="4922091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EC7B0916-1DCD-4D68-9A67-8126D9FE5628}"/>
                  </a:ext>
                </a:extLst>
              </p:cNvPr>
              <p:cNvSpPr/>
              <p:nvPr/>
            </p:nvSpPr>
            <p:spPr>
              <a:xfrm>
                <a:off x="4003315" y="4951525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E1191E1B-AB63-4564-A372-B67C4F2AC6A0}"/>
                </a:ext>
              </a:extLst>
            </p:cNvPr>
            <p:cNvGrpSpPr/>
            <p:nvPr/>
          </p:nvGrpSpPr>
          <p:grpSpPr>
            <a:xfrm>
              <a:off x="10986333" y="7278176"/>
              <a:ext cx="432359" cy="592195"/>
              <a:chOff x="3835062" y="4536303"/>
              <a:chExt cx="432359" cy="592195"/>
            </a:xfrm>
            <a:solidFill>
              <a:schemeClr val="bg1">
                <a:lumMod val="95000"/>
              </a:schemeClr>
            </a:solidFill>
          </p:grpSpPr>
          <p:sp>
            <p:nvSpPr>
              <p:cNvPr id="117" name="フリーフォーム: 図形 116">
                <a:extLst>
                  <a:ext uri="{FF2B5EF4-FFF2-40B4-BE49-F238E27FC236}">
                    <a16:creationId xmlns:a16="http://schemas.microsoft.com/office/drawing/2014/main" id="{3E718DB2-2BB8-4893-83EE-E20B0BFD30FE}"/>
                  </a:ext>
                </a:extLst>
              </p:cNvPr>
              <p:cNvSpPr/>
              <p:nvPr/>
            </p:nvSpPr>
            <p:spPr>
              <a:xfrm>
                <a:off x="3835062" y="4536303"/>
                <a:ext cx="432359" cy="529357"/>
              </a:xfrm>
              <a:custGeom>
                <a:avLst/>
                <a:gdLst>
                  <a:gd name="connsiteX0" fmla="*/ 214470 w 432359"/>
                  <a:gd name="connsiteY0" fmla="*/ 0 h 529357"/>
                  <a:gd name="connsiteX1" fmla="*/ 288289 w 432359"/>
                  <a:gd name="connsiteY1" fmla="*/ 176192 h 529357"/>
                  <a:gd name="connsiteX2" fmla="*/ 282488 w 432359"/>
                  <a:gd name="connsiteY2" fmla="*/ 244774 h 529357"/>
                  <a:gd name="connsiteX3" fmla="*/ 280095 w 432359"/>
                  <a:gd name="connsiteY3" fmla="*/ 253245 h 529357"/>
                  <a:gd name="connsiteX4" fmla="*/ 305523 w 432359"/>
                  <a:gd name="connsiteY4" fmla="*/ 265742 h 529357"/>
                  <a:gd name="connsiteX5" fmla="*/ 317618 w 432359"/>
                  <a:gd name="connsiteY5" fmla="*/ 278818 h 529357"/>
                  <a:gd name="connsiteX6" fmla="*/ 345094 w 432359"/>
                  <a:gd name="connsiteY6" fmla="*/ 287967 h 529357"/>
                  <a:gd name="connsiteX7" fmla="*/ 407444 w 432359"/>
                  <a:gd name="connsiteY7" fmla="*/ 352718 h 529357"/>
                  <a:gd name="connsiteX8" fmla="*/ 405211 w 432359"/>
                  <a:gd name="connsiteY8" fmla="*/ 496487 h 529357"/>
                  <a:gd name="connsiteX9" fmla="*/ 308625 w 432359"/>
                  <a:gd name="connsiteY9" fmla="*/ 465231 h 529357"/>
                  <a:gd name="connsiteX10" fmla="*/ 284942 w 432359"/>
                  <a:gd name="connsiteY10" fmla="*/ 433675 h 529357"/>
                  <a:gd name="connsiteX11" fmla="*/ 282488 w 432359"/>
                  <a:gd name="connsiteY11" fmla="*/ 453996 h 529357"/>
                  <a:gd name="connsiteX12" fmla="*/ 214470 w 432359"/>
                  <a:gd name="connsiteY12" fmla="*/ 529357 h 529357"/>
                  <a:gd name="connsiteX13" fmla="*/ 146452 w 432359"/>
                  <a:gd name="connsiteY13" fmla="*/ 453996 h 529357"/>
                  <a:gd name="connsiteX14" fmla="*/ 144472 w 432359"/>
                  <a:gd name="connsiteY14" fmla="*/ 437597 h 529357"/>
                  <a:gd name="connsiteX15" fmla="*/ 123734 w 432359"/>
                  <a:gd name="connsiteY15" fmla="*/ 465229 h 529357"/>
                  <a:gd name="connsiteX16" fmla="*/ 27148 w 432359"/>
                  <a:gd name="connsiteY16" fmla="*/ 496485 h 529357"/>
                  <a:gd name="connsiteX17" fmla="*/ 24915 w 432359"/>
                  <a:gd name="connsiteY17" fmla="*/ 352716 h 529357"/>
                  <a:gd name="connsiteX18" fmla="*/ 87264 w 432359"/>
                  <a:gd name="connsiteY18" fmla="*/ 287965 h 529357"/>
                  <a:gd name="connsiteX19" fmla="*/ 109803 w 432359"/>
                  <a:gd name="connsiteY19" fmla="*/ 280461 h 529357"/>
                  <a:gd name="connsiteX20" fmla="*/ 123417 w 432359"/>
                  <a:gd name="connsiteY20" fmla="*/ 265742 h 529357"/>
                  <a:gd name="connsiteX21" fmla="*/ 148845 w 432359"/>
                  <a:gd name="connsiteY21" fmla="*/ 253245 h 529357"/>
                  <a:gd name="connsiteX22" fmla="*/ 146452 w 432359"/>
                  <a:gd name="connsiteY22" fmla="*/ 244774 h 529357"/>
                  <a:gd name="connsiteX23" fmla="*/ 140651 w 432359"/>
                  <a:gd name="connsiteY23" fmla="*/ 176192 h 529357"/>
                  <a:gd name="connsiteX24" fmla="*/ 214470 w 432359"/>
                  <a:gd name="connsiteY24" fmla="*/ 0 h 52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32359" h="529357">
                    <a:moveTo>
                      <a:pt x="214470" y="0"/>
                    </a:moveTo>
                    <a:cubicBezTo>
                      <a:pt x="255239" y="0"/>
                      <a:pt x="288289" y="78884"/>
                      <a:pt x="288289" y="176192"/>
                    </a:cubicBezTo>
                    <a:cubicBezTo>
                      <a:pt x="288289" y="200519"/>
                      <a:pt x="286224" y="223695"/>
                      <a:pt x="282488" y="244774"/>
                    </a:cubicBezTo>
                    <a:lnTo>
                      <a:pt x="280095" y="253245"/>
                    </a:lnTo>
                    <a:lnTo>
                      <a:pt x="305523" y="265742"/>
                    </a:lnTo>
                    <a:lnTo>
                      <a:pt x="317618" y="278818"/>
                    </a:lnTo>
                    <a:lnTo>
                      <a:pt x="345094" y="287967"/>
                    </a:lnTo>
                    <a:cubicBezTo>
                      <a:pt x="367828" y="300626"/>
                      <a:pt x="390407" y="323210"/>
                      <a:pt x="407444" y="352718"/>
                    </a:cubicBezTo>
                    <a:cubicBezTo>
                      <a:pt x="441518" y="411735"/>
                      <a:pt x="440518" y="476103"/>
                      <a:pt x="405211" y="496487"/>
                    </a:cubicBezTo>
                    <a:cubicBezTo>
                      <a:pt x="378730" y="511776"/>
                      <a:pt x="340473" y="497982"/>
                      <a:pt x="308625" y="465231"/>
                    </a:cubicBezTo>
                    <a:lnTo>
                      <a:pt x="284942" y="433675"/>
                    </a:lnTo>
                    <a:lnTo>
                      <a:pt x="282488" y="453996"/>
                    </a:lnTo>
                    <a:cubicBezTo>
                      <a:pt x="271282" y="498282"/>
                      <a:pt x="245047" y="529357"/>
                      <a:pt x="214470" y="529357"/>
                    </a:cubicBezTo>
                    <a:cubicBezTo>
                      <a:pt x="183893" y="529357"/>
                      <a:pt x="157659" y="498282"/>
                      <a:pt x="146452" y="453996"/>
                    </a:cubicBezTo>
                    <a:lnTo>
                      <a:pt x="144472" y="437597"/>
                    </a:lnTo>
                    <a:lnTo>
                      <a:pt x="123734" y="465229"/>
                    </a:lnTo>
                    <a:cubicBezTo>
                      <a:pt x="91886" y="497980"/>
                      <a:pt x="53629" y="511774"/>
                      <a:pt x="27148" y="496485"/>
                    </a:cubicBezTo>
                    <a:cubicBezTo>
                      <a:pt x="-8159" y="476101"/>
                      <a:pt x="-9159" y="411733"/>
                      <a:pt x="24915" y="352716"/>
                    </a:cubicBezTo>
                    <a:cubicBezTo>
                      <a:pt x="41951" y="323207"/>
                      <a:pt x="64531" y="300624"/>
                      <a:pt x="87264" y="287965"/>
                    </a:cubicBezTo>
                    <a:lnTo>
                      <a:pt x="109803" y="280461"/>
                    </a:lnTo>
                    <a:lnTo>
                      <a:pt x="123417" y="265742"/>
                    </a:lnTo>
                    <a:lnTo>
                      <a:pt x="148845" y="253245"/>
                    </a:lnTo>
                    <a:lnTo>
                      <a:pt x="146452" y="244774"/>
                    </a:lnTo>
                    <a:cubicBezTo>
                      <a:pt x="142717" y="223695"/>
                      <a:pt x="140651" y="200519"/>
                      <a:pt x="140651" y="176192"/>
                    </a:cubicBezTo>
                    <a:cubicBezTo>
                      <a:pt x="140651" y="78884"/>
                      <a:pt x="173701" y="0"/>
                      <a:pt x="21447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F0D9512B-A79E-4C86-BFE3-327B4926B370}"/>
                  </a:ext>
                </a:extLst>
              </p:cNvPr>
              <p:cNvSpPr/>
              <p:nvPr/>
            </p:nvSpPr>
            <p:spPr>
              <a:xfrm rot="900000">
                <a:off x="3840780" y="4922089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64CA1216-8C9E-4D1D-B98D-CA53BC019D5B}"/>
                  </a:ext>
                </a:extLst>
              </p:cNvPr>
              <p:cNvSpPr/>
              <p:nvPr/>
            </p:nvSpPr>
            <p:spPr>
              <a:xfrm rot="20700000" flipH="1">
                <a:off x="4169268" y="4922091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8DC66CDE-8AC4-4D3C-BDB6-67BD8D0BFE74}"/>
                  </a:ext>
                </a:extLst>
              </p:cNvPr>
              <p:cNvSpPr/>
              <p:nvPr/>
            </p:nvSpPr>
            <p:spPr>
              <a:xfrm>
                <a:off x="4003315" y="4951525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15263602-A4AA-4A57-B37B-9B9796FC874D}"/>
                </a:ext>
              </a:extLst>
            </p:cNvPr>
            <p:cNvGrpSpPr/>
            <p:nvPr/>
          </p:nvGrpSpPr>
          <p:grpSpPr>
            <a:xfrm>
              <a:off x="9869714" y="4705342"/>
              <a:ext cx="1944928" cy="2739463"/>
              <a:chOff x="1886503" y="1783228"/>
              <a:chExt cx="1944928" cy="2739463"/>
            </a:xfrm>
          </p:grpSpPr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C5525F6F-6CE1-49A6-B2E5-8DA6310C5241}"/>
                  </a:ext>
                </a:extLst>
              </p:cNvPr>
              <p:cNvSpPr/>
              <p:nvPr/>
            </p:nvSpPr>
            <p:spPr>
              <a:xfrm>
                <a:off x="3039727" y="4081404"/>
                <a:ext cx="320151" cy="441287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9D762212-5BD3-4851-9DEB-D5AD6B0FE68A}"/>
                  </a:ext>
                </a:extLst>
              </p:cNvPr>
              <p:cNvSpPr/>
              <p:nvPr/>
            </p:nvSpPr>
            <p:spPr>
              <a:xfrm>
                <a:off x="2392027" y="4081404"/>
                <a:ext cx="320151" cy="441287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D9E2EF6E-C989-4500-906B-7551D5DC2113}"/>
                  </a:ext>
                </a:extLst>
              </p:cNvPr>
              <p:cNvSpPr/>
              <p:nvPr/>
            </p:nvSpPr>
            <p:spPr>
              <a:xfrm>
                <a:off x="1886503" y="2815418"/>
                <a:ext cx="1944928" cy="1512768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58434560-07A9-4B82-B838-0D99934CDB3C}"/>
                  </a:ext>
                </a:extLst>
              </p:cNvPr>
              <p:cNvSpPr/>
              <p:nvPr/>
            </p:nvSpPr>
            <p:spPr>
              <a:xfrm>
                <a:off x="2072240" y="2889292"/>
                <a:ext cx="1573454" cy="1501732"/>
              </a:xfrm>
              <a:prstGeom prst="ellipse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16E2D055-6237-46E9-AE5F-CDC559E42606}"/>
                  </a:ext>
                </a:extLst>
              </p:cNvPr>
              <p:cNvSpPr/>
              <p:nvPr/>
            </p:nvSpPr>
            <p:spPr>
              <a:xfrm>
                <a:off x="2179618" y="2716575"/>
                <a:ext cx="1344632" cy="1751180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7F5DE0EC-657A-4261-879A-A561C2F858D8}"/>
                  </a:ext>
                </a:extLst>
              </p:cNvPr>
              <p:cNvSpPr/>
              <p:nvPr/>
            </p:nvSpPr>
            <p:spPr>
              <a:xfrm>
                <a:off x="1948876" y="1783228"/>
                <a:ext cx="1806116" cy="1806116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49083148-9252-499F-AAC8-02AEE07F6FF0}"/>
                  </a:ext>
                </a:extLst>
              </p:cNvPr>
              <p:cNvSpPr/>
              <p:nvPr/>
            </p:nvSpPr>
            <p:spPr>
              <a:xfrm>
                <a:off x="2465368" y="2509573"/>
                <a:ext cx="773132" cy="1190858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8ECDD4BA-0743-4C25-91A8-5B9C90504BE0}"/>
                  </a:ext>
                </a:extLst>
              </p:cNvPr>
              <p:cNvSpPr/>
              <p:nvPr/>
            </p:nvSpPr>
            <p:spPr>
              <a:xfrm>
                <a:off x="2083062" y="2380287"/>
                <a:ext cx="393438" cy="39343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F1020D8F-088B-4990-82C9-29B37CB06483}"/>
                  </a:ext>
                </a:extLst>
              </p:cNvPr>
              <p:cNvSpPr/>
              <p:nvPr/>
            </p:nvSpPr>
            <p:spPr>
              <a:xfrm>
                <a:off x="3238762" y="2380287"/>
                <a:ext cx="393438" cy="39343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901F9BA6-C294-4BE4-B7B7-49F25D7CB936}"/>
                  </a:ext>
                </a:extLst>
              </p:cNvPr>
              <p:cNvSpPr/>
              <p:nvPr/>
            </p:nvSpPr>
            <p:spPr>
              <a:xfrm>
                <a:off x="2140212" y="2437437"/>
                <a:ext cx="279138" cy="27913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楕円 110">
                <a:extLst>
                  <a:ext uri="{FF2B5EF4-FFF2-40B4-BE49-F238E27FC236}">
                    <a16:creationId xmlns:a16="http://schemas.microsoft.com/office/drawing/2014/main" id="{1A22F01C-0AC9-4087-A29C-28B061097693}"/>
                  </a:ext>
                </a:extLst>
              </p:cNvPr>
              <p:cNvSpPr/>
              <p:nvPr/>
            </p:nvSpPr>
            <p:spPr>
              <a:xfrm>
                <a:off x="3295912" y="2437437"/>
                <a:ext cx="279138" cy="27913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9FE61B56-28A5-45DC-B0AF-ED374E28FE81}"/>
                  </a:ext>
                </a:extLst>
              </p:cNvPr>
              <p:cNvSpPr/>
              <p:nvPr/>
            </p:nvSpPr>
            <p:spPr>
              <a:xfrm>
                <a:off x="2499769" y="2509573"/>
                <a:ext cx="704330" cy="352245"/>
              </a:xfrm>
              <a:custGeom>
                <a:avLst/>
                <a:gdLst>
                  <a:gd name="connsiteX0" fmla="*/ 352165 w 704330"/>
                  <a:gd name="connsiteY0" fmla="*/ 0 h 352245"/>
                  <a:gd name="connsiteX1" fmla="*/ 672712 w 704330"/>
                  <a:gd name="connsiteY1" fmla="*/ 262519 h 352245"/>
                  <a:gd name="connsiteX2" fmla="*/ 704330 w 704330"/>
                  <a:gd name="connsiteY2" fmla="*/ 352245 h 352245"/>
                  <a:gd name="connsiteX3" fmla="*/ 611389 w 704330"/>
                  <a:gd name="connsiteY3" fmla="*/ 307142 h 352245"/>
                  <a:gd name="connsiteX4" fmla="*/ 352165 w 704330"/>
                  <a:gd name="connsiteY4" fmla="*/ 260350 h 352245"/>
                  <a:gd name="connsiteX5" fmla="*/ 92941 w 704330"/>
                  <a:gd name="connsiteY5" fmla="*/ 307142 h 352245"/>
                  <a:gd name="connsiteX6" fmla="*/ 0 w 704330"/>
                  <a:gd name="connsiteY6" fmla="*/ 352245 h 352245"/>
                  <a:gd name="connsiteX7" fmla="*/ 31618 w 704330"/>
                  <a:gd name="connsiteY7" fmla="*/ 262519 h 352245"/>
                  <a:gd name="connsiteX8" fmla="*/ 352165 w 704330"/>
                  <a:gd name="connsiteY8" fmla="*/ 0 h 352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4330" h="352245">
                    <a:moveTo>
                      <a:pt x="352165" y="0"/>
                    </a:moveTo>
                    <a:cubicBezTo>
                      <a:pt x="485600" y="0"/>
                      <a:pt x="603243" y="104134"/>
                      <a:pt x="672712" y="262519"/>
                    </a:cubicBezTo>
                    <a:lnTo>
                      <a:pt x="704330" y="352245"/>
                    </a:lnTo>
                    <a:lnTo>
                      <a:pt x="611389" y="307142"/>
                    </a:lnTo>
                    <a:cubicBezTo>
                      <a:pt x="531714" y="277012"/>
                      <a:pt x="444116" y="260350"/>
                      <a:pt x="352165" y="260350"/>
                    </a:cubicBezTo>
                    <a:cubicBezTo>
                      <a:pt x="260214" y="260350"/>
                      <a:pt x="172616" y="277012"/>
                      <a:pt x="92941" y="307142"/>
                    </a:cubicBezTo>
                    <a:lnTo>
                      <a:pt x="0" y="352245"/>
                    </a:lnTo>
                    <a:lnTo>
                      <a:pt x="31618" y="262519"/>
                    </a:lnTo>
                    <a:cubicBezTo>
                      <a:pt x="101087" y="104134"/>
                      <a:pt x="218731" y="0"/>
                      <a:pt x="35216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1A78D519-C1DC-4BAD-9CBC-F422EA241BD8}"/>
                  </a:ext>
                </a:extLst>
              </p:cNvPr>
              <p:cNvSpPr/>
              <p:nvPr/>
            </p:nvSpPr>
            <p:spPr>
              <a:xfrm>
                <a:off x="2662421" y="2625140"/>
                <a:ext cx="99514" cy="9951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2D4DA060-7968-4812-B023-67D0801776F2}"/>
                  </a:ext>
                </a:extLst>
              </p:cNvPr>
              <p:cNvSpPr/>
              <p:nvPr/>
            </p:nvSpPr>
            <p:spPr>
              <a:xfrm>
                <a:off x="2950552" y="2625140"/>
                <a:ext cx="99514" cy="9951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6F5C4FDB-6E4C-4A83-831C-EBE8776F40F1}"/>
                  </a:ext>
                </a:extLst>
              </p:cNvPr>
              <p:cNvSpPr/>
              <p:nvPr/>
            </p:nvSpPr>
            <p:spPr>
              <a:xfrm rot="20700000">
                <a:off x="2146562" y="2120900"/>
                <a:ext cx="266438" cy="1502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FB1F66C3-BD17-453A-AE58-BD98BAA792B5}"/>
                  </a:ext>
                </a:extLst>
              </p:cNvPr>
              <p:cNvSpPr/>
              <p:nvPr/>
            </p:nvSpPr>
            <p:spPr>
              <a:xfrm rot="900000">
                <a:off x="3302262" y="2120900"/>
                <a:ext cx="266438" cy="1502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773BD4F8-4FC9-4C2B-93F3-22C71E0030BD}"/>
                </a:ext>
              </a:extLst>
            </p:cNvPr>
            <p:cNvSpPr/>
            <p:nvPr/>
          </p:nvSpPr>
          <p:spPr>
            <a:xfrm>
              <a:off x="10540803" y="4426145"/>
              <a:ext cx="588484" cy="513482"/>
            </a:xfrm>
            <a:prstGeom prst="roundRect">
              <a:avLst>
                <a:gd name="adj" fmla="val 42857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5CC4DE78-54CD-421F-816D-A2C4EAD79190}"/>
                </a:ext>
              </a:extLst>
            </p:cNvPr>
            <p:cNvGrpSpPr/>
            <p:nvPr/>
          </p:nvGrpSpPr>
          <p:grpSpPr>
            <a:xfrm>
              <a:off x="11459487" y="4479304"/>
              <a:ext cx="163057" cy="395579"/>
              <a:chOff x="2432050" y="2294664"/>
              <a:chExt cx="163057" cy="395579"/>
            </a:xfrm>
            <a:solidFill>
              <a:srgbClr val="FF0000"/>
            </a:solidFill>
          </p:grpSpPr>
          <p:sp>
            <p:nvSpPr>
              <p:cNvPr id="98" name="四角形: 上の 2 つの角を丸める 97">
                <a:extLst>
                  <a:ext uri="{FF2B5EF4-FFF2-40B4-BE49-F238E27FC236}">
                    <a16:creationId xmlns:a16="http://schemas.microsoft.com/office/drawing/2014/main" id="{D2F4C5CE-D0F9-4B69-9B88-4716CAC85E77}"/>
                  </a:ext>
                </a:extLst>
              </p:cNvPr>
              <p:cNvSpPr/>
              <p:nvPr/>
            </p:nvSpPr>
            <p:spPr>
              <a:xfrm>
                <a:off x="2432050" y="2498246"/>
                <a:ext cx="163057" cy="1919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F8474182-6835-442D-87A5-066D7B4EDE42}"/>
                  </a:ext>
                </a:extLst>
              </p:cNvPr>
              <p:cNvSpPr/>
              <p:nvPr/>
            </p:nvSpPr>
            <p:spPr>
              <a:xfrm>
                <a:off x="2490719" y="2294664"/>
                <a:ext cx="45720" cy="191997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上の 2 つの角を丸める 99">
                <a:extLst>
                  <a:ext uri="{FF2B5EF4-FFF2-40B4-BE49-F238E27FC236}">
                    <a16:creationId xmlns:a16="http://schemas.microsoft.com/office/drawing/2014/main" id="{4ECD7B39-EBC2-49AB-9E08-BCD050708723}"/>
                  </a:ext>
                </a:extLst>
              </p:cNvPr>
              <p:cNvSpPr/>
              <p:nvPr/>
            </p:nvSpPr>
            <p:spPr>
              <a:xfrm>
                <a:off x="2460169" y="2452619"/>
                <a:ext cx="106820" cy="6808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5" name="ひし形 94">
              <a:extLst>
                <a:ext uri="{FF2B5EF4-FFF2-40B4-BE49-F238E27FC236}">
                  <a16:creationId xmlns:a16="http://schemas.microsoft.com/office/drawing/2014/main" id="{6B5694AA-6D5B-4B82-A7F2-F3E1FD257355}"/>
                </a:ext>
              </a:extLst>
            </p:cNvPr>
            <p:cNvSpPr/>
            <p:nvPr/>
          </p:nvSpPr>
          <p:spPr>
            <a:xfrm>
              <a:off x="10066273" y="4170461"/>
              <a:ext cx="1549138" cy="589752"/>
            </a:xfrm>
            <a:prstGeom prst="diamond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99F60C38-A181-4A99-81F3-4E1FFCEB99CB}"/>
                </a:ext>
              </a:extLst>
            </p:cNvPr>
            <p:cNvSpPr/>
            <p:nvPr/>
          </p:nvSpPr>
          <p:spPr>
            <a:xfrm>
              <a:off x="10078866" y="5302401"/>
              <a:ext cx="368252" cy="393438"/>
            </a:xfrm>
            <a:custGeom>
              <a:avLst/>
              <a:gdLst>
                <a:gd name="connsiteX0" fmla="*/ 0 w 368252"/>
                <a:gd name="connsiteY0" fmla="*/ 259096 h 393438"/>
                <a:gd name="connsiteX1" fmla="*/ 368252 w 368252"/>
                <a:gd name="connsiteY1" fmla="*/ 259096 h 393438"/>
                <a:gd name="connsiteX2" fmla="*/ 365386 w 368252"/>
                <a:gd name="connsiteY2" fmla="*/ 273291 h 393438"/>
                <a:gd name="connsiteX3" fmla="*/ 184126 w 368252"/>
                <a:gd name="connsiteY3" fmla="*/ 393438 h 393438"/>
                <a:gd name="connsiteX4" fmla="*/ 2866 w 368252"/>
                <a:gd name="connsiteY4" fmla="*/ 273291 h 393438"/>
                <a:gd name="connsiteX5" fmla="*/ 184126 w 368252"/>
                <a:gd name="connsiteY5" fmla="*/ 0 h 393438"/>
                <a:gd name="connsiteX6" fmla="*/ 365386 w 368252"/>
                <a:gd name="connsiteY6" fmla="*/ 120147 h 393438"/>
                <a:gd name="connsiteX7" fmla="*/ 365720 w 368252"/>
                <a:gd name="connsiteY7" fmla="*/ 121800 h 393438"/>
                <a:gd name="connsiteX8" fmla="*/ 2532 w 368252"/>
                <a:gd name="connsiteY8" fmla="*/ 121800 h 393438"/>
                <a:gd name="connsiteX9" fmla="*/ 2866 w 368252"/>
                <a:gd name="connsiteY9" fmla="*/ 120147 h 393438"/>
                <a:gd name="connsiteX10" fmla="*/ 184126 w 368252"/>
                <a:gd name="connsiteY10" fmla="*/ 0 h 393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8252" h="393438">
                  <a:moveTo>
                    <a:pt x="0" y="259096"/>
                  </a:moveTo>
                  <a:lnTo>
                    <a:pt x="368252" y="259096"/>
                  </a:lnTo>
                  <a:lnTo>
                    <a:pt x="365386" y="273291"/>
                  </a:lnTo>
                  <a:cubicBezTo>
                    <a:pt x="335522" y="343897"/>
                    <a:pt x="265610" y="393438"/>
                    <a:pt x="184126" y="393438"/>
                  </a:cubicBezTo>
                  <a:cubicBezTo>
                    <a:pt x="102642" y="393438"/>
                    <a:pt x="32730" y="343897"/>
                    <a:pt x="2866" y="273291"/>
                  </a:cubicBezTo>
                  <a:close/>
                  <a:moveTo>
                    <a:pt x="184126" y="0"/>
                  </a:moveTo>
                  <a:cubicBezTo>
                    <a:pt x="265610" y="0"/>
                    <a:pt x="335522" y="49542"/>
                    <a:pt x="365386" y="120147"/>
                  </a:cubicBezTo>
                  <a:lnTo>
                    <a:pt x="365720" y="121800"/>
                  </a:lnTo>
                  <a:lnTo>
                    <a:pt x="2532" y="121800"/>
                  </a:lnTo>
                  <a:lnTo>
                    <a:pt x="2866" y="120147"/>
                  </a:lnTo>
                  <a:cubicBezTo>
                    <a:pt x="32730" y="49542"/>
                    <a:pt x="102642" y="0"/>
                    <a:pt x="184126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775DEAD4-C3EE-42AF-A324-E8F0EFDE50F7}"/>
                </a:ext>
              </a:extLst>
            </p:cNvPr>
            <p:cNvSpPr/>
            <p:nvPr/>
          </p:nvSpPr>
          <p:spPr>
            <a:xfrm>
              <a:off x="11234566" y="5302401"/>
              <a:ext cx="368252" cy="393438"/>
            </a:xfrm>
            <a:custGeom>
              <a:avLst/>
              <a:gdLst>
                <a:gd name="connsiteX0" fmla="*/ 0 w 368252"/>
                <a:gd name="connsiteY0" fmla="*/ 259096 h 393438"/>
                <a:gd name="connsiteX1" fmla="*/ 368252 w 368252"/>
                <a:gd name="connsiteY1" fmla="*/ 259096 h 393438"/>
                <a:gd name="connsiteX2" fmla="*/ 365386 w 368252"/>
                <a:gd name="connsiteY2" fmla="*/ 273291 h 393438"/>
                <a:gd name="connsiteX3" fmla="*/ 184126 w 368252"/>
                <a:gd name="connsiteY3" fmla="*/ 393438 h 393438"/>
                <a:gd name="connsiteX4" fmla="*/ 2866 w 368252"/>
                <a:gd name="connsiteY4" fmla="*/ 273291 h 393438"/>
                <a:gd name="connsiteX5" fmla="*/ 184126 w 368252"/>
                <a:gd name="connsiteY5" fmla="*/ 0 h 393438"/>
                <a:gd name="connsiteX6" fmla="*/ 365386 w 368252"/>
                <a:gd name="connsiteY6" fmla="*/ 120147 h 393438"/>
                <a:gd name="connsiteX7" fmla="*/ 365720 w 368252"/>
                <a:gd name="connsiteY7" fmla="*/ 121800 h 393438"/>
                <a:gd name="connsiteX8" fmla="*/ 2532 w 368252"/>
                <a:gd name="connsiteY8" fmla="*/ 121800 h 393438"/>
                <a:gd name="connsiteX9" fmla="*/ 2866 w 368252"/>
                <a:gd name="connsiteY9" fmla="*/ 120147 h 393438"/>
                <a:gd name="connsiteX10" fmla="*/ 184126 w 368252"/>
                <a:gd name="connsiteY10" fmla="*/ 0 h 393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8252" h="393438">
                  <a:moveTo>
                    <a:pt x="0" y="259096"/>
                  </a:moveTo>
                  <a:lnTo>
                    <a:pt x="368252" y="259096"/>
                  </a:lnTo>
                  <a:lnTo>
                    <a:pt x="365386" y="273291"/>
                  </a:lnTo>
                  <a:cubicBezTo>
                    <a:pt x="335522" y="343897"/>
                    <a:pt x="265610" y="393438"/>
                    <a:pt x="184126" y="393438"/>
                  </a:cubicBezTo>
                  <a:cubicBezTo>
                    <a:pt x="102642" y="393438"/>
                    <a:pt x="32730" y="343897"/>
                    <a:pt x="2866" y="273291"/>
                  </a:cubicBezTo>
                  <a:close/>
                  <a:moveTo>
                    <a:pt x="184126" y="0"/>
                  </a:moveTo>
                  <a:cubicBezTo>
                    <a:pt x="265610" y="0"/>
                    <a:pt x="335522" y="49542"/>
                    <a:pt x="365386" y="120147"/>
                  </a:cubicBezTo>
                  <a:lnTo>
                    <a:pt x="365720" y="121800"/>
                  </a:lnTo>
                  <a:lnTo>
                    <a:pt x="2532" y="121800"/>
                  </a:lnTo>
                  <a:lnTo>
                    <a:pt x="2866" y="120147"/>
                  </a:lnTo>
                  <a:cubicBezTo>
                    <a:pt x="32730" y="49542"/>
                    <a:pt x="102642" y="0"/>
                    <a:pt x="184126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6C1E39E2-BCAA-487B-A73B-FAF0D4255A9A}"/>
              </a:ext>
            </a:extLst>
          </p:cNvPr>
          <p:cNvGrpSpPr/>
          <p:nvPr/>
        </p:nvGrpSpPr>
        <p:grpSpPr>
          <a:xfrm>
            <a:off x="7043610" y="3853396"/>
            <a:ext cx="1747226" cy="2522439"/>
            <a:chOff x="12377661" y="4170461"/>
            <a:chExt cx="2562829" cy="3699910"/>
          </a:xfrm>
        </p:grpSpPr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567E1304-F082-44E0-9442-C6344E06F1AE}"/>
                </a:ext>
              </a:extLst>
            </p:cNvPr>
            <p:cNvSpPr/>
            <p:nvPr/>
          </p:nvSpPr>
          <p:spPr>
            <a:xfrm rot="11577124">
              <a:off x="14123258" y="5000647"/>
              <a:ext cx="817232" cy="1680084"/>
            </a:xfrm>
            <a:custGeom>
              <a:avLst/>
              <a:gdLst>
                <a:gd name="connsiteX0" fmla="*/ 1139214 w 1157237"/>
                <a:gd name="connsiteY0" fmla="*/ 2274364 h 2335487"/>
                <a:gd name="connsiteX1" fmla="*/ 1061707 w 1157237"/>
                <a:gd name="connsiteY1" fmla="*/ 2331716 h 2335487"/>
                <a:gd name="connsiteX2" fmla="*/ 908996 w 1157237"/>
                <a:gd name="connsiteY2" fmla="*/ 2239957 h 2335487"/>
                <a:gd name="connsiteX3" fmla="*/ 892638 w 1157237"/>
                <a:gd name="connsiteY3" fmla="*/ 2174348 h 2335487"/>
                <a:gd name="connsiteX4" fmla="*/ 856761 w 1157237"/>
                <a:gd name="connsiteY4" fmla="*/ 2191394 h 2335487"/>
                <a:gd name="connsiteX5" fmla="*/ 704050 w 1157237"/>
                <a:gd name="connsiteY5" fmla="*/ 2099635 h 2335487"/>
                <a:gd name="connsiteX6" fmla="*/ 702273 w 1157237"/>
                <a:gd name="connsiteY6" fmla="*/ 2092510 h 2335487"/>
                <a:gd name="connsiteX7" fmla="*/ 698290 w 1157237"/>
                <a:gd name="connsiteY7" fmla="*/ 2094402 h 2335487"/>
                <a:gd name="connsiteX8" fmla="*/ 545579 w 1157237"/>
                <a:gd name="connsiteY8" fmla="*/ 2002643 h 2335487"/>
                <a:gd name="connsiteX9" fmla="*/ 536295 w 1157237"/>
                <a:gd name="connsiteY9" fmla="*/ 1965406 h 2335487"/>
                <a:gd name="connsiteX10" fmla="*/ 528721 w 1157237"/>
                <a:gd name="connsiteY10" fmla="*/ 1969004 h 2335487"/>
                <a:gd name="connsiteX11" fmla="*/ 376010 w 1157237"/>
                <a:gd name="connsiteY11" fmla="*/ 1877245 h 2335487"/>
                <a:gd name="connsiteX12" fmla="*/ 372469 w 1157237"/>
                <a:gd name="connsiteY12" fmla="*/ 1863045 h 2335487"/>
                <a:gd name="connsiteX13" fmla="*/ 341360 w 1157237"/>
                <a:gd name="connsiteY13" fmla="*/ 1860781 h 2335487"/>
                <a:gd name="connsiteX14" fmla="*/ 250383 w 1157237"/>
                <a:gd name="connsiteY14" fmla="*/ 1755344 h 2335487"/>
                <a:gd name="connsiteX15" fmla="*/ 249257 w 1157237"/>
                <a:gd name="connsiteY15" fmla="*/ 1746500 h 2335487"/>
                <a:gd name="connsiteX16" fmla="*/ 230299 w 1157237"/>
                <a:gd name="connsiteY16" fmla="*/ 1745452 h 2335487"/>
                <a:gd name="connsiteX17" fmla="*/ 137495 w 1157237"/>
                <a:gd name="connsiteY17" fmla="*/ 1641620 h 2335487"/>
                <a:gd name="connsiteX18" fmla="*/ 127145 w 1157237"/>
                <a:gd name="connsiteY18" fmla="*/ 1570250 h 2335487"/>
                <a:gd name="connsiteX19" fmla="*/ 112394 w 1157237"/>
                <a:gd name="connsiteY19" fmla="*/ 1566407 h 2335487"/>
                <a:gd name="connsiteX20" fmla="*/ 42027 w 1157237"/>
                <a:gd name="connsiteY20" fmla="*/ 1446231 h 2335487"/>
                <a:gd name="connsiteX21" fmla="*/ 47902 w 1157237"/>
                <a:gd name="connsiteY21" fmla="*/ 1340746 h 2335487"/>
                <a:gd name="connsiteX22" fmla="*/ 25307 w 1157237"/>
                <a:gd name="connsiteY22" fmla="*/ 1263736 h 2335487"/>
                <a:gd name="connsiteX23" fmla="*/ 0 w 1157237"/>
                <a:gd name="connsiteY23" fmla="*/ 1043347 h 2335487"/>
                <a:gd name="connsiteX24" fmla="*/ 1132233 w 1157237"/>
                <a:gd name="connsiteY24" fmla="*/ 0 h 2335487"/>
                <a:gd name="connsiteX25" fmla="*/ 1132233 w 1157237"/>
                <a:gd name="connsiteY25" fmla="*/ 2086693 h 2335487"/>
                <a:gd name="connsiteX26" fmla="*/ 1132233 w 1157237"/>
                <a:gd name="connsiteY26" fmla="*/ 2086694 h 2335487"/>
                <a:gd name="connsiteX27" fmla="*/ 1130430 w 1157237"/>
                <a:gd name="connsiteY27" fmla="*/ 2086610 h 2335487"/>
                <a:gd name="connsiteX28" fmla="*/ 1153466 w 1157237"/>
                <a:gd name="connsiteY28" fmla="*/ 2179004 h 2335487"/>
                <a:gd name="connsiteX29" fmla="*/ 1139214 w 1157237"/>
                <a:gd name="connsiteY29" fmla="*/ 2274364 h 2335487"/>
                <a:gd name="connsiteX0" fmla="*/ 1236591 w 1474708"/>
                <a:gd name="connsiteY0" fmla="*/ 1931560 h 1992683"/>
                <a:gd name="connsiteX1" fmla="*/ 1159084 w 1474708"/>
                <a:gd name="connsiteY1" fmla="*/ 1988912 h 1992683"/>
                <a:gd name="connsiteX2" fmla="*/ 1006373 w 1474708"/>
                <a:gd name="connsiteY2" fmla="*/ 1897153 h 1992683"/>
                <a:gd name="connsiteX3" fmla="*/ 990015 w 1474708"/>
                <a:gd name="connsiteY3" fmla="*/ 1831544 h 1992683"/>
                <a:gd name="connsiteX4" fmla="*/ 954138 w 1474708"/>
                <a:gd name="connsiteY4" fmla="*/ 1848590 h 1992683"/>
                <a:gd name="connsiteX5" fmla="*/ 801427 w 1474708"/>
                <a:gd name="connsiteY5" fmla="*/ 1756831 h 1992683"/>
                <a:gd name="connsiteX6" fmla="*/ 799650 w 1474708"/>
                <a:gd name="connsiteY6" fmla="*/ 1749706 h 1992683"/>
                <a:gd name="connsiteX7" fmla="*/ 795667 w 1474708"/>
                <a:gd name="connsiteY7" fmla="*/ 1751598 h 1992683"/>
                <a:gd name="connsiteX8" fmla="*/ 642956 w 1474708"/>
                <a:gd name="connsiteY8" fmla="*/ 1659839 h 1992683"/>
                <a:gd name="connsiteX9" fmla="*/ 633672 w 1474708"/>
                <a:gd name="connsiteY9" fmla="*/ 1622602 h 1992683"/>
                <a:gd name="connsiteX10" fmla="*/ 626098 w 1474708"/>
                <a:gd name="connsiteY10" fmla="*/ 1626200 h 1992683"/>
                <a:gd name="connsiteX11" fmla="*/ 473387 w 1474708"/>
                <a:gd name="connsiteY11" fmla="*/ 1534441 h 1992683"/>
                <a:gd name="connsiteX12" fmla="*/ 469846 w 1474708"/>
                <a:gd name="connsiteY12" fmla="*/ 1520241 h 1992683"/>
                <a:gd name="connsiteX13" fmla="*/ 438737 w 1474708"/>
                <a:gd name="connsiteY13" fmla="*/ 1517977 h 1992683"/>
                <a:gd name="connsiteX14" fmla="*/ 347760 w 1474708"/>
                <a:gd name="connsiteY14" fmla="*/ 1412540 h 1992683"/>
                <a:gd name="connsiteX15" fmla="*/ 346634 w 1474708"/>
                <a:gd name="connsiteY15" fmla="*/ 1403696 h 1992683"/>
                <a:gd name="connsiteX16" fmla="*/ 327676 w 1474708"/>
                <a:gd name="connsiteY16" fmla="*/ 1402648 h 1992683"/>
                <a:gd name="connsiteX17" fmla="*/ 234872 w 1474708"/>
                <a:gd name="connsiteY17" fmla="*/ 1298816 h 1992683"/>
                <a:gd name="connsiteX18" fmla="*/ 224522 w 1474708"/>
                <a:gd name="connsiteY18" fmla="*/ 1227446 h 1992683"/>
                <a:gd name="connsiteX19" fmla="*/ 209771 w 1474708"/>
                <a:gd name="connsiteY19" fmla="*/ 1223603 h 1992683"/>
                <a:gd name="connsiteX20" fmla="*/ 139404 w 1474708"/>
                <a:gd name="connsiteY20" fmla="*/ 1103427 h 1992683"/>
                <a:gd name="connsiteX21" fmla="*/ 145279 w 1474708"/>
                <a:gd name="connsiteY21" fmla="*/ 997942 h 1992683"/>
                <a:gd name="connsiteX22" fmla="*/ 122684 w 1474708"/>
                <a:gd name="connsiteY22" fmla="*/ 920932 h 1992683"/>
                <a:gd name="connsiteX23" fmla="*/ 97377 w 1474708"/>
                <a:gd name="connsiteY23" fmla="*/ 700543 h 1992683"/>
                <a:gd name="connsiteX24" fmla="*/ 1474708 w 1474708"/>
                <a:gd name="connsiteY24" fmla="*/ 0 h 1992683"/>
                <a:gd name="connsiteX25" fmla="*/ 1229610 w 1474708"/>
                <a:gd name="connsiteY25" fmla="*/ 1743889 h 1992683"/>
                <a:gd name="connsiteX26" fmla="*/ 1229610 w 1474708"/>
                <a:gd name="connsiteY26" fmla="*/ 1743890 h 1992683"/>
                <a:gd name="connsiteX27" fmla="*/ 1227807 w 1474708"/>
                <a:gd name="connsiteY27" fmla="*/ 1743806 h 1992683"/>
                <a:gd name="connsiteX28" fmla="*/ 1250843 w 1474708"/>
                <a:gd name="connsiteY28" fmla="*/ 1836200 h 1992683"/>
                <a:gd name="connsiteX29" fmla="*/ 1236591 w 1474708"/>
                <a:gd name="connsiteY29" fmla="*/ 1931560 h 1992683"/>
                <a:gd name="connsiteX0" fmla="*/ 1236591 w 1474708"/>
                <a:gd name="connsiteY0" fmla="*/ 2072318 h 2133441"/>
                <a:gd name="connsiteX1" fmla="*/ 1159084 w 1474708"/>
                <a:gd name="connsiteY1" fmla="*/ 2129670 h 2133441"/>
                <a:gd name="connsiteX2" fmla="*/ 1006373 w 1474708"/>
                <a:gd name="connsiteY2" fmla="*/ 2037911 h 2133441"/>
                <a:gd name="connsiteX3" fmla="*/ 990015 w 1474708"/>
                <a:gd name="connsiteY3" fmla="*/ 1972302 h 2133441"/>
                <a:gd name="connsiteX4" fmla="*/ 954138 w 1474708"/>
                <a:gd name="connsiteY4" fmla="*/ 1989348 h 2133441"/>
                <a:gd name="connsiteX5" fmla="*/ 801427 w 1474708"/>
                <a:gd name="connsiteY5" fmla="*/ 1897589 h 2133441"/>
                <a:gd name="connsiteX6" fmla="*/ 799650 w 1474708"/>
                <a:gd name="connsiteY6" fmla="*/ 1890464 h 2133441"/>
                <a:gd name="connsiteX7" fmla="*/ 795667 w 1474708"/>
                <a:gd name="connsiteY7" fmla="*/ 1892356 h 2133441"/>
                <a:gd name="connsiteX8" fmla="*/ 642956 w 1474708"/>
                <a:gd name="connsiteY8" fmla="*/ 1800597 h 2133441"/>
                <a:gd name="connsiteX9" fmla="*/ 633672 w 1474708"/>
                <a:gd name="connsiteY9" fmla="*/ 1763360 h 2133441"/>
                <a:gd name="connsiteX10" fmla="*/ 626098 w 1474708"/>
                <a:gd name="connsiteY10" fmla="*/ 1766958 h 2133441"/>
                <a:gd name="connsiteX11" fmla="*/ 473387 w 1474708"/>
                <a:gd name="connsiteY11" fmla="*/ 1675199 h 2133441"/>
                <a:gd name="connsiteX12" fmla="*/ 469846 w 1474708"/>
                <a:gd name="connsiteY12" fmla="*/ 1660999 h 2133441"/>
                <a:gd name="connsiteX13" fmla="*/ 438737 w 1474708"/>
                <a:gd name="connsiteY13" fmla="*/ 1658735 h 2133441"/>
                <a:gd name="connsiteX14" fmla="*/ 347760 w 1474708"/>
                <a:gd name="connsiteY14" fmla="*/ 1553298 h 2133441"/>
                <a:gd name="connsiteX15" fmla="*/ 346634 w 1474708"/>
                <a:gd name="connsiteY15" fmla="*/ 1544454 h 2133441"/>
                <a:gd name="connsiteX16" fmla="*/ 327676 w 1474708"/>
                <a:gd name="connsiteY16" fmla="*/ 1543406 h 2133441"/>
                <a:gd name="connsiteX17" fmla="*/ 234872 w 1474708"/>
                <a:gd name="connsiteY17" fmla="*/ 1439574 h 2133441"/>
                <a:gd name="connsiteX18" fmla="*/ 224522 w 1474708"/>
                <a:gd name="connsiteY18" fmla="*/ 1368204 h 2133441"/>
                <a:gd name="connsiteX19" fmla="*/ 209771 w 1474708"/>
                <a:gd name="connsiteY19" fmla="*/ 1364361 h 2133441"/>
                <a:gd name="connsiteX20" fmla="*/ 139404 w 1474708"/>
                <a:gd name="connsiteY20" fmla="*/ 1244185 h 2133441"/>
                <a:gd name="connsiteX21" fmla="*/ 145279 w 1474708"/>
                <a:gd name="connsiteY21" fmla="*/ 1138700 h 2133441"/>
                <a:gd name="connsiteX22" fmla="*/ 122684 w 1474708"/>
                <a:gd name="connsiteY22" fmla="*/ 1061690 h 2133441"/>
                <a:gd name="connsiteX23" fmla="*/ 97377 w 1474708"/>
                <a:gd name="connsiteY23" fmla="*/ 841301 h 2133441"/>
                <a:gd name="connsiteX24" fmla="*/ 1474708 w 1474708"/>
                <a:gd name="connsiteY24" fmla="*/ 140758 h 2133441"/>
                <a:gd name="connsiteX25" fmla="*/ 1229610 w 1474708"/>
                <a:gd name="connsiteY25" fmla="*/ 1884647 h 2133441"/>
                <a:gd name="connsiteX26" fmla="*/ 1229610 w 1474708"/>
                <a:gd name="connsiteY26" fmla="*/ 1884648 h 2133441"/>
                <a:gd name="connsiteX27" fmla="*/ 1227807 w 1474708"/>
                <a:gd name="connsiteY27" fmla="*/ 1884564 h 2133441"/>
                <a:gd name="connsiteX28" fmla="*/ 1250843 w 1474708"/>
                <a:gd name="connsiteY28" fmla="*/ 1976958 h 2133441"/>
                <a:gd name="connsiteX29" fmla="*/ 1236591 w 1474708"/>
                <a:gd name="connsiteY29" fmla="*/ 2072318 h 2133441"/>
                <a:gd name="connsiteX0" fmla="*/ 1236591 w 1474708"/>
                <a:gd name="connsiteY0" fmla="*/ 2072319 h 2133442"/>
                <a:gd name="connsiteX1" fmla="*/ 1159084 w 1474708"/>
                <a:gd name="connsiteY1" fmla="*/ 2129671 h 2133442"/>
                <a:gd name="connsiteX2" fmla="*/ 1006373 w 1474708"/>
                <a:gd name="connsiteY2" fmla="*/ 2037912 h 2133442"/>
                <a:gd name="connsiteX3" fmla="*/ 990015 w 1474708"/>
                <a:gd name="connsiteY3" fmla="*/ 1972303 h 2133442"/>
                <a:gd name="connsiteX4" fmla="*/ 954138 w 1474708"/>
                <a:gd name="connsiteY4" fmla="*/ 1989349 h 2133442"/>
                <a:gd name="connsiteX5" fmla="*/ 801427 w 1474708"/>
                <a:gd name="connsiteY5" fmla="*/ 1897590 h 2133442"/>
                <a:gd name="connsiteX6" fmla="*/ 799650 w 1474708"/>
                <a:gd name="connsiteY6" fmla="*/ 1890465 h 2133442"/>
                <a:gd name="connsiteX7" fmla="*/ 795667 w 1474708"/>
                <a:gd name="connsiteY7" fmla="*/ 1892357 h 2133442"/>
                <a:gd name="connsiteX8" fmla="*/ 642956 w 1474708"/>
                <a:gd name="connsiteY8" fmla="*/ 1800598 h 2133442"/>
                <a:gd name="connsiteX9" fmla="*/ 633672 w 1474708"/>
                <a:gd name="connsiteY9" fmla="*/ 1763361 h 2133442"/>
                <a:gd name="connsiteX10" fmla="*/ 626098 w 1474708"/>
                <a:gd name="connsiteY10" fmla="*/ 1766959 h 2133442"/>
                <a:gd name="connsiteX11" fmla="*/ 473387 w 1474708"/>
                <a:gd name="connsiteY11" fmla="*/ 1675200 h 2133442"/>
                <a:gd name="connsiteX12" fmla="*/ 469846 w 1474708"/>
                <a:gd name="connsiteY12" fmla="*/ 1661000 h 2133442"/>
                <a:gd name="connsiteX13" fmla="*/ 438737 w 1474708"/>
                <a:gd name="connsiteY13" fmla="*/ 1658736 h 2133442"/>
                <a:gd name="connsiteX14" fmla="*/ 347760 w 1474708"/>
                <a:gd name="connsiteY14" fmla="*/ 1553299 h 2133442"/>
                <a:gd name="connsiteX15" fmla="*/ 346634 w 1474708"/>
                <a:gd name="connsiteY15" fmla="*/ 1544455 h 2133442"/>
                <a:gd name="connsiteX16" fmla="*/ 327676 w 1474708"/>
                <a:gd name="connsiteY16" fmla="*/ 1543407 h 2133442"/>
                <a:gd name="connsiteX17" fmla="*/ 234872 w 1474708"/>
                <a:gd name="connsiteY17" fmla="*/ 1439575 h 2133442"/>
                <a:gd name="connsiteX18" fmla="*/ 224522 w 1474708"/>
                <a:gd name="connsiteY18" fmla="*/ 1368205 h 2133442"/>
                <a:gd name="connsiteX19" fmla="*/ 209771 w 1474708"/>
                <a:gd name="connsiteY19" fmla="*/ 1364362 h 2133442"/>
                <a:gd name="connsiteX20" fmla="*/ 139404 w 1474708"/>
                <a:gd name="connsiteY20" fmla="*/ 1244186 h 2133442"/>
                <a:gd name="connsiteX21" fmla="*/ 145279 w 1474708"/>
                <a:gd name="connsiteY21" fmla="*/ 1138701 h 2133442"/>
                <a:gd name="connsiteX22" fmla="*/ 122684 w 1474708"/>
                <a:gd name="connsiteY22" fmla="*/ 1061691 h 2133442"/>
                <a:gd name="connsiteX23" fmla="*/ 97377 w 1474708"/>
                <a:gd name="connsiteY23" fmla="*/ 841302 h 2133442"/>
                <a:gd name="connsiteX24" fmla="*/ 1474708 w 1474708"/>
                <a:gd name="connsiteY24" fmla="*/ 140759 h 2133442"/>
                <a:gd name="connsiteX25" fmla="*/ 1229610 w 1474708"/>
                <a:gd name="connsiteY25" fmla="*/ 1884648 h 2133442"/>
                <a:gd name="connsiteX26" fmla="*/ 1229610 w 1474708"/>
                <a:gd name="connsiteY26" fmla="*/ 1884649 h 2133442"/>
                <a:gd name="connsiteX27" fmla="*/ 1227807 w 1474708"/>
                <a:gd name="connsiteY27" fmla="*/ 1884565 h 2133442"/>
                <a:gd name="connsiteX28" fmla="*/ 1250843 w 1474708"/>
                <a:gd name="connsiteY28" fmla="*/ 1976959 h 2133442"/>
                <a:gd name="connsiteX29" fmla="*/ 1236591 w 1474708"/>
                <a:gd name="connsiteY29" fmla="*/ 2072319 h 2133442"/>
                <a:gd name="connsiteX0" fmla="*/ 1236116 w 1467798"/>
                <a:gd name="connsiteY0" fmla="*/ 1998656 h 2059779"/>
                <a:gd name="connsiteX1" fmla="*/ 1158609 w 1467798"/>
                <a:gd name="connsiteY1" fmla="*/ 2056008 h 2059779"/>
                <a:gd name="connsiteX2" fmla="*/ 1005898 w 1467798"/>
                <a:gd name="connsiteY2" fmla="*/ 1964249 h 2059779"/>
                <a:gd name="connsiteX3" fmla="*/ 989540 w 1467798"/>
                <a:gd name="connsiteY3" fmla="*/ 1898640 h 2059779"/>
                <a:gd name="connsiteX4" fmla="*/ 953663 w 1467798"/>
                <a:gd name="connsiteY4" fmla="*/ 1915686 h 2059779"/>
                <a:gd name="connsiteX5" fmla="*/ 800952 w 1467798"/>
                <a:gd name="connsiteY5" fmla="*/ 1823927 h 2059779"/>
                <a:gd name="connsiteX6" fmla="*/ 799175 w 1467798"/>
                <a:gd name="connsiteY6" fmla="*/ 1816802 h 2059779"/>
                <a:gd name="connsiteX7" fmla="*/ 795192 w 1467798"/>
                <a:gd name="connsiteY7" fmla="*/ 1818694 h 2059779"/>
                <a:gd name="connsiteX8" fmla="*/ 642481 w 1467798"/>
                <a:gd name="connsiteY8" fmla="*/ 1726935 h 2059779"/>
                <a:gd name="connsiteX9" fmla="*/ 633197 w 1467798"/>
                <a:gd name="connsiteY9" fmla="*/ 1689698 h 2059779"/>
                <a:gd name="connsiteX10" fmla="*/ 625623 w 1467798"/>
                <a:gd name="connsiteY10" fmla="*/ 1693296 h 2059779"/>
                <a:gd name="connsiteX11" fmla="*/ 472912 w 1467798"/>
                <a:gd name="connsiteY11" fmla="*/ 1601537 h 2059779"/>
                <a:gd name="connsiteX12" fmla="*/ 469371 w 1467798"/>
                <a:gd name="connsiteY12" fmla="*/ 1587337 h 2059779"/>
                <a:gd name="connsiteX13" fmla="*/ 438262 w 1467798"/>
                <a:gd name="connsiteY13" fmla="*/ 1585073 h 2059779"/>
                <a:gd name="connsiteX14" fmla="*/ 347285 w 1467798"/>
                <a:gd name="connsiteY14" fmla="*/ 1479636 h 2059779"/>
                <a:gd name="connsiteX15" fmla="*/ 346159 w 1467798"/>
                <a:gd name="connsiteY15" fmla="*/ 1470792 h 2059779"/>
                <a:gd name="connsiteX16" fmla="*/ 327201 w 1467798"/>
                <a:gd name="connsiteY16" fmla="*/ 1469744 h 2059779"/>
                <a:gd name="connsiteX17" fmla="*/ 234397 w 1467798"/>
                <a:gd name="connsiteY17" fmla="*/ 1365912 h 2059779"/>
                <a:gd name="connsiteX18" fmla="*/ 224047 w 1467798"/>
                <a:gd name="connsiteY18" fmla="*/ 1294542 h 2059779"/>
                <a:gd name="connsiteX19" fmla="*/ 209296 w 1467798"/>
                <a:gd name="connsiteY19" fmla="*/ 1290699 h 2059779"/>
                <a:gd name="connsiteX20" fmla="*/ 138929 w 1467798"/>
                <a:gd name="connsiteY20" fmla="*/ 1170523 h 2059779"/>
                <a:gd name="connsiteX21" fmla="*/ 144804 w 1467798"/>
                <a:gd name="connsiteY21" fmla="*/ 1065038 h 2059779"/>
                <a:gd name="connsiteX22" fmla="*/ 122209 w 1467798"/>
                <a:gd name="connsiteY22" fmla="*/ 988028 h 2059779"/>
                <a:gd name="connsiteX23" fmla="*/ 96902 w 1467798"/>
                <a:gd name="connsiteY23" fmla="*/ 767639 h 2059779"/>
                <a:gd name="connsiteX24" fmla="*/ 1467799 w 1467798"/>
                <a:gd name="connsiteY24" fmla="*/ 147715 h 2059779"/>
                <a:gd name="connsiteX25" fmla="*/ 1229135 w 1467798"/>
                <a:gd name="connsiteY25" fmla="*/ 1810985 h 2059779"/>
                <a:gd name="connsiteX26" fmla="*/ 1229135 w 1467798"/>
                <a:gd name="connsiteY26" fmla="*/ 1810986 h 2059779"/>
                <a:gd name="connsiteX27" fmla="*/ 1227332 w 1467798"/>
                <a:gd name="connsiteY27" fmla="*/ 1810902 h 2059779"/>
                <a:gd name="connsiteX28" fmla="*/ 1250368 w 1467798"/>
                <a:gd name="connsiteY28" fmla="*/ 1903296 h 2059779"/>
                <a:gd name="connsiteX29" fmla="*/ 1236116 w 1467798"/>
                <a:gd name="connsiteY29" fmla="*/ 1998656 h 2059779"/>
                <a:gd name="connsiteX0" fmla="*/ 1236114 w 1467798"/>
                <a:gd name="connsiteY0" fmla="*/ 2046472 h 2107595"/>
                <a:gd name="connsiteX1" fmla="*/ 1158607 w 1467798"/>
                <a:gd name="connsiteY1" fmla="*/ 2103824 h 2107595"/>
                <a:gd name="connsiteX2" fmla="*/ 1005896 w 1467798"/>
                <a:gd name="connsiteY2" fmla="*/ 2012065 h 2107595"/>
                <a:gd name="connsiteX3" fmla="*/ 989538 w 1467798"/>
                <a:gd name="connsiteY3" fmla="*/ 1946456 h 2107595"/>
                <a:gd name="connsiteX4" fmla="*/ 953661 w 1467798"/>
                <a:gd name="connsiteY4" fmla="*/ 1963502 h 2107595"/>
                <a:gd name="connsiteX5" fmla="*/ 800950 w 1467798"/>
                <a:gd name="connsiteY5" fmla="*/ 1871743 h 2107595"/>
                <a:gd name="connsiteX6" fmla="*/ 799173 w 1467798"/>
                <a:gd name="connsiteY6" fmla="*/ 1864618 h 2107595"/>
                <a:gd name="connsiteX7" fmla="*/ 795190 w 1467798"/>
                <a:gd name="connsiteY7" fmla="*/ 1866510 h 2107595"/>
                <a:gd name="connsiteX8" fmla="*/ 642479 w 1467798"/>
                <a:gd name="connsiteY8" fmla="*/ 1774751 h 2107595"/>
                <a:gd name="connsiteX9" fmla="*/ 633195 w 1467798"/>
                <a:gd name="connsiteY9" fmla="*/ 1737514 h 2107595"/>
                <a:gd name="connsiteX10" fmla="*/ 625621 w 1467798"/>
                <a:gd name="connsiteY10" fmla="*/ 1741112 h 2107595"/>
                <a:gd name="connsiteX11" fmla="*/ 472910 w 1467798"/>
                <a:gd name="connsiteY11" fmla="*/ 1649353 h 2107595"/>
                <a:gd name="connsiteX12" fmla="*/ 469369 w 1467798"/>
                <a:gd name="connsiteY12" fmla="*/ 1635153 h 2107595"/>
                <a:gd name="connsiteX13" fmla="*/ 438260 w 1467798"/>
                <a:gd name="connsiteY13" fmla="*/ 1632889 h 2107595"/>
                <a:gd name="connsiteX14" fmla="*/ 347283 w 1467798"/>
                <a:gd name="connsiteY14" fmla="*/ 1527452 h 2107595"/>
                <a:gd name="connsiteX15" fmla="*/ 346157 w 1467798"/>
                <a:gd name="connsiteY15" fmla="*/ 1518608 h 2107595"/>
                <a:gd name="connsiteX16" fmla="*/ 327199 w 1467798"/>
                <a:gd name="connsiteY16" fmla="*/ 1517560 h 2107595"/>
                <a:gd name="connsiteX17" fmla="*/ 234395 w 1467798"/>
                <a:gd name="connsiteY17" fmla="*/ 1413728 h 2107595"/>
                <a:gd name="connsiteX18" fmla="*/ 224045 w 1467798"/>
                <a:gd name="connsiteY18" fmla="*/ 1342358 h 2107595"/>
                <a:gd name="connsiteX19" fmla="*/ 209294 w 1467798"/>
                <a:gd name="connsiteY19" fmla="*/ 1338515 h 2107595"/>
                <a:gd name="connsiteX20" fmla="*/ 138927 w 1467798"/>
                <a:gd name="connsiteY20" fmla="*/ 1218339 h 2107595"/>
                <a:gd name="connsiteX21" fmla="*/ 144802 w 1467798"/>
                <a:gd name="connsiteY21" fmla="*/ 1112854 h 2107595"/>
                <a:gd name="connsiteX22" fmla="*/ 122207 w 1467798"/>
                <a:gd name="connsiteY22" fmla="*/ 1035844 h 2107595"/>
                <a:gd name="connsiteX23" fmla="*/ 96900 w 1467798"/>
                <a:gd name="connsiteY23" fmla="*/ 815455 h 2107595"/>
                <a:gd name="connsiteX24" fmla="*/ 1467797 w 1467798"/>
                <a:gd name="connsiteY24" fmla="*/ 195531 h 2107595"/>
                <a:gd name="connsiteX25" fmla="*/ 1229133 w 1467798"/>
                <a:gd name="connsiteY25" fmla="*/ 1858801 h 2107595"/>
                <a:gd name="connsiteX26" fmla="*/ 1229133 w 1467798"/>
                <a:gd name="connsiteY26" fmla="*/ 1858802 h 2107595"/>
                <a:gd name="connsiteX27" fmla="*/ 1227330 w 1467798"/>
                <a:gd name="connsiteY27" fmla="*/ 1858718 h 2107595"/>
                <a:gd name="connsiteX28" fmla="*/ 1250366 w 1467798"/>
                <a:gd name="connsiteY28" fmla="*/ 1951112 h 2107595"/>
                <a:gd name="connsiteX29" fmla="*/ 1236114 w 1467798"/>
                <a:gd name="connsiteY29" fmla="*/ 2046472 h 2107595"/>
                <a:gd name="connsiteX0" fmla="*/ 1240000 w 1524189"/>
                <a:gd name="connsiteY0" fmla="*/ 2032285 h 2093408"/>
                <a:gd name="connsiteX1" fmla="*/ 1162493 w 1524189"/>
                <a:gd name="connsiteY1" fmla="*/ 2089637 h 2093408"/>
                <a:gd name="connsiteX2" fmla="*/ 1009782 w 1524189"/>
                <a:gd name="connsiteY2" fmla="*/ 1997878 h 2093408"/>
                <a:gd name="connsiteX3" fmla="*/ 993424 w 1524189"/>
                <a:gd name="connsiteY3" fmla="*/ 1932269 h 2093408"/>
                <a:gd name="connsiteX4" fmla="*/ 957547 w 1524189"/>
                <a:gd name="connsiteY4" fmla="*/ 1949315 h 2093408"/>
                <a:gd name="connsiteX5" fmla="*/ 804836 w 1524189"/>
                <a:gd name="connsiteY5" fmla="*/ 1857556 h 2093408"/>
                <a:gd name="connsiteX6" fmla="*/ 803059 w 1524189"/>
                <a:gd name="connsiteY6" fmla="*/ 1850431 h 2093408"/>
                <a:gd name="connsiteX7" fmla="*/ 799076 w 1524189"/>
                <a:gd name="connsiteY7" fmla="*/ 1852323 h 2093408"/>
                <a:gd name="connsiteX8" fmla="*/ 646365 w 1524189"/>
                <a:gd name="connsiteY8" fmla="*/ 1760564 h 2093408"/>
                <a:gd name="connsiteX9" fmla="*/ 637081 w 1524189"/>
                <a:gd name="connsiteY9" fmla="*/ 1723327 h 2093408"/>
                <a:gd name="connsiteX10" fmla="*/ 629507 w 1524189"/>
                <a:gd name="connsiteY10" fmla="*/ 1726925 h 2093408"/>
                <a:gd name="connsiteX11" fmla="*/ 476796 w 1524189"/>
                <a:gd name="connsiteY11" fmla="*/ 1635166 h 2093408"/>
                <a:gd name="connsiteX12" fmla="*/ 473255 w 1524189"/>
                <a:gd name="connsiteY12" fmla="*/ 1620966 h 2093408"/>
                <a:gd name="connsiteX13" fmla="*/ 442146 w 1524189"/>
                <a:gd name="connsiteY13" fmla="*/ 1618702 h 2093408"/>
                <a:gd name="connsiteX14" fmla="*/ 351169 w 1524189"/>
                <a:gd name="connsiteY14" fmla="*/ 1513265 h 2093408"/>
                <a:gd name="connsiteX15" fmla="*/ 350043 w 1524189"/>
                <a:gd name="connsiteY15" fmla="*/ 1504421 h 2093408"/>
                <a:gd name="connsiteX16" fmla="*/ 331085 w 1524189"/>
                <a:gd name="connsiteY16" fmla="*/ 1503373 h 2093408"/>
                <a:gd name="connsiteX17" fmla="*/ 238281 w 1524189"/>
                <a:gd name="connsiteY17" fmla="*/ 1399541 h 2093408"/>
                <a:gd name="connsiteX18" fmla="*/ 227931 w 1524189"/>
                <a:gd name="connsiteY18" fmla="*/ 1328171 h 2093408"/>
                <a:gd name="connsiteX19" fmla="*/ 213180 w 1524189"/>
                <a:gd name="connsiteY19" fmla="*/ 1324328 h 2093408"/>
                <a:gd name="connsiteX20" fmla="*/ 142813 w 1524189"/>
                <a:gd name="connsiteY20" fmla="*/ 1204152 h 2093408"/>
                <a:gd name="connsiteX21" fmla="*/ 148688 w 1524189"/>
                <a:gd name="connsiteY21" fmla="*/ 1098667 h 2093408"/>
                <a:gd name="connsiteX22" fmla="*/ 126093 w 1524189"/>
                <a:gd name="connsiteY22" fmla="*/ 1021657 h 2093408"/>
                <a:gd name="connsiteX23" fmla="*/ 100786 w 1524189"/>
                <a:gd name="connsiteY23" fmla="*/ 801268 h 2093408"/>
                <a:gd name="connsiteX24" fmla="*/ 1524188 w 1524189"/>
                <a:gd name="connsiteY24" fmla="*/ 197200 h 2093408"/>
                <a:gd name="connsiteX25" fmla="*/ 1233019 w 1524189"/>
                <a:gd name="connsiteY25" fmla="*/ 1844614 h 2093408"/>
                <a:gd name="connsiteX26" fmla="*/ 1233019 w 1524189"/>
                <a:gd name="connsiteY26" fmla="*/ 1844615 h 2093408"/>
                <a:gd name="connsiteX27" fmla="*/ 1231216 w 1524189"/>
                <a:gd name="connsiteY27" fmla="*/ 1844531 h 2093408"/>
                <a:gd name="connsiteX28" fmla="*/ 1254252 w 1524189"/>
                <a:gd name="connsiteY28" fmla="*/ 1936925 h 2093408"/>
                <a:gd name="connsiteX29" fmla="*/ 1240000 w 1524189"/>
                <a:gd name="connsiteY29" fmla="*/ 2032285 h 2093408"/>
                <a:gd name="connsiteX0" fmla="*/ 1241163 w 1541064"/>
                <a:gd name="connsiteY0" fmla="*/ 2007582 h 2068705"/>
                <a:gd name="connsiteX1" fmla="*/ 1163656 w 1541064"/>
                <a:gd name="connsiteY1" fmla="*/ 2064934 h 2068705"/>
                <a:gd name="connsiteX2" fmla="*/ 1010945 w 1541064"/>
                <a:gd name="connsiteY2" fmla="*/ 1973175 h 2068705"/>
                <a:gd name="connsiteX3" fmla="*/ 994587 w 1541064"/>
                <a:gd name="connsiteY3" fmla="*/ 1907566 h 2068705"/>
                <a:gd name="connsiteX4" fmla="*/ 958710 w 1541064"/>
                <a:gd name="connsiteY4" fmla="*/ 1924612 h 2068705"/>
                <a:gd name="connsiteX5" fmla="*/ 805999 w 1541064"/>
                <a:gd name="connsiteY5" fmla="*/ 1832853 h 2068705"/>
                <a:gd name="connsiteX6" fmla="*/ 804222 w 1541064"/>
                <a:gd name="connsiteY6" fmla="*/ 1825728 h 2068705"/>
                <a:gd name="connsiteX7" fmla="*/ 800239 w 1541064"/>
                <a:gd name="connsiteY7" fmla="*/ 1827620 h 2068705"/>
                <a:gd name="connsiteX8" fmla="*/ 647528 w 1541064"/>
                <a:gd name="connsiteY8" fmla="*/ 1735861 h 2068705"/>
                <a:gd name="connsiteX9" fmla="*/ 638244 w 1541064"/>
                <a:gd name="connsiteY9" fmla="*/ 1698624 h 2068705"/>
                <a:gd name="connsiteX10" fmla="*/ 630670 w 1541064"/>
                <a:gd name="connsiteY10" fmla="*/ 1702222 h 2068705"/>
                <a:gd name="connsiteX11" fmla="*/ 477959 w 1541064"/>
                <a:gd name="connsiteY11" fmla="*/ 1610463 h 2068705"/>
                <a:gd name="connsiteX12" fmla="*/ 474418 w 1541064"/>
                <a:gd name="connsiteY12" fmla="*/ 1596263 h 2068705"/>
                <a:gd name="connsiteX13" fmla="*/ 443309 w 1541064"/>
                <a:gd name="connsiteY13" fmla="*/ 1593999 h 2068705"/>
                <a:gd name="connsiteX14" fmla="*/ 352332 w 1541064"/>
                <a:gd name="connsiteY14" fmla="*/ 1488562 h 2068705"/>
                <a:gd name="connsiteX15" fmla="*/ 351206 w 1541064"/>
                <a:gd name="connsiteY15" fmla="*/ 1479718 h 2068705"/>
                <a:gd name="connsiteX16" fmla="*/ 332248 w 1541064"/>
                <a:gd name="connsiteY16" fmla="*/ 1478670 h 2068705"/>
                <a:gd name="connsiteX17" fmla="*/ 239444 w 1541064"/>
                <a:gd name="connsiteY17" fmla="*/ 1374838 h 2068705"/>
                <a:gd name="connsiteX18" fmla="*/ 229094 w 1541064"/>
                <a:gd name="connsiteY18" fmla="*/ 1303468 h 2068705"/>
                <a:gd name="connsiteX19" fmla="*/ 214343 w 1541064"/>
                <a:gd name="connsiteY19" fmla="*/ 1299625 h 2068705"/>
                <a:gd name="connsiteX20" fmla="*/ 143976 w 1541064"/>
                <a:gd name="connsiteY20" fmla="*/ 1179449 h 2068705"/>
                <a:gd name="connsiteX21" fmla="*/ 149851 w 1541064"/>
                <a:gd name="connsiteY21" fmla="*/ 1073964 h 2068705"/>
                <a:gd name="connsiteX22" fmla="*/ 127256 w 1541064"/>
                <a:gd name="connsiteY22" fmla="*/ 996954 h 2068705"/>
                <a:gd name="connsiteX23" fmla="*/ 101949 w 1541064"/>
                <a:gd name="connsiteY23" fmla="*/ 776565 h 2068705"/>
                <a:gd name="connsiteX24" fmla="*/ 1541064 w 1541064"/>
                <a:gd name="connsiteY24" fmla="*/ 200178 h 2068705"/>
                <a:gd name="connsiteX25" fmla="*/ 1234182 w 1541064"/>
                <a:gd name="connsiteY25" fmla="*/ 1819911 h 2068705"/>
                <a:gd name="connsiteX26" fmla="*/ 1234182 w 1541064"/>
                <a:gd name="connsiteY26" fmla="*/ 1819912 h 2068705"/>
                <a:gd name="connsiteX27" fmla="*/ 1232379 w 1541064"/>
                <a:gd name="connsiteY27" fmla="*/ 1819828 h 2068705"/>
                <a:gd name="connsiteX28" fmla="*/ 1255415 w 1541064"/>
                <a:gd name="connsiteY28" fmla="*/ 1912222 h 2068705"/>
                <a:gd name="connsiteX29" fmla="*/ 1241163 w 1541064"/>
                <a:gd name="connsiteY29" fmla="*/ 2007582 h 2068705"/>
                <a:gd name="connsiteX0" fmla="*/ 1241163 w 1541064"/>
                <a:gd name="connsiteY0" fmla="*/ 2053583 h 2114706"/>
                <a:gd name="connsiteX1" fmla="*/ 1163656 w 1541064"/>
                <a:gd name="connsiteY1" fmla="*/ 2110935 h 2114706"/>
                <a:gd name="connsiteX2" fmla="*/ 1010945 w 1541064"/>
                <a:gd name="connsiteY2" fmla="*/ 2019176 h 2114706"/>
                <a:gd name="connsiteX3" fmla="*/ 994587 w 1541064"/>
                <a:gd name="connsiteY3" fmla="*/ 1953567 h 2114706"/>
                <a:gd name="connsiteX4" fmla="*/ 958710 w 1541064"/>
                <a:gd name="connsiteY4" fmla="*/ 1970613 h 2114706"/>
                <a:gd name="connsiteX5" fmla="*/ 805999 w 1541064"/>
                <a:gd name="connsiteY5" fmla="*/ 1878854 h 2114706"/>
                <a:gd name="connsiteX6" fmla="*/ 804222 w 1541064"/>
                <a:gd name="connsiteY6" fmla="*/ 1871729 h 2114706"/>
                <a:gd name="connsiteX7" fmla="*/ 800239 w 1541064"/>
                <a:gd name="connsiteY7" fmla="*/ 1873621 h 2114706"/>
                <a:gd name="connsiteX8" fmla="*/ 647528 w 1541064"/>
                <a:gd name="connsiteY8" fmla="*/ 1781862 h 2114706"/>
                <a:gd name="connsiteX9" fmla="*/ 638244 w 1541064"/>
                <a:gd name="connsiteY9" fmla="*/ 1744625 h 2114706"/>
                <a:gd name="connsiteX10" fmla="*/ 630670 w 1541064"/>
                <a:gd name="connsiteY10" fmla="*/ 1748223 h 2114706"/>
                <a:gd name="connsiteX11" fmla="*/ 477959 w 1541064"/>
                <a:gd name="connsiteY11" fmla="*/ 1656464 h 2114706"/>
                <a:gd name="connsiteX12" fmla="*/ 474418 w 1541064"/>
                <a:gd name="connsiteY12" fmla="*/ 1642264 h 2114706"/>
                <a:gd name="connsiteX13" fmla="*/ 443309 w 1541064"/>
                <a:gd name="connsiteY13" fmla="*/ 1640000 h 2114706"/>
                <a:gd name="connsiteX14" fmla="*/ 352332 w 1541064"/>
                <a:gd name="connsiteY14" fmla="*/ 1534563 h 2114706"/>
                <a:gd name="connsiteX15" fmla="*/ 351206 w 1541064"/>
                <a:gd name="connsiteY15" fmla="*/ 1525719 h 2114706"/>
                <a:gd name="connsiteX16" fmla="*/ 332248 w 1541064"/>
                <a:gd name="connsiteY16" fmla="*/ 1524671 h 2114706"/>
                <a:gd name="connsiteX17" fmla="*/ 239444 w 1541064"/>
                <a:gd name="connsiteY17" fmla="*/ 1420839 h 2114706"/>
                <a:gd name="connsiteX18" fmla="*/ 229094 w 1541064"/>
                <a:gd name="connsiteY18" fmla="*/ 1349469 h 2114706"/>
                <a:gd name="connsiteX19" fmla="*/ 214343 w 1541064"/>
                <a:gd name="connsiteY19" fmla="*/ 1345626 h 2114706"/>
                <a:gd name="connsiteX20" fmla="*/ 143976 w 1541064"/>
                <a:gd name="connsiteY20" fmla="*/ 1225450 h 2114706"/>
                <a:gd name="connsiteX21" fmla="*/ 149851 w 1541064"/>
                <a:gd name="connsiteY21" fmla="*/ 1119965 h 2114706"/>
                <a:gd name="connsiteX22" fmla="*/ 127256 w 1541064"/>
                <a:gd name="connsiteY22" fmla="*/ 1042955 h 2114706"/>
                <a:gd name="connsiteX23" fmla="*/ 101949 w 1541064"/>
                <a:gd name="connsiteY23" fmla="*/ 822566 h 2114706"/>
                <a:gd name="connsiteX24" fmla="*/ 1541064 w 1541064"/>
                <a:gd name="connsiteY24" fmla="*/ 246179 h 2114706"/>
                <a:gd name="connsiteX25" fmla="*/ 1234182 w 1541064"/>
                <a:gd name="connsiteY25" fmla="*/ 1865912 h 2114706"/>
                <a:gd name="connsiteX26" fmla="*/ 1234182 w 1541064"/>
                <a:gd name="connsiteY26" fmla="*/ 1865913 h 2114706"/>
                <a:gd name="connsiteX27" fmla="*/ 1232379 w 1541064"/>
                <a:gd name="connsiteY27" fmla="*/ 1865829 h 2114706"/>
                <a:gd name="connsiteX28" fmla="*/ 1255415 w 1541064"/>
                <a:gd name="connsiteY28" fmla="*/ 1958223 h 2114706"/>
                <a:gd name="connsiteX29" fmla="*/ 1241163 w 1541064"/>
                <a:gd name="connsiteY29" fmla="*/ 2053583 h 2114706"/>
                <a:gd name="connsiteX0" fmla="*/ 1331949 w 1631850"/>
                <a:gd name="connsiteY0" fmla="*/ 2045098 h 2106221"/>
                <a:gd name="connsiteX1" fmla="*/ 1254442 w 1631850"/>
                <a:gd name="connsiteY1" fmla="*/ 2102450 h 2106221"/>
                <a:gd name="connsiteX2" fmla="*/ 1101731 w 1631850"/>
                <a:gd name="connsiteY2" fmla="*/ 2010691 h 2106221"/>
                <a:gd name="connsiteX3" fmla="*/ 1085373 w 1631850"/>
                <a:gd name="connsiteY3" fmla="*/ 1945082 h 2106221"/>
                <a:gd name="connsiteX4" fmla="*/ 1049496 w 1631850"/>
                <a:gd name="connsiteY4" fmla="*/ 1962128 h 2106221"/>
                <a:gd name="connsiteX5" fmla="*/ 896785 w 1631850"/>
                <a:gd name="connsiteY5" fmla="*/ 1870369 h 2106221"/>
                <a:gd name="connsiteX6" fmla="*/ 895008 w 1631850"/>
                <a:gd name="connsiteY6" fmla="*/ 1863244 h 2106221"/>
                <a:gd name="connsiteX7" fmla="*/ 891025 w 1631850"/>
                <a:gd name="connsiteY7" fmla="*/ 1865136 h 2106221"/>
                <a:gd name="connsiteX8" fmla="*/ 738314 w 1631850"/>
                <a:gd name="connsiteY8" fmla="*/ 1773377 h 2106221"/>
                <a:gd name="connsiteX9" fmla="*/ 729030 w 1631850"/>
                <a:gd name="connsiteY9" fmla="*/ 1736140 h 2106221"/>
                <a:gd name="connsiteX10" fmla="*/ 721456 w 1631850"/>
                <a:gd name="connsiteY10" fmla="*/ 1739738 h 2106221"/>
                <a:gd name="connsiteX11" fmla="*/ 568745 w 1631850"/>
                <a:gd name="connsiteY11" fmla="*/ 1647979 h 2106221"/>
                <a:gd name="connsiteX12" fmla="*/ 565204 w 1631850"/>
                <a:gd name="connsiteY12" fmla="*/ 1633779 h 2106221"/>
                <a:gd name="connsiteX13" fmla="*/ 534095 w 1631850"/>
                <a:gd name="connsiteY13" fmla="*/ 1631515 h 2106221"/>
                <a:gd name="connsiteX14" fmla="*/ 443118 w 1631850"/>
                <a:gd name="connsiteY14" fmla="*/ 1526078 h 2106221"/>
                <a:gd name="connsiteX15" fmla="*/ 441992 w 1631850"/>
                <a:gd name="connsiteY15" fmla="*/ 1517234 h 2106221"/>
                <a:gd name="connsiteX16" fmla="*/ 423034 w 1631850"/>
                <a:gd name="connsiteY16" fmla="*/ 1516186 h 2106221"/>
                <a:gd name="connsiteX17" fmla="*/ 330230 w 1631850"/>
                <a:gd name="connsiteY17" fmla="*/ 1412354 h 2106221"/>
                <a:gd name="connsiteX18" fmla="*/ 319880 w 1631850"/>
                <a:gd name="connsiteY18" fmla="*/ 1340984 h 2106221"/>
                <a:gd name="connsiteX19" fmla="*/ 305129 w 1631850"/>
                <a:gd name="connsiteY19" fmla="*/ 1337141 h 2106221"/>
                <a:gd name="connsiteX20" fmla="*/ 234762 w 1631850"/>
                <a:gd name="connsiteY20" fmla="*/ 1216965 h 2106221"/>
                <a:gd name="connsiteX21" fmla="*/ 240637 w 1631850"/>
                <a:gd name="connsiteY21" fmla="*/ 1111480 h 2106221"/>
                <a:gd name="connsiteX22" fmla="*/ 218042 w 1631850"/>
                <a:gd name="connsiteY22" fmla="*/ 1034470 h 2106221"/>
                <a:gd name="connsiteX23" fmla="*/ 80216 w 1631850"/>
                <a:gd name="connsiteY23" fmla="*/ 876425 h 2106221"/>
                <a:gd name="connsiteX24" fmla="*/ 1631850 w 1631850"/>
                <a:gd name="connsiteY24" fmla="*/ 237694 h 2106221"/>
                <a:gd name="connsiteX25" fmla="*/ 1324968 w 1631850"/>
                <a:gd name="connsiteY25" fmla="*/ 1857427 h 2106221"/>
                <a:gd name="connsiteX26" fmla="*/ 1324968 w 1631850"/>
                <a:gd name="connsiteY26" fmla="*/ 1857428 h 2106221"/>
                <a:gd name="connsiteX27" fmla="*/ 1323165 w 1631850"/>
                <a:gd name="connsiteY27" fmla="*/ 1857344 h 2106221"/>
                <a:gd name="connsiteX28" fmla="*/ 1346201 w 1631850"/>
                <a:gd name="connsiteY28" fmla="*/ 1949738 h 2106221"/>
                <a:gd name="connsiteX29" fmla="*/ 1331949 w 1631850"/>
                <a:gd name="connsiteY29" fmla="*/ 2045098 h 2106221"/>
                <a:gd name="connsiteX0" fmla="*/ 1295869 w 1595770"/>
                <a:gd name="connsiteY0" fmla="*/ 2055576 h 2116699"/>
                <a:gd name="connsiteX1" fmla="*/ 1218362 w 1595770"/>
                <a:gd name="connsiteY1" fmla="*/ 2112928 h 2116699"/>
                <a:gd name="connsiteX2" fmla="*/ 1065651 w 1595770"/>
                <a:gd name="connsiteY2" fmla="*/ 2021169 h 2116699"/>
                <a:gd name="connsiteX3" fmla="*/ 1049293 w 1595770"/>
                <a:gd name="connsiteY3" fmla="*/ 1955560 h 2116699"/>
                <a:gd name="connsiteX4" fmla="*/ 1013416 w 1595770"/>
                <a:gd name="connsiteY4" fmla="*/ 1972606 h 2116699"/>
                <a:gd name="connsiteX5" fmla="*/ 860705 w 1595770"/>
                <a:gd name="connsiteY5" fmla="*/ 1880847 h 2116699"/>
                <a:gd name="connsiteX6" fmla="*/ 858928 w 1595770"/>
                <a:gd name="connsiteY6" fmla="*/ 1873722 h 2116699"/>
                <a:gd name="connsiteX7" fmla="*/ 854945 w 1595770"/>
                <a:gd name="connsiteY7" fmla="*/ 1875614 h 2116699"/>
                <a:gd name="connsiteX8" fmla="*/ 702234 w 1595770"/>
                <a:gd name="connsiteY8" fmla="*/ 1783855 h 2116699"/>
                <a:gd name="connsiteX9" fmla="*/ 692950 w 1595770"/>
                <a:gd name="connsiteY9" fmla="*/ 1746618 h 2116699"/>
                <a:gd name="connsiteX10" fmla="*/ 685376 w 1595770"/>
                <a:gd name="connsiteY10" fmla="*/ 1750216 h 2116699"/>
                <a:gd name="connsiteX11" fmla="*/ 532665 w 1595770"/>
                <a:gd name="connsiteY11" fmla="*/ 1658457 h 2116699"/>
                <a:gd name="connsiteX12" fmla="*/ 529124 w 1595770"/>
                <a:gd name="connsiteY12" fmla="*/ 1644257 h 2116699"/>
                <a:gd name="connsiteX13" fmla="*/ 498015 w 1595770"/>
                <a:gd name="connsiteY13" fmla="*/ 1641993 h 2116699"/>
                <a:gd name="connsiteX14" fmla="*/ 407038 w 1595770"/>
                <a:gd name="connsiteY14" fmla="*/ 1536556 h 2116699"/>
                <a:gd name="connsiteX15" fmla="*/ 405912 w 1595770"/>
                <a:gd name="connsiteY15" fmla="*/ 1527712 h 2116699"/>
                <a:gd name="connsiteX16" fmla="*/ 386954 w 1595770"/>
                <a:gd name="connsiteY16" fmla="*/ 1526664 h 2116699"/>
                <a:gd name="connsiteX17" fmla="*/ 294150 w 1595770"/>
                <a:gd name="connsiteY17" fmla="*/ 1422832 h 2116699"/>
                <a:gd name="connsiteX18" fmla="*/ 283800 w 1595770"/>
                <a:gd name="connsiteY18" fmla="*/ 1351462 h 2116699"/>
                <a:gd name="connsiteX19" fmla="*/ 269049 w 1595770"/>
                <a:gd name="connsiteY19" fmla="*/ 1347619 h 2116699"/>
                <a:gd name="connsiteX20" fmla="*/ 198682 w 1595770"/>
                <a:gd name="connsiteY20" fmla="*/ 1227443 h 2116699"/>
                <a:gd name="connsiteX21" fmla="*/ 204557 w 1595770"/>
                <a:gd name="connsiteY21" fmla="*/ 1121958 h 2116699"/>
                <a:gd name="connsiteX22" fmla="*/ 181962 w 1595770"/>
                <a:gd name="connsiteY22" fmla="*/ 1044948 h 2116699"/>
                <a:gd name="connsiteX23" fmla="*/ 44136 w 1595770"/>
                <a:gd name="connsiteY23" fmla="*/ 886903 h 2116699"/>
                <a:gd name="connsiteX24" fmla="*/ 1595770 w 1595770"/>
                <a:gd name="connsiteY24" fmla="*/ 248172 h 2116699"/>
                <a:gd name="connsiteX25" fmla="*/ 1288888 w 1595770"/>
                <a:gd name="connsiteY25" fmla="*/ 1867905 h 2116699"/>
                <a:gd name="connsiteX26" fmla="*/ 1288888 w 1595770"/>
                <a:gd name="connsiteY26" fmla="*/ 1867906 h 2116699"/>
                <a:gd name="connsiteX27" fmla="*/ 1287085 w 1595770"/>
                <a:gd name="connsiteY27" fmla="*/ 1867822 h 2116699"/>
                <a:gd name="connsiteX28" fmla="*/ 1310121 w 1595770"/>
                <a:gd name="connsiteY28" fmla="*/ 1960216 h 2116699"/>
                <a:gd name="connsiteX29" fmla="*/ 1295869 w 1595770"/>
                <a:gd name="connsiteY29" fmla="*/ 2055576 h 2116699"/>
                <a:gd name="connsiteX0" fmla="*/ 1267306 w 1567207"/>
                <a:gd name="connsiteY0" fmla="*/ 2061406 h 2122529"/>
                <a:gd name="connsiteX1" fmla="*/ 1189799 w 1567207"/>
                <a:gd name="connsiteY1" fmla="*/ 2118758 h 2122529"/>
                <a:gd name="connsiteX2" fmla="*/ 1037088 w 1567207"/>
                <a:gd name="connsiteY2" fmla="*/ 2026999 h 2122529"/>
                <a:gd name="connsiteX3" fmla="*/ 1020730 w 1567207"/>
                <a:gd name="connsiteY3" fmla="*/ 1961390 h 2122529"/>
                <a:gd name="connsiteX4" fmla="*/ 984853 w 1567207"/>
                <a:gd name="connsiteY4" fmla="*/ 1978436 h 2122529"/>
                <a:gd name="connsiteX5" fmla="*/ 832142 w 1567207"/>
                <a:gd name="connsiteY5" fmla="*/ 1886677 h 2122529"/>
                <a:gd name="connsiteX6" fmla="*/ 830365 w 1567207"/>
                <a:gd name="connsiteY6" fmla="*/ 1879552 h 2122529"/>
                <a:gd name="connsiteX7" fmla="*/ 826382 w 1567207"/>
                <a:gd name="connsiteY7" fmla="*/ 1881444 h 2122529"/>
                <a:gd name="connsiteX8" fmla="*/ 673671 w 1567207"/>
                <a:gd name="connsiteY8" fmla="*/ 1789685 h 2122529"/>
                <a:gd name="connsiteX9" fmla="*/ 664387 w 1567207"/>
                <a:gd name="connsiteY9" fmla="*/ 1752448 h 2122529"/>
                <a:gd name="connsiteX10" fmla="*/ 656813 w 1567207"/>
                <a:gd name="connsiteY10" fmla="*/ 1756046 h 2122529"/>
                <a:gd name="connsiteX11" fmla="*/ 504102 w 1567207"/>
                <a:gd name="connsiteY11" fmla="*/ 1664287 h 2122529"/>
                <a:gd name="connsiteX12" fmla="*/ 500561 w 1567207"/>
                <a:gd name="connsiteY12" fmla="*/ 1650087 h 2122529"/>
                <a:gd name="connsiteX13" fmla="*/ 469452 w 1567207"/>
                <a:gd name="connsiteY13" fmla="*/ 1647823 h 2122529"/>
                <a:gd name="connsiteX14" fmla="*/ 378475 w 1567207"/>
                <a:gd name="connsiteY14" fmla="*/ 1542386 h 2122529"/>
                <a:gd name="connsiteX15" fmla="*/ 377349 w 1567207"/>
                <a:gd name="connsiteY15" fmla="*/ 1533542 h 2122529"/>
                <a:gd name="connsiteX16" fmla="*/ 358391 w 1567207"/>
                <a:gd name="connsiteY16" fmla="*/ 1532494 h 2122529"/>
                <a:gd name="connsiteX17" fmla="*/ 265587 w 1567207"/>
                <a:gd name="connsiteY17" fmla="*/ 1428662 h 2122529"/>
                <a:gd name="connsiteX18" fmla="*/ 255237 w 1567207"/>
                <a:gd name="connsiteY18" fmla="*/ 1357292 h 2122529"/>
                <a:gd name="connsiteX19" fmla="*/ 240486 w 1567207"/>
                <a:gd name="connsiteY19" fmla="*/ 1353449 h 2122529"/>
                <a:gd name="connsiteX20" fmla="*/ 170119 w 1567207"/>
                <a:gd name="connsiteY20" fmla="*/ 1233273 h 2122529"/>
                <a:gd name="connsiteX21" fmla="*/ 175994 w 1567207"/>
                <a:gd name="connsiteY21" fmla="*/ 1127788 h 2122529"/>
                <a:gd name="connsiteX22" fmla="*/ 153399 w 1567207"/>
                <a:gd name="connsiteY22" fmla="*/ 1050778 h 2122529"/>
                <a:gd name="connsiteX23" fmla="*/ 15573 w 1567207"/>
                <a:gd name="connsiteY23" fmla="*/ 892733 h 2122529"/>
                <a:gd name="connsiteX24" fmla="*/ 1567207 w 1567207"/>
                <a:gd name="connsiteY24" fmla="*/ 254002 h 2122529"/>
                <a:gd name="connsiteX25" fmla="*/ 1260325 w 1567207"/>
                <a:gd name="connsiteY25" fmla="*/ 1873735 h 2122529"/>
                <a:gd name="connsiteX26" fmla="*/ 1260325 w 1567207"/>
                <a:gd name="connsiteY26" fmla="*/ 1873736 h 2122529"/>
                <a:gd name="connsiteX27" fmla="*/ 1258522 w 1567207"/>
                <a:gd name="connsiteY27" fmla="*/ 1873652 h 2122529"/>
                <a:gd name="connsiteX28" fmla="*/ 1281558 w 1567207"/>
                <a:gd name="connsiteY28" fmla="*/ 1966046 h 2122529"/>
                <a:gd name="connsiteX29" fmla="*/ 1267306 w 1567207"/>
                <a:gd name="connsiteY29" fmla="*/ 2061406 h 2122529"/>
                <a:gd name="connsiteX0" fmla="*/ 1281088 w 1580989"/>
                <a:gd name="connsiteY0" fmla="*/ 2076068 h 2137191"/>
                <a:gd name="connsiteX1" fmla="*/ 1203581 w 1580989"/>
                <a:gd name="connsiteY1" fmla="*/ 2133420 h 2137191"/>
                <a:gd name="connsiteX2" fmla="*/ 1050870 w 1580989"/>
                <a:gd name="connsiteY2" fmla="*/ 2041661 h 2137191"/>
                <a:gd name="connsiteX3" fmla="*/ 1034512 w 1580989"/>
                <a:gd name="connsiteY3" fmla="*/ 1976052 h 2137191"/>
                <a:gd name="connsiteX4" fmla="*/ 998635 w 1580989"/>
                <a:gd name="connsiteY4" fmla="*/ 1993098 h 2137191"/>
                <a:gd name="connsiteX5" fmla="*/ 845924 w 1580989"/>
                <a:gd name="connsiteY5" fmla="*/ 1901339 h 2137191"/>
                <a:gd name="connsiteX6" fmla="*/ 844147 w 1580989"/>
                <a:gd name="connsiteY6" fmla="*/ 1894214 h 2137191"/>
                <a:gd name="connsiteX7" fmla="*/ 840164 w 1580989"/>
                <a:gd name="connsiteY7" fmla="*/ 1896106 h 2137191"/>
                <a:gd name="connsiteX8" fmla="*/ 687453 w 1580989"/>
                <a:gd name="connsiteY8" fmla="*/ 1804347 h 2137191"/>
                <a:gd name="connsiteX9" fmla="*/ 678169 w 1580989"/>
                <a:gd name="connsiteY9" fmla="*/ 1767110 h 2137191"/>
                <a:gd name="connsiteX10" fmla="*/ 670595 w 1580989"/>
                <a:gd name="connsiteY10" fmla="*/ 1770708 h 2137191"/>
                <a:gd name="connsiteX11" fmla="*/ 517884 w 1580989"/>
                <a:gd name="connsiteY11" fmla="*/ 1678949 h 2137191"/>
                <a:gd name="connsiteX12" fmla="*/ 514343 w 1580989"/>
                <a:gd name="connsiteY12" fmla="*/ 1664749 h 2137191"/>
                <a:gd name="connsiteX13" fmla="*/ 483234 w 1580989"/>
                <a:gd name="connsiteY13" fmla="*/ 1662485 h 2137191"/>
                <a:gd name="connsiteX14" fmla="*/ 392257 w 1580989"/>
                <a:gd name="connsiteY14" fmla="*/ 1557048 h 2137191"/>
                <a:gd name="connsiteX15" fmla="*/ 391131 w 1580989"/>
                <a:gd name="connsiteY15" fmla="*/ 1548204 h 2137191"/>
                <a:gd name="connsiteX16" fmla="*/ 372173 w 1580989"/>
                <a:gd name="connsiteY16" fmla="*/ 1547156 h 2137191"/>
                <a:gd name="connsiteX17" fmla="*/ 279369 w 1580989"/>
                <a:gd name="connsiteY17" fmla="*/ 1443324 h 2137191"/>
                <a:gd name="connsiteX18" fmla="*/ 269019 w 1580989"/>
                <a:gd name="connsiteY18" fmla="*/ 1371954 h 2137191"/>
                <a:gd name="connsiteX19" fmla="*/ 254268 w 1580989"/>
                <a:gd name="connsiteY19" fmla="*/ 1368111 h 2137191"/>
                <a:gd name="connsiteX20" fmla="*/ 183901 w 1580989"/>
                <a:gd name="connsiteY20" fmla="*/ 1247935 h 2137191"/>
                <a:gd name="connsiteX21" fmla="*/ 189776 w 1580989"/>
                <a:gd name="connsiteY21" fmla="*/ 1142450 h 2137191"/>
                <a:gd name="connsiteX22" fmla="*/ 167181 w 1580989"/>
                <a:gd name="connsiteY22" fmla="*/ 1065440 h 2137191"/>
                <a:gd name="connsiteX23" fmla="*/ 14683 w 1580989"/>
                <a:gd name="connsiteY23" fmla="*/ 813782 h 2137191"/>
                <a:gd name="connsiteX24" fmla="*/ 1580989 w 1580989"/>
                <a:gd name="connsiteY24" fmla="*/ 268664 h 2137191"/>
                <a:gd name="connsiteX25" fmla="*/ 1274107 w 1580989"/>
                <a:gd name="connsiteY25" fmla="*/ 1888397 h 2137191"/>
                <a:gd name="connsiteX26" fmla="*/ 1274107 w 1580989"/>
                <a:gd name="connsiteY26" fmla="*/ 1888398 h 2137191"/>
                <a:gd name="connsiteX27" fmla="*/ 1272304 w 1580989"/>
                <a:gd name="connsiteY27" fmla="*/ 1888314 h 2137191"/>
                <a:gd name="connsiteX28" fmla="*/ 1295340 w 1580989"/>
                <a:gd name="connsiteY28" fmla="*/ 1980708 h 2137191"/>
                <a:gd name="connsiteX29" fmla="*/ 1281088 w 1580989"/>
                <a:gd name="connsiteY29" fmla="*/ 2076068 h 2137191"/>
                <a:gd name="connsiteX0" fmla="*/ 1292867 w 1592768"/>
                <a:gd name="connsiteY0" fmla="*/ 2074211 h 2135334"/>
                <a:gd name="connsiteX1" fmla="*/ 1215360 w 1592768"/>
                <a:gd name="connsiteY1" fmla="*/ 2131563 h 2135334"/>
                <a:gd name="connsiteX2" fmla="*/ 1062649 w 1592768"/>
                <a:gd name="connsiteY2" fmla="*/ 2039804 h 2135334"/>
                <a:gd name="connsiteX3" fmla="*/ 1046291 w 1592768"/>
                <a:gd name="connsiteY3" fmla="*/ 1974195 h 2135334"/>
                <a:gd name="connsiteX4" fmla="*/ 1010414 w 1592768"/>
                <a:gd name="connsiteY4" fmla="*/ 1991241 h 2135334"/>
                <a:gd name="connsiteX5" fmla="*/ 857703 w 1592768"/>
                <a:gd name="connsiteY5" fmla="*/ 1899482 h 2135334"/>
                <a:gd name="connsiteX6" fmla="*/ 855926 w 1592768"/>
                <a:gd name="connsiteY6" fmla="*/ 1892357 h 2135334"/>
                <a:gd name="connsiteX7" fmla="*/ 851943 w 1592768"/>
                <a:gd name="connsiteY7" fmla="*/ 1894249 h 2135334"/>
                <a:gd name="connsiteX8" fmla="*/ 699232 w 1592768"/>
                <a:gd name="connsiteY8" fmla="*/ 1802490 h 2135334"/>
                <a:gd name="connsiteX9" fmla="*/ 689948 w 1592768"/>
                <a:gd name="connsiteY9" fmla="*/ 1765253 h 2135334"/>
                <a:gd name="connsiteX10" fmla="*/ 682374 w 1592768"/>
                <a:gd name="connsiteY10" fmla="*/ 1768851 h 2135334"/>
                <a:gd name="connsiteX11" fmla="*/ 529663 w 1592768"/>
                <a:gd name="connsiteY11" fmla="*/ 1677092 h 2135334"/>
                <a:gd name="connsiteX12" fmla="*/ 526122 w 1592768"/>
                <a:gd name="connsiteY12" fmla="*/ 1662892 h 2135334"/>
                <a:gd name="connsiteX13" fmla="*/ 495013 w 1592768"/>
                <a:gd name="connsiteY13" fmla="*/ 1660628 h 2135334"/>
                <a:gd name="connsiteX14" fmla="*/ 404036 w 1592768"/>
                <a:gd name="connsiteY14" fmla="*/ 1555191 h 2135334"/>
                <a:gd name="connsiteX15" fmla="*/ 402910 w 1592768"/>
                <a:gd name="connsiteY15" fmla="*/ 1546347 h 2135334"/>
                <a:gd name="connsiteX16" fmla="*/ 383952 w 1592768"/>
                <a:gd name="connsiteY16" fmla="*/ 1545299 h 2135334"/>
                <a:gd name="connsiteX17" fmla="*/ 291148 w 1592768"/>
                <a:gd name="connsiteY17" fmla="*/ 1441467 h 2135334"/>
                <a:gd name="connsiteX18" fmla="*/ 280798 w 1592768"/>
                <a:gd name="connsiteY18" fmla="*/ 1370097 h 2135334"/>
                <a:gd name="connsiteX19" fmla="*/ 266047 w 1592768"/>
                <a:gd name="connsiteY19" fmla="*/ 1366254 h 2135334"/>
                <a:gd name="connsiteX20" fmla="*/ 195680 w 1592768"/>
                <a:gd name="connsiteY20" fmla="*/ 1246078 h 2135334"/>
                <a:gd name="connsiteX21" fmla="*/ 201555 w 1592768"/>
                <a:gd name="connsiteY21" fmla="*/ 1140593 h 2135334"/>
                <a:gd name="connsiteX22" fmla="*/ 178960 w 1592768"/>
                <a:gd name="connsiteY22" fmla="*/ 1063583 h 2135334"/>
                <a:gd name="connsiteX23" fmla="*/ 26462 w 1592768"/>
                <a:gd name="connsiteY23" fmla="*/ 811925 h 2135334"/>
                <a:gd name="connsiteX24" fmla="*/ 1592768 w 1592768"/>
                <a:gd name="connsiteY24" fmla="*/ 266807 h 2135334"/>
                <a:gd name="connsiteX25" fmla="*/ 1285886 w 1592768"/>
                <a:gd name="connsiteY25" fmla="*/ 1886540 h 2135334"/>
                <a:gd name="connsiteX26" fmla="*/ 1285886 w 1592768"/>
                <a:gd name="connsiteY26" fmla="*/ 1886541 h 2135334"/>
                <a:gd name="connsiteX27" fmla="*/ 1284083 w 1592768"/>
                <a:gd name="connsiteY27" fmla="*/ 1886457 h 2135334"/>
                <a:gd name="connsiteX28" fmla="*/ 1307119 w 1592768"/>
                <a:gd name="connsiteY28" fmla="*/ 1978851 h 2135334"/>
                <a:gd name="connsiteX29" fmla="*/ 1292867 w 1592768"/>
                <a:gd name="connsiteY29" fmla="*/ 2074211 h 2135334"/>
                <a:gd name="connsiteX0" fmla="*/ 1294854 w 1592768"/>
                <a:gd name="connsiteY0" fmla="*/ 2061448 h 2131762"/>
                <a:gd name="connsiteX1" fmla="*/ 1215360 w 1592768"/>
                <a:gd name="connsiteY1" fmla="*/ 2131563 h 2131762"/>
                <a:gd name="connsiteX2" fmla="*/ 1062649 w 1592768"/>
                <a:gd name="connsiteY2" fmla="*/ 2039804 h 2131762"/>
                <a:gd name="connsiteX3" fmla="*/ 1046291 w 1592768"/>
                <a:gd name="connsiteY3" fmla="*/ 1974195 h 2131762"/>
                <a:gd name="connsiteX4" fmla="*/ 1010414 w 1592768"/>
                <a:gd name="connsiteY4" fmla="*/ 1991241 h 2131762"/>
                <a:gd name="connsiteX5" fmla="*/ 857703 w 1592768"/>
                <a:gd name="connsiteY5" fmla="*/ 1899482 h 2131762"/>
                <a:gd name="connsiteX6" fmla="*/ 855926 w 1592768"/>
                <a:gd name="connsiteY6" fmla="*/ 1892357 h 2131762"/>
                <a:gd name="connsiteX7" fmla="*/ 851943 w 1592768"/>
                <a:gd name="connsiteY7" fmla="*/ 1894249 h 2131762"/>
                <a:gd name="connsiteX8" fmla="*/ 699232 w 1592768"/>
                <a:gd name="connsiteY8" fmla="*/ 1802490 h 2131762"/>
                <a:gd name="connsiteX9" fmla="*/ 689948 w 1592768"/>
                <a:gd name="connsiteY9" fmla="*/ 1765253 h 2131762"/>
                <a:gd name="connsiteX10" fmla="*/ 682374 w 1592768"/>
                <a:gd name="connsiteY10" fmla="*/ 1768851 h 2131762"/>
                <a:gd name="connsiteX11" fmla="*/ 529663 w 1592768"/>
                <a:gd name="connsiteY11" fmla="*/ 1677092 h 2131762"/>
                <a:gd name="connsiteX12" fmla="*/ 526122 w 1592768"/>
                <a:gd name="connsiteY12" fmla="*/ 1662892 h 2131762"/>
                <a:gd name="connsiteX13" fmla="*/ 495013 w 1592768"/>
                <a:gd name="connsiteY13" fmla="*/ 1660628 h 2131762"/>
                <a:gd name="connsiteX14" fmla="*/ 404036 w 1592768"/>
                <a:gd name="connsiteY14" fmla="*/ 1555191 h 2131762"/>
                <a:gd name="connsiteX15" fmla="*/ 402910 w 1592768"/>
                <a:gd name="connsiteY15" fmla="*/ 1546347 h 2131762"/>
                <a:gd name="connsiteX16" fmla="*/ 383952 w 1592768"/>
                <a:gd name="connsiteY16" fmla="*/ 1545299 h 2131762"/>
                <a:gd name="connsiteX17" fmla="*/ 291148 w 1592768"/>
                <a:gd name="connsiteY17" fmla="*/ 1441467 h 2131762"/>
                <a:gd name="connsiteX18" fmla="*/ 280798 w 1592768"/>
                <a:gd name="connsiteY18" fmla="*/ 1370097 h 2131762"/>
                <a:gd name="connsiteX19" fmla="*/ 266047 w 1592768"/>
                <a:gd name="connsiteY19" fmla="*/ 1366254 h 2131762"/>
                <a:gd name="connsiteX20" fmla="*/ 195680 w 1592768"/>
                <a:gd name="connsiteY20" fmla="*/ 1246078 h 2131762"/>
                <a:gd name="connsiteX21" fmla="*/ 201555 w 1592768"/>
                <a:gd name="connsiteY21" fmla="*/ 1140593 h 2131762"/>
                <a:gd name="connsiteX22" fmla="*/ 178960 w 1592768"/>
                <a:gd name="connsiteY22" fmla="*/ 1063583 h 2131762"/>
                <a:gd name="connsiteX23" fmla="*/ 26462 w 1592768"/>
                <a:gd name="connsiteY23" fmla="*/ 811925 h 2131762"/>
                <a:gd name="connsiteX24" fmla="*/ 1592768 w 1592768"/>
                <a:gd name="connsiteY24" fmla="*/ 266807 h 2131762"/>
                <a:gd name="connsiteX25" fmla="*/ 1285886 w 1592768"/>
                <a:gd name="connsiteY25" fmla="*/ 1886540 h 2131762"/>
                <a:gd name="connsiteX26" fmla="*/ 1285886 w 1592768"/>
                <a:gd name="connsiteY26" fmla="*/ 1886541 h 2131762"/>
                <a:gd name="connsiteX27" fmla="*/ 1284083 w 1592768"/>
                <a:gd name="connsiteY27" fmla="*/ 1886457 h 2131762"/>
                <a:gd name="connsiteX28" fmla="*/ 1307119 w 1592768"/>
                <a:gd name="connsiteY28" fmla="*/ 1978851 h 2131762"/>
                <a:gd name="connsiteX29" fmla="*/ 1294854 w 1592768"/>
                <a:gd name="connsiteY29" fmla="*/ 2061448 h 2131762"/>
                <a:gd name="connsiteX0" fmla="*/ 1307119 w 1592768"/>
                <a:gd name="connsiteY0" fmla="*/ 1978851 h 2133317"/>
                <a:gd name="connsiteX1" fmla="*/ 1215360 w 1592768"/>
                <a:gd name="connsiteY1" fmla="*/ 2131563 h 2133317"/>
                <a:gd name="connsiteX2" fmla="*/ 1062649 w 1592768"/>
                <a:gd name="connsiteY2" fmla="*/ 2039804 h 2133317"/>
                <a:gd name="connsiteX3" fmla="*/ 1046291 w 1592768"/>
                <a:gd name="connsiteY3" fmla="*/ 1974195 h 2133317"/>
                <a:gd name="connsiteX4" fmla="*/ 1010414 w 1592768"/>
                <a:gd name="connsiteY4" fmla="*/ 1991241 h 2133317"/>
                <a:gd name="connsiteX5" fmla="*/ 857703 w 1592768"/>
                <a:gd name="connsiteY5" fmla="*/ 1899482 h 2133317"/>
                <a:gd name="connsiteX6" fmla="*/ 855926 w 1592768"/>
                <a:gd name="connsiteY6" fmla="*/ 1892357 h 2133317"/>
                <a:gd name="connsiteX7" fmla="*/ 851943 w 1592768"/>
                <a:gd name="connsiteY7" fmla="*/ 1894249 h 2133317"/>
                <a:gd name="connsiteX8" fmla="*/ 699232 w 1592768"/>
                <a:gd name="connsiteY8" fmla="*/ 1802490 h 2133317"/>
                <a:gd name="connsiteX9" fmla="*/ 689948 w 1592768"/>
                <a:gd name="connsiteY9" fmla="*/ 1765253 h 2133317"/>
                <a:gd name="connsiteX10" fmla="*/ 682374 w 1592768"/>
                <a:gd name="connsiteY10" fmla="*/ 1768851 h 2133317"/>
                <a:gd name="connsiteX11" fmla="*/ 529663 w 1592768"/>
                <a:gd name="connsiteY11" fmla="*/ 1677092 h 2133317"/>
                <a:gd name="connsiteX12" fmla="*/ 526122 w 1592768"/>
                <a:gd name="connsiteY12" fmla="*/ 1662892 h 2133317"/>
                <a:gd name="connsiteX13" fmla="*/ 495013 w 1592768"/>
                <a:gd name="connsiteY13" fmla="*/ 1660628 h 2133317"/>
                <a:gd name="connsiteX14" fmla="*/ 404036 w 1592768"/>
                <a:gd name="connsiteY14" fmla="*/ 1555191 h 2133317"/>
                <a:gd name="connsiteX15" fmla="*/ 402910 w 1592768"/>
                <a:gd name="connsiteY15" fmla="*/ 1546347 h 2133317"/>
                <a:gd name="connsiteX16" fmla="*/ 383952 w 1592768"/>
                <a:gd name="connsiteY16" fmla="*/ 1545299 h 2133317"/>
                <a:gd name="connsiteX17" fmla="*/ 291148 w 1592768"/>
                <a:gd name="connsiteY17" fmla="*/ 1441467 h 2133317"/>
                <a:gd name="connsiteX18" fmla="*/ 280798 w 1592768"/>
                <a:gd name="connsiteY18" fmla="*/ 1370097 h 2133317"/>
                <a:gd name="connsiteX19" fmla="*/ 266047 w 1592768"/>
                <a:gd name="connsiteY19" fmla="*/ 1366254 h 2133317"/>
                <a:gd name="connsiteX20" fmla="*/ 195680 w 1592768"/>
                <a:gd name="connsiteY20" fmla="*/ 1246078 h 2133317"/>
                <a:gd name="connsiteX21" fmla="*/ 201555 w 1592768"/>
                <a:gd name="connsiteY21" fmla="*/ 1140593 h 2133317"/>
                <a:gd name="connsiteX22" fmla="*/ 178960 w 1592768"/>
                <a:gd name="connsiteY22" fmla="*/ 1063583 h 2133317"/>
                <a:gd name="connsiteX23" fmla="*/ 26462 w 1592768"/>
                <a:gd name="connsiteY23" fmla="*/ 811925 h 2133317"/>
                <a:gd name="connsiteX24" fmla="*/ 1592768 w 1592768"/>
                <a:gd name="connsiteY24" fmla="*/ 266807 h 2133317"/>
                <a:gd name="connsiteX25" fmla="*/ 1285886 w 1592768"/>
                <a:gd name="connsiteY25" fmla="*/ 1886540 h 2133317"/>
                <a:gd name="connsiteX26" fmla="*/ 1285886 w 1592768"/>
                <a:gd name="connsiteY26" fmla="*/ 1886541 h 2133317"/>
                <a:gd name="connsiteX27" fmla="*/ 1284083 w 1592768"/>
                <a:gd name="connsiteY27" fmla="*/ 1886457 h 2133317"/>
                <a:gd name="connsiteX28" fmla="*/ 1307119 w 1592768"/>
                <a:gd name="connsiteY28" fmla="*/ 1978851 h 2133317"/>
                <a:gd name="connsiteX0" fmla="*/ 1284083 w 1592768"/>
                <a:gd name="connsiteY0" fmla="*/ 1886457 h 2133317"/>
                <a:gd name="connsiteX1" fmla="*/ 1215360 w 1592768"/>
                <a:gd name="connsiteY1" fmla="*/ 2131563 h 2133317"/>
                <a:gd name="connsiteX2" fmla="*/ 1062649 w 1592768"/>
                <a:gd name="connsiteY2" fmla="*/ 2039804 h 2133317"/>
                <a:gd name="connsiteX3" fmla="*/ 1046291 w 1592768"/>
                <a:gd name="connsiteY3" fmla="*/ 1974195 h 2133317"/>
                <a:gd name="connsiteX4" fmla="*/ 1010414 w 1592768"/>
                <a:gd name="connsiteY4" fmla="*/ 1991241 h 2133317"/>
                <a:gd name="connsiteX5" fmla="*/ 857703 w 1592768"/>
                <a:gd name="connsiteY5" fmla="*/ 1899482 h 2133317"/>
                <a:gd name="connsiteX6" fmla="*/ 855926 w 1592768"/>
                <a:gd name="connsiteY6" fmla="*/ 1892357 h 2133317"/>
                <a:gd name="connsiteX7" fmla="*/ 851943 w 1592768"/>
                <a:gd name="connsiteY7" fmla="*/ 1894249 h 2133317"/>
                <a:gd name="connsiteX8" fmla="*/ 699232 w 1592768"/>
                <a:gd name="connsiteY8" fmla="*/ 1802490 h 2133317"/>
                <a:gd name="connsiteX9" fmla="*/ 689948 w 1592768"/>
                <a:gd name="connsiteY9" fmla="*/ 1765253 h 2133317"/>
                <a:gd name="connsiteX10" fmla="*/ 682374 w 1592768"/>
                <a:gd name="connsiteY10" fmla="*/ 1768851 h 2133317"/>
                <a:gd name="connsiteX11" fmla="*/ 529663 w 1592768"/>
                <a:gd name="connsiteY11" fmla="*/ 1677092 h 2133317"/>
                <a:gd name="connsiteX12" fmla="*/ 526122 w 1592768"/>
                <a:gd name="connsiteY12" fmla="*/ 1662892 h 2133317"/>
                <a:gd name="connsiteX13" fmla="*/ 495013 w 1592768"/>
                <a:gd name="connsiteY13" fmla="*/ 1660628 h 2133317"/>
                <a:gd name="connsiteX14" fmla="*/ 404036 w 1592768"/>
                <a:gd name="connsiteY14" fmla="*/ 1555191 h 2133317"/>
                <a:gd name="connsiteX15" fmla="*/ 402910 w 1592768"/>
                <a:gd name="connsiteY15" fmla="*/ 1546347 h 2133317"/>
                <a:gd name="connsiteX16" fmla="*/ 383952 w 1592768"/>
                <a:gd name="connsiteY16" fmla="*/ 1545299 h 2133317"/>
                <a:gd name="connsiteX17" fmla="*/ 291148 w 1592768"/>
                <a:gd name="connsiteY17" fmla="*/ 1441467 h 2133317"/>
                <a:gd name="connsiteX18" fmla="*/ 280798 w 1592768"/>
                <a:gd name="connsiteY18" fmla="*/ 1370097 h 2133317"/>
                <a:gd name="connsiteX19" fmla="*/ 266047 w 1592768"/>
                <a:gd name="connsiteY19" fmla="*/ 1366254 h 2133317"/>
                <a:gd name="connsiteX20" fmla="*/ 195680 w 1592768"/>
                <a:gd name="connsiteY20" fmla="*/ 1246078 h 2133317"/>
                <a:gd name="connsiteX21" fmla="*/ 201555 w 1592768"/>
                <a:gd name="connsiteY21" fmla="*/ 1140593 h 2133317"/>
                <a:gd name="connsiteX22" fmla="*/ 178960 w 1592768"/>
                <a:gd name="connsiteY22" fmla="*/ 1063583 h 2133317"/>
                <a:gd name="connsiteX23" fmla="*/ 26462 w 1592768"/>
                <a:gd name="connsiteY23" fmla="*/ 811925 h 2133317"/>
                <a:gd name="connsiteX24" fmla="*/ 1592768 w 1592768"/>
                <a:gd name="connsiteY24" fmla="*/ 266807 h 2133317"/>
                <a:gd name="connsiteX25" fmla="*/ 1285886 w 1592768"/>
                <a:gd name="connsiteY25" fmla="*/ 1886540 h 2133317"/>
                <a:gd name="connsiteX26" fmla="*/ 1285886 w 1592768"/>
                <a:gd name="connsiteY26" fmla="*/ 1886541 h 2133317"/>
                <a:gd name="connsiteX27" fmla="*/ 1284083 w 1592768"/>
                <a:gd name="connsiteY27" fmla="*/ 1886457 h 2133317"/>
                <a:gd name="connsiteX0" fmla="*/ 1285886 w 1592768"/>
                <a:gd name="connsiteY0" fmla="*/ 1886541 h 2133317"/>
                <a:gd name="connsiteX1" fmla="*/ 1215360 w 1592768"/>
                <a:gd name="connsiteY1" fmla="*/ 2131563 h 2133317"/>
                <a:gd name="connsiteX2" fmla="*/ 1062649 w 1592768"/>
                <a:gd name="connsiteY2" fmla="*/ 2039804 h 2133317"/>
                <a:gd name="connsiteX3" fmla="*/ 1046291 w 1592768"/>
                <a:gd name="connsiteY3" fmla="*/ 1974195 h 2133317"/>
                <a:gd name="connsiteX4" fmla="*/ 1010414 w 1592768"/>
                <a:gd name="connsiteY4" fmla="*/ 1991241 h 2133317"/>
                <a:gd name="connsiteX5" fmla="*/ 857703 w 1592768"/>
                <a:gd name="connsiteY5" fmla="*/ 1899482 h 2133317"/>
                <a:gd name="connsiteX6" fmla="*/ 855926 w 1592768"/>
                <a:gd name="connsiteY6" fmla="*/ 1892357 h 2133317"/>
                <a:gd name="connsiteX7" fmla="*/ 851943 w 1592768"/>
                <a:gd name="connsiteY7" fmla="*/ 1894249 h 2133317"/>
                <a:gd name="connsiteX8" fmla="*/ 699232 w 1592768"/>
                <a:gd name="connsiteY8" fmla="*/ 1802490 h 2133317"/>
                <a:gd name="connsiteX9" fmla="*/ 689948 w 1592768"/>
                <a:gd name="connsiteY9" fmla="*/ 1765253 h 2133317"/>
                <a:gd name="connsiteX10" fmla="*/ 682374 w 1592768"/>
                <a:gd name="connsiteY10" fmla="*/ 1768851 h 2133317"/>
                <a:gd name="connsiteX11" fmla="*/ 529663 w 1592768"/>
                <a:gd name="connsiteY11" fmla="*/ 1677092 h 2133317"/>
                <a:gd name="connsiteX12" fmla="*/ 526122 w 1592768"/>
                <a:gd name="connsiteY12" fmla="*/ 1662892 h 2133317"/>
                <a:gd name="connsiteX13" fmla="*/ 495013 w 1592768"/>
                <a:gd name="connsiteY13" fmla="*/ 1660628 h 2133317"/>
                <a:gd name="connsiteX14" fmla="*/ 404036 w 1592768"/>
                <a:gd name="connsiteY14" fmla="*/ 1555191 h 2133317"/>
                <a:gd name="connsiteX15" fmla="*/ 402910 w 1592768"/>
                <a:gd name="connsiteY15" fmla="*/ 1546347 h 2133317"/>
                <a:gd name="connsiteX16" fmla="*/ 383952 w 1592768"/>
                <a:gd name="connsiteY16" fmla="*/ 1545299 h 2133317"/>
                <a:gd name="connsiteX17" fmla="*/ 291148 w 1592768"/>
                <a:gd name="connsiteY17" fmla="*/ 1441467 h 2133317"/>
                <a:gd name="connsiteX18" fmla="*/ 280798 w 1592768"/>
                <a:gd name="connsiteY18" fmla="*/ 1370097 h 2133317"/>
                <a:gd name="connsiteX19" fmla="*/ 266047 w 1592768"/>
                <a:gd name="connsiteY19" fmla="*/ 1366254 h 2133317"/>
                <a:gd name="connsiteX20" fmla="*/ 195680 w 1592768"/>
                <a:gd name="connsiteY20" fmla="*/ 1246078 h 2133317"/>
                <a:gd name="connsiteX21" fmla="*/ 201555 w 1592768"/>
                <a:gd name="connsiteY21" fmla="*/ 1140593 h 2133317"/>
                <a:gd name="connsiteX22" fmla="*/ 178960 w 1592768"/>
                <a:gd name="connsiteY22" fmla="*/ 1063583 h 2133317"/>
                <a:gd name="connsiteX23" fmla="*/ 26462 w 1592768"/>
                <a:gd name="connsiteY23" fmla="*/ 811925 h 2133317"/>
                <a:gd name="connsiteX24" fmla="*/ 1592768 w 1592768"/>
                <a:gd name="connsiteY24" fmla="*/ 266807 h 2133317"/>
                <a:gd name="connsiteX25" fmla="*/ 1285886 w 1592768"/>
                <a:gd name="connsiteY25" fmla="*/ 1886540 h 2133317"/>
                <a:gd name="connsiteX26" fmla="*/ 1285886 w 1592768"/>
                <a:gd name="connsiteY26" fmla="*/ 1886541 h 2133317"/>
                <a:gd name="connsiteX0" fmla="*/ 1285886 w 1816212"/>
                <a:gd name="connsiteY0" fmla="*/ 1886541 h 2072910"/>
                <a:gd name="connsiteX1" fmla="*/ 1816211 w 1816212"/>
                <a:gd name="connsiteY1" fmla="*/ 2042183 h 2072910"/>
                <a:gd name="connsiteX2" fmla="*/ 1062649 w 1816212"/>
                <a:gd name="connsiteY2" fmla="*/ 2039804 h 2072910"/>
                <a:gd name="connsiteX3" fmla="*/ 1046291 w 1816212"/>
                <a:gd name="connsiteY3" fmla="*/ 1974195 h 2072910"/>
                <a:gd name="connsiteX4" fmla="*/ 1010414 w 1816212"/>
                <a:gd name="connsiteY4" fmla="*/ 1991241 h 2072910"/>
                <a:gd name="connsiteX5" fmla="*/ 857703 w 1816212"/>
                <a:gd name="connsiteY5" fmla="*/ 1899482 h 2072910"/>
                <a:gd name="connsiteX6" fmla="*/ 855926 w 1816212"/>
                <a:gd name="connsiteY6" fmla="*/ 1892357 h 2072910"/>
                <a:gd name="connsiteX7" fmla="*/ 851943 w 1816212"/>
                <a:gd name="connsiteY7" fmla="*/ 1894249 h 2072910"/>
                <a:gd name="connsiteX8" fmla="*/ 699232 w 1816212"/>
                <a:gd name="connsiteY8" fmla="*/ 1802490 h 2072910"/>
                <a:gd name="connsiteX9" fmla="*/ 689948 w 1816212"/>
                <a:gd name="connsiteY9" fmla="*/ 1765253 h 2072910"/>
                <a:gd name="connsiteX10" fmla="*/ 682374 w 1816212"/>
                <a:gd name="connsiteY10" fmla="*/ 1768851 h 2072910"/>
                <a:gd name="connsiteX11" fmla="*/ 529663 w 1816212"/>
                <a:gd name="connsiteY11" fmla="*/ 1677092 h 2072910"/>
                <a:gd name="connsiteX12" fmla="*/ 526122 w 1816212"/>
                <a:gd name="connsiteY12" fmla="*/ 1662892 h 2072910"/>
                <a:gd name="connsiteX13" fmla="*/ 495013 w 1816212"/>
                <a:gd name="connsiteY13" fmla="*/ 1660628 h 2072910"/>
                <a:gd name="connsiteX14" fmla="*/ 404036 w 1816212"/>
                <a:gd name="connsiteY14" fmla="*/ 1555191 h 2072910"/>
                <a:gd name="connsiteX15" fmla="*/ 402910 w 1816212"/>
                <a:gd name="connsiteY15" fmla="*/ 1546347 h 2072910"/>
                <a:gd name="connsiteX16" fmla="*/ 383952 w 1816212"/>
                <a:gd name="connsiteY16" fmla="*/ 1545299 h 2072910"/>
                <a:gd name="connsiteX17" fmla="*/ 291148 w 1816212"/>
                <a:gd name="connsiteY17" fmla="*/ 1441467 h 2072910"/>
                <a:gd name="connsiteX18" fmla="*/ 280798 w 1816212"/>
                <a:gd name="connsiteY18" fmla="*/ 1370097 h 2072910"/>
                <a:gd name="connsiteX19" fmla="*/ 266047 w 1816212"/>
                <a:gd name="connsiteY19" fmla="*/ 1366254 h 2072910"/>
                <a:gd name="connsiteX20" fmla="*/ 195680 w 1816212"/>
                <a:gd name="connsiteY20" fmla="*/ 1246078 h 2072910"/>
                <a:gd name="connsiteX21" fmla="*/ 201555 w 1816212"/>
                <a:gd name="connsiteY21" fmla="*/ 1140593 h 2072910"/>
                <a:gd name="connsiteX22" fmla="*/ 178960 w 1816212"/>
                <a:gd name="connsiteY22" fmla="*/ 1063583 h 2072910"/>
                <a:gd name="connsiteX23" fmla="*/ 26462 w 1816212"/>
                <a:gd name="connsiteY23" fmla="*/ 811925 h 2072910"/>
                <a:gd name="connsiteX24" fmla="*/ 1592768 w 1816212"/>
                <a:gd name="connsiteY24" fmla="*/ 266807 h 2072910"/>
                <a:gd name="connsiteX25" fmla="*/ 1285886 w 1816212"/>
                <a:gd name="connsiteY25" fmla="*/ 1886540 h 2072910"/>
                <a:gd name="connsiteX26" fmla="*/ 1285886 w 1816212"/>
                <a:gd name="connsiteY26" fmla="*/ 1886541 h 2072910"/>
                <a:gd name="connsiteX0" fmla="*/ 1285886 w 1843682"/>
                <a:gd name="connsiteY0" fmla="*/ 1886541 h 2146667"/>
                <a:gd name="connsiteX1" fmla="*/ 1816211 w 1843682"/>
                <a:gd name="connsiteY1" fmla="*/ 2042183 h 2146667"/>
                <a:gd name="connsiteX2" fmla="*/ 1062649 w 1843682"/>
                <a:gd name="connsiteY2" fmla="*/ 2039804 h 2146667"/>
                <a:gd name="connsiteX3" fmla="*/ 1046291 w 1843682"/>
                <a:gd name="connsiteY3" fmla="*/ 1974195 h 2146667"/>
                <a:gd name="connsiteX4" fmla="*/ 1010414 w 1843682"/>
                <a:gd name="connsiteY4" fmla="*/ 1991241 h 2146667"/>
                <a:gd name="connsiteX5" fmla="*/ 857703 w 1843682"/>
                <a:gd name="connsiteY5" fmla="*/ 1899482 h 2146667"/>
                <a:gd name="connsiteX6" fmla="*/ 855926 w 1843682"/>
                <a:gd name="connsiteY6" fmla="*/ 1892357 h 2146667"/>
                <a:gd name="connsiteX7" fmla="*/ 851943 w 1843682"/>
                <a:gd name="connsiteY7" fmla="*/ 1894249 h 2146667"/>
                <a:gd name="connsiteX8" fmla="*/ 699232 w 1843682"/>
                <a:gd name="connsiteY8" fmla="*/ 1802490 h 2146667"/>
                <a:gd name="connsiteX9" fmla="*/ 689948 w 1843682"/>
                <a:gd name="connsiteY9" fmla="*/ 1765253 h 2146667"/>
                <a:gd name="connsiteX10" fmla="*/ 682374 w 1843682"/>
                <a:gd name="connsiteY10" fmla="*/ 1768851 h 2146667"/>
                <a:gd name="connsiteX11" fmla="*/ 529663 w 1843682"/>
                <a:gd name="connsiteY11" fmla="*/ 1677092 h 2146667"/>
                <a:gd name="connsiteX12" fmla="*/ 526122 w 1843682"/>
                <a:gd name="connsiteY12" fmla="*/ 1662892 h 2146667"/>
                <a:gd name="connsiteX13" fmla="*/ 495013 w 1843682"/>
                <a:gd name="connsiteY13" fmla="*/ 1660628 h 2146667"/>
                <a:gd name="connsiteX14" fmla="*/ 404036 w 1843682"/>
                <a:gd name="connsiteY14" fmla="*/ 1555191 h 2146667"/>
                <a:gd name="connsiteX15" fmla="*/ 402910 w 1843682"/>
                <a:gd name="connsiteY15" fmla="*/ 1546347 h 2146667"/>
                <a:gd name="connsiteX16" fmla="*/ 383952 w 1843682"/>
                <a:gd name="connsiteY16" fmla="*/ 1545299 h 2146667"/>
                <a:gd name="connsiteX17" fmla="*/ 291148 w 1843682"/>
                <a:gd name="connsiteY17" fmla="*/ 1441467 h 2146667"/>
                <a:gd name="connsiteX18" fmla="*/ 280798 w 1843682"/>
                <a:gd name="connsiteY18" fmla="*/ 1370097 h 2146667"/>
                <a:gd name="connsiteX19" fmla="*/ 266047 w 1843682"/>
                <a:gd name="connsiteY19" fmla="*/ 1366254 h 2146667"/>
                <a:gd name="connsiteX20" fmla="*/ 195680 w 1843682"/>
                <a:gd name="connsiteY20" fmla="*/ 1246078 h 2146667"/>
                <a:gd name="connsiteX21" fmla="*/ 201555 w 1843682"/>
                <a:gd name="connsiteY21" fmla="*/ 1140593 h 2146667"/>
                <a:gd name="connsiteX22" fmla="*/ 178960 w 1843682"/>
                <a:gd name="connsiteY22" fmla="*/ 1063583 h 2146667"/>
                <a:gd name="connsiteX23" fmla="*/ 26462 w 1843682"/>
                <a:gd name="connsiteY23" fmla="*/ 811925 h 2146667"/>
                <a:gd name="connsiteX24" fmla="*/ 1592768 w 1843682"/>
                <a:gd name="connsiteY24" fmla="*/ 266807 h 2146667"/>
                <a:gd name="connsiteX25" fmla="*/ 1285886 w 1843682"/>
                <a:gd name="connsiteY25" fmla="*/ 1886540 h 2146667"/>
                <a:gd name="connsiteX26" fmla="*/ 1285886 w 1843682"/>
                <a:gd name="connsiteY26" fmla="*/ 1886541 h 2146667"/>
                <a:gd name="connsiteX0" fmla="*/ 1285886 w 1843682"/>
                <a:gd name="connsiteY0" fmla="*/ 1886540 h 2146667"/>
                <a:gd name="connsiteX1" fmla="*/ 1816211 w 1843682"/>
                <a:gd name="connsiteY1" fmla="*/ 2042183 h 2146667"/>
                <a:gd name="connsiteX2" fmla="*/ 1062649 w 1843682"/>
                <a:gd name="connsiteY2" fmla="*/ 2039804 h 2146667"/>
                <a:gd name="connsiteX3" fmla="*/ 1046291 w 1843682"/>
                <a:gd name="connsiteY3" fmla="*/ 1974195 h 2146667"/>
                <a:gd name="connsiteX4" fmla="*/ 1010414 w 1843682"/>
                <a:gd name="connsiteY4" fmla="*/ 1991241 h 2146667"/>
                <a:gd name="connsiteX5" fmla="*/ 857703 w 1843682"/>
                <a:gd name="connsiteY5" fmla="*/ 1899482 h 2146667"/>
                <a:gd name="connsiteX6" fmla="*/ 855926 w 1843682"/>
                <a:gd name="connsiteY6" fmla="*/ 1892357 h 2146667"/>
                <a:gd name="connsiteX7" fmla="*/ 851943 w 1843682"/>
                <a:gd name="connsiteY7" fmla="*/ 1894249 h 2146667"/>
                <a:gd name="connsiteX8" fmla="*/ 699232 w 1843682"/>
                <a:gd name="connsiteY8" fmla="*/ 1802490 h 2146667"/>
                <a:gd name="connsiteX9" fmla="*/ 689948 w 1843682"/>
                <a:gd name="connsiteY9" fmla="*/ 1765253 h 2146667"/>
                <a:gd name="connsiteX10" fmla="*/ 682374 w 1843682"/>
                <a:gd name="connsiteY10" fmla="*/ 1768851 h 2146667"/>
                <a:gd name="connsiteX11" fmla="*/ 529663 w 1843682"/>
                <a:gd name="connsiteY11" fmla="*/ 1677092 h 2146667"/>
                <a:gd name="connsiteX12" fmla="*/ 526122 w 1843682"/>
                <a:gd name="connsiteY12" fmla="*/ 1662892 h 2146667"/>
                <a:gd name="connsiteX13" fmla="*/ 495013 w 1843682"/>
                <a:gd name="connsiteY13" fmla="*/ 1660628 h 2146667"/>
                <a:gd name="connsiteX14" fmla="*/ 404036 w 1843682"/>
                <a:gd name="connsiteY14" fmla="*/ 1555191 h 2146667"/>
                <a:gd name="connsiteX15" fmla="*/ 402910 w 1843682"/>
                <a:gd name="connsiteY15" fmla="*/ 1546347 h 2146667"/>
                <a:gd name="connsiteX16" fmla="*/ 383952 w 1843682"/>
                <a:gd name="connsiteY16" fmla="*/ 1545299 h 2146667"/>
                <a:gd name="connsiteX17" fmla="*/ 291148 w 1843682"/>
                <a:gd name="connsiteY17" fmla="*/ 1441467 h 2146667"/>
                <a:gd name="connsiteX18" fmla="*/ 280798 w 1843682"/>
                <a:gd name="connsiteY18" fmla="*/ 1370097 h 2146667"/>
                <a:gd name="connsiteX19" fmla="*/ 266047 w 1843682"/>
                <a:gd name="connsiteY19" fmla="*/ 1366254 h 2146667"/>
                <a:gd name="connsiteX20" fmla="*/ 195680 w 1843682"/>
                <a:gd name="connsiteY20" fmla="*/ 1246078 h 2146667"/>
                <a:gd name="connsiteX21" fmla="*/ 201555 w 1843682"/>
                <a:gd name="connsiteY21" fmla="*/ 1140593 h 2146667"/>
                <a:gd name="connsiteX22" fmla="*/ 178960 w 1843682"/>
                <a:gd name="connsiteY22" fmla="*/ 1063583 h 2146667"/>
                <a:gd name="connsiteX23" fmla="*/ 26462 w 1843682"/>
                <a:gd name="connsiteY23" fmla="*/ 811925 h 2146667"/>
                <a:gd name="connsiteX24" fmla="*/ 1592768 w 1843682"/>
                <a:gd name="connsiteY24" fmla="*/ 266807 h 2146667"/>
                <a:gd name="connsiteX25" fmla="*/ 1285886 w 1843682"/>
                <a:gd name="connsiteY25" fmla="*/ 1886540 h 2146667"/>
                <a:gd name="connsiteX0" fmla="*/ 1271726 w 1818360"/>
                <a:gd name="connsiteY0" fmla="*/ 1776212 h 2083076"/>
                <a:gd name="connsiteX1" fmla="*/ 1816211 w 1818360"/>
                <a:gd name="connsiteY1" fmla="*/ 2042183 h 2083076"/>
                <a:gd name="connsiteX2" fmla="*/ 1062649 w 1818360"/>
                <a:gd name="connsiteY2" fmla="*/ 2039804 h 2083076"/>
                <a:gd name="connsiteX3" fmla="*/ 1046291 w 1818360"/>
                <a:gd name="connsiteY3" fmla="*/ 1974195 h 2083076"/>
                <a:gd name="connsiteX4" fmla="*/ 1010414 w 1818360"/>
                <a:gd name="connsiteY4" fmla="*/ 1991241 h 2083076"/>
                <a:gd name="connsiteX5" fmla="*/ 857703 w 1818360"/>
                <a:gd name="connsiteY5" fmla="*/ 1899482 h 2083076"/>
                <a:gd name="connsiteX6" fmla="*/ 855926 w 1818360"/>
                <a:gd name="connsiteY6" fmla="*/ 1892357 h 2083076"/>
                <a:gd name="connsiteX7" fmla="*/ 851943 w 1818360"/>
                <a:gd name="connsiteY7" fmla="*/ 1894249 h 2083076"/>
                <a:gd name="connsiteX8" fmla="*/ 699232 w 1818360"/>
                <a:gd name="connsiteY8" fmla="*/ 1802490 h 2083076"/>
                <a:gd name="connsiteX9" fmla="*/ 689948 w 1818360"/>
                <a:gd name="connsiteY9" fmla="*/ 1765253 h 2083076"/>
                <a:gd name="connsiteX10" fmla="*/ 682374 w 1818360"/>
                <a:gd name="connsiteY10" fmla="*/ 1768851 h 2083076"/>
                <a:gd name="connsiteX11" fmla="*/ 529663 w 1818360"/>
                <a:gd name="connsiteY11" fmla="*/ 1677092 h 2083076"/>
                <a:gd name="connsiteX12" fmla="*/ 526122 w 1818360"/>
                <a:gd name="connsiteY12" fmla="*/ 1662892 h 2083076"/>
                <a:gd name="connsiteX13" fmla="*/ 495013 w 1818360"/>
                <a:gd name="connsiteY13" fmla="*/ 1660628 h 2083076"/>
                <a:gd name="connsiteX14" fmla="*/ 404036 w 1818360"/>
                <a:gd name="connsiteY14" fmla="*/ 1555191 h 2083076"/>
                <a:gd name="connsiteX15" fmla="*/ 402910 w 1818360"/>
                <a:gd name="connsiteY15" fmla="*/ 1546347 h 2083076"/>
                <a:gd name="connsiteX16" fmla="*/ 383952 w 1818360"/>
                <a:gd name="connsiteY16" fmla="*/ 1545299 h 2083076"/>
                <a:gd name="connsiteX17" fmla="*/ 291148 w 1818360"/>
                <a:gd name="connsiteY17" fmla="*/ 1441467 h 2083076"/>
                <a:gd name="connsiteX18" fmla="*/ 280798 w 1818360"/>
                <a:gd name="connsiteY18" fmla="*/ 1370097 h 2083076"/>
                <a:gd name="connsiteX19" fmla="*/ 266047 w 1818360"/>
                <a:gd name="connsiteY19" fmla="*/ 1366254 h 2083076"/>
                <a:gd name="connsiteX20" fmla="*/ 195680 w 1818360"/>
                <a:gd name="connsiteY20" fmla="*/ 1246078 h 2083076"/>
                <a:gd name="connsiteX21" fmla="*/ 201555 w 1818360"/>
                <a:gd name="connsiteY21" fmla="*/ 1140593 h 2083076"/>
                <a:gd name="connsiteX22" fmla="*/ 178960 w 1818360"/>
                <a:gd name="connsiteY22" fmla="*/ 1063583 h 2083076"/>
                <a:gd name="connsiteX23" fmla="*/ 26462 w 1818360"/>
                <a:gd name="connsiteY23" fmla="*/ 811925 h 2083076"/>
                <a:gd name="connsiteX24" fmla="*/ 1592768 w 1818360"/>
                <a:gd name="connsiteY24" fmla="*/ 266807 h 2083076"/>
                <a:gd name="connsiteX25" fmla="*/ 1271726 w 1818360"/>
                <a:gd name="connsiteY25" fmla="*/ 1776212 h 2083076"/>
                <a:gd name="connsiteX0" fmla="*/ 1271726 w 1818803"/>
                <a:gd name="connsiteY0" fmla="*/ 1776212 h 2083076"/>
                <a:gd name="connsiteX1" fmla="*/ 1816211 w 1818803"/>
                <a:gd name="connsiteY1" fmla="*/ 2042183 h 2083076"/>
                <a:gd name="connsiteX2" fmla="*/ 1062649 w 1818803"/>
                <a:gd name="connsiteY2" fmla="*/ 2039804 h 2083076"/>
                <a:gd name="connsiteX3" fmla="*/ 1046291 w 1818803"/>
                <a:gd name="connsiteY3" fmla="*/ 1974195 h 2083076"/>
                <a:gd name="connsiteX4" fmla="*/ 1010414 w 1818803"/>
                <a:gd name="connsiteY4" fmla="*/ 1991241 h 2083076"/>
                <a:gd name="connsiteX5" fmla="*/ 857703 w 1818803"/>
                <a:gd name="connsiteY5" fmla="*/ 1899482 h 2083076"/>
                <a:gd name="connsiteX6" fmla="*/ 855926 w 1818803"/>
                <a:gd name="connsiteY6" fmla="*/ 1892357 h 2083076"/>
                <a:gd name="connsiteX7" fmla="*/ 851943 w 1818803"/>
                <a:gd name="connsiteY7" fmla="*/ 1894249 h 2083076"/>
                <a:gd name="connsiteX8" fmla="*/ 699232 w 1818803"/>
                <a:gd name="connsiteY8" fmla="*/ 1802490 h 2083076"/>
                <a:gd name="connsiteX9" fmla="*/ 689948 w 1818803"/>
                <a:gd name="connsiteY9" fmla="*/ 1765253 h 2083076"/>
                <a:gd name="connsiteX10" fmla="*/ 682374 w 1818803"/>
                <a:gd name="connsiteY10" fmla="*/ 1768851 h 2083076"/>
                <a:gd name="connsiteX11" fmla="*/ 529663 w 1818803"/>
                <a:gd name="connsiteY11" fmla="*/ 1677092 h 2083076"/>
                <a:gd name="connsiteX12" fmla="*/ 526122 w 1818803"/>
                <a:gd name="connsiteY12" fmla="*/ 1662892 h 2083076"/>
                <a:gd name="connsiteX13" fmla="*/ 495013 w 1818803"/>
                <a:gd name="connsiteY13" fmla="*/ 1660628 h 2083076"/>
                <a:gd name="connsiteX14" fmla="*/ 404036 w 1818803"/>
                <a:gd name="connsiteY14" fmla="*/ 1555191 h 2083076"/>
                <a:gd name="connsiteX15" fmla="*/ 402910 w 1818803"/>
                <a:gd name="connsiteY15" fmla="*/ 1546347 h 2083076"/>
                <a:gd name="connsiteX16" fmla="*/ 383952 w 1818803"/>
                <a:gd name="connsiteY16" fmla="*/ 1545299 h 2083076"/>
                <a:gd name="connsiteX17" fmla="*/ 291148 w 1818803"/>
                <a:gd name="connsiteY17" fmla="*/ 1441467 h 2083076"/>
                <a:gd name="connsiteX18" fmla="*/ 280798 w 1818803"/>
                <a:gd name="connsiteY18" fmla="*/ 1370097 h 2083076"/>
                <a:gd name="connsiteX19" fmla="*/ 266047 w 1818803"/>
                <a:gd name="connsiteY19" fmla="*/ 1366254 h 2083076"/>
                <a:gd name="connsiteX20" fmla="*/ 195680 w 1818803"/>
                <a:gd name="connsiteY20" fmla="*/ 1246078 h 2083076"/>
                <a:gd name="connsiteX21" fmla="*/ 201555 w 1818803"/>
                <a:gd name="connsiteY21" fmla="*/ 1140593 h 2083076"/>
                <a:gd name="connsiteX22" fmla="*/ 178960 w 1818803"/>
                <a:gd name="connsiteY22" fmla="*/ 1063583 h 2083076"/>
                <a:gd name="connsiteX23" fmla="*/ 26462 w 1818803"/>
                <a:gd name="connsiteY23" fmla="*/ 811925 h 2083076"/>
                <a:gd name="connsiteX24" fmla="*/ 1592768 w 1818803"/>
                <a:gd name="connsiteY24" fmla="*/ 266807 h 2083076"/>
                <a:gd name="connsiteX25" fmla="*/ 1271726 w 1818803"/>
                <a:gd name="connsiteY25" fmla="*/ 1776212 h 2083076"/>
                <a:gd name="connsiteX0" fmla="*/ 1307290 w 1820027"/>
                <a:gd name="connsiteY0" fmla="*/ 1708759 h 2087043"/>
                <a:gd name="connsiteX1" fmla="*/ 1816211 w 1820027"/>
                <a:gd name="connsiteY1" fmla="*/ 2042183 h 2087043"/>
                <a:gd name="connsiteX2" fmla="*/ 1062649 w 1820027"/>
                <a:gd name="connsiteY2" fmla="*/ 2039804 h 2087043"/>
                <a:gd name="connsiteX3" fmla="*/ 1046291 w 1820027"/>
                <a:gd name="connsiteY3" fmla="*/ 1974195 h 2087043"/>
                <a:gd name="connsiteX4" fmla="*/ 1010414 w 1820027"/>
                <a:gd name="connsiteY4" fmla="*/ 1991241 h 2087043"/>
                <a:gd name="connsiteX5" fmla="*/ 857703 w 1820027"/>
                <a:gd name="connsiteY5" fmla="*/ 1899482 h 2087043"/>
                <a:gd name="connsiteX6" fmla="*/ 855926 w 1820027"/>
                <a:gd name="connsiteY6" fmla="*/ 1892357 h 2087043"/>
                <a:gd name="connsiteX7" fmla="*/ 851943 w 1820027"/>
                <a:gd name="connsiteY7" fmla="*/ 1894249 h 2087043"/>
                <a:gd name="connsiteX8" fmla="*/ 699232 w 1820027"/>
                <a:gd name="connsiteY8" fmla="*/ 1802490 h 2087043"/>
                <a:gd name="connsiteX9" fmla="*/ 689948 w 1820027"/>
                <a:gd name="connsiteY9" fmla="*/ 1765253 h 2087043"/>
                <a:gd name="connsiteX10" fmla="*/ 682374 w 1820027"/>
                <a:gd name="connsiteY10" fmla="*/ 1768851 h 2087043"/>
                <a:gd name="connsiteX11" fmla="*/ 529663 w 1820027"/>
                <a:gd name="connsiteY11" fmla="*/ 1677092 h 2087043"/>
                <a:gd name="connsiteX12" fmla="*/ 526122 w 1820027"/>
                <a:gd name="connsiteY12" fmla="*/ 1662892 h 2087043"/>
                <a:gd name="connsiteX13" fmla="*/ 495013 w 1820027"/>
                <a:gd name="connsiteY13" fmla="*/ 1660628 h 2087043"/>
                <a:gd name="connsiteX14" fmla="*/ 404036 w 1820027"/>
                <a:gd name="connsiteY14" fmla="*/ 1555191 h 2087043"/>
                <a:gd name="connsiteX15" fmla="*/ 402910 w 1820027"/>
                <a:gd name="connsiteY15" fmla="*/ 1546347 h 2087043"/>
                <a:gd name="connsiteX16" fmla="*/ 383952 w 1820027"/>
                <a:gd name="connsiteY16" fmla="*/ 1545299 h 2087043"/>
                <a:gd name="connsiteX17" fmla="*/ 291148 w 1820027"/>
                <a:gd name="connsiteY17" fmla="*/ 1441467 h 2087043"/>
                <a:gd name="connsiteX18" fmla="*/ 280798 w 1820027"/>
                <a:gd name="connsiteY18" fmla="*/ 1370097 h 2087043"/>
                <a:gd name="connsiteX19" fmla="*/ 266047 w 1820027"/>
                <a:gd name="connsiteY19" fmla="*/ 1366254 h 2087043"/>
                <a:gd name="connsiteX20" fmla="*/ 195680 w 1820027"/>
                <a:gd name="connsiteY20" fmla="*/ 1246078 h 2087043"/>
                <a:gd name="connsiteX21" fmla="*/ 201555 w 1820027"/>
                <a:gd name="connsiteY21" fmla="*/ 1140593 h 2087043"/>
                <a:gd name="connsiteX22" fmla="*/ 178960 w 1820027"/>
                <a:gd name="connsiteY22" fmla="*/ 1063583 h 2087043"/>
                <a:gd name="connsiteX23" fmla="*/ 26462 w 1820027"/>
                <a:gd name="connsiteY23" fmla="*/ 811925 h 2087043"/>
                <a:gd name="connsiteX24" fmla="*/ 1592768 w 1820027"/>
                <a:gd name="connsiteY24" fmla="*/ 266807 h 2087043"/>
                <a:gd name="connsiteX25" fmla="*/ 1307290 w 1820027"/>
                <a:gd name="connsiteY25" fmla="*/ 1708759 h 2087043"/>
                <a:gd name="connsiteX0" fmla="*/ 1307290 w 1821810"/>
                <a:gd name="connsiteY0" fmla="*/ 1708759 h 2087042"/>
                <a:gd name="connsiteX1" fmla="*/ 1816211 w 1821810"/>
                <a:gd name="connsiteY1" fmla="*/ 2042183 h 2087042"/>
                <a:gd name="connsiteX2" fmla="*/ 1062649 w 1821810"/>
                <a:gd name="connsiteY2" fmla="*/ 2039804 h 2087042"/>
                <a:gd name="connsiteX3" fmla="*/ 1046291 w 1821810"/>
                <a:gd name="connsiteY3" fmla="*/ 1974195 h 2087042"/>
                <a:gd name="connsiteX4" fmla="*/ 1010414 w 1821810"/>
                <a:gd name="connsiteY4" fmla="*/ 1991241 h 2087042"/>
                <a:gd name="connsiteX5" fmla="*/ 857703 w 1821810"/>
                <a:gd name="connsiteY5" fmla="*/ 1899482 h 2087042"/>
                <a:gd name="connsiteX6" fmla="*/ 855926 w 1821810"/>
                <a:gd name="connsiteY6" fmla="*/ 1892357 h 2087042"/>
                <a:gd name="connsiteX7" fmla="*/ 851943 w 1821810"/>
                <a:gd name="connsiteY7" fmla="*/ 1894249 h 2087042"/>
                <a:gd name="connsiteX8" fmla="*/ 699232 w 1821810"/>
                <a:gd name="connsiteY8" fmla="*/ 1802490 h 2087042"/>
                <a:gd name="connsiteX9" fmla="*/ 689948 w 1821810"/>
                <a:gd name="connsiteY9" fmla="*/ 1765253 h 2087042"/>
                <a:gd name="connsiteX10" fmla="*/ 682374 w 1821810"/>
                <a:gd name="connsiteY10" fmla="*/ 1768851 h 2087042"/>
                <a:gd name="connsiteX11" fmla="*/ 529663 w 1821810"/>
                <a:gd name="connsiteY11" fmla="*/ 1677092 h 2087042"/>
                <a:gd name="connsiteX12" fmla="*/ 526122 w 1821810"/>
                <a:gd name="connsiteY12" fmla="*/ 1662892 h 2087042"/>
                <a:gd name="connsiteX13" fmla="*/ 495013 w 1821810"/>
                <a:gd name="connsiteY13" fmla="*/ 1660628 h 2087042"/>
                <a:gd name="connsiteX14" fmla="*/ 404036 w 1821810"/>
                <a:gd name="connsiteY14" fmla="*/ 1555191 h 2087042"/>
                <a:gd name="connsiteX15" fmla="*/ 402910 w 1821810"/>
                <a:gd name="connsiteY15" fmla="*/ 1546347 h 2087042"/>
                <a:gd name="connsiteX16" fmla="*/ 383952 w 1821810"/>
                <a:gd name="connsiteY16" fmla="*/ 1545299 h 2087042"/>
                <a:gd name="connsiteX17" fmla="*/ 291148 w 1821810"/>
                <a:gd name="connsiteY17" fmla="*/ 1441467 h 2087042"/>
                <a:gd name="connsiteX18" fmla="*/ 280798 w 1821810"/>
                <a:gd name="connsiteY18" fmla="*/ 1370097 h 2087042"/>
                <a:gd name="connsiteX19" fmla="*/ 266047 w 1821810"/>
                <a:gd name="connsiteY19" fmla="*/ 1366254 h 2087042"/>
                <a:gd name="connsiteX20" fmla="*/ 195680 w 1821810"/>
                <a:gd name="connsiteY20" fmla="*/ 1246078 h 2087042"/>
                <a:gd name="connsiteX21" fmla="*/ 201555 w 1821810"/>
                <a:gd name="connsiteY21" fmla="*/ 1140593 h 2087042"/>
                <a:gd name="connsiteX22" fmla="*/ 178960 w 1821810"/>
                <a:gd name="connsiteY22" fmla="*/ 1063583 h 2087042"/>
                <a:gd name="connsiteX23" fmla="*/ 26462 w 1821810"/>
                <a:gd name="connsiteY23" fmla="*/ 811925 h 2087042"/>
                <a:gd name="connsiteX24" fmla="*/ 1592768 w 1821810"/>
                <a:gd name="connsiteY24" fmla="*/ 266807 h 2087042"/>
                <a:gd name="connsiteX25" fmla="*/ 1307290 w 1821810"/>
                <a:gd name="connsiteY25" fmla="*/ 1708759 h 2087042"/>
                <a:gd name="connsiteX0" fmla="*/ 1138320 w 1816567"/>
                <a:gd name="connsiteY0" fmla="*/ 1653672 h 2090443"/>
                <a:gd name="connsiteX1" fmla="*/ 1816211 w 1816567"/>
                <a:gd name="connsiteY1" fmla="*/ 2042183 h 2090443"/>
                <a:gd name="connsiteX2" fmla="*/ 1062649 w 1816567"/>
                <a:gd name="connsiteY2" fmla="*/ 2039804 h 2090443"/>
                <a:gd name="connsiteX3" fmla="*/ 1046291 w 1816567"/>
                <a:gd name="connsiteY3" fmla="*/ 1974195 h 2090443"/>
                <a:gd name="connsiteX4" fmla="*/ 1010414 w 1816567"/>
                <a:gd name="connsiteY4" fmla="*/ 1991241 h 2090443"/>
                <a:gd name="connsiteX5" fmla="*/ 857703 w 1816567"/>
                <a:gd name="connsiteY5" fmla="*/ 1899482 h 2090443"/>
                <a:gd name="connsiteX6" fmla="*/ 855926 w 1816567"/>
                <a:gd name="connsiteY6" fmla="*/ 1892357 h 2090443"/>
                <a:gd name="connsiteX7" fmla="*/ 851943 w 1816567"/>
                <a:gd name="connsiteY7" fmla="*/ 1894249 h 2090443"/>
                <a:gd name="connsiteX8" fmla="*/ 699232 w 1816567"/>
                <a:gd name="connsiteY8" fmla="*/ 1802490 h 2090443"/>
                <a:gd name="connsiteX9" fmla="*/ 689948 w 1816567"/>
                <a:gd name="connsiteY9" fmla="*/ 1765253 h 2090443"/>
                <a:gd name="connsiteX10" fmla="*/ 682374 w 1816567"/>
                <a:gd name="connsiteY10" fmla="*/ 1768851 h 2090443"/>
                <a:gd name="connsiteX11" fmla="*/ 529663 w 1816567"/>
                <a:gd name="connsiteY11" fmla="*/ 1677092 h 2090443"/>
                <a:gd name="connsiteX12" fmla="*/ 526122 w 1816567"/>
                <a:gd name="connsiteY12" fmla="*/ 1662892 h 2090443"/>
                <a:gd name="connsiteX13" fmla="*/ 495013 w 1816567"/>
                <a:gd name="connsiteY13" fmla="*/ 1660628 h 2090443"/>
                <a:gd name="connsiteX14" fmla="*/ 404036 w 1816567"/>
                <a:gd name="connsiteY14" fmla="*/ 1555191 h 2090443"/>
                <a:gd name="connsiteX15" fmla="*/ 402910 w 1816567"/>
                <a:gd name="connsiteY15" fmla="*/ 1546347 h 2090443"/>
                <a:gd name="connsiteX16" fmla="*/ 383952 w 1816567"/>
                <a:gd name="connsiteY16" fmla="*/ 1545299 h 2090443"/>
                <a:gd name="connsiteX17" fmla="*/ 291148 w 1816567"/>
                <a:gd name="connsiteY17" fmla="*/ 1441467 h 2090443"/>
                <a:gd name="connsiteX18" fmla="*/ 280798 w 1816567"/>
                <a:gd name="connsiteY18" fmla="*/ 1370097 h 2090443"/>
                <a:gd name="connsiteX19" fmla="*/ 266047 w 1816567"/>
                <a:gd name="connsiteY19" fmla="*/ 1366254 h 2090443"/>
                <a:gd name="connsiteX20" fmla="*/ 195680 w 1816567"/>
                <a:gd name="connsiteY20" fmla="*/ 1246078 h 2090443"/>
                <a:gd name="connsiteX21" fmla="*/ 201555 w 1816567"/>
                <a:gd name="connsiteY21" fmla="*/ 1140593 h 2090443"/>
                <a:gd name="connsiteX22" fmla="*/ 178960 w 1816567"/>
                <a:gd name="connsiteY22" fmla="*/ 1063583 h 2090443"/>
                <a:gd name="connsiteX23" fmla="*/ 26462 w 1816567"/>
                <a:gd name="connsiteY23" fmla="*/ 811925 h 2090443"/>
                <a:gd name="connsiteX24" fmla="*/ 1592768 w 1816567"/>
                <a:gd name="connsiteY24" fmla="*/ 266807 h 2090443"/>
                <a:gd name="connsiteX25" fmla="*/ 1138320 w 1816567"/>
                <a:gd name="connsiteY25" fmla="*/ 1653672 h 2090443"/>
                <a:gd name="connsiteX0" fmla="*/ 1138320 w 1870074"/>
                <a:gd name="connsiteY0" fmla="*/ 1653672 h 2100043"/>
                <a:gd name="connsiteX1" fmla="*/ 1869906 w 1870074"/>
                <a:gd name="connsiteY1" fmla="*/ 2059531 h 2100043"/>
                <a:gd name="connsiteX2" fmla="*/ 1062649 w 1870074"/>
                <a:gd name="connsiteY2" fmla="*/ 2039804 h 2100043"/>
                <a:gd name="connsiteX3" fmla="*/ 1046291 w 1870074"/>
                <a:gd name="connsiteY3" fmla="*/ 1974195 h 2100043"/>
                <a:gd name="connsiteX4" fmla="*/ 1010414 w 1870074"/>
                <a:gd name="connsiteY4" fmla="*/ 1991241 h 2100043"/>
                <a:gd name="connsiteX5" fmla="*/ 857703 w 1870074"/>
                <a:gd name="connsiteY5" fmla="*/ 1899482 h 2100043"/>
                <a:gd name="connsiteX6" fmla="*/ 855926 w 1870074"/>
                <a:gd name="connsiteY6" fmla="*/ 1892357 h 2100043"/>
                <a:gd name="connsiteX7" fmla="*/ 851943 w 1870074"/>
                <a:gd name="connsiteY7" fmla="*/ 1894249 h 2100043"/>
                <a:gd name="connsiteX8" fmla="*/ 699232 w 1870074"/>
                <a:gd name="connsiteY8" fmla="*/ 1802490 h 2100043"/>
                <a:gd name="connsiteX9" fmla="*/ 689948 w 1870074"/>
                <a:gd name="connsiteY9" fmla="*/ 1765253 h 2100043"/>
                <a:gd name="connsiteX10" fmla="*/ 682374 w 1870074"/>
                <a:gd name="connsiteY10" fmla="*/ 1768851 h 2100043"/>
                <a:gd name="connsiteX11" fmla="*/ 529663 w 1870074"/>
                <a:gd name="connsiteY11" fmla="*/ 1677092 h 2100043"/>
                <a:gd name="connsiteX12" fmla="*/ 526122 w 1870074"/>
                <a:gd name="connsiteY12" fmla="*/ 1662892 h 2100043"/>
                <a:gd name="connsiteX13" fmla="*/ 495013 w 1870074"/>
                <a:gd name="connsiteY13" fmla="*/ 1660628 h 2100043"/>
                <a:gd name="connsiteX14" fmla="*/ 404036 w 1870074"/>
                <a:gd name="connsiteY14" fmla="*/ 1555191 h 2100043"/>
                <a:gd name="connsiteX15" fmla="*/ 402910 w 1870074"/>
                <a:gd name="connsiteY15" fmla="*/ 1546347 h 2100043"/>
                <a:gd name="connsiteX16" fmla="*/ 383952 w 1870074"/>
                <a:gd name="connsiteY16" fmla="*/ 1545299 h 2100043"/>
                <a:gd name="connsiteX17" fmla="*/ 291148 w 1870074"/>
                <a:gd name="connsiteY17" fmla="*/ 1441467 h 2100043"/>
                <a:gd name="connsiteX18" fmla="*/ 280798 w 1870074"/>
                <a:gd name="connsiteY18" fmla="*/ 1370097 h 2100043"/>
                <a:gd name="connsiteX19" fmla="*/ 266047 w 1870074"/>
                <a:gd name="connsiteY19" fmla="*/ 1366254 h 2100043"/>
                <a:gd name="connsiteX20" fmla="*/ 195680 w 1870074"/>
                <a:gd name="connsiteY20" fmla="*/ 1246078 h 2100043"/>
                <a:gd name="connsiteX21" fmla="*/ 201555 w 1870074"/>
                <a:gd name="connsiteY21" fmla="*/ 1140593 h 2100043"/>
                <a:gd name="connsiteX22" fmla="*/ 178960 w 1870074"/>
                <a:gd name="connsiteY22" fmla="*/ 1063583 h 2100043"/>
                <a:gd name="connsiteX23" fmla="*/ 26462 w 1870074"/>
                <a:gd name="connsiteY23" fmla="*/ 811925 h 2100043"/>
                <a:gd name="connsiteX24" fmla="*/ 1592768 w 1870074"/>
                <a:gd name="connsiteY24" fmla="*/ 266807 h 2100043"/>
                <a:gd name="connsiteX25" fmla="*/ 1138320 w 1870074"/>
                <a:gd name="connsiteY25" fmla="*/ 1653672 h 2100043"/>
                <a:gd name="connsiteX0" fmla="*/ 1138320 w 1870453"/>
                <a:gd name="connsiteY0" fmla="*/ 1653672 h 2111263"/>
                <a:gd name="connsiteX1" fmla="*/ 1869906 w 1870453"/>
                <a:gd name="connsiteY1" fmla="*/ 2059531 h 2111263"/>
                <a:gd name="connsiteX2" fmla="*/ 1062649 w 1870453"/>
                <a:gd name="connsiteY2" fmla="*/ 2039804 h 2111263"/>
                <a:gd name="connsiteX3" fmla="*/ 1046291 w 1870453"/>
                <a:gd name="connsiteY3" fmla="*/ 1974195 h 2111263"/>
                <a:gd name="connsiteX4" fmla="*/ 1010414 w 1870453"/>
                <a:gd name="connsiteY4" fmla="*/ 1991241 h 2111263"/>
                <a:gd name="connsiteX5" fmla="*/ 857703 w 1870453"/>
                <a:gd name="connsiteY5" fmla="*/ 1899482 h 2111263"/>
                <a:gd name="connsiteX6" fmla="*/ 855926 w 1870453"/>
                <a:gd name="connsiteY6" fmla="*/ 1892357 h 2111263"/>
                <a:gd name="connsiteX7" fmla="*/ 851943 w 1870453"/>
                <a:gd name="connsiteY7" fmla="*/ 1894249 h 2111263"/>
                <a:gd name="connsiteX8" fmla="*/ 699232 w 1870453"/>
                <a:gd name="connsiteY8" fmla="*/ 1802490 h 2111263"/>
                <a:gd name="connsiteX9" fmla="*/ 689948 w 1870453"/>
                <a:gd name="connsiteY9" fmla="*/ 1765253 h 2111263"/>
                <a:gd name="connsiteX10" fmla="*/ 682374 w 1870453"/>
                <a:gd name="connsiteY10" fmla="*/ 1768851 h 2111263"/>
                <a:gd name="connsiteX11" fmla="*/ 529663 w 1870453"/>
                <a:gd name="connsiteY11" fmla="*/ 1677092 h 2111263"/>
                <a:gd name="connsiteX12" fmla="*/ 526122 w 1870453"/>
                <a:gd name="connsiteY12" fmla="*/ 1662892 h 2111263"/>
                <a:gd name="connsiteX13" fmla="*/ 495013 w 1870453"/>
                <a:gd name="connsiteY13" fmla="*/ 1660628 h 2111263"/>
                <a:gd name="connsiteX14" fmla="*/ 404036 w 1870453"/>
                <a:gd name="connsiteY14" fmla="*/ 1555191 h 2111263"/>
                <a:gd name="connsiteX15" fmla="*/ 402910 w 1870453"/>
                <a:gd name="connsiteY15" fmla="*/ 1546347 h 2111263"/>
                <a:gd name="connsiteX16" fmla="*/ 383952 w 1870453"/>
                <a:gd name="connsiteY16" fmla="*/ 1545299 h 2111263"/>
                <a:gd name="connsiteX17" fmla="*/ 291148 w 1870453"/>
                <a:gd name="connsiteY17" fmla="*/ 1441467 h 2111263"/>
                <a:gd name="connsiteX18" fmla="*/ 280798 w 1870453"/>
                <a:gd name="connsiteY18" fmla="*/ 1370097 h 2111263"/>
                <a:gd name="connsiteX19" fmla="*/ 266047 w 1870453"/>
                <a:gd name="connsiteY19" fmla="*/ 1366254 h 2111263"/>
                <a:gd name="connsiteX20" fmla="*/ 195680 w 1870453"/>
                <a:gd name="connsiteY20" fmla="*/ 1246078 h 2111263"/>
                <a:gd name="connsiteX21" fmla="*/ 201555 w 1870453"/>
                <a:gd name="connsiteY21" fmla="*/ 1140593 h 2111263"/>
                <a:gd name="connsiteX22" fmla="*/ 178960 w 1870453"/>
                <a:gd name="connsiteY22" fmla="*/ 1063583 h 2111263"/>
                <a:gd name="connsiteX23" fmla="*/ 26462 w 1870453"/>
                <a:gd name="connsiteY23" fmla="*/ 811925 h 2111263"/>
                <a:gd name="connsiteX24" fmla="*/ 1592768 w 1870453"/>
                <a:gd name="connsiteY24" fmla="*/ 266807 h 2111263"/>
                <a:gd name="connsiteX25" fmla="*/ 1138320 w 1870453"/>
                <a:gd name="connsiteY25" fmla="*/ 1653672 h 2111263"/>
                <a:gd name="connsiteX0" fmla="*/ 1138320 w 1870453"/>
                <a:gd name="connsiteY0" fmla="*/ 1653672 h 2111263"/>
                <a:gd name="connsiteX1" fmla="*/ 1869906 w 1870453"/>
                <a:gd name="connsiteY1" fmla="*/ 2059531 h 2111263"/>
                <a:gd name="connsiteX2" fmla="*/ 1062649 w 1870453"/>
                <a:gd name="connsiteY2" fmla="*/ 2039804 h 2111263"/>
                <a:gd name="connsiteX3" fmla="*/ 1010414 w 1870453"/>
                <a:gd name="connsiteY3" fmla="*/ 1991241 h 2111263"/>
                <a:gd name="connsiteX4" fmla="*/ 857703 w 1870453"/>
                <a:gd name="connsiteY4" fmla="*/ 1899482 h 2111263"/>
                <a:gd name="connsiteX5" fmla="*/ 855926 w 1870453"/>
                <a:gd name="connsiteY5" fmla="*/ 1892357 h 2111263"/>
                <a:gd name="connsiteX6" fmla="*/ 851943 w 1870453"/>
                <a:gd name="connsiteY6" fmla="*/ 1894249 h 2111263"/>
                <a:gd name="connsiteX7" fmla="*/ 699232 w 1870453"/>
                <a:gd name="connsiteY7" fmla="*/ 1802490 h 2111263"/>
                <a:gd name="connsiteX8" fmla="*/ 689948 w 1870453"/>
                <a:gd name="connsiteY8" fmla="*/ 1765253 h 2111263"/>
                <a:gd name="connsiteX9" fmla="*/ 682374 w 1870453"/>
                <a:gd name="connsiteY9" fmla="*/ 1768851 h 2111263"/>
                <a:gd name="connsiteX10" fmla="*/ 529663 w 1870453"/>
                <a:gd name="connsiteY10" fmla="*/ 1677092 h 2111263"/>
                <a:gd name="connsiteX11" fmla="*/ 526122 w 1870453"/>
                <a:gd name="connsiteY11" fmla="*/ 1662892 h 2111263"/>
                <a:gd name="connsiteX12" fmla="*/ 495013 w 1870453"/>
                <a:gd name="connsiteY12" fmla="*/ 1660628 h 2111263"/>
                <a:gd name="connsiteX13" fmla="*/ 404036 w 1870453"/>
                <a:gd name="connsiteY13" fmla="*/ 1555191 h 2111263"/>
                <a:gd name="connsiteX14" fmla="*/ 402910 w 1870453"/>
                <a:gd name="connsiteY14" fmla="*/ 1546347 h 2111263"/>
                <a:gd name="connsiteX15" fmla="*/ 383952 w 1870453"/>
                <a:gd name="connsiteY15" fmla="*/ 1545299 h 2111263"/>
                <a:gd name="connsiteX16" fmla="*/ 291148 w 1870453"/>
                <a:gd name="connsiteY16" fmla="*/ 1441467 h 2111263"/>
                <a:gd name="connsiteX17" fmla="*/ 280798 w 1870453"/>
                <a:gd name="connsiteY17" fmla="*/ 1370097 h 2111263"/>
                <a:gd name="connsiteX18" fmla="*/ 266047 w 1870453"/>
                <a:gd name="connsiteY18" fmla="*/ 1366254 h 2111263"/>
                <a:gd name="connsiteX19" fmla="*/ 195680 w 1870453"/>
                <a:gd name="connsiteY19" fmla="*/ 1246078 h 2111263"/>
                <a:gd name="connsiteX20" fmla="*/ 201555 w 1870453"/>
                <a:gd name="connsiteY20" fmla="*/ 1140593 h 2111263"/>
                <a:gd name="connsiteX21" fmla="*/ 178960 w 1870453"/>
                <a:gd name="connsiteY21" fmla="*/ 1063583 h 2111263"/>
                <a:gd name="connsiteX22" fmla="*/ 26462 w 1870453"/>
                <a:gd name="connsiteY22" fmla="*/ 811925 h 2111263"/>
                <a:gd name="connsiteX23" fmla="*/ 1592768 w 1870453"/>
                <a:gd name="connsiteY23" fmla="*/ 266807 h 2111263"/>
                <a:gd name="connsiteX24" fmla="*/ 1138320 w 1870453"/>
                <a:gd name="connsiteY24" fmla="*/ 1653672 h 2111263"/>
                <a:gd name="connsiteX0" fmla="*/ 1071938 w 1869908"/>
                <a:gd name="connsiteY0" fmla="*/ 1529948 h 2108771"/>
                <a:gd name="connsiteX1" fmla="*/ 1869906 w 1869908"/>
                <a:gd name="connsiteY1" fmla="*/ 2059531 h 2108771"/>
                <a:gd name="connsiteX2" fmla="*/ 1062649 w 1869908"/>
                <a:gd name="connsiteY2" fmla="*/ 2039804 h 2108771"/>
                <a:gd name="connsiteX3" fmla="*/ 1010414 w 1869908"/>
                <a:gd name="connsiteY3" fmla="*/ 1991241 h 2108771"/>
                <a:gd name="connsiteX4" fmla="*/ 857703 w 1869908"/>
                <a:gd name="connsiteY4" fmla="*/ 1899482 h 2108771"/>
                <a:gd name="connsiteX5" fmla="*/ 855926 w 1869908"/>
                <a:gd name="connsiteY5" fmla="*/ 1892357 h 2108771"/>
                <a:gd name="connsiteX6" fmla="*/ 851943 w 1869908"/>
                <a:gd name="connsiteY6" fmla="*/ 1894249 h 2108771"/>
                <a:gd name="connsiteX7" fmla="*/ 699232 w 1869908"/>
                <a:gd name="connsiteY7" fmla="*/ 1802490 h 2108771"/>
                <a:gd name="connsiteX8" fmla="*/ 689948 w 1869908"/>
                <a:gd name="connsiteY8" fmla="*/ 1765253 h 2108771"/>
                <a:gd name="connsiteX9" fmla="*/ 682374 w 1869908"/>
                <a:gd name="connsiteY9" fmla="*/ 1768851 h 2108771"/>
                <a:gd name="connsiteX10" fmla="*/ 529663 w 1869908"/>
                <a:gd name="connsiteY10" fmla="*/ 1677092 h 2108771"/>
                <a:gd name="connsiteX11" fmla="*/ 526122 w 1869908"/>
                <a:gd name="connsiteY11" fmla="*/ 1662892 h 2108771"/>
                <a:gd name="connsiteX12" fmla="*/ 495013 w 1869908"/>
                <a:gd name="connsiteY12" fmla="*/ 1660628 h 2108771"/>
                <a:gd name="connsiteX13" fmla="*/ 404036 w 1869908"/>
                <a:gd name="connsiteY13" fmla="*/ 1555191 h 2108771"/>
                <a:gd name="connsiteX14" fmla="*/ 402910 w 1869908"/>
                <a:gd name="connsiteY14" fmla="*/ 1546347 h 2108771"/>
                <a:gd name="connsiteX15" fmla="*/ 383952 w 1869908"/>
                <a:gd name="connsiteY15" fmla="*/ 1545299 h 2108771"/>
                <a:gd name="connsiteX16" fmla="*/ 291148 w 1869908"/>
                <a:gd name="connsiteY16" fmla="*/ 1441467 h 2108771"/>
                <a:gd name="connsiteX17" fmla="*/ 280798 w 1869908"/>
                <a:gd name="connsiteY17" fmla="*/ 1370097 h 2108771"/>
                <a:gd name="connsiteX18" fmla="*/ 266047 w 1869908"/>
                <a:gd name="connsiteY18" fmla="*/ 1366254 h 2108771"/>
                <a:gd name="connsiteX19" fmla="*/ 195680 w 1869908"/>
                <a:gd name="connsiteY19" fmla="*/ 1246078 h 2108771"/>
                <a:gd name="connsiteX20" fmla="*/ 201555 w 1869908"/>
                <a:gd name="connsiteY20" fmla="*/ 1140593 h 2108771"/>
                <a:gd name="connsiteX21" fmla="*/ 178960 w 1869908"/>
                <a:gd name="connsiteY21" fmla="*/ 1063583 h 2108771"/>
                <a:gd name="connsiteX22" fmla="*/ 26462 w 1869908"/>
                <a:gd name="connsiteY22" fmla="*/ 811925 h 2108771"/>
                <a:gd name="connsiteX23" fmla="*/ 1592768 w 1869908"/>
                <a:gd name="connsiteY23" fmla="*/ 266807 h 2108771"/>
                <a:gd name="connsiteX24" fmla="*/ 1071938 w 1869908"/>
                <a:gd name="connsiteY24" fmla="*/ 1529948 h 2108771"/>
                <a:gd name="connsiteX0" fmla="*/ 1071938 w 1869908"/>
                <a:gd name="connsiteY0" fmla="*/ 1529948 h 2108772"/>
                <a:gd name="connsiteX1" fmla="*/ 1869906 w 1869908"/>
                <a:gd name="connsiteY1" fmla="*/ 2059531 h 2108772"/>
                <a:gd name="connsiteX2" fmla="*/ 1062649 w 1869908"/>
                <a:gd name="connsiteY2" fmla="*/ 2039804 h 2108772"/>
                <a:gd name="connsiteX3" fmla="*/ 1010414 w 1869908"/>
                <a:gd name="connsiteY3" fmla="*/ 1991241 h 2108772"/>
                <a:gd name="connsiteX4" fmla="*/ 857703 w 1869908"/>
                <a:gd name="connsiteY4" fmla="*/ 1899482 h 2108772"/>
                <a:gd name="connsiteX5" fmla="*/ 855926 w 1869908"/>
                <a:gd name="connsiteY5" fmla="*/ 1892357 h 2108772"/>
                <a:gd name="connsiteX6" fmla="*/ 851943 w 1869908"/>
                <a:gd name="connsiteY6" fmla="*/ 1894249 h 2108772"/>
                <a:gd name="connsiteX7" fmla="*/ 699232 w 1869908"/>
                <a:gd name="connsiteY7" fmla="*/ 1802490 h 2108772"/>
                <a:gd name="connsiteX8" fmla="*/ 689948 w 1869908"/>
                <a:gd name="connsiteY8" fmla="*/ 1765253 h 2108772"/>
                <a:gd name="connsiteX9" fmla="*/ 682374 w 1869908"/>
                <a:gd name="connsiteY9" fmla="*/ 1768851 h 2108772"/>
                <a:gd name="connsiteX10" fmla="*/ 529663 w 1869908"/>
                <a:gd name="connsiteY10" fmla="*/ 1677092 h 2108772"/>
                <a:gd name="connsiteX11" fmla="*/ 526122 w 1869908"/>
                <a:gd name="connsiteY11" fmla="*/ 1662892 h 2108772"/>
                <a:gd name="connsiteX12" fmla="*/ 495013 w 1869908"/>
                <a:gd name="connsiteY12" fmla="*/ 1660628 h 2108772"/>
                <a:gd name="connsiteX13" fmla="*/ 404036 w 1869908"/>
                <a:gd name="connsiteY13" fmla="*/ 1555191 h 2108772"/>
                <a:gd name="connsiteX14" fmla="*/ 402910 w 1869908"/>
                <a:gd name="connsiteY14" fmla="*/ 1546347 h 2108772"/>
                <a:gd name="connsiteX15" fmla="*/ 383952 w 1869908"/>
                <a:gd name="connsiteY15" fmla="*/ 1545299 h 2108772"/>
                <a:gd name="connsiteX16" fmla="*/ 291148 w 1869908"/>
                <a:gd name="connsiteY16" fmla="*/ 1441467 h 2108772"/>
                <a:gd name="connsiteX17" fmla="*/ 280798 w 1869908"/>
                <a:gd name="connsiteY17" fmla="*/ 1370097 h 2108772"/>
                <a:gd name="connsiteX18" fmla="*/ 266047 w 1869908"/>
                <a:gd name="connsiteY18" fmla="*/ 1366254 h 2108772"/>
                <a:gd name="connsiteX19" fmla="*/ 195680 w 1869908"/>
                <a:gd name="connsiteY19" fmla="*/ 1246078 h 2108772"/>
                <a:gd name="connsiteX20" fmla="*/ 201555 w 1869908"/>
                <a:gd name="connsiteY20" fmla="*/ 1140593 h 2108772"/>
                <a:gd name="connsiteX21" fmla="*/ 178960 w 1869908"/>
                <a:gd name="connsiteY21" fmla="*/ 1063583 h 2108772"/>
                <a:gd name="connsiteX22" fmla="*/ 26462 w 1869908"/>
                <a:gd name="connsiteY22" fmla="*/ 811925 h 2108772"/>
                <a:gd name="connsiteX23" fmla="*/ 1592768 w 1869908"/>
                <a:gd name="connsiteY23" fmla="*/ 266807 h 2108772"/>
                <a:gd name="connsiteX24" fmla="*/ 1071938 w 1869908"/>
                <a:gd name="connsiteY24" fmla="*/ 1529948 h 2108772"/>
                <a:gd name="connsiteX0" fmla="*/ 1057201 w 1869906"/>
                <a:gd name="connsiteY0" fmla="*/ 1490432 h 2111596"/>
                <a:gd name="connsiteX1" fmla="*/ 1869906 w 1869906"/>
                <a:gd name="connsiteY1" fmla="*/ 2059531 h 2111596"/>
                <a:gd name="connsiteX2" fmla="*/ 1062649 w 1869906"/>
                <a:gd name="connsiteY2" fmla="*/ 2039804 h 2111596"/>
                <a:gd name="connsiteX3" fmla="*/ 1010414 w 1869906"/>
                <a:gd name="connsiteY3" fmla="*/ 1991241 h 2111596"/>
                <a:gd name="connsiteX4" fmla="*/ 857703 w 1869906"/>
                <a:gd name="connsiteY4" fmla="*/ 1899482 h 2111596"/>
                <a:gd name="connsiteX5" fmla="*/ 855926 w 1869906"/>
                <a:gd name="connsiteY5" fmla="*/ 1892357 h 2111596"/>
                <a:gd name="connsiteX6" fmla="*/ 851943 w 1869906"/>
                <a:gd name="connsiteY6" fmla="*/ 1894249 h 2111596"/>
                <a:gd name="connsiteX7" fmla="*/ 699232 w 1869906"/>
                <a:gd name="connsiteY7" fmla="*/ 1802490 h 2111596"/>
                <a:gd name="connsiteX8" fmla="*/ 689948 w 1869906"/>
                <a:gd name="connsiteY8" fmla="*/ 1765253 h 2111596"/>
                <a:gd name="connsiteX9" fmla="*/ 682374 w 1869906"/>
                <a:gd name="connsiteY9" fmla="*/ 1768851 h 2111596"/>
                <a:gd name="connsiteX10" fmla="*/ 529663 w 1869906"/>
                <a:gd name="connsiteY10" fmla="*/ 1677092 h 2111596"/>
                <a:gd name="connsiteX11" fmla="*/ 526122 w 1869906"/>
                <a:gd name="connsiteY11" fmla="*/ 1662892 h 2111596"/>
                <a:gd name="connsiteX12" fmla="*/ 495013 w 1869906"/>
                <a:gd name="connsiteY12" fmla="*/ 1660628 h 2111596"/>
                <a:gd name="connsiteX13" fmla="*/ 404036 w 1869906"/>
                <a:gd name="connsiteY13" fmla="*/ 1555191 h 2111596"/>
                <a:gd name="connsiteX14" fmla="*/ 402910 w 1869906"/>
                <a:gd name="connsiteY14" fmla="*/ 1546347 h 2111596"/>
                <a:gd name="connsiteX15" fmla="*/ 383952 w 1869906"/>
                <a:gd name="connsiteY15" fmla="*/ 1545299 h 2111596"/>
                <a:gd name="connsiteX16" fmla="*/ 291148 w 1869906"/>
                <a:gd name="connsiteY16" fmla="*/ 1441467 h 2111596"/>
                <a:gd name="connsiteX17" fmla="*/ 280798 w 1869906"/>
                <a:gd name="connsiteY17" fmla="*/ 1370097 h 2111596"/>
                <a:gd name="connsiteX18" fmla="*/ 266047 w 1869906"/>
                <a:gd name="connsiteY18" fmla="*/ 1366254 h 2111596"/>
                <a:gd name="connsiteX19" fmla="*/ 195680 w 1869906"/>
                <a:gd name="connsiteY19" fmla="*/ 1246078 h 2111596"/>
                <a:gd name="connsiteX20" fmla="*/ 201555 w 1869906"/>
                <a:gd name="connsiteY20" fmla="*/ 1140593 h 2111596"/>
                <a:gd name="connsiteX21" fmla="*/ 178960 w 1869906"/>
                <a:gd name="connsiteY21" fmla="*/ 1063583 h 2111596"/>
                <a:gd name="connsiteX22" fmla="*/ 26462 w 1869906"/>
                <a:gd name="connsiteY22" fmla="*/ 811925 h 2111596"/>
                <a:gd name="connsiteX23" fmla="*/ 1592768 w 1869906"/>
                <a:gd name="connsiteY23" fmla="*/ 266807 h 2111596"/>
                <a:gd name="connsiteX24" fmla="*/ 1057201 w 1869906"/>
                <a:gd name="connsiteY24" fmla="*/ 1490432 h 2111596"/>
                <a:gd name="connsiteX0" fmla="*/ 1163890 w 1976595"/>
                <a:gd name="connsiteY0" fmla="*/ 1510555 h 2131718"/>
                <a:gd name="connsiteX1" fmla="*/ 1976595 w 1976595"/>
                <a:gd name="connsiteY1" fmla="*/ 2079654 h 2131718"/>
                <a:gd name="connsiteX2" fmla="*/ 1169338 w 1976595"/>
                <a:gd name="connsiteY2" fmla="*/ 2059927 h 2131718"/>
                <a:gd name="connsiteX3" fmla="*/ 1117103 w 1976595"/>
                <a:gd name="connsiteY3" fmla="*/ 2011364 h 2131718"/>
                <a:gd name="connsiteX4" fmla="*/ 964392 w 1976595"/>
                <a:gd name="connsiteY4" fmla="*/ 1919605 h 2131718"/>
                <a:gd name="connsiteX5" fmla="*/ 962615 w 1976595"/>
                <a:gd name="connsiteY5" fmla="*/ 1912480 h 2131718"/>
                <a:gd name="connsiteX6" fmla="*/ 958632 w 1976595"/>
                <a:gd name="connsiteY6" fmla="*/ 1914372 h 2131718"/>
                <a:gd name="connsiteX7" fmla="*/ 805921 w 1976595"/>
                <a:gd name="connsiteY7" fmla="*/ 1822613 h 2131718"/>
                <a:gd name="connsiteX8" fmla="*/ 796637 w 1976595"/>
                <a:gd name="connsiteY8" fmla="*/ 1785376 h 2131718"/>
                <a:gd name="connsiteX9" fmla="*/ 789063 w 1976595"/>
                <a:gd name="connsiteY9" fmla="*/ 1788974 h 2131718"/>
                <a:gd name="connsiteX10" fmla="*/ 636352 w 1976595"/>
                <a:gd name="connsiteY10" fmla="*/ 1697215 h 2131718"/>
                <a:gd name="connsiteX11" fmla="*/ 632811 w 1976595"/>
                <a:gd name="connsiteY11" fmla="*/ 1683015 h 2131718"/>
                <a:gd name="connsiteX12" fmla="*/ 601702 w 1976595"/>
                <a:gd name="connsiteY12" fmla="*/ 1680751 h 2131718"/>
                <a:gd name="connsiteX13" fmla="*/ 510725 w 1976595"/>
                <a:gd name="connsiteY13" fmla="*/ 1575314 h 2131718"/>
                <a:gd name="connsiteX14" fmla="*/ 509599 w 1976595"/>
                <a:gd name="connsiteY14" fmla="*/ 1566470 h 2131718"/>
                <a:gd name="connsiteX15" fmla="*/ 490641 w 1976595"/>
                <a:gd name="connsiteY15" fmla="*/ 1565422 h 2131718"/>
                <a:gd name="connsiteX16" fmla="*/ 397837 w 1976595"/>
                <a:gd name="connsiteY16" fmla="*/ 1461590 h 2131718"/>
                <a:gd name="connsiteX17" fmla="*/ 387487 w 1976595"/>
                <a:gd name="connsiteY17" fmla="*/ 1390220 h 2131718"/>
                <a:gd name="connsiteX18" fmla="*/ 372736 w 1976595"/>
                <a:gd name="connsiteY18" fmla="*/ 1386377 h 2131718"/>
                <a:gd name="connsiteX19" fmla="*/ 302369 w 1976595"/>
                <a:gd name="connsiteY19" fmla="*/ 1266201 h 2131718"/>
                <a:gd name="connsiteX20" fmla="*/ 308244 w 1976595"/>
                <a:gd name="connsiteY20" fmla="*/ 1160716 h 2131718"/>
                <a:gd name="connsiteX21" fmla="*/ 285649 w 1976595"/>
                <a:gd name="connsiteY21" fmla="*/ 1083706 h 2131718"/>
                <a:gd name="connsiteX22" fmla="*/ 19448 w 1976595"/>
                <a:gd name="connsiteY22" fmla="*/ 717116 h 2131718"/>
                <a:gd name="connsiteX23" fmla="*/ 1699457 w 1976595"/>
                <a:gd name="connsiteY23" fmla="*/ 286930 h 2131718"/>
                <a:gd name="connsiteX24" fmla="*/ 1163890 w 1976595"/>
                <a:gd name="connsiteY24" fmla="*/ 1510555 h 2131718"/>
                <a:gd name="connsiteX0" fmla="*/ 1144443 w 1957148"/>
                <a:gd name="connsiteY0" fmla="*/ 1510555 h 2131718"/>
                <a:gd name="connsiteX1" fmla="*/ 1957148 w 1957148"/>
                <a:gd name="connsiteY1" fmla="*/ 2079654 h 2131718"/>
                <a:gd name="connsiteX2" fmla="*/ 1149891 w 1957148"/>
                <a:gd name="connsiteY2" fmla="*/ 2059927 h 2131718"/>
                <a:gd name="connsiteX3" fmla="*/ 1097656 w 1957148"/>
                <a:gd name="connsiteY3" fmla="*/ 2011364 h 2131718"/>
                <a:gd name="connsiteX4" fmla="*/ 944945 w 1957148"/>
                <a:gd name="connsiteY4" fmla="*/ 1919605 h 2131718"/>
                <a:gd name="connsiteX5" fmla="*/ 943168 w 1957148"/>
                <a:gd name="connsiteY5" fmla="*/ 1912480 h 2131718"/>
                <a:gd name="connsiteX6" fmla="*/ 939185 w 1957148"/>
                <a:gd name="connsiteY6" fmla="*/ 1914372 h 2131718"/>
                <a:gd name="connsiteX7" fmla="*/ 786474 w 1957148"/>
                <a:gd name="connsiteY7" fmla="*/ 1822613 h 2131718"/>
                <a:gd name="connsiteX8" fmla="*/ 777190 w 1957148"/>
                <a:gd name="connsiteY8" fmla="*/ 1785376 h 2131718"/>
                <a:gd name="connsiteX9" fmla="*/ 769616 w 1957148"/>
                <a:gd name="connsiteY9" fmla="*/ 1788974 h 2131718"/>
                <a:gd name="connsiteX10" fmla="*/ 616905 w 1957148"/>
                <a:gd name="connsiteY10" fmla="*/ 1697215 h 2131718"/>
                <a:gd name="connsiteX11" fmla="*/ 613364 w 1957148"/>
                <a:gd name="connsiteY11" fmla="*/ 1683015 h 2131718"/>
                <a:gd name="connsiteX12" fmla="*/ 582255 w 1957148"/>
                <a:gd name="connsiteY12" fmla="*/ 1680751 h 2131718"/>
                <a:gd name="connsiteX13" fmla="*/ 491278 w 1957148"/>
                <a:gd name="connsiteY13" fmla="*/ 1575314 h 2131718"/>
                <a:gd name="connsiteX14" fmla="*/ 490152 w 1957148"/>
                <a:gd name="connsiteY14" fmla="*/ 1566470 h 2131718"/>
                <a:gd name="connsiteX15" fmla="*/ 471194 w 1957148"/>
                <a:gd name="connsiteY15" fmla="*/ 1565422 h 2131718"/>
                <a:gd name="connsiteX16" fmla="*/ 378390 w 1957148"/>
                <a:gd name="connsiteY16" fmla="*/ 1461590 h 2131718"/>
                <a:gd name="connsiteX17" fmla="*/ 368040 w 1957148"/>
                <a:gd name="connsiteY17" fmla="*/ 1390220 h 2131718"/>
                <a:gd name="connsiteX18" fmla="*/ 353289 w 1957148"/>
                <a:gd name="connsiteY18" fmla="*/ 1386377 h 2131718"/>
                <a:gd name="connsiteX19" fmla="*/ 282922 w 1957148"/>
                <a:gd name="connsiteY19" fmla="*/ 1266201 h 2131718"/>
                <a:gd name="connsiteX20" fmla="*/ 288797 w 1957148"/>
                <a:gd name="connsiteY20" fmla="*/ 1160716 h 2131718"/>
                <a:gd name="connsiteX21" fmla="*/ 1 w 1957148"/>
                <a:gd name="connsiteY21" fmla="*/ 717116 h 2131718"/>
                <a:gd name="connsiteX22" fmla="*/ 1680010 w 1957148"/>
                <a:gd name="connsiteY22" fmla="*/ 286930 h 2131718"/>
                <a:gd name="connsiteX23" fmla="*/ 1144443 w 1957148"/>
                <a:gd name="connsiteY23" fmla="*/ 1510555 h 2131718"/>
                <a:gd name="connsiteX0" fmla="*/ 1144443 w 1957148"/>
                <a:gd name="connsiteY0" fmla="*/ 1510555 h 2131718"/>
                <a:gd name="connsiteX1" fmla="*/ 1957148 w 1957148"/>
                <a:gd name="connsiteY1" fmla="*/ 2079654 h 2131718"/>
                <a:gd name="connsiteX2" fmla="*/ 1149891 w 1957148"/>
                <a:gd name="connsiteY2" fmla="*/ 2059927 h 2131718"/>
                <a:gd name="connsiteX3" fmla="*/ 1097656 w 1957148"/>
                <a:gd name="connsiteY3" fmla="*/ 2011364 h 2131718"/>
                <a:gd name="connsiteX4" fmla="*/ 944945 w 1957148"/>
                <a:gd name="connsiteY4" fmla="*/ 1919605 h 2131718"/>
                <a:gd name="connsiteX5" fmla="*/ 943168 w 1957148"/>
                <a:gd name="connsiteY5" fmla="*/ 1912480 h 2131718"/>
                <a:gd name="connsiteX6" fmla="*/ 939185 w 1957148"/>
                <a:gd name="connsiteY6" fmla="*/ 1914372 h 2131718"/>
                <a:gd name="connsiteX7" fmla="*/ 786474 w 1957148"/>
                <a:gd name="connsiteY7" fmla="*/ 1822613 h 2131718"/>
                <a:gd name="connsiteX8" fmla="*/ 777190 w 1957148"/>
                <a:gd name="connsiteY8" fmla="*/ 1785376 h 2131718"/>
                <a:gd name="connsiteX9" fmla="*/ 769616 w 1957148"/>
                <a:gd name="connsiteY9" fmla="*/ 1788974 h 2131718"/>
                <a:gd name="connsiteX10" fmla="*/ 616905 w 1957148"/>
                <a:gd name="connsiteY10" fmla="*/ 1697215 h 2131718"/>
                <a:gd name="connsiteX11" fmla="*/ 613364 w 1957148"/>
                <a:gd name="connsiteY11" fmla="*/ 1683015 h 2131718"/>
                <a:gd name="connsiteX12" fmla="*/ 582255 w 1957148"/>
                <a:gd name="connsiteY12" fmla="*/ 1680751 h 2131718"/>
                <a:gd name="connsiteX13" fmla="*/ 491278 w 1957148"/>
                <a:gd name="connsiteY13" fmla="*/ 1575314 h 2131718"/>
                <a:gd name="connsiteX14" fmla="*/ 490152 w 1957148"/>
                <a:gd name="connsiteY14" fmla="*/ 1566470 h 2131718"/>
                <a:gd name="connsiteX15" fmla="*/ 471194 w 1957148"/>
                <a:gd name="connsiteY15" fmla="*/ 1565422 h 2131718"/>
                <a:gd name="connsiteX16" fmla="*/ 378390 w 1957148"/>
                <a:gd name="connsiteY16" fmla="*/ 1461590 h 2131718"/>
                <a:gd name="connsiteX17" fmla="*/ 368040 w 1957148"/>
                <a:gd name="connsiteY17" fmla="*/ 1390220 h 2131718"/>
                <a:gd name="connsiteX18" fmla="*/ 353289 w 1957148"/>
                <a:gd name="connsiteY18" fmla="*/ 1386377 h 2131718"/>
                <a:gd name="connsiteX19" fmla="*/ 282922 w 1957148"/>
                <a:gd name="connsiteY19" fmla="*/ 1266201 h 2131718"/>
                <a:gd name="connsiteX20" fmla="*/ 1 w 1957148"/>
                <a:gd name="connsiteY20" fmla="*/ 717116 h 2131718"/>
                <a:gd name="connsiteX21" fmla="*/ 1680010 w 1957148"/>
                <a:gd name="connsiteY21" fmla="*/ 286930 h 2131718"/>
                <a:gd name="connsiteX22" fmla="*/ 1144443 w 1957148"/>
                <a:gd name="connsiteY22" fmla="*/ 1510555 h 2131718"/>
                <a:gd name="connsiteX0" fmla="*/ 938945 w 1751650"/>
                <a:gd name="connsiteY0" fmla="*/ 1509006 h 2130169"/>
                <a:gd name="connsiteX1" fmla="*/ 1751650 w 1751650"/>
                <a:gd name="connsiteY1" fmla="*/ 2078105 h 2130169"/>
                <a:gd name="connsiteX2" fmla="*/ 944393 w 1751650"/>
                <a:gd name="connsiteY2" fmla="*/ 2058378 h 2130169"/>
                <a:gd name="connsiteX3" fmla="*/ 892158 w 1751650"/>
                <a:gd name="connsiteY3" fmla="*/ 2009815 h 2130169"/>
                <a:gd name="connsiteX4" fmla="*/ 739447 w 1751650"/>
                <a:gd name="connsiteY4" fmla="*/ 1918056 h 2130169"/>
                <a:gd name="connsiteX5" fmla="*/ 737670 w 1751650"/>
                <a:gd name="connsiteY5" fmla="*/ 1910931 h 2130169"/>
                <a:gd name="connsiteX6" fmla="*/ 733687 w 1751650"/>
                <a:gd name="connsiteY6" fmla="*/ 1912823 h 2130169"/>
                <a:gd name="connsiteX7" fmla="*/ 580976 w 1751650"/>
                <a:gd name="connsiteY7" fmla="*/ 1821064 h 2130169"/>
                <a:gd name="connsiteX8" fmla="*/ 571692 w 1751650"/>
                <a:gd name="connsiteY8" fmla="*/ 1783827 h 2130169"/>
                <a:gd name="connsiteX9" fmla="*/ 564118 w 1751650"/>
                <a:gd name="connsiteY9" fmla="*/ 1787425 h 2130169"/>
                <a:gd name="connsiteX10" fmla="*/ 411407 w 1751650"/>
                <a:gd name="connsiteY10" fmla="*/ 1695666 h 2130169"/>
                <a:gd name="connsiteX11" fmla="*/ 407866 w 1751650"/>
                <a:gd name="connsiteY11" fmla="*/ 1681466 h 2130169"/>
                <a:gd name="connsiteX12" fmla="*/ 376757 w 1751650"/>
                <a:gd name="connsiteY12" fmla="*/ 1679202 h 2130169"/>
                <a:gd name="connsiteX13" fmla="*/ 285780 w 1751650"/>
                <a:gd name="connsiteY13" fmla="*/ 1573765 h 2130169"/>
                <a:gd name="connsiteX14" fmla="*/ 284654 w 1751650"/>
                <a:gd name="connsiteY14" fmla="*/ 1564921 h 2130169"/>
                <a:gd name="connsiteX15" fmla="*/ 265696 w 1751650"/>
                <a:gd name="connsiteY15" fmla="*/ 1563873 h 2130169"/>
                <a:gd name="connsiteX16" fmla="*/ 172892 w 1751650"/>
                <a:gd name="connsiteY16" fmla="*/ 1460041 h 2130169"/>
                <a:gd name="connsiteX17" fmla="*/ 162542 w 1751650"/>
                <a:gd name="connsiteY17" fmla="*/ 1388671 h 2130169"/>
                <a:gd name="connsiteX18" fmla="*/ 147791 w 1751650"/>
                <a:gd name="connsiteY18" fmla="*/ 1384828 h 2130169"/>
                <a:gd name="connsiteX19" fmla="*/ 77424 w 1751650"/>
                <a:gd name="connsiteY19" fmla="*/ 1264652 h 2130169"/>
                <a:gd name="connsiteX20" fmla="*/ -1 w 1751650"/>
                <a:gd name="connsiteY20" fmla="*/ 723867 h 2130169"/>
                <a:gd name="connsiteX21" fmla="*/ 1474512 w 1751650"/>
                <a:gd name="connsiteY21" fmla="*/ 285381 h 2130169"/>
                <a:gd name="connsiteX22" fmla="*/ 938945 w 1751650"/>
                <a:gd name="connsiteY22" fmla="*/ 1509006 h 2130169"/>
                <a:gd name="connsiteX0" fmla="*/ 968378 w 1781083"/>
                <a:gd name="connsiteY0" fmla="*/ 1513837 h 2135000"/>
                <a:gd name="connsiteX1" fmla="*/ 1781083 w 1781083"/>
                <a:gd name="connsiteY1" fmla="*/ 2082936 h 2135000"/>
                <a:gd name="connsiteX2" fmla="*/ 973826 w 1781083"/>
                <a:gd name="connsiteY2" fmla="*/ 2063209 h 2135000"/>
                <a:gd name="connsiteX3" fmla="*/ 921591 w 1781083"/>
                <a:gd name="connsiteY3" fmla="*/ 2014646 h 2135000"/>
                <a:gd name="connsiteX4" fmla="*/ 768880 w 1781083"/>
                <a:gd name="connsiteY4" fmla="*/ 1922887 h 2135000"/>
                <a:gd name="connsiteX5" fmla="*/ 767103 w 1781083"/>
                <a:gd name="connsiteY5" fmla="*/ 1915762 h 2135000"/>
                <a:gd name="connsiteX6" fmla="*/ 763120 w 1781083"/>
                <a:gd name="connsiteY6" fmla="*/ 1917654 h 2135000"/>
                <a:gd name="connsiteX7" fmla="*/ 610409 w 1781083"/>
                <a:gd name="connsiteY7" fmla="*/ 1825895 h 2135000"/>
                <a:gd name="connsiteX8" fmla="*/ 601125 w 1781083"/>
                <a:gd name="connsiteY8" fmla="*/ 1788658 h 2135000"/>
                <a:gd name="connsiteX9" fmla="*/ 593551 w 1781083"/>
                <a:gd name="connsiteY9" fmla="*/ 1792256 h 2135000"/>
                <a:gd name="connsiteX10" fmla="*/ 440840 w 1781083"/>
                <a:gd name="connsiteY10" fmla="*/ 1700497 h 2135000"/>
                <a:gd name="connsiteX11" fmla="*/ 437299 w 1781083"/>
                <a:gd name="connsiteY11" fmla="*/ 1686297 h 2135000"/>
                <a:gd name="connsiteX12" fmla="*/ 406190 w 1781083"/>
                <a:gd name="connsiteY12" fmla="*/ 1684033 h 2135000"/>
                <a:gd name="connsiteX13" fmla="*/ 315213 w 1781083"/>
                <a:gd name="connsiteY13" fmla="*/ 1578596 h 2135000"/>
                <a:gd name="connsiteX14" fmla="*/ 314087 w 1781083"/>
                <a:gd name="connsiteY14" fmla="*/ 1569752 h 2135000"/>
                <a:gd name="connsiteX15" fmla="*/ 295129 w 1781083"/>
                <a:gd name="connsiteY15" fmla="*/ 1568704 h 2135000"/>
                <a:gd name="connsiteX16" fmla="*/ 202325 w 1781083"/>
                <a:gd name="connsiteY16" fmla="*/ 1464872 h 2135000"/>
                <a:gd name="connsiteX17" fmla="*/ 191975 w 1781083"/>
                <a:gd name="connsiteY17" fmla="*/ 1393502 h 2135000"/>
                <a:gd name="connsiteX18" fmla="*/ 177224 w 1781083"/>
                <a:gd name="connsiteY18" fmla="*/ 1389659 h 2135000"/>
                <a:gd name="connsiteX19" fmla="*/ 106857 w 1781083"/>
                <a:gd name="connsiteY19" fmla="*/ 1269483 h 2135000"/>
                <a:gd name="connsiteX20" fmla="*/ 29432 w 1781083"/>
                <a:gd name="connsiteY20" fmla="*/ 728698 h 2135000"/>
                <a:gd name="connsiteX21" fmla="*/ 1503945 w 1781083"/>
                <a:gd name="connsiteY21" fmla="*/ 290212 h 2135000"/>
                <a:gd name="connsiteX22" fmla="*/ 968378 w 1781083"/>
                <a:gd name="connsiteY22" fmla="*/ 1513837 h 2135000"/>
                <a:gd name="connsiteX0" fmla="*/ 1013013 w 1825718"/>
                <a:gd name="connsiteY0" fmla="*/ 1513837 h 2135000"/>
                <a:gd name="connsiteX1" fmla="*/ 1825718 w 1825718"/>
                <a:gd name="connsiteY1" fmla="*/ 2082936 h 2135000"/>
                <a:gd name="connsiteX2" fmla="*/ 1018461 w 1825718"/>
                <a:gd name="connsiteY2" fmla="*/ 2063209 h 2135000"/>
                <a:gd name="connsiteX3" fmla="*/ 966226 w 1825718"/>
                <a:gd name="connsiteY3" fmla="*/ 2014646 h 2135000"/>
                <a:gd name="connsiteX4" fmla="*/ 813515 w 1825718"/>
                <a:gd name="connsiteY4" fmla="*/ 1922887 h 2135000"/>
                <a:gd name="connsiteX5" fmla="*/ 811738 w 1825718"/>
                <a:gd name="connsiteY5" fmla="*/ 1915762 h 2135000"/>
                <a:gd name="connsiteX6" fmla="*/ 807755 w 1825718"/>
                <a:gd name="connsiteY6" fmla="*/ 1917654 h 2135000"/>
                <a:gd name="connsiteX7" fmla="*/ 655044 w 1825718"/>
                <a:gd name="connsiteY7" fmla="*/ 1825895 h 2135000"/>
                <a:gd name="connsiteX8" fmla="*/ 645760 w 1825718"/>
                <a:gd name="connsiteY8" fmla="*/ 1788658 h 2135000"/>
                <a:gd name="connsiteX9" fmla="*/ 638186 w 1825718"/>
                <a:gd name="connsiteY9" fmla="*/ 1792256 h 2135000"/>
                <a:gd name="connsiteX10" fmla="*/ 485475 w 1825718"/>
                <a:gd name="connsiteY10" fmla="*/ 1700497 h 2135000"/>
                <a:gd name="connsiteX11" fmla="*/ 481934 w 1825718"/>
                <a:gd name="connsiteY11" fmla="*/ 1686297 h 2135000"/>
                <a:gd name="connsiteX12" fmla="*/ 450825 w 1825718"/>
                <a:gd name="connsiteY12" fmla="*/ 1684033 h 2135000"/>
                <a:gd name="connsiteX13" fmla="*/ 359848 w 1825718"/>
                <a:gd name="connsiteY13" fmla="*/ 1578596 h 2135000"/>
                <a:gd name="connsiteX14" fmla="*/ 358722 w 1825718"/>
                <a:gd name="connsiteY14" fmla="*/ 1569752 h 2135000"/>
                <a:gd name="connsiteX15" fmla="*/ 339764 w 1825718"/>
                <a:gd name="connsiteY15" fmla="*/ 1568704 h 2135000"/>
                <a:gd name="connsiteX16" fmla="*/ 246960 w 1825718"/>
                <a:gd name="connsiteY16" fmla="*/ 1464872 h 2135000"/>
                <a:gd name="connsiteX17" fmla="*/ 236610 w 1825718"/>
                <a:gd name="connsiteY17" fmla="*/ 1393502 h 2135000"/>
                <a:gd name="connsiteX18" fmla="*/ 221859 w 1825718"/>
                <a:gd name="connsiteY18" fmla="*/ 1389659 h 2135000"/>
                <a:gd name="connsiteX19" fmla="*/ 74067 w 1825718"/>
                <a:gd name="connsiteY19" fmla="*/ 728698 h 2135000"/>
                <a:gd name="connsiteX20" fmla="*/ 1548580 w 1825718"/>
                <a:gd name="connsiteY20" fmla="*/ 290212 h 2135000"/>
                <a:gd name="connsiteX21" fmla="*/ 1013013 w 1825718"/>
                <a:gd name="connsiteY21" fmla="*/ 1513837 h 2135000"/>
                <a:gd name="connsiteX0" fmla="*/ 955416 w 1768121"/>
                <a:gd name="connsiteY0" fmla="*/ 1514362 h 2135525"/>
                <a:gd name="connsiteX1" fmla="*/ 1768121 w 1768121"/>
                <a:gd name="connsiteY1" fmla="*/ 2083461 h 2135525"/>
                <a:gd name="connsiteX2" fmla="*/ 960864 w 1768121"/>
                <a:gd name="connsiteY2" fmla="*/ 2063734 h 2135525"/>
                <a:gd name="connsiteX3" fmla="*/ 908629 w 1768121"/>
                <a:gd name="connsiteY3" fmla="*/ 2015171 h 2135525"/>
                <a:gd name="connsiteX4" fmla="*/ 755918 w 1768121"/>
                <a:gd name="connsiteY4" fmla="*/ 1923412 h 2135525"/>
                <a:gd name="connsiteX5" fmla="*/ 754141 w 1768121"/>
                <a:gd name="connsiteY5" fmla="*/ 1916287 h 2135525"/>
                <a:gd name="connsiteX6" fmla="*/ 750158 w 1768121"/>
                <a:gd name="connsiteY6" fmla="*/ 1918179 h 2135525"/>
                <a:gd name="connsiteX7" fmla="*/ 597447 w 1768121"/>
                <a:gd name="connsiteY7" fmla="*/ 1826420 h 2135525"/>
                <a:gd name="connsiteX8" fmla="*/ 588163 w 1768121"/>
                <a:gd name="connsiteY8" fmla="*/ 1789183 h 2135525"/>
                <a:gd name="connsiteX9" fmla="*/ 580589 w 1768121"/>
                <a:gd name="connsiteY9" fmla="*/ 1792781 h 2135525"/>
                <a:gd name="connsiteX10" fmla="*/ 427878 w 1768121"/>
                <a:gd name="connsiteY10" fmla="*/ 1701022 h 2135525"/>
                <a:gd name="connsiteX11" fmla="*/ 424337 w 1768121"/>
                <a:gd name="connsiteY11" fmla="*/ 1686822 h 2135525"/>
                <a:gd name="connsiteX12" fmla="*/ 393228 w 1768121"/>
                <a:gd name="connsiteY12" fmla="*/ 1684558 h 2135525"/>
                <a:gd name="connsiteX13" fmla="*/ 302251 w 1768121"/>
                <a:gd name="connsiteY13" fmla="*/ 1579121 h 2135525"/>
                <a:gd name="connsiteX14" fmla="*/ 301125 w 1768121"/>
                <a:gd name="connsiteY14" fmla="*/ 1570277 h 2135525"/>
                <a:gd name="connsiteX15" fmla="*/ 282167 w 1768121"/>
                <a:gd name="connsiteY15" fmla="*/ 1569229 h 2135525"/>
                <a:gd name="connsiteX16" fmla="*/ 189363 w 1768121"/>
                <a:gd name="connsiteY16" fmla="*/ 1465397 h 2135525"/>
                <a:gd name="connsiteX17" fmla="*/ 179013 w 1768121"/>
                <a:gd name="connsiteY17" fmla="*/ 1394027 h 2135525"/>
                <a:gd name="connsiteX18" fmla="*/ 164262 w 1768121"/>
                <a:gd name="connsiteY18" fmla="*/ 1390184 h 2135525"/>
                <a:gd name="connsiteX19" fmla="*/ 16470 w 1768121"/>
                <a:gd name="connsiteY19" fmla="*/ 729223 h 2135525"/>
                <a:gd name="connsiteX20" fmla="*/ 1490983 w 1768121"/>
                <a:gd name="connsiteY20" fmla="*/ 290737 h 2135525"/>
                <a:gd name="connsiteX21" fmla="*/ 955416 w 1768121"/>
                <a:gd name="connsiteY21" fmla="*/ 1514362 h 2135525"/>
                <a:gd name="connsiteX0" fmla="*/ 883302 w 1696007"/>
                <a:gd name="connsiteY0" fmla="*/ 1520238 h 2141401"/>
                <a:gd name="connsiteX1" fmla="*/ 1696007 w 1696007"/>
                <a:gd name="connsiteY1" fmla="*/ 2089337 h 2141401"/>
                <a:gd name="connsiteX2" fmla="*/ 888750 w 1696007"/>
                <a:gd name="connsiteY2" fmla="*/ 2069610 h 2141401"/>
                <a:gd name="connsiteX3" fmla="*/ 836515 w 1696007"/>
                <a:gd name="connsiteY3" fmla="*/ 2021047 h 2141401"/>
                <a:gd name="connsiteX4" fmla="*/ 683804 w 1696007"/>
                <a:gd name="connsiteY4" fmla="*/ 1929288 h 2141401"/>
                <a:gd name="connsiteX5" fmla="*/ 682027 w 1696007"/>
                <a:gd name="connsiteY5" fmla="*/ 1922163 h 2141401"/>
                <a:gd name="connsiteX6" fmla="*/ 678044 w 1696007"/>
                <a:gd name="connsiteY6" fmla="*/ 1924055 h 2141401"/>
                <a:gd name="connsiteX7" fmla="*/ 525333 w 1696007"/>
                <a:gd name="connsiteY7" fmla="*/ 1832296 h 2141401"/>
                <a:gd name="connsiteX8" fmla="*/ 516049 w 1696007"/>
                <a:gd name="connsiteY8" fmla="*/ 1795059 h 2141401"/>
                <a:gd name="connsiteX9" fmla="*/ 508475 w 1696007"/>
                <a:gd name="connsiteY9" fmla="*/ 1798657 h 2141401"/>
                <a:gd name="connsiteX10" fmla="*/ 355764 w 1696007"/>
                <a:gd name="connsiteY10" fmla="*/ 1706898 h 2141401"/>
                <a:gd name="connsiteX11" fmla="*/ 352223 w 1696007"/>
                <a:gd name="connsiteY11" fmla="*/ 1692698 h 2141401"/>
                <a:gd name="connsiteX12" fmla="*/ 321114 w 1696007"/>
                <a:gd name="connsiteY12" fmla="*/ 1690434 h 2141401"/>
                <a:gd name="connsiteX13" fmla="*/ 230137 w 1696007"/>
                <a:gd name="connsiteY13" fmla="*/ 1584997 h 2141401"/>
                <a:gd name="connsiteX14" fmla="*/ 229011 w 1696007"/>
                <a:gd name="connsiteY14" fmla="*/ 1576153 h 2141401"/>
                <a:gd name="connsiteX15" fmla="*/ 210053 w 1696007"/>
                <a:gd name="connsiteY15" fmla="*/ 1575105 h 2141401"/>
                <a:gd name="connsiteX16" fmla="*/ 117249 w 1696007"/>
                <a:gd name="connsiteY16" fmla="*/ 1471273 h 2141401"/>
                <a:gd name="connsiteX17" fmla="*/ 106899 w 1696007"/>
                <a:gd name="connsiteY17" fmla="*/ 1399903 h 2141401"/>
                <a:gd name="connsiteX18" fmla="*/ 92148 w 1696007"/>
                <a:gd name="connsiteY18" fmla="*/ 1396060 h 2141401"/>
                <a:gd name="connsiteX19" fmla="*/ 24227 w 1696007"/>
                <a:gd name="connsiteY19" fmla="*/ 705047 h 2141401"/>
                <a:gd name="connsiteX20" fmla="*/ 1418869 w 1696007"/>
                <a:gd name="connsiteY20" fmla="*/ 296613 h 2141401"/>
                <a:gd name="connsiteX21" fmla="*/ 883302 w 1696007"/>
                <a:gd name="connsiteY21" fmla="*/ 1520238 h 2141401"/>
                <a:gd name="connsiteX0" fmla="*/ 879670 w 1692375"/>
                <a:gd name="connsiteY0" fmla="*/ 1524450 h 2145613"/>
                <a:gd name="connsiteX1" fmla="*/ 1692375 w 1692375"/>
                <a:gd name="connsiteY1" fmla="*/ 2093549 h 2145613"/>
                <a:gd name="connsiteX2" fmla="*/ 885118 w 1692375"/>
                <a:gd name="connsiteY2" fmla="*/ 2073822 h 2145613"/>
                <a:gd name="connsiteX3" fmla="*/ 832883 w 1692375"/>
                <a:gd name="connsiteY3" fmla="*/ 2025259 h 2145613"/>
                <a:gd name="connsiteX4" fmla="*/ 680172 w 1692375"/>
                <a:gd name="connsiteY4" fmla="*/ 1933500 h 2145613"/>
                <a:gd name="connsiteX5" fmla="*/ 678395 w 1692375"/>
                <a:gd name="connsiteY5" fmla="*/ 1926375 h 2145613"/>
                <a:gd name="connsiteX6" fmla="*/ 674412 w 1692375"/>
                <a:gd name="connsiteY6" fmla="*/ 1928267 h 2145613"/>
                <a:gd name="connsiteX7" fmla="*/ 521701 w 1692375"/>
                <a:gd name="connsiteY7" fmla="*/ 1836508 h 2145613"/>
                <a:gd name="connsiteX8" fmla="*/ 512417 w 1692375"/>
                <a:gd name="connsiteY8" fmla="*/ 1799271 h 2145613"/>
                <a:gd name="connsiteX9" fmla="*/ 504843 w 1692375"/>
                <a:gd name="connsiteY9" fmla="*/ 1802869 h 2145613"/>
                <a:gd name="connsiteX10" fmla="*/ 352132 w 1692375"/>
                <a:gd name="connsiteY10" fmla="*/ 1711110 h 2145613"/>
                <a:gd name="connsiteX11" fmla="*/ 348591 w 1692375"/>
                <a:gd name="connsiteY11" fmla="*/ 1696910 h 2145613"/>
                <a:gd name="connsiteX12" fmla="*/ 317482 w 1692375"/>
                <a:gd name="connsiteY12" fmla="*/ 1694646 h 2145613"/>
                <a:gd name="connsiteX13" fmla="*/ 226505 w 1692375"/>
                <a:gd name="connsiteY13" fmla="*/ 1589209 h 2145613"/>
                <a:gd name="connsiteX14" fmla="*/ 225379 w 1692375"/>
                <a:gd name="connsiteY14" fmla="*/ 1580365 h 2145613"/>
                <a:gd name="connsiteX15" fmla="*/ 206421 w 1692375"/>
                <a:gd name="connsiteY15" fmla="*/ 1579317 h 2145613"/>
                <a:gd name="connsiteX16" fmla="*/ 113617 w 1692375"/>
                <a:gd name="connsiteY16" fmla="*/ 1475485 h 2145613"/>
                <a:gd name="connsiteX17" fmla="*/ 103267 w 1692375"/>
                <a:gd name="connsiteY17" fmla="*/ 1404115 h 2145613"/>
                <a:gd name="connsiteX18" fmla="*/ 88516 w 1692375"/>
                <a:gd name="connsiteY18" fmla="*/ 1400272 h 2145613"/>
                <a:gd name="connsiteX19" fmla="*/ 20595 w 1692375"/>
                <a:gd name="connsiteY19" fmla="*/ 709259 h 2145613"/>
                <a:gd name="connsiteX20" fmla="*/ 1415237 w 1692375"/>
                <a:gd name="connsiteY20" fmla="*/ 300825 h 2145613"/>
                <a:gd name="connsiteX21" fmla="*/ 879670 w 1692375"/>
                <a:gd name="connsiteY21" fmla="*/ 1524450 h 2145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692375" h="2145613">
                  <a:moveTo>
                    <a:pt x="879670" y="1524450"/>
                  </a:moveTo>
                  <a:cubicBezTo>
                    <a:pt x="989941" y="1814150"/>
                    <a:pt x="1691467" y="2001987"/>
                    <a:pt x="1692375" y="2093549"/>
                  </a:cubicBezTo>
                  <a:cubicBezTo>
                    <a:pt x="1693283" y="2185111"/>
                    <a:pt x="901949" y="2141330"/>
                    <a:pt x="885118" y="2073822"/>
                  </a:cubicBezTo>
                  <a:lnTo>
                    <a:pt x="832883" y="2025259"/>
                  </a:lnTo>
                  <a:cubicBezTo>
                    <a:pt x="765375" y="2042091"/>
                    <a:pt x="697004" y="2001009"/>
                    <a:pt x="680172" y="1933500"/>
                  </a:cubicBezTo>
                  <a:lnTo>
                    <a:pt x="678395" y="1926375"/>
                  </a:lnTo>
                  <a:lnTo>
                    <a:pt x="674412" y="1928267"/>
                  </a:lnTo>
                  <a:cubicBezTo>
                    <a:pt x="606903" y="1945099"/>
                    <a:pt x="538532" y="1904017"/>
                    <a:pt x="521701" y="1836508"/>
                  </a:cubicBezTo>
                  <a:lnTo>
                    <a:pt x="512417" y="1799271"/>
                  </a:lnTo>
                  <a:lnTo>
                    <a:pt x="504843" y="1802869"/>
                  </a:lnTo>
                  <a:cubicBezTo>
                    <a:pt x="437334" y="1819701"/>
                    <a:pt x="368963" y="1778619"/>
                    <a:pt x="352132" y="1711110"/>
                  </a:cubicBezTo>
                  <a:lnTo>
                    <a:pt x="348591" y="1696910"/>
                  </a:lnTo>
                  <a:lnTo>
                    <a:pt x="317482" y="1694646"/>
                  </a:lnTo>
                  <a:cubicBezTo>
                    <a:pt x="270215" y="1681382"/>
                    <a:pt x="233092" y="1640973"/>
                    <a:pt x="226505" y="1589209"/>
                  </a:cubicBezTo>
                  <a:lnTo>
                    <a:pt x="225379" y="1580365"/>
                  </a:lnTo>
                  <a:lnTo>
                    <a:pt x="206421" y="1579317"/>
                  </a:lnTo>
                  <a:cubicBezTo>
                    <a:pt x="158929" y="1566880"/>
                    <a:pt x="121106" y="1527126"/>
                    <a:pt x="113617" y="1475485"/>
                  </a:cubicBezTo>
                  <a:lnTo>
                    <a:pt x="103267" y="1404115"/>
                  </a:lnTo>
                  <a:lnTo>
                    <a:pt x="88516" y="1400272"/>
                  </a:lnTo>
                  <a:cubicBezTo>
                    <a:pt x="61426" y="1289471"/>
                    <a:pt x="-43957" y="1013833"/>
                    <a:pt x="20595" y="709259"/>
                  </a:cubicBezTo>
                  <a:cubicBezTo>
                    <a:pt x="85147" y="404685"/>
                    <a:pt x="821164" y="-450237"/>
                    <a:pt x="1415237" y="300825"/>
                  </a:cubicBezTo>
                  <a:cubicBezTo>
                    <a:pt x="818631" y="481634"/>
                    <a:pt x="769399" y="1234750"/>
                    <a:pt x="879670" y="152445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25D8D3F6-6ADB-4F83-9867-E3A6EEC5A2C7}"/>
                </a:ext>
              </a:extLst>
            </p:cNvPr>
            <p:cNvGrpSpPr/>
            <p:nvPr/>
          </p:nvGrpSpPr>
          <p:grpSpPr>
            <a:xfrm>
              <a:off x="12671387" y="5824685"/>
              <a:ext cx="658174" cy="1413745"/>
              <a:chOff x="6788626" y="1340093"/>
              <a:chExt cx="658174" cy="1413745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10A4F414-EC76-480A-B890-3EC1591EBA0B}"/>
                  </a:ext>
                </a:extLst>
              </p:cNvPr>
              <p:cNvSpPr/>
              <p:nvPr/>
            </p:nvSpPr>
            <p:spPr>
              <a:xfrm>
                <a:off x="6974363" y="1451364"/>
                <a:ext cx="437408" cy="1302474"/>
              </a:xfrm>
              <a:custGeom>
                <a:avLst/>
                <a:gdLst>
                  <a:gd name="connsiteX0" fmla="*/ 437408 w 437408"/>
                  <a:gd name="connsiteY0" fmla="*/ 0 h 1302474"/>
                  <a:gd name="connsiteX1" fmla="*/ 426844 w 437408"/>
                  <a:gd name="connsiteY1" fmla="*/ 33556 h 1302474"/>
                  <a:gd name="connsiteX2" fmla="*/ 352723 w 437408"/>
                  <a:gd name="connsiteY2" fmla="*/ 669537 h 1302474"/>
                  <a:gd name="connsiteX3" fmla="*/ 386829 w 437408"/>
                  <a:gd name="connsiteY3" fmla="*/ 1112299 h 1302474"/>
                  <a:gd name="connsiteX4" fmla="*/ 426214 w 437408"/>
                  <a:gd name="connsiteY4" fmla="*/ 1302474 h 1302474"/>
                  <a:gd name="connsiteX5" fmla="*/ 408200 w 437408"/>
                  <a:gd name="connsiteY5" fmla="*/ 1298125 h 1302474"/>
                  <a:gd name="connsiteX6" fmla="*/ 292277 w 437408"/>
                  <a:gd name="connsiteY6" fmla="*/ 1249185 h 1302474"/>
                  <a:gd name="connsiteX7" fmla="*/ 230427 w 437408"/>
                  <a:gd name="connsiteY7" fmla="*/ 1200480 h 1302474"/>
                  <a:gd name="connsiteX8" fmla="*/ 0 w 437408"/>
                  <a:gd name="connsiteY8" fmla="*/ 669537 h 1302474"/>
                  <a:gd name="connsiteX9" fmla="*/ 346861 w 437408"/>
                  <a:gd name="connsiteY9" fmla="*/ 46907 h 1302474"/>
                  <a:gd name="connsiteX10" fmla="*/ 437408 w 437408"/>
                  <a:gd name="connsiteY10" fmla="*/ 0 h 130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37408" h="1302474">
                    <a:moveTo>
                      <a:pt x="437408" y="0"/>
                    </a:moveTo>
                    <a:lnTo>
                      <a:pt x="426844" y="33556"/>
                    </a:lnTo>
                    <a:cubicBezTo>
                      <a:pt x="380048" y="215100"/>
                      <a:pt x="352723" y="433955"/>
                      <a:pt x="352723" y="669537"/>
                    </a:cubicBezTo>
                    <a:cubicBezTo>
                      <a:pt x="352723" y="826592"/>
                      <a:pt x="364868" y="976212"/>
                      <a:pt x="386829" y="1112299"/>
                    </a:cubicBezTo>
                    <a:lnTo>
                      <a:pt x="426214" y="1302474"/>
                    </a:lnTo>
                    <a:lnTo>
                      <a:pt x="408200" y="1298125"/>
                    </a:lnTo>
                    <a:lnTo>
                      <a:pt x="292277" y="1249185"/>
                    </a:lnTo>
                    <a:lnTo>
                      <a:pt x="230427" y="1200480"/>
                    </a:lnTo>
                    <a:cubicBezTo>
                      <a:pt x="88058" y="1064600"/>
                      <a:pt x="0" y="876883"/>
                      <a:pt x="0" y="669537"/>
                    </a:cubicBezTo>
                    <a:cubicBezTo>
                      <a:pt x="0" y="410355"/>
                      <a:pt x="137590" y="181843"/>
                      <a:pt x="346861" y="46907"/>
                    </a:cubicBezTo>
                    <a:lnTo>
                      <a:pt x="437408" y="0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F9FBE4B0-1BDD-4253-A549-1684851A03B5}"/>
                  </a:ext>
                </a:extLst>
              </p:cNvPr>
              <p:cNvSpPr/>
              <p:nvPr/>
            </p:nvSpPr>
            <p:spPr>
              <a:xfrm>
                <a:off x="6788626" y="1340093"/>
                <a:ext cx="658174" cy="1360457"/>
              </a:xfrm>
              <a:custGeom>
                <a:avLst/>
                <a:gdLst>
                  <a:gd name="connsiteX0" fmla="*/ 658174 w 658174"/>
                  <a:gd name="connsiteY0" fmla="*/ 0 h 1360457"/>
                  <a:gd name="connsiteX1" fmla="*/ 623145 w 658174"/>
                  <a:gd name="connsiteY1" fmla="*/ 111272 h 1360457"/>
                  <a:gd name="connsiteX2" fmla="*/ 532598 w 658174"/>
                  <a:gd name="connsiteY2" fmla="*/ 158179 h 1360457"/>
                  <a:gd name="connsiteX3" fmla="*/ 185737 w 658174"/>
                  <a:gd name="connsiteY3" fmla="*/ 780809 h 1360457"/>
                  <a:gd name="connsiteX4" fmla="*/ 416164 w 658174"/>
                  <a:gd name="connsiteY4" fmla="*/ 1311752 h 1360457"/>
                  <a:gd name="connsiteX5" fmla="*/ 478014 w 658174"/>
                  <a:gd name="connsiteY5" fmla="*/ 1360457 h 1360457"/>
                  <a:gd name="connsiteX6" fmla="*/ 428750 w 658174"/>
                  <a:gd name="connsiteY6" fmla="*/ 1339658 h 1360457"/>
                  <a:gd name="connsiteX7" fmla="*/ 0 w 658174"/>
                  <a:gd name="connsiteY7" fmla="*/ 712453 h 1360457"/>
                  <a:gd name="connsiteX8" fmla="*/ 593937 w 658174"/>
                  <a:gd name="connsiteY8" fmla="*/ 15509 h 1360457"/>
                  <a:gd name="connsiteX9" fmla="*/ 658174 w 658174"/>
                  <a:gd name="connsiteY9" fmla="*/ 0 h 1360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58174" h="1360457">
                    <a:moveTo>
                      <a:pt x="658174" y="0"/>
                    </a:moveTo>
                    <a:lnTo>
                      <a:pt x="623145" y="111272"/>
                    </a:lnTo>
                    <a:lnTo>
                      <a:pt x="532598" y="158179"/>
                    </a:lnTo>
                    <a:cubicBezTo>
                      <a:pt x="323327" y="293115"/>
                      <a:pt x="185737" y="521627"/>
                      <a:pt x="185737" y="780809"/>
                    </a:cubicBezTo>
                    <a:cubicBezTo>
                      <a:pt x="185737" y="988155"/>
                      <a:pt x="273795" y="1175872"/>
                      <a:pt x="416164" y="1311752"/>
                    </a:cubicBezTo>
                    <a:lnTo>
                      <a:pt x="478014" y="1360457"/>
                    </a:lnTo>
                    <a:lnTo>
                      <a:pt x="428750" y="1339658"/>
                    </a:lnTo>
                    <a:cubicBezTo>
                      <a:pt x="170073" y="1203731"/>
                      <a:pt x="0" y="973540"/>
                      <a:pt x="0" y="712453"/>
                    </a:cubicBezTo>
                    <a:cubicBezTo>
                      <a:pt x="0" y="399149"/>
                      <a:pt x="244905" y="130335"/>
                      <a:pt x="593937" y="15509"/>
                    </a:cubicBezTo>
                    <a:lnTo>
                      <a:pt x="658174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FA94B47A-E5F7-4091-83B4-3809482E71C1}"/>
                </a:ext>
              </a:extLst>
            </p:cNvPr>
            <p:cNvGrpSpPr/>
            <p:nvPr/>
          </p:nvGrpSpPr>
          <p:grpSpPr>
            <a:xfrm>
              <a:off x="13094307" y="7278176"/>
              <a:ext cx="432359" cy="592195"/>
              <a:chOff x="3835062" y="4536303"/>
              <a:chExt cx="432359" cy="592195"/>
            </a:xfrm>
            <a:solidFill>
              <a:schemeClr val="bg1">
                <a:lumMod val="95000"/>
              </a:schemeClr>
            </a:solidFill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A5D15C4-2701-460C-8E28-5ACACD69AFA8}"/>
                  </a:ext>
                </a:extLst>
              </p:cNvPr>
              <p:cNvSpPr/>
              <p:nvPr/>
            </p:nvSpPr>
            <p:spPr>
              <a:xfrm>
                <a:off x="3835062" y="4536303"/>
                <a:ext cx="432359" cy="529357"/>
              </a:xfrm>
              <a:custGeom>
                <a:avLst/>
                <a:gdLst>
                  <a:gd name="connsiteX0" fmla="*/ 214470 w 432359"/>
                  <a:gd name="connsiteY0" fmla="*/ 0 h 529357"/>
                  <a:gd name="connsiteX1" fmla="*/ 288289 w 432359"/>
                  <a:gd name="connsiteY1" fmla="*/ 176192 h 529357"/>
                  <a:gd name="connsiteX2" fmla="*/ 282488 w 432359"/>
                  <a:gd name="connsiteY2" fmla="*/ 244774 h 529357"/>
                  <a:gd name="connsiteX3" fmla="*/ 280095 w 432359"/>
                  <a:gd name="connsiteY3" fmla="*/ 253245 h 529357"/>
                  <a:gd name="connsiteX4" fmla="*/ 305523 w 432359"/>
                  <a:gd name="connsiteY4" fmla="*/ 265742 h 529357"/>
                  <a:gd name="connsiteX5" fmla="*/ 317618 w 432359"/>
                  <a:gd name="connsiteY5" fmla="*/ 278818 h 529357"/>
                  <a:gd name="connsiteX6" fmla="*/ 345094 w 432359"/>
                  <a:gd name="connsiteY6" fmla="*/ 287967 h 529357"/>
                  <a:gd name="connsiteX7" fmla="*/ 407444 w 432359"/>
                  <a:gd name="connsiteY7" fmla="*/ 352718 h 529357"/>
                  <a:gd name="connsiteX8" fmla="*/ 405211 w 432359"/>
                  <a:gd name="connsiteY8" fmla="*/ 496487 h 529357"/>
                  <a:gd name="connsiteX9" fmla="*/ 308625 w 432359"/>
                  <a:gd name="connsiteY9" fmla="*/ 465231 h 529357"/>
                  <a:gd name="connsiteX10" fmla="*/ 284942 w 432359"/>
                  <a:gd name="connsiteY10" fmla="*/ 433675 h 529357"/>
                  <a:gd name="connsiteX11" fmla="*/ 282488 w 432359"/>
                  <a:gd name="connsiteY11" fmla="*/ 453996 h 529357"/>
                  <a:gd name="connsiteX12" fmla="*/ 214470 w 432359"/>
                  <a:gd name="connsiteY12" fmla="*/ 529357 h 529357"/>
                  <a:gd name="connsiteX13" fmla="*/ 146452 w 432359"/>
                  <a:gd name="connsiteY13" fmla="*/ 453996 h 529357"/>
                  <a:gd name="connsiteX14" fmla="*/ 144472 w 432359"/>
                  <a:gd name="connsiteY14" fmla="*/ 437597 h 529357"/>
                  <a:gd name="connsiteX15" fmla="*/ 123734 w 432359"/>
                  <a:gd name="connsiteY15" fmla="*/ 465229 h 529357"/>
                  <a:gd name="connsiteX16" fmla="*/ 27148 w 432359"/>
                  <a:gd name="connsiteY16" fmla="*/ 496485 h 529357"/>
                  <a:gd name="connsiteX17" fmla="*/ 24915 w 432359"/>
                  <a:gd name="connsiteY17" fmla="*/ 352716 h 529357"/>
                  <a:gd name="connsiteX18" fmla="*/ 87264 w 432359"/>
                  <a:gd name="connsiteY18" fmla="*/ 287965 h 529357"/>
                  <a:gd name="connsiteX19" fmla="*/ 109803 w 432359"/>
                  <a:gd name="connsiteY19" fmla="*/ 280461 h 529357"/>
                  <a:gd name="connsiteX20" fmla="*/ 123417 w 432359"/>
                  <a:gd name="connsiteY20" fmla="*/ 265742 h 529357"/>
                  <a:gd name="connsiteX21" fmla="*/ 148845 w 432359"/>
                  <a:gd name="connsiteY21" fmla="*/ 253245 h 529357"/>
                  <a:gd name="connsiteX22" fmla="*/ 146452 w 432359"/>
                  <a:gd name="connsiteY22" fmla="*/ 244774 h 529357"/>
                  <a:gd name="connsiteX23" fmla="*/ 140651 w 432359"/>
                  <a:gd name="connsiteY23" fmla="*/ 176192 h 529357"/>
                  <a:gd name="connsiteX24" fmla="*/ 214470 w 432359"/>
                  <a:gd name="connsiteY24" fmla="*/ 0 h 52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32359" h="529357">
                    <a:moveTo>
                      <a:pt x="214470" y="0"/>
                    </a:moveTo>
                    <a:cubicBezTo>
                      <a:pt x="255239" y="0"/>
                      <a:pt x="288289" y="78884"/>
                      <a:pt x="288289" y="176192"/>
                    </a:cubicBezTo>
                    <a:cubicBezTo>
                      <a:pt x="288289" y="200519"/>
                      <a:pt x="286224" y="223695"/>
                      <a:pt x="282488" y="244774"/>
                    </a:cubicBezTo>
                    <a:lnTo>
                      <a:pt x="280095" y="253245"/>
                    </a:lnTo>
                    <a:lnTo>
                      <a:pt x="305523" y="265742"/>
                    </a:lnTo>
                    <a:lnTo>
                      <a:pt x="317618" y="278818"/>
                    </a:lnTo>
                    <a:lnTo>
                      <a:pt x="345094" y="287967"/>
                    </a:lnTo>
                    <a:cubicBezTo>
                      <a:pt x="367828" y="300626"/>
                      <a:pt x="390407" y="323210"/>
                      <a:pt x="407444" y="352718"/>
                    </a:cubicBezTo>
                    <a:cubicBezTo>
                      <a:pt x="441518" y="411735"/>
                      <a:pt x="440518" y="476103"/>
                      <a:pt x="405211" y="496487"/>
                    </a:cubicBezTo>
                    <a:cubicBezTo>
                      <a:pt x="378730" y="511776"/>
                      <a:pt x="340473" y="497982"/>
                      <a:pt x="308625" y="465231"/>
                    </a:cubicBezTo>
                    <a:lnTo>
                      <a:pt x="284942" y="433675"/>
                    </a:lnTo>
                    <a:lnTo>
                      <a:pt x="282488" y="453996"/>
                    </a:lnTo>
                    <a:cubicBezTo>
                      <a:pt x="271282" y="498282"/>
                      <a:pt x="245047" y="529357"/>
                      <a:pt x="214470" y="529357"/>
                    </a:cubicBezTo>
                    <a:cubicBezTo>
                      <a:pt x="183893" y="529357"/>
                      <a:pt x="157659" y="498282"/>
                      <a:pt x="146452" y="453996"/>
                    </a:cubicBezTo>
                    <a:lnTo>
                      <a:pt x="144472" y="437597"/>
                    </a:lnTo>
                    <a:lnTo>
                      <a:pt x="123734" y="465229"/>
                    </a:lnTo>
                    <a:cubicBezTo>
                      <a:pt x="91886" y="497980"/>
                      <a:pt x="53629" y="511774"/>
                      <a:pt x="27148" y="496485"/>
                    </a:cubicBezTo>
                    <a:cubicBezTo>
                      <a:pt x="-8159" y="476101"/>
                      <a:pt x="-9159" y="411733"/>
                      <a:pt x="24915" y="352716"/>
                    </a:cubicBezTo>
                    <a:cubicBezTo>
                      <a:pt x="41951" y="323207"/>
                      <a:pt x="64531" y="300624"/>
                      <a:pt x="87264" y="287965"/>
                    </a:cubicBezTo>
                    <a:lnTo>
                      <a:pt x="109803" y="280461"/>
                    </a:lnTo>
                    <a:lnTo>
                      <a:pt x="123417" y="265742"/>
                    </a:lnTo>
                    <a:lnTo>
                      <a:pt x="148845" y="253245"/>
                    </a:lnTo>
                    <a:lnTo>
                      <a:pt x="146452" y="244774"/>
                    </a:lnTo>
                    <a:cubicBezTo>
                      <a:pt x="142717" y="223695"/>
                      <a:pt x="140651" y="200519"/>
                      <a:pt x="140651" y="176192"/>
                    </a:cubicBezTo>
                    <a:cubicBezTo>
                      <a:pt x="140651" y="78884"/>
                      <a:pt x="173701" y="0"/>
                      <a:pt x="21447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2A1A73D3-1184-493F-8581-207297B33547}"/>
                  </a:ext>
                </a:extLst>
              </p:cNvPr>
              <p:cNvSpPr/>
              <p:nvPr/>
            </p:nvSpPr>
            <p:spPr>
              <a:xfrm rot="900000">
                <a:off x="3840780" y="4922089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A21302F0-2714-402B-B8D0-804C8F835D8D}"/>
                  </a:ext>
                </a:extLst>
              </p:cNvPr>
              <p:cNvSpPr/>
              <p:nvPr/>
            </p:nvSpPr>
            <p:spPr>
              <a:xfrm rot="20700000" flipH="1">
                <a:off x="4169268" y="4922091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0D43883B-2E99-472A-910C-0D67FA563952}"/>
                  </a:ext>
                </a:extLst>
              </p:cNvPr>
              <p:cNvSpPr/>
              <p:nvPr/>
            </p:nvSpPr>
            <p:spPr>
              <a:xfrm>
                <a:off x="4003315" y="4951525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" name="グループ化 128">
              <a:extLst>
                <a:ext uri="{FF2B5EF4-FFF2-40B4-BE49-F238E27FC236}">
                  <a16:creationId xmlns:a16="http://schemas.microsoft.com/office/drawing/2014/main" id="{72E3DE03-EABA-44BF-AF79-CA25D5BB40BF}"/>
                </a:ext>
              </a:extLst>
            </p:cNvPr>
            <p:cNvGrpSpPr/>
            <p:nvPr/>
          </p:nvGrpSpPr>
          <p:grpSpPr>
            <a:xfrm>
              <a:off x="13784869" y="7278176"/>
              <a:ext cx="432359" cy="592195"/>
              <a:chOff x="3835062" y="4536303"/>
              <a:chExt cx="432359" cy="592195"/>
            </a:xfrm>
            <a:solidFill>
              <a:schemeClr val="bg1">
                <a:lumMod val="95000"/>
              </a:schemeClr>
            </a:solidFill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01794589-AA94-4194-87A0-CBFF01DA60A3}"/>
                  </a:ext>
                </a:extLst>
              </p:cNvPr>
              <p:cNvSpPr/>
              <p:nvPr/>
            </p:nvSpPr>
            <p:spPr>
              <a:xfrm>
                <a:off x="3835062" y="4536303"/>
                <a:ext cx="432359" cy="529357"/>
              </a:xfrm>
              <a:custGeom>
                <a:avLst/>
                <a:gdLst>
                  <a:gd name="connsiteX0" fmla="*/ 214470 w 432359"/>
                  <a:gd name="connsiteY0" fmla="*/ 0 h 529357"/>
                  <a:gd name="connsiteX1" fmla="*/ 288289 w 432359"/>
                  <a:gd name="connsiteY1" fmla="*/ 176192 h 529357"/>
                  <a:gd name="connsiteX2" fmla="*/ 282488 w 432359"/>
                  <a:gd name="connsiteY2" fmla="*/ 244774 h 529357"/>
                  <a:gd name="connsiteX3" fmla="*/ 280095 w 432359"/>
                  <a:gd name="connsiteY3" fmla="*/ 253245 h 529357"/>
                  <a:gd name="connsiteX4" fmla="*/ 305523 w 432359"/>
                  <a:gd name="connsiteY4" fmla="*/ 265742 h 529357"/>
                  <a:gd name="connsiteX5" fmla="*/ 317618 w 432359"/>
                  <a:gd name="connsiteY5" fmla="*/ 278818 h 529357"/>
                  <a:gd name="connsiteX6" fmla="*/ 345094 w 432359"/>
                  <a:gd name="connsiteY6" fmla="*/ 287967 h 529357"/>
                  <a:gd name="connsiteX7" fmla="*/ 407444 w 432359"/>
                  <a:gd name="connsiteY7" fmla="*/ 352718 h 529357"/>
                  <a:gd name="connsiteX8" fmla="*/ 405211 w 432359"/>
                  <a:gd name="connsiteY8" fmla="*/ 496487 h 529357"/>
                  <a:gd name="connsiteX9" fmla="*/ 308625 w 432359"/>
                  <a:gd name="connsiteY9" fmla="*/ 465231 h 529357"/>
                  <a:gd name="connsiteX10" fmla="*/ 284942 w 432359"/>
                  <a:gd name="connsiteY10" fmla="*/ 433675 h 529357"/>
                  <a:gd name="connsiteX11" fmla="*/ 282488 w 432359"/>
                  <a:gd name="connsiteY11" fmla="*/ 453996 h 529357"/>
                  <a:gd name="connsiteX12" fmla="*/ 214470 w 432359"/>
                  <a:gd name="connsiteY12" fmla="*/ 529357 h 529357"/>
                  <a:gd name="connsiteX13" fmla="*/ 146452 w 432359"/>
                  <a:gd name="connsiteY13" fmla="*/ 453996 h 529357"/>
                  <a:gd name="connsiteX14" fmla="*/ 144472 w 432359"/>
                  <a:gd name="connsiteY14" fmla="*/ 437597 h 529357"/>
                  <a:gd name="connsiteX15" fmla="*/ 123734 w 432359"/>
                  <a:gd name="connsiteY15" fmla="*/ 465229 h 529357"/>
                  <a:gd name="connsiteX16" fmla="*/ 27148 w 432359"/>
                  <a:gd name="connsiteY16" fmla="*/ 496485 h 529357"/>
                  <a:gd name="connsiteX17" fmla="*/ 24915 w 432359"/>
                  <a:gd name="connsiteY17" fmla="*/ 352716 h 529357"/>
                  <a:gd name="connsiteX18" fmla="*/ 87264 w 432359"/>
                  <a:gd name="connsiteY18" fmla="*/ 287965 h 529357"/>
                  <a:gd name="connsiteX19" fmla="*/ 109803 w 432359"/>
                  <a:gd name="connsiteY19" fmla="*/ 280461 h 529357"/>
                  <a:gd name="connsiteX20" fmla="*/ 123417 w 432359"/>
                  <a:gd name="connsiteY20" fmla="*/ 265742 h 529357"/>
                  <a:gd name="connsiteX21" fmla="*/ 148845 w 432359"/>
                  <a:gd name="connsiteY21" fmla="*/ 253245 h 529357"/>
                  <a:gd name="connsiteX22" fmla="*/ 146452 w 432359"/>
                  <a:gd name="connsiteY22" fmla="*/ 244774 h 529357"/>
                  <a:gd name="connsiteX23" fmla="*/ 140651 w 432359"/>
                  <a:gd name="connsiteY23" fmla="*/ 176192 h 529357"/>
                  <a:gd name="connsiteX24" fmla="*/ 214470 w 432359"/>
                  <a:gd name="connsiteY24" fmla="*/ 0 h 52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32359" h="529357">
                    <a:moveTo>
                      <a:pt x="214470" y="0"/>
                    </a:moveTo>
                    <a:cubicBezTo>
                      <a:pt x="255239" y="0"/>
                      <a:pt x="288289" y="78884"/>
                      <a:pt x="288289" y="176192"/>
                    </a:cubicBezTo>
                    <a:cubicBezTo>
                      <a:pt x="288289" y="200519"/>
                      <a:pt x="286224" y="223695"/>
                      <a:pt x="282488" y="244774"/>
                    </a:cubicBezTo>
                    <a:lnTo>
                      <a:pt x="280095" y="253245"/>
                    </a:lnTo>
                    <a:lnTo>
                      <a:pt x="305523" y="265742"/>
                    </a:lnTo>
                    <a:lnTo>
                      <a:pt x="317618" y="278818"/>
                    </a:lnTo>
                    <a:lnTo>
                      <a:pt x="345094" y="287967"/>
                    </a:lnTo>
                    <a:cubicBezTo>
                      <a:pt x="367828" y="300626"/>
                      <a:pt x="390407" y="323210"/>
                      <a:pt x="407444" y="352718"/>
                    </a:cubicBezTo>
                    <a:cubicBezTo>
                      <a:pt x="441518" y="411735"/>
                      <a:pt x="440518" y="476103"/>
                      <a:pt x="405211" y="496487"/>
                    </a:cubicBezTo>
                    <a:cubicBezTo>
                      <a:pt x="378730" y="511776"/>
                      <a:pt x="340473" y="497982"/>
                      <a:pt x="308625" y="465231"/>
                    </a:cubicBezTo>
                    <a:lnTo>
                      <a:pt x="284942" y="433675"/>
                    </a:lnTo>
                    <a:lnTo>
                      <a:pt x="282488" y="453996"/>
                    </a:lnTo>
                    <a:cubicBezTo>
                      <a:pt x="271282" y="498282"/>
                      <a:pt x="245047" y="529357"/>
                      <a:pt x="214470" y="529357"/>
                    </a:cubicBezTo>
                    <a:cubicBezTo>
                      <a:pt x="183893" y="529357"/>
                      <a:pt x="157659" y="498282"/>
                      <a:pt x="146452" y="453996"/>
                    </a:cubicBezTo>
                    <a:lnTo>
                      <a:pt x="144472" y="437597"/>
                    </a:lnTo>
                    <a:lnTo>
                      <a:pt x="123734" y="465229"/>
                    </a:lnTo>
                    <a:cubicBezTo>
                      <a:pt x="91886" y="497980"/>
                      <a:pt x="53629" y="511774"/>
                      <a:pt x="27148" y="496485"/>
                    </a:cubicBezTo>
                    <a:cubicBezTo>
                      <a:pt x="-8159" y="476101"/>
                      <a:pt x="-9159" y="411733"/>
                      <a:pt x="24915" y="352716"/>
                    </a:cubicBezTo>
                    <a:cubicBezTo>
                      <a:pt x="41951" y="323207"/>
                      <a:pt x="64531" y="300624"/>
                      <a:pt x="87264" y="287965"/>
                    </a:cubicBezTo>
                    <a:lnTo>
                      <a:pt x="109803" y="280461"/>
                    </a:lnTo>
                    <a:lnTo>
                      <a:pt x="123417" y="265742"/>
                    </a:lnTo>
                    <a:lnTo>
                      <a:pt x="148845" y="253245"/>
                    </a:lnTo>
                    <a:lnTo>
                      <a:pt x="146452" y="244774"/>
                    </a:lnTo>
                    <a:cubicBezTo>
                      <a:pt x="142717" y="223695"/>
                      <a:pt x="140651" y="200519"/>
                      <a:pt x="140651" y="176192"/>
                    </a:cubicBezTo>
                    <a:cubicBezTo>
                      <a:pt x="140651" y="78884"/>
                      <a:pt x="173701" y="0"/>
                      <a:pt x="21447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6F468210-C9E0-419E-90A7-B3A7674848DE}"/>
                  </a:ext>
                </a:extLst>
              </p:cNvPr>
              <p:cNvSpPr/>
              <p:nvPr/>
            </p:nvSpPr>
            <p:spPr>
              <a:xfrm rot="900000">
                <a:off x="3840780" y="4922089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A9E562A2-DBC7-4DF9-BACE-9D3A5AB4B2C3}"/>
                  </a:ext>
                </a:extLst>
              </p:cNvPr>
              <p:cNvSpPr/>
              <p:nvPr/>
            </p:nvSpPr>
            <p:spPr>
              <a:xfrm rot="20700000" flipH="1">
                <a:off x="4169268" y="4922091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01921AF8-5A70-45B8-851B-D7C03AD8EE48}"/>
                  </a:ext>
                </a:extLst>
              </p:cNvPr>
              <p:cNvSpPr/>
              <p:nvPr/>
            </p:nvSpPr>
            <p:spPr>
              <a:xfrm>
                <a:off x="4003315" y="4951525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45590317-681D-45E6-A8E6-5A9D7A09451D}"/>
                </a:ext>
              </a:extLst>
            </p:cNvPr>
            <p:cNvGrpSpPr/>
            <p:nvPr/>
          </p:nvGrpSpPr>
          <p:grpSpPr>
            <a:xfrm>
              <a:off x="12730623" y="4705342"/>
              <a:ext cx="1806116" cy="2739463"/>
              <a:chOff x="1948876" y="1783228"/>
              <a:chExt cx="1806116" cy="2739463"/>
            </a:xfrm>
          </p:grpSpPr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55BA64EC-CBA8-4F57-AFB7-0F7B218C863E}"/>
                  </a:ext>
                </a:extLst>
              </p:cNvPr>
              <p:cNvSpPr/>
              <p:nvPr/>
            </p:nvSpPr>
            <p:spPr>
              <a:xfrm>
                <a:off x="3039727" y="4081404"/>
                <a:ext cx="320151" cy="441287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FC2161B4-1FFD-470B-BFE2-2761F3EDFDFC}"/>
                  </a:ext>
                </a:extLst>
              </p:cNvPr>
              <p:cNvSpPr/>
              <p:nvPr/>
            </p:nvSpPr>
            <p:spPr>
              <a:xfrm>
                <a:off x="2392027" y="4081404"/>
                <a:ext cx="320151" cy="441287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1108EBCE-7167-48B2-ACEA-44B71D1E54EC}"/>
                  </a:ext>
                </a:extLst>
              </p:cNvPr>
              <p:cNvSpPr/>
              <p:nvPr/>
            </p:nvSpPr>
            <p:spPr>
              <a:xfrm>
                <a:off x="2179618" y="2716575"/>
                <a:ext cx="1344632" cy="1751180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71DB7DB7-A918-40D7-A7CC-FB8FD49550BD}"/>
                  </a:ext>
                </a:extLst>
              </p:cNvPr>
              <p:cNvSpPr/>
              <p:nvPr/>
            </p:nvSpPr>
            <p:spPr>
              <a:xfrm>
                <a:off x="1948876" y="1783228"/>
                <a:ext cx="1806116" cy="1806116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66388460-6391-4D8C-B062-B1F5728014C9}"/>
                  </a:ext>
                </a:extLst>
              </p:cNvPr>
              <p:cNvSpPr/>
              <p:nvPr/>
            </p:nvSpPr>
            <p:spPr>
              <a:xfrm>
                <a:off x="2465368" y="2509573"/>
                <a:ext cx="773132" cy="1190858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FAF62AD5-4400-4703-9A57-089A24ED2A2F}"/>
                  </a:ext>
                </a:extLst>
              </p:cNvPr>
              <p:cNvSpPr/>
              <p:nvPr/>
            </p:nvSpPr>
            <p:spPr>
              <a:xfrm>
                <a:off x="2499769" y="2509573"/>
                <a:ext cx="704330" cy="352245"/>
              </a:xfrm>
              <a:custGeom>
                <a:avLst/>
                <a:gdLst>
                  <a:gd name="connsiteX0" fmla="*/ 352165 w 704330"/>
                  <a:gd name="connsiteY0" fmla="*/ 0 h 352245"/>
                  <a:gd name="connsiteX1" fmla="*/ 672712 w 704330"/>
                  <a:gd name="connsiteY1" fmla="*/ 262519 h 352245"/>
                  <a:gd name="connsiteX2" fmla="*/ 704330 w 704330"/>
                  <a:gd name="connsiteY2" fmla="*/ 352245 h 352245"/>
                  <a:gd name="connsiteX3" fmla="*/ 611389 w 704330"/>
                  <a:gd name="connsiteY3" fmla="*/ 307142 h 352245"/>
                  <a:gd name="connsiteX4" fmla="*/ 352165 w 704330"/>
                  <a:gd name="connsiteY4" fmla="*/ 260350 h 352245"/>
                  <a:gd name="connsiteX5" fmla="*/ 92941 w 704330"/>
                  <a:gd name="connsiteY5" fmla="*/ 307142 h 352245"/>
                  <a:gd name="connsiteX6" fmla="*/ 0 w 704330"/>
                  <a:gd name="connsiteY6" fmla="*/ 352245 h 352245"/>
                  <a:gd name="connsiteX7" fmla="*/ 31618 w 704330"/>
                  <a:gd name="connsiteY7" fmla="*/ 262519 h 352245"/>
                  <a:gd name="connsiteX8" fmla="*/ 352165 w 704330"/>
                  <a:gd name="connsiteY8" fmla="*/ 0 h 352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4330" h="352245">
                    <a:moveTo>
                      <a:pt x="352165" y="0"/>
                    </a:moveTo>
                    <a:cubicBezTo>
                      <a:pt x="485600" y="0"/>
                      <a:pt x="603243" y="104134"/>
                      <a:pt x="672712" y="262519"/>
                    </a:cubicBezTo>
                    <a:lnTo>
                      <a:pt x="704330" y="352245"/>
                    </a:lnTo>
                    <a:lnTo>
                      <a:pt x="611389" y="307142"/>
                    </a:lnTo>
                    <a:cubicBezTo>
                      <a:pt x="531714" y="277012"/>
                      <a:pt x="444116" y="260350"/>
                      <a:pt x="352165" y="260350"/>
                    </a:cubicBezTo>
                    <a:cubicBezTo>
                      <a:pt x="260214" y="260350"/>
                      <a:pt x="172616" y="277012"/>
                      <a:pt x="92941" y="307142"/>
                    </a:cubicBezTo>
                    <a:lnTo>
                      <a:pt x="0" y="352245"/>
                    </a:lnTo>
                    <a:lnTo>
                      <a:pt x="31618" y="262519"/>
                    </a:lnTo>
                    <a:cubicBezTo>
                      <a:pt x="101087" y="104134"/>
                      <a:pt x="218731" y="0"/>
                      <a:pt x="35216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9614D339-7B9C-4BB0-AC19-89CE565D8ADA}"/>
                  </a:ext>
                </a:extLst>
              </p:cNvPr>
              <p:cNvSpPr/>
              <p:nvPr/>
            </p:nvSpPr>
            <p:spPr>
              <a:xfrm>
                <a:off x="2662421" y="2625140"/>
                <a:ext cx="99514" cy="9951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5E634D64-7207-4813-A064-8AB08269FE69}"/>
                  </a:ext>
                </a:extLst>
              </p:cNvPr>
              <p:cNvSpPr/>
              <p:nvPr/>
            </p:nvSpPr>
            <p:spPr>
              <a:xfrm>
                <a:off x="2950552" y="2625140"/>
                <a:ext cx="99514" cy="9951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4A3BD77A-BB2B-4CAE-A7B6-EA76BD4DCAC8}"/>
                  </a:ext>
                </a:extLst>
              </p:cNvPr>
              <p:cNvSpPr/>
              <p:nvPr/>
            </p:nvSpPr>
            <p:spPr>
              <a:xfrm>
                <a:off x="2146562" y="2120900"/>
                <a:ext cx="266438" cy="1502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74135FE6-66CB-4F50-8F2F-E965EDC1CD7A}"/>
                  </a:ext>
                </a:extLst>
              </p:cNvPr>
              <p:cNvSpPr/>
              <p:nvPr/>
            </p:nvSpPr>
            <p:spPr>
              <a:xfrm>
                <a:off x="3302262" y="2120900"/>
                <a:ext cx="266438" cy="1502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A547734D-03B7-40D5-9842-E1878052E86B}"/>
                </a:ext>
              </a:extLst>
            </p:cNvPr>
            <p:cNvSpPr/>
            <p:nvPr/>
          </p:nvSpPr>
          <p:spPr>
            <a:xfrm>
              <a:off x="13339339" y="4426145"/>
              <a:ext cx="588484" cy="513482"/>
            </a:xfrm>
            <a:prstGeom prst="roundRect">
              <a:avLst>
                <a:gd name="adj" fmla="val 42857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3A8564EE-2C9B-496F-AE47-55C74AA76653}"/>
                </a:ext>
              </a:extLst>
            </p:cNvPr>
            <p:cNvGrpSpPr/>
            <p:nvPr/>
          </p:nvGrpSpPr>
          <p:grpSpPr>
            <a:xfrm>
              <a:off x="14258023" y="4479304"/>
              <a:ext cx="163057" cy="395579"/>
              <a:chOff x="2432050" y="2294664"/>
              <a:chExt cx="163057" cy="395579"/>
            </a:xfrm>
            <a:solidFill>
              <a:srgbClr val="FF0000"/>
            </a:solidFill>
          </p:grpSpPr>
          <p:sp>
            <p:nvSpPr>
              <p:cNvPr id="137" name="四角形: 上の 2 つの角を丸める 136">
                <a:extLst>
                  <a:ext uri="{FF2B5EF4-FFF2-40B4-BE49-F238E27FC236}">
                    <a16:creationId xmlns:a16="http://schemas.microsoft.com/office/drawing/2014/main" id="{80B4A4A9-A2B9-4428-B7AD-FED88842C381}"/>
                  </a:ext>
                </a:extLst>
              </p:cNvPr>
              <p:cNvSpPr/>
              <p:nvPr/>
            </p:nvSpPr>
            <p:spPr>
              <a:xfrm>
                <a:off x="2432050" y="2498246"/>
                <a:ext cx="163057" cy="1919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四角形: 上の 2 つの角を丸める 137">
                <a:extLst>
                  <a:ext uri="{FF2B5EF4-FFF2-40B4-BE49-F238E27FC236}">
                    <a16:creationId xmlns:a16="http://schemas.microsoft.com/office/drawing/2014/main" id="{B2FCE6A2-9058-4812-BEB6-5D2DE6559B36}"/>
                  </a:ext>
                </a:extLst>
              </p:cNvPr>
              <p:cNvSpPr/>
              <p:nvPr/>
            </p:nvSpPr>
            <p:spPr>
              <a:xfrm>
                <a:off x="2490719" y="2294664"/>
                <a:ext cx="45720" cy="191997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四角形: 上の 2 つの角を丸める 138">
                <a:extLst>
                  <a:ext uri="{FF2B5EF4-FFF2-40B4-BE49-F238E27FC236}">
                    <a16:creationId xmlns:a16="http://schemas.microsoft.com/office/drawing/2014/main" id="{7829914B-E401-45F0-9942-5330CABDE0EB}"/>
                  </a:ext>
                </a:extLst>
              </p:cNvPr>
              <p:cNvSpPr/>
              <p:nvPr/>
            </p:nvSpPr>
            <p:spPr>
              <a:xfrm>
                <a:off x="2460169" y="2452619"/>
                <a:ext cx="106820" cy="6808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3" name="ひし形 132">
              <a:extLst>
                <a:ext uri="{FF2B5EF4-FFF2-40B4-BE49-F238E27FC236}">
                  <a16:creationId xmlns:a16="http://schemas.microsoft.com/office/drawing/2014/main" id="{C7C56D4C-9DF2-4690-8997-A8ECB75A7835}"/>
                </a:ext>
              </a:extLst>
            </p:cNvPr>
            <p:cNvSpPr/>
            <p:nvPr/>
          </p:nvSpPr>
          <p:spPr>
            <a:xfrm>
              <a:off x="12864809" y="4170461"/>
              <a:ext cx="1549138" cy="589752"/>
            </a:xfrm>
            <a:prstGeom prst="diamond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19787568-B976-431C-9854-71ED5F69A967}"/>
                </a:ext>
              </a:extLst>
            </p:cNvPr>
            <p:cNvSpPr/>
            <p:nvPr/>
          </p:nvSpPr>
          <p:spPr>
            <a:xfrm>
              <a:off x="12928309" y="5307211"/>
              <a:ext cx="211444" cy="21144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A7FD5AD5-D3CF-470A-BB81-9D59211F9B29}"/>
                </a:ext>
              </a:extLst>
            </p:cNvPr>
            <p:cNvSpPr/>
            <p:nvPr/>
          </p:nvSpPr>
          <p:spPr>
            <a:xfrm>
              <a:off x="14133221" y="5307211"/>
              <a:ext cx="211444" cy="21144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7480C7AB-0767-414B-AC67-5013D821A3EA}"/>
                </a:ext>
              </a:extLst>
            </p:cNvPr>
            <p:cNvSpPr/>
            <p:nvPr/>
          </p:nvSpPr>
          <p:spPr>
            <a:xfrm rot="19800000">
              <a:off x="12377661" y="4362961"/>
              <a:ext cx="451252" cy="727133"/>
            </a:xfrm>
            <a:custGeom>
              <a:avLst/>
              <a:gdLst>
                <a:gd name="connsiteX0" fmla="*/ 298467 w 585643"/>
                <a:gd name="connsiteY0" fmla="*/ 778586 h 943686"/>
                <a:gd name="connsiteX1" fmla="*/ 381017 w 585643"/>
                <a:gd name="connsiteY1" fmla="*/ 861136 h 943686"/>
                <a:gd name="connsiteX2" fmla="*/ 298467 w 585643"/>
                <a:gd name="connsiteY2" fmla="*/ 943686 h 943686"/>
                <a:gd name="connsiteX3" fmla="*/ 215917 w 585643"/>
                <a:gd name="connsiteY3" fmla="*/ 861136 h 943686"/>
                <a:gd name="connsiteX4" fmla="*/ 298467 w 585643"/>
                <a:gd name="connsiteY4" fmla="*/ 778586 h 943686"/>
                <a:gd name="connsiteX5" fmla="*/ 324320 w 585643"/>
                <a:gd name="connsiteY5" fmla="*/ 1702 h 943686"/>
                <a:gd name="connsiteX6" fmla="*/ 488394 w 585643"/>
                <a:gd name="connsiteY6" fmla="*/ 74893 h 943686"/>
                <a:gd name="connsiteX7" fmla="*/ 561611 w 585643"/>
                <a:gd name="connsiteY7" fmla="*/ 408954 h 943686"/>
                <a:gd name="connsiteX8" fmla="*/ 443190 w 585643"/>
                <a:gd name="connsiteY8" fmla="*/ 544060 h 943686"/>
                <a:gd name="connsiteX9" fmla="*/ 370775 w 585643"/>
                <a:gd name="connsiteY9" fmla="*/ 573438 h 943686"/>
                <a:gd name="connsiteX10" fmla="*/ 370775 w 585643"/>
                <a:gd name="connsiteY10" fmla="*/ 703913 h 943686"/>
                <a:gd name="connsiteX11" fmla="*/ 215009 w 585643"/>
                <a:gd name="connsiteY11" fmla="*/ 703913 h 943686"/>
                <a:gd name="connsiteX12" fmla="*/ 215009 w 585643"/>
                <a:gd name="connsiteY12" fmla="*/ 438460 h 943686"/>
                <a:gd name="connsiteX13" fmla="*/ 285962 w 585643"/>
                <a:gd name="connsiteY13" fmla="*/ 438460 h 943686"/>
                <a:gd name="connsiteX14" fmla="*/ 326397 w 585643"/>
                <a:gd name="connsiteY14" fmla="*/ 435496 h 943686"/>
                <a:gd name="connsiteX15" fmla="*/ 427374 w 585643"/>
                <a:gd name="connsiteY15" fmla="*/ 350949 h 943686"/>
                <a:gd name="connsiteX16" fmla="*/ 390723 w 585643"/>
                <a:gd name="connsiteY16" fmla="*/ 183725 h 943686"/>
                <a:gd name="connsiteX17" fmla="*/ 220523 w 585643"/>
                <a:gd name="connsiteY17" fmla="*/ 165310 h 943686"/>
                <a:gd name="connsiteX18" fmla="*/ 148954 w 585643"/>
                <a:gd name="connsiteY18" fmla="*/ 320825 h 943686"/>
                <a:gd name="connsiteX19" fmla="*/ 5415 w 585643"/>
                <a:gd name="connsiteY19" fmla="*/ 348776 h 943686"/>
                <a:gd name="connsiteX20" fmla="*/ 148388 w 585643"/>
                <a:gd name="connsiteY20" fmla="*/ 38106 h 943686"/>
                <a:gd name="connsiteX21" fmla="*/ 324320 w 585643"/>
                <a:gd name="connsiteY21" fmla="*/ 1702 h 9436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85643" h="943686">
                  <a:moveTo>
                    <a:pt x="298467" y="778586"/>
                  </a:moveTo>
                  <a:cubicBezTo>
                    <a:pt x="344058" y="778586"/>
                    <a:pt x="381017" y="815545"/>
                    <a:pt x="381017" y="861136"/>
                  </a:cubicBezTo>
                  <a:cubicBezTo>
                    <a:pt x="381017" y="906727"/>
                    <a:pt x="344058" y="943686"/>
                    <a:pt x="298467" y="943686"/>
                  </a:cubicBezTo>
                  <a:cubicBezTo>
                    <a:pt x="252876" y="943686"/>
                    <a:pt x="215917" y="906727"/>
                    <a:pt x="215917" y="861136"/>
                  </a:cubicBezTo>
                  <a:cubicBezTo>
                    <a:pt x="215917" y="815545"/>
                    <a:pt x="252876" y="778586"/>
                    <a:pt x="298467" y="778586"/>
                  </a:cubicBezTo>
                  <a:close/>
                  <a:moveTo>
                    <a:pt x="324320" y="1702"/>
                  </a:moveTo>
                  <a:cubicBezTo>
                    <a:pt x="383931" y="8152"/>
                    <a:pt x="441567" y="32868"/>
                    <a:pt x="488394" y="74893"/>
                  </a:cubicBezTo>
                  <a:cubicBezTo>
                    <a:pt x="582049" y="158944"/>
                    <a:pt x="611526" y="293436"/>
                    <a:pt x="561611" y="408954"/>
                  </a:cubicBezTo>
                  <a:cubicBezTo>
                    <a:pt x="536654" y="466713"/>
                    <a:pt x="494639" y="513269"/>
                    <a:pt x="443190" y="544060"/>
                  </a:cubicBezTo>
                  <a:lnTo>
                    <a:pt x="370775" y="573438"/>
                  </a:lnTo>
                  <a:lnTo>
                    <a:pt x="370775" y="703913"/>
                  </a:lnTo>
                  <a:lnTo>
                    <a:pt x="215009" y="703913"/>
                  </a:lnTo>
                  <a:lnTo>
                    <a:pt x="215009" y="438460"/>
                  </a:lnTo>
                  <a:lnTo>
                    <a:pt x="285962" y="438460"/>
                  </a:lnTo>
                  <a:lnTo>
                    <a:pt x="326397" y="435496"/>
                  </a:lnTo>
                  <a:cubicBezTo>
                    <a:pt x="370682" y="425069"/>
                    <a:pt x="408634" y="394318"/>
                    <a:pt x="427374" y="350949"/>
                  </a:cubicBezTo>
                  <a:cubicBezTo>
                    <a:pt x="452360" y="293123"/>
                    <a:pt x="437605" y="225799"/>
                    <a:pt x="390723" y="183725"/>
                  </a:cubicBezTo>
                  <a:cubicBezTo>
                    <a:pt x="343841" y="141651"/>
                    <a:pt x="275319" y="134237"/>
                    <a:pt x="220523" y="165310"/>
                  </a:cubicBezTo>
                  <a:cubicBezTo>
                    <a:pt x="165727" y="196383"/>
                    <a:pt x="136913" y="258993"/>
                    <a:pt x="148954" y="320825"/>
                  </a:cubicBezTo>
                  <a:lnTo>
                    <a:pt x="5415" y="348776"/>
                  </a:lnTo>
                  <a:cubicBezTo>
                    <a:pt x="-18638" y="225255"/>
                    <a:pt x="38923" y="100180"/>
                    <a:pt x="148388" y="38106"/>
                  </a:cubicBezTo>
                  <a:cubicBezTo>
                    <a:pt x="203121" y="7069"/>
                    <a:pt x="264708" y="-4748"/>
                    <a:pt x="324320" y="1702"/>
                  </a:cubicBezTo>
                  <a:close/>
                </a:path>
              </a:pathLst>
            </a:custGeom>
            <a:solidFill>
              <a:srgbClr val="FF33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E75DA323-CC0A-4C2F-BE59-3D3779F0EDEE}"/>
              </a:ext>
            </a:extLst>
          </p:cNvPr>
          <p:cNvGrpSpPr/>
          <p:nvPr/>
        </p:nvGrpSpPr>
        <p:grpSpPr>
          <a:xfrm>
            <a:off x="7141646" y="947895"/>
            <a:ext cx="1325968" cy="2522439"/>
            <a:chOff x="14122400" y="-270910"/>
            <a:chExt cx="1944928" cy="3699910"/>
          </a:xfrm>
        </p:grpSpPr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58343004-5E9A-4BA6-9E27-AC06C52A9EFE}"/>
                </a:ext>
              </a:extLst>
            </p:cNvPr>
            <p:cNvGrpSpPr/>
            <p:nvPr/>
          </p:nvGrpSpPr>
          <p:grpSpPr>
            <a:xfrm>
              <a:off x="14548457" y="2836805"/>
              <a:ext cx="432359" cy="592195"/>
              <a:chOff x="3835062" y="4536303"/>
              <a:chExt cx="432359" cy="592195"/>
            </a:xfrm>
            <a:solidFill>
              <a:schemeClr val="bg1">
                <a:lumMod val="95000"/>
              </a:schemeClr>
            </a:solidFill>
          </p:grpSpPr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DDFADCAF-59B6-49AE-A000-2DA40E42414C}"/>
                  </a:ext>
                </a:extLst>
              </p:cNvPr>
              <p:cNvSpPr/>
              <p:nvPr/>
            </p:nvSpPr>
            <p:spPr>
              <a:xfrm>
                <a:off x="3835062" y="4536303"/>
                <a:ext cx="432359" cy="529357"/>
              </a:xfrm>
              <a:custGeom>
                <a:avLst/>
                <a:gdLst>
                  <a:gd name="connsiteX0" fmla="*/ 214470 w 432359"/>
                  <a:gd name="connsiteY0" fmla="*/ 0 h 529357"/>
                  <a:gd name="connsiteX1" fmla="*/ 288289 w 432359"/>
                  <a:gd name="connsiteY1" fmla="*/ 176192 h 529357"/>
                  <a:gd name="connsiteX2" fmla="*/ 282488 w 432359"/>
                  <a:gd name="connsiteY2" fmla="*/ 244774 h 529357"/>
                  <a:gd name="connsiteX3" fmla="*/ 280095 w 432359"/>
                  <a:gd name="connsiteY3" fmla="*/ 253245 h 529357"/>
                  <a:gd name="connsiteX4" fmla="*/ 305523 w 432359"/>
                  <a:gd name="connsiteY4" fmla="*/ 265742 h 529357"/>
                  <a:gd name="connsiteX5" fmla="*/ 317618 w 432359"/>
                  <a:gd name="connsiteY5" fmla="*/ 278818 h 529357"/>
                  <a:gd name="connsiteX6" fmla="*/ 345094 w 432359"/>
                  <a:gd name="connsiteY6" fmla="*/ 287967 h 529357"/>
                  <a:gd name="connsiteX7" fmla="*/ 407444 w 432359"/>
                  <a:gd name="connsiteY7" fmla="*/ 352718 h 529357"/>
                  <a:gd name="connsiteX8" fmla="*/ 405211 w 432359"/>
                  <a:gd name="connsiteY8" fmla="*/ 496487 h 529357"/>
                  <a:gd name="connsiteX9" fmla="*/ 308625 w 432359"/>
                  <a:gd name="connsiteY9" fmla="*/ 465231 h 529357"/>
                  <a:gd name="connsiteX10" fmla="*/ 284942 w 432359"/>
                  <a:gd name="connsiteY10" fmla="*/ 433675 h 529357"/>
                  <a:gd name="connsiteX11" fmla="*/ 282488 w 432359"/>
                  <a:gd name="connsiteY11" fmla="*/ 453996 h 529357"/>
                  <a:gd name="connsiteX12" fmla="*/ 214470 w 432359"/>
                  <a:gd name="connsiteY12" fmla="*/ 529357 h 529357"/>
                  <a:gd name="connsiteX13" fmla="*/ 146452 w 432359"/>
                  <a:gd name="connsiteY13" fmla="*/ 453996 h 529357"/>
                  <a:gd name="connsiteX14" fmla="*/ 144472 w 432359"/>
                  <a:gd name="connsiteY14" fmla="*/ 437597 h 529357"/>
                  <a:gd name="connsiteX15" fmla="*/ 123734 w 432359"/>
                  <a:gd name="connsiteY15" fmla="*/ 465229 h 529357"/>
                  <a:gd name="connsiteX16" fmla="*/ 27148 w 432359"/>
                  <a:gd name="connsiteY16" fmla="*/ 496485 h 529357"/>
                  <a:gd name="connsiteX17" fmla="*/ 24915 w 432359"/>
                  <a:gd name="connsiteY17" fmla="*/ 352716 h 529357"/>
                  <a:gd name="connsiteX18" fmla="*/ 87264 w 432359"/>
                  <a:gd name="connsiteY18" fmla="*/ 287965 h 529357"/>
                  <a:gd name="connsiteX19" fmla="*/ 109803 w 432359"/>
                  <a:gd name="connsiteY19" fmla="*/ 280461 h 529357"/>
                  <a:gd name="connsiteX20" fmla="*/ 123417 w 432359"/>
                  <a:gd name="connsiteY20" fmla="*/ 265742 h 529357"/>
                  <a:gd name="connsiteX21" fmla="*/ 148845 w 432359"/>
                  <a:gd name="connsiteY21" fmla="*/ 253245 h 529357"/>
                  <a:gd name="connsiteX22" fmla="*/ 146452 w 432359"/>
                  <a:gd name="connsiteY22" fmla="*/ 244774 h 529357"/>
                  <a:gd name="connsiteX23" fmla="*/ 140651 w 432359"/>
                  <a:gd name="connsiteY23" fmla="*/ 176192 h 529357"/>
                  <a:gd name="connsiteX24" fmla="*/ 214470 w 432359"/>
                  <a:gd name="connsiteY24" fmla="*/ 0 h 52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32359" h="529357">
                    <a:moveTo>
                      <a:pt x="214470" y="0"/>
                    </a:moveTo>
                    <a:cubicBezTo>
                      <a:pt x="255239" y="0"/>
                      <a:pt x="288289" y="78884"/>
                      <a:pt x="288289" y="176192"/>
                    </a:cubicBezTo>
                    <a:cubicBezTo>
                      <a:pt x="288289" y="200519"/>
                      <a:pt x="286224" y="223695"/>
                      <a:pt x="282488" y="244774"/>
                    </a:cubicBezTo>
                    <a:lnTo>
                      <a:pt x="280095" y="253245"/>
                    </a:lnTo>
                    <a:lnTo>
                      <a:pt x="305523" y="265742"/>
                    </a:lnTo>
                    <a:lnTo>
                      <a:pt x="317618" y="278818"/>
                    </a:lnTo>
                    <a:lnTo>
                      <a:pt x="345094" y="287967"/>
                    </a:lnTo>
                    <a:cubicBezTo>
                      <a:pt x="367828" y="300626"/>
                      <a:pt x="390407" y="323210"/>
                      <a:pt x="407444" y="352718"/>
                    </a:cubicBezTo>
                    <a:cubicBezTo>
                      <a:pt x="441518" y="411735"/>
                      <a:pt x="440518" y="476103"/>
                      <a:pt x="405211" y="496487"/>
                    </a:cubicBezTo>
                    <a:cubicBezTo>
                      <a:pt x="378730" y="511776"/>
                      <a:pt x="340473" y="497982"/>
                      <a:pt x="308625" y="465231"/>
                    </a:cubicBezTo>
                    <a:lnTo>
                      <a:pt x="284942" y="433675"/>
                    </a:lnTo>
                    <a:lnTo>
                      <a:pt x="282488" y="453996"/>
                    </a:lnTo>
                    <a:cubicBezTo>
                      <a:pt x="271282" y="498282"/>
                      <a:pt x="245047" y="529357"/>
                      <a:pt x="214470" y="529357"/>
                    </a:cubicBezTo>
                    <a:cubicBezTo>
                      <a:pt x="183893" y="529357"/>
                      <a:pt x="157659" y="498282"/>
                      <a:pt x="146452" y="453996"/>
                    </a:cubicBezTo>
                    <a:lnTo>
                      <a:pt x="144472" y="437597"/>
                    </a:lnTo>
                    <a:lnTo>
                      <a:pt x="123734" y="465229"/>
                    </a:lnTo>
                    <a:cubicBezTo>
                      <a:pt x="91886" y="497980"/>
                      <a:pt x="53629" y="511774"/>
                      <a:pt x="27148" y="496485"/>
                    </a:cubicBezTo>
                    <a:cubicBezTo>
                      <a:pt x="-8159" y="476101"/>
                      <a:pt x="-9159" y="411733"/>
                      <a:pt x="24915" y="352716"/>
                    </a:cubicBezTo>
                    <a:cubicBezTo>
                      <a:pt x="41951" y="323207"/>
                      <a:pt x="64531" y="300624"/>
                      <a:pt x="87264" y="287965"/>
                    </a:cubicBezTo>
                    <a:lnTo>
                      <a:pt x="109803" y="280461"/>
                    </a:lnTo>
                    <a:lnTo>
                      <a:pt x="123417" y="265742"/>
                    </a:lnTo>
                    <a:lnTo>
                      <a:pt x="148845" y="253245"/>
                    </a:lnTo>
                    <a:lnTo>
                      <a:pt x="146452" y="244774"/>
                    </a:lnTo>
                    <a:cubicBezTo>
                      <a:pt x="142717" y="223695"/>
                      <a:pt x="140651" y="200519"/>
                      <a:pt x="140651" y="176192"/>
                    </a:cubicBezTo>
                    <a:cubicBezTo>
                      <a:pt x="140651" y="78884"/>
                      <a:pt x="173701" y="0"/>
                      <a:pt x="21447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69E2FDFA-76AB-4949-B7BD-B39C2940F53B}"/>
                  </a:ext>
                </a:extLst>
              </p:cNvPr>
              <p:cNvSpPr/>
              <p:nvPr/>
            </p:nvSpPr>
            <p:spPr>
              <a:xfrm rot="900000">
                <a:off x="3840780" y="4922089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7190EF25-4E5C-48E3-A2F0-0DFA7F518E8D}"/>
                  </a:ext>
                </a:extLst>
              </p:cNvPr>
              <p:cNvSpPr/>
              <p:nvPr/>
            </p:nvSpPr>
            <p:spPr>
              <a:xfrm rot="20700000" flipH="1">
                <a:off x="4169268" y="4922091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18FD55F7-5C4E-4408-BB50-9772DE80BE8C}"/>
                  </a:ext>
                </a:extLst>
              </p:cNvPr>
              <p:cNvSpPr/>
              <p:nvPr/>
            </p:nvSpPr>
            <p:spPr>
              <a:xfrm>
                <a:off x="4003315" y="4951525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F4B7F54D-B471-4C83-8ACD-89F55D59B519}"/>
                </a:ext>
              </a:extLst>
            </p:cNvPr>
            <p:cNvGrpSpPr/>
            <p:nvPr/>
          </p:nvGrpSpPr>
          <p:grpSpPr>
            <a:xfrm>
              <a:off x="15239019" y="2836805"/>
              <a:ext cx="432359" cy="592195"/>
              <a:chOff x="3835062" y="4536303"/>
              <a:chExt cx="432359" cy="592195"/>
            </a:xfrm>
            <a:solidFill>
              <a:schemeClr val="bg1">
                <a:lumMod val="95000"/>
              </a:schemeClr>
            </a:solidFill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E376718D-A324-41AC-9C31-3D7BE300A2C0}"/>
                  </a:ext>
                </a:extLst>
              </p:cNvPr>
              <p:cNvSpPr/>
              <p:nvPr/>
            </p:nvSpPr>
            <p:spPr>
              <a:xfrm>
                <a:off x="3835062" y="4536303"/>
                <a:ext cx="432359" cy="529357"/>
              </a:xfrm>
              <a:custGeom>
                <a:avLst/>
                <a:gdLst>
                  <a:gd name="connsiteX0" fmla="*/ 214470 w 432359"/>
                  <a:gd name="connsiteY0" fmla="*/ 0 h 529357"/>
                  <a:gd name="connsiteX1" fmla="*/ 288289 w 432359"/>
                  <a:gd name="connsiteY1" fmla="*/ 176192 h 529357"/>
                  <a:gd name="connsiteX2" fmla="*/ 282488 w 432359"/>
                  <a:gd name="connsiteY2" fmla="*/ 244774 h 529357"/>
                  <a:gd name="connsiteX3" fmla="*/ 280095 w 432359"/>
                  <a:gd name="connsiteY3" fmla="*/ 253245 h 529357"/>
                  <a:gd name="connsiteX4" fmla="*/ 305523 w 432359"/>
                  <a:gd name="connsiteY4" fmla="*/ 265742 h 529357"/>
                  <a:gd name="connsiteX5" fmla="*/ 317618 w 432359"/>
                  <a:gd name="connsiteY5" fmla="*/ 278818 h 529357"/>
                  <a:gd name="connsiteX6" fmla="*/ 345094 w 432359"/>
                  <a:gd name="connsiteY6" fmla="*/ 287967 h 529357"/>
                  <a:gd name="connsiteX7" fmla="*/ 407444 w 432359"/>
                  <a:gd name="connsiteY7" fmla="*/ 352718 h 529357"/>
                  <a:gd name="connsiteX8" fmla="*/ 405211 w 432359"/>
                  <a:gd name="connsiteY8" fmla="*/ 496487 h 529357"/>
                  <a:gd name="connsiteX9" fmla="*/ 308625 w 432359"/>
                  <a:gd name="connsiteY9" fmla="*/ 465231 h 529357"/>
                  <a:gd name="connsiteX10" fmla="*/ 284942 w 432359"/>
                  <a:gd name="connsiteY10" fmla="*/ 433675 h 529357"/>
                  <a:gd name="connsiteX11" fmla="*/ 282488 w 432359"/>
                  <a:gd name="connsiteY11" fmla="*/ 453996 h 529357"/>
                  <a:gd name="connsiteX12" fmla="*/ 214470 w 432359"/>
                  <a:gd name="connsiteY12" fmla="*/ 529357 h 529357"/>
                  <a:gd name="connsiteX13" fmla="*/ 146452 w 432359"/>
                  <a:gd name="connsiteY13" fmla="*/ 453996 h 529357"/>
                  <a:gd name="connsiteX14" fmla="*/ 144472 w 432359"/>
                  <a:gd name="connsiteY14" fmla="*/ 437597 h 529357"/>
                  <a:gd name="connsiteX15" fmla="*/ 123734 w 432359"/>
                  <a:gd name="connsiteY15" fmla="*/ 465229 h 529357"/>
                  <a:gd name="connsiteX16" fmla="*/ 27148 w 432359"/>
                  <a:gd name="connsiteY16" fmla="*/ 496485 h 529357"/>
                  <a:gd name="connsiteX17" fmla="*/ 24915 w 432359"/>
                  <a:gd name="connsiteY17" fmla="*/ 352716 h 529357"/>
                  <a:gd name="connsiteX18" fmla="*/ 87264 w 432359"/>
                  <a:gd name="connsiteY18" fmla="*/ 287965 h 529357"/>
                  <a:gd name="connsiteX19" fmla="*/ 109803 w 432359"/>
                  <a:gd name="connsiteY19" fmla="*/ 280461 h 529357"/>
                  <a:gd name="connsiteX20" fmla="*/ 123417 w 432359"/>
                  <a:gd name="connsiteY20" fmla="*/ 265742 h 529357"/>
                  <a:gd name="connsiteX21" fmla="*/ 148845 w 432359"/>
                  <a:gd name="connsiteY21" fmla="*/ 253245 h 529357"/>
                  <a:gd name="connsiteX22" fmla="*/ 146452 w 432359"/>
                  <a:gd name="connsiteY22" fmla="*/ 244774 h 529357"/>
                  <a:gd name="connsiteX23" fmla="*/ 140651 w 432359"/>
                  <a:gd name="connsiteY23" fmla="*/ 176192 h 529357"/>
                  <a:gd name="connsiteX24" fmla="*/ 214470 w 432359"/>
                  <a:gd name="connsiteY24" fmla="*/ 0 h 529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32359" h="529357">
                    <a:moveTo>
                      <a:pt x="214470" y="0"/>
                    </a:moveTo>
                    <a:cubicBezTo>
                      <a:pt x="255239" y="0"/>
                      <a:pt x="288289" y="78884"/>
                      <a:pt x="288289" y="176192"/>
                    </a:cubicBezTo>
                    <a:cubicBezTo>
                      <a:pt x="288289" y="200519"/>
                      <a:pt x="286224" y="223695"/>
                      <a:pt x="282488" y="244774"/>
                    </a:cubicBezTo>
                    <a:lnTo>
                      <a:pt x="280095" y="253245"/>
                    </a:lnTo>
                    <a:lnTo>
                      <a:pt x="305523" y="265742"/>
                    </a:lnTo>
                    <a:lnTo>
                      <a:pt x="317618" y="278818"/>
                    </a:lnTo>
                    <a:lnTo>
                      <a:pt x="345094" y="287967"/>
                    </a:lnTo>
                    <a:cubicBezTo>
                      <a:pt x="367828" y="300626"/>
                      <a:pt x="390407" y="323210"/>
                      <a:pt x="407444" y="352718"/>
                    </a:cubicBezTo>
                    <a:cubicBezTo>
                      <a:pt x="441518" y="411735"/>
                      <a:pt x="440518" y="476103"/>
                      <a:pt x="405211" y="496487"/>
                    </a:cubicBezTo>
                    <a:cubicBezTo>
                      <a:pt x="378730" y="511776"/>
                      <a:pt x="340473" y="497982"/>
                      <a:pt x="308625" y="465231"/>
                    </a:cubicBezTo>
                    <a:lnTo>
                      <a:pt x="284942" y="433675"/>
                    </a:lnTo>
                    <a:lnTo>
                      <a:pt x="282488" y="453996"/>
                    </a:lnTo>
                    <a:cubicBezTo>
                      <a:pt x="271282" y="498282"/>
                      <a:pt x="245047" y="529357"/>
                      <a:pt x="214470" y="529357"/>
                    </a:cubicBezTo>
                    <a:cubicBezTo>
                      <a:pt x="183893" y="529357"/>
                      <a:pt x="157659" y="498282"/>
                      <a:pt x="146452" y="453996"/>
                    </a:cubicBezTo>
                    <a:lnTo>
                      <a:pt x="144472" y="437597"/>
                    </a:lnTo>
                    <a:lnTo>
                      <a:pt x="123734" y="465229"/>
                    </a:lnTo>
                    <a:cubicBezTo>
                      <a:pt x="91886" y="497980"/>
                      <a:pt x="53629" y="511774"/>
                      <a:pt x="27148" y="496485"/>
                    </a:cubicBezTo>
                    <a:cubicBezTo>
                      <a:pt x="-8159" y="476101"/>
                      <a:pt x="-9159" y="411733"/>
                      <a:pt x="24915" y="352716"/>
                    </a:cubicBezTo>
                    <a:cubicBezTo>
                      <a:pt x="41951" y="323207"/>
                      <a:pt x="64531" y="300624"/>
                      <a:pt x="87264" y="287965"/>
                    </a:cubicBezTo>
                    <a:lnTo>
                      <a:pt x="109803" y="280461"/>
                    </a:lnTo>
                    <a:lnTo>
                      <a:pt x="123417" y="265742"/>
                    </a:lnTo>
                    <a:lnTo>
                      <a:pt x="148845" y="253245"/>
                    </a:lnTo>
                    <a:lnTo>
                      <a:pt x="146452" y="244774"/>
                    </a:lnTo>
                    <a:cubicBezTo>
                      <a:pt x="142717" y="223695"/>
                      <a:pt x="140651" y="200519"/>
                      <a:pt x="140651" y="176192"/>
                    </a:cubicBezTo>
                    <a:cubicBezTo>
                      <a:pt x="140651" y="78884"/>
                      <a:pt x="173701" y="0"/>
                      <a:pt x="21447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C00BAD4C-A5C8-4D96-B9AA-4A4039F1F740}"/>
                  </a:ext>
                </a:extLst>
              </p:cNvPr>
              <p:cNvSpPr/>
              <p:nvPr/>
            </p:nvSpPr>
            <p:spPr>
              <a:xfrm rot="900000">
                <a:off x="3840780" y="4922089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6EE1DB21-6A4E-4FD4-9202-2BFA72193B6E}"/>
                  </a:ext>
                </a:extLst>
              </p:cNvPr>
              <p:cNvSpPr/>
              <p:nvPr/>
            </p:nvSpPr>
            <p:spPr>
              <a:xfrm rot="20700000" flipH="1">
                <a:off x="4169268" y="4922091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10921835-789F-4197-A2DA-BC29F11F96F5}"/>
                  </a:ext>
                </a:extLst>
              </p:cNvPr>
              <p:cNvSpPr/>
              <p:nvPr/>
            </p:nvSpPr>
            <p:spPr>
              <a:xfrm>
                <a:off x="4003315" y="4951525"/>
                <a:ext cx="92435" cy="176973"/>
              </a:xfrm>
              <a:custGeom>
                <a:avLst/>
                <a:gdLst>
                  <a:gd name="connsiteX0" fmla="*/ 92435 w 184870"/>
                  <a:gd name="connsiteY0" fmla="*/ 0 h 353946"/>
                  <a:gd name="connsiteX1" fmla="*/ 133386 w 184870"/>
                  <a:gd name="connsiteY1" fmla="*/ 32166 h 353946"/>
                  <a:gd name="connsiteX2" fmla="*/ 184870 w 184870"/>
                  <a:gd name="connsiteY2" fmla="*/ 176973 h 353946"/>
                  <a:gd name="connsiteX3" fmla="*/ 133386 w 184870"/>
                  <a:gd name="connsiteY3" fmla="*/ 321780 h 353946"/>
                  <a:gd name="connsiteX4" fmla="*/ 92435 w 184870"/>
                  <a:gd name="connsiteY4" fmla="*/ 353946 h 353946"/>
                  <a:gd name="connsiteX5" fmla="*/ 51485 w 184870"/>
                  <a:gd name="connsiteY5" fmla="*/ 321780 h 353946"/>
                  <a:gd name="connsiteX6" fmla="*/ 0 w 184870"/>
                  <a:gd name="connsiteY6" fmla="*/ 176973 h 353946"/>
                  <a:gd name="connsiteX7" fmla="*/ 51485 w 184870"/>
                  <a:gd name="connsiteY7" fmla="*/ 32166 h 353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4870" h="353946">
                    <a:moveTo>
                      <a:pt x="92435" y="0"/>
                    </a:moveTo>
                    <a:lnTo>
                      <a:pt x="133386" y="32166"/>
                    </a:lnTo>
                    <a:cubicBezTo>
                      <a:pt x="165196" y="69226"/>
                      <a:pt x="184870" y="120423"/>
                      <a:pt x="184870" y="176973"/>
                    </a:cubicBezTo>
                    <a:cubicBezTo>
                      <a:pt x="184870" y="233524"/>
                      <a:pt x="165196" y="284721"/>
                      <a:pt x="133386" y="321780"/>
                    </a:cubicBezTo>
                    <a:lnTo>
                      <a:pt x="92435" y="353946"/>
                    </a:lnTo>
                    <a:lnTo>
                      <a:pt x="51485" y="321780"/>
                    </a:lnTo>
                    <a:cubicBezTo>
                      <a:pt x="19675" y="284721"/>
                      <a:pt x="0" y="233524"/>
                      <a:pt x="0" y="176973"/>
                    </a:cubicBezTo>
                    <a:cubicBezTo>
                      <a:pt x="0" y="120423"/>
                      <a:pt x="19675" y="69226"/>
                      <a:pt x="51485" y="32166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E0A2B715-72A4-48C1-9AAC-FBFD76920756}"/>
                </a:ext>
              </a:extLst>
            </p:cNvPr>
            <p:cNvGrpSpPr/>
            <p:nvPr/>
          </p:nvGrpSpPr>
          <p:grpSpPr>
            <a:xfrm>
              <a:off x="14122400" y="263971"/>
              <a:ext cx="1944928" cy="2739463"/>
              <a:chOff x="1886503" y="1783228"/>
              <a:chExt cx="1944928" cy="2739463"/>
            </a:xfrm>
          </p:grpSpPr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55B41F37-BD2F-4AD9-902F-334FD730BD96}"/>
                  </a:ext>
                </a:extLst>
              </p:cNvPr>
              <p:cNvSpPr/>
              <p:nvPr/>
            </p:nvSpPr>
            <p:spPr>
              <a:xfrm>
                <a:off x="3039727" y="4081404"/>
                <a:ext cx="320151" cy="441287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2EA131C1-44EE-4198-92E5-953C7E3C2A87}"/>
                  </a:ext>
                </a:extLst>
              </p:cNvPr>
              <p:cNvSpPr/>
              <p:nvPr/>
            </p:nvSpPr>
            <p:spPr>
              <a:xfrm>
                <a:off x="2392027" y="4081404"/>
                <a:ext cx="320151" cy="441287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A7DC6F04-77CD-409F-821B-A1904DF55642}"/>
                  </a:ext>
                </a:extLst>
              </p:cNvPr>
              <p:cNvSpPr/>
              <p:nvPr/>
            </p:nvSpPr>
            <p:spPr>
              <a:xfrm>
                <a:off x="1886503" y="2815418"/>
                <a:ext cx="1944928" cy="1512768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5D70B176-45FD-4BA0-B6DD-BE6A6E53CFAE}"/>
                  </a:ext>
                </a:extLst>
              </p:cNvPr>
              <p:cNvSpPr/>
              <p:nvPr/>
            </p:nvSpPr>
            <p:spPr>
              <a:xfrm>
                <a:off x="2072240" y="2889292"/>
                <a:ext cx="1573454" cy="1501732"/>
              </a:xfrm>
              <a:prstGeom prst="ellipse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楕円 179">
                <a:extLst>
                  <a:ext uri="{FF2B5EF4-FFF2-40B4-BE49-F238E27FC236}">
                    <a16:creationId xmlns:a16="http://schemas.microsoft.com/office/drawing/2014/main" id="{05FA0E4C-2202-415E-849F-43271392A3BB}"/>
                  </a:ext>
                </a:extLst>
              </p:cNvPr>
              <p:cNvSpPr/>
              <p:nvPr/>
            </p:nvSpPr>
            <p:spPr>
              <a:xfrm>
                <a:off x="2179618" y="2716575"/>
                <a:ext cx="1344632" cy="1751180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6A6C1947-2374-4CE5-88DF-715326EA7312}"/>
                  </a:ext>
                </a:extLst>
              </p:cNvPr>
              <p:cNvSpPr/>
              <p:nvPr/>
            </p:nvSpPr>
            <p:spPr>
              <a:xfrm>
                <a:off x="1948876" y="1783228"/>
                <a:ext cx="1806116" cy="1806116"/>
              </a:xfrm>
              <a:prstGeom prst="ellipse">
                <a:avLst/>
              </a:pr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B175FA7A-36F4-4014-887D-6EB8F9BDCE5B}"/>
                  </a:ext>
                </a:extLst>
              </p:cNvPr>
              <p:cNvSpPr/>
              <p:nvPr/>
            </p:nvSpPr>
            <p:spPr>
              <a:xfrm>
                <a:off x="2465368" y="2509573"/>
                <a:ext cx="773132" cy="1190858"/>
              </a:xfrm>
              <a:prstGeom prst="ellipse">
                <a:avLst/>
              </a:prstGeom>
              <a:solidFill>
                <a:srgbClr val="FFFF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7D9F70AA-476D-4AC7-A053-D37DA6CB91C4}"/>
                  </a:ext>
                </a:extLst>
              </p:cNvPr>
              <p:cNvSpPr/>
              <p:nvPr/>
            </p:nvSpPr>
            <p:spPr>
              <a:xfrm>
                <a:off x="2083062" y="2380287"/>
                <a:ext cx="393438" cy="39343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A9259DED-5507-4879-B627-04C088012650}"/>
                  </a:ext>
                </a:extLst>
              </p:cNvPr>
              <p:cNvSpPr/>
              <p:nvPr/>
            </p:nvSpPr>
            <p:spPr>
              <a:xfrm>
                <a:off x="3238762" y="2380287"/>
                <a:ext cx="393438" cy="39343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2CA17B9C-11AA-4C96-B664-0BB7A6278F25}"/>
                  </a:ext>
                </a:extLst>
              </p:cNvPr>
              <p:cNvSpPr/>
              <p:nvPr/>
            </p:nvSpPr>
            <p:spPr>
              <a:xfrm>
                <a:off x="2140212" y="2437437"/>
                <a:ext cx="279138" cy="27913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楕円 185">
                <a:extLst>
                  <a:ext uri="{FF2B5EF4-FFF2-40B4-BE49-F238E27FC236}">
                    <a16:creationId xmlns:a16="http://schemas.microsoft.com/office/drawing/2014/main" id="{1CDC3AB2-CEDE-4E1A-B379-BD058BACE319}"/>
                  </a:ext>
                </a:extLst>
              </p:cNvPr>
              <p:cNvSpPr/>
              <p:nvPr/>
            </p:nvSpPr>
            <p:spPr>
              <a:xfrm>
                <a:off x="3295912" y="2437437"/>
                <a:ext cx="279138" cy="279138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B70CCE0B-509A-4ABA-BF2B-F6017F8C091C}"/>
                  </a:ext>
                </a:extLst>
              </p:cNvPr>
              <p:cNvSpPr/>
              <p:nvPr/>
            </p:nvSpPr>
            <p:spPr>
              <a:xfrm>
                <a:off x="2499769" y="2509573"/>
                <a:ext cx="704330" cy="352245"/>
              </a:xfrm>
              <a:custGeom>
                <a:avLst/>
                <a:gdLst>
                  <a:gd name="connsiteX0" fmla="*/ 352165 w 704330"/>
                  <a:gd name="connsiteY0" fmla="*/ 0 h 352245"/>
                  <a:gd name="connsiteX1" fmla="*/ 672712 w 704330"/>
                  <a:gd name="connsiteY1" fmla="*/ 262519 h 352245"/>
                  <a:gd name="connsiteX2" fmla="*/ 704330 w 704330"/>
                  <a:gd name="connsiteY2" fmla="*/ 352245 h 352245"/>
                  <a:gd name="connsiteX3" fmla="*/ 611389 w 704330"/>
                  <a:gd name="connsiteY3" fmla="*/ 307142 h 352245"/>
                  <a:gd name="connsiteX4" fmla="*/ 352165 w 704330"/>
                  <a:gd name="connsiteY4" fmla="*/ 260350 h 352245"/>
                  <a:gd name="connsiteX5" fmla="*/ 92941 w 704330"/>
                  <a:gd name="connsiteY5" fmla="*/ 307142 h 352245"/>
                  <a:gd name="connsiteX6" fmla="*/ 0 w 704330"/>
                  <a:gd name="connsiteY6" fmla="*/ 352245 h 352245"/>
                  <a:gd name="connsiteX7" fmla="*/ 31618 w 704330"/>
                  <a:gd name="connsiteY7" fmla="*/ 262519 h 352245"/>
                  <a:gd name="connsiteX8" fmla="*/ 352165 w 704330"/>
                  <a:gd name="connsiteY8" fmla="*/ 0 h 352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4330" h="352245">
                    <a:moveTo>
                      <a:pt x="352165" y="0"/>
                    </a:moveTo>
                    <a:cubicBezTo>
                      <a:pt x="485600" y="0"/>
                      <a:pt x="603243" y="104134"/>
                      <a:pt x="672712" y="262519"/>
                    </a:cubicBezTo>
                    <a:lnTo>
                      <a:pt x="704330" y="352245"/>
                    </a:lnTo>
                    <a:lnTo>
                      <a:pt x="611389" y="307142"/>
                    </a:lnTo>
                    <a:cubicBezTo>
                      <a:pt x="531714" y="277012"/>
                      <a:pt x="444116" y="260350"/>
                      <a:pt x="352165" y="260350"/>
                    </a:cubicBezTo>
                    <a:cubicBezTo>
                      <a:pt x="260214" y="260350"/>
                      <a:pt x="172616" y="277012"/>
                      <a:pt x="92941" y="307142"/>
                    </a:cubicBezTo>
                    <a:lnTo>
                      <a:pt x="0" y="352245"/>
                    </a:lnTo>
                    <a:lnTo>
                      <a:pt x="31618" y="262519"/>
                    </a:lnTo>
                    <a:cubicBezTo>
                      <a:pt x="101087" y="104134"/>
                      <a:pt x="218731" y="0"/>
                      <a:pt x="35216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0BB5BAB0-D32C-4D94-87F2-F55F9B7564B6}"/>
                  </a:ext>
                </a:extLst>
              </p:cNvPr>
              <p:cNvSpPr/>
              <p:nvPr/>
            </p:nvSpPr>
            <p:spPr>
              <a:xfrm>
                <a:off x="2662421" y="2625140"/>
                <a:ext cx="99514" cy="9951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72D4C02A-5D81-4ABE-8F67-FB57B57456EB}"/>
                  </a:ext>
                </a:extLst>
              </p:cNvPr>
              <p:cNvSpPr/>
              <p:nvPr/>
            </p:nvSpPr>
            <p:spPr>
              <a:xfrm>
                <a:off x="2950552" y="2625140"/>
                <a:ext cx="99514" cy="99514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EDA5DEC3-EC58-4FDD-9A76-B208C1EE88BA}"/>
                  </a:ext>
                </a:extLst>
              </p:cNvPr>
              <p:cNvSpPr/>
              <p:nvPr/>
            </p:nvSpPr>
            <p:spPr>
              <a:xfrm rot="19800000">
                <a:off x="2146562" y="2120900"/>
                <a:ext cx="266438" cy="1502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B9409DE7-2E4F-4A9C-AB49-8F1E1E7F9B6F}"/>
                  </a:ext>
                </a:extLst>
              </p:cNvPr>
              <p:cNvSpPr/>
              <p:nvPr/>
            </p:nvSpPr>
            <p:spPr>
              <a:xfrm rot="900000">
                <a:off x="3302262" y="2120900"/>
                <a:ext cx="266438" cy="150212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4" name="四角形: 角を丸くする 163">
              <a:extLst>
                <a:ext uri="{FF2B5EF4-FFF2-40B4-BE49-F238E27FC236}">
                  <a16:creationId xmlns:a16="http://schemas.microsoft.com/office/drawing/2014/main" id="{E121D201-895A-4A28-8D29-447E2DC217DC}"/>
                </a:ext>
              </a:extLst>
            </p:cNvPr>
            <p:cNvSpPr/>
            <p:nvPr/>
          </p:nvSpPr>
          <p:spPr>
            <a:xfrm>
              <a:off x="14793489" y="-15226"/>
              <a:ext cx="588484" cy="513482"/>
            </a:xfrm>
            <a:prstGeom prst="roundRect">
              <a:avLst>
                <a:gd name="adj" fmla="val 42857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CD092F11-3D6A-462F-81B5-BF5E0CDAF5C1}"/>
                </a:ext>
              </a:extLst>
            </p:cNvPr>
            <p:cNvGrpSpPr/>
            <p:nvPr/>
          </p:nvGrpSpPr>
          <p:grpSpPr>
            <a:xfrm>
              <a:off x="15712173" y="37933"/>
              <a:ext cx="163057" cy="395579"/>
              <a:chOff x="2432050" y="2294664"/>
              <a:chExt cx="163057" cy="395579"/>
            </a:xfrm>
            <a:solidFill>
              <a:srgbClr val="FF0000"/>
            </a:solidFill>
          </p:grpSpPr>
          <p:sp>
            <p:nvSpPr>
              <p:cNvPr id="173" name="四角形: 上の 2 つの角を丸める 172">
                <a:extLst>
                  <a:ext uri="{FF2B5EF4-FFF2-40B4-BE49-F238E27FC236}">
                    <a16:creationId xmlns:a16="http://schemas.microsoft.com/office/drawing/2014/main" id="{9AD2A1DF-FA60-410D-B358-9E7DEAF08F78}"/>
                  </a:ext>
                </a:extLst>
              </p:cNvPr>
              <p:cNvSpPr/>
              <p:nvPr/>
            </p:nvSpPr>
            <p:spPr>
              <a:xfrm>
                <a:off x="2432050" y="2498246"/>
                <a:ext cx="163057" cy="1919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四角形: 上の 2 つの角を丸める 173">
                <a:extLst>
                  <a:ext uri="{FF2B5EF4-FFF2-40B4-BE49-F238E27FC236}">
                    <a16:creationId xmlns:a16="http://schemas.microsoft.com/office/drawing/2014/main" id="{6DA85330-1627-4E4A-A630-A1D9050D8090}"/>
                  </a:ext>
                </a:extLst>
              </p:cNvPr>
              <p:cNvSpPr/>
              <p:nvPr/>
            </p:nvSpPr>
            <p:spPr>
              <a:xfrm>
                <a:off x="2490719" y="2294664"/>
                <a:ext cx="45720" cy="191997"/>
              </a:xfrm>
              <a:prstGeom prst="round2SameRect">
                <a:avLst>
                  <a:gd name="adj1" fmla="val 0"/>
                  <a:gd name="adj2" fmla="val 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四角形: 上の 2 つの角を丸める 174">
                <a:extLst>
                  <a:ext uri="{FF2B5EF4-FFF2-40B4-BE49-F238E27FC236}">
                    <a16:creationId xmlns:a16="http://schemas.microsoft.com/office/drawing/2014/main" id="{D285F391-603B-42A9-BFD2-2170244C8154}"/>
                  </a:ext>
                </a:extLst>
              </p:cNvPr>
              <p:cNvSpPr/>
              <p:nvPr/>
            </p:nvSpPr>
            <p:spPr>
              <a:xfrm>
                <a:off x="2460169" y="2452619"/>
                <a:ext cx="106820" cy="68084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6" name="ひし形 165">
              <a:extLst>
                <a:ext uri="{FF2B5EF4-FFF2-40B4-BE49-F238E27FC236}">
                  <a16:creationId xmlns:a16="http://schemas.microsoft.com/office/drawing/2014/main" id="{4B6F8764-B4D6-4776-8B19-AFFD7E96270E}"/>
                </a:ext>
              </a:extLst>
            </p:cNvPr>
            <p:cNvSpPr/>
            <p:nvPr/>
          </p:nvSpPr>
          <p:spPr>
            <a:xfrm>
              <a:off x="14318959" y="-270910"/>
              <a:ext cx="1549138" cy="589752"/>
            </a:xfrm>
            <a:prstGeom prst="diamond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楕円 660">
              <a:extLst>
                <a:ext uri="{FF2B5EF4-FFF2-40B4-BE49-F238E27FC236}">
                  <a16:creationId xmlns:a16="http://schemas.microsoft.com/office/drawing/2014/main" id="{BB6FBC63-2987-4704-AB85-A60AED1196B9}"/>
                </a:ext>
              </a:extLst>
            </p:cNvPr>
            <p:cNvSpPr/>
            <p:nvPr/>
          </p:nvSpPr>
          <p:spPr>
            <a:xfrm>
              <a:off x="14413947" y="1296160"/>
              <a:ext cx="247098" cy="403832"/>
            </a:xfrm>
            <a:custGeom>
              <a:avLst/>
              <a:gdLst>
                <a:gd name="connsiteX0" fmla="*/ 0 w 432359"/>
                <a:gd name="connsiteY0" fmla="*/ 216180 h 432359"/>
                <a:gd name="connsiteX1" fmla="*/ 216180 w 432359"/>
                <a:gd name="connsiteY1" fmla="*/ 0 h 432359"/>
                <a:gd name="connsiteX2" fmla="*/ 432360 w 432359"/>
                <a:gd name="connsiteY2" fmla="*/ 216180 h 432359"/>
                <a:gd name="connsiteX3" fmla="*/ 216180 w 432359"/>
                <a:gd name="connsiteY3" fmla="*/ 432360 h 432359"/>
                <a:gd name="connsiteX4" fmla="*/ 0 w 432359"/>
                <a:gd name="connsiteY4" fmla="*/ 216180 h 432359"/>
                <a:gd name="connsiteX0" fmla="*/ 56 w 432416"/>
                <a:gd name="connsiteY0" fmla="*/ 490500 h 706680"/>
                <a:gd name="connsiteX1" fmla="*/ 200996 w 432416"/>
                <a:gd name="connsiteY1" fmla="*/ 0 h 706680"/>
                <a:gd name="connsiteX2" fmla="*/ 432416 w 432416"/>
                <a:gd name="connsiteY2" fmla="*/ 490500 h 706680"/>
                <a:gd name="connsiteX3" fmla="*/ 216236 w 432416"/>
                <a:gd name="connsiteY3" fmla="*/ 706680 h 706680"/>
                <a:gd name="connsiteX4" fmla="*/ 56 w 432416"/>
                <a:gd name="connsiteY4" fmla="*/ 490500 h 706680"/>
                <a:gd name="connsiteX0" fmla="*/ 45 w 432405"/>
                <a:gd name="connsiteY0" fmla="*/ 490500 h 706680"/>
                <a:gd name="connsiteX1" fmla="*/ 200985 w 432405"/>
                <a:gd name="connsiteY1" fmla="*/ 0 h 706680"/>
                <a:gd name="connsiteX2" fmla="*/ 432405 w 432405"/>
                <a:gd name="connsiteY2" fmla="*/ 490500 h 706680"/>
                <a:gd name="connsiteX3" fmla="*/ 216225 w 432405"/>
                <a:gd name="connsiteY3" fmla="*/ 706680 h 706680"/>
                <a:gd name="connsiteX4" fmla="*/ 45 w 432405"/>
                <a:gd name="connsiteY4" fmla="*/ 490500 h 706680"/>
                <a:gd name="connsiteX0" fmla="*/ 45 w 432405"/>
                <a:gd name="connsiteY0" fmla="*/ 490500 h 706680"/>
                <a:gd name="connsiteX1" fmla="*/ 200985 w 432405"/>
                <a:gd name="connsiteY1" fmla="*/ 0 h 706680"/>
                <a:gd name="connsiteX2" fmla="*/ 432405 w 432405"/>
                <a:gd name="connsiteY2" fmla="*/ 490500 h 706680"/>
                <a:gd name="connsiteX3" fmla="*/ 216225 w 432405"/>
                <a:gd name="connsiteY3" fmla="*/ 706680 h 706680"/>
                <a:gd name="connsiteX4" fmla="*/ 45 w 432405"/>
                <a:gd name="connsiteY4" fmla="*/ 490500 h 706680"/>
                <a:gd name="connsiteX0" fmla="*/ 45 w 432405"/>
                <a:gd name="connsiteY0" fmla="*/ 490500 h 706680"/>
                <a:gd name="connsiteX1" fmla="*/ 200985 w 432405"/>
                <a:gd name="connsiteY1" fmla="*/ 0 h 706680"/>
                <a:gd name="connsiteX2" fmla="*/ 432405 w 432405"/>
                <a:gd name="connsiteY2" fmla="*/ 490500 h 706680"/>
                <a:gd name="connsiteX3" fmla="*/ 216225 w 432405"/>
                <a:gd name="connsiteY3" fmla="*/ 706680 h 706680"/>
                <a:gd name="connsiteX4" fmla="*/ 45 w 432405"/>
                <a:gd name="connsiteY4" fmla="*/ 490500 h 7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405" h="706680">
                  <a:moveTo>
                    <a:pt x="45" y="490500"/>
                  </a:moveTo>
                  <a:cubicBezTo>
                    <a:pt x="-2495" y="372720"/>
                    <a:pt x="104452" y="167640"/>
                    <a:pt x="200985" y="0"/>
                  </a:cubicBezTo>
                  <a:cubicBezTo>
                    <a:pt x="320378" y="137160"/>
                    <a:pt x="432405" y="371107"/>
                    <a:pt x="432405" y="490500"/>
                  </a:cubicBezTo>
                  <a:cubicBezTo>
                    <a:pt x="432405" y="609893"/>
                    <a:pt x="335618" y="706680"/>
                    <a:pt x="216225" y="706680"/>
                  </a:cubicBezTo>
                  <a:cubicBezTo>
                    <a:pt x="96832" y="706680"/>
                    <a:pt x="2585" y="608280"/>
                    <a:pt x="45" y="490500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楕円 660">
              <a:extLst>
                <a:ext uri="{FF2B5EF4-FFF2-40B4-BE49-F238E27FC236}">
                  <a16:creationId xmlns:a16="http://schemas.microsoft.com/office/drawing/2014/main" id="{2F75A9F6-142A-4C2A-BD53-91389B5BA7E3}"/>
                </a:ext>
              </a:extLst>
            </p:cNvPr>
            <p:cNvSpPr/>
            <p:nvPr/>
          </p:nvSpPr>
          <p:spPr>
            <a:xfrm>
              <a:off x="14413947" y="1776220"/>
              <a:ext cx="247098" cy="403832"/>
            </a:xfrm>
            <a:custGeom>
              <a:avLst/>
              <a:gdLst>
                <a:gd name="connsiteX0" fmla="*/ 0 w 432359"/>
                <a:gd name="connsiteY0" fmla="*/ 216180 h 432359"/>
                <a:gd name="connsiteX1" fmla="*/ 216180 w 432359"/>
                <a:gd name="connsiteY1" fmla="*/ 0 h 432359"/>
                <a:gd name="connsiteX2" fmla="*/ 432360 w 432359"/>
                <a:gd name="connsiteY2" fmla="*/ 216180 h 432359"/>
                <a:gd name="connsiteX3" fmla="*/ 216180 w 432359"/>
                <a:gd name="connsiteY3" fmla="*/ 432360 h 432359"/>
                <a:gd name="connsiteX4" fmla="*/ 0 w 432359"/>
                <a:gd name="connsiteY4" fmla="*/ 216180 h 432359"/>
                <a:gd name="connsiteX0" fmla="*/ 56 w 432416"/>
                <a:gd name="connsiteY0" fmla="*/ 490500 h 706680"/>
                <a:gd name="connsiteX1" fmla="*/ 200996 w 432416"/>
                <a:gd name="connsiteY1" fmla="*/ 0 h 706680"/>
                <a:gd name="connsiteX2" fmla="*/ 432416 w 432416"/>
                <a:gd name="connsiteY2" fmla="*/ 490500 h 706680"/>
                <a:gd name="connsiteX3" fmla="*/ 216236 w 432416"/>
                <a:gd name="connsiteY3" fmla="*/ 706680 h 706680"/>
                <a:gd name="connsiteX4" fmla="*/ 56 w 432416"/>
                <a:gd name="connsiteY4" fmla="*/ 490500 h 706680"/>
                <a:gd name="connsiteX0" fmla="*/ 45 w 432405"/>
                <a:gd name="connsiteY0" fmla="*/ 490500 h 706680"/>
                <a:gd name="connsiteX1" fmla="*/ 200985 w 432405"/>
                <a:gd name="connsiteY1" fmla="*/ 0 h 706680"/>
                <a:gd name="connsiteX2" fmla="*/ 432405 w 432405"/>
                <a:gd name="connsiteY2" fmla="*/ 490500 h 706680"/>
                <a:gd name="connsiteX3" fmla="*/ 216225 w 432405"/>
                <a:gd name="connsiteY3" fmla="*/ 706680 h 706680"/>
                <a:gd name="connsiteX4" fmla="*/ 45 w 432405"/>
                <a:gd name="connsiteY4" fmla="*/ 490500 h 706680"/>
                <a:gd name="connsiteX0" fmla="*/ 45 w 432405"/>
                <a:gd name="connsiteY0" fmla="*/ 490500 h 706680"/>
                <a:gd name="connsiteX1" fmla="*/ 200985 w 432405"/>
                <a:gd name="connsiteY1" fmla="*/ 0 h 706680"/>
                <a:gd name="connsiteX2" fmla="*/ 432405 w 432405"/>
                <a:gd name="connsiteY2" fmla="*/ 490500 h 706680"/>
                <a:gd name="connsiteX3" fmla="*/ 216225 w 432405"/>
                <a:gd name="connsiteY3" fmla="*/ 706680 h 706680"/>
                <a:gd name="connsiteX4" fmla="*/ 45 w 432405"/>
                <a:gd name="connsiteY4" fmla="*/ 490500 h 706680"/>
                <a:gd name="connsiteX0" fmla="*/ 45 w 432405"/>
                <a:gd name="connsiteY0" fmla="*/ 490500 h 706680"/>
                <a:gd name="connsiteX1" fmla="*/ 200985 w 432405"/>
                <a:gd name="connsiteY1" fmla="*/ 0 h 706680"/>
                <a:gd name="connsiteX2" fmla="*/ 432405 w 432405"/>
                <a:gd name="connsiteY2" fmla="*/ 490500 h 706680"/>
                <a:gd name="connsiteX3" fmla="*/ 216225 w 432405"/>
                <a:gd name="connsiteY3" fmla="*/ 706680 h 706680"/>
                <a:gd name="connsiteX4" fmla="*/ 45 w 432405"/>
                <a:gd name="connsiteY4" fmla="*/ 490500 h 7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405" h="706680">
                  <a:moveTo>
                    <a:pt x="45" y="490500"/>
                  </a:moveTo>
                  <a:cubicBezTo>
                    <a:pt x="-2495" y="372720"/>
                    <a:pt x="104452" y="167640"/>
                    <a:pt x="200985" y="0"/>
                  </a:cubicBezTo>
                  <a:cubicBezTo>
                    <a:pt x="320378" y="137160"/>
                    <a:pt x="432405" y="371107"/>
                    <a:pt x="432405" y="490500"/>
                  </a:cubicBezTo>
                  <a:cubicBezTo>
                    <a:pt x="432405" y="609893"/>
                    <a:pt x="335618" y="706680"/>
                    <a:pt x="216225" y="706680"/>
                  </a:cubicBezTo>
                  <a:cubicBezTo>
                    <a:pt x="96832" y="706680"/>
                    <a:pt x="2585" y="608280"/>
                    <a:pt x="45" y="490500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楕円 660">
              <a:extLst>
                <a:ext uri="{FF2B5EF4-FFF2-40B4-BE49-F238E27FC236}">
                  <a16:creationId xmlns:a16="http://schemas.microsoft.com/office/drawing/2014/main" id="{DB750DB3-FEFD-4802-935C-B4274FD5FF70}"/>
                </a:ext>
              </a:extLst>
            </p:cNvPr>
            <p:cNvSpPr/>
            <p:nvPr/>
          </p:nvSpPr>
          <p:spPr>
            <a:xfrm>
              <a:off x="14413947" y="2263900"/>
              <a:ext cx="247098" cy="403832"/>
            </a:xfrm>
            <a:custGeom>
              <a:avLst/>
              <a:gdLst>
                <a:gd name="connsiteX0" fmla="*/ 0 w 432359"/>
                <a:gd name="connsiteY0" fmla="*/ 216180 h 432359"/>
                <a:gd name="connsiteX1" fmla="*/ 216180 w 432359"/>
                <a:gd name="connsiteY1" fmla="*/ 0 h 432359"/>
                <a:gd name="connsiteX2" fmla="*/ 432360 w 432359"/>
                <a:gd name="connsiteY2" fmla="*/ 216180 h 432359"/>
                <a:gd name="connsiteX3" fmla="*/ 216180 w 432359"/>
                <a:gd name="connsiteY3" fmla="*/ 432360 h 432359"/>
                <a:gd name="connsiteX4" fmla="*/ 0 w 432359"/>
                <a:gd name="connsiteY4" fmla="*/ 216180 h 432359"/>
                <a:gd name="connsiteX0" fmla="*/ 56 w 432416"/>
                <a:gd name="connsiteY0" fmla="*/ 490500 h 706680"/>
                <a:gd name="connsiteX1" fmla="*/ 200996 w 432416"/>
                <a:gd name="connsiteY1" fmla="*/ 0 h 706680"/>
                <a:gd name="connsiteX2" fmla="*/ 432416 w 432416"/>
                <a:gd name="connsiteY2" fmla="*/ 490500 h 706680"/>
                <a:gd name="connsiteX3" fmla="*/ 216236 w 432416"/>
                <a:gd name="connsiteY3" fmla="*/ 706680 h 706680"/>
                <a:gd name="connsiteX4" fmla="*/ 56 w 432416"/>
                <a:gd name="connsiteY4" fmla="*/ 490500 h 706680"/>
                <a:gd name="connsiteX0" fmla="*/ 45 w 432405"/>
                <a:gd name="connsiteY0" fmla="*/ 490500 h 706680"/>
                <a:gd name="connsiteX1" fmla="*/ 200985 w 432405"/>
                <a:gd name="connsiteY1" fmla="*/ 0 h 706680"/>
                <a:gd name="connsiteX2" fmla="*/ 432405 w 432405"/>
                <a:gd name="connsiteY2" fmla="*/ 490500 h 706680"/>
                <a:gd name="connsiteX3" fmla="*/ 216225 w 432405"/>
                <a:gd name="connsiteY3" fmla="*/ 706680 h 706680"/>
                <a:gd name="connsiteX4" fmla="*/ 45 w 432405"/>
                <a:gd name="connsiteY4" fmla="*/ 490500 h 706680"/>
                <a:gd name="connsiteX0" fmla="*/ 45 w 432405"/>
                <a:gd name="connsiteY0" fmla="*/ 490500 h 706680"/>
                <a:gd name="connsiteX1" fmla="*/ 200985 w 432405"/>
                <a:gd name="connsiteY1" fmla="*/ 0 h 706680"/>
                <a:gd name="connsiteX2" fmla="*/ 432405 w 432405"/>
                <a:gd name="connsiteY2" fmla="*/ 490500 h 706680"/>
                <a:gd name="connsiteX3" fmla="*/ 216225 w 432405"/>
                <a:gd name="connsiteY3" fmla="*/ 706680 h 706680"/>
                <a:gd name="connsiteX4" fmla="*/ 45 w 432405"/>
                <a:gd name="connsiteY4" fmla="*/ 490500 h 706680"/>
                <a:gd name="connsiteX0" fmla="*/ 45 w 432405"/>
                <a:gd name="connsiteY0" fmla="*/ 490500 h 706680"/>
                <a:gd name="connsiteX1" fmla="*/ 200985 w 432405"/>
                <a:gd name="connsiteY1" fmla="*/ 0 h 706680"/>
                <a:gd name="connsiteX2" fmla="*/ 432405 w 432405"/>
                <a:gd name="connsiteY2" fmla="*/ 490500 h 706680"/>
                <a:gd name="connsiteX3" fmla="*/ 216225 w 432405"/>
                <a:gd name="connsiteY3" fmla="*/ 706680 h 706680"/>
                <a:gd name="connsiteX4" fmla="*/ 45 w 432405"/>
                <a:gd name="connsiteY4" fmla="*/ 490500 h 7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405" h="706680">
                  <a:moveTo>
                    <a:pt x="45" y="490500"/>
                  </a:moveTo>
                  <a:cubicBezTo>
                    <a:pt x="-2495" y="372720"/>
                    <a:pt x="104452" y="167640"/>
                    <a:pt x="200985" y="0"/>
                  </a:cubicBezTo>
                  <a:cubicBezTo>
                    <a:pt x="320378" y="137160"/>
                    <a:pt x="432405" y="371107"/>
                    <a:pt x="432405" y="490500"/>
                  </a:cubicBezTo>
                  <a:cubicBezTo>
                    <a:pt x="432405" y="609893"/>
                    <a:pt x="335618" y="706680"/>
                    <a:pt x="216225" y="706680"/>
                  </a:cubicBezTo>
                  <a:cubicBezTo>
                    <a:pt x="96832" y="706680"/>
                    <a:pt x="2585" y="608280"/>
                    <a:pt x="45" y="490500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楕円 660">
              <a:extLst>
                <a:ext uri="{FF2B5EF4-FFF2-40B4-BE49-F238E27FC236}">
                  <a16:creationId xmlns:a16="http://schemas.microsoft.com/office/drawing/2014/main" id="{F0BDA52E-A03D-4E23-963F-E1B6FACAFFB1}"/>
                </a:ext>
              </a:extLst>
            </p:cNvPr>
            <p:cNvSpPr/>
            <p:nvPr/>
          </p:nvSpPr>
          <p:spPr>
            <a:xfrm>
              <a:off x="15579807" y="1296160"/>
              <a:ext cx="247098" cy="403832"/>
            </a:xfrm>
            <a:custGeom>
              <a:avLst/>
              <a:gdLst>
                <a:gd name="connsiteX0" fmla="*/ 0 w 432359"/>
                <a:gd name="connsiteY0" fmla="*/ 216180 h 432359"/>
                <a:gd name="connsiteX1" fmla="*/ 216180 w 432359"/>
                <a:gd name="connsiteY1" fmla="*/ 0 h 432359"/>
                <a:gd name="connsiteX2" fmla="*/ 432360 w 432359"/>
                <a:gd name="connsiteY2" fmla="*/ 216180 h 432359"/>
                <a:gd name="connsiteX3" fmla="*/ 216180 w 432359"/>
                <a:gd name="connsiteY3" fmla="*/ 432360 h 432359"/>
                <a:gd name="connsiteX4" fmla="*/ 0 w 432359"/>
                <a:gd name="connsiteY4" fmla="*/ 216180 h 432359"/>
                <a:gd name="connsiteX0" fmla="*/ 56 w 432416"/>
                <a:gd name="connsiteY0" fmla="*/ 490500 h 706680"/>
                <a:gd name="connsiteX1" fmla="*/ 200996 w 432416"/>
                <a:gd name="connsiteY1" fmla="*/ 0 h 706680"/>
                <a:gd name="connsiteX2" fmla="*/ 432416 w 432416"/>
                <a:gd name="connsiteY2" fmla="*/ 490500 h 706680"/>
                <a:gd name="connsiteX3" fmla="*/ 216236 w 432416"/>
                <a:gd name="connsiteY3" fmla="*/ 706680 h 706680"/>
                <a:gd name="connsiteX4" fmla="*/ 56 w 432416"/>
                <a:gd name="connsiteY4" fmla="*/ 490500 h 706680"/>
                <a:gd name="connsiteX0" fmla="*/ 45 w 432405"/>
                <a:gd name="connsiteY0" fmla="*/ 490500 h 706680"/>
                <a:gd name="connsiteX1" fmla="*/ 200985 w 432405"/>
                <a:gd name="connsiteY1" fmla="*/ 0 h 706680"/>
                <a:gd name="connsiteX2" fmla="*/ 432405 w 432405"/>
                <a:gd name="connsiteY2" fmla="*/ 490500 h 706680"/>
                <a:gd name="connsiteX3" fmla="*/ 216225 w 432405"/>
                <a:gd name="connsiteY3" fmla="*/ 706680 h 706680"/>
                <a:gd name="connsiteX4" fmla="*/ 45 w 432405"/>
                <a:gd name="connsiteY4" fmla="*/ 490500 h 706680"/>
                <a:gd name="connsiteX0" fmla="*/ 45 w 432405"/>
                <a:gd name="connsiteY0" fmla="*/ 490500 h 706680"/>
                <a:gd name="connsiteX1" fmla="*/ 200985 w 432405"/>
                <a:gd name="connsiteY1" fmla="*/ 0 h 706680"/>
                <a:gd name="connsiteX2" fmla="*/ 432405 w 432405"/>
                <a:gd name="connsiteY2" fmla="*/ 490500 h 706680"/>
                <a:gd name="connsiteX3" fmla="*/ 216225 w 432405"/>
                <a:gd name="connsiteY3" fmla="*/ 706680 h 706680"/>
                <a:gd name="connsiteX4" fmla="*/ 45 w 432405"/>
                <a:gd name="connsiteY4" fmla="*/ 490500 h 706680"/>
                <a:gd name="connsiteX0" fmla="*/ 45 w 432405"/>
                <a:gd name="connsiteY0" fmla="*/ 490500 h 706680"/>
                <a:gd name="connsiteX1" fmla="*/ 200985 w 432405"/>
                <a:gd name="connsiteY1" fmla="*/ 0 h 706680"/>
                <a:gd name="connsiteX2" fmla="*/ 432405 w 432405"/>
                <a:gd name="connsiteY2" fmla="*/ 490500 h 706680"/>
                <a:gd name="connsiteX3" fmla="*/ 216225 w 432405"/>
                <a:gd name="connsiteY3" fmla="*/ 706680 h 706680"/>
                <a:gd name="connsiteX4" fmla="*/ 45 w 432405"/>
                <a:gd name="connsiteY4" fmla="*/ 490500 h 7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405" h="706680">
                  <a:moveTo>
                    <a:pt x="45" y="490500"/>
                  </a:moveTo>
                  <a:cubicBezTo>
                    <a:pt x="-2495" y="372720"/>
                    <a:pt x="104452" y="167640"/>
                    <a:pt x="200985" y="0"/>
                  </a:cubicBezTo>
                  <a:cubicBezTo>
                    <a:pt x="320378" y="137160"/>
                    <a:pt x="432405" y="371107"/>
                    <a:pt x="432405" y="490500"/>
                  </a:cubicBezTo>
                  <a:cubicBezTo>
                    <a:pt x="432405" y="609893"/>
                    <a:pt x="335618" y="706680"/>
                    <a:pt x="216225" y="706680"/>
                  </a:cubicBezTo>
                  <a:cubicBezTo>
                    <a:pt x="96832" y="706680"/>
                    <a:pt x="2585" y="608280"/>
                    <a:pt x="45" y="490500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楕円 660">
              <a:extLst>
                <a:ext uri="{FF2B5EF4-FFF2-40B4-BE49-F238E27FC236}">
                  <a16:creationId xmlns:a16="http://schemas.microsoft.com/office/drawing/2014/main" id="{631C4576-4C88-473F-ACFE-E8DF356D36DE}"/>
                </a:ext>
              </a:extLst>
            </p:cNvPr>
            <p:cNvSpPr/>
            <p:nvPr/>
          </p:nvSpPr>
          <p:spPr>
            <a:xfrm>
              <a:off x="15579807" y="1776220"/>
              <a:ext cx="247098" cy="403832"/>
            </a:xfrm>
            <a:custGeom>
              <a:avLst/>
              <a:gdLst>
                <a:gd name="connsiteX0" fmla="*/ 0 w 432359"/>
                <a:gd name="connsiteY0" fmla="*/ 216180 h 432359"/>
                <a:gd name="connsiteX1" fmla="*/ 216180 w 432359"/>
                <a:gd name="connsiteY1" fmla="*/ 0 h 432359"/>
                <a:gd name="connsiteX2" fmla="*/ 432360 w 432359"/>
                <a:gd name="connsiteY2" fmla="*/ 216180 h 432359"/>
                <a:gd name="connsiteX3" fmla="*/ 216180 w 432359"/>
                <a:gd name="connsiteY3" fmla="*/ 432360 h 432359"/>
                <a:gd name="connsiteX4" fmla="*/ 0 w 432359"/>
                <a:gd name="connsiteY4" fmla="*/ 216180 h 432359"/>
                <a:gd name="connsiteX0" fmla="*/ 56 w 432416"/>
                <a:gd name="connsiteY0" fmla="*/ 490500 h 706680"/>
                <a:gd name="connsiteX1" fmla="*/ 200996 w 432416"/>
                <a:gd name="connsiteY1" fmla="*/ 0 h 706680"/>
                <a:gd name="connsiteX2" fmla="*/ 432416 w 432416"/>
                <a:gd name="connsiteY2" fmla="*/ 490500 h 706680"/>
                <a:gd name="connsiteX3" fmla="*/ 216236 w 432416"/>
                <a:gd name="connsiteY3" fmla="*/ 706680 h 706680"/>
                <a:gd name="connsiteX4" fmla="*/ 56 w 432416"/>
                <a:gd name="connsiteY4" fmla="*/ 490500 h 706680"/>
                <a:gd name="connsiteX0" fmla="*/ 45 w 432405"/>
                <a:gd name="connsiteY0" fmla="*/ 490500 h 706680"/>
                <a:gd name="connsiteX1" fmla="*/ 200985 w 432405"/>
                <a:gd name="connsiteY1" fmla="*/ 0 h 706680"/>
                <a:gd name="connsiteX2" fmla="*/ 432405 w 432405"/>
                <a:gd name="connsiteY2" fmla="*/ 490500 h 706680"/>
                <a:gd name="connsiteX3" fmla="*/ 216225 w 432405"/>
                <a:gd name="connsiteY3" fmla="*/ 706680 h 706680"/>
                <a:gd name="connsiteX4" fmla="*/ 45 w 432405"/>
                <a:gd name="connsiteY4" fmla="*/ 490500 h 706680"/>
                <a:gd name="connsiteX0" fmla="*/ 45 w 432405"/>
                <a:gd name="connsiteY0" fmla="*/ 490500 h 706680"/>
                <a:gd name="connsiteX1" fmla="*/ 200985 w 432405"/>
                <a:gd name="connsiteY1" fmla="*/ 0 h 706680"/>
                <a:gd name="connsiteX2" fmla="*/ 432405 w 432405"/>
                <a:gd name="connsiteY2" fmla="*/ 490500 h 706680"/>
                <a:gd name="connsiteX3" fmla="*/ 216225 w 432405"/>
                <a:gd name="connsiteY3" fmla="*/ 706680 h 706680"/>
                <a:gd name="connsiteX4" fmla="*/ 45 w 432405"/>
                <a:gd name="connsiteY4" fmla="*/ 490500 h 706680"/>
                <a:gd name="connsiteX0" fmla="*/ 45 w 432405"/>
                <a:gd name="connsiteY0" fmla="*/ 490500 h 706680"/>
                <a:gd name="connsiteX1" fmla="*/ 200985 w 432405"/>
                <a:gd name="connsiteY1" fmla="*/ 0 h 706680"/>
                <a:gd name="connsiteX2" fmla="*/ 432405 w 432405"/>
                <a:gd name="connsiteY2" fmla="*/ 490500 h 706680"/>
                <a:gd name="connsiteX3" fmla="*/ 216225 w 432405"/>
                <a:gd name="connsiteY3" fmla="*/ 706680 h 706680"/>
                <a:gd name="connsiteX4" fmla="*/ 45 w 432405"/>
                <a:gd name="connsiteY4" fmla="*/ 490500 h 7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405" h="706680">
                  <a:moveTo>
                    <a:pt x="45" y="490500"/>
                  </a:moveTo>
                  <a:cubicBezTo>
                    <a:pt x="-2495" y="372720"/>
                    <a:pt x="104452" y="167640"/>
                    <a:pt x="200985" y="0"/>
                  </a:cubicBezTo>
                  <a:cubicBezTo>
                    <a:pt x="320378" y="137160"/>
                    <a:pt x="432405" y="371107"/>
                    <a:pt x="432405" y="490500"/>
                  </a:cubicBezTo>
                  <a:cubicBezTo>
                    <a:pt x="432405" y="609893"/>
                    <a:pt x="335618" y="706680"/>
                    <a:pt x="216225" y="706680"/>
                  </a:cubicBezTo>
                  <a:cubicBezTo>
                    <a:pt x="96832" y="706680"/>
                    <a:pt x="2585" y="608280"/>
                    <a:pt x="45" y="490500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楕円 660">
              <a:extLst>
                <a:ext uri="{FF2B5EF4-FFF2-40B4-BE49-F238E27FC236}">
                  <a16:creationId xmlns:a16="http://schemas.microsoft.com/office/drawing/2014/main" id="{0FDFA6B0-CD8A-4DC1-AB71-FC599E38124C}"/>
                </a:ext>
              </a:extLst>
            </p:cNvPr>
            <p:cNvSpPr/>
            <p:nvPr/>
          </p:nvSpPr>
          <p:spPr>
            <a:xfrm>
              <a:off x="15579807" y="2263900"/>
              <a:ext cx="247098" cy="403832"/>
            </a:xfrm>
            <a:custGeom>
              <a:avLst/>
              <a:gdLst>
                <a:gd name="connsiteX0" fmla="*/ 0 w 432359"/>
                <a:gd name="connsiteY0" fmla="*/ 216180 h 432359"/>
                <a:gd name="connsiteX1" fmla="*/ 216180 w 432359"/>
                <a:gd name="connsiteY1" fmla="*/ 0 h 432359"/>
                <a:gd name="connsiteX2" fmla="*/ 432360 w 432359"/>
                <a:gd name="connsiteY2" fmla="*/ 216180 h 432359"/>
                <a:gd name="connsiteX3" fmla="*/ 216180 w 432359"/>
                <a:gd name="connsiteY3" fmla="*/ 432360 h 432359"/>
                <a:gd name="connsiteX4" fmla="*/ 0 w 432359"/>
                <a:gd name="connsiteY4" fmla="*/ 216180 h 432359"/>
                <a:gd name="connsiteX0" fmla="*/ 56 w 432416"/>
                <a:gd name="connsiteY0" fmla="*/ 490500 h 706680"/>
                <a:gd name="connsiteX1" fmla="*/ 200996 w 432416"/>
                <a:gd name="connsiteY1" fmla="*/ 0 h 706680"/>
                <a:gd name="connsiteX2" fmla="*/ 432416 w 432416"/>
                <a:gd name="connsiteY2" fmla="*/ 490500 h 706680"/>
                <a:gd name="connsiteX3" fmla="*/ 216236 w 432416"/>
                <a:gd name="connsiteY3" fmla="*/ 706680 h 706680"/>
                <a:gd name="connsiteX4" fmla="*/ 56 w 432416"/>
                <a:gd name="connsiteY4" fmla="*/ 490500 h 706680"/>
                <a:gd name="connsiteX0" fmla="*/ 45 w 432405"/>
                <a:gd name="connsiteY0" fmla="*/ 490500 h 706680"/>
                <a:gd name="connsiteX1" fmla="*/ 200985 w 432405"/>
                <a:gd name="connsiteY1" fmla="*/ 0 h 706680"/>
                <a:gd name="connsiteX2" fmla="*/ 432405 w 432405"/>
                <a:gd name="connsiteY2" fmla="*/ 490500 h 706680"/>
                <a:gd name="connsiteX3" fmla="*/ 216225 w 432405"/>
                <a:gd name="connsiteY3" fmla="*/ 706680 h 706680"/>
                <a:gd name="connsiteX4" fmla="*/ 45 w 432405"/>
                <a:gd name="connsiteY4" fmla="*/ 490500 h 706680"/>
                <a:gd name="connsiteX0" fmla="*/ 45 w 432405"/>
                <a:gd name="connsiteY0" fmla="*/ 490500 h 706680"/>
                <a:gd name="connsiteX1" fmla="*/ 200985 w 432405"/>
                <a:gd name="connsiteY1" fmla="*/ 0 h 706680"/>
                <a:gd name="connsiteX2" fmla="*/ 432405 w 432405"/>
                <a:gd name="connsiteY2" fmla="*/ 490500 h 706680"/>
                <a:gd name="connsiteX3" fmla="*/ 216225 w 432405"/>
                <a:gd name="connsiteY3" fmla="*/ 706680 h 706680"/>
                <a:gd name="connsiteX4" fmla="*/ 45 w 432405"/>
                <a:gd name="connsiteY4" fmla="*/ 490500 h 706680"/>
                <a:gd name="connsiteX0" fmla="*/ 45 w 432405"/>
                <a:gd name="connsiteY0" fmla="*/ 490500 h 706680"/>
                <a:gd name="connsiteX1" fmla="*/ 200985 w 432405"/>
                <a:gd name="connsiteY1" fmla="*/ 0 h 706680"/>
                <a:gd name="connsiteX2" fmla="*/ 432405 w 432405"/>
                <a:gd name="connsiteY2" fmla="*/ 490500 h 706680"/>
                <a:gd name="connsiteX3" fmla="*/ 216225 w 432405"/>
                <a:gd name="connsiteY3" fmla="*/ 706680 h 706680"/>
                <a:gd name="connsiteX4" fmla="*/ 45 w 432405"/>
                <a:gd name="connsiteY4" fmla="*/ 490500 h 706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405" h="706680">
                  <a:moveTo>
                    <a:pt x="45" y="490500"/>
                  </a:moveTo>
                  <a:cubicBezTo>
                    <a:pt x="-2495" y="372720"/>
                    <a:pt x="104452" y="167640"/>
                    <a:pt x="200985" y="0"/>
                  </a:cubicBezTo>
                  <a:cubicBezTo>
                    <a:pt x="320378" y="137160"/>
                    <a:pt x="432405" y="371107"/>
                    <a:pt x="432405" y="490500"/>
                  </a:cubicBezTo>
                  <a:cubicBezTo>
                    <a:pt x="432405" y="609893"/>
                    <a:pt x="335618" y="706680"/>
                    <a:pt x="216225" y="706680"/>
                  </a:cubicBezTo>
                  <a:cubicBezTo>
                    <a:pt x="96832" y="706680"/>
                    <a:pt x="2585" y="608280"/>
                    <a:pt x="45" y="490500"/>
                  </a:cubicBezTo>
                  <a:close/>
                </a:path>
              </a:pathLst>
            </a:custGeom>
            <a:solidFill>
              <a:srgbClr val="66FF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pptxf59_インコ先生のイラスト</dc:title>
  <dc:subject>pptxf59_インコ先生のイラスト</dc:subject>
  <dc:creator>でじけろお</dc:creator>
  <cp:revision>1</cp:revision>
  <dcterms:created xsi:type="dcterms:W3CDTF">2018-05-20T00:31:01Z</dcterms:created>
  <dcterms:modified xsi:type="dcterms:W3CDTF">2020-12-07T01:00:19Z</dcterms:modified>
  <cp:version>1</cp:version>
</cp:coreProperties>
</file>