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>
            <a:extLst>
              <a:ext uri="{FF2B5EF4-FFF2-40B4-BE49-F238E27FC236}">
                <a16:creationId xmlns:a16="http://schemas.microsoft.com/office/drawing/2014/main" id="{0CE9EE9F-5C10-45CF-8D07-A433E381B824}"/>
              </a:ext>
            </a:extLst>
          </p:cNvPr>
          <p:cNvSpPr>
            <a:spLocks/>
          </p:cNvSpPr>
          <p:nvPr/>
        </p:nvSpPr>
        <p:spPr bwMode="auto">
          <a:xfrm>
            <a:off x="3750466" y="1755718"/>
            <a:ext cx="2405063" cy="819150"/>
          </a:xfrm>
          <a:custGeom>
            <a:avLst/>
            <a:gdLst>
              <a:gd name="T0" fmla="*/ 280 w 1515"/>
              <a:gd name="T1" fmla="*/ 175 h 516"/>
              <a:gd name="T2" fmla="*/ 26 w 1515"/>
              <a:gd name="T3" fmla="*/ 209 h 516"/>
              <a:gd name="T4" fmla="*/ 1 w 1515"/>
              <a:gd name="T5" fmla="*/ 221 h 516"/>
              <a:gd name="T6" fmla="*/ 5 w 1515"/>
              <a:gd name="T7" fmla="*/ 234 h 516"/>
              <a:gd name="T8" fmla="*/ 43 w 1515"/>
              <a:gd name="T9" fmla="*/ 253 h 516"/>
              <a:gd name="T10" fmla="*/ 88 w 1515"/>
              <a:gd name="T11" fmla="*/ 272 h 516"/>
              <a:gd name="T12" fmla="*/ 120 w 1515"/>
              <a:gd name="T13" fmla="*/ 299 h 516"/>
              <a:gd name="T14" fmla="*/ 117 w 1515"/>
              <a:gd name="T15" fmla="*/ 304 h 516"/>
              <a:gd name="T16" fmla="*/ 74 w 1515"/>
              <a:gd name="T17" fmla="*/ 286 h 516"/>
              <a:gd name="T18" fmla="*/ 29 w 1515"/>
              <a:gd name="T19" fmla="*/ 272 h 516"/>
              <a:gd name="T20" fmla="*/ 17 w 1515"/>
              <a:gd name="T21" fmla="*/ 275 h 516"/>
              <a:gd name="T22" fmla="*/ 22 w 1515"/>
              <a:gd name="T23" fmla="*/ 288 h 516"/>
              <a:gd name="T24" fmla="*/ 67 w 1515"/>
              <a:gd name="T25" fmla="*/ 321 h 516"/>
              <a:gd name="T26" fmla="*/ 205 w 1515"/>
              <a:gd name="T27" fmla="*/ 396 h 516"/>
              <a:gd name="T28" fmla="*/ 300 w 1515"/>
              <a:gd name="T29" fmla="*/ 435 h 516"/>
              <a:gd name="T30" fmla="*/ 455 w 1515"/>
              <a:gd name="T31" fmla="*/ 466 h 516"/>
              <a:gd name="T32" fmla="*/ 570 w 1515"/>
              <a:gd name="T33" fmla="*/ 512 h 516"/>
              <a:gd name="T34" fmla="*/ 600 w 1515"/>
              <a:gd name="T35" fmla="*/ 516 h 516"/>
              <a:gd name="T36" fmla="*/ 671 w 1515"/>
              <a:gd name="T37" fmla="*/ 496 h 516"/>
              <a:gd name="T38" fmla="*/ 685 w 1515"/>
              <a:gd name="T39" fmla="*/ 485 h 516"/>
              <a:gd name="T40" fmla="*/ 670 w 1515"/>
              <a:gd name="T41" fmla="*/ 469 h 516"/>
              <a:gd name="T42" fmla="*/ 635 w 1515"/>
              <a:gd name="T43" fmla="*/ 456 h 516"/>
              <a:gd name="T44" fmla="*/ 764 w 1515"/>
              <a:gd name="T45" fmla="*/ 460 h 516"/>
              <a:gd name="T46" fmla="*/ 929 w 1515"/>
              <a:gd name="T47" fmla="*/ 449 h 516"/>
              <a:gd name="T48" fmla="*/ 1108 w 1515"/>
              <a:gd name="T49" fmla="*/ 413 h 516"/>
              <a:gd name="T50" fmla="*/ 1163 w 1515"/>
              <a:gd name="T51" fmla="*/ 407 h 516"/>
              <a:gd name="T52" fmla="*/ 1225 w 1515"/>
              <a:gd name="T53" fmla="*/ 442 h 516"/>
              <a:gd name="T54" fmla="*/ 1240 w 1515"/>
              <a:gd name="T55" fmla="*/ 441 h 516"/>
              <a:gd name="T56" fmla="*/ 1301 w 1515"/>
              <a:gd name="T57" fmla="*/ 382 h 516"/>
              <a:gd name="T58" fmla="*/ 1355 w 1515"/>
              <a:gd name="T59" fmla="*/ 329 h 516"/>
              <a:gd name="T60" fmla="*/ 1382 w 1515"/>
              <a:gd name="T61" fmla="*/ 324 h 516"/>
              <a:gd name="T62" fmla="*/ 1418 w 1515"/>
              <a:gd name="T63" fmla="*/ 329 h 516"/>
              <a:gd name="T64" fmla="*/ 1444 w 1515"/>
              <a:gd name="T65" fmla="*/ 355 h 516"/>
              <a:gd name="T66" fmla="*/ 1484 w 1515"/>
              <a:gd name="T67" fmla="*/ 403 h 516"/>
              <a:gd name="T68" fmla="*/ 1506 w 1515"/>
              <a:gd name="T69" fmla="*/ 417 h 516"/>
              <a:gd name="T70" fmla="*/ 1513 w 1515"/>
              <a:gd name="T71" fmla="*/ 404 h 516"/>
              <a:gd name="T72" fmla="*/ 1497 w 1515"/>
              <a:gd name="T73" fmla="*/ 348 h 516"/>
              <a:gd name="T74" fmla="*/ 1478 w 1515"/>
              <a:gd name="T75" fmla="*/ 292 h 516"/>
              <a:gd name="T76" fmla="*/ 1501 w 1515"/>
              <a:gd name="T77" fmla="*/ 181 h 516"/>
              <a:gd name="T78" fmla="*/ 1515 w 1515"/>
              <a:gd name="T79" fmla="*/ 88 h 516"/>
              <a:gd name="T80" fmla="*/ 1509 w 1515"/>
              <a:gd name="T81" fmla="*/ 73 h 516"/>
              <a:gd name="T82" fmla="*/ 1484 w 1515"/>
              <a:gd name="T83" fmla="*/ 93 h 516"/>
              <a:gd name="T84" fmla="*/ 1423 w 1515"/>
              <a:gd name="T85" fmla="*/ 176 h 516"/>
              <a:gd name="T86" fmla="*/ 1397 w 1515"/>
              <a:gd name="T87" fmla="*/ 205 h 516"/>
              <a:gd name="T88" fmla="*/ 1372 w 1515"/>
              <a:gd name="T89" fmla="*/ 216 h 516"/>
              <a:gd name="T90" fmla="*/ 1331 w 1515"/>
              <a:gd name="T91" fmla="*/ 209 h 516"/>
              <a:gd name="T92" fmla="*/ 1313 w 1515"/>
              <a:gd name="T93" fmla="*/ 196 h 516"/>
              <a:gd name="T94" fmla="*/ 1307 w 1515"/>
              <a:gd name="T95" fmla="*/ 159 h 516"/>
              <a:gd name="T96" fmla="*/ 1292 w 1515"/>
              <a:gd name="T97" fmla="*/ 146 h 516"/>
              <a:gd name="T98" fmla="*/ 1272 w 1515"/>
              <a:gd name="T99" fmla="*/ 146 h 516"/>
              <a:gd name="T100" fmla="*/ 1230 w 1515"/>
              <a:gd name="T101" fmla="*/ 166 h 516"/>
              <a:gd name="T102" fmla="*/ 1018 w 1515"/>
              <a:gd name="T103" fmla="*/ 155 h 516"/>
              <a:gd name="T104" fmla="*/ 1001 w 1515"/>
              <a:gd name="T105" fmla="*/ 55 h 516"/>
              <a:gd name="T106" fmla="*/ 981 w 1515"/>
              <a:gd name="T107" fmla="*/ 10 h 516"/>
              <a:gd name="T108" fmla="*/ 962 w 1515"/>
              <a:gd name="T109" fmla="*/ 0 h 516"/>
              <a:gd name="T110" fmla="*/ 921 w 1515"/>
              <a:gd name="T111" fmla="*/ 19 h 516"/>
              <a:gd name="T112" fmla="*/ 844 w 1515"/>
              <a:gd name="T113" fmla="*/ 88 h 516"/>
              <a:gd name="T114" fmla="*/ 808 w 1515"/>
              <a:gd name="T115" fmla="*/ 120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15" h="516">
                <a:moveTo>
                  <a:pt x="797" y="123"/>
                </a:moveTo>
                <a:lnTo>
                  <a:pt x="797" y="123"/>
                </a:lnTo>
                <a:lnTo>
                  <a:pt x="280" y="175"/>
                </a:lnTo>
                <a:lnTo>
                  <a:pt x="280" y="175"/>
                </a:lnTo>
                <a:lnTo>
                  <a:pt x="142" y="191"/>
                </a:lnTo>
                <a:lnTo>
                  <a:pt x="92" y="197"/>
                </a:lnTo>
                <a:lnTo>
                  <a:pt x="54" y="203"/>
                </a:lnTo>
                <a:lnTo>
                  <a:pt x="26" y="209"/>
                </a:lnTo>
                <a:lnTo>
                  <a:pt x="17" y="212"/>
                </a:lnTo>
                <a:lnTo>
                  <a:pt x="9" y="214"/>
                </a:lnTo>
                <a:lnTo>
                  <a:pt x="4" y="218"/>
                </a:lnTo>
                <a:lnTo>
                  <a:pt x="1" y="221"/>
                </a:lnTo>
                <a:lnTo>
                  <a:pt x="0" y="225"/>
                </a:lnTo>
                <a:lnTo>
                  <a:pt x="1" y="228"/>
                </a:lnTo>
                <a:lnTo>
                  <a:pt x="1" y="228"/>
                </a:lnTo>
                <a:lnTo>
                  <a:pt x="5" y="234"/>
                </a:lnTo>
                <a:lnTo>
                  <a:pt x="11" y="238"/>
                </a:lnTo>
                <a:lnTo>
                  <a:pt x="17" y="242"/>
                </a:lnTo>
                <a:lnTo>
                  <a:pt x="25" y="246"/>
                </a:lnTo>
                <a:lnTo>
                  <a:pt x="43" y="253"/>
                </a:lnTo>
                <a:lnTo>
                  <a:pt x="65" y="261"/>
                </a:lnTo>
                <a:lnTo>
                  <a:pt x="65" y="261"/>
                </a:lnTo>
                <a:lnTo>
                  <a:pt x="76" y="266"/>
                </a:lnTo>
                <a:lnTo>
                  <a:pt x="88" y="272"/>
                </a:lnTo>
                <a:lnTo>
                  <a:pt x="99" y="280"/>
                </a:lnTo>
                <a:lnTo>
                  <a:pt x="108" y="287"/>
                </a:lnTo>
                <a:lnTo>
                  <a:pt x="115" y="293"/>
                </a:lnTo>
                <a:lnTo>
                  <a:pt x="120" y="299"/>
                </a:lnTo>
                <a:lnTo>
                  <a:pt x="120" y="301"/>
                </a:lnTo>
                <a:lnTo>
                  <a:pt x="120" y="303"/>
                </a:lnTo>
                <a:lnTo>
                  <a:pt x="118" y="303"/>
                </a:lnTo>
                <a:lnTo>
                  <a:pt x="117" y="304"/>
                </a:lnTo>
                <a:lnTo>
                  <a:pt x="117" y="304"/>
                </a:lnTo>
                <a:lnTo>
                  <a:pt x="109" y="301"/>
                </a:lnTo>
                <a:lnTo>
                  <a:pt x="100" y="297"/>
                </a:lnTo>
                <a:lnTo>
                  <a:pt x="74" y="286"/>
                </a:lnTo>
                <a:lnTo>
                  <a:pt x="61" y="279"/>
                </a:lnTo>
                <a:lnTo>
                  <a:pt x="47" y="275"/>
                </a:lnTo>
                <a:lnTo>
                  <a:pt x="34" y="272"/>
                </a:lnTo>
                <a:lnTo>
                  <a:pt x="29" y="272"/>
                </a:lnTo>
                <a:lnTo>
                  <a:pt x="24" y="272"/>
                </a:lnTo>
                <a:lnTo>
                  <a:pt x="24" y="272"/>
                </a:lnTo>
                <a:lnTo>
                  <a:pt x="20" y="274"/>
                </a:lnTo>
                <a:lnTo>
                  <a:pt x="17" y="275"/>
                </a:lnTo>
                <a:lnTo>
                  <a:pt x="16" y="276"/>
                </a:lnTo>
                <a:lnTo>
                  <a:pt x="16" y="279"/>
                </a:lnTo>
                <a:lnTo>
                  <a:pt x="17" y="283"/>
                </a:lnTo>
                <a:lnTo>
                  <a:pt x="22" y="288"/>
                </a:lnTo>
                <a:lnTo>
                  <a:pt x="40" y="300"/>
                </a:lnTo>
                <a:lnTo>
                  <a:pt x="57" y="313"/>
                </a:lnTo>
                <a:lnTo>
                  <a:pt x="57" y="313"/>
                </a:lnTo>
                <a:lnTo>
                  <a:pt x="67" y="321"/>
                </a:lnTo>
                <a:lnTo>
                  <a:pt x="87" y="333"/>
                </a:lnTo>
                <a:lnTo>
                  <a:pt x="141" y="363"/>
                </a:lnTo>
                <a:lnTo>
                  <a:pt x="172" y="379"/>
                </a:lnTo>
                <a:lnTo>
                  <a:pt x="205" y="396"/>
                </a:lnTo>
                <a:lnTo>
                  <a:pt x="238" y="411"/>
                </a:lnTo>
                <a:lnTo>
                  <a:pt x="268" y="424"/>
                </a:lnTo>
                <a:lnTo>
                  <a:pt x="268" y="424"/>
                </a:lnTo>
                <a:lnTo>
                  <a:pt x="300" y="435"/>
                </a:lnTo>
                <a:lnTo>
                  <a:pt x="334" y="444"/>
                </a:lnTo>
                <a:lnTo>
                  <a:pt x="370" y="452"/>
                </a:lnTo>
                <a:lnTo>
                  <a:pt x="403" y="458"/>
                </a:lnTo>
                <a:lnTo>
                  <a:pt x="455" y="466"/>
                </a:lnTo>
                <a:lnTo>
                  <a:pt x="478" y="470"/>
                </a:lnTo>
                <a:lnTo>
                  <a:pt x="478" y="470"/>
                </a:lnTo>
                <a:lnTo>
                  <a:pt x="570" y="512"/>
                </a:lnTo>
                <a:lnTo>
                  <a:pt x="570" y="512"/>
                </a:lnTo>
                <a:lnTo>
                  <a:pt x="576" y="515"/>
                </a:lnTo>
                <a:lnTo>
                  <a:pt x="583" y="516"/>
                </a:lnTo>
                <a:lnTo>
                  <a:pt x="592" y="516"/>
                </a:lnTo>
                <a:lnTo>
                  <a:pt x="600" y="516"/>
                </a:lnTo>
                <a:lnTo>
                  <a:pt x="620" y="514"/>
                </a:lnTo>
                <a:lnTo>
                  <a:pt x="638" y="508"/>
                </a:lnTo>
                <a:lnTo>
                  <a:pt x="656" y="503"/>
                </a:lnTo>
                <a:lnTo>
                  <a:pt x="671" y="496"/>
                </a:lnTo>
                <a:lnTo>
                  <a:pt x="681" y="490"/>
                </a:lnTo>
                <a:lnTo>
                  <a:pt x="684" y="487"/>
                </a:lnTo>
                <a:lnTo>
                  <a:pt x="685" y="485"/>
                </a:lnTo>
                <a:lnTo>
                  <a:pt x="685" y="485"/>
                </a:lnTo>
                <a:lnTo>
                  <a:pt x="685" y="482"/>
                </a:lnTo>
                <a:lnTo>
                  <a:pt x="683" y="479"/>
                </a:lnTo>
                <a:lnTo>
                  <a:pt x="677" y="474"/>
                </a:lnTo>
                <a:lnTo>
                  <a:pt x="670" y="469"/>
                </a:lnTo>
                <a:lnTo>
                  <a:pt x="662" y="465"/>
                </a:lnTo>
                <a:lnTo>
                  <a:pt x="643" y="458"/>
                </a:lnTo>
                <a:lnTo>
                  <a:pt x="635" y="456"/>
                </a:lnTo>
                <a:lnTo>
                  <a:pt x="635" y="456"/>
                </a:lnTo>
                <a:lnTo>
                  <a:pt x="650" y="457"/>
                </a:lnTo>
                <a:lnTo>
                  <a:pt x="692" y="460"/>
                </a:lnTo>
                <a:lnTo>
                  <a:pt x="723" y="461"/>
                </a:lnTo>
                <a:lnTo>
                  <a:pt x="764" y="460"/>
                </a:lnTo>
                <a:lnTo>
                  <a:pt x="813" y="458"/>
                </a:lnTo>
                <a:lnTo>
                  <a:pt x="869" y="456"/>
                </a:lnTo>
                <a:lnTo>
                  <a:pt x="869" y="456"/>
                </a:lnTo>
                <a:lnTo>
                  <a:pt x="929" y="449"/>
                </a:lnTo>
                <a:lnTo>
                  <a:pt x="983" y="441"/>
                </a:lnTo>
                <a:lnTo>
                  <a:pt x="1031" y="432"/>
                </a:lnTo>
                <a:lnTo>
                  <a:pt x="1073" y="423"/>
                </a:lnTo>
                <a:lnTo>
                  <a:pt x="1108" y="413"/>
                </a:lnTo>
                <a:lnTo>
                  <a:pt x="1133" y="406"/>
                </a:lnTo>
                <a:lnTo>
                  <a:pt x="1154" y="399"/>
                </a:lnTo>
                <a:lnTo>
                  <a:pt x="1154" y="399"/>
                </a:lnTo>
                <a:lnTo>
                  <a:pt x="1163" y="407"/>
                </a:lnTo>
                <a:lnTo>
                  <a:pt x="1185" y="423"/>
                </a:lnTo>
                <a:lnTo>
                  <a:pt x="1200" y="432"/>
                </a:lnTo>
                <a:lnTo>
                  <a:pt x="1213" y="438"/>
                </a:lnTo>
                <a:lnTo>
                  <a:pt x="1225" y="442"/>
                </a:lnTo>
                <a:lnTo>
                  <a:pt x="1231" y="444"/>
                </a:lnTo>
                <a:lnTo>
                  <a:pt x="1235" y="444"/>
                </a:lnTo>
                <a:lnTo>
                  <a:pt x="1235" y="444"/>
                </a:lnTo>
                <a:lnTo>
                  <a:pt x="1240" y="441"/>
                </a:lnTo>
                <a:lnTo>
                  <a:pt x="1247" y="437"/>
                </a:lnTo>
                <a:lnTo>
                  <a:pt x="1263" y="423"/>
                </a:lnTo>
                <a:lnTo>
                  <a:pt x="1281" y="404"/>
                </a:lnTo>
                <a:lnTo>
                  <a:pt x="1301" y="382"/>
                </a:lnTo>
                <a:lnTo>
                  <a:pt x="1321" y="361"/>
                </a:lnTo>
                <a:lnTo>
                  <a:pt x="1339" y="342"/>
                </a:lnTo>
                <a:lnTo>
                  <a:pt x="1347" y="336"/>
                </a:lnTo>
                <a:lnTo>
                  <a:pt x="1355" y="329"/>
                </a:lnTo>
                <a:lnTo>
                  <a:pt x="1360" y="326"/>
                </a:lnTo>
                <a:lnTo>
                  <a:pt x="1365" y="325"/>
                </a:lnTo>
                <a:lnTo>
                  <a:pt x="1365" y="325"/>
                </a:lnTo>
                <a:lnTo>
                  <a:pt x="1382" y="324"/>
                </a:lnTo>
                <a:lnTo>
                  <a:pt x="1397" y="324"/>
                </a:lnTo>
                <a:lnTo>
                  <a:pt x="1405" y="324"/>
                </a:lnTo>
                <a:lnTo>
                  <a:pt x="1411" y="326"/>
                </a:lnTo>
                <a:lnTo>
                  <a:pt x="1418" y="329"/>
                </a:lnTo>
                <a:lnTo>
                  <a:pt x="1423" y="333"/>
                </a:lnTo>
                <a:lnTo>
                  <a:pt x="1423" y="333"/>
                </a:lnTo>
                <a:lnTo>
                  <a:pt x="1435" y="344"/>
                </a:lnTo>
                <a:lnTo>
                  <a:pt x="1444" y="355"/>
                </a:lnTo>
                <a:lnTo>
                  <a:pt x="1456" y="370"/>
                </a:lnTo>
                <a:lnTo>
                  <a:pt x="1469" y="387"/>
                </a:lnTo>
                <a:lnTo>
                  <a:pt x="1469" y="387"/>
                </a:lnTo>
                <a:lnTo>
                  <a:pt x="1484" y="403"/>
                </a:lnTo>
                <a:lnTo>
                  <a:pt x="1492" y="409"/>
                </a:lnTo>
                <a:lnTo>
                  <a:pt x="1498" y="415"/>
                </a:lnTo>
                <a:lnTo>
                  <a:pt x="1503" y="416"/>
                </a:lnTo>
                <a:lnTo>
                  <a:pt x="1506" y="417"/>
                </a:lnTo>
                <a:lnTo>
                  <a:pt x="1509" y="416"/>
                </a:lnTo>
                <a:lnTo>
                  <a:pt x="1510" y="415"/>
                </a:lnTo>
                <a:lnTo>
                  <a:pt x="1511" y="412"/>
                </a:lnTo>
                <a:lnTo>
                  <a:pt x="1513" y="404"/>
                </a:lnTo>
                <a:lnTo>
                  <a:pt x="1513" y="404"/>
                </a:lnTo>
                <a:lnTo>
                  <a:pt x="1510" y="394"/>
                </a:lnTo>
                <a:lnTo>
                  <a:pt x="1507" y="379"/>
                </a:lnTo>
                <a:lnTo>
                  <a:pt x="1497" y="348"/>
                </a:lnTo>
                <a:lnTo>
                  <a:pt x="1485" y="316"/>
                </a:lnTo>
                <a:lnTo>
                  <a:pt x="1481" y="303"/>
                </a:lnTo>
                <a:lnTo>
                  <a:pt x="1478" y="292"/>
                </a:lnTo>
                <a:lnTo>
                  <a:pt x="1478" y="292"/>
                </a:lnTo>
                <a:lnTo>
                  <a:pt x="1478" y="287"/>
                </a:lnTo>
                <a:lnTo>
                  <a:pt x="1480" y="278"/>
                </a:lnTo>
                <a:lnTo>
                  <a:pt x="1485" y="251"/>
                </a:lnTo>
                <a:lnTo>
                  <a:pt x="1501" y="181"/>
                </a:lnTo>
                <a:lnTo>
                  <a:pt x="1509" y="145"/>
                </a:lnTo>
                <a:lnTo>
                  <a:pt x="1514" y="112"/>
                </a:lnTo>
                <a:lnTo>
                  <a:pt x="1515" y="98"/>
                </a:lnTo>
                <a:lnTo>
                  <a:pt x="1515" y="88"/>
                </a:lnTo>
                <a:lnTo>
                  <a:pt x="1514" y="80"/>
                </a:lnTo>
                <a:lnTo>
                  <a:pt x="1513" y="75"/>
                </a:lnTo>
                <a:lnTo>
                  <a:pt x="1513" y="75"/>
                </a:lnTo>
                <a:lnTo>
                  <a:pt x="1509" y="73"/>
                </a:lnTo>
                <a:lnTo>
                  <a:pt x="1505" y="75"/>
                </a:lnTo>
                <a:lnTo>
                  <a:pt x="1499" y="77"/>
                </a:lnTo>
                <a:lnTo>
                  <a:pt x="1496" y="81"/>
                </a:lnTo>
                <a:lnTo>
                  <a:pt x="1484" y="93"/>
                </a:lnTo>
                <a:lnTo>
                  <a:pt x="1472" y="110"/>
                </a:lnTo>
                <a:lnTo>
                  <a:pt x="1447" y="147"/>
                </a:lnTo>
                <a:lnTo>
                  <a:pt x="1435" y="163"/>
                </a:lnTo>
                <a:lnTo>
                  <a:pt x="1423" y="176"/>
                </a:lnTo>
                <a:lnTo>
                  <a:pt x="1423" y="176"/>
                </a:lnTo>
                <a:lnTo>
                  <a:pt x="1413" y="185"/>
                </a:lnTo>
                <a:lnTo>
                  <a:pt x="1406" y="193"/>
                </a:lnTo>
                <a:lnTo>
                  <a:pt x="1397" y="205"/>
                </a:lnTo>
                <a:lnTo>
                  <a:pt x="1392" y="209"/>
                </a:lnTo>
                <a:lnTo>
                  <a:pt x="1388" y="212"/>
                </a:lnTo>
                <a:lnTo>
                  <a:pt x="1381" y="214"/>
                </a:lnTo>
                <a:lnTo>
                  <a:pt x="1372" y="216"/>
                </a:lnTo>
                <a:lnTo>
                  <a:pt x="1372" y="216"/>
                </a:lnTo>
                <a:lnTo>
                  <a:pt x="1361" y="214"/>
                </a:lnTo>
                <a:lnTo>
                  <a:pt x="1351" y="214"/>
                </a:lnTo>
                <a:lnTo>
                  <a:pt x="1331" y="209"/>
                </a:lnTo>
                <a:lnTo>
                  <a:pt x="1317" y="205"/>
                </a:lnTo>
                <a:lnTo>
                  <a:pt x="1311" y="204"/>
                </a:lnTo>
                <a:lnTo>
                  <a:pt x="1311" y="204"/>
                </a:lnTo>
                <a:lnTo>
                  <a:pt x="1313" y="196"/>
                </a:lnTo>
                <a:lnTo>
                  <a:pt x="1313" y="188"/>
                </a:lnTo>
                <a:lnTo>
                  <a:pt x="1313" y="179"/>
                </a:lnTo>
                <a:lnTo>
                  <a:pt x="1311" y="170"/>
                </a:lnTo>
                <a:lnTo>
                  <a:pt x="1307" y="159"/>
                </a:lnTo>
                <a:lnTo>
                  <a:pt x="1305" y="155"/>
                </a:lnTo>
                <a:lnTo>
                  <a:pt x="1301" y="151"/>
                </a:lnTo>
                <a:lnTo>
                  <a:pt x="1297" y="149"/>
                </a:lnTo>
                <a:lnTo>
                  <a:pt x="1292" y="146"/>
                </a:lnTo>
                <a:lnTo>
                  <a:pt x="1292" y="146"/>
                </a:lnTo>
                <a:lnTo>
                  <a:pt x="1285" y="145"/>
                </a:lnTo>
                <a:lnTo>
                  <a:pt x="1279" y="145"/>
                </a:lnTo>
                <a:lnTo>
                  <a:pt x="1272" y="146"/>
                </a:lnTo>
                <a:lnTo>
                  <a:pt x="1265" y="147"/>
                </a:lnTo>
                <a:lnTo>
                  <a:pt x="1252" y="152"/>
                </a:lnTo>
                <a:lnTo>
                  <a:pt x="1240" y="159"/>
                </a:lnTo>
                <a:lnTo>
                  <a:pt x="1230" y="166"/>
                </a:lnTo>
                <a:lnTo>
                  <a:pt x="1222" y="172"/>
                </a:lnTo>
                <a:lnTo>
                  <a:pt x="1215" y="179"/>
                </a:lnTo>
                <a:lnTo>
                  <a:pt x="1018" y="155"/>
                </a:lnTo>
                <a:lnTo>
                  <a:pt x="1018" y="155"/>
                </a:lnTo>
                <a:lnTo>
                  <a:pt x="1015" y="133"/>
                </a:lnTo>
                <a:lnTo>
                  <a:pt x="1013" y="109"/>
                </a:lnTo>
                <a:lnTo>
                  <a:pt x="1008" y="83"/>
                </a:lnTo>
                <a:lnTo>
                  <a:pt x="1001" y="55"/>
                </a:lnTo>
                <a:lnTo>
                  <a:pt x="997" y="42"/>
                </a:lnTo>
                <a:lnTo>
                  <a:pt x="992" y="30"/>
                </a:lnTo>
                <a:lnTo>
                  <a:pt x="988" y="19"/>
                </a:lnTo>
                <a:lnTo>
                  <a:pt x="981" y="10"/>
                </a:lnTo>
                <a:lnTo>
                  <a:pt x="976" y="5"/>
                </a:lnTo>
                <a:lnTo>
                  <a:pt x="969" y="1"/>
                </a:lnTo>
                <a:lnTo>
                  <a:pt x="969" y="1"/>
                </a:lnTo>
                <a:lnTo>
                  <a:pt x="962" y="0"/>
                </a:lnTo>
                <a:lnTo>
                  <a:pt x="954" y="1"/>
                </a:lnTo>
                <a:lnTo>
                  <a:pt x="943" y="5"/>
                </a:lnTo>
                <a:lnTo>
                  <a:pt x="933" y="11"/>
                </a:lnTo>
                <a:lnTo>
                  <a:pt x="921" y="19"/>
                </a:lnTo>
                <a:lnTo>
                  <a:pt x="909" y="27"/>
                </a:lnTo>
                <a:lnTo>
                  <a:pt x="885" y="48"/>
                </a:lnTo>
                <a:lnTo>
                  <a:pt x="863" y="69"/>
                </a:lnTo>
                <a:lnTo>
                  <a:pt x="844" y="88"/>
                </a:lnTo>
                <a:lnTo>
                  <a:pt x="823" y="110"/>
                </a:lnTo>
                <a:lnTo>
                  <a:pt x="823" y="110"/>
                </a:lnTo>
                <a:lnTo>
                  <a:pt x="816" y="116"/>
                </a:lnTo>
                <a:lnTo>
                  <a:pt x="808" y="120"/>
                </a:lnTo>
                <a:lnTo>
                  <a:pt x="797" y="123"/>
                </a:lnTo>
                <a:lnTo>
                  <a:pt x="797" y="1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B90E66D4-4655-466E-9735-055F25F9A523}"/>
              </a:ext>
            </a:extLst>
          </p:cNvPr>
          <p:cNvSpPr>
            <a:spLocks/>
          </p:cNvSpPr>
          <p:nvPr/>
        </p:nvSpPr>
        <p:spPr bwMode="auto">
          <a:xfrm>
            <a:off x="698111" y="1738741"/>
            <a:ext cx="2588824" cy="906317"/>
          </a:xfrm>
          <a:custGeom>
            <a:avLst/>
            <a:gdLst>
              <a:gd name="T0" fmla="*/ 2223 w 2268"/>
              <a:gd name="T1" fmla="*/ 379 h 794"/>
              <a:gd name="T2" fmla="*/ 2072 w 2268"/>
              <a:gd name="T3" fmla="*/ 472 h 794"/>
              <a:gd name="T4" fmla="*/ 2072 w 2268"/>
              <a:gd name="T5" fmla="*/ 483 h 794"/>
              <a:gd name="T6" fmla="*/ 2112 w 2268"/>
              <a:gd name="T7" fmla="*/ 478 h 794"/>
              <a:gd name="T8" fmla="*/ 2264 w 2268"/>
              <a:gd name="T9" fmla="*/ 423 h 794"/>
              <a:gd name="T10" fmla="*/ 2265 w 2268"/>
              <a:gd name="T11" fmla="*/ 435 h 794"/>
              <a:gd name="T12" fmla="*/ 2186 w 2268"/>
              <a:gd name="T13" fmla="*/ 512 h 794"/>
              <a:gd name="T14" fmla="*/ 2128 w 2268"/>
              <a:gd name="T15" fmla="*/ 547 h 794"/>
              <a:gd name="T16" fmla="*/ 1860 w 2268"/>
              <a:gd name="T17" fmla="*/ 619 h 794"/>
              <a:gd name="T18" fmla="*/ 1567 w 2268"/>
              <a:gd name="T19" fmla="*/ 705 h 794"/>
              <a:gd name="T20" fmla="*/ 1461 w 2268"/>
              <a:gd name="T21" fmla="*/ 739 h 794"/>
              <a:gd name="T22" fmla="*/ 1455 w 2268"/>
              <a:gd name="T23" fmla="*/ 729 h 794"/>
              <a:gd name="T24" fmla="*/ 1186 w 2268"/>
              <a:gd name="T25" fmla="*/ 671 h 794"/>
              <a:gd name="T26" fmla="*/ 1127 w 2268"/>
              <a:gd name="T27" fmla="*/ 764 h 794"/>
              <a:gd name="T28" fmla="*/ 1106 w 2268"/>
              <a:gd name="T29" fmla="*/ 780 h 794"/>
              <a:gd name="T30" fmla="*/ 1071 w 2268"/>
              <a:gd name="T31" fmla="*/ 739 h 794"/>
              <a:gd name="T32" fmla="*/ 993 w 2268"/>
              <a:gd name="T33" fmla="*/ 781 h 794"/>
              <a:gd name="T34" fmla="*/ 956 w 2268"/>
              <a:gd name="T35" fmla="*/ 792 h 794"/>
              <a:gd name="T36" fmla="*/ 960 w 2268"/>
              <a:gd name="T37" fmla="*/ 755 h 794"/>
              <a:gd name="T38" fmla="*/ 981 w 2268"/>
              <a:gd name="T39" fmla="*/ 698 h 794"/>
              <a:gd name="T40" fmla="*/ 808 w 2268"/>
              <a:gd name="T41" fmla="*/ 610 h 794"/>
              <a:gd name="T42" fmla="*/ 810 w 2268"/>
              <a:gd name="T43" fmla="*/ 702 h 794"/>
              <a:gd name="T44" fmla="*/ 793 w 2268"/>
              <a:gd name="T45" fmla="*/ 750 h 794"/>
              <a:gd name="T46" fmla="*/ 769 w 2268"/>
              <a:gd name="T47" fmla="*/ 751 h 794"/>
              <a:gd name="T48" fmla="*/ 731 w 2268"/>
              <a:gd name="T49" fmla="*/ 719 h 794"/>
              <a:gd name="T50" fmla="*/ 601 w 2268"/>
              <a:gd name="T51" fmla="*/ 544 h 794"/>
              <a:gd name="T52" fmla="*/ 539 w 2268"/>
              <a:gd name="T53" fmla="*/ 485 h 794"/>
              <a:gd name="T54" fmla="*/ 467 w 2268"/>
              <a:gd name="T55" fmla="*/ 469 h 794"/>
              <a:gd name="T56" fmla="*/ 372 w 2268"/>
              <a:gd name="T57" fmla="*/ 478 h 794"/>
              <a:gd name="T58" fmla="*/ 108 w 2268"/>
              <a:gd name="T59" fmla="*/ 558 h 794"/>
              <a:gd name="T60" fmla="*/ 5 w 2268"/>
              <a:gd name="T61" fmla="*/ 581 h 794"/>
              <a:gd name="T62" fmla="*/ 3 w 2268"/>
              <a:gd name="T63" fmla="*/ 565 h 794"/>
              <a:gd name="T64" fmla="*/ 58 w 2268"/>
              <a:gd name="T65" fmla="*/ 490 h 794"/>
              <a:gd name="T66" fmla="*/ 96 w 2268"/>
              <a:gd name="T67" fmla="*/ 390 h 794"/>
              <a:gd name="T68" fmla="*/ 97 w 2268"/>
              <a:gd name="T69" fmla="*/ 287 h 794"/>
              <a:gd name="T70" fmla="*/ 66 w 2268"/>
              <a:gd name="T71" fmla="*/ 146 h 794"/>
              <a:gd name="T72" fmla="*/ 63 w 2268"/>
              <a:gd name="T73" fmla="*/ 100 h 794"/>
              <a:gd name="T74" fmla="*/ 75 w 2268"/>
              <a:gd name="T75" fmla="*/ 96 h 794"/>
              <a:gd name="T76" fmla="*/ 141 w 2268"/>
              <a:gd name="T77" fmla="*/ 146 h 794"/>
              <a:gd name="T78" fmla="*/ 267 w 2268"/>
              <a:gd name="T79" fmla="*/ 259 h 794"/>
              <a:gd name="T80" fmla="*/ 350 w 2268"/>
              <a:gd name="T81" fmla="*/ 296 h 794"/>
              <a:gd name="T82" fmla="*/ 521 w 2268"/>
              <a:gd name="T83" fmla="*/ 300 h 794"/>
              <a:gd name="T84" fmla="*/ 869 w 2268"/>
              <a:gd name="T85" fmla="*/ 258 h 794"/>
              <a:gd name="T86" fmla="*/ 1019 w 2268"/>
              <a:gd name="T87" fmla="*/ 228 h 794"/>
              <a:gd name="T88" fmla="*/ 1050 w 2268"/>
              <a:gd name="T89" fmla="*/ 99 h 794"/>
              <a:gd name="T90" fmla="*/ 1093 w 2268"/>
              <a:gd name="T91" fmla="*/ 14 h 794"/>
              <a:gd name="T92" fmla="*/ 1125 w 2268"/>
              <a:gd name="T93" fmla="*/ 0 h 794"/>
              <a:gd name="T94" fmla="*/ 1168 w 2268"/>
              <a:gd name="T95" fmla="*/ 27 h 794"/>
              <a:gd name="T96" fmla="*/ 1246 w 2268"/>
              <a:gd name="T97" fmla="*/ 122 h 794"/>
              <a:gd name="T98" fmla="*/ 1442 w 2268"/>
              <a:gd name="T99" fmla="*/ 201 h 794"/>
              <a:gd name="T100" fmla="*/ 1756 w 2268"/>
              <a:gd name="T101" fmla="*/ 205 h 794"/>
              <a:gd name="T102" fmla="*/ 1991 w 2268"/>
              <a:gd name="T103" fmla="*/ 242 h 794"/>
              <a:gd name="T104" fmla="*/ 2161 w 2268"/>
              <a:gd name="T105" fmla="*/ 296 h 794"/>
              <a:gd name="T106" fmla="*/ 2224 w 2268"/>
              <a:gd name="T107" fmla="*/ 329 h 794"/>
              <a:gd name="T108" fmla="*/ 2260 w 2268"/>
              <a:gd name="T109" fmla="*/ 34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268" h="794">
                <a:moveTo>
                  <a:pt x="2260" y="350"/>
                </a:moveTo>
                <a:lnTo>
                  <a:pt x="2260" y="350"/>
                </a:lnTo>
                <a:lnTo>
                  <a:pt x="2256" y="354"/>
                </a:lnTo>
                <a:lnTo>
                  <a:pt x="2249" y="361"/>
                </a:lnTo>
                <a:lnTo>
                  <a:pt x="2223" y="379"/>
                </a:lnTo>
                <a:lnTo>
                  <a:pt x="2186" y="400"/>
                </a:lnTo>
                <a:lnTo>
                  <a:pt x="2147" y="424"/>
                </a:lnTo>
                <a:lnTo>
                  <a:pt x="2110" y="445"/>
                </a:lnTo>
                <a:lnTo>
                  <a:pt x="2081" y="465"/>
                </a:lnTo>
                <a:lnTo>
                  <a:pt x="2072" y="472"/>
                </a:lnTo>
                <a:lnTo>
                  <a:pt x="2066" y="478"/>
                </a:lnTo>
                <a:lnTo>
                  <a:pt x="2065" y="479"/>
                </a:lnTo>
                <a:lnTo>
                  <a:pt x="2066" y="482"/>
                </a:lnTo>
                <a:lnTo>
                  <a:pt x="2068" y="482"/>
                </a:lnTo>
                <a:lnTo>
                  <a:pt x="2072" y="483"/>
                </a:lnTo>
                <a:lnTo>
                  <a:pt x="2072" y="483"/>
                </a:lnTo>
                <a:lnTo>
                  <a:pt x="2078" y="485"/>
                </a:lnTo>
                <a:lnTo>
                  <a:pt x="2087" y="485"/>
                </a:lnTo>
                <a:lnTo>
                  <a:pt x="2099" y="482"/>
                </a:lnTo>
                <a:lnTo>
                  <a:pt x="2112" y="478"/>
                </a:lnTo>
                <a:lnTo>
                  <a:pt x="2144" y="468"/>
                </a:lnTo>
                <a:lnTo>
                  <a:pt x="2177" y="454"/>
                </a:lnTo>
                <a:lnTo>
                  <a:pt x="2236" y="431"/>
                </a:lnTo>
                <a:lnTo>
                  <a:pt x="2257" y="424"/>
                </a:lnTo>
                <a:lnTo>
                  <a:pt x="2264" y="423"/>
                </a:lnTo>
                <a:lnTo>
                  <a:pt x="2266" y="423"/>
                </a:lnTo>
                <a:lnTo>
                  <a:pt x="2266" y="423"/>
                </a:lnTo>
                <a:lnTo>
                  <a:pt x="2268" y="425"/>
                </a:lnTo>
                <a:lnTo>
                  <a:pt x="2268" y="429"/>
                </a:lnTo>
                <a:lnTo>
                  <a:pt x="2265" y="435"/>
                </a:lnTo>
                <a:lnTo>
                  <a:pt x="2261" y="441"/>
                </a:lnTo>
                <a:lnTo>
                  <a:pt x="2249" y="457"/>
                </a:lnTo>
                <a:lnTo>
                  <a:pt x="2232" y="474"/>
                </a:lnTo>
                <a:lnTo>
                  <a:pt x="2211" y="494"/>
                </a:lnTo>
                <a:lnTo>
                  <a:pt x="2186" y="512"/>
                </a:lnTo>
                <a:lnTo>
                  <a:pt x="2173" y="522"/>
                </a:lnTo>
                <a:lnTo>
                  <a:pt x="2158" y="531"/>
                </a:lnTo>
                <a:lnTo>
                  <a:pt x="2144" y="539"/>
                </a:lnTo>
                <a:lnTo>
                  <a:pt x="2128" y="547"/>
                </a:lnTo>
                <a:lnTo>
                  <a:pt x="2128" y="547"/>
                </a:lnTo>
                <a:lnTo>
                  <a:pt x="2108" y="553"/>
                </a:lnTo>
                <a:lnTo>
                  <a:pt x="2083" y="561"/>
                </a:lnTo>
                <a:lnTo>
                  <a:pt x="2018" y="580"/>
                </a:lnTo>
                <a:lnTo>
                  <a:pt x="1941" y="599"/>
                </a:lnTo>
                <a:lnTo>
                  <a:pt x="1860" y="619"/>
                </a:lnTo>
                <a:lnTo>
                  <a:pt x="1716" y="652"/>
                </a:lnTo>
                <a:lnTo>
                  <a:pt x="1655" y="667"/>
                </a:lnTo>
                <a:lnTo>
                  <a:pt x="1655" y="667"/>
                </a:lnTo>
                <a:lnTo>
                  <a:pt x="1627" y="678"/>
                </a:lnTo>
                <a:lnTo>
                  <a:pt x="1567" y="705"/>
                </a:lnTo>
                <a:lnTo>
                  <a:pt x="1532" y="719"/>
                </a:lnTo>
                <a:lnTo>
                  <a:pt x="1501" y="731"/>
                </a:lnTo>
                <a:lnTo>
                  <a:pt x="1476" y="738"/>
                </a:lnTo>
                <a:lnTo>
                  <a:pt x="1468" y="740"/>
                </a:lnTo>
                <a:lnTo>
                  <a:pt x="1461" y="739"/>
                </a:lnTo>
                <a:lnTo>
                  <a:pt x="1461" y="739"/>
                </a:lnTo>
                <a:lnTo>
                  <a:pt x="1459" y="738"/>
                </a:lnTo>
                <a:lnTo>
                  <a:pt x="1456" y="735"/>
                </a:lnTo>
                <a:lnTo>
                  <a:pt x="1455" y="732"/>
                </a:lnTo>
                <a:lnTo>
                  <a:pt x="1455" y="729"/>
                </a:lnTo>
                <a:lnTo>
                  <a:pt x="1456" y="719"/>
                </a:lnTo>
                <a:lnTo>
                  <a:pt x="1459" y="710"/>
                </a:lnTo>
                <a:lnTo>
                  <a:pt x="1467" y="693"/>
                </a:lnTo>
                <a:lnTo>
                  <a:pt x="1471" y="685"/>
                </a:lnTo>
                <a:lnTo>
                  <a:pt x="1186" y="671"/>
                </a:lnTo>
                <a:lnTo>
                  <a:pt x="1186" y="671"/>
                </a:lnTo>
                <a:lnTo>
                  <a:pt x="1177" y="689"/>
                </a:lnTo>
                <a:lnTo>
                  <a:pt x="1154" y="727"/>
                </a:lnTo>
                <a:lnTo>
                  <a:pt x="1140" y="747"/>
                </a:lnTo>
                <a:lnTo>
                  <a:pt x="1127" y="764"/>
                </a:lnTo>
                <a:lnTo>
                  <a:pt x="1121" y="771"/>
                </a:lnTo>
                <a:lnTo>
                  <a:pt x="1115" y="776"/>
                </a:lnTo>
                <a:lnTo>
                  <a:pt x="1110" y="779"/>
                </a:lnTo>
                <a:lnTo>
                  <a:pt x="1106" y="780"/>
                </a:lnTo>
                <a:lnTo>
                  <a:pt x="1106" y="780"/>
                </a:lnTo>
                <a:lnTo>
                  <a:pt x="1100" y="776"/>
                </a:lnTo>
                <a:lnTo>
                  <a:pt x="1092" y="771"/>
                </a:lnTo>
                <a:lnTo>
                  <a:pt x="1085" y="763"/>
                </a:lnTo>
                <a:lnTo>
                  <a:pt x="1080" y="755"/>
                </a:lnTo>
                <a:lnTo>
                  <a:pt x="1071" y="739"/>
                </a:lnTo>
                <a:lnTo>
                  <a:pt x="1067" y="732"/>
                </a:lnTo>
                <a:lnTo>
                  <a:pt x="1067" y="732"/>
                </a:lnTo>
                <a:lnTo>
                  <a:pt x="1050" y="744"/>
                </a:lnTo>
                <a:lnTo>
                  <a:pt x="1014" y="769"/>
                </a:lnTo>
                <a:lnTo>
                  <a:pt x="993" y="781"/>
                </a:lnTo>
                <a:lnTo>
                  <a:pt x="976" y="790"/>
                </a:lnTo>
                <a:lnTo>
                  <a:pt x="968" y="793"/>
                </a:lnTo>
                <a:lnTo>
                  <a:pt x="963" y="794"/>
                </a:lnTo>
                <a:lnTo>
                  <a:pt x="958" y="794"/>
                </a:lnTo>
                <a:lnTo>
                  <a:pt x="956" y="792"/>
                </a:lnTo>
                <a:lnTo>
                  <a:pt x="956" y="792"/>
                </a:lnTo>
                <a:lnTo>
                  <a:pt x="955" y="784"/>
                </a:lnTo>
                <a:lnTo>
                  <a:pt x="955" y="775"/>
                </a:lnTo>
                <a:lnTo>
                  <a:pt x="958" y="765"/>
                </a:lnTo>
                <a:lnTo>
                  <a:pt x="960" y="755"/>
                </a:lnTo>
                <a:lnTo>
                  <a:pt x="969" y="735"/>
                </a:lnTo>
                <a:lnTo>
                  <a:pt x="977" y="718"/>
                </a:lnTo>
                <a:lnTo>
                  <a:pt x="977" y="718"/>
                </a:lnTo>
                <a:lnTo>
                  <a:pt x="980" y="710"/>
                </a:lnTo>
                <a:lnTo>
                  <a:pt x="981" y="698"/>
                </a:lnTo>
                <a:lnTo>
                  <a:pt x="981" y="685"/>
                </a:lnTo>
                <a:lnTo>
                  <a:pt x="980" y="672"/>
                </a:lnTo>
                <a:lnTo>
                  <a:pt x="979" y="648"/>
                </a:lnTo>
                <a:lnTo>
                  <a:pt x="977" y="638"/>
                </a:lnTo>
                <a:lnTo>
                  <a:pt x="808" y="610"/>
                </a:lnTo>
                <a:lnTo>
                  <a:pt x="808" y="610"/>
                </a:lnTo>
                <a:lnTo>
                  <a:pt x="810" y="635"/>
                </a:lnTo>
                <a:lnTo>
                  <a:pt x="812" y="660"/>
                </a:lnTo>
                <a:lnTo>
                  <a:pt x="812" y="689"/>
                </a:lnTo>
                <a:lnTo>
                  <a:pt x="810" y="702"/>
                </a:lnTo>
                <a:lnTo>
                  <a:pt x="809" y="715"/>
                </a:lnTo>
                <a:lnTo>
                  <a:pt x="805" y="729"/>
                </a:lnTo>
                <a:lnTo>
                  <a:pt x="801" y="738"/>
                </a:lnTo>
                <a:lnTo>
                  <a:pt x="796" y="746"/>
                </a:lnTo>
                <a:lnTo>
                  <a:pt x="793" y="750"/>
                </a:lnTo>
                <a:lnTo>
                  <a:pt x="789" y="751"/>
                </a:lnTo>
                <a:lnTo>
                  <a:pt x="785" y="752"/>
                </a:lnTo>
                <a:lnTo>
                  <a:pt x="780" y="754"/>
                </a:lnTo>
                <a:lnTo>
                  <a:pt x="775" y="752"/>
                </a:lnTo>
                <a:lnTo>
                  <a:pt x="769" y="751"/>
                </a:lnTo>
                <a:lnTo>
                  <a:pt x="769" y="751"/>
                </a:lnTo>
                <a:lnTo>
                  <a:pt x="764" y="748"/>
                </a:lnTo>
                <a:lnTo>
                  <a:pt x="758" y="744"/>
                </a:lnTo>
                <a:lnTo>
                  <a:pt x="744" y="734"/>
                </a:lnTo>
                <a:lnTo>
                  <a:pt x="731" y="719"/>
                </a:lnTo>
                <a:lnTo>
                  <a:pt x="716" y="702"/>
                </a:lnTo>
                <a:lnTo>
                  <a:pt x="684" y="660"/>
                </a:lnTo>
                <a:lnTo>
                  <a:pt x="651" y="613"/>
                </a:lnTo>
                <a:lnTo>
                  <a:pt x="617" y="566"/>
                </a:lnTo>
                <a:lnTo>
                  <a:pt x="601" y="544"/>
                </a:lnTo>
                <a:lnTo>
                  <a:pt x="584" y="524"/>
                </a:lnTo>
                <a:lnTo>
                  <a:pt x="568" y="508"/>
                </a:lnTo>
                <a:lnTo>
                  <a:pt x="554" y="494"/>
                </a:lnTo>
                <a:lnTo>
                  <a:pt x="546" y="489"/>
                </a:lnTo>
                <a:lnTo>
                  <a:pt x="539" y="485"/>
                </a:lnTo>
                <a:lnTo>
                  <a:pt x="531" y="482"/>
                </a:lnTo>
                <a:lnTo>
                  <a:pt x="525" y="479"/>
                </a:lnTo>
                <a:lnTo>
                  <a:pt x="525" y="479"/>
                </a:lnTo>
                <a:lnTo>
                  <a:pt x="483" y="472"/>
                </a:lnTo>
                <a:lnTo>
                  <a:pt x="467" y="469"/>
                </a:lnTo>
                <a:lnTo>
                  <a:pt x="453" y="468"/>
                </a:lnTo>
                <a:lnTo>
                  <a:pt x="437" y="468"/>
                </a:lnTo>
                <a:lnTo>
                  <a:pt x="420" y="469"/>
                </a:lnTo>
                <a:lnTo>
                  <a:pt x="399" y="473"/>
                </a:lnTo>
                <a:lnTo>
                  <a:pt x="372" y="478"/>
                </a:lnTo>
                <a:lnTo>
                  <a:pt x="372" y="478"/>
                </a:lnTo>
                <a:lnTo>
                  <a:pt x="334" y="487"/>
                </a:lnTo>
                <a:lnTo>
                  <a:pt x="284" y="503"/>
                </a:lnTo>
                <a:lnTo>
                  <a:pt x="166" y="541"/>
                </a:lnTo>
                <a:lnTo>
                  <a:pt x="108" y="558"/>
                </a:lnTo>
                <a:lnTo>
                  <a:pt x="58" y="573"/>
                </a:lnTo>
                <a:lnTo>
                  <a:pt x="38" y="577"/>
                </a:lnTo>
                <a:lnTo>
                  <a:pt x="21" y="581"/>
                </a:lnTo>
                <a:lnTo>
                  <a:pt x="9" y="581"/>
                </a:lnTo>
                <a:lnTo>
                  <a:pt x="5" y="581"/>
                </a:lnTo>
                <a:lnTo>
                  <a:pt x="3" y="580"/>
                </a:lnTo>
                <a:lnTo>
                  <a:pt x="3" y="580"/>
                </a:lnTo>
                <a:lnTo>
                  <a:pt x="0" y="576"/>
                </a:lnTo>
                <a:lnTo>
                  <a:pt x="0" y="570"/>
                </a:lnTo>
                <a:lnTo>
                  <a:pt x="3" y="565"/>
                </a:lnTo>
                <a:lnTo>
                  <a:pt x="7" y="558"/>
                </a:lnTo>
                <a:lnTo>
                  <a:pt x="21" y="540"/>
                </a:lnTo>
                <a:lnTo>
                  <a:pt x="38" y="518"/>
                </a:lnTo>
                <a:lnTo>
                  <a:pt x="47" y="504"/>
                </a:lnTo>
                <a:lnTo>
                  <a:pt x="58" y="490"/>
                </a:lnTo>
                <a:lnTo>
                  <a:pt x="67" y="473"/>
                </a:lnTo>
                <a:lnTo>
                  <a:pt x="76" y="454"/>
                </a:lnTo>
                <a:lnTo>
                  <a:pt x="84" y="435"/>
                </a:lnTo>
                <a:lnTo>
                  <a:pt x="91" y="414"/>
                </a:lnTo>
                <a:lnTo>
                  <a:pt x="96" y="390"/>
                </a:lnTo>
                <a:lnTo>
                  <a:pt x="99" y="365"/>
                </a:lnTo>
                <a:lnTo>
                  <a:pt x="99" y="365"/>
                </a:lnTo>
                <a:lnTo>
                  <a:pt x="100" y="338"/>
                </a:lnTo>
                <a:lnTo>
                  <a:pt x="100" y="312"/>
                </a:lnTo>
                <a:lnTo>
                  <a:pt x="97" y="287"/>
                </a:lnTo>
                <a:lnTo>
                  <a:pt x="95" y="263"/>
                </a:lnTo>
                <a:lnTo>
                  <a:pt x="91" y="241"/>
                </a:lnTo>
                <a:lnTo>
                  <a:pt x="86" y="218"/>
                </a:lnTo>
                <a:lnTo>
                  <a:pt x="75" y="179"/>
                </a:lnTo>
                <a:lnTo>
                  <a:pt x="66" y="146"/>
                </a:lnTo>
                <a:lnTo>
                  <a:pt x="63" y="132"/>
                </a:lnTo>
                <a:lnTo>
                  <a:pt x="61" y="120"/>
                </a:lnTo>
                <a:lnTo>
                  <a:pt x="61" y="110"/>
                </a:lnTo>
                <a:lnTo>
                  <a:pt x="62" y="103"/>
                </a:lnTo>
                <a:lnTo>
                  <a:pt x="63" y="100"/>
                </a:lnTo>
                <a:lnTo>
                  <a:pt x="64" y="97"/>
                </a:lnTo>
                <a:lnTo>
                  <a:pt x="67" y="96"/>
                </a:lnTo>
                <a:lnTo>
                  <a:pt x="71" y="96"/>
                </a:lnTo>
                <a:lnTo>
                  <a:pt x="71" y="96"/>
                </a:lnTo>
                <a:lnTo>
                  <a:pt x="75" y="96"/>
                </a:lnTo>
                <a:lnTo>
                  <a:pt x="79" y="96"/>
                </a:lnTo>
                <a:lnTo>
                  <a:pt x="89" y="101"/>
                </a:lnTo>
                <a:lnTo>
                  <a:pt x="100" y="108"/>
                </a:lnTo>
                <a:lnTo>
                  <a:pt x="113" y="118"/>
                </a:lnTo>
                <a:lnTo>
                  <a:pt x="141" y="146"/>
                </a:lnTo>
                <a:lnTo>
                  <a:pt x="174" y="178"/>
                </a:lnTo>
                <a:lnTo>
                  <a:pt x="209" y="212"/>
                </a:lnTo>
                <a:lnTo>
                  <a:pt x="229" y="229"/>
                </a:lnTo>
                <a:lnTo>
                  <a:pt x="247" y="245"/>
                </a:lnTo>
                <a:lnTo>
                  <a:pt x="267" y="259"/>
                </a:lnTo>
                <a:lnTo>
                  <a:pt x="287" y="273"/>
                </a:lnTo>
                <a:lnTo>
                  <a:pt x="308" y="283"/>
                </a:lnTo>
                <a:lnTo>
                  <a:pt x="328" y="291"/>
                </a:lnTo>
                <a:lnTo>
                  <a:pt x="328" y="291"/>
                </a:lnTo>
                <a:lnTo>
                  <a:pt x="350" y="296"/>
                </a:lnTo>
                <a:lnTo>
                  <a:pt x="378" y="300"/>
                </a:lnTo>
                <a:lnTo>
                  <a:pt x="409" y="303"/>
                </a:lnTo>
                <a:lnTo>
                  <a:pt x="445" y="303"/>
                </a:lnTo>
                <a:lnTo>
                  <a:pt x="481" y="303"/>
                </a:lnTo>
                <a:lnTo>
                  <a:pt x="521" y="300"/>
                </a:lnTo>
                <a:lnTo>
                  <a:pt x="604" y="294"/>
                </a:lnTo>
                <a:lnTo>
                  <a:pt x="685" y="286"/>
                </a:lnTo>
                <a:lnTo>
                  <a:pt x="760" y="275"/>
                </a:lnTo>
                <a:lnTo>
                  <a:pt x="823" y="266"/>
                </a:lnTo>
                <a:lnTo>
                  <a:pt x="869" y="258"/>
                </a:lnTo>
                <a:lnTo>
                  <a:pt x="869" y="258"/>
                </a:lnTo>
                <a:lnTo>
                  <a:pt x="931" y="246"/>
                </a:lnTo>
                <a:lnTo>
                  <a:pt x="979" y="237"/>
                </a:lnTo>
                <a:lnTo>
                  <a:pt x="1019" y="228"/>
                </a:lnTo>
                <a:lnTo>
                  <a:pt x="1019" y="228"/>
                </a:lnTo>
                <a:lnTo>
                  <a:pt x="1021" y="216"/>
                </a:lnTo>
                <a:lnTo>
                  <a:pt x="1027" y="186"/>
                </a:lnTo>
                <a:lnTo>
                  <a:pt x="1036" y="145"/>
                </a:lnTo>
                <a:lnTo>
                  <a:pt x="1043" y="122"/>
                </a:lnTo>
                <a:lnTo>
                  <a:pt x="1050" y="99"/>
                </a:lnTo>
                <a:lnTo>
                  <a:pt x="1058" y="76"/>
                </a:lnTo>
                <a:lnTo>
                  <a:pt x="1067" y="55"/>
                </a:lnTo>
                <a:lnTo>
                  <a:pt x="1077" y="35"/>
                </a:lnTo>
                <a:lnTo>
                  <a:pt x="1088" y="19"/>
                </a:lnTo>
                <a:lnTo>
                  <a:pt x="1093" y="14"/>
                </a:lnTo>
                <a:lnTo>
                  <a:pt x="1100" y="8"/>
                </a:lnTo>
                <a:lnTo>
                  <a:pt x="1105" y="4"/>
                </a:lnTo>
                <a:lnTo>
                  <a:pt x="1111" y="1"/>
                </a:lnTo>
                <a:lnTo>
                  <a:pt x="1118" y="0"/>
                </a:lnTo>
                <a:lnTo>
                  <a:pt x="1125" y="0"/>
                </a:lnTo>
                <a:lnTo>
                  <a:pt x="1133" y="2"/>
                </a:lnTo>
                <a:lnTo>
                  <a:pt x="1139" y="5"/>
                </a:lnTo>
                <a:lnTo>
                  <a:pt x="1139" y="5"/>
                </a:lnTo>
                <a:lnTo>
                  <a:pt x="1154" y="16"/>
                </a:lnTo>
                <a:lnTo>
                  <a:pt x="1168" y="27"/>
                </a:lnTo>
                <a:lnTo>
                  <a:pt x="1182" y="42"/>
                </a:lnTo>
                <a:lnTo>
                  <a:pt x="1197" y="56"/>
                </a:lnTo>
                <a:lnTo>
                  <a:pt x="1210" y="72"/>
                </a:lnTo>
                <a:lnTo>
                  <a:pt x="1222" y="89"/>
                </a:lnTo>
                <a:lnTo>
                  <a:pt x="1246" y="122"/>
                </a:lnTo>
                <a:lnTo>
                  <a:pt x="1264" y="154"/>
                </a:lnTo>
                <a:lnTo>
                  <a:pt x="1280" y="179"/>
                </a:lnTo>
                <a:lnTo>
                  <a:pt x="1293" y="204"/>
                </a:lnTo>
                <a:lnTo>
                  <a:pt x="1293" y="204"/>
                </a:lnTo>
                <a:lnTo>
                  <a:pt x="1442" y="201"/>
                </a:lnTo>
                <a:lnTo>
                  <a:pt x="1581" y="201"/>
                </a:lnTo>
                <a:lnTo>
                  <a:pt x="1655" y="203"/>
                </a:lnTo>
                <a:lnTo>
                  <a:pt x="1723" y="204"/>
                </a:lnTo>
                <a:lnTo>
                  <a:pt x="1723" y="204"/>
                </a:lnTo>
                <a:lnTo>
                  <a:pt x="1756" y="205"/>
                </a:lnTo>
                <a:lnTo>
                  <a:pt x="1790" y="208"/>
                </a:lnTo>
                <a:lnTo>
                  <a:pt x="1824" y="212"/>
                </a:lnTo>
                <a:lnTo>
                  <a:pt x="1860" y="217"/>
                </a:lnTo>
                <a:lnTo>
                  <a:pt x="1927" y="229"/>
                </a:lnTo>
                <a:lnTo>
                  <a:pt x="1991" y="242"/>
                </a:lnTo>
                <a:lnTo>
                  <a:pt x="2049" y="257"/>
                </a:lnTo>
                <a:lnTo>
                  <a:pt x="2098" y="271"/>
                </a:lnTo>
                <a:lnTo>
                  <a:pt x="2136" y="284"/>
                </a:lnTo>
                <a:lnTo>
                  <a:pt x="2151" y="291"/>
                </a:lnTo>
                <a:lnTo>
                  <a:pt x="2161" y="296"/>
                </a:lnTo>
                <a:lnTo>
                  <a:pt x="2161" y="296"/>
                </a:lnTo>
                <a:lnTo>
                  <a:pt x="2207" y="321"/>
                </a:lnTo>
                <a:lnTo>
                  <a:pt x="2218" y="327"/>
                </a:lnTo>
                <a:lnTo>
                  <a:pt x="2224" y="329"/>
                </a:lnTo>
                <a:lnTo>
                  <a:pt x="2224" y="329"/>
                </a:lnTo>
                <a:lnTo>
                  <a:pt x="2232" y="331"/>
                </a:lnTo>
                <a:lnTo>
                  <a:pt x="2245" y="333"/>
                </a:lnTo>
                <a:lnTo>
                  <a:pt x="2250" y="336"/>
                </a:lnTo>
                <a:lnTo>
                  <a:pt x="2256" y="338"/>
                </a:lnTo>
                <a:lnTo>
                  <a:pt x="2260" y="344"/>
                </a:lnTo>
                <a:lnTo>
                  <a:pt x="2260" y="346"/>
                </a:lnTo>
                <a:lnTo>
                  <a:pt x="2260" y="350"/>
                </a:lnTo>
                <a:lnTo>
                  <a:pt x="2260" y="3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05737D73-0A27-485A-A007-078F0278115E}"/>
              </a:ext>
            </a:extLst>
          </p:cNvPr>
          <p:cNvSpPr>
            <a:spLocks/>
          </p:cNvSpPr>
          <p:nvPr/>
        </p:nvSpPr>
        <p:spPr bwMode="auto">
          <a:xfrm>
            <a:off x="6760072" y="1537519"/>
            <a:ext cx="2280411" cy="1255547"/>
          </a:xfrm>
          <a:custGeom>
            <a:avLst/>
            <a:gdLst>
              <a:gd name="T0" fmla="*/ 392 w 1295"/>
              <a:gd name="T1" fmla="*/ 246 h 713"/>
              <a:gd name="T2" fmla="*/ 76 w 1295"/>
              <a:gd name="T3" fmla="*/ 315 h 713"/>
              <a:gd name="T4" fmla="*/ 11 w 1295"/>
              <a:gd name="T5" fmla="*/ 340 h 713"/>
              <a:gd name="T6" fmla="*/ 1 w 1295"/>
              <a:gd name="T7" fmla="*/ 361 h 713"/>
              <a:gd name="T8" fmla="*/ 14 w 1295"/>
              <a:gd name="T9" fmla="*/ 374 h 713"/>
              <a:gd name="T10" fmla="*/ 9 w 1295"/>
              <a:gd name="T11" fmla="*/ 383 h 713"/>
              <a:gd name="T12" fmla="*/ 15 w 1295"/>
              <a:gd name="T13" fmla="*/ 400 h 713"/>
              <a:gd name="T14" fmla="*/ 115 w 1295"/>
              <a:gd name="T15" fmla="*/ 507 h 713"/>
              <a:gd name="T16" fmla="*/ 206 w 1295"/>
              <a:gd name="T17" fmla="*/ 569 h 713"/>
              <a:gd name="T18" fmla="*/ 347 w 1295"/>
              <a:gd name="T19" fmla="*/ 619 h 713"/>
              <a:gd name="T20" fmla="*/ 377 w 1295"/>
              <a:gd name="T21" fmla="*/ 653 h 713"/>
              <a:gd name="T22" fmla="*/ 455 w 1295"/>
              <a:gd name="T23" fmla="*/ 707 h 713"/>
              <a:gd name="T24" fmla="*/ 501 w 1295"/>
              <a:gd name="T25" fmla="*/ 710 h 713"/>
              <a:gd name="T26" fmla="*/ 531 w 1295"/>
              <a:gd name="T27" fmla="*/ 695 h 713"/>
              <a:gd name="T28" fmla="*/ 531 w 1295"/>
              <a:gd name="T29" fmla="*/ 665 h 713"/>
              <a:gd name="T30" fmla="*/ 560 w 1295"/>
              <a:gd name="T31" fmla="*/ 615 h 713"/>
              <a:gd name="T32" fmla="*/ 741 w 1295"/>
              <a:gd name="T33" fmla="*/ 591 h 713"/>
              <a:gd name="T34" fmla="*/ 736 w 1295"/>
              <a:gd name="T35" fmla="*/ 627 h 713"/>
              <a:gd name="T36" fmla="*/ 749 w 1295"/>
              <a:gd name="T37" fmla="*/ 628 h 713"/>
              <a:gd name="T38" fmla="*/ 843 w 1295"/>
              <a:gd name="T39" fmla="*/ 556 h 713"/>
              <a:gd name="T40" fmla="*/ 862 w 1295"/>
              <a:gd name="T41" fmla="*/ 554 h 713"/>
              <a:gd name="T42" fmla="*/ 903 w 1295"/>
              <a:gd name="T43" fmla="*/ 603 h 713"/>
              <a:gd name="T44" fmla="*/ 926 w 1295"/>
              <a:gd name="T45" fmla="*/ 611 h 713"/>
              <a:gd name="T46" fmla="*/ 918 w 1295"/>
              <a:gd name="T47" fmla="*/ 560 h 713"/>
              <a:gd name="T48" fmla="*/ 966 w 1295"/>
              <a:gd name="T49" fmla="*/ 507 h 713"/>
              <a:gd name="T50" fmla="*/ 1002 w 1295"/>
              <a:gd name="T51" fmla="*/ 523 h 713"/>
              <a:gd name="T52" fmla="*/ 1062 w 1295"/>
              <a:gd name="T53" fmla="*/ 544 h 713"/>
              <a:gd name="T54" fmla="*/ 1082 w 1295"/>
              <a:gd name="T55" fmla="*/ 531 h 713"/>
              <a:gd name="T56" fmla="*/ 1083 w 1295"/>
              <a:gd name="T57" fmla="*/ 475 h 713"/>
              <a:gd name="T58" fmla="*/ 1091 w 1295"/>
              <a:gd name="T59" fmla="*/ 445 h 713"/>
              <a:gd name="T60" fmla="*/ 1123 w 1295"/>
              <a:gd name="T61" fmla="*/ 420 h 713"/>
              <a:gd name="T62" fmla="*/ 1166 w 1295"/>
              <a:gd name="T63" fmla="*/ 428 h 713"/>
              <a:gd name="T64" fmla="*/ 1287 w 1295"/>
              <a:gd name="T65" fmla="*/ 477 h 713"/>
              <a:gd name="T66" fmla="*/ 1243 w 1295"/>
              <a:gd name="T67" fmla="*/ 334 h 713"/>
              <a:gd name="T68" fmla="*/ 1233 w 1295"/>
              <a:gd name="T69" fmla="*/ 197 h 713"/>
              <a:gd name="T70" fmla="*/ 1252 w 1295"/>
              <a:gd name="T71" fmla="*/ 121 h 713"/>
              <a:gd name="T72" fmla="*/ 1256 w 1295"/>
              <a:gd name="T73" fmla="*/ 55 h 713"/>
              <a:gd name="T74" fmla="*/ 1244 w 1295"/>
              <a:gd name="T75" fmla="*/ 64 h 713"/>
              <a:gd name="T76" fmla="*/ 1197 w 1295"/>
              <a:gd name="T77" fmla="*/ 170 h 713"/>
              <a:gd name="T78" fmla="*/ 1165 w 1295"/>
              <a:gd name="T79" fmla="*/ 233 h 713"/>
              <a:gd name="T80" fmla="*/ 1132 w 1295"/>
              <a:gd name="T81" fmla="*/ 234 h 713"/>
              <a:gd name="T82" fmla="*/ 1090 w 1295"/>
              <a:gd name="T83" fmla="*/ 216 h 713"/>
              <a:gd name="T84" fmla="*/ 1095 w 1295"/>
              <a:gd name="T85" fmla="*/ 187 h 713"/>
              <a:gd name="T86" fmla="*/ 1074 w 1295"/>
              <a:gd name="T87" fmla="*/ 182 h 713"/>
              <a:gd name="T88" fmla="*/ 1015 w 1295"/>
              <a:gd name="T89" fmla="*/ 205 h 713"/>
              <a:gd name="T90" fmla="*/ 887 w 1295"/>
              <a:gd name="T91" fmla="*/ 146 h 713"/>
              <a:gd name="T92" fmla="*/ 860 w 1295"/>
              <a:gd name="T93" fmla="*/ 60 h 713"/>
              <a:gd name="T94" fmla="*/ 859 w 1295"/>
              <a:gd name="T95" fmla="*/ 12 h 713"/>
              <a:gd name="T96" fmla="*/ 853 w 1295"/>
              <a:gd name="T97" fmla="*/ 0 h 713"/>
              <a:gd name="T98" fmla="*/ 819 w 1295"/>
              <a:gd name="T99" fmla="*/ 31 h 713"/>
              <a:gd name="T100" fmla="*/ 752 w 1295"/>
              <a:gd name="T101" fmla="*/ 134 h 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95" h="713">
                <a:moveTo>
                  <a:pt x="741" y="158"/>
                </a:moveTo>
                <a:lnTo>
                  <a:pt x="741" y="158"/>
                </a:lnTo>
                <a:lnTo>
                  <a:pt x="594" y="197"/>
                </a:lnTo>
                <a:lnTo>
                  <a:pt x="459" y="230"/>
                </a:lnTo>
                <a:lnTo>
                  <a:pt x="392" y="246"/>
                </a:lnTo>
                <a:lnTo>
                  <a:pt x="330" y="259"/>
                </a:lnTo>
                <a:lnTo>
                  <a:pt x="330" y="259"/>
                </a:lnTo>
                <a:lnTo>
                  <a:pt x="225" y="282"/>
                </a:lnTo>
                <a:lnTo>
                  <a:pt x="139" y="300"/>
                </a:lnTo>
                <a:lnTo>
                  <a:pt x="76" y="315"/>
                </a:lnTo>
                <a:lnTo>
                  <a:pt x="39" y="325"/>
                </a:lnTo>
                <a:lnTo>
                  <a:pt x="39" y="325"/>
                </a:lnTo>
                <a:lnTo>
                  <a:pt x="27" y="330"/>
                </a:lnTo>
                <a:lnTo>
                  <a:pt x="19" y="334"/>
                </a:lnTo>
                <a:lnTo>
                  <a:pt x="11" y="340"/>
                </a:lnTo>
                <a:lnTo>
                  <a:pt x="6" y="345"/>
                </a:lnTo>
                <a:lnTo>
                  <a:pt x="2" y="350"/>
                </a:lnTo>
                <a:lnTo>
                  <a:pt x="1" y="354"/>
                </a:lnTo>
                <a:lnTo>
                  <a:pt x="0" y="358"/>
                </a:lnTo>
                <a:lnTo>
                  <a:pt x="1" y="361"/>
                </a:lnTo>
                <a:lnTo>
                  <a:pt x="1" y="361"/>
                </a:lnTo>
                <a:lnTo>
                  <a:pt x="5" y="365"/>
                </a:lnTo>
                <a:lnTo>
                  <a:pt x="10" y="369"/>
                </a:lnTo>
                <a:lnTo>
                  <a:pt x="14" y="373"/>
                </a:lnTo>
                <a:lnTo>
                  <a:pt x="14" y="374"/>
                </a:lnTo>
                <a:lnTo>
                  <a:pt x="15" y="378"/>
                </a:lnTo>
                <a:lnTo>
                  <a:pt x="15" y="378"/>
                </a:lnTo>
                <a:lnTo>
                  <a:pt x="14" y="379"/>
                </a:lnTo>
                <a:lnTo>
                  <a:pt x="13" y="381"/>
                </a:lnTo>
                <a:lnTo>
                  <a:pt x="9" y="383"/>
                </a:lnTo>
                <a:lnTo>
                  <a:pt x="8" y="386"/>
                </a:lnTo>
                <a:lnTo>
                  <a:pt x="8" y="388"/>
                </a:lnTo>
                <a:lnTo>
                  <a:pt x="10" y="394"/>
                </a:lnTo>
                <a:lnTo>
                  <a:pt x="15" y="400"/>
                </a:lnTo>
                <a:lnTo>
                  <a:pt x="15" y="400"/>
                </a:lnTo>
                <a:lnTo>
                  <a:pt x="25" y="413"/>
                </a:lnTo>
                <a:lnTo>
                  <a:pt x="40" y="432"/>
                </a:lnTo>
                <a:lnTo>
                  <a:pt x="61" y="456"/>
                </a:lnTo>
                <a:lnTo>
                  <a:pt x="86" y="481"/>
                </a:lnTo>
                <a:lnTo>
                  <a:pt x="115" y="507"/>
                </a:lnTo>
                <a:lnTo>
                  <a:pt x="146" y="532"/>
                </a:lnTo>
                <a:lnTo>
                  <a:pt x="160" y="543"/>
                </a:lnTo>
                <a:lnTo>
                  <a:pt x="176" y="553"/>
                </a:lnTo>
                <a:lnTo>
                  <a:pt x="190" y="561"/>
                </a:lnTo>
                <a:lnTo>
                  <a:pt x="206" y="569"/>
                </a:lnTo>
                <a:lnTo>
                  <a:pt x="206" y="569"/>
                </a:lnTo>
                <a:lnTo>
                  <a:pt x="261" y="589"/>
                </a:lnTo>
                <a:lnTo>
                  <a:pt x="306" y="605"/>
                </a:lnTo>
                <a:lnTo>
                  <a:pt x="338" y="615"/>
                </a:lnTo>
                <a:lnTo>
                  <a:pt x="347" y="619"/>
                </a:lnTo>
                <a:lnTo>
                  <a:pt x="349" y="620"/>
                </a:lnTo>
                <a:lnTo>
                  <a:pt x="349" y="620"/>
                </a:lnTo>
                <a:lnTo>
                  <a:pt x="352" y="626"/>
                </a:lnTo>
                <a:lnTo>
                  <a:pt x="363" y="637"/>
                </a:lnTo>
                <a:lnTo>
                  <a:pt x="377" y="653"/>
                </a:lnTo>
                <a:lnTo>
                  <a:pt x="397" y="670"/>
                </a:lnTo>
                <a:lnTo>
                  <a:pt x="418" y="688"/>
                </a:lnTo>
                <a:lnTo>
                  <a:pt x="430" y="695"/>
                </a:lnTo>
                <a:lnTo>
                  <a:pt x="443" y="702"/>
                </a:lnTo>
                <a:lnTo>
                  <a:pt x="455" y="707"/>
                </a:lnTo>
                <a:lnTo>
                  <a:pt x="467" y="711"/>
                </a:lnTo>
                <a:lnTo>
                  <a:pt x="478" y="713"/>
                </a:lnTo>
                <a:lnTo>
                  <a:pt x="490" y="713"/>
                </a:lnTo>
                <a:lnTo>
                  <a:pt x="490" y="713"/>
                </a:lnTo>
                <a:lnTo>
                  <a:pt x="501" y="710"/>
                </a:lnTo>
                <a:lnTo>
                  <a:pt x="510" y="709"/>
                </a:lnTo>
                <a:lnTo>
                  <a:pt x="517" y="706"/>
                </a:lnTo>
                <a:lnTo>
                  <a:pt x="523" y="702"/>
                </a:lnTo>
                <a:lnTo>
                  <a:pt x="527" y="699"/>
                </a:lnTo>
                <a:lnTo>
                  <a:pt x="531" y="695"/>
                </a:lnTo>
                <a:lnTo>
                  <a:pt x="534" y="692"/>
                </a:lnTo>
                <a:lnTo>
                  <a:pt x="535" y="688"/>
                </a:lnTo>
                <a:lnTo>
                  <a:pt x="535" y="680"/>
                </a:lnTo>
                <a:lnTo>
                  <a:pt x="534" y="672"/>
                </a:lnTo>
                <a:lnTo>
                  <a:pt x="531" y="665"/>
                </a:lnTo>
                <a:lnTo>
                  <a:pt x="528" y="660"/>
                </a:lnTo>
                <a:lnTo>
                  <a:pt x="528" y="660"/>
                </a:lnTo>
                <a:lnTo>
                  <a:pt x="497" y="620"/>
                </a:lnTo>
                <a:lnTo>
                  <a:pt x="497" y="620"/>
                </a:lnTo>
                <a:lnTo>
                  <a:pt x="560" y="615"/>
                </a:lnTo>
                <a:lnTo>
                  <a:pt x="618" y="608"/>
                </a:lnTo>
                <a:lnTo>
                  <a:pt x="674" y="602"/>
                </a:lnTo>
                <a:lnTo>
                  <a:pt x="674" y="602"/>
                </a:lnTo>
                <a:lnTo>
                  <a:pt x="734" y="593"/>
                </a:lnTo>
                <a:lnTo>
                  <a:pt x="741" y="591"/>
                </a:lnTo>
                <a:lnTo>
                  <a:pt x="741" y="591"/>
                </a:lnTo>
                <a:lnTo>
                  <a:pt x="740" y="598"/>
                </a:lnTo>
                <a:lnTo>
                  <a:pt x="736" y="612"/>
                </a:lnTo>
                <a:lnTo>
                  <a:pt x="736" y="620"/>
                </a:lnTo>
                <a:lnTo>
                  <a:pt x="736" y="627"/>
                </a:lnTo>
                <a:lnTo>
                  <a:pt x="737" y="631"/>
                </a:lnTo>
                <a:lnTo>
                  <a:pt x="740" y="632"/>
                </a:lnTo>
                <a:lnTo>
                  <a:pt x="741" y="632"/>
                </a:lnTo>
                <a:lnTo>
                  <a:pt x="741" y="632"/>
                </a:lnTo>
                <a:lnTo>
                  <a:pt x="749" y="628"/>
                </a:lnTo>
                <a:lnTo>
                  <a:pt x="761" y="620"/>
                </a:lnTo>
                <a:lnTo>
                  <a:pt x="789" y="595"/>
                </a:lnTo>
                <a:lnTo>
                  <a:pt x="824" y="561"/>
                </a:lnTo>
                <a:lnTo>
                  <a:pt x="824" y="561"/>
                </a:lnTo>
                <a:lnTo>
                  <a:pt x="843" y="556"/>
                </a:lnTo>
                <a:lnTo>
                  <a:pt x="856" y="553"/>
                </a:lnTo>
                <a:lnTo>
                  <a:pt x="860" y="553"/>
                </a:lnTo>
                <a:lnTo>
                  <a:pt x="861" y="553"/>
                </a:lnTo>
                <a:lnTo>
                  <a:pt x="862" y="554"/>
                </a:lnTo>
                <a:lnTo>
                  <a:pt x="862" y="554"/>
                </a:lnTo>
                <a:lnTo>
                  <a:pt x="865" y="560"/>
                </a:lnTo>
                <a:lnTo>
                  <a:pt x="872" y="569"/>
                </a:lnTo>
                <a:lnTo>
                  <a:pt x="881" y="580"/>
                </a:lnTo>
                <a:lnTo>
                  <a:pt x="891" y="591"/>
                </a:lnTo>
                <a:lnTo>
                  <a:pt x="903" y="603"/>
                </a:lnTo>
                <a:lnTo>
                  <a:pt x="914" y="611"/>
                </a:lnTo>
                <a:lnTo>
                  <a:pt x="918" y="614"/>
                </a:lnTo>
                <a:lnTo>
                  <a:pt x="922" y="614"/>
                </a:lnTo>
                <a:lnTo>
                  <a:pt x="924" y="614"/>
                </a:lnTo>
                <a:lnTo>
                  <a:pt x="926" y="611"/>
                </a:lnTo>
                <a:lnTo>
                  <a:pt x="926" y="611"/>
                </a:lnTo>
                <a:lnTo>
                  <a:pt x="927" y="602"/>
                </a:lnTo>
                <a:lnTo>
                  <a:pt x="924" y="589"/>
                </a:lnTo>
                <a:lnTo>
                  <a:pt x="922" y="576"/>
                </a:lnTo>
                <a:lnTo>
                  <a:pt x="918" y="560"/>
                </a:lnTo>
                <a:lnTo>
                  <a:pt x="910" y="535"/>
                </a:lnTo>
                <a:lnTo>
                  <a:pt x="907" y="524"/>
                </a:lnTo>
                <a:lnTo>
                  <a:pt x="907" y="524"/>
                </a:lnTo>
                <a:lnTo>
                  <a:pt x="941" y="514"/>
                </a:lnTo>
                <a:lnTo>
                  <a:pt x="966" y="507"/>
                </a:lnTo>
                <a:lnTo>
                  <a:pt x="974" y="504"/>
                </a:lnTo>
                <a:lnTo>
                  <a:pt x="977" y="504"/>
                </a:lnTo>
                <a:lnTo>
                  <a:pt x="977" y="504"/>
                </a:lnTo>
                <a:lnTo>
                  <a:pt x="989" y="514"/>
                </a:lnTo>
                <a:lnTo>
                  <a:pt x="1002" y="523"/>
                </a:lnTo>
                <a:lnTo>
                  <a:pt x="1016" y="531"/>
                </a:lnTo>
                <a:lnTo>
                  <a:pt x="1032" y="539"/>
                </a:lnTo>
                <a:lnTo>
                  <a:pt x="1048" y="544"/>
                </a:lnTo>
                <a:lnTo>
                  <a:pt x="1056" y="545"/>
                </a:lnTo>
                <a:lnTo>
                  <a:pt x="1062" y="544"/>
                </a:lnTo>
                <a:lnTo>
                  <a:pt x="1069" y="543"/>
                </a:lnTo>
                <a:lnTo>
                  <a:pt x="1074" y="540"/>
                </a:lnTo>
                <a:lnTo>
                  <a:pt x="1074" y="540"/>
                </a:lnTo>
                <a:lnTo>
                  <a:pt x="1078" y="536"/>
                </a:lnTo>
                <a:lnTo>
                  <a:pt x="1082" y="531"/>
                </a:lnTo>
                <a:lnTo>
                  <a:pt x="1083" y="527"/>
                </a:lnTo>
                <a:lnTo>
                  <a:pt x="1086" y="520"/>
                </a:lnTo>
                <a:lnTo>
                  <a:pt x="1087" y="510"/>
                </a:lnTo>
                <a:lnTo>
                  <a:pt x="1087" y="498"/>
                </a:lnTo>
                <a:lnTo>
                  <a:pt x="1083" y="475"/>
                </a:lnTo>
                <a:lnTo>
                  <a:pt x="1083" y="467"/>
                </a:lnTo>
                <a:lnTo>
                  <a:pt x="1083" y="462"/>
                </a:lnTo>
                <a:lnTo>
                  <a:pt x="1083" y="462"/>
                </a:lnTo>
                <a:lnTo>
                  <a:pt x="1087" y="452"/>
                </a:lnTo>
                <a:lnTo>
                  <a:pt x="1091" y="445"/>
                </a:lnTo>
                <a:lnTo>
                  <a:pt x="1097" y="437"/>
                </a:lnTo>
                <a:lnTo>
                  <a:pt x="1102" y="431"/>
                </a:lnTo>
                <a:lnTo>
                  <a:pt x="1108" y="425"/>
                </a:lnTo>
                <a:lnTo>
                  <a:pt x="1115" y="421"/>
                </a:lnTo>
                <a:lnTo>
                  <a:pt x="1123" y="420"/>
                </a:lnTo>
                <a:lnTo>
                  <a:pt x="1123" y="420"/>
                </a:lnTo>
                <a:lnTo>
                  <a:pt x="1132" y="420"/>
                </a:lnTo>
                <a:lnTo>
                  <a:pt x="1143" y="421"/>
                </a:lnTo>
                <a:lnTo>
                  <a:pt x="1154" y="424"/>
                </a:lnTo>
                <a:lnTo>
                  <a:pt x="1166" y="428"/>
                </a:lnTo>
                <a:lnTo>
                  <a:pt x="1190" y="437"/>
                </a:lnTo>
                <a:lnTo>
                  <a:pt x="1212" y="448"/>
                </a:lnTo>
                <a:lnTo>
                  <a:pt x="1295" y="493"/>
                </a:lnTo>
                <a:lnTo>
                  <a:pt x="1295" y="493"/>
                </a:lnTo>
                <a:lnTo>
                  <a:pt x="1287" y="477"/>
                </a:lnTo>
                <a:lnTo>
                  <a:pt x="1272" y="436"/>
                </a:lnTo>
                <a:lnTo>
                  <a:pt x="1262" y="411"/>
                </a:lnTo>
                <a:lnTo>
                  <a:pt x="1254" y="384"/>
                </a:lnTo>
                <a:lnTo>
                  <a:pt x="1248" y="358"/>
                </a:lnTo>
                <a:lnTo>
                  <a:pt x="1243" y="334"/>
                </a:lnTo>
                <a:lnTo>
                  <a:pt x="1243" y="334"/>
                </a:lnTo>
                <a:lnTo>
                  <a:pt x="1237" y="288"/>
                </a:lnTo>
                <a:lnTo>
                  <a:pt x="1233" y="242"/>
                </a:lnTo>
                <a:lnTo>
                  <a:pt x="1233" y="218"/>
                </a:lnTo>
                <a:lnTo>
                  <a:pt x="1233" y="197"/>
                </a:lnTo>
                <a:lnTo>
                  <a:pt x="1236" y="176"/>
                </a:lnTo>
                <a:lnTo>
                  <a:pt x="1241" y="158"/>
                </a:lnTo>
                <a:lnTo>
                  <a:pt x="1241" y="158"/>
                </a:lnTo>
                <a:lnTo>
                  <a:pt x="1247" y="139"/>
                </a:lnTo>
                <a:lnTo>
                  <a:pt x="1252" y="121"/>
                </a:lnTo>
                <a:lnTo>
                  <a:pt x="1254" y="102"/>
                </a:lnTo>
                <a:lnTo>
                  <a:pt x="1257" y="87"/>
                </a:lnTo>
                <a:lnTo>
                  <a:pt x="1258" y="72"/>
                </a:lnTo>
                <a:lnTo>
                  <a:pt x="1258" y="62"/>
                </a:lnTo>
                <a:lnTo>
                  <a:pt x="1256" y="55"/>
                </a:lnTo>
                <a:lnTo>
                  <a:pt x="1254" y="54"/>
                </a:lnTo>
                <a:lnTo>
                  <a:pt x="1253" y="54"/>
                </a:lnTo>
                <a:lnTo>
                  <a:pt x="1253" y="54"/>
                </a:lnTo>
                <a:lnTo>
                  <a:pt x="1248" y="58"/>
                </a:lnTo>
                <a:lnTo>
                  <a:pt x="1244" y="64"/>
                </a:lnTo>
                <a:lnTo>
                  <a:pt x="1232" y="87"/>
                </a:lnTo>
                <a:lnTo>
                  <a:pt x="1208" y="141"/>
                </a:lnTo>
                <a:lnTo>
                  <a:pt x="1208" y="141"/>
                </a:lnTo>
                <a:lnTo>
                  <a:pt x="1202" y="155"/>
                </a:lnTo>
                <a:lnTo>
                  <a:pt x="1197" y="170"/>
                </a:lnTo>
                <a:lnTo>
                  <a:pt x="1187" y="197"/>
                </a:lnTo>
                <a:lnTo>
                  <a:pt x="1183" y="209"/>
                </a:lnTo>
                <a:lnTo>
                  <a:pt x="1178" y="220"/>
                </a:lnTo>
                <a:lnTo>
                  <a:pt x="1172" y="228"/>
                </a:lnTo>
                <a:lnTo>
                  <a:pt x="1165" y="233"/>
                </a:lnTo>
                <a:lnTo>
                  <a:pt x="1165" y="233"/>
                </a:lnTo>
                <a:lnTo>
                  <a:pt x="1161" y="234"/>
                </a:lnTo>
                <a:lnTo>
                  <a:pt x="1157" y="236"/>
                </a:lnTo>
                <a:lnTo>
                  <a:pt x="1145" y="236"/>
                </a:lnTo>
                <a:lnTo>
                  <a:pt x="1132" y="234"/>
                </a:lnTo>
                <a:lnTo>
                  <a:pt x="1119" y="232"/>
                </a:lnTo>
                <a:lnTo>
                  <a:pt x="1095" y="225"/>
                </a:lnTo>
                <a:lnTo>
                  <a:pt x="1086" y="221"/>
                </a:lnTo>
                <a:lnTo>
                  <a:pt x="1086" y="221"/>
                </a:lnTo>
                <a:lnTo>
                  <a:pt x="1090" y="216"/>
                </a:lnTo>
                <a:lnTo>
                  <a:pt x="1093" y="209"/>
                </a:lnTo>
                <a:lnTo>
                  <a:pt x="1095" y="203"/>
                </a:lnTo>
                <a:lnTo>
                  <a:pt x="1098" y="196"/>
                </a:lnTo>
                <a:lnTo>
                  <a:pt x="1097" y="189"/>
                </a:lnTo>
                <a:lnTo>
                  <a:pt x="1095" y="187"/>
                </a:lnTo>
                <a:lnTo>
                  <a:pt x="1094" y="184"/>
                </a:lnTo>
                <a:lnTo>
                  <a:pt x="1090" y="183"/>
                </a:lnTo>
                <a:lnTo>
                  <a:pt x="1086" y="182"/>
                </a:lnTo>
                <a:lnTo>
                  <a:pt x="1086" y="182"/>
                </a:lnTo>
                <a:lnTo>
                  <a:pt x="1074" y="182"/>
                </a:lnTo>
                <a:lnTo>
                  <a:pt x="1062" y="184"/>
                </a:lnTo>
                <a:lnTo>
                  <a:pt x="1051" y="187"/>
                </a:lnTo>
                <a:lnTo>
                  <a:pt x="1040" y="192"/>
                </a:lnTo>
                <a:lnTo>
                  <a:pt x="1022" y="201"/>
                </a:lnTo>
                <a:lnTo>
                  <a:pt x="1015" y="205"/>
                </a:lnTo>
                <a:lnTo>
                  <a:pt x="887" y="188"/>
                </a:lnTo>
                <a:lnTo>
                  <a:pt x="887" y="188"/>
                </a:lnTo>
                <a:lnTo>
                  <a:pt x="887" y="175"/>
                </a:lnTo>
                <a:lnTo>
                  <a:pt x="887" y="162"/>
                </a:lnTo>
                <a:lnTo>
                  <a:pt x="887" y="146"/>
                </a:lnTo>
                <a:lnTo>
                  <a:pt x="887" y="146"/>
                </a:lnTo>
                <a:lnTo>
                  <a:pt x="887" y="135"/>
                </a:lnTo>
                <a:lnTo>
                  <a:pt x="883" y="122"/>
                </a:lnTo>
                <a:lnTo>
                  <a:pt x="872" y="92"/>
                </a:lnTo>
                <a:lnTo>
                  <a:pt x="860" y="60"/>
                </a:lnTo>
                <a:lnTo>
                  <a:pt x="856" y="47"/>
                </a:lnTo>
                <a:lnTo>
                  <a:pt x="855" y="38"/>
                </a:lnTo>
                <a:lnTo>
                  <a:pt x="855" y="38"/>
                </a:lnTo>
                <a:lnTo>
                  <a:pt x="856" y="22"/>
                </a:lnTo>
                <a:lnTo>
                  <a:pt x="859" y="12"/>
                </a:lnTo>
                <a:lnTo>
                  <a:pt x="859" y="6"/>
                </a:lnTo>
                <a:lnTo>
                  <a:pt x="859" y="2"/>
                </a:lnTo>
                <a:lnTo>
                  <a:pt x="856" y="1"/>
                </a:lnTo>
                <a:lnTo>
                  <a:pt x="853" y="0"/>
                </a:lnTo>
                <a:lnTo>
                  <a:pt x="853" y="0"/>
                </a:lnTo>
                <a:lnTo>
                  <a:pt x="851" y="0"/>
                </a:lnTo>
                <a:lnTo>
                  <a:pt x="847" y="2"/>
                </a:lnTo>
                <a:lnTo>
                  <a:pt x="839" y="9"/>
                </a:lnTo>
                <a:lnTo>
                  <a:pt x="830" y="18"/>
                </a:lnTo>
                <a:lnTo>
                  <a:pt x="819" y="31"/>
                </a:lnTo>
                <a:lnTo>
                  <a:pt x="798" y="59"/>
                </a:lnTo>
                <a:lnTo>
                  <a:pt x="778" y="87"/>
                </a:lnTo>
                <a:lnTo>
                  <a:pt x="778" y="87"/>
                </a:lnTo>
                <a:lnTo>
                  <a:pt x="764" y="112"/>
                </a:lnTo>
                <a:lnTo>
                  <a:pt x="752" y="134"/>
                </a:lnTo>
                <a:lnTo>
                  <a:pt x="741" y="158"/>
                </a:lnTo>
                <a:lnTo>
                  <a:pt x="741" y="1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2A0B9725-529E-4DA8-B03B-2E889DEC6A59}"/>
              </a:ext>
            </a:extLst>
          </p:cNvPr>
          <p:cNvSpPr>
            <a:spLocks/>
          </p:cNvSpPr>
          <p:nvPr/>
        </p:nvSpPr>
        <p:spPr bwMode="auto">
          <a:xfrm>
            <a:off x="3712367" y="4283132"/>
            <a:ext cx="2481263" cy="1524000"/>
          </a:xfrm>
          <a:custGeom>
            <a:avLst/>
            <a:gdLst>
              <a:gd name="T0" fmla="*/ 341 w 1563"/>
              <a:gd name="T1" fmla="*/ 338 h 960"/>
              <a:gd name="T2" fmla="*/ 25 w 1563"/>
              <a:gd name="T3" fmla="*/ 433 h 960"/>
              <a:gd name="T4" fmla="*/ 1 w 1563"/>
              <a:gd name="T5" fmla="*/ 472 h 960"/>
              <a:gd name="T6" fmla="*/ 163 w 1563"/>
              <a:gd name="T7" fmla="*/ 572 h 960"/>
              <a:gd name="T8" fmla="*/ 184 w 1563"/>
              <a:gd name="T9" fmla="*/ 599 h 960"/>
              <a:gd name="T10" fmla="*/ 16 w 1563"/>
              <a:gd name="T11" fmla="*/ 537 h 960"/>
              <a:gd name="T12" fmla="*/ 12 w 1563"/>
              <a:gd name="T13" fmla="*/ 549 h 960"/>
              <a:gd name="T14" fmla="*/ 87 w 1563"/>
              <a:gd name="T15" fmla="*/ 599 h 960"/>
              <a:gd name="T16" fmla="*/ 212 w 1563"/>
              <a:gd name="T17" fmla="*/ 728 h 960"/>
              <a:gd name="T18" fmla="*/ 334 w 1563"/>
              <a:gd name="T19" fmla="*/ 799 h 960"/>
              <a:gd name="T20" fmla="*/ 477 w 1563"/>
              <a:gd name="T21" fmla="*/ 828 h 960"/>
              <a:gd name="T22" fmla="*/ 392 w 1563"/>
              <a:gd name="T23" fmla="*/ 900 h 960"/>
              <a:gd name="T24" fmla="*/ 420 w 1563"/>
              <a:gd name="T25" fmla="*/ 914 h 960"/>
              <a:gd name="T26" fmla="*/ 493 w 1563"/>
              <a:gd name="T27" fmla="*/ 895 h 960"/>
              <a:gd name="T28" fmla="*/ 556 w 1563"/>
              <a:gd name="T29" fmla="*/ 844 h 960"/>
              <a:gd name="T30" fmla="*/ 655 w 1563"/>
              <a:gd name="T31" fmla="*/ 894 h 960"/>
              <a:gd name="T32" fmla="*/ 756 w 1563"/>
              <a:gd name="T33" fmla="*/ 949 h 960"/>
              <a:gd name="T34" fmla="*/ 867 w 1563"/>
              <a:gd name="T35" fmla="*/ 957 h 960"/>
              <a:gd name="T36" fmla="*/ 950 w 1563"/>
              <a:gd name="T37" fmla="*/ 929 h 960"/>
              <a:gd name="T38" fmla="*/ 879 w 1563"/>
              <a:gd name="T39" fmla="*/ 875 h 960"/>
              <a:gd name="T40" fmla="*/ 719 w 1563"/>
              <a:gd name="T41" fmla="*/ 815 h 960"/>
              <a:gd name="T42" fmla="*/ 956 w 1563"/>
              <a:gd name="T43" fmla="*/ 803 h 960"/>
              <a:gd name="T44" fmla="*/ 1033 w 1563"/>
              <a:gd name="T45" fmla="*/ 819 h 960"/>
              <a:gd name="T46" fmla="*/ 1214 w 1563"/>
              <a:gd name="T47" fmla="*/ 898 h 960"/>
              <a:gd name="T48" fmla="*/ 1259 w 1563"/>
              <a:gd name="T49" fmla="*/ 889 h 960"/>
              <a:gd name="T50" fmla="*/ 1260 w 1563"/>
              <a:gd name="T51" fmla="*/ 854 h 960"/>
              <a:gd name="T52" fmla="*/ 1234 w 1563"/>
              <a:gd name="T53" fmla="*/ 787 h 960"/>
              <a:gd name="T54" fmla="*/ 1188 w 1563"/>
              <a:gd name="T55" fmla="*/ 734 h 960"/>
              <a:gd name="T56" fmla="*/ 1282 w 1563"/>
              <a:gd name="T57" fmla="*/ 680 h 960"/>
              <a:gd name="T58" fmla="*/ 1388 w 1563"/>
              <a:gd name="T59" fmla="*/ 708 h 960"/>
              <a:gd name="T60" fmla="*/ 1434 w 1563"/>
              <a:gd name="T61" fmla="*/ 724 h 960"/>
              <a:gd name="T62" fmla="*/ 1447 w 1563"/>
              <a:gd name="T63" fmla="*/ 672 h 960"/>
              <a:gd name="T64" fmla="*/ 1396 w 1563"/>
              <a:gd name="T65" fmla="*/ 585 h 960"/>
              <a:gd name="T66" fmla="*/ 1405 w 1563"/>
              <a:gd name="T67" fmla="*/ 541 h 960"/>
              <a:gd name="T68" fmla="*/ 1482 w 1563"/>
              <a:gd name="T69" fmla="*/ 605 h 960"/>
              <a:gd name="T70" fmla="*/ 1535 w 1563"/>
              <a:gd name="T71" fmla="*/ 621 h 960"/>
              <a:gd name="T72" fmla="*/ 1540 w 1563"/>
              <a:gd name="T73" fmla="*/ 580 h 960"/>
              <a:gd name="T74" fmla="*/ 1547 w 1563"/>
              <a:gd name="T75" fmla="*/ 514 h 960"/>
              <a:gd name="T76" fmla="*/ 1560 w 1563"/>
              <a:gd name="T77" fmla="*/ 454 h 960"/>
              <a:gd name="T78" fmla="*/ 1511 w 1563"/>
              <a:gd name="T79" fmla="*/ 404 h 960"/>
              <a:gd name="T80" fmla="*/ 1464 w 1563"/>
              <a:gd name="T81" fmla="*/ 223 h 960"/>
              <a:gd name="T82" fmla="*/ 1468 w 1563"/>
              <a:gd name="T83" fmla="*/ 158 h 960"/>
              <a:gd name="T84" fmla="*/ 1428 w 1563"/>
              <a:gd name="T85" fmla="*/ 91 h 960"/>
              <a:gd name="T86" fmla="*/ 1390 w 1563"/>
              <a:gd name="T87" fmla="*/ 74 h 960"/>
              <a:gd name="T88" fmla="*/ 1381 w 1563"/>
              <a:gd name="T89" fmla="*/ 103 h 960"/>
              <a:gd name="T90" fmla="*/ 1344 w 1563"/>
              <a:gd name="T91" fmla="*/ 265 h 960"/>
              <a:gd name="T92" fmla="*/ 1331 w 1563"/>
              <a:gd name="T93" fmla="*/ 284 h 960"/>
              <a:gd name="T94" fmla="*/ 1298 w 1563"/>
              <a:gd name="T95" fmla="*/ 223 h 960"/>
              <a:gd name="T96" fmla="*/ 1272 w 1563"/>
              <a:gd name="T97" fmla="*/ 244 h 960"/>
              <a:gd name="T98" fmla="*/ 1253 w 1563"/>
              <a:gd name="T99" fmla="*/ 314 h 960"/>
              <a:gd name="T100" fmla="*/ 1093 w 1563"/>
              <a:gd name="T101" fmla="*/ 265 h 960"/>
              <a:gd name="T102" fmla="*/ 1118 w 1563"/>
              <a:gd name="T103" fmla="*/ 165 h 960"/>
              <a:gd name="T104" fmla="*/ 1090 w 1563"/>
              <a:gd name="T105" fmla="*/ 64 h 960"/>
              <a:gd name="T106" fmla="*/ 1048 w 1563"/>
              <a:gd name="T107" fmla="*/ 12 h 960"/>
              <a:gd name="T108" fmla="*/ 1005 w 1563"/>
              <a:gd name="T109" fmla="*/ 3 h 960"/>
              <a:gd name="T110" fmla="*/ 908 w 1563"/>
              <a:gd name="T111" fmla="*/ 77 h 960"/>
              <a:gd name="T112" fmla="*/ 842 w 1563"/>
              <a:gd name="T113" fmla="*/ 169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63" h="960">
                <a:moveTo>
                  <a:pt x="804" y="234"/>
                </a:moveTo>
                <a:lnTo>
                  <a:pt x="804" y="234"/>
                </a:lnTo>
                <a:lnTo>
                  <a:pt x="617" y="273"/>
                </a:lnTo>
                <a:lnTo>
                  <a:pt x="463" y="307"/>
                </a:lnTo>
                <a:lnTo>
                  <a:pt x="395" y="323"/>
                </a:lnTo>
                <a:lnTo>
                  <a:pt x="341" y="338"/>
                </a:lnTo>
                <a:lnTo>
                  <a:pt x="341" y="338"/>
                </a:lnTo>
                <a:lnTo>
                  <a:pt x="245" y="361"/>
                </a:lnTo>
                <a:lnTo>
                  <a:pt x="149" y="388"/>
                </a:lnTo>
                <a:lnTo>
                  <a:pt x="107" y="401"/>
                </a:lnTo>
                <a:lnTo>
                  <a:pt x="70" y="413"/>
                </a:lnTo>
                <a:lnTo>
                  <a:pt x="42" y="423"/>
                </a:lnTo>
                <a:lnTo>
                  <a:pt x="32" y="429"/>
                </a:lnTo>
                <a:lnTo>
                  <a:pt x="25" y="433"/>
                </a:lnTo>
                <a:lnTo>
                  <a:pt x="25" y="433"/>
                </a:lnTo>
                <a:lnTo>
                  <a:pt x="15" y="442"/>
                </a:lnTo>
                <a:lnTo>
                  <a:pt x="8" y="448"/>
                </a:lnTo>
                <a:lnTo>
                  <a:pt x="3" y="456"/>
                </a:lnTo>
                <a:lnTo>
                  <a:pt x="0" y="462"/>
                </a:lnTo>
                <a:lnTo>
                  <a:pt x="0" y="468"/>
                </a:lnTo>
                <a:lnTo>
                  <a:pt x="1" y="472"/>
                </a:lnTo>
                <a:lnTo>
                  <a:pt x="5" y="476"/>
                </a:lnTo>
                <a:lnTo>
                  <a:pt x="9" y="480"/>
                </a:lnTo>
                <a:lnTo>
                  <a:pt x="9" y="480"/>
                </a:lnTo>
                <a:lnTo>
                  <a:pt x="43" y="498"/>
                </a:lnTo>
                <a:lnTo>
                  <a:pt x="104" y="534"/>
                </a:lnTo>
                <a:lnTo>
                  <a:pt x="136" y="554"/>
                </a:lnTo>
                <a:lnTo>
                  <a:pt x="163" y="572"/>
                </a:lnTo>
                <a:lnTo>
                  <a:pt x="182" y="587"/>
                </a:lnTo>
                <a:lnTo>
                  <a:pt x="188" y="591"/>
                </a:lnTo>
                <a:lnTo>
                  <a:pt x="191" y="595"/>
                </a:lnTo>
                <a:lnTo>
                  <a:pt x="191" y="595"/>
                </a:lnTo>
                <a:lnTo>
                  <a:pt x="191" y="597"/>
                </a:lnTo>
                <a:lnTo>
                  <a:pt x="189" y="597"/>
                </a:lnTo>
                <a:lnTo>
                  <a:pt x="184" y="599"/>
                </a:lnTo>
                <a:lnTo>
                  <a:pt x="176" y="597"/>
                </a:lnTo>
                <a:lnTo>
                  <a:pt x="166" y="593"/>
                </a:lnTo>
                <a:lnTo>
                  <a:pt x="137" y="584"/>
                </a:lnTo>
                <a:lnTo>
                  <a:pt x="104" y="571"/>
                </a:lnTo>
                <a:lnTo>
                  <a:pt x="42" y="546"/>
                </a:lnTo>
                <a:lnTo>
                  <a:pt x="22" y="538"/>
                </a:lnTo>
                <a:lnTo>
                  <a:pt x="16" y="537"/>
                </a:lnTo>
                <a:lnTo>
                  <a:pt x="15" y="537"/>
                </a:lnTo>
                <a:lnTo>
                  <a:pt x="15" y="537"/>
                </a:lnTo>
                <a:lnTo>
                  <a:pt x="13" y="539"/>
                </a:lnTo>
                <a:lnTo>
                  <a:pt x="12" y="541"/>
                </a:lnTo>
                <a:lnTo>
                  <a:pt x="11" y="543"/>
                </a:lnTo>
                <a:lnTo>
                  <a:pt x="11" y="546"/>
                </a:lnTo>
                <a:lnTo>
                  <a:pt x="12" y="549"/>
                </a:lnTo>
                <a:lnTo>
                  <a:pt x="16" y="552"/>
                </a:lnTo>
                <a:lnTo>
                  <a:pt x="24" y="558"/>
                </a:lnTo>
                <a:lnTo>
                  <a:pt x="36" y="564"/>
                </a:lnTo>
                <a:lnTo>
                  <a:pt x="36" y="564"/>
                </a:lnTo>
                <a:lnTo>
                  <a:pt x="51" y="572"/>
                </a:lnTo>
                <a:lnTo>
                  <a:pt x="68" y="584"/>
                </a:lnTo>
                <a:lnTo>
                  <a:pt x="87" y="599"/>
                </a:lnTo>
                <a:lnTo>
                  <a:pt x="107" y="614"/>
                </a:lnTo>
                <a:lnTo>
                  <a:pt x="126" y="633"/>
                </a:lnTo>
                <a:lnTo>
                  <a:pt x="146" y="653"/>
                </a:lnTo>
                <a:lnTo>
                  <a:pt x="164" y="672"/>
                </a:lnTo>
                <a:lnTo>
                  <a:pt x="183" y="693"/>
                </a:lnTo>
                <a:lnTo>
                  <a:pt x="183" y="693"/>
                </a:lnTo>
                <a:lnTo>
                  <a:pt x="212" y="728"/>
                </a:lnTo>
                <a:lnTo>
                  <a:pt x="222" y="740"/>
                </a:lnTo>
                <a:lnTo>
                  <a:pt x="233" y="749"/>
                </a:lnTo>
                <a:lnTo>
                  <a:pt x="245" y="758"/>
                </a:lnTo>
                <a:lnTo>
                  <a:pt x="260" y="766"/>
                </a:lnTo>
                <a:lnTo>
                  <a:pt x="305" y="787"/>
                </a:lnTo>
                <a:lnTo>
                  <a:pt x="305" y="787"/>
                </a:lnTo>
                <a:lnTo>
                  <a:pt x="334" y="799"/>
                </a:lnTo>
                <a:lnTo>
                  <a:pt x="364" y="808"/>
                </a:lnTo>
                <a:lnTo>
                  <a:pt x="393" y="816"/>
                </a:lnTo>
                <a:lnTo>
                  <a:pt x="420" y="821"/>
                </a:lnTo>
                <a:lnTo>
                  <a:pt x="443" y="824"/>
                </a:lnTo>
                <a:lnTo>
                  <a:pt x="462" y="827"/>
                </a:lnTo>
                <a:lnTo>
                  <a:pt x="477" y="828"/>
                </a:lnTo>
                <a:lnTo>
                  <a:pt x="477" y="828"/>
                </a:lnTo>
                <a:lnTo>
                  <a:pt x="460" y="840"/>
                </a:lnTo>
                <a:lnTo>
                  <a:pt x="443" y="852"/>
                </a:lnTo>
                <a:lnTo>
                  <a:pt x="425" y="866"/>
                </a:lnTo>
                <a:lnTo>
                  <a:pt x="408" y="881"/>
                </a:lnTo>
                <a:lnTo>
                  <a:pt x="401" y="887"/>
                </a:lnTo>
                <a:lnTo>
                  <a:pt x="395" y="894"/>
                </a:lnTo>
                <a:lnTo>
                  <a:pt x="392" y="900"/>
                </a:lnTo>
                <a:lnTo>
                  <a:pt x="391" y="904"/>
                </a:lnTo>
                <a:lnTo>
                  <a:pt x="391" y="907"/>
                </a:lnTo>
                <a:lnTo>
                  <a:pt x="392" y="908"/>
                </a:lnTo>
                <a:lnTo>
                  <a:pt x="397" y="911"/>
                </a:lnTo>
                <a:lnTo>
                  <a:pt x="397" y="911"/>
                </a:lnTo>
                <a:lnTo>
                  <a:pt x="409" y="914"/>
                </a:lnTo>
                <a:lnTo>
                  <a:pt x="420" y="914"/>
                </a:lnTo>
                <a:lnTo>
                  <a:pt x="429" y="914"/>
                </a:lnTo>
                <a:lnTo>
                  <a:pt x="438" y="911"/>
                </a:lnTo>
                <a:lnTo>
                  <a:pt x="456" y="906"/>
                </a:lnTo>
                <a:lnTo>
                  <a:pt x="480" y="900"/>
                </a:lnTo>
                <a:lnTo>
                  <a:pt x="480" y="900"/>
                </a:lnTo>
                <a:lnTo>
                  <a:pt x="487" y="898"/>
                </a:lnTo>
                <a:lnTo>
                  <a:pt x="493" y="895"/>
                </a:lnTo>
                <a:lnTo>
                  <a:pt x="505" y="887"/>
                </a:lnTo>
                <a:lnTo>
                  <a:pt x="516" y="878"/>
                </a:lnTo>
                <a:lnTo>
                  <a:pt x="525" y="869"/>
                </a:lnTo>
                <a:lnTo>
                  <a:pt x="534" y="858"/>
                </a:lnTo>
                <a:lnTo>
                  <a:pt x="543" y="850"/>
                </a:lnTo>
                <a:lnTo>
                  <a:pt x="552" y="845"/>
                </a:lnTo>
                <a:lnTo>
                  <a:pt x="556" y="844"/>
                </a:lnTo>
                <a:lnTo>
                  <a:pt x="560" y="842"/>
                </a:lnTo>
                <a:lnTo>
                  <a:pt x="596" y="842"/>
                </a:lnTo>
                <a:lnTo>
                  <a:pt x="596" y="842"/>
                </a:lnTo>
                <a:lnTo>
                  <a:pt x="608" y="853"/>
                </a:lnTo>
                <a:lnTo>
                  <a:pt x="620" y="865"/>
                </a:lnTo>
                <a:lnTo>
                  <a:pt x="635" y="879"/>
                </a:lnTo>
                <a:lnTo>
                  <a:pt x="655" y="894"/>
                </a:lnTo>
                <a:lnTo>
                  <a:pt x="676" y="910"/>
                </a:lnTo>
                <a:lnTo>
                  <a:pt x="700" y="923"/>
                </a:lnTo>
                <a:lnTo>
                  <a:pt x="712" y="929"/>
                </a:lnTo>
                <a:lnTo>
                  <a:pt x="723" y="935"/>
                </a:lnTo>
                <a:lnTo>
                  <a:pt x="723" y="935"/>
                </a:lnTo>
                <a:lnTo>
                  <a:pt x="743" y="943"/>
                </a:lnTo>
                <a:lnTo>
                  <a:pt x="756" y="949"/>
                </a:lnTo>
                <a:lnTo>
                  <a:pt x="771" y="956"/>
                </a:lnTo>
                <a:lnTo>
                  <a:pt x="777" y="958"/>
                </a:lnTo>
                <a:lnTo>
                  <a:pt x="787" y="960"/>
                </a:lnTo>
                <a:lnTo>
                  <a:pt x="818" y="960"/>
                </a:lnTo>
                <a:lnTo>
                  <a:pt x="818" y="960"/>
                </a:lnTo>
                <a:lnTo>
                  <a:pt x="843" y="958"/>
                </a:lnTo>
                <a:lnTo>
                  <a:pt x="867" y="957"/>
                </a:lnTo>
                <a:lnTo>
                  <a:pt x="890" y="953"/>
                </a:lnTo>
                <a:lnTo>
                  <a:pt x="912" y="949"/>
                </a:lnTo>
                <a:lnTo>
                  <a:pt x="929" y="945"/>
                </a:lnTo>
                <a:lnTo>
                  <a:pt x="942" y="939"/>
                </a:lnTo>
                <a:lnTo>
                  <a:pt x="946" y="936"/>
                </a:lnTo>
                <a:lnTo>
                  <a:pt x="948" y="932"/>
                </a:lnTo>
                <a:lnTo>
                  <a:pt x="950" y="929"/>
                </a:lnTo>
                <a:lnTo>
                  <a:pt x="948" y="925"/>
                </a:lnTo>
                <a:lnTo>
                  <a:pt x="948" y="925"/>
                </a:lnTo>
                <a:lnTo>
                  <a:pt x="940" y="918"/>
                </a:lnTo>
                <a:lnTo>
                  <a:pt x="930" y="908"/>
                </a:lnTo>
                <a:lnTo>
                  <a:pt x="915" y="898"/>
                </a:lnTo>
                <a:lnTo>
                  <a:pt x="898" y="886"/>
                </a:lnTo>
                <a:lnTo>
                  <a:pt x="879" y="875"/>
                </a:lnTo>
                <a:lnTo>
                  <a:pt x="859" y="865"/>
                </a:lnTo>
                <a:lnTo>
                  <a:pt x="838" y="857"/>
                </a:lnTo>
                <a:lnTo>
                  <a:pt x="817" y="849"/>
                </a:lnTo>
                <a:lnTo>
                  <a:pt x="817" y="849"/>
                </a:lnTo>
                <a:lnTo>
                  <a:pt x="779" y="837"/>
                </a:lnTo>
                <a:lnTo>
                  <a:pt x="747" y="827"/>
                </a:lnTo>
                <a:lnTo>
                  <a:pt x="719" y="815"/>
                </a:lnTo>
                <a:lnTo>
                  <a:pt x="719" y="815"/>
                </a:lnTo>
                <a:lnTo>
                  <a:pt x="772" y="813"/>
                </a:lnTo>
                <a:lnTo>
                  <a:pt x="872" y="811"/>
                </a:lnTo>
                <a:lnTo>
                  <a:pt x="872" y="811"/>
                </a:lnTo>
                <a:lnTo>
                  <a:pt x="894" y="809"/>
                </a:lnTo>
                <a:lnTo>
                  <a:pt x="917" y="808"/>
                </a:lnTo>
                <a:lnTo>
                  <a:pt x="956" y="803"/>
                </a:lnTo>
                <a:lnTo>
                  <a:pt x="973" y="800"/>
                </a:lnTo>
                <a:lnTo>
                  <a:pt x="986" y="800"/>
                </a:lnTo>
                <a:lnTo>
                  <a:pt x="998" y="800"/>
                </a:lnTo>
                <a:lnTo>
                  <a:pt x="1002" y="802"/>
                </a:lnTo>
                <a:lnTo>
                  <a:pt x="1005" y="803"/>
                </a:lnTo>
                <a:lnTo>
                  <a:pt x="1005" y="803"/>
                </a:lnTo>
                <a:lnTo>
                  <a:pt x="1033" y="819"/>
                </a:lnTo>
                <a:lnTo>
                  <a:pt x="1085" y="846"/>
                </a:lnTo>
                <a:lnTo>
                  <a:pt x="1115" y="862"/>
                </a:lnTo>
                <a:lnTo>
                  <a:pt x="1146" y="875"/>
                </a:lnTo>
                <a:lnTo>
                  <a:pt x="1176" y="887"/>
                </a:lnTo>
                <a:lnTo>
                  <a:pt x="1202" y="896"/>
                </a:lnTo>
                <a:lnTo>
                  <a:pt x="1202" y="896"/>
                </a:lnTo>
                <a:lnTo>
                  <a:pt x="1214" y="898"/>
                </a:lnTo>
                <a:lnTo>
                  <a:pt x="1223" y="899"/>
                </a:lnTo>
                <a:lnTo>
                  <a:pt x="1232" y="899"/>
                </a:lnTo>
                <a:lnTo>
                  <a:pt x="1239" y="899"/>
                </a:lnTo>
                <a:lnTo>
                  <a:pt x="1246" y="898"/>
                </a:lnTo>
                <a:lnTo>
                  <a:pt x="1251" y="895"/>
                </a:lnTo>
                <a:lnTo>
                  <a:pt x="1255" y="892"/>
                </a:lnTo>
                <a:lnTo>
                  <a:pt x="1259" y="889"/>
                </a:lnTo>
                <a:lnTo>
                  <a:pt x="1261" y="885"/>
                </a:lnTo>
                <a:lnTo>
                  <a:pt x="1263" y="881"/>
                </a:lnTo>
                <a:lnTo>
                  <a:pt x="1264" y="873"/>
                </a:lnTo>
                <a:lnTo>
                  <a:pt x="1264" y="865"/>
                </a:lnTo>
                <a:lnTo>
                  <a:pt x="1261" y="858"/>
                </a:lnTo>
                <a:lnTo>
                  <a:pt x="1261" y="858"/>
                </a:lnTo>
                <a:lnTo>
                  <a:pt x="1260" y="854"/>
                </a:lnTo>
                <a:lnTo>
                  <a:pt x="1261" y="856"/>
                </a:lnTo>
                <a:lnTo>
                  <a:pt x="1263" y="854"/>
                </a:lnTo>
                <a:lnTo>
                  <a:pt x="1261" y="850"/>
                </a:lnTo>
                <a:lnTo>
                  <a:pt x="1253" y="824"/>
                </a:lnTo>
                <a:lnTo>
                  <a:pt x="1253" y="824"/>
                </a:lnTo>
                <a:lnTo>
                  <a:pt x="1244" y="804"/>
                </a:lnTo>
                <a:lnTo>
                  <a:pt x="1234" y="787"/>
                </a:lnTo>
                <a:lnTo>
                  <a:pt x="1222" y="771"/>
                </a:lnTo>
                <a:lnTo>
                  <a:pt x="1211" y="758"/>
                </a:lnTo>
                <a:lnTo>
                  <a:pt x="1201" y="749"/>
                </a:lnTo>
                <a:lnTo>
                  <a:pt x="1193" y="741"/>
                </a:lnTo>
                <a:lnTo>
                  <a:pt x="1185" y="734"/>
                </a:lnTo>
                <a:lnTo>
                  <a:pt x="1185" y="734"/>
                </a:lnTo>
                <a:lnTo>
                  <a:pt x="1188" y="734"/>
                </a:lnTo>
                <a:lnTo>
                  <a:pt x="1197" y="730"/>
                </a:lnTo>
                <a:lnTo>
                  <a:pt x="1214" y="724"/>
                </a:lnTo>
                <a:lnTo>
                  <a:pt x="1240" y="709"/>
                </a:lnTo>
                <a:lnTo>
                  <a:pt x="1240" y="709"/>
                </a:lnTo>
                <a:lnTo>
                  <a:pt x="1264" y="693"/>
                </a:lnTo>
                <a:lnTo>
                  <a:pt x="1277" y="686"/>
                </a:lnTo>
                <a:lnTo>
                  <a:pt x="1282" y="680"/>
                </a:lnTo>
                <a:lnTo>
                  <a:pt x="1286" y="679"/>
                </a:lnTo>
                <a:lnTo>
                  <a:pt x="1286" y="679"/>
                </a:lnTo>
                <a:lnTo>
                  <a:pt x="1302" y="682"/>
                </a:lnTo>
                <a:lnTo>
                  <a:pt x="1332" y="688"/>
                </a:lnTo>
                <a:lnTo>
                  <a:pt x="1351" y="693"/>
                </a:lnTo>
                <a:lnTo>
                  <a:pt x="1369" y="700"/>
                </a:lnTo>
                <a:lnTo>
                  <a:pt x="1388" y="708"/>
                </a:lnTo>
                <a:lnTo>
                  <a:pt x="1405" y="717"/>
                </a:lnTo>
                <a:lnTo>
                  <a:pt x="1405" y="717"/>
                </a:lnTo>
                <a:lnTo>
                  <a:pt x="1413" y="721"/>
                </a:lnTo>
                <a:lnTo>
                  <a:pt x="1418" y="724"/>
                </a:lnTo>
                <a:lnTo>
                  <a:pt x="1424" y="725"/>
                </a:lnTo>
                <a:lnTo>
                  <a:pt x="1430" y="725"/>
                </a:lnTo>
                <a:lnTo>
                  <a:pt x="1434" y="724"/>
                </a:lnTo>
                <a:lnTo>
                  <a:pt x="1438" y="722"/>
                </a:lnTo>
                <a:lnTo>
                  <a:pt x="1440" y="720"/>
                </a:lnTo>
                <a:lnTo>
                  <a:pt x="1443" y="716"/>
                </a:lnTo>
                <a:lnTo>
                  <a:pt x="1446" y="707"/>
                </a:lnTo>
                <a:lnTo>
                  <a:pt x="1448" y="696"/>
                </a:lnTo>
                <a:lnTo>
                  <a:pt x="1448" y="684"/>
                </a:lnTo>
                <a:lnTo>
                  <a:pt x="1447" y="672"/>
                </a:lnTo>
                <a:lnTo>
                  <a:pt x="1447" y="672"/>
                </a:lnTo>
                <a:lnTo>
                  <a:pt x="1446" y="666"/>
                </a:lnTo>
                <a:lnTo>
                  <a:pt x="1443" y="659"/>
                </a:lnTo>
                <a:lnTo>
                  <a:pt x="1436" y="645"/>
                </a:lnTo>
                <a:lnTo>
                  <a:pt x="1426" y="629"/>
                </a:lnTo>
                <a:lnTo>
                  <a:pt x="1415" y="613"/>
                </a:lnTo>
                <a:lnTo>
                  <a:pt x="1396" y="585"/>
                </a:lnTo>
                <a:lnTo>
                  <a:pt x="1386" y="575"/>
                </a:lnTo>
                <a:lnTo>
                  <a:pt x="1386" y="575"/>
                </a:lnTo>
                <a:lnTo>
                  <a:pt x="1388" y="568"/>
                </a:lnTo>
                <a:lnTo>
                  <a:pt x="1393" y="555"/>
                </a:lnTo>
                <a:lnTo>
                  <a:pt x="1397" y="549"/>
                </a:lnTo>
                <a:lnTo>
                  <a:pt x="1401" y="543"/>
                </a:lnTo>
                <a:lnTo>
                  <a:pt x="1405" y="541"/>
                </a:lnTo>
                <a:lnTo>
                  <a:pt x="1407" y="541"/>
                </a:lnTo>
                <a:lnTo>
                  <a:pt x="1410" y="541"/>
                </a:lnTo>
                <a:lnTo>
                  <a:pt x="1410" y="541"/>
                </a:lnTo>
                <a:lnTo>
                  <a:pt x="1418" y="547"/>
                </a:lnTo>
                <a:lnTo>
                  <a:pt x="1430" y="559"/>
                </a:lnTo>
                <a:lnTo>
                  <a:pt x="1464" y="589"/>
                </a:lnTo>
                <a:lnTo>
                  <a:pt x="1482" y="605"/>
                </a:lnTo>
                <a:lnTo>
                  <a:pt x="1501" y="617"/>
                </a:lnTo>
                <a:lnTo>
                  <a:pt x="1509" y="621"/>
                </a:lnTo>
                <a:lnTo>
                  <a:pt x="1517" y="624"/>
                </a:lnTo>
                <a:lnTo>
                  <a:pt x="1524" y="625"/>
                </a:lnTo>
                <a:lnTo>
                  <a:pt x="1530" y="624"/>
                </a:lnTo>
                <a:lnTo>
                  <a:pt x="1530" y="624"/>
                </a:lnTo>
                <a:lnTo>
                  <a:pt x="1535" y="621"/>
                </a:lnTo>
                <a:lnTo>
                  <a:pt x="1539" y="618"/>
                </a:lnTo>
                <a:lnTo>
                  <a:pt x="1542" y="614"/>
                </a:lnTo>
                <a:lnTo>
                  <a:pt x="1543" y="610"/>
                </a:lnTo>
                <a:lnTo>
                  <a:pt x="1544" y="606"/>
                </a:lnTo>
                <a:lnTo>
                  <a:pt x="1544" y="603"/>
                </a:lnTo>
                <a:lnTo>
                  <a:pt x="1543" y="592"/>
                </a:lnTo>
                <a:lnTo>
                  <a:pt x="1540" y="580"/>
                </a:lnTo>
                <a:lnTo>
                  <a:pt x="1538" y="567"/>
                </a:lnTo>
                <a:lnTo>
                  <a:pt x="1536" y="554"/>
                </a:lnTo>
                <a:lnTo>
                  <a:pt x="1538" y="546"/>
                </a:lnTo>
                <a:lnTo>
                  <a:pt x="1539" y="539"/>
                </a:lnTo>
                <a:lnTo>
                  <a:pt x="1539" y="539"/>
                </a:lnTo>
                <a:lnTo>
                  <a:pt x="1543" y="526"/>
                </a:lnTo>
                <a:lnTo>
                  <a:pt x="1547" y="514"/>
                </a:lnTo>
                <a:lnTo>
                  <a:pt x="1556" y="496"/>
                </a:lnTo>
                <a:lnTo>
                  <a:pt x="1559" y="488"/>
                </a:lnTo>
                <a:lnTo>
                  <a:pt x="1561" y="480"/>
                </a:lnTo>
                <a:lnTo>
                  <a:pt x="1563" y="472"/>
                </a:lnTo>
                <a:lnTo>
                  <a:pt x="1563" y="463"/>
                </a:lnTo>
                <a:lnTo>
                  <a:pt x="1563" y="463"/>
                </a:lnTo>
                <a:lnTo>
                  <a:pt x="1560" y="454"/>
                </a:lnTo>
                <a:lnTo>
                  <a:pt x="1556" y="446"/>
                </a:lnTo>
                <a:lnTo>
                  <a:pt x="1549" y="439"/>
                </a:lnTo>
                <a:lnTo>
                  <a:pt x="1543" y="433"/>
                </a:lnTo>
                <a:lnTo>
                  <a:pt x="1527" y="419"/>
                </a:lnTo>
                <a:lnTo>
                  <a:pt x="1519" y="411"/>
                </a:lnTo>
                <a:lnTo>
                  <a:pt x="1511" y="404"/>
                </a:lnTo>
                <a:lnTo>
                  <a:pt x="1511" y="404"/>
                </a:lnTo>
                <a:lnTo>
                  <a:pt x="1507" y="397"/>
                </a:lnTo>
                <a:lnTo>
                  <a:pt x="1503" y="388"/>
                </a:lnTo>
                <a:lnTo>
                  <a:pt x="1493" y="363"/>
                </a:lnTo>
                <a:lnTo>
                  <a:pt x="1484" y="331"/>
                </a:lnTo>
                <a:lnTo>
                  <a:pt x="1476" y="294"/>
                </a:lnTo>
                <a:lnTo>
                  <a:pt x="1468" y="259"/>
                </a:lnTo>
                <a:lnTo>
                  <a:pt x="1464" y="223"/>
                </a:lnTo>
                <a:lnTo>
                  <a:pt x="1463" y="208"/>
                </a:lnTo>
                <a:lnTo>
                  <a:pt x="1463" y="194"/>
                </a:lnTo>
                <a:lnTo>
                  <a:pt x="1463" y="183"/>
                </a:lnTo>
                <a:lnTo>
                  <a:pt x="1465" y="174"/>
                </a:lnTo>
                <a:lnTo>
                  <a:pt x="1465" y="174"/>
                </a:lnTo>
                <a:lnTo>
                  <a:pt x="1467" y="166"/>
                </a:lnTo>
                <a:lnTo>
                  <a:pt x="1468" y="158"/>
                </a:lnTo>
                <a:lnTo>
                  <a:pt x="1468" y="152"/>
                </a:lnTo>
                <a:lnTo>
                  <a:pt x="1467" y="145"/>
                </a:lnTo>
                <a:lnTo>
                  <a:pt x="1463" y="132"/>
                </a:lnTo>
                <a:lnTo>
                  <a:pt x="1456" y="122"/>
                </a:lnTo>
                <a:lnTo>
                  <a:pt x="1448" y="112"/>
                </a:lnTo>
                <a:lnTo>
                  <a:pt x="1442" y="103"/>
                </a:lnTo>
                <a:lnTo>
                  <a:pt x="1428" y="91"/>
                </a:lnTo>
                <a:lnTo>
                  <a:pt x="1428" y="91"/>
                </a:lnTo>
                <a:lnTo>
                  <a:pt x="1423" y="86"/>
                </a:lnTo>
                <a:lnTo>
                  <a:pt x="1417" y="81"/>
                </a:lnTo>
                <a:lnTo>
                  <a:pt x="1409" y="77"/>
                </a:lnTo>
                <a:lnTo>
                  <a:pt x="1401" y="74"/>
                </a:lnTo>
                <a:lnTo>
                  <a:pt x="1394" y="73"/>
                </a:lnTo>
                <a:lnTo>
                  <a:pt x="1390" y="74"/>
                </a:lnTo>
                <a:lnTo>
                  <a:pt x="1388" y="75"/>
                </a:lnTo>
                <a:lnTo>
                  <a:pt x="1385" y="77"/>
                </a:lnTo>
                <a:lnTo>
                  <a:pt x="1384" y="79"/>
                </a:lnTo>
                <a:lnTo>
                  <a:pt x="1382" y="83"/>
                </a:lnTo>
                <a:lnTo>
                  <a:pt x="1382" y="89"/>
                </a:lnTo>
                <a:lnTo>
                  <a:pt x="1382" y="89"/>
                </a:lnTo>
                <a:lnTo>
                  <a:pt x="1381" y="103"/>
                </a:lnTo>
                <a:lnTo>
                  <a:pt x="1377" y="123"/>
                </a:lnTo>
                <a:lnTo>
                  <a:pt x="1364" y="172"/>
                </a:lnTo>
                <a:lnTo>
                  <a:pt x="1352" y="218"/>
                </a:lnTo>
                <a:lnTo>
                  <a:pt x="1348" y="236"/>
                </a:lnTo>
                <a:lnTo>
                  <a:pt x="1346" y="248"/>
                </a:lnTo>
                <a:lnTo>
                  <a:pt x="1346" y="248"/>
                </a:lnTo>
                <a:lnTo>
                  <a:pt x="1344" y="265"/>
                </a:lnTo>
                <a:lnTo>
                  <a:pt x="1342" y="281"/>
                </a:lnTo>
                <a:lnTo>
                  <a:pt x="1338" y="293"/>
                </a:lnTo>
                <a:lnTo>
                  <a:pt x="1336" y="295"/>
                </a:lnTo>
                <a:lnTo>
                  <a:pt x="1335" y="297"/>
                </a:lnTo>
                <a:lnTo>
                  <a:pt x="1335" y="297"/>
                </a:lnTo>
                <a:lnTo>
                  <a:pt x="1334" y="293"/>
                </a:lnTo>
                <a:lnTo>
                  <a:pt x="1331" y="284"/>
                </a:lnTo>
                <a:lnTo>
                  <a:pt x="1327" y="270"/>
                </a:lnTo>
                <a:lnTo>
                  <a:pt x="1322" y="255"/>
                </a:lnTo>
                <a:lnTo>
                  <a:pt x="1315" y="241"/>
                </a:lnTo>
                <a:lnTo>
                  <a:pt x="1311" y="235"/>
                </a:lnTo>
                <a:lnTo>
                  <a:pt x="1307" y="230"/>
                </a:lnTo>
                <a:lnTo>
                  <a:pt x="1303" y="226"/>
                </a:lnTo>
                <a:lnTo>
                  <a:pt x="1298" y="223"/>
                </a:lnTo>
                <a:lnTo>
                  <a:pt x="1294" y="223"/>
                </a:lnTo>
                <a:lnTo>
                  <a:pt x="1289" y="224"/>
                </a:lnTo>
                <a:lnTo>
                  <a:pt x="1289" y="224"/>
                </a:lnTo>
                <a:lnTo>
                  <a:pt x="1284" y="228"/>
                </a:lnTo>
                <a:lnTo>
                  <a:pt x="1278" y="232"/>
                </a:lnTo>
                <a:lnTo>
                  <a:pt x="1275" y="237"/>
                </a:lnTo>
                <a:lnTo>
                  <a:pt x="1272" y="244"/>
                </a:lnTo>
                <a:lnTo>
                  <a:pt x="1267" y="259"/>
                </a:lnTo>
                <a:lnTo>
                  <a:pt x="1263" y="273"/>
                </a:lnTo>
                <a:lnTo>
                  <a:pt x="1259" y="301"/>
                </a:lnTo>
                <a:lnTo>
                  <a:pt x="1256" y="310"/>
                </a:lnTo>
                <a:lnTo>
                  <a:pt x="1255" y="313"/>
                </a:lnTo>
                <a:lnTo>
                  <a:pt x="1253" y="314"/>
                </a:lnTo>
                <a:lnTo>
                  <a:pt x="1253" y="314"/>
                </a:lnTo>
                <a:lnTo>
                  <a:pt x="1243" y="314"/>
                </a:lnTo>
                <a:lnTo>
                  <a:pt x="1222" y="310"/>
                </a:lnTo>
                <a:lnTo>
                  <a:pt x="1164" y="298"/>
                </a:lnTo>
                <a:lnTo>
                  <a:pt x="1084" y="280"/>
                </a:lnTo>
                <a:lnTo>
                  <a:pt x="1084" y="280"/>
                </a:lnTo>
                <a:lnTo>
                  <a:pt x="1088" y="273"/>
                </a:lnTo>
                <a:lnTo>
                  <a:pt x="1093" y="265"/>
                </a:lnTo>
                <a:lnTo>
                  <a:pt x="1100" y="255"/>
                </a:lnTo>
                <a:lnTo>
                  <a:pt x="1105" y="241"/>
                </a:lnTo>
                <a:lnTo>
                  <a:pt x="1110" y="226"/>
                </a:lnTo>
                <a:lnTo>
                  <a:pt x="1115" y="207"/>
                </a:lnTo>
                <a:lnTo>
                  <a:pt x="1117" y="186"/>
                </a:lnTo>
                <a:lnTo>
                  <a:pt x="1117" y="186"/>
                </a:lnTo>
                <a:lnTo>
                  <a:pt x="1118" y="165"/>
                </a:lnTo>
                <a:lnTo>
                  <a:pt x="1118" y="147"/>
                </a:lnTo>
                <a:lnTo>
                  <a:pt x="1115" y="128"/>
                </a:lnTo>
                <a:lnTo>
                  <a:pt x="1113" y="112"/>
                </a:lnTo>
                <a:lnTo>
                  <a:pt x="1109" y="98"/>
                </a:lnTo>
                <a:lnTo>
                  <a:pt x="1104" y="85"/>
                </a:lnTo>
                <a:lnTo>
                  <a:pt x="1097" y="74"/>
                </a:lnTo>
                <a:lnTo>
                  <a:pt x="1090" y="64"/>
                </a:lnTo>
                <a:lnTo>
                  <a:pt x="1090" y="64"/>
                </a:lnTo>
                <a:lnTo>
                  <a:pt x="1083" y="53"/>
                </a:lnTo>
                <a:lnTo>
                  <a:pt x="1077" y="45"/>
                </a:lnTo>
                <a:lnTo>
                  <a:pt x="1067" y="29"/>
                </a:lnTo>
                <a:lnTo>
                  <a:pt x="1061" y="21"/>
                </a:lnTo>
                <a:lnTo>
                  <a:pt x="1055" y="16"/>
                </a:lnTo>
                <a:lnTo>
                  <a:pt x="1048" y="12"/>
                </a:lnTo>
                <a:lnTo>
                  <a:pt x="1039" y="8"/>
                </a:lnTo>
                <a:lnTo>
                  <a:pt x="1039" y="8"/>
                </a:lnTo>
                <a:lnTo>
                  <a:pt x="1030" y="6"/>
                </a:lnTo>
                <a:lnTo>
                  <a:pt x="1023" y="2"/>
                </a:lnTo>
                <a:lnTo>
                  <a:pt x="1018" y="0"/>
                </a:lnTo>
                <a:lnTo>
                  <a:pt x="1013" y="0"/>
                </a:lnTo>
                <a:lnTo>
                  <a:pt x="1005" y="3"/>
                </a:lnTo>
                <a:lnTo>
                  <a:pt x="996" y="9"/>
                </a:lnTo>
                <a:lnTo>
                  <a:pt x="981" y="19"/>
                </a:lnTo>
                <a:lnTo>
                  <a:pt x="963" y="33"/>
                </a:lnTo>
                <a:lnTo>
                  <a:pt x="963" y="33"/>
                </a:lnTo>
                <a:lnTo>
                  <a:pt x="930" y="58"/>
                </a:lnTo>
                <a:lnTo>
                  <a:pt x="913" y="71"/>
                </a:lnTo>
                <a:lnTo>
                  <a:pt x="908" y="77"/>
                </a:lnTo>
                <a:lnTo>
                  <a:pt x="902" y="83"/>
                </a:lnTo>
                <a:lnTo>
                  <a:pt x="889" y="106"/>
                </a:lnTo>
                <a:lnTo>
                  <a:pt x="889" y="106"/>
                </a:lnTo>
                <a:lnTo>
                  <a:pt x="873" y="132"/>
                </a:lnTo>
                <a:lnTo>
                  <a:pt x="860" y="151"/>
                </a:lnTo>
                <a:lnTo>
                  <a:pt x="851" y="162"/>
                </a:lnTo>
                <a:lnTo>
                  <a:pt x="842" y="169"/>
                </a:lnTo>
                <a:lnTo>
                  <a:pt x="842" y="169"/>
                </a:lnTo>
                <a:lnTo>
                  <a:pt x="838" y="174"/>
                </a:lnTo>
                <a:lnTo>
                  <a:pt x="831" y="182"/>
                </a:lnTo>
                <a:lnTo>
                  <a:pt x="819" y="203"/>
                </a:lnTo>
                <a:lnTo>
                  <a:pt x="804" y="234"/>
                </a:lnTo>
                <a:lnTo>
                  <a:pt x="804" y="2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5E6CB2CB-0407-4B1A-82E1-EB1E2ACB846C}"/>
              </a:ext>
            </a:extLst>
          </p:cNvPr>
          <p:cNvSpPr>
            <a:spLocks/>
          </p:cNvSpPr>
          <p:nvPr/>
        </p:nvSpPr>
        <p:spPr bwMode="auto">
          <a:xfrm>
            <a:off x="6822777" y="4283132"/>
            <a:ext cx="2217706" cy="1735141"/>
          </a:xfrm>
          <a:custGeom>
            <a:avLst/>
            <a:gdLst>
              <a:gd name="T0" fmla="*/ 349 w 1273"/>
              <a:gd name="T1" fmla="*/ 139 h 996"/>
              <a:gd name="T2" fmla="*/ 167 w 1273"/>
              <a:gd name="T3" fmla="*/ 11 h 996"/>
              <a:gd name="T4" fmla="*/ 138 w 1273"/>
              <a:gd name="T5" fmla="*/ 0 h 996"/>
              <a:gd name="T6" fmla="*/ 142 w 1273"/>
              <a:gd name="T7" fmla="*/ 26 h 996"/>
              <a:gd name="T8" fmla="*/ 215 w 1273"/>
              <a:gd name="T9" fmla="*/ 155 h 996"/>
              <a:gd name="T10" fmla="*/ 237 w 1273"/>
              <a:gd name="T11" fmla="*/ 224 h 996"/>
              <a:gd name="T12" fmla="*/ 229 w 1273"/>
              <a:gd name="T13" fmla="*/ 262 h 996"/>
              <a:gd name="T14" fmla="*/ 198 w 1273"/>
              <a:gd name="T15" fmla="*/ 291 h 996"/>
              <a:gd name="T16" fmla="*/ 73 w 1273"/>
              <a:gd name="T17" fmla="*/ 391 h 996"/>
              <a:gd name="T18" fmla="*/ 28 w 1273"/>
              <a:gd name="T19" fmla="*/ 454 h 996"/>
              <a:gd name="T20" fmla="*/ 2 w 1273"/>
              <a:gd name="T21" fmla="*/ 554 h 996"/>
              <a:gd name="T22" fmla="*/ 4 w 1273"/>
              <a:gd name="T23" fmla="*/ 594 h 996"/>
              <a:gd name="T24" fmla="*/ 67 w 1273"/>
              <a:gd name="T25" fmla="*/ 694 h 996"/>
              <a:gd name="T26" fmla="*/ 95 w 1273"/>
              <a:gd name="T27" fmla="*/ 740 h 996"/>
              <a:gd name="T28" fmla="*/ 113 w 1273"/>
              <a:gd name="T29" fmla="*/ 846 h 996"/>
              <a:gd name="T30" fmla="*/ 134 w 1273"/>
              <a:gd name="T31" fmla="*/ 923 h 996"/>
              <a:gd name="T32" fmla="*/ 166 w 1273"/>
              <a:gd name="T33" fmla="*/ 974 h 996"/>
              <a:gd name="T34" fmla="*/ 175 w 1273"/>
              <a:gd name="T35" fmla="*/ 962 h 996"/>
              <a:gd name="T36" fmla="*/ 179 w 1273"/>
              <a:gd name="T37" fmla="*/ 885 h 996"/>
              <a:gd name="T38" fmla="*/ 202 w 1273"/>
              <a:gd name="T39" fmla="*/ 826 h 996"/>
              <a:gd name="T40" fmla="*/ 290 w 1273"/>
              <a:gd name="T41" fmla="*/ 823 h 996"/>
              <a:gd name="T42" fmla="*/ 179 w 1273"/>
              <a:gd name="T43" fmla="*/ 975 h 996"/>
              <a:gd name="T44" fmla="*/ 177 w 1273"/>
              <a:gd name="T45" fmla="*/ 996 h 996"/>
              <a:gd name="T46" fmla="*/ 227 w 1273"/>
              <a:gd name="T47" fmla="*/ 985 h 996"/>
              <a:gd name="T48" fmla="*/ 302 w 1273"/>
              <a:gd name="T49" fmla="*/ 945 h 996"/>
              <a:gd name="T50" fmla="*/ 321 w 1273"/>
              <a:gd name="T51" fmla="*/ 889 h 996"/>
              <a:gd name="T52" fmla="*/ 375 w 1273"/>
              <a:gd name="T53" fmla="*/ 793 h 996"/>
              <a:gd name="T54" fmla="*/ 412 w 1273"/>
              <a:gd name="T55" fmla="*/ 855 h 996"/>
              <a:gd name="T56" fmla="*/ 465 w 1273"/>
              <a:gd name="T57" fmla="*/ 893 h 996"/>
              <a:gd name="T58" fmla="*/ 542 w 1273"/>
              <a:gd name="T59" fmla="*/ 912 h 996"/>
              <a:gd name="T60" fmla="*/ 563 w 1273"/>
              <a:gd name="T61" fmla="*/ 896 h 996"/>
              <a:gd name="T62" fmla="*/ 561 w 1273"/>
              <a:gd name="T63" fmla="*/ 829 h 996"/>
              <a:gd name="T64" fmla="*/ 592 w 1273"/>
              <a:gd name="T65" fmla="*/ 776 h 996"/>
              <a:gd name="T66" fmla="*/ 578 w 1273"/>
              <a:gd name="T67" fmla="*/ 825 h 996"/>
              <a:gd name="T68" fmla="*/ 603 w 1273"/>
              <a:gd name="T69" fmla="*/ 817 h 996"/>
              <a:gd name="T70" fmla="*/ 849 w 1273"/>
              <a:gd name="T71" fmla="*/ 732 h 996"/>
              <a:gd name="T72" fmla="*/ 774 w 1273"/>
              <a:gd name="T73" fmla="*/ 810 h 996"/>
              <a:gd name="T74" fmla="*/ 795 w 1273"/>
              <a:gd name="T75" fmla="*/ 823 h 996"/>
              <a:gd name="T76" fmla="*/ 847 w 1273"/>
              <a:gd name="T77" fmla="*/ 821 h 996"/>
              <a:gd name="T78" fmla="*/ 893 w 1273"/>
              <a:gd name="T79" fmla="*/ 760 h 996"/>
              <a:gd name="T80" fmla="*/ 1067 w 1273"/>
              <a:gd name="T81" fmla="*/ 634 h 996"/>
              <a:gd name="T82" fmla="*/ 1141 w 1273"/>
              <a:gd name="T83" fmla="*/ 576 h 996"/>
              <a:gd name="T84" fmla="*/ 1230 w 1273"/>
              <a:gd name="T85" fmla="*/ 470 h 996"/>
              <a:gd name="T86" fmla="*/ 1267 w 1273"/>
              <a:gd name="T87" fmla="*/ 398 h 996"/>
              <a:gd name="T88" fmla="*/ 1273 w 1273"/>
              <a:gd name="T89" fmla="*/ 361 h 996"/>
              <a:gd name="T90" fmla="*/ 1250 w 1273"/>
              <a:gd name="T91" fmla="*/ 358 h 996"/>
              <a:gd name="T92" fmla="*/ 1096 w 1273"/>
              <a:gd name="T93" fmla="*/ 421 h 996"/>
              <a:gd name="T94" fmla="*/ 1067 w 1273"/>
              <a:gd name="T95" fmla="*/ 425 h 996"/>
              <a:gd name="T96" fmla="*/ 1127 w 1273"/>
              <a:gd name="T97" fmla="*/ 367 h 996"/>
              <a:gd name="T98" fmla="*/ 1229 w 1273"/>
              <a:gd name="T99" fmla="*/ 296 h 996"/>
              <a:gd name="T100" fmla="*/ 1259 w 1273"/>
              <a:gd name="T101" fmla="*/ 276 h 996"/>
              <a:gd name="T102" fmla="*/ 1252 w 1273"/>
              <a:gd name="T103" fmla="*/ 258 h 996"/>
              <a:gd name="T104" fmla="*/ 1183 w 1273"/>
              <a:gd name="T105" fmla="*/ 208 h 996"/>
              <a:gd name="T106" fmla="*/ 1071 w 1273"/>
              <a:gd name="T107" fmla="*/ 199 h 996"/>
              <a:gd name="T108" fmla="*/ 733 w 1273"/>
              <a:gd name="T109" fmla="*/ 160 h 996"/>
              <a:gd name="T110" fmla="*/ 571 w 1273"/>
              <a:gd name="T111" fmla="*/ 159 h 996"/>
              <a:gd name="T112" fmla="*/ 387 w 1273"/>
              <a:gd name="T113" fmla="*/ 171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73" h="996">
                <a:moveTo>
                  <a:pt x="387" y="171"/>
                </a:moveTo>
                <a:lnTo>
                  <a:pt x="387" y="171"/>
                </a:lnTo>
                <a:lnTo>
                  <a:pt x="383" y="168"/>
                </a:lnTo>
                <a:lnTo>
                  <a:pt x="375" y="160"/>
                </a:lnTo>
                <a:lnTo>
                  <a:pt x="349" y="139"/>
                </a:lnTo>
                <a:lnTo>
                  <a:pt x="311" y="110"/>
                </a:lnTo>
                <a:lnTo>
                  <a:pt x="267" y="77"/>
                </a:lnTo>
                <a:lnTo>
                  <a:pt x="224" y="47"/>
                </a:lnTo>
                <a:lnTo>
                  <a:pt x="183" y="21"/>
                </a:lnTo>
                <a:lnTo>
                  <a:pt x="167" y="11"/>
                </a:lnTo>
                <a:lnTo>
                  <a:pt x="154" y="4"/>
                </a:lnTo>
                <a:lnTo>
                  <a:pt x="144" y="0"/>
                </a:lnTo>
                <a:lnTo>
                  <a:pt x="141" y="0"/>
                </a:lnTo>
                <a:lnTo>
                  <a:pt x="138" y="0"/>
                </a:lnTo>
                <a:lnTo>
                  <a:pt x="138" y="0"/>
                </a:lnTo>
                <a:lnTo>
                  <a:pt x="137" y="2"/>
                </a:lnTo>
                <a:lnTo>
                  <a:pt x="137" y="4"/>
                </a:lnTo>
                <a:lnTo>
                  <a:pt x="137" y="9"/>
                </a:lnTo>
                <a:lnTo>
                  <a:pt x="138" y="17"/>
                </a:lnTo>
                <a:lnTo>
                  <a:pt x="142" y="26"/>
                </a:lnTo>
                <a:lnTo>
                  <a:pt x="154" y="48"/>
                </a:lnTo>
                <a:lnTo>
                  <a:pt x="170" y="75"/>
                </a:lnTo>
                <a:lnTo>
                  <a:pt x="186" y="102"/>
                </a:lnTo>
                <a:lnTo>
                  <a:pt x="202" y="130"/>
                </a:lnTo>
                <a:lnTo>
                  <a:pt x="215" y="155"/>
                </a:lnTo>
                <a:lnTo>
                  <a:pt x="220" y="167"/>
                </a:lnTo>
                <a:lnTo>
                  <a:pt x="223" y="176"/>
                </a:lnTo>
                <a:lnTo>
                  <a:pt x="223" y="176"/>
                </a:lnTo>
                <a:lnTo>
                  <a:pt x="233" y="209"/>
                </a:lnTo>
                <a:lnTo>
                  <a:pt x="237" y="224"/>
                </a:lnTo>
                <a:lnTo>
                  <a:pt x="238" y="237"/>
                </a:lnTo>
                <a:lnTo>
                  <a:pt x="237" y="243"/>
                </a:lnTo>
                <a:lnTo>
                  <a:pt x="236" y="250"/>
                </a:lnTo>
                <a:lnTo>
                  <a:pt x="233" y="255"/>
                </a:lnTo>
                <a:lnTo>
                  <a:pt x="229" y="262"/>
                </a:lnTo>
                <a:lnTo>
                  <a:pt x="224" y="268"/>
                </a:lnTo>
                <a:lnTo>
                  <a:pt x="216" y="276"/>
                </a:lnTo>
                <a:lnTo>
                  <a:pt x="208" y="283"/>
                </a:lnTo>
                <a:lnTo>
                  <a:pt x="198" y="291"/>
                </a:lnTo>
                <a:lnTo>
                  <a:pt x="198" y="291"/>
                </a:lnTo>
                <a:lnTo>
                  <a:pt x="173" y="308"/>
                </a:lnTo>
                <a:lnTo>
                  <a:pt x="148" y="326"/>
                </a:lnTo>
                <a:lnTo>
                  <a:pt x="121" y="348"/>
                </a:lnTo>
                <a:lnTo>
                  <a:pt x="96" y="369"/>
                </a:lnTo>
                <a:lnTo>
                  <a:pt x="73" y="391"/>
                </a:lnTo>
                <a:lnTo>
                  <a:pt x="53" y="413"/>
                </a:lnTo>
                <a:lnTo>
                  <a:pt x="45" y="424"/>
                </a:lnTo>
                <a:lnTo>
                  <a:pt x="38" y="435"/>
                </a:lnTo>
                <a:lnTo>
                  <a:pt x="32" y="445"/>
                </a:lnTo>
                <a:lnTo>
                  <a:pt x="28" y="454"/>
                </a:lnTo>
                <a:lnTo>
                  <a:pt x="28" y="454"/>
                </a:lnTo>
                <a:lnTo>
                  <a:pt x="15" y="495"/>
                </a:lnTo>
                <a:lnTo>
                  <a:pt x="10" y="516"/>
                </a:lnTo>
                <a:lnTo>
                  <a:pt x="6" y="536"/>
                </a:lnTo>
                <a:lnTo>
                  <a:pt x="2" y="554"/>
                </a:lnTo>
                <a:lnTo>
                  <a:pt x="0" y="572"/>
                </a:lnTo>
                <a:lnTo>
                  <a:pt x="2" y="585"/>
                </a:lnTo>
                <a:lnTo>
                  <a:pt x="2" y="590"/>
                </a:lnTo>
                <a:lnTo>
                  <a:pt x="4" y="594"/>
                </a:lnTo>
                <a:lnTo>
                  <a:pt x="4" y="594"/>
                </a:lnTo>
                <a:lnTo>
                  <a:pt x="31" y="639"/>
                </a:lnTo>
                <a:lnTo>
                  <a:pt x="48" y="665"/>
                </a:lnTo>
                <a:lnTo>
                  <a:pt x="61" y="686"/>
                </a:lnTo>
                <a:lnTo>
                  <a:pt x="61" y="686"/>
                </a:lnTo>
                <a:lnTo>
                  <a:pt x="67" y="694"/>
                </a:lnTo>
                <a:lnTo>
                  <a:pt x="73" y="699"/>
                </a:lnTo>
                <a:lnTo>
                  <a:pt x="82" y="710"/>
                </a:lnTo>
                <a:lnTo>
                  <a:pt x="87" y="718"/>
                </a:lnTo>
                <a:lnTo>
                  <a:pt x="91" y="727"/>
                </a:lnTo>
                <a:lnTo>
                  <a:pt x="95" y="740"/>
                </a:lnTo>
                <a:lnTo>
                  <a:pt x="100" y="757"/>
                </a:lnTo>
                <a:lnTo>
                  <a:pt x="100" y="757"/>
                </a:lnTo>
                <a:lnTo>
                  <a:pt x="106" y="796"/>
                </a:lnTo>
                <a:lnTo>
                  <a:pt x="111" y="829"/>
                </a:lnTo>
                <a:lnTo>
                  <a:pt x="113" y="846"/>
                </a:lnTo>
                <a:lnTo>
                  <a:pt x="116" y="863"/>
                </a:lnTo>
                <a:lnTo>
                  <a:pt x="121" y="883"/>
                </a:lnTo>
                <a:lnTo>
                  <a:pt x="128" y="904"/>
                </a:lnTo>
                <a:lnTo>
                  <a:pt x="128" y="904"/>
                </a:lnTo>
                <a:lnTo>
                  <a:pt x="134" y="923"/>
                </a:lnTo>
                <a:lnTo>
                  <a:pt x="142" y="942"/>
                </a:lnTo>
                <a:lnTo>
                  <a:pt x="150" y="956"/>
                </a:lnTo>
                <a:lnTo>
                  <a:pt x="157" y="967"/>
                </a:lnTo>
                <a:lnTo>
                  <a:pt x="163" y="972"/>
                </a:lnTo>
                <a:lnTo>
                  <a:pt x="166" y="974"/>
                </a:lnTo>
                <a:lnTo>
                  <a:pt x="169" y="975"/>
                </a:lnTo>
                <a:lnTo>
                  <a:pt x="170" y="974"/>
                </a:lnTo>
                <a:lnTo>
                  <a:pt x="173" y="971"/>
                </a:lnTo>
                <a:lnTo>
                  <a:pt x="174" y="967"/>
                </a:lnTo>
                <a:lnTo>
                  <a:pt x="175" y="962"/>
                </a:lnTo>
                <a:lnTo>
                  <a:pt x="175" y="962"/>
                </a:lnTo>
                <a:lnTo>
                  <a:pt x="178" y="939"/>
                </a:lnTo>
                <a:lnTo>
                  <a:pt x="178" y="917"/>
                </a:lnTo>
                <a:lnTo>
                  <a:pt x="178" y="896"/>
                </a:lnTo>
                <a:lnTo>
                  <a:pt x="179" y="885"/>
                </a:lnTo>
                <a:lnTo>
                  <a:pt x="180" y="873"/>
                </a:lnTo>
                <a:lnTo>
                  <a:pt x="180" y="873"/>
                </a:lnTo>
                <a:lnTo>
                  <a:pt x="183" y="863"/>
                </a:lnTo>
                <a:lnTo>
                  <a:pt x="188" y="850"/>
                </a:lnTo>
                <a:lnTo>
                  <a:pt x="202" y="826"/>
                </a:lnTo>
                <a:lnTo>
                  <a:pt x="212" y="806"/>
                </a:lnTo>
                <a:lnTo>
                  <a:pt x="217" y="798"/>
                </a:lnTo>
                <a:lnTo>
                  <a:pt x="315" y="793"/>
                </a:lnTo>
                <a:lnTo>
                  <a:pt x="315" y="793"/>
                </a:lnTo>
                <a:lnTo>
                  <a:pt x="290" y="823"/>
                </a:lnTo>
                <a:lnTo>
                  <a:pt x="263" y="855"/>
                </a:lnTo>
                <a:lnTo>
                  <a:pt x="236" y="892"/>
                </a:lnTo>
                <a:lnTo>
                  <a:pt x="208" y="929"/>
                </a:lnTo>
                <a:lnTo>
                  <a:pt x="187" y="962"/>
                </a:lnTo>
                <a:lnTo>
                  <a:pt x="179" y="975"/>
                </a:lnTo>
                <a:lnTo>
                  <a:pt x="175" y="985"/>
                </a:lnTo>
                <a:lnTo>
                  <a:pt x="174" y="989"/>
                </a:lnTo>
                <a:lnTo>
                  <a:pt x="174" y="992"/>
                </a:lnTo>
                <a:lnTo>
                  <a:pt x="175" y="995"/>
                </a:lnTo>
                <a:lnTo>
                  <a:pt x="177" y="996"/>
                </a:lnTo>
                <a:lnTo>
                  <a:pt x="177" y="996"/>
                </a:lnTo>
                <a:lnTo>
                  <a:pt x="183" y="996"/>
                </a:lnTo>
                <a:lnTo>
                  <a:pt x="190" y="996"/>
                </a:lnTo>
                <a:lnTo>
                  <a:pt x="207" y="992"/>
                </a:lnTo>
                <a:lnTo>
                  <a:pt x="227" y="985"/>
                </a:lnTo>
                <a:lnTo>
                  <a:pt x="248" y="977"/>
                </a:lnTo>
                <a:lnTo>
                  <a:pt x="267" y="968"/>
                </a:lnTo>
                <a:lnTo>
                  <a:pt x="283" y="958"/>
                </a:lnTo>
                <a:lnTo>
                  <a:pt x="296" y="948"/>
                </a:lnTo>
                <a:lnTo>
                  <a:pt x="302" y="945"/>
                </a:lnTo>
                <a:lnTo>
                  <a:pt x="304" y="941"/>
                </a:lnTo>
                <a:lnTo>
                  <a:pt x="304" y="941"/>
                </a:lnTo>
                <a:lnTo>
                  <a:pt x="311" y="925"/>
                </a:lnTo>
                <a:lnTo>
                  <a:pt x="316" y="908"/>
                </a:lnTo>
                <a:lnTo>
                  <a:pt x="321" y="889"/>
                </a:lnTo>
                <a:lnTo>
                  <a:pt x="328" y="871"/>
                </a:lnTo>
                <a:lnTo>
                  <a:pt x="328" y="871"/>
                </a:lnTo>
                <a:lnTo>
                  <a:pt x="340" y="847"/>
                </a:lnTo>
                <a:lnTo>
                  <a:pt x="355" y="822"/>
                </a:lnTo>
                <a:lnTo>
                  <a:pt x="375" y="793"/>
                </a:lnTo>
                <a:lnTo>
                  <a:pt x="375" y="793"/>
                </a:lnTo>
                <a:lnTo>
                  <a:pt x="379" y="801"/>
                </a:lnTo>
                <a:lnTo>
                  <a:pt x="390" y="821"/>
                </a:lnTo>
                <a:lnTo>
                  <a:pt x="403" y="844"/>
                </a:lnTo>
                <a:lnTo>
                  <a:pt x="412" y="855"/>
                </a:lnTo>
                <a:lnTo>
                  <a:pt x="420" y="864"/>
                </a:lnTo>
                <a:lnTo>
                  <a:pt x="420" y="864"/>
                </a:lnTo>
                <a:lnTo>
                  <a:pt x="430" y="873"/>
                </a:lnTo>
                <a:lnTo>
                  <a:pt x="446" y="884"/>
                </a:lnTo>
                <a:lnTo>
                  <a:pt x="465" y="893"/>
                </a:lnTo>
                <a:lnTo>
                  <a:pt x="486" y="902"/>
                </a:lnTo>
                <a:lnTo>
                  <a:pt x="507" y="909"/>
                </a:lnTo>
                <a:lnTo>
                  <a:pt x="525" y="912"/>
                </a:lnTo>
                <a:lnTo>
                  <a:pt x="534" y="913"/>
                </a:lnTo>
                <a:lnTo>
                  <a:pt x="542" y="912"/>
                </a:lnTo>
                <a:lnTo>
                  <a:pt x="550" y="910"/>
                </a:lnTo>
                <a:lnTo>
                  <a:pt x="555" y="908"/>
                </a:lnTo>
                <a:lnTo>
                  <a:pt x="555" y="908"/>
                </a:lnTo>
                <a:lnTo>
                  <a:pt x="561" y="902"/>
                </a:lnTo>
                <a:lnTo>
                  <a:pt x="563" y="896"/>
                </a:lnTo>
                <a:lnTo>
                  <a:pt x="565" y="887"/>
                </a:lnTo>
                <a:lnTo>
                  <a:pt x="566" y="876"/>
                </a:lnTo>
                <a:lnTo>
                  <a:pt x="566" y="865"/>
                </a:lnTo>
                <a:lnTo>
                  <a:pt x="565" y="854"/>
                </a:lnTo>
                <a:lnTo>
                  <a:pt x="561" y="829"/>
                </a:lnTo>
                <a:lnTo>
                  <a:pt x="554" y="805"/>
                </a:lnTo>
                <a:lnTo>
                  <a:pt x="549" y="785"/>
                </a:lnTo>
                <a:lnTo>
                  <a:pt x="544" y="765"/>
                </a:lnTo>
                <a:lnTo>
                  <a:pt x="592" y="776"/>
                </a:lnTo>
                <a:lnTo>
                  <a:pt x="592" y="776"/>
                </a:lnTo>
                <a:lnTo>
                  <a:pt x="588" y="784"/>
                </a:lnTo>
                <a:lnTo>
                  <a:pt x="582" y="801"/>
                </a:lnTo>
                <a:lnTo>
                  <a:pt x="579" y="810"/>
                </a:lnTo>
                <a:lnTo>
                  <a:pt x="578" y="818"/>
                </a:lnTo>
                <a:lnTo>
                  <a:pt x="578" y="825"/>
                </a:lnTo>
                <a:lnTo>
                  <a:pt x="579" y="826"/>
                </a:lnTo>
                <a:lnTo>
                  <a:pt x="582" y="826"/>
                </a:lnTo>
                <a:lnTo>
                  <a:pt x="582" y="826"/>
                </a:lnTo>
                <a:lnTo>
                  <a:pt x="590" y="823"/>
                </a:lnTo>
                <a:lnTo>
                  <a:pt x="603" y="817"/>
                </a:lnTo>
                <a:lnTo>
                  <a:pt x="634" y="798"/>
                </a:lnTo>
                <a:lnTo>
                  <a:pt x="678" y="771"/>
                </a:lnTo>
                <a:lnTo>
                  <a:pt x="867" y="718"/>
                </a:lnTo>
                <a:lnTo>
                  <a:pt x="867" y="718"/>
                </a:lnTo>
                <a:lnTo>
                  <a:pt x="849" y="732"/>
                </a:lnTo>
                <a:lnTo>
                  <a:pt x="813" y="764"/>
                </a:lnTo>
                <a:lnTo>
                  <a:pt x="795" y="781"/>
                </a:lnTo>
                <a:lnTo>
                  <a:pt x="782" y="798"/>
                </a:lnTo>
                <a:lnTo>
                  <a:pt x="776" y="805"/>
                </a:lnTo>
                <a:lnTo>
                  <a:pt x="774" y="810"/>
                </a:lnTo>
                <a:lnTo>
                  <a:pt x="774" y="814"/>
                </a:lnTo>
                <a:lnTo>
                  <a:pt x="775" y="815"/>
                </a:lnTo>
                <a:lnTo>
                  <a:pt x="776" y="817"/>
                </a:lnTo>
                <a:lnTo>
                  <a:pt x="776" y="817"/>
                </a:lnTo>
                <a:lnTo>
                  <a:pt x="795" y="823"/>
                </a:lnTo>
                <a:lnTo>
                  <a:pt x="805" y="826"/>
                </a:lnTo>
                <a:lnTo>
                  <a:pt x="816" y="827"/>
                </a:lnTo>
                <a:lnTo>
                  <a:pt x="828" y="827"/>
                </a:lnTo>
                <a:lnTo>
                  <a:pt x="837" y="825"/>
                </a:lnTo>
                <a:lnTo>
                  <a:pt x="847" y="821"/>
                </a:lnTo>
                <a:lnTo>
                  <a:pt x="855" y="815"/>
                </a:lnTo>
                <a:lnTo>
                  <a:pt x="855" y="815"/>
                </a:lnTo>
                <a:lnTo>
                  <a:pt x="864" y="805"/>
                </a:lnTo>
                <a:lnTo>
                  <a:pt x="874" y="792"/>
                </a:lnTo>
                <a:lnTo>
                  <a:pt x="893" y="760"/>
                </a:lnTo>
                <a:lnTo>
                  <a:pt x="909" y="731"/>
                </a:lnTo>
                <a:lnTo>
                  <a:pt x="916" y="719"/>
                </a:lnTo>
                <a:lnTo>
                  <a:pt x="916" y="719"/>
                </a:lnTo>
                <a:lnTo>
                  <a:pt x="953" y="698"/>
                </a:lnTo>
                <a:lnTo>
                  <a:pt x="1067" y="634"/>
                </a:lnTo>
                <a:lnTo>
                  <a:pt x="1067" y="634"/>
                </a:lnTo>
                <a:lnTo>
                  <a:pt x="1087" y="622"/>
                </a:lnTo>
                <a:lnTo>
                  <a:pt x="1105" y="607"/>
                </a:lnTo>
                <a:lnTo>
                  <a:pt x="1124" y="593"/>
                </a:lnTo>
                <a:lnTo>
                  <a:pt x="1141" y="576"/>
                </a:lnTo>
                <a:lnTo>
                  <a:pt x="1159" y="558"/>
                </a:lnTo>
                <a:lnTo>
                  <a:pt x="1175" y="541"/>
                </a:lnTo>
                <a:lnTo>
                  <a:pt x="1191" y="523"/>
                </a:lnTo>
                <a:lnTo>
                  <a:pt x="1205" y="506"/>
                </a:lnTo>
                <a:lnTo>
                  <a:pt x="1230" y="470"/>
                </a:lnTo>
                <a:lnTo>
                  <a:pt x="1250" y="440"/>
                </a:lnTo>
                <a:lnTo>
                  <a:pt x="1256" y="427"/>
                </a:lnTo>
                <a:lnTo>
                  <a:pt x="1263" y="415"/>
                </a:lnTo>
                <a:lnTo>
                  <a:pt x="1266" y="404"/>
                </a:lnTo>
                <a:lnTo>
                  <a:pt x="1267" y="398"/>
                </a:lnTo>
                <a:lnTo>
                  <a:pt x="1267" y="398"/>
                </a:lnTo>
                <a:lnTo>
                  <a:pt x="1268" y="387"/>
                </a:lnTo>
                <a:lnTo>
                  <a:pt x="1271" y="378"/>
                </a:lnTo>
                <a:lnTo>
                  <a:pt x="1273" y="365"/>
                </a:lnTo>
                <a:lnTo>
                  <a:pt x="1273" y="361"/>
                </a:lnTo>
                <a:lnTo>
                  <a:pt x="1271" y="358"/>
                </a:lnTo>
                <a:lnTo>
                  <a:pt x="1266" y="357"/>
                </a:lnTo>
                <a:lnTo>
                  <a:pt x="1256" y="357"/>
                </a:lnTo>
                <a:lnTo>
                  <a:pt x="1256" y="357"/>
                </a:lnTo>
                <a:lnTo>
                  <a:pt x="1250" y="358"/>
                </a:lnTo>
                <a:lnTo>
                  <a:pt x="1241" y="362"/>
                </a:lnTo>
                <a:lnTo>
                  <a:pt x="1216" y="371"/>
                </a:lnTo>
                <a:lnTo>
                  <a:pt x="1154" y="398"/>
                </a:lnTo>
                <a:lnTo>
                  <a:pt x="1124" y="411"/>
                </a:lnTo>
                <a:lnTo>
                  <a:pt x="1096" y="421"/>
                </a:lnTo>
                <a:lnTo>
                  <a:pt x="1076" y="427"/>
                </a:lnTo>
                <a:lnTo>
                  <a:pt x="1071" y="428"/>
                </a:lnTo>
                <a:lnTo>
                  <a:pt x="1067" y="427"/>
                </a:lnTo>
                <a:lnTo>
                  <a:pt x="1067" y="427"/>
                </a:lnTo>
                <a:lnTo>
                  <a:pt x="1067" y="425"/>
                </a:lnTo>
                <a:lnTo>
                  <a:pt x="1067" y="424"/>
                </a:lnTo>
                <a:lnTo>
                  <a:pt x="1070" y="419"/>
                </a:lnTo>
                <a:lnTo>
                  <a:pt x="1083" y="406"/>
                </a:lnTo>
                <a:lnTo>
                  <a:pt x="1103" y="387"/>
                </a:lnTo>
                <a:lnTo>
                  <a:pt x="1127" y="367"/>
                </a:lnTo>
                <a:lnTo>
                  <a:pt x="1179" y="329"/>
                </a:lnTo>
                <a:lnTo>
                  <a:pt x="1210" y="305"/>
                </a:lnTo>
                <a:lnTo>
                  <a:pt x="1210" y="305"/>
                </a:lnTo>
                <a:lnTo>
                  <a:pt x="1220" y="300"/>
                </a:lnTo>
                <a:lnTo>
                  <a:pt x="1229" y="296"/>
                </a:lnTo>
                <a:lnTo>
                  <a:pt x="1239" y="292"/>
                </a:lnTo>
                <a:lnTo>
                  <a:pt x="1249" y="288"/>
                </a:lnTo>
                <a:lnTo>
                  <a:pt x="1255" y="283"/>
                </a:lnTo>
                <a:lnTo>
                  <a:pt x="1258" y="279"/>
                </a:lnTo>
                <a:lnTo>
                  <a:pt x="1259" y="276"/>
                </a:lnTo>
                <a:lnTo>
                  <a:pt x="1260" y="272"/>
                </a:lnTo>
                <a:lnTo>
                  <a:pt x="1259" y="268"/>
                </a:lnTo>
                <a:lnTo>
                  <a:pt x="1256" y="263"/>
                </a:lnTo>
                <a:lnTo>
                  <a:pt x="1252" y="258"/>
                </a:lnTo>
                <a:lnTo>
                  <a:pt x="1252" y="258"/>
                </a:lnTo>
                <a:lnTo>
                  <a:pt x="1243" y="246"/>
                </a:lnTo>
                <a:lnTo>
                  <a:pt x="1231" y="236"/>
                </a:lnTo>
                <a:lnTo>
                  <a:pt x="1217" y="225"/>
                </a:lnTo>
                <a:lnTo>
                  <a:pt x="1201" y="216"/>
                </a:lnTo>
                <a:lnTo>
                  <a:pt x="1183" y="208"/>
                </a:lnTo>
                <a:lnTo>
                  <a:pt x="1160" y="203"/>
                </a:lnTo>
                <a:lnTo>
                  <a:pt x="1135" y="200"/>
                </a:lnTo>
                <a:lnTo>
                  <a:pt x="1105" y="199"/>
                </a:lnTo>
                <a:lnTo>
                  <a:pt x="1105" y="199"/>
                </a:lnTo>
                <a:lnTo>
                  <a:pt x="1071" y="199"/>
                </a:lnTo>
                <a:lnTo>
                  <a:pt x="1029" y="196"/>
                </a:lnTo>
                <a:lnTo>
                  <a:pt x="983" y="192"/>
                </a:lnTo>
                <a:lnTo>
                  <a:pt x="933" y="185"/>
                </a:lnTo>
                <a:lnTo>
                  <a:pt x="829" y="172"/>
                </a:lnTo>
                <a:lnTo>
                  <a:pt x="733" y="160"/>
                </a:lnTo>
                <a:lnTo>
                  <a:pt x="733" y="160"/>
                </a:lnTo>
                <a:lnTo>
                  <a:pt x="709" y="158"/>
                </a:lnTo>
                <a:lnTo>
                  <a:pt x="683" y="156"/>
                </a:lnTo>
                <a:lnTo>
                  <a:pt x="628" y="156"/>
                </a:lnTo>
                <a:lnTo>
                  <a:pt x="571" y="159"/>
                </a:lnTo>
                <a:lnTo>
                  <a:pt x="516" y="163"/>
                </a:lnTo>
                <a:lnTo>
                  <a:pt x="425" y="171"/>
                </a:lnTo>
                <a:lnTo>
                  <a:pt x="398" y="172"/>
                </a:lnTo>
                <a:lnTo>
                  <a:pt x="390" y="172"/>
                </a:lnTo>
                <a:lnTo>
                  <a:pt x="387" y="171"/>
                </a:lnTo>
                <a:lnTo>
                  <a:pt x="387" y="1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7CB36E4-0FD4-4482-A54A-72B32F3560B5}"/>
              </a:ext>
            </a:extLst>
          </p:cNvPr>
          <p:cNvGrpSpPr/>
          <p:nvPr/>
        </p:nvGrpSpPr>
        <p:grpSpPr>
          <a:xfrm>
            <a:off x="765384" y="4084369"/>
            <a:ext cx="2521551" cy="1933904"/>
            <a:chOff x="698112" y="3966564"/>
            <a:chExt cx="2588824" cy="1985499"/>
          </a:xfrm>
        </p:grpSpPr>
        <p:sp>
          <p:nvSpPr>
            <p:cNvPr id="8" name="Freeform 16">
              <a:extLst>
                <a:ext uri="{FF2B5EF4-FFF2-40B4-BE49-F238E27FC236}">
                  <a16:creationId xmlns:a16="http://schemas.microsoft.com/office/drawing/2014/main" id="{E65D53E0-CA39-4EAE-881A-8050318EC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112" y="5029064"/>
              <a:ext cx="2588824" cy="922999"/>
            </a:xfrm>
            <a:custGeom>
              <a:avLst/>
              <a:gdLst>
                <a:gd name="T0" fmla="*/ 0 w 2572"/>
                <a:gd name="T1" fmla="*/ 393 h 917"/>
                <a:gd name="T2" fmla="*/ 14 w 2572"/>
                <a:gd name="T3" fmla="*/ 426 h 917"/>
                <a:gd name="T4" fmla="*/ 190 w 2572"/>
                <a:gd name="T5" fmla="*/ 523 h 917"/>
                <a:gd name="T6" fmla="*/ 213 w 2572"/>
                <a:gd name="T7" fmla="*/ 555 h 917"/>
                <a:gd name="T8" fmla="*/ 165 w 2572"/>
                <a:gd name="T9" fmla="*/ 551 h 917"/>
                <a:gd name="T10" fmla="*/ 38 w 2572"/>
                <a:gd name="T11" fmla="*/ 506 h 917"/>
                <a:gd name="T12" fmla="*/ 29 w 2572"/>
                <a:gd name="T13" fmla="*/ 525 h 917"/>
                <a:gd name="T14" fmla="*/ 72 w 2572"/>
                <a:gd name="T15" fmla="*/ 568 h 917"/>
                <a:gd name="T16" fmla="*/ 278 w 2572"/>
                <a:gd name="T17" fmla="*/ 704 h 917"/>
                <a:gd name="T18" fmla="*/ 588 w 2572"/>
                <a:gd name="T19" fmla="*/ 767 h 917"/>
                <a:gd name="T20" fmla="*/ 732 w 2572"/>
                <a:gd name="T21" fmla="*/ 874 h 917"/>
                <a:gd name="T22" fmla="*/ 799 w 2572"/>
                <a:gd name="T23" fmla="*/ 917 h 917"/>
                <a:gd name="T24" fmla="*/ 895 w 2572"/>
                <a:gd name="T25" fmla="*/ 900 h 917"/>
                <a:gd name="T26" fmla="*/ 885 w 2572"/>
                <a:gd name="T27" fmla="*/ 871 h 917"/>
                <a:gd name="T28" fmla="*/ 809 w 2572"/>
                <a:gd name="T29" fmla="*/ 800 h 917"/>
                <a:gd name="T30" fmla="*/ 786 w 2572"/>
                <a:gd name="T31" fmla="*/ 770 h 917"/>
                <a:gd name="T32" fmla="*/ 1040 w 2572"/>
                <a:gd name="T33" fmla="*/ 766 h 917"/>
                <a:gd name="T34" fmla="*/ 1283 w 2572"/>
                <a:gd name="T35" fmla="*/ 755 h 917"/>
                <a:gd name="T36" fmla="*/ 1381 w 2572"/>
                <a:gd name="T37" fmla="*/ 832 h 917"/>
                <a:gd name="T38" fmla="*/ 1431 w 2572"/>
                <a:gd name="T39" fmla="*/ 838 h 917"/>
                <a:gd name="T40" fmla="*/ 1445 w 2572"/>
                <a:gd name="T41" fmla="*/ 801 h 917"/>
                <a:gd name="T42" fmla="*/ 1646 w 2572"/>
                <a:gd name="T43" fmla="*/ 705 h 917"/>
                <a:gd name="T44" fmla="*/ 1748 w 2572"/>
                <a:gd name="T45" fmla="*/ 768 h 917"/>
                <a:gd name="T46" fmla="*/ 1794 w 2572"/>
                <a:gd name="T47" fmla="*/ 768 h 917"/>
                <a:gd name="T48" fmla="*/ 1849 w 2572"/>
                <a:gd name="T49" fmla="*/ 716 h 917"/>
                <a:gd name="T50" fmla="*/ 1840 w 2572"/>
                <a:gd name="T51" fmla="*/ 695 h 917"/>
                <a:gd name="T52" fmla="*/ 1845 w 2572"/>
                <a:gd name="T53" fmla="*/ 667 h 917"/>
                <a:gd name="T54" fmla="*/ 2046 w 2572"/>
                <a:gd name="T55" fmla="*/ 614 h 917"/>
                <a:gd name="T56" fmla="*/ 2209 w 2572"/>
                <a:gd name="T57" fmla="*/ 536 h 917"/>
                <a:gd name="T58" fmla="*/ 2270 w 2572"/>
                <a:gd name="T59" fmla="*/ 527 h 917"/>
                <a:gd name="T60" fmla="*/ 2470 w 2572"/>
                <a:gd name="T61" fmla="*/ 513 h 917"/>
                <a:gd name="T62" fmla="*/ 2567 w 2572"/>
                <a:gd name="T63" fmla="*/ 481 h 917"/>
                <a:gd name="T64" fmla="*/ 2570 w 2572"/>
                <a:gd name="T65" fmla="*/ 463 h 917"/>
                <a:gd name="T66" fmla="*/ 2451 w 2572"/>
                <a:gd name="T67" fmla="*/ 405 h 917"/>
                <a:gd name="T68" fmla="*/ 2351 w 2572"/>
                <a:gd name="T69" fmla="*/ 331 h 917"/>
                <a:gd name="T70" fmla="*/ 2332 w 2572"/>
                <a:gd name="T71" fmla="*/ 264 h 917"/>
                <a:gd name="T72" fmla="*/ 2324 w 2572"/>
                <a:gd name="T73" fmla="*/ 23 h 917"/>
                <a:gd name="T74" fmla="*/ 2311 w 2572"/>
                <a:gd name="T75" fmla="*/ 0 h 917"/>
                <a:gd name="T76" fmla="*/ 2261 w 2572"/>
                <a:gd name="T77" fmla="*/ 90 h 917"/>
                <a:gd name="T78" fmla="*/ 2159 w 2572"/>
                <a:gd name="T79" fmla="*/ 305 h 917"/>
                <a:gd name="T80" fmla="*/ 2096 w 2572"/>
                <a:gd name="T81" fmla="*/ 369 h 917"/>
                <a:gd name="T82" fmla="*/ 2019 w 2572"/>
                <a:gd name="T83" fmla="*/ 401 h 917"/>
                <a:gd name="T84" fmla="*/ 1907 w 2572"/>
                <a:gd name="T85" fmla="*/ 397 h 917"/>
                <a:gd name="T86" fmla="*/ 1862 w 2572"/>
                <a:gd name="T87" fmla="*/ 363 h 917"/>
                <a:gd name="T88" fmla="*/ 1886 w 2572"/>
                <a:gd name="T89" fmla="*/ 322 h 917"/>
                <a:gd name="T90" fmla="*/ 1837 w 2572"/>
                <a:gd name="T91" fmla="*/ 318 h 917"/>
                <a:gd name="T92" fmla="*/ 1698 w 2572"/>
                <a:gd name="T93" fmla="*/ 356 h 917"/>
                <a:gd name="T94" fmla="*/ 1406 w 2572"/>
                <a:gd name="T95" fmla="*/ 212 h 917"/>
                <a:gd name="T96" fmla="*/ 1360 w 2572"/>
                <a:gd name="T97" fmla="*/ 62 h 917"/>
                <a:gd name="T98" fmla="*/ 1324 w 2572"/>
                <a:gd name="T99" fmla="*/ 36 h 917"/>
                <a:gd name="T100" fmla="*/ 1274 w 2572"/>
                <a:gd name="T101" fmla="*/ 54 h 917"/>
                <a:gd name="T102" fmla="*/ 1135 w 2572"/>
                <a:gd name="T103" fmla="*/ 177 h 917"/>
                <a:gd name="T104" fmla="*/ 564 w 2572"/>
                <a:gd name="T105" fmla="*/ 293 h 917"/>
                <a:gd name="T106" fmla="*/ 219 w 2572"/>
                <a:gd name="T107" fmla="*/ 336 h 917"/>
                <a:gd name="T108" fmla="*/ 30 w 2572"/>
                <a:gd name="T109" fmla="*/ 355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72" h="917">
                  <a:moveTo>
                    <a:pt x="23" y="359"/>
                  </a:moveTo>
                  <a:lnTo>
                    <a:pt x="23" y="359"/>
                  </a:lnTo>
                  <a:lnTo>
                    <a:pt x="14" y="366"/>
                  </a:lnTo>
                  <a:lnTo>
                    <a:pt x="8" y="376"/>
                  </a:lnTo>
                  <a:lnTo>
                    <a:pt x="2" y="384"/>
                  </a:lnTo>
                  <a:lnTo>
                    <a:pt x="0" y="393"/>
                  </a:lnTo>
                  <a:lnTo>
                    <a:pt x="0" y="402"/>
                  </a:lnTo>
                  <a:lnTo>
                    <a:pt x="1" y="410"/>
                  </a:lnTo>
                  <a:lnTo>
                    <a:pt x="4" y="417"/>
                  </a:lnTo>
                  <a:lnTo>
                    <a:pt x="9" y="422"/>
                  </a:lnTo>
                  <a:lnTo>
                    <a:pt x="9" y="422"/>
                  </a:lnTo>
                  <a:lnTo>
                    <a:pt x="14" y="426"/>
                  </a:lnTo>
                  <a:lnTo>
                    <a:pt x="23" y="431"/>
                  </a:lnTo>
                  <a:lnTo>
                    <a:pt x="54" y="447"/>
                  </a:lnTo>
                  <a:lnTo>
                    <a:pt x="94" y="468"/>
                  </a:lnTo>
                  <a:lnTo>
                    <a:pt x="136" y="490"/>
                  </a:lnTo>
                  <a:lnTo>
                    <a:pt x="175" y="513"/>
                  </a:lnTo>
                  <a:lnTo>
                    <a:pt x="190" y="523"/>
                  </a:lnTo>
                  <a:lnTo>
                    <a:pt x="202" y="533"/>
                  </a:lnTo>
                  <a:lnTo>
                    <a:pt x="211" y="542"/>
                  </a:lnTo>
                  <a:lnTo>
                    <a:pt x="214" y="546"/>
                  </a:lnTo>
                  <a:lnTo>
                    <a:pt x="215" y="548"/>
                  </a:lnTo>
                  <a:lnTo>
                    <a:pt x="214" y="552"/>
                  </a:lnTo>
                  <a:lnTo>
                    <a:pt x="213" y="555"/>
                  </a:lnTo>
                  <a:lnTo>
                    <a:pt x="209" y="556"/>
                  </a:lnTo>
                  <a:lnTo>
                    <a:pt x="204" y="559"/>
                  </a:lnTo>
                  <a:lnTo>
                    <a:pt x="204" y="559"/>
                  </a:lnTo>
                  <a:lnTo>
                    <a:pt x="197" y="559"/>
                  </a:lnTo>
                  <a:lnTo>
                    <a:pt x="188" y="558"/>
                  </a:lnTo>
                  <a:lnTo>
                    <a:pt x="165" y="551"/>
                  </a:lnTo>
                  <a:lnTo>
                    <a:pt x="138" y="540"/>
                  </a:lnTo>
                  <a:lnTo>
                    <a:pt x="108" y="529"/>
                  </a:lnTo>
                  <a:lnTo>
                    <a:pt x="80" y="518"/>
                  </a:lnTo>
                  <a:lnTo>
                    <a:pt x="56" y="509"/>
                  </a:lnTo>
                  <a:lnTo>
                    <a:pt x="46" y="508"/>
                  </a:lnTo>
                  <a:lnTo>
                    <a:pt x="38" y="506"/>
                  </a:lnTo>
                  <a:lnTo>
                    <a:pt x="33" y="508"/>
                  </a:lnTo>
                  <a:lnTo>
                    <a:pt x="31" y="509"/>
                  </a:lnTo>
                  <a:lnTo>
                    <a:pt x="30" y="510"/>
                  </a:lnTo>
                  <a:lnTo>
                    <a:pt x="30" y="510"/>
                  </a:lnTo>
                  <a:lnTo>
                    <a:pt x="29" y="518"/>
                  </a:lnTo>
                  <a:lnTo>
                    <a:pt x="29" y="525"/>
                  </a:lnTo>
                  <a:lnTo>
                    <a:pt x="30" y="530"/>
                  </a:lnTo>
                  <a:lnTo>
                    <a:pt x="33" y="535"/>
                  </a:lnTo>
                  <a:lnTo>
                    <a:pt x="39" y="542"/>
                  </a:lnTo>
                  <a:lnTo>
                    <a:pt x="47" y="548"/>
                  </a:lnTo>
                  <a:lnTo>
                    <a:pt x="47" y="548"/>
                  </a:lnTo>
                  <a:lnTo>
                    <a:pt x="72" y="568"/>
                  </a:lnTo>
                  <a:lnTo>
                    <a:pt x="123" y="605"/>
                  </a:lnTo>
                  <a:lnTo>
                    <a:pt x="185" y="649"/>
                  </a:lnTo>
                  <a:lnTo>
                    <a:pt x="243" y="688"/>
                  </a:lnTo>
                  <a:lnTo>
                    <a:pt x="243" y="688"/>
                  </a:lnTo>
                  <a:lnTo>
                    <a:pt x="259" y="696"/>
                  </a:lnTo>
                  <a:lnTo>
                    <a:pt x="278" y="704"/>
                  </a:lnTo>
                  <a:lnTo>
                    <a:pt x="305" y="712"/>
                  </a:lnTo>
                  <a:lnTo>
                    <a:pt x="334" y="720"/>
                  </a:lnTo>
                  <a:lnTo>
                    <a:pt x="398" y="734"/>
                  </a:lnTo>
                  <a:lnTo>
                    <a:pt x="467" y="747"/>
                  </a:lnTo>
                  <a:lnTo>
                    <a:pt x="532" y="758"/>
                  </a:lnTo>
                  <a:lnTo>
                    <a:pt x="588" y="767"/>
                  </a:lnTo>
                  <a:lnTo>
                    <a:pt x="639" y="774"/>
                  </a:lnTo>
                  <a:lnTo>
                    <a:pt x="639" y="774"/>
                  </a:lnTo>
                  <a:lnTo>
                    <a:pt x="659" y="797"/>
                  </a:lnTo>
                  <a:lnTo>
                    <a:pt x="680" y="820"/>
                  </a:lnTo>
                  <a:lnTo>
                    <a:pt x="705" y="846"/>
                  </a:lnTo>
                  <a:lnTo>
                    <a:pt x="732" y="874"/>
                  </a:lnTo>
                  <a:lnTo>
                    <a:pt x="759" y="896"/>
                  </a:lnTo>
                  <a:lnTo>
                    <a:pt x="770" y="906"/>
                  </a:lnTo>
                  <a:lnTo>
                    <a:pt x="782" y="912"/>
                  </a:lnTo>
                  <a:lnTo>
                    <a:pt x="791" y="916"/>
                  </a:lnTo>
                  <a:lnTo>
                    <a:pt x="799" y="917"/>
                  </a:lnTo>
                  <a:lnTo>
                    <a:pt x="799" y="917"/>
                  </a:lnTo>
                  <a:lnTo>
                    <a:pt x="832" y="915"/>
                  </a:lnTo>
                  <a:lnTo>
                    <a:pt x="849" y="913"/>
                  </a:lnTo>
                  <a:lnTo>
                    <a:pt x="865" y="911"/>
                  </a:lnTo>
                  <a:lnTo>
                    <a:pt x="880" y="907"/>
                  </a:lnTo>
                  <a:lnTo>
                    <a:pt x="891" y="903"/>
                  </a:lnTo>
                  <a:lnTo>
                    <a:pt x="895" y="900"/>
                  </a:lnTo>
                  <a:lnTo>
                    <a:pt x="898" y="898"/>
                  </a:lnTo>
                  <a:lnTo>
                    <a:pt x="898" y="895"/>
                  </a:lnTo>
                  <a:lnTo>
                    <a:pt x="898" y="891"/>
                  </a:lnTo>
                  <a:lnTo>
                    <a:pt x="898" y="891"/>
                  </a:lnTo>
                  <a:lnTo>
                    <a:pt x="893" y="883"/>
                  </a:lnTo>
                  <a:lnTo>
                    <a:pt x="885" y="871"/>
                  </a:lnTo>
                  <a:lnTo>
                    <a:pt x="873" y="857"/>
                  </a:lnTo>
                  <a:lnTo>
                    <a:pt x="860" y="842"/>
                  </a:lnTo>
                  <a:lnTo>
                    <a:pt x="845" y="829"/>
                  </a:lnTo>
                  <a:lnTo>
                    <a:pt x="831" y="816"/>
                  </a:lnTo>
                  <a:lnTo>
                    <a:pt x="819" y="807"/>
                  </a:lnTo>
                  <a:lnTo>
                    <a:pt x="809" y="800"/>
                  </a:lnTo>
                  <a:lnTo>
                    <a:pt x="809" y="800"/>
                  </a:lnTo>
                  <a:lnTo>
                    <a:pt x="765" y="778"/>
                  </a:lnTo>
                  <a:lnTo>
                    <a:pt x="738" y="764"/>
                  </a:lnTo>
                  <a:lnTo>
                    <a:pt x="738" y="764"/>
                  </a:lnTo>
                  <a:lnTo>
                    <a:pt x="760" y="767"/>
                  </a:lnTo>
                  <a:lnTo>
                    <a:pt x="786" y="770"/>
                  </a:lnTo>
                  <a:lnTo>
                    <a:pt x="822" y="771"/>
                  </a:lnTo>
                  <a:lnTo>
                    <a:pt x="866" y="772"/>
                  </a:lnTo>
                  <a:lnTo>
                    <a:pt x="918" y="772"/>
                  </a:lnTo>
                  <a:lnTo>
                    <a:pt x="976" y="771"/>
                  </a:lnTo>
                  <a:lnTo>
                    <a:pt x="1040" y="766"/>
                  </a:lnTo>
                  <a:lnTo>
                    <a:pt x="1040" y="766"/>
                  </a:lnTo>
                  <a:lnTo>
                    <a:pt x="1101" y="761"/>
                  </a:lnTo>
                  <a:lnTo>
                    <a:pt x="1153" y="757"/>
                  </a:lnTo>
                  <a:lnTo>
                    <a:pt x="1195" y="754"/>
                  </a:lnTo>
                  <a:lnTo>
                    <a:pt x="1228" y="754"/>
                  </a:lnTo>
                  <a:lnTo>
                    <a:pt x="1270" y="754"/>
                  </a:lnTo>
                  <a:lnTo>
                    <a:pt x="1283" y="755"/>
                  </a:lnTo>
                  <a:lnTo>
                    <a:pt x="1283" y="755"/>
                  </a:lnTo>
                  <a:lnTo>
                    <a:pt x="1300" y="772"/>
                  </a:lnTo>
                  <a:lnTo>
                    <a:pt x="1320" y="790"/>
                  </a:lnTo>
                  <a:lnTo>
                    <a:pt x="1343" y="808"/>
                  </a:lnTo>
                  <a:lnTo>
                    <a:pt x="1368" y="825"/>
                  </a:lnTo>
                  <a:lnTo>
                    <a:pt x="1381" y="832"/>
                  </a:lnTo>
                  <a:lnTo>
                    <a:pt x="1393" y="838"/>
                  </a:lnTo>
                  <a:lnTo>
                    <a:pt x="1403" y="842"/>
                  </a:lnTo>
                  <a:lnTo>
                    <a:pt x="1414" y="844"/>
                  </a:lnTo>
                  <a:lnTo>
                    <a:pt x="1423" y="842"/>
                  </a:lnTo>
                  <a:lnTo>
                    <a:pt x="1427" y="841"/>
                  </a:lnTo>
                  <a:lnTo>
                    <a:pt x="1431" y="838"/>
                  </a:lnTo>
                  <a:lnTo>
                    <a:pt x="1431" y="838"/>
                  </a:lnTo>
                  <a:lnTo>
                    <a:pt x="1436" y="832"/>
                  </a:lnTo>
                  <a:lnTo>
                    <a:pt x="1441" y="825"/>
                  </a:lnTo>
                  <a:lnTo>
                    <a:pt x="1444" y="817"/>
                  </a:lnTo>
                  <a:lnTo>
                    <a:pt x="1445" y="809"/>
                  </a:lnTo>
                  <a:lnTo>
                    <a:pt x="1445" y="801"/>
                  </a:lnTo>
                  <a:lnTo>
                    <a:pt x="1444" y="793"/>
                  </a:lnTo>
                  <a:lnTo>
                    <a:pt x="1440" y="778"/>
                  </a:lnTo>
                  <a:lnTo>
                    <a:pt x="1435" y="763"/>
                  </a:lnTo>
                  <a:lnTo>
                    <a:pt x="1429" y="751"/>
                  </a:lnTo>
                  <a:lnTo>
                    <a:pt x="1423" y="739"/>
                  </a:lnTo>
                  <a:lnTo>
                    <a:pt x="1646" y="705"/>
                  </a:lnTo>
                  <a:lnTo>
                    <a:pt x="1646" y="705"/>
                  </a:lnTo>
                  <a:lnTo>
                    <a:pt x="1662" y="717"/>
                  </a:lnTo>
                  <a:lnTo>
                    <a:pt x="1681" y="730"/>
                  </a:lnTo>
                  <a:lnTo>
                    <a:pt x="1702" y="743"/>
                  </a:lnTo>
                  <a:lnTo>
                    <a:pt x="1725" y="758"/>
                  </a:lnTo>
                  <a:lnTo>
                    <a:pt x="1748" y="768"/>
                  </a:lnTo>
                  <a:lnTo>
                    <a:pt x="1757" y="772"/>
                  </a:lnTo>
                  <a:lnTo>
                    <a:pt x="1766" y="775"/>
                  </a:lnTo>
                  <a:lnTo>
                    <a:pt x="1775" y="775"/>
                  </a:lnTo>
                  <a:lnTo>
                    <a:pt x="1782" y="774"/>
                  </a:lnTo>
                  <a:lnTo>
                    <a:pt x="1782" y="774"/>
                  </a:lnTo>
                  <a:lnTo>
                    <a:pt x="1794" y="768"/>
                  </a:lnTo>
                  <a:lnTo>
                    <a:pt x="1807" y="761"/>
                  </a:lnTo>
                  <a:lnTo>
                    <a:pt x="1819" y="751"/>
                  </a:lnTo>
                  <a:lnTo>
                    <a:pt x="1831" y="741"/>
                  </a:lnTo>
                  <a:lnTo>
                    <a:pt x="1840" y="730"/>
                  </a:lnTo>
                  <a:lnTo>
                    <a:pt x="1846" y="720"/>
                  </a:lnTo>
                  <a:lnTo>
                    <a:pt x="1849" y="716"/>
                  </a:lnTo>
                  <a:lnTo>
                    <a:pt x="1849" y="712"/>
                  </a:lnTo>
                  <a:lnTo>
                    <a:pt x="1849" y="708"/>
                  </a:lnTo>
                  <a:lnTo>
                    <a:pt x="1848" y="705"/>
                  </a:lnTo>
                  <a:lnTo>
                    <a:pt x="1848" y="705"/>
                  </a:lnTo>
                  <a:lnTo>
                    <a:pt x="1844" y="700"/>
                  </a:lnTo>
                  <a:lnTo>
                    <a:pt x="1840" y="695"/>
                  </a:lnTo>
                  <a:lnTo>
                    <a:pt x="1838" y="688"/>
                  </a:lnTo>
                  <a:lnTo>
                    <a:pt x="1837" y="681"/>
                  </a:lnTo>
                  <a:lnTo>
                    <a:pt x="1837" y="676"/>
                  </a:lnTo>
                  <a:lnTo>
                    <a:pt x="1838" y="672"/>
                  </a:lnTo>
                  <a:lnTo>
                    <a:pt x="1841" y="668"/>
                  </a:lnTo>
                  <a:lnTo>
                    <a:pt x="1845" y="667"/>
                  </a:lnTo>
                  <a:lnTo>
                    <a:pt x="1845" y="667"/>
                  </a:lnTo>
                  <a:lnTo>
                    <a:pt x="1916" y="650"/>
                  </a:lnTo>
                  <a:lnTo>
                    <a:pt x="1974" y="635"/>
                  </a:lnTo>
                  <a:lnTo>
                    <a:pt x="2032" y="620"/>
                  </a:lnTo>
                  <a:lnTo>
                    <a:pt x="2032" y="620"/>
                  </a:lnTo>
                  <a:lnTo>
                    <a:pt x="2046" y="614"/>
                  </a:lnTo>
                  <a:lnTo>
                    <a:pt x="2061" y="609"/>
                  </a:lnTo>
                  <a:lnTo>
                    <a:pt x="2091" y="596"/>
                  </a:lnTo>
                  <a:lnTo>
                    <a:pt x="2121" y="580"/>
                  </a:lnTo>
                  <a:lnTo>
                    <a:pt x="2153" y="564"/>
                  </a:lnTo>
                  <a:lnTo>
                    <a:pt x="2182" y="550"/>
                  </a:lnTo>
                  <a:lnTo>
                    <a:pt x="2209" y="536"/>
                  </a:lnTo>
                  <a:lnTo>
                    <a:pt x="2221" y="533"/>
                  </a:lnTo>
                  <a:lnTo>
                    <a:pt x="2233" y="529"/>
                  </a:lnTo>
                  <a:lnTo>
                    <a:pt x="2244" y="526"/>
                  </a:lnTo>
                  <a:lnTo>
                    <a:pt x="2253" y="526"/>
                  </a:lnTo>
                  <a:lnTo>
                    <a:pt x="2253" y="526"/>
                  </a:lnTo>
                  <a:lnTo>
                    <a:pt x="2270" y="527"/>
                  </a:lnTo>
                  <a:lnTo>
                    <a:pt x="2290" y="529"/>
                  </a:lnTo>
                  <a:lnTo>
                    <a:pt x="2312" y="529"/>
                  </a:lnTo>
                  <a:lnTo>
                    <a:pt x="2337" y="527"/>
                  </a:lnTo>
                  <a:lnTo>
                    <a:pt x="2390" y="525"/>
                  </a:lnTo>
                  <a:lnTo>
                    <a:pt x="2443" y="518"/>
                  </a:lnTo>
                  <a:lnTo>
                    <a:pt x="2470" y="513"/>
                  </a:lnTo>
                  <a:lnTo>
                    <a:pt x="2493" y="509"/>
                  </a:lnTo>
                  <a:lnTo>
                    <a:pt x="2516" y="504"/>
                  </a:lnTo>
                  <a:lnTo>
                    <a:pt x="2536" y="497"/>
                  </a:lnTo>
                  <a:lnTo>
                    <a:pt x="2551" y="492"/>
                  </a:lnTo>
                  <a:lnTo>
                    <a:pt x="2563" y="485"/>
                  </a:lnTo>
                  <a:lnTo>
                    <a:pt x="2567" y="481"/>
                  </a:lnTo>
                  <a:lnTo>
                    <a:pt x="2570" y="477"/>
                  </a:lnTo>
                  <a:lnTo>
                    <a:pt x="2572" y="475"/>
                  </a:lnTo>
                  <a:lnTo>
                    <a:pt x="2572" y="471"/>
                  </a:lnTo>
                  <a:lnTo>
                    <a:pt x="2572" y="471"/>
                  </a:lnTo>
                  <a:lnTo>
                    <a:pt x="2571" y="467"/>
                  </a:lnTo>
                  <a:lnTo>
                    <a:pt x="2570" y="463"/>
                  </a:lnTo>
                  <a:lnTo>
                    <a:pt x="2563" y="456"/>
                  </a:lnTo>
                  <a:lnTo>
                    <a:pt x="2553" y="450"/>
                  </a:lnTo>
                  <a:lnTo>
                    <a:pt x="2541" y="443"/>
                  </a:lnTo>
                  <a:lnTo>
                    <a:pt x="2508" y="428"/>
                  </a:lnTo>
                  <a:lnTo>
                    <a:pt x="2471" y="413"/>
                  </a:lnTo>
                  <a:lnTo>
                    <a:pt x="2451" y="405"/>
                  </a:lnTo>
                  <a:lnTo>
                    <a:pt x="2432" y="394"/>
                  </a:lnTo>
                  <a:lnTo>
                    <a:pt x="2413" y="385"/>
                  </a:lnTo>
                  <a:lnTo>
                    <a:pt x="2395" y="373"/>
                  </a:lnTo>
                  <a:lnTo>
                    <a:pt x="2378" y="360"/>
                  </a:lnTo>
                  <a:lnTo>
                    <a:pt x="2363" y="347"/>
                  </a:lnTo>
                  <a:lnTo>
                    <a:pt x="2351" y="331"/>
                  </a:lnTo>
                  <a:lnTo>
                    <a:pt x="2346" y="323"/>
                  </a:lnTo>
                  <a:lnTo>
                    <a:pt x="2341" y="314"/>
                  </a:lnTo>
                  <a:lnTo>
                    <a:pt x="2341" y="314"/>
                  </a:lnTo>
                  <a:lnTo>
                    <a:pt x="2337" y="301"/>
                  </a:lnTo>
                  <a:lnTo>
                    <a:pt x="2334" y="283"/>
                  </a:lnTo>
                  <a:lnTo>
                    <a:pt x="2332" y="264"/>
                  </a:lnTo>
                  <a:lnTo>
                    <a:pt x="2330" y="240"/>
                  </a:lnTo>
                  <a:lnTo>
                    <a:pt x="2329" y="189"/>
                  </a:lnTo>
                  <a:lnTo>
                    <a:pt x="2328" y="135"/>
                  </a:lnTo>
                  <a:lnTo>
                    <a:pt x="2328" y="83"/>
                  </a:lnTo>
                  <a:lnTo>
                    <a:pt x="2325" y="40"/>
                  </a:lnTo>
                  <a:lnTo>
                    <a:pt x="2324" y="23"/>
                  </a:lnTo>
                  <a:lnTo>
                    <a:pt x="2320" y="11"/>
                  </a:lnTo>
                  <a:lnTo>
                    <a:pt x="2318" y="5"/>
                  </a:lnTo>
                  <a:lnTo>
                    <a:pt x="2316" y="3"/>
                  </a:lnTo>
                  <a:lnTo>
                    <a:pt x="2313" y="0"/>
                  </a:lnTo>
                  <a:lnTo>
                    <a:pt x="2311" y="0"/>
                  </a:lnTo>
                  <a:lnTo>
                    <a:pt x="2311" y="0"/>
                  </a:lnTo>
                  <a:lnTo>
                    <a:pt x="2308" y="1"/>
                  </a:lnTo>
                  <a:lnTo>
                    <a:pt x="2305" y="4"/>
                  </a:lnTo>
                  <a:lnTo>
                    <a:pt x="2297" y="13"/>
                  </a:lnTo>
                  <a:lnTo>
                    <a:pt x="2290" y="26"/>
                  </a:lnTo>
                  <a:lnTo>
                    <a:pt x="2280" y="45"/>
                  </a:lnTo>
                  <a:lnTo>
                    <a:pt x="2261" y="90"/>
                  </a:lnTo>
                  <a:lnTo>
                    <a:pt x="2237" y="144"/>
                  </a:lnTo>
                  <a:lnTo>
                    <a:pt x="2212" y="202"/>
                  </a:lnTo>
                  <a:lnTo>
                    <a:pt x="2199" y="229"/>
                  </a:lnTo>
                  <a:lnTo>
                    <a:pt x="2186" y="257"/>
                  </a:lnTo>
                  <a:lnTo>
                    <a:pt x="2172" y="282"/>
                  </a:lnTo>
                  <a:lnTo>
                    <a:pt x="2159" y="305"/>
                  </a:lnTo>
                  <a:lnTo>
                    <a:pt x="2145" y="324"/>
                  </a:lnTo>
                  <a:lnTo>
                    <a:pt x="2132" y="340"/>
                  </a:lnTo>
                  <a:lnTo>
                    <a:pt x="2132" y="340"/>
                  </a:lnTo>
                  <a:lnTo>
                    <a:pt x="2120" y="351"/>
                  </a:lnTo>
                  <a:lnTo>
                    <a:pt x="2108" y="361"/>
                  </a:lnTo>
                  <a:lnTo>
                    <a:pt x="2096" y="369"/>
                  </a:lnTo>
                  <a:lnTo>
                    <a:pt x="2086" y="377"/>
                  </a:lnTo>
                  <a:lnTo>
                    <a:pt x="2074" y="384"/>
                  </a:lnTo>
                  <a:lnTo>
                    <a:pt x="2063" y="389"/>
                  </a:lnTo>
                  <a:lnTo>
                    <a:pt x="2051" y="393"/>
                  </a:lnTo>
                  <a:lnTo>
                    <a:pt x="2041" y="397"/>
                  </a:lnTo>
                  <a:lnTo>
                    <a:pt x="2019" y="401"/>
                  </a:lnTo>
                  <a:lnTo>
                    <a:pt x="1996" y="403"/>
                  </a:lnTo>
                  <a:lnTo>
                    <a:pt x="1973" y="403"/>
                  </a:lnTo>
                  <a:lnTo>
                    <a:pt x="1950" y="402"/>
                  </a:lnTo>
                  <a:lnTo>
                    <a:pt x="1950" y="402"/>
                  </a:lnTo>
                  <a:lnTo>
                    <a:pt x="1927" y="401"/>
                  </a:lnTo>
                  <a:lnTo>
                    <a:pt x="1907" y="397"/>
                  </a:lnTo>
                  <a:lnTo>
                    <a:pt x="1873" y="390"/>
                  </a:lnTo>
                  <a:lnTo>
                    <a:pt x="1850" y="384"/>
                  </a:lnTo>
                  <a:lnTo>
                    <a:pt x="1842" y="381"/>
                  </a:lnTo>
                  <a:lnTo>
                    <a:pt x="1842" y="381"/>
                  </a:lnTo>
                  <a:lnTo>
                    <a:pt x="1853" y="372"/>
                  </a:lnTo>
                  <a:lnTo>
                    <a:pt x="1862" y="363"/>
                  </a:lnTo>
                  <a:lnTo>
                    <a:pt x="1873" y="352"/>
                  </a:lnTo>
                  <a:lnTo>
                    <a:pt x="1882" y="340"/>
                  </a:lnTo>
                  <a:lnTo>
                    <a:pt x="1884" y="335"/>
                  </a:lnTo>
                  <a:lnTo>
                    <a:pt x="1886" y="330"/>
                  </a:lnTo>
                  <a:lnTo>
                    <a:pt x="1886" y="326"/>
                  </a:lnTo>
                  <a:lnTo>
                    <a:pt x="1886" y="322"/>
                  </a:lnTo>
                  <a:lnTo>
                    <a:pt x="1882" y="318"/>
                  </a:lnTo>
                  <a:lnTo>
                    <a:pt x="1877" y="315"/>
                  </a:lnTo>
                  <a:lnTo>
                    <a:pt x="1877" y="315"/>
                  </a:lnTo>
                  <a:lnTo>
                    <a:pt x="1870" y="314"/>
                  </a:lnTo>
                  <a:lnTo>
                    <a:pt x="1861" y="315"/>
                  </a:lnTo>
                  <a:lnTo>
                    <a:pt x="1837" y="318"/>
                  </a:lnTo>
                  <a:lnTo>
                    <a:pt x="1812" y="324"/>
                  </a:lnTo>
                  <a:lnTo>
                    <a:pt x="1784" y="332"/>
                  </a:lnTo>
                  <a:lnTo>
                    <a:pt x="1736" y="349"/>
                  </a:lnTo>
                  <a:lnTo>
                    <a:pt x="1712" y="359"/>
                  </a:lnTo>
                  <a:lnTo>
                    <a:pt x="1712" y="359"/>
                  </a:lnTo>
                  <a:lnTo>
                    <a:pt x="1698" y="356"/>
                  </a:lnTo>
                  <a:lnTo>
                    <a:pt x="1662" y="349"/>
                  </a:lnTo>
                  <a:lnTo>
                    <a:pt x="1561" y="327"/>
                  </a:lnTo>
                  <a:lnTo>
                    <a:pt x="1416" y="293"/>
                  </a:lnTo>
                  <a:lnTo>
                    <a:pt x="1416" y="293"/>
                  </a:lnTo>
                  <a:lnTo>
                    <a:pt x="1411" y="253"/>
                  </a:lnTo>
                  <a:lnTo>
                    <a:pt x="1406" y="212"/>
                  </a:lnTo>
                  <a:lnTo>
                    <a:pt x="1396" y="166"/>
                  </a:lnTo>
                  <a:lnTo>
                    <a:pt x="1391" y="142"/>
                  </a:lnTo>
                  <a:lnTo>
                    <a:pt x="1385" y="120"/>
                  </a:lnTo>
                  <a:lnTo>
                    <a:pt x="1377" y="98"/>
                  </a:lnTo>
                  <a:lnTo>
                    <a:pt x="1369" y="78"/>
                  </a:lnTo>
                  <a:lnTo>
                    <a:pt x="1360" y="62"/>
                  </a:lnTo>
                  <a:lnTo>
                    <a:pt x="1354" y="54"/>
                  </a:lnTo>
                  <a:lnTo>
                    <a:pt x="1349" y="49"/>
                  </a:lnTo>
                  <a:lnTo>
                    <a:pt x="1343" y="44"/>
                  </a:lnTo>
                  <a:lnTo>
                    <a:pt x="1337" y="40"/>
                  </a:lnTo>
                  <a:lnTo>
                    <a:pt x="1331" y="37"/>
                  </a:lnTo>
                  <a:lnTo>
                    <a:pt x="1324" y="36"/>
                  </a:lnTo>
                  <a:lnTo>
                    <a:pt x="1324" y="36"/>
                  </a:lnTo>
                  <a:lnTo>
                    <a:pt x="1318" y="36"/>
                  </a:lnTo>
                  <a:lnTo>
                    <a:pt x="1310" y="38"/>
                  </a:lnTo>
                  <a:lnTo>
                    <a:pt x="1302" y="40"/>
                  </a:lnTo>
                  <a:lnTo>
                    <a:pt x="1293" y="44"/>
                  </a:lnTo>
                  <a:lnTo>
                    <a:pt x="1274" y="54"/>
                  </a:lnTo>
                  <a:lnTo>
                    <a:pt x="1254" y="66"/>
                  </a:lnTo>
                  <a:lnTo>
                    <a:pt x="1235" y="82"/>
                  </a:lnTo>
                  <a:lnTo>
                    <a:pt x="1214" y="99"/>
                  </a:lnTo>
                  <a:lnTo>
                    <a:pt x="1193" y="119"/>
                  </a:lnTo>
                  <a:lnTo>
                    <a:pt x="1173" y="138"/>
                  </a:lnTo>
                  <a:lnTo>
                    <a:pt x="1135" y="177"/>
                  </a:lnTo>
                  <a:lnTo>
                    <a:pt x="1104" y="210"/>
                  </a:lnTo>
                  <a:lnTo>
                    <a:pt x="1076" y="243"/>
                  </a:lnTo>
                  <a:lnTo>
                    <a:pt x="1076" y="243"/>
                  </a:lnTo>
                  <a:lnTo>
                    <a:pt x="881" y="261"/>
                  </a:lnTo>
                  <a:lnTo>
                    <a:pt x="713" y="278"/>
                  </a:lnTo>
                  <a:lnTo>
                    <a:pt x="564" y="293"/>
                  </a:lnTo>
                  <a:lnTo>
                    <a:pt x="564" y="293"/>
                  </a:lnTo>
                  <a:lnTo>
                    <a:pt x="413" y="310"/>
                  </a:lnTo>
                  <a:lnTo>
                    <a:pt x="357" y="316"/>
                  </a:lnTo>
                  <a:lnTo>
                    <a:pt x="272" y="330"/>
                  </a:lnTo>
                  <a:lnTo>
                    <a:pt x="272" y="330"/>
                  </a:lnTo>
                  <a:lnTo>
                    <a:pt x="219" y="336"/>
                  </a:lnTo>
                  <a:lnTo>
                    <a:pt x="175" y="340"/>
                  </a:lnTo>
                  <a:lnTo>
                    <a:pt x="102" y="344"/>
                  </a:lnTo>
                  <a:lnTo>
                    <a:pt x="76" y="347"/>
                  </a:lnTo>
                  <a:lnTo>
                    <a:pt x="54" y="348"/>
                  </a:lnTo>
                  <a:lnTo>
                    <a:pt x="36" y="352"/>
                  </a:lnTo>
                  <a:lnTo>
                    <a:pt x="30" y="355"/>
                  </a:lnTo>
                  <a:lnTo>
                    <a:pt x="23" y="359"/>
                  </a:lnTo>
                  <a:lnTo>
                    <a:pt x="23" y="359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6">
              <a:extLst>
                <a:ext uri="{FF2B5EF4-FFF2-40B4-BE49-F238E27FC236}">
                  <a16:creationId xmlns:a16="http://schemas.microsoft.com/office/drawing/2014/main" id="{86B046B5-0EF1-46C1-941F-0C1E1B042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3193" y="4539088"/>
              <a:ext cx="1811819" cy="645972"/>
            </a:xfrm>
            <a:custGeom>
              <a:avLst/>
              <a:gdLst>
                <a:gd name="T0" fmla="*/ 0 w 2572"/>
                <a:gd name="T1" fmla="*/ 393 h 917"/>
                <a:gd name="T2" fmla="*/ 14 w 2572"/>
                <a:gd name="T3" fmla="*/ 426 h 917"/>
                <a:gd name="T4" fmla="*/ 190 w 2572"/>
                <a:gd name="T5" fmla="*/ 523 h 917"/>
                <a:gd name="T6" fmla="*/ 213 w 2572"/>
                <a:gd name="T7" fmla="*/ 555 h 917"/>
                <a:gd name="T8" fmla="*/ 165 w 2572"/>
                <a:gd name="T9" fmla="*/ 551 h 917"/>
                <a:gd name="T10" fmla="*/ 38 w 2572"/>
                <a:gd name="T11" fmla="*/ 506 h 917"/>
                <a:gd name="T12" fmla="*/ 29 w 2572"/>
                <a:gd name="T13" fmla="*/ 525 h 917"/>
                <a:gd name="T14" fmla="*/ 72 w 2572"/>
                <a:gd name="T15" fmla="*/ 568 h 917"/>
                <a:gd name="T16" fmla="*/ 278 w 2572"/>
                <a:gd name="T17" fmla="*/ 704 h 917"/>
                <a:gd name="T18" fmla="*/ 588 w 2572"/>
                <a:gd name="T19" fmla="*/ 767 h 917"/>
                <a:gd name="T20" fmla="*/ 732 w 2572"/>
                <a:gd name="T21" fmla="*/ 874 h 917"/>
                <a:gd name="T22" fmla="*/ 799 w 2572"/>
                <a:gd name="T23" fmla="*/ 917 h 917"/>
                <a:gd name="T24" fmla="*/ 895 w 2572"/>
                <a:gd name="T25" fmla="*/ 900 h 917"/>
                <a:gd name="T26" fmla="*/ 885 w 2572"/>
                <a:gd name="T27" fmla="*/ 871 h 917"/>
                <a:gd name="T28" fmla="*/ 809 w 2572"/>
                <a:gd name="T29" fmla="*/ 800 h 917"/>
                <a:gd name="T30" fmla="*/ 786 w 2572"/>
                <a:gd name="T31" fmla="*/ 770 h 917"/>
                <a:gd name="T32" fmla="*/ 1040 w 2572"/>
                <a:gd name="T33" fmla="*/ 766 h 917"/>
                <a:gd name="T34" fmla="*/ 1283 w 2572"/>
                <a:gd name="T35" fmla="*/ 755 h 917"/>
                <a:gd name="T36" fmla="*/ 1381 w 2572"/>
                <a:gd name="T37" fmla="*/ 832 h 917"/>
                <a:gd name="T38" fmla="*/ 1431 w 2572"/>
                <a:gd name="T39" fmla="*/ 838 h 917"/>
                <a:gd name="T40" fmla="*/ 1445 w 2572"/>
                <a:gd name="T41" fmla="*/ 801 h 917"/>
                <a:gd name="T42" fmla="*/ 1646 w 2572"/>
                <a:gd name="T43" fmla="*/ 705 h 917"/>
                <a:gd name="T44" fmla="*/ 1748 w 2572"/>
                <a:gd name="T45" fmla="*/ 768 h 917"/>
                <a:gd name="T46" fmla="*/ 1794 w 2572"/>
                <a:gd name="T47" fmla="*/ 768 h 917"/>
                <a:gd name="T48" fmla="*/ 1849 w 2572"/>
                <a:gd name="T49" fmla="*/ 716 h 917"/>
                <a:gd name="T50" fmla="*/ 1840 w 2572"/>
                <a:gd name="T51" fmla="*/ 695 h 917"/>
                <a:gd name="T52" fmla="*/ 1845 w 2572"/>
                <a:gd name="T53" fmla="*/ 667 h 917"/>
                <a:gd name="T54" fmla="*/ 2046 w 2572"/>
                <a:gd name="T55" fmla="*/ 614 h 917"/>
                <a:gd name="T56" fmla="*/ 2209 w 2572"/>
                <a:gd name="T57" fmla="*/ 536 h 917"/>
                <a:gd name="T58" fmla="*/ 2270 w 2572"/>
                <a:gd name="T59" fmla="*/ 527 h 917"/>
                <a:gd name="T60" fmla="*/ 2470 w 2572"/>
                <a:gd name="T61" fmla="*/ 513 h 917"/>
                <a:gd name="T62" fmla="*/ 2567 w 2572"/>
                <a:gd name="T63" fmla="*/ 481 h 917"/>
                <a:gd name="T64" fmla="*/ 2570 w 2572"/>
                <a:gd name="T65" fmla="*/ 463 h 917"/>
                <a:gd name="T66" fmla="*/ 2451 w 2572"/>
                <a:gd name="T67" fmla="*/ 405 h 917"/>
                <a:gd name="T68" fmla="*/ 2351 w 2572"/>
                <a:gd name="T69" fmla="*/ 331 h 917"/>
                <a:gd name="T70" fmla="*/ 2332 w 2572"/>
                <a:gd name="T71" fmla="*/ 264 h 917"/>
                <a:gd name="T72" fmla="*/ 2324 w 2572"/>
                <a:gd name="T73" fmla="*/ 23 h 917"/>
                <a:gd name="T74" fmla="*/ 2311 w 2572"/>
                <a:gd name="T75" fmla="*/ 0 h 917"/>
                <a:gd name="T76" fmla="*/ 2261 w 2572"/>
                <a:gd name="T77" fmla="*/ 90 h 917"/>
                <a:gd name="T78" fmla="*/ 2159 w 2572"/>
                <a:gd name="T79" fmla="*/ 305 h 917"/>
                <a:gd name="T80" fmla="*/ 2096 w 2572"/>
                <a:gd name="T81" fmla="*/ 369 h 917"/>
                <a:gd name="T82" fmla="*/ 2019 w 2572"/>
                <a:gd name="T83" fmla="*/ 401 h 917"/>
                <a:gd name="T84" fmla="*/ 1907 w 2572"/>
                <a:gd name="T85" fmla="*/ 397 h 917"/>
                <a:gd name="T86" fmla="*/ 1862 w 2572"/>
                <a:gd name="T87" fmla="*/ 363 h 917"/>
                <a:gd name="T88" fmla="*/ 1886 w 2572"/>
                <a:gd name="T89" fmla="*/ 322 h 917"/>
                <a:gd name="T90" fmla="*/ 1837 w 2572"/>
                <a:gd name="T91" fmla="*/ 318 h 917"/>
                <a:gd name="T92" fmla="*/ 1698 w 2572"/>
                <a:gd name="T93" fmla="*/ 356 h 917"/>
                <a:gd name="T94" fmla="*/ 1406 w 2572"/>
                <a:gd name="T95" fmla="*/ 212 h 917"/>
                <a:gd name="T96" fmla="*/ 1360 w 2572"/>
                <a:gd name="T97" fmla="*/ 62 h 917"/>
                <a:gd name="T98" fmla="*/ 1324 w 2572"/>
                <a:gd name="T99" fmla="*/ 36 h 917"/>
                <a:gd name="T100" fmla="*/ 1274 w 2572"/>
                <a:gd name="T101" fmla="*/ 54 h 917"/>
                <a:gd name="T102" fmla="*/ 1135 w 2572"/>
                <a:gd name="T103" fmla="*/ 177 h 917"/>
                <a:gd name="T104" fmla="*/ 564 w 2572"/>
                <a:gd name="T105" fmla="*/ 293 h 917"/>
                <a:gd name="T106" fmla="*/ 219 w 2572"/>
                <a:gd name="T107" fmla="*/ 336 h 917"/>
                <a:gd name="T108" fmla="*/ 30 w 2572"/>
                <a:gd name="T109" fmla="*/ 355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72" h="917">
                  <a:moveTo>
                    <a:pt x="23" y="359"/>
                  </a:moveTo>
                  <a:lnTo>
                    <a:pt x="23" y="359"/>
                  </a:lnTo>
                  <a:lnTo>
                    <a:pt x="14" y="366"/>
                  </a:lnTo>
                  <a:lnTo>
                    <a:pt x="8" y="376"/>
                  </a:lnTo>
                  <a:lnTo>
                    <a:pt x="2" y="384"/>
                  </a:lnTo>
                  <a:lnTo>
                    <a:pt x="0" y="393"/>
                  </a:lnTo>
                  <a:lnTo>
                    <a:pt x="0" y="402"/>
                  </a:lnTo>
                  <a:lnTo>
                    <a:pt x="1" y="410"/>
                  </a:lnTo>
                  <a:lnTo>
                    <a:pt x="4" y="417"/>
                  </a:lnTo>
                  <a:lnTo>
                    <a:pt x="9" y="422"/>
                  </a:lnTo>
                  <a:lnTo>
                    <a:pt x="9" y="422"/>
                  </a:lnTo>
                  <a:lnTo>
                    <a:pt x="14" y="426"/>
                  </a:lnTo>
                  <a:lnTo>
                    <a:pt x="23" y="431"/>
                  </a:lnTo>
                  <a:lnTo>
                    <a:pt x="54" y="447"/>
                  </a:lnTo>
                  <a:lnTo>
                    <a:pt x="94" y="468"/>
                  </a:lnTo>
                  <a:lnTo>
                    <a:pt x="136" y="490"/>
                  </a:lnTo>
                  <a:lnTo>
                    <a:pt x="175" y="513"/>
                  </a:lnTo>
                  <a:lnTo>
                    <a:pt x="190" y="523"/>
                  </a:lnTo>
                  <a:lnTo>
                    <a:pt x="202" y="533"/>
                  </a:lnTo>
                  <a:lnTo>
                    <a:pt x="211" y="542"/>
                  </a:lnTo>
                  <a:lnTo>
                    <a:pt x="214" y="546"/>
                  </a:lnTo>
                  <a:lnTo>
                    <a:pt x="215" y="548"/>
                  </a:lnTo>
                  <a:lnTo>
                    <a:pt x="214" y="552"/>
                  </a:lnTo>
                  <a:lnTo>
                    <a:pt x="213" y="555"/>
                  </a:lnTo>
                  <a:lnTo>
                    <a:pt x="209" y="556"/>
                  </a:lnTo>
                  <a:lnTo>
                    <a:pt x="204" y="559"/>
                  </a:lnTo>
                  <a:lnTo>
                    <a:pt x="204" y="559"/>
                  </a:lnTo>
                  <a:lnTo>
                    <a:pt x="197" y="559"/>
                  </a:lnTo>
                  <a:lnTo>
                    <a:pt x="188" y="558"/>
                  </a:lnTo>
                  <a:lnTo>
                    <a:pt x="165" y="551"/>
                  </a:lnTo>
                  <a:lnTo>
                    <a:pt x="138" y="540"/>
                  </a:lnTo>
                  <a:lnTo>
                    <a:pt x="108" y="529"/>
                  </a:lnTo>
                  <a:lnTo>
                    <a:pt x="80" y="518"/>
                  </a:lnTo>
                  <a:lnTo>
                    <a:pt x="56" y="509"/>
                  </a:lnTo>
                  <a:lnTo>
                    <a:pt x="46" y="508"/>
                  </a:lnTo>
                  <a:lnTo>
                    <a:pt x="38" y="506"/>
                  </a:lnTo>
                  <a:lnTo>
                    <a:pt x="33" y="508"/>
                  </a:lnTo>
                  <a:lnTo>
                    <a:pt x="31" y="509"/>
                  </a:lnTo>
                  <a:lnTo>
                    <a:pt x="30" y="510"/>
                  </a:lnTo>
                  <a:lnTo>
                    <a:pt x="30" y="510"/>
                  </a:lnTo>
                  <a:lnTo>
                    <a:pt x="29" y="518"/>
                  </a:lnTo>
                  <a:lnTo>
                    <a:pt x="29" y="525"/>
                  </a:lnTo>
                  <a:lnTo>
                    <a:pt x="30" y="530"/>
                  </a:lnTo>
                  <a:lnTo>
                    <a:pt x="33" y="535"/>
                  </a:lnTo>
                  <a:lnTo>
                    <a:pt x="39" y="542"/>
                  </a:lnTo>
                  <a:lnTo>
                    <a:pt x="47" y="548"/>
                  </a:lnTo>
                  <a:lnTo>
                    <a:pt x="47" y="548"/>
                  </a:lnTo>
                  <a:lnTo>
                    <a:pt x="72" y="568"/>
                  </a:lnTo>
                  <a:lnTo>
                    <a:pt x="123" y="605"/>
                  </a:lnTo>
                  <a:lnTo>
                    <a:pt x="185" y="649"/>
                  </a:lnTo>
                  <a:lnTo>
                    <a:pt x="243" y="688"/>
                  </a:lnTo>
                  <a:lnTo>
                    <a:pt x="243" y="688"/>
                  </a:lnTo>
                  <a:lnTo>
                    <a:pt x="259" y="696"/>
                  </a:lnTo>
                  <a:lnTo>
                    <a:pt x="278" y="704"/>
                  </a:lnTo>
                  <a:lnTo>
                    <a:pt x="305" y="712"/>
                  </a:lnTo>
                  <a:lnTo>
                    <a:pt x="334" y="720"/>
                  </a:lnTo>
                  <a:lnTo>
                    <a:pt x="398" y="734"/>
                  </a:lnTo>
                  <a:lnTo>
                    <a:pt x="467" y="747"/>
                  </a:lnTo>
                  <a:lnTo>
                    <a:pt x="532" y="758"/>
                  </a:lnTo>
                  <a:lnTo>
                    <a:pt x="588" y="767"/>
                  </a:lnTo>
                  <a:lnTo>
                    <a:pt x="639" y="774"/>
                  </a:lnTo>
                  <a:lnTo>
                    <a:pt x="639" y="774"/>
                  </a:lnTo>
                  <a:lnTo>
                    <a:pt x="659" y="797"/>
                  </a:lnTo>
                  <a:lnTo>
                    <a:pt x="680" y="820"/>
                  </a:lnTo>
                  <a:lnTo>
                    <a:pt x="705" y="846"/>
                  </a:lnTo>
                  <a:lnTo>
                    <a:pt x="732" y="874"/>
                  </a:lnTo>
                  <a:lnTo>
                    <a:pt x="759" y="896"/>
                  </a:lnTo>
                  <a:lnTo>
                    <a:pt x="770" y="906"/>
                  </a:lnTo>
                  <a:lnTo>
                    <a:pt x="782" y="912"/>
                  </a:lnTo>
                  <a:lnTo>
                    <a:pt x="791" y="916"/>
                  </a:lnTo>
                  <a:lnTo>
                    <a:pt x="799" y="917"/>
                  </a:lnTo>
                  <a:lnTo>
                    <a:pt x="799" y="917"/>
                  </a:lnTo>
                  <a:lnTo>
                    <a:pt x="832" y="915"/>
                  </a:lnTo>
                  <a:lnTo>
                    <a:pt x="849" y="913"/>
                  </a:lnTo>
                  <a:lnTo>
                    <a:pt x="865" y="911"/>
                  </a:lnTo>
                  <a:lnTo>
                    <a:pt x="880" y="907"/>
                  </a:lnTo>
                  <a:lnTo>
                    <a:pt x="891" y="903"/>
                  </a:lnTo>
                  <a:lnTo>
                    <a:pt x="895" y="900"/>
                  </a:lnTo>
                  <a:lnTo>
                    <a:pt x="898" y="898"/>
                  </a:lnTo>
                  <a:lnTo>
                    <a:pt x="898" y="895"/>
                  </a:lnTo>
                  <a:lnTo>
                    <a:pt x="898" y="891"/>
                  </a:lnTo>
                  <a:lnTo>
                    <a:pt x="898" y="891"/>
                  </a:lnTo>
                  <a:lnTo>
                    <a:pt x="893" y="883"/>
                  </a:lnTo>
                  <a:lnTo>
                    <a:pt x="885" y="871"/>
                  </a:lnTo>
                  <a:lnTo>
                    <a:pt x="873" y="857"/>
                  </a:lnTo>
                  <a:lnTo>
                    <a:pt x="860" y="842"/>
                  </a:lnTo>
                  <a:lnTo>
                    <a:pt x="845" y="829"/>
                  </a:lnTo>
                  <a:lnTo>
                    <a:pt x="831" y="816"/>
                  </a:lnTo>
                  <a:lnTo>
                    <a:pt x="819" y="807"/>
                  </a:lnTo>
                  <a:lnTo>
                    <a:pt x="809" y="800"/>
                  </a:lnTo>
                  <a:lnTo>
                    <a:pt x="809" y="800"/>
                  </a:lnTo>
                  <a:lnTo>
                    <a:pt x="765" y="778"/>
                  </a:lnTo>
                  <a:lnTo>
                    <a:pt x="738" y="764"/>
                  </a:lnTo>
                  <a:lnTo>
                    <a:pt x="738" y="764"/>
                  </a:lnTo>
                  <a:lnTo>
                    <a:pt x="760" y="767"/>
                  </a:lnTo>
                  <a:lnTo>
                    <a:pt x="786" y="770"/>
                  </a:lnTo>
                  <a:lnTo>
                    <a:pt x="822" y="771"/>
                  </a:lnTo>
                  <a:lnTo>
                    <a:pt x="866" y="772"/>
                  </a:lnTo>
                  <a:lnTo>
                    <a:pt x="918" y="772"/>
                  </a:lnTo>
                  <a:lnTo>
                    <a:pt x="976" y="771"/>
                  </a:lnTo>
                  <a:lnTo>
                    <a:pt x="1040" y="766"/>
                  </a:lnTo>
                  <a:lnTo>
                    <a:pt x="1040" y="766"/>
                  </a:lnTo>
                  <a:lnTo>
                    <a:pt x="1101" y="761"/>
                  </a:lnTo>
                  <a:lnTo>
                    <a:pt x="1153" y="757"/>
                  </a:lnTo>
                  <a:lnTo>
                    <a:pt x="1195" y="754"/>
                  </a:lnTo>
                  <a:lnTo>
                    <a:pt x="1228" y="754"/>
                  </a:lnTo>
                  <a:lnTo>
                    <a:pt x="1270" y="754"/>
                  </a:lnTo>
                  <a:lnTo>
                    <a:pt x="1283" y="755"/>
                  </a:lnTo>
                  <a:lnTo>
                    <a:pt x="1283" y="755"/>
                  </a:lnTo>
                  <a:lnTo>
                    <a:pt x="1300" y="772"/>
                  </a:lnTo>
                  <a:lnTo>
                    <a:pt x="1320" y="790"/>
                  </a:lnTo>
                  <a:lnTo>
                    <a:pt x="1343" y="808"/>
                  </a:lnTo>
                  <a:lnTo>
                    <a:pt x="1368" y="825"/>
                  </a:lnTo>
                  <a:lnTo>
                    <a:pt x="1381" y="832"/>
                  </a:lnTo>
                  <a:lnTo>
                    <a:pt x="1393" y="838"/>
                  </a:lnTo>
                  <a:lnTo>
                    <a:pt x="1403" y="842"/>
                  </a:lnTo>
                  <a:lnTo>
                    <a:pt x="1414" y="844"/>
                  </a:lnTo>
                  <a:lnTo>
                    <a:pt x="1423" y="842"/>
                  </a:lnTo>
                  <a:lnTo>
                    <a:pt x="1427" y="841"/>
                  </a:lnTo>
                  <a:lnTo>
                    <a:pt x="1431" y="838"/>
                  </a:lnTo>
                  <a:lnTo>
                    <a:pt x="1431" y="838"/>
                  </a:lnTo>
                  <a:lnTo>
                    <a:pt x="1436" y="832"/>
                  </a:lnTo>
                  <a:lnTo>
                    <a:pt x="1441" y="825"/>
                  </a:lnTo>
                  <a:lnTo>
                    <a:pt x="1444" y="817"/>
                  </a:lnTo>
                  <a:lnTo>
                    <a:pt x="1445" y="809"/>
                  </a:lnTo>
                  <a:lnTo>
                    <a:pt x="1445" y="801"/>
                  </a:lnTo>
                  <a:lnTo>
                    <a:pt x="1444" y="793"/>
                  </a:lnTo>
                  <a:lnTo>
                    <a:pt x="1440" y="778"/>
                  </a:lnTo>
                  <a:lnTo>
                    <a:pt x="1435" y="763"/>
                  </a:lnTo>
                  <a:lnTo>
                    <a:pt x="1429" y="751"/>
                  </a:lnTo>
                  <a:lnTo>
                    <a:pt x="1423" y="739"/>
                  </a:lnTo>
                  <a:lnTo>
                    <a:pt x="1646" y="705"/>
                  </a:lnTo>
                  <a:lnTo>
                    <a:pt x="1646" y="705"/>
                  </a:lnTo>
                  <a:lnTo>
                    <a:pt x="1662" y="717"/>
                  </a:lnTo>
                  <a:lnTo>
                    <a:pt x="1681" y="730"/>
                  </a:lnTo>
                  <a:lnTo>
                    <a:pt x="1702" y="743"/>
                  </a:lnTo>
                  <a:lnTo>
                    <a:pt x="1725" y="758"/>
                  </a:lnTo>
                  <a:lnTo>
                    <a:pt x="1748" y="768"/>
                  </a:lnTo>
                  <a:lnTo>
                    <a:pt x="1757" y="772"/>
                  </a:lnTo>
                  <a:lnTo>
                    <a:pt x="1766" y="775"/>
                  </a:lnTo>
                  <a:lnTo>
                    <a:pt x="1775" y="775"/>
                  </a:lnTo>
                  <a:lnTo>
                    <a:pt x="1782" y="774"/>
                  </a:lnTo>
                  <a:lnTo>
                    <a:pt x="1782" y="774"/>
                  </a:lnTo>
                  <a:lnTo>
                    <a:pt x="1794" y="768"/>
                  </a:lnTo>
                  <a:lnTo>
                    <a:pt x="1807" y="761"/>
                  </a:lnTo>
                  <a:lnTo>
                    <a:pt x="1819" y="751"/>
                  </a:lnTo>
                  <a:lnTo>
                    <a:pt x="1831" y="741"/>
                  </a:lnTo>
                  <a:lnTo>
                    <a:pt x="1840" y="730"/>
                  </a:lnTo>
                  <a:lnTo>
                    <a:pt x="1846" y="720"/>
                  </a:lnTo>
                  <a:lnTo>
                    <a:pt x="1849" y="716"/>
                  </a:lnTo>
                  <a:lnTo>
                    <a:pt x="1849" y="712"/>
                  </a:lnTo>
                  <a:lnTo>
                    <a:pt x="1849" y="708"/>
                  </a:lnTo>
                  <a:lnTo>
                    <a:pt x="1848" y="705"/>
                  </a:lnTo>
                  <a:lnTo>
                    <a:pt x="1848" y="705"/>
                  </a:lnTo>
                  <a:lnTo>
                    <a:pt x="1844" y="700"/>
                  </a:lnTo>
                  <a:lnTo>
                    <a:pt x="1840" y="695"/>
                  </a:lnTo>
                  <a:lnTo>
                    <a:pt x="1838" y="688"/>
                  </a:lnTo>
                  <a:lnTo>
                    <a:pt x="1837" y="681"/>
                  </a:lnTo>
                  <a:lnTo>
                    <a:pt x="1837" y="676"/>
                  </a:lnTo>
                  <a:lnTo>
                    <a:pt x="1838" y="672"/>
                  </a:lnTo>
                  <a:lnTo>
                    <a:pt x="1841" y="668"/>
                  </a:lnTo>
                  <a:lnTo>
                    <a:pt x="1845" y="667"/>
                  </a:lnTo>
                  <a:lnTo>
                    <a:pt x="1845" y="667"/>
                  </a:lnTo>
                  <a:lnTo>
                    <a:pt x="1916" y="650"/>
                  </a:lnTo>
                  <a:lnTo>
                    <a:pt x="1974" y="635"/>
                  </a:lnTo>
                  <a:lnTo>
                    <a:pt x="2032" y="620"/>
                  </a:lnTo>
                  <a:lnTo>
                    <a:pt x="2032" y="620"/>
                  </a:lnTo>
                  <a:lnTo>
                    <a:pt x="2046" y="614"/>
                  </a:lnTo>
                  <a:lnTo>
                    <a:pt x="2061" y="609"/>
                  </a:lnTo>
                  <a:lnTo>
                    <a:pt x="2091" y="596"/>
                  </a:lnTo>
                  <a:lnTo>
                    <a:pt x="2121" y="580"/>
                  </a:lnTo>
                  <a:lnTo>
                    <a:pt x="2153" y="564"/>
                  </a:lnTo>
                  <a:lnTo>
                    <a:pt x="2182" y="550"/>
                  </a:lnTo>
                  <a:lnTo>
                    <a:pt x="2209" y="536"/>
                  </a:lnTo>
                  <a:lnTo>
                    <a:pt x="2221" y="533"/>
                  </a:lnTo>
                  <a:lnTo>
                    <a:pt x="2233" y="529"/>
                  </a:lnTo>
                  <a:lnTo>
                    <a:pt x="2244" y="526"/>
                  </a:lnTo>
                  <a:lnTo>
                    <a:pt x="2253" y="526"/>
                  </a:lnTo>
                  <a:lnTo>
                    <a:pt x="2253" y="526"/>
                  </a:lnTo>
                  <a:lnTo>
                    <a:pt x="2270" y="527"/>
                  </a:lnTo>
                  <a:lnTo>
                    <a:pt x="2290" y="529"/>
                  </a:lnTo>
                  <a:lnTo>
                    <a:pt x="2312" y="529"/>
                  </a:lnTo>
                  <a:lnTo>
                    <a:pt x="2337" y="527"/>
                  </a:lnTo>
                  <a:lnTo>
                    <a:pt x="2390" y="525"/>
                  </a:lnTo>
                  <a:lnTo>
                    <a:pt x="2443" y="518"/>
                  </a:lnTo>
                  <a:lnTo>
                    <a:pt x="2470" y="513"/>
                  </a:lnTo>
                  <a:lnTo>
                    <a:pt x="2493" y="509"/>
                  </a:lnTo>
                  <a:lnTo>
                    <a:pt x="2516" y="504"/>
                  </a:lnTo>
                  <a:lnTo>
                    <a:pt x="2536" y="497"/>
                  </a:lnTo>
                  <a:lnTo>
                    <a:pt x="2551" y="492"/>
                  </a:lnTo>
                  <a:lnTo>
                    <a:pt x="2563" y="485"/>
                  </a:lnTo>
                  <a:lnTo>
                    <a:pt x="2567" y="481"/>
                  </a:lnTo>
                  <a:lnTo>
                    <a:pt x="2570" y="477"/>
                  </a:lnTo>
                  <a:lnTo>
                    <a:pt x="2572" y="475"/>
                  </a:lnTo>
                  <a:lnTo>
                    <a:pt x="2572" y="471"/>
                  </a:lnTo>
                  <a:lnTo>
                    <a:pt x="2572" y="471"/>
                  </a:lnTo>
                  <a:lnTo>
                    <a:pt x="2571" y="467"/>
                  </a:lnTo>
                  <a:lnTo>
                    <a:pt x="2570" y="463"/>
                  </a:lnTo>
                  <a:lnTo>
                    <a:pt x="2563" y="456"/>
                  </a:lnTo>
                  <a:lnTo>
                    <a:pt x="2553" y="450"/>
                  </a:lnTo>
                  <a:lnTo>
                    <a:pt x="2541" y="443"/>
                  </a:lnTo>
                  <a:lnTo>
                    <a:pt x="2508" y="428"/>
                  </a:lnTo>
                  <a:lnTo>
                    <a:pt x="2471" y="413"/>
                  </a:lnTo>
                  <a:lnTo>
                    <a:pt x="2451" y="405"/>
                  </a:lnTo>
                  <a:lnTo>
                    <a:pt x="2432" y="394"/>
                  </a:lnTo>
                  <a:lnTo>
                    <a:pt x="2413" y="385"/>
                  </a:lnTo>
                  <a:lnTo>
                    <a:pt x="2395" y="373"/>
                  </a:lnTo>
                  <a:lnTo>
                    <a:pt x="2378" y="360"/>
                  </a:lnTo>
                  <a:lnTo>
                    <a:pt x="2363" y="347"/>
                  </a:lnTo>
                  <a:lnTo>
                    <a:pt x="2351" y="331"/>
                  </a:lnTo>
                  <a:lnTo>
                    <a:pt x="2346" y="323"/>
                  </a:lnTo>
                  <a:lnTo>
                    <a:pt x="2341" y="314"/>
                  </a:lnTo>
                  <a:lnTo>
                    <a:pt x="2341" y="314"/>
                  </a:lnTo>
                  <a:lnTo>
                    <a:pt x="2337" y="301"/>
                  </a:lnTo>
                  <a:lnTo>
                    <a:pt x="2334" y="283"/>
                  </a:lnTo>
                  <a:lnTo>
                    <a:pt x="2332" y="264"/>
                  </a:lnTo>
                  <a:lnTo>
                    <a:pt x="2330" y="240"/>
                  </a:lnTo>
                  <a:lnTo>
                    <a:pt x="2329" y="189"/>
                  </a:lnTo>
                  <a:lnTo>
                    <a:pt x="2328" y="135"/>
                  </a:lnTo>
                  <a:lnTo>
                    <a:pt x="2328" y="83"/>
                  </a:lnTo>
                  <a:lnTo>
                    <a:pt x="2325" y="40"/>
                  </a:lnTo>
                  <a:lnTo>
                    <a:pt x="2324" y="23"/>
                  </a:lnTo>
                  <a:lnTo>
                    <a:pt x="2320" y="11"/>
                  </a:lnTo>
                  <a:lnTo>
                    <a:pt x="2318" y="5"/>
                  </a:lnTo>
                  <a:lnTo>
                    <a:pt x="2316" y="3"/>
                  </a:lnTo>
                  <a:lnTo>
                    <a:pt x="2313" y="0"/>
                  </a:lnTo>
                  <a:lnTo>
                    <a:pt x="2311" y="0"/>
                  </a:lnTo>
                  <a:lnTo>
                    <a:pt x="2311" y="0"/>
                  </a:lnTo>
                  <a:lnTo>
                    <a:pt x="2308" y="1"/>
                  </a:lnTo>
                  <a:lnTo>
                    <a:pt x="2305" y="4"/>
                  </a:lnTo>
                  <a:lnTo>
                    <a:pt x="2297" y="13"/>
                  </a:lnTo>
                  <a:lnTo>
                    <a:pt x="2290" y="26"/>
                  </a:lnTo>
                  <a:lnTo>
                    <a:pt x="2280" y="45"/>
                  </a:lnTo>
                  <a:lnTo>
                    <a:pt x="2261" y="90"/>
                  </a:lnTo>
                  <a:lnTo>
                    <a:pt x="2237" y="144"/>
                  </a:lnTo>
                  <a:lnTo>
                    <a:pt x="2212" y="202"/>
                  </a:lnTo>
                  <a:lnTo>
                    <a:pt x="2199" y="229"/>
                  </a:lnTo>
                  <a:lnTo>
                    <a:pt x="2186" y="257"/>
                  </a:lnTo>
                  <a:lnTo>
                    <a:pt x="2172" y="282"/>
                  </a:lnTo>
                  <a:lnTo>
                    <a:pt x="2159" y="305"/>
                  </a:lnTo>
                  <a:lnTo>
                    <a:pt x="2145" y="324"/>
                  </a:lnTo>
                  <a:lnTo>
                    <a:pt x="2132" y="340"/>
                  </a:lnTo>
                  <a:lnTo>
                    <a:pt x="2132" y="340"/>
                  </a:lnTo>
                  <a:lnTo>
                    <a:pt x="2120" y="351"/>
                  </a:lnTo>
                  <a:lnTo>
                    <a:pt x="2108" y="361"/>
                  </a:lnTo>
                  <a:lnTo>
                    <a:pt x="2096" y="369"/>
                  </a:lnTo>
                  <a:lnTo>
                    <a:pt x="2086" y="377"/>
                  </a:lnTo>
                  <a:lnTo>
                    <a:pt x="2074" y="384"/>
                  </a:lnTo>
                  <a:lnTo>
                    <a:pt x="2063" y="389"/>
                  </a:lnTo>
                  <a:lnTo>
                    <a:pt x="2051" y="393"/>
                  </a:lnTo>
                  <a:lnTo>
                    <a:pt x="2041" y="397"/>
                  </a:lnTo>
                  <a:lnTo>
                    <a:pt x="2019" y="401"/>
                  </a:lnTo>
                  <a:lnTo>
                    <a:pt x="1996" y="403"/>
                  </a:lnTo>
                  <a:lnTo>
                    <a:pt x="1973" y="403"/>
                  </a:lnTo>
                  <a:lnTo>
                    <a:pt x="1950" y="402"/>
                  </a:lnTo>
                  <a:lnTo>
                    <a:pt x="1950" y="402"/>
                  </a:lnTo>
                  <a:lnTo>
                    <a:pt x="1927" y="401"/>
                  </a:lnTo>
                  <a:lnTo>
                    <a:pt x="1907" y="397"/>
                  </a:lnTo>
                  <a:lnTo>
                    <a:pt x="1873" y="390"/>
                  </a:lnTo>
                  <a:lnTo>
                    <a:pt x="1850" y="384"/>
                  </a:lnTo>
                  <a:lnTo>
                    <a:pt x="1842" y="381"/>
                  </a:lnTo>
                  <a:lnTo>
                    <a:pt x="1842" y="381"/>
                  </a:lnTo>
                  <a:lnTo>
                    <a:pt x="1853" y="372"/>
                  </a:lnTo>
                  <a:lnTo>
                    <a:pt x="1862" y="363"/>
                  </a:lnTo>
                  <a:lnTo>
                    <a:pt x="1873" y="352"/>
                  </a:lnTo>
                  <a:lnTo>
                    <a:pt x="1882" y="340"/>
                  </a:lnTo>
                  <a:lnTo>
                    <a:pt x="1884" y="335"/>
                  </a:lnTo>
                  <a:lnTo>
                    <a:pt x="1886" y="330"/>
                  </a:lnTo>
                  <a:lnTo>
                    <a:pt x="1886" y="326"/>
                  </a:lnTo>
                  <a:lnTo>
                    <a:pt x="1886" y="322"/>
                  </a:lnTo>
                  <a:lnTo>
                    <a:pt x="1882" y="318"/>
                  </a:lnTo>
                  <a:lnTo>
                    <a:pt x="1877" y="315"/>
                  </a:lnTo>
                  <a:lnTo>
                    <a:pt x="1877" y="315"/>
                  </a:lnTo>
                  <a:lnTo>
                    <a:pt x="1870" y="314"/>
                  </a:lnTo>
                  <a:lnTo>
                    <a:pt x="1861" y="315"/>
                  </a:lnTo>
                  <a:lnTo>
                    <a:pt x="1837" y="318"/>
                  </a:lnTo>
                  <a:lnTo>
                    <a:pt x="1812" y="324"/>
                  </a:lnTo>
                  <a:lnTo>
                    <a:pt x="1784" y="332"/>
                  </a:lnTo>
                  <a:lnTo>
                    <a:pt x="1736" y="349"/>
                  </a:lnTo>
                  <a:lnTo>
                    <a:pt x="1712" y="359"/>
                  </a:lnTo>
                  <a:lnTo>
                    <a:pt x="1712" y="359"/>
                  </a:lnTo>
                  <a:lnTo>
                    <a:pt x="1698" y="356"/>
                  </a:lnTo>
                  <a:lnTo>
                    <a:pt x="1662" y="349"/>
                  </a:lnTo>
                  <a:lnTo>
                    <a:pt x="1561" y="327"/>
                  </a:lnTo>
                  <a:lnTo>
                    <a:pt x="1416" y="293"/>
                  </a:lnTo>
                  <a:lnTo>
                    <a:pt x="1416" y="293"/>
                  </a:lnTo>
                  <a:lnTo>
                    <a:pt x="1411" y="253"/>
                  </a:lnTo>
                  <a:lnTo>
                    <a:pt x="1406" y="212"/>
                  </a:lnTo>
                  <a:lnTo>
                    <a:pt x="1396" y="166"/>
                  </a:lnTo>
                  <a:lnTo>
                    <a:pt x="1391" y="142"/>
                  </a:lnTo>
                  <a:lnTo>
                    <a:pt x="1385" y="120"/>
                  </a:lnTo>
                  <a:lnTo>
                    <a:pt x="1377" y="98"/>
                  </a:lnTo>
                  <a:lnTo>
                    <a:pt x="1369" y="78"/>
                  </a:lnTo>
                  <a:lnTo>
                    <a:pt x="1360" y="62"/>
                  </a:lnTo>
                  <a:lnTo>
                    <a:pt x="1354" y="54"/>
                  </a:lnTo>
                  <a:lnTo>
                    <a:pt x="1349" y="49"/>
                  </a:lnTo>
                  <a:lnTo>
                    <a:pt x="1343" y="44"/>
                  </a:lnTo>
                  <a:lnTo>
                    <a:pt x="1337" y="40"/>
                  </a:lnTo>
                  <a:lnTo>
                    <a:pt x="1331" y="37"/>
                  </a:lnTo>
                  <a:lnTo>
                    <a:pt x="1324" y="36"/>
                  </a:lnTo>
                  <a:lnTo>
                    <a:pt x="1324" y="36"/>
                  </a:lnTo>
                  <a:lnTo>
                    <a:pt x="1318" y="36"/>
                  </a:lnTo>
                  <a:lnTo>
                    <a:pt x="1310" y="38"/>
                  </a:lnTo>
                  <a:lnTo>
                    <a:pt x="1302" y="40"/>
                  </a:lnTo>
                  <a:lnTo>
                    <a:pt x="1293" y="44"/>
                  </a:lnTo>
                  <a:lnTo>
                    <a:pt x="1274" y="54"/>
                  </a:lnTo>
                  <a:lnTo>
                    <a:pt x="1254" y="66"/>
                  </a:lnTo>
                  <a:lnTo>
                    <a:pt x="1235" y="82"/>
                  </a:lnTo>
                  <a:lnTo>
                    <a:pt x="1214" y="99"/>
                  </a:lnTo>
                  <a:lnTo>
                    <a:pt x="1193" y="119"/>
                  </a:lnTo>
                  <a:lnTo>
                    <a:pt x="1173" y="138"/>
                  </a:lnTo>
                  <a:lnTo>
                    <a:pt x="1135" y="177"/>
                  </a:lnTo>
                  <a:lnTo>
                    <a:pt x="1104" y="210"/>
                  </a:lnTo>
                  <a:lnTo>
                    <a:pt x="1076" y="243"/>
                  </a:lnTo>
                  <a:lnTo>
                    <a:pt x="1076" y="243"/>
                  </a:lnTo>
                  <a:lnTo>
                    <a:pt x="881" y="261"/>
                  </a:lnTo>
                  <a:lnTo>
                    <a:pt x="713" y="278"/>
                  </a:lnTo>
                  <a:lnTo>
                    <a:pt x="564" y="293"/>
                  </a:lnTo>
                  <a:lnTo>
                    <a:pt x="564" y="293"/>
                  </a:lnTo>
                  <a:lnTo>
                    <a:pt x="413" y="310"/>
                  </a:lnTo>
                  <a:lnTo>
                    <a:pt x="357" y="316"/>
                  </a:lnTo>
                  <a:lnTo>
                    <a:pt x="272" y="330"/>
                  </a:lnTo>
                  <a:lnTo>
                    <a:pt x="272" y="330"/>
                  </a:lnTo>
                  <a:lnTo>
                    <a:pt x="219" y="336"/>
                  </a:lnTo>
                  <a:lnTo>
                    <a:pt x="175" y="340"/>
                  </a:lnTo>
                  <a:lnTo>
                    <a:pt x="102" y="344"/>
                  </a:lnTo>
                  <a:lnTo>
                    <a:pt x="76" y="347"/>
                  </a:lnTo>
                  <a:lnTo>
                    <a:pt x="54" y="348"/>
                  </a:lnTo>
                  <a:lnTo>
                    <a:pt x="36" y="352"/>
                  </a:lnTo>
                  <a:lnTo>
                    <a:pt x="30" y="355"/>
                  </a:lnTo>
                  <a:lnTo>
                    <a:pt x="23" y="359"/>
                  </a:lnTo>
                  <a:lnTo>
                    <a:pt x="23" y="359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6">
              <a:extLst>
                <a:ext uri="{FF2B5EF4-FFF2-40B4-BE49-F238E27FC236}">
                  <a16:creationId xmlns:a16="http://schemas.microsoft.com/office/drawing/2014/main" id="{1D21D27E-53A9-490A-B850-19C5235A0C0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65516" y="3966564"/>
              <a:ext cx="1383587" cy="493293"/>
            </a:xfrm>
            <a:custGeom>
              <a:avLst/>
              <a:gdLst>
                <a:gd name="T0" fmla="*/ 0 w 2572"/>
                <a:gd name="T1" fmla="*/ 393 h 917"/>
                <a:gd name="T2" fmla="*/ 14 w 2572"/>
                <a:gd name="T3" fmla="*/ 426 h 917"/>
                <a:gd name="T4" fmla="*/ 190 w 2572"/>
                <a:gd name="T5" fmla="*/ 523 h 917"/>
                <a:gd name="T6" fmla="*/ 213 w 2572"/>
                <a:gd name="T7" fmla="*/ 555 h 917"/>
                <a:gd name="T8" fmla="*/ 165 w 2572"/>
                <a:gd name="T9" fmla="*/ 551 h 917"/>
                <a:gd name="T10" fmla="*/ 38 w 2572"/>
                <a:gd name="T11" fmla="*/ 506 h 917"/>
                <a:gd name="T12" fmla="*/ 29 w 2572"/>
                <a:gd name="T13" fmla="*/ 525 h 917"/>
                <a:gd name="T14" fmla="*/ 72 w 2572"/>
                <a:gd name="T15" fmla="*/ 568 h 917"/>
                <a:gd name="T16" fmla="*/ 278 w 2572"/>
                <a:gd name="T17" fmla="*/ 704 h 917"/>
                <a:gd name="T18" fmla="*/ 588 w 2572"/>
                <a:gd name="T19" fmla="*/ 767 h 917"/>
                <a:gd name="T20" fmla="*/ 732 w 2572"/>
                <a:gd name="T21" fmla="*/ 874 h 917"/>
                <a:gd name="T22" fmla="*/ 799 w 2572"/>
                <a:gd name="T23" fmla="*/ 917 h 917"/>
                <a:gd name="T24" fmla="*/ 895 w 2572"/>
                <a:gd name="T25" fmla="*/ 900 h 917"/>
                <a:gd name="T26" fmla="*/ 885 w 2572"/>
                <a:gd name="T27" fmla="*/ 871 h 917"/>
                <a:gd name="T28" fmla="*/ 809 w 2572"/>
                <a:gd name="T29" fmla="*/ 800 h 917"/>
                <a:gd name="T30" fmla="*/ 786 w 2572"/>
                <a:gd name="T31" fmla="*/ 770 h 917"/>
                <a:gd name="T32" fmla="*/ 1040 w 2572"/>
                <a:gd name="T33" fmla="*/ 766 h 917"/>
                <a:gd name="T34" fmla="*/ 1283 w 2572"/>
                <a:gd name="T35" fmla="*/ 755 h 917"/>
                <a:gd name="T36" fmla="*/ 1381 w 2572"/>
                <a:gd name="T37" fmla="*/ 832 h 917"/>
                <a:gd name="T38" fmla="*/ 1431 w 2572"/>
                <a:gd name="T39" fmla="*/ 838 h 917"/>
                <a:gd name="T40" fmla="*/ 1445 w 2572"/>
                <a:gd name="T41" fmla="*/ 801 h 917"/>
                <a:gd name="T42" fmla="*/ 1646 w 2572"/>
                <a:gd name="T43" fmla="*/ 705 h 917"/>
                <a:gd name="T44" fmla="*/ 1748 w 2572"/>
                <a:gd name="T45" fmla="*/ 768 h 917"/>
                <a:gd name="T46" fmla="*/ 1794 w 2572"/>
                <a:gd name="T47" fmla="*/ 768 h 917"/>
                <a:gd name="T48" fmla="*/ 1849 w 2572"/>
                <a:gd name="T49" fmla="*/ 716 h 917"/>
                <a:gd name="T50" fmla="*/ 1840 w 2572"/>
                <a:gd name="T51" fmla="*/ 695 h 917"/>
                <a:gd name="T52" fmla="*/ 1845 w 2572"/>
                <a:gd name="T53" fmla="*/ 667 h 917"/>
                <a:gd name="T54" fmla="*/ 2046 w 2572"/>
                <a:gd name="T55" fmla="*/ 614 h 917"/>
                <a:gd name="T56" fmla="*/ 2209 w 2572"/>
                <a:gd name="T57" fmla="*/ 536 h 917"/>
                <a:gd name="T58" fmla="*/ 2270 w 2572"/>
                <a:gd name="T59" fmla="*/ 527 h 917"/>
                <a:gd name="T60" fmla="*/ 2470 w 2572"/>
                <a:gd name="T61" fmla="*/ 513 h 917"/>
                <a:gd name="T62" fmla="*/ 2567 w 2572"/>
                <a:gd name="T63" fmla="*/ 481 h 917"/>
                <a:gd name="T64" fmla="*/ 2570 w 2572"/>
                <a:gd name="T65" fmla="*/ 463 h 917"/>
                <a:gd name="T66" fmla="*/ 2451 w 2572"/>
                <a:gd name="T67" fmla="*/ 405 h 917"/>
                <a:gd name="T68" fmla="*/ 2351 w 2572"/>
                <a:gd name="T69" fmla="*/ 331 h 917"/>
                <a:gd name="T70" fmla="*/ 2332 w 2572"/>
                <a:gd name="T71" fmla="*/ 264 h 917"/>
                <a:gd name="T72" fmla="*/ 2324 w 2572"/>
                <a:gd name="T73" fmla="*/ 23 h 917"/>
                <a:gd name="T74" fmla="*/ 2311 w 2572"/>
                <a:gd name="T75" fmla="*/ 0 h 917"/>
                <a:gd name="T76" fmla="*/ 2261 w 2572"/>
                <a:gd name="T77" fmla="*/ 90 h 917"/>
                <a:gd name="T78" fmla="*/ 2159 w 2572"/>
                <a:gd name="T79" fmla="*/ 305 h 917"/>
                <a:gd name="T80" fmla="*/ 2096 w 2572"/>
                <a:gd name="T81" fmla="*/ 369 h 917"/>
                <a:gd name="T82" fmla="*/ 2019 w 2572"/>
                <a:gd name="T83" fmla="*/ 401 h 917"/>
                <a:gd name="T84" fmla="*/ 1907 w 2572"/>
                <a:gd name="T85" fmla="*/ 397 h 917"/>
                <a:gd name="T86" fmla="*/ 1862 w 2572"/>
                <a:gd name="T87" fmla="*/ 363 h 917"/>
                <a:gd name="T88" fmla="*/ 1886 w 2572"/>
                <a:gd name="T89" fmla="*/ 322 h 917"/>
                <a:gd name="T90" fmla="*/ 1837 w 2572"/>
                <a:gd name="T91" fmla="*/ 318 h 917"/>
                <a:gd name="T92" fmla="*/ 1698 w 2572"/>
                <a:gd name="T93" fmla="*/ 356 h 917"/>
                <a:gd name="T94" fmla="*/ 1406 w 2572"/>
                <a:gd name="T95" fmla="*/ 212 h 917"/>
                <a:gd name="T96" fmla="*/ 1360 w 2572"/>
                <a:gd name="T97" fmla="*/ 62 h 917"/>
                <a:gd name="T98" fmla="*/ 1324 w 2572"/>
                <a:gd name="T99" fmla="*/ 36 h 917"/>
                <a:gd name="T100" fmla="*/ 1274 w 2572"/>
                <a:gd name="T101" fmla="*/ 54 h 917"/>
                <a:gd name="T102" fmla="*/ 1135 w 2572"/>
                <a:gd name="T103" fmla="*/ 177 h 917"/>
                <a:gd name="T104" fmla="*/ 564 w 2572"/>
                <a:gd name="T105" fmla="*/ 293 h 917"/>
                <a:gd name="T106" fmla="*/ 219 w 2572"/>
                <a:gd name="T107" fmla="*/ 336 h 917"/>
                <a:gd name="T108" fmla="*/ 30 w 2572"/>
                <a:gd name="T109" fmla="*/ 355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72" h="917">
                  <a:moveTo>
                    <a:pt x="23" y="359"/>
                  </a:moveTo>
                  <a:lnTo>
                    <a:pt x="23" y="359"/>
                  </a:lnTo>
                  <a:lnTo>
                    <a:pt x="14" y="366"/>
                  </a:lnTo>
                  <a:lnTo>
                    <a:pt x="8" y="376"/>
                  </a:lnTo>
                  <a:lnTo>
                    <a:pt x="2" y="384"/>
                  </a:lnTo>
                  <a:lnTo>
                    <a:pt x="0" y="393"/>
                  </a:lnTo>
                  <a:lnTo>
                    <a:pt x="0" y="402"/>
                  </a:lnTo>
                  <a:lnTo>
                    <a:pt x="1" y="410"/>
                  </a:lnTo>
                  <a:lnTo>
                    <a:pt x="4" y="417"/>
                  </a:lnTo>
                  <a:lnTo>
                    <a:pt x="9" y="422"/>
                  </a:lnTo>
                  <a:lnTo>
                    <a:pt x="9" y="422"/>
                  </a:lnTo>
                  <a:lnTo>
                    <a:pt x="14" y="426"/>
                  </a:lnTo>
                  <a:lnTo>
                    <a:pt x="23" y="431"/>
                  </a:lnTo>
                  <a:lnTo>
                    <a:pt x="54" y="447"/>
                  </a:lnTo>
                  <a:lnTo>
                    <a:pt x="94" y="468"/>
                  </a:lnTo>
                  <a:lnTo>
                    <a:pt x="136" y="490"/>
                  </a:lnTo>
                  <a:lnTo>
                    <a:pt x="175" y="513"/>
                  </a:lnTo>
                  <a:lnTo>
                    <a:pt x="190" y="523"/>
                  </a:lnTo>
                  <a:lnTo>
                    <a:pt x="202" y="533"/>
                  </a:lnTo>
                  <a:lnTo>
                    <a:pt x="211" y="542"/>
                  </a:lnTo>
                  <a:lnTo>
                    <a:pt x="214" y="546"/>
                  </a:lnTo>
                  <a:lnTo>
                    <a:pt x="215" y="548"/>
                  </a:lnTo>
                  <a:lnTo>
                    <a:pt x="214" y="552"/>
                  </a:lnTo>
                  <a:lnTo>
                    <a:pt x="213" y="555"/>
                  </a:lnTo>
                  <a:lnTo>
                    <a:pt x="209" y="556"/>
                  </a:lnTo>
                  <a:lnTo>
                    <a:pt x="204" y="559"/>
                  </a:lnTo>
                  <a:lnTo>
                    <a:pt x="204" y="559"/>
                  </a:lnTo>
                  <a:lnTo>
                    <a:pt x="197" y="559"/>
                  </a:lnTo>
                  <a:lnTo>
                    <a:pt x="188" y="558"/>
                  </a:lnTo>
                  <a:lnTo>
                    <a:pt x="165" y="551"/>
                  </a:lnTo>
                  <a:lnTo>
                    <a:pt x="138" y="540"/>
                  </a:lnTo>
                  <a:lnTo>
                    <a:pt x="108" y="529"/>
                  </a:lnTo>
                  <a:lnTo>
                    <a:pt x="80" y="518"/>
                  </a:lnTo>
                  <a:lnTo>
                    <a:pt x="56" y="509"/>
                  </a:lnTo>
                  <a:lnTo>
                    <a:pt x="46" y="508"/>
                  </a:lnTo>
                  <a:lnTo>
                    <a:pt x="38" y="506"/>
                  </a:lnTo>
                  <a:lnTo>
                    <a:pt x="33" y="508"/>
                  </a:lnTo>
                  <a:lnTo>
                    <a:pt x="31" y="509"/>
                  </a:lnTo>
                  <a:lnTo>
                    <a:pt x="30" y="510"/>
                  </a:lnTo>
                  <a:lnTo>
                    <a:pt x="30" y="510"/>
                  </a:lnTo>
                  <a:lnTo>
                    <a:pt x="29" y="518"/>
                  </a:lnTo>
                  <a:lnTo>
                    <a:pt x="29" y="525"/>
                  </a:lnTo>
                  <a:lnTo>
                    <a:pt x="30" y="530"/>
                  </a:lnTo>
                  <a:lnTo>
                    <a:pt x="33" y="535"/>
                  </a:lnTo>
                  <a:lnTo>
                    <a:pt x="39" y="542"/>
                  </a:lnTo>
                  <a:lnTo>
                    <a:pt x="47" y="548"/>
                  </a:lnTo>
                  <a:lnTo>
                    <a:pt x="47" y="548"/>
                  </a:lnTo>
                  <a:lnTo>
                    <a:pt x="72" y="568"/>
                  </a:lnTo>
                  <a:lnTo>
                    <a:pt x="123" y="605"/>
                  </a:lnTo>
                  <a:lnTo>
                    <a:pt x="185" y="649"/>
                  </a:lnTo>
                  <a:lnTo>
                    <a:pt x="243" y="688"/>
                  </a:lnTo>
                  <a:lnTo>
                    <a:pt x="243" y="688"/>
                  </a:lnTo>
                  <a:lnTo>
                    <a:pt x="259" y="696"/>
                  </a:lnTo>
                  <a:lnTo>
                    <a:pt x="278" y="704"/>
                  </a:lnTo>
                  <a:lnTo>
                    <a:pt x="305" y="712"/>
                  </a:lnTo>
                  <a:lnTo>
                    <a:pt x="334" y="720"/>
                  </a:lnTo>
                  <a:lnTo>
                    <a:pt x="398" y="734"/>
                  </a:lnTo>
                  <a:lnTo>
                    <a:pt x="467" y="747"/>
                  </a:lnTo>
                  <a:lnTo>
                    <a:pt x="532" y="758"/>
                  </a:lnTo>
                  <a:lnTo>
                    <a:pt x="588" y="767"/>
                  </a:lnTo>
                  <a:lnTo>
                    <a:pt x="639" y="774"/>
                  </a:lnTo>
                  <a:lnTo>
                    <a:pt x="639" y="774"/>
                  </a:lnTo>
                  <a:lnTo>
                    <a:pt x="659" y="797"/>
                  </a:lnTo>
                  <a:lnTo>
                    <a:pt x="680" y="820"/>
                  </a:lnTo>
                  <a:lnTo>
                    <a:pt x="705" y="846"/>
                  </a:lnTo>
                  <a:lnTo>
                    <a:pt x="732" y="874"/>
                  </a:lnTo>
                  <a:lnTo>
                    <a:pt x="759" y="896"/>
                  </a:lnTo>
                  <a:lnTo>
                    <a:pt x="770" y="906"/>
                  </a:lnTo>
                  <a:lnTo>
                    <a:pt x="782" y="912"/>
                  </a:lnTo>
                  <a:lnTo>
                    <a:pt x="791" y="916"/>
                  </a:lnTo>
                  <a:lnTo>
                    <a:pt x="799" y="917"/>
                  </a:lnTo>
                  <a:lnTo>
                    <a:pt x="799" y="917"/>
                  </a:lnTo>
                  <a:lnTo>
                    <a:pt x="832" y="915"/>
                  </a:lnTo>
                  <a:lnTo>
                    <a:pt x="849" y="913"/>
                  </a:lnTo>
                  <a:lnTo>
                    <a:pt x="865" y="911"/>
                  </a:lnTo>
                  <a:lnTo>
                    <a:pt x="880" y="907"/>
                  </a:lnTo>
                  <a:lnTo>
                    <a:pt x="891" y="903"/>
                  </a:lnTo>
                  <a:lnTo>
                    <a:pt x="895" y="900"/>
                  </a:lnTo>
                  <a:lnTo>
                    <a:pt x="898" y="898"/>
                  </a:lnTo>
                  <a:lnTo>
                    <a:pt x="898" y="895"/>
                  </a:lnTo>
                  <a:lnTo>
                    <a:pt x="898" y="891"/>
                  </a:lnTo>
                  <a:lnTo>
                    <a:pt x="898" y="891"/>
                  </a:lnTo>
                  <a:lnTo>
                    <a:pt x="893" y="883"/>
                  </a:lnTo>
                  <a:lnTo>
                    <a:pt x="885" y="871"/>
                  </a:lnTo>
                  <a:lnTo>
                    <a:pt x="873" y="857"/>
                  </a:lnTo>
                  <a:lnTo>
                    <a:pt x="860" y="842"/>
                  </a:lnTo>
                  <a:lnTo>
                    <a:pt x="845" y="829"/>
                  </a:lnTo>
                  <a:lnTo>
                    <a:pt x="831" y="816"/>
                  </a:lnTo>
                  <a:lnTo>
                    <a:pt x="819" y="807"/>
                  </a:lnTo>
                  <a:lnTo>
                    <a:pt x="809" y="800"/>
                  </a:lnTo>
                  <a:lnTo>
                    <a:pt x="809" y="800"/>
                  </a:lnTo>
                  <a:lnTo>
                    <a:pt x="765" y="778"/>
                  </a:lnTo>
                  <a:lnTo>
                    <a:pt x="738" y="764"/>
                  </a:lnTo>
                  <a:lnTo>
                    <a:pt x="738" y="764"/>
                  </a:lnTo>
                  <a:lnTo>
                    <a:pt x="760" y="767"/>
                  </a:lnTo>
                  <a:lnTo>
                    <a:pt x="786" y="770"/>
                  </a:lnTo>
                  <a:lnTo>
                    <a:pt x="822" y="771"/>
                  </a:lnTo>
                  <a:lnTo>
                    <a:pt x="866" y="772"/>
                  </a:lnTo>
                  <a:lnTo>
                    <a:pt x="918" y="772"/>
                  </a:lnTo>
                  <a:lnTo>
                    <a:pt x="976" y="771"/>
                  </a:lnTo>
                  <a:lnTo>
                    <a:pt x="1040" y="766"/>
                  </a:lnTo>
                  <a:lnTo>
                    <a:pt x="1040" y="766"/>
                  </a:lnTo>
                  <a:lnTo>
                    <a:pt x="1101" y="761"/>
                  </a:lnTo>
                  <a:lnTo>
                    <a:pt x="1153" y="757"/>
                  </a:lnTo>
                  <a:lnTo>
                    <a:pt x="1195" y="754"/>
                  </a:lnTo>
                  <a:lnTo>
                    <a:pt x="1228" y="754"/>
                  </a:lnTo>
                  <a:lnTo>
                    <a:pt x="1270" y="754"/>
                  </a:lnTo>
                  <a:lnTo>
                    <a:pt x="1283" y="755"/>
                  </a:lnTo>
                  <a:lnTo>
                    <a:pt x="1283" y="755"/>
                  </a:lnTo>
                  <a:lnTo>
                    <a:pt x="1300" y="772"/>
                  </a:lnTo>
                  <a:lnTo>
                    <a:pt x="1320" y="790"/>
                  </a:lnTo>
                  <a:lnTo>
                    <a:pt x="1343" y="808"/>
                  </a:lnTo>
                  <a:lnTo>
                    <a:pt x="1368" y="825"/>
                  </a:lnTo>
                  <a:lnTo>
                    <a:pt x="1381" y="832"/>
                  </a:lnTo>
                  <a:lnTo>
                    <a:pt x="1393" y="838"/>
                  </a:lnTo>
                  <a:lnTo>
                    <a:pt x="1403" y="842"/>
                  </a:lnTo>
                  <a:lnTo>
                    <a:pt x="1414" y="844"/>
                  </a:lnTo>
                  <a:lnTo>
                    <a:pt x="1423" y="842"/>
                  </a:lnTo>
                  <a:lnTo>
                    <a:pt x="1427" y="841"/>
                  </a:lnTo>
                  <a:lnTo>
                    <a:pt x="1431" y="838"/>
                  </a:lnTo>
                  <a:lnTo>
                    <a:pt x="1431" y="838"/>
                  </a:lnTo>
                  <a:lnTo>
                    <a:pt x="1436" y="832"/>
                  </a:lnTo>
                  <a:lnTo>
                    <a:pt x="1441" y="825"/>
                  </a:lnTo>
                  <a:lnTo>
                    <a:pt x="1444" y="817"/>
                  </a:lnTo>
                  <a:lnTo>
                    <a:pt x="1445" y="809"/>
                  </a:lnTo>
                  <a:lnTo>
                    <a:pt x="1445" y="801"/>
                  </a:lnTo>
                  <a:lnTo>
                    <a:pt x="1444" y="793"/>
                  </a:lnTo>
                  <a:lnTo>
                    <a:pt x="1440" y="778"/>
                  </a:lnTo>
                  <a:lnTo>
                    <a:pt x="1435" y="763"/>
                  </a:lnTo>
                  <a:lnTo>
                    <a:pt x="1429" y="751"/>
                  </a:lnTo>
                  <a:lnTo>
                    <a:pt x="1423" y="739"/>
                  </a:lnTo>
                  <a:lnTo>
                    <a:pt x="1646" y="705"/>
                  </a:lnTo>
                  <a:lnTo>
                    <a:pt x="1646" y="705"/>
                  </a:lnTo>
                  <a:lnTo>
                    <a:pt x="1662" y="717"/>
                  </a:lnTo>
                  <a:lnTo>
                    <a:pt x="1681" y="730"/>
                  </a:lnTo>
                  <a:lnTo>
                    <a:pt x="1702" y="743"/>
                  </a:lnTo>
                  <a:lnTo>
                    <a:pt x="1725" y="758"/>
                  </a:lnTo>
                  <a:lnTo>
                    <a:pt x="1748" y="768"/>
                  </a:lnTo>
                  <a:lnTo>
                    <a:pt x="1757" y="772"/>
                  </a:lnTo>
                  <a:lnTo>
                    <a:pt x="1766" y="775"/>
                  </a:lnTo>
                  <a:lnTo>
                    <a:pt x="1775" y="775"/>
                  </a:lnTo>
                  <a:lnTo>
                    <a:pt x="1782" y="774"/>
                  </a:lnTo>
                  <a:lnTo>
                    <a:pt x="1782" y="774"/>
                  </a:lnTo>
                  <a:lnTo>
                    <a:pt x="1794" y="768"/>
                  </a:lnTo>
                  <a:lnTo>
                    <a:pt x="1807" y="761"/>
                  </a:lnTo>
                  <a:lnTo>
                    <a:pt x="1819" y="751"/>
                  </a:lnTo>
                  <a:lnTo>
                    <a:pt x="1831" y="741"/>
                  </a:lnTo>
                  <a:lnTo>
                    <a:pt x="1840" y="730"/>
                  </a:lnTo>
                  <a:lnTo>
                    <a:pt x="1846" y="720"/>
                  </a:lnTo>
                  <a:lnTo>
                    <a:pt x="1849" y="716"/>
                  </a:lnTo>
                  <a:lnTo>
                    <a:pt x="1849" y="712"/>
                  </a:lnTo>
                  <a:lnTo>
                    <a:pt x="1849" y="708"/>
                  </a:lnTo>
                  <a:lnTo>
                    <a:pt x="1848" y="705"/>
                  </a:lnTo>
                  <a:lnTo>
                    <a:pt x="1848" y="705"/>
                  </a:lnTo>
                  <a:lnTo>
                    <a:pt x="1844" y="700"/>
                  </a:lnTo>
                  <a:lnTo>
                    <a:pt x="1840" y="695"/>
                  </a:lnTo>
                  <a:lnTo>
                    <a:pt x="1838" y="688"/>
                  </a:lnTo>
                  <a:lnTo>
                    <a:pt x="1837" y="681"/>
                  </a:lnTo>
                  <a:lnTo>
                    <a:pt x="1837" y="676"/>
                  </a:lnTo>
                  <a:lnTo>
                    <a:pt x="1838" y="672"/>
                  </a:lnTo>
                  <a:lnTo>
                    <a:pt x="1841" y="668"/>
                  </a:lnTo>
                  <a:lnTo>
                    <a:pt x="1845" y="667"/>
                  </a:lnTo>
                  <a:lnTo>
                    <a:pt x="1845" y="667"/>
                  </a:lnTo>
                  <a:lnTo>
                    <a:pt x="1916" y="650"/>
                  </a:lnTo>
                  <a:lnTo>
                    <a:pt x="1974" y="635"/>
                  </a:lnTo>
                  <a:lnTo>
                    <a:pt x="2032" y="620"/>
                  </a:lnTo>
                  <a:lnTo>
                    <a:pt x="2032" y="620"/>
                  </a:lnTo>
                  <a:lnTo>
                    <a:pt x="2046" y="614"/>
                  </a:lnTo>
                  <a:lnTo>
                    <a:pt x="2061" y="609"/>
                  </a:lnTo>
                  <a:lnTo>
                    <a:pt x="2091" y="596"/>
                  </a:lnTo>
                  <a:lnTo>
                    <a:pt x="2121" y="580"/>
                  </a:lnTo>
                  <a:lnTo>
                    <a:pt x="2153" y="564"/>
                  </a:lnTo>
                  <a:lnTo>
                    <a:pt x="2182" y="550"/>
                  </a:lnTo>
                  <a:lnTo>
                    <a:pt x="2209" y="536"/>
                  </a:lnTo>
                  <a:lnTo>
                    <a:pt x="2221" y="533"/>
                  </a:lnTo>
                  <a:lnTo>
                    <a:pt x="2233" y="529"/>
                  </a:lnTo>
                  <a:lnTo>
                    <a:pt x="2244" y="526"/>
                  </a:lnTo>
                  <a:lnTo>
                    <a:pt x="2253" y="526"/>
                  </a:lnTo>
                  <a:lnTo>
                    <a:pt x="2253" y="526"/>
                  </a:lnTo>
                  <a:lnTo>
                    <a:pt x="2270" y="527"/>
                  </a:lnTo>
                  <a:lnTo>
                    <a:pt x="2290" y="529"/>
                  </a:lnTo>
                  <a:lnTo>
                    <a:pt x="2312" y="529"/>
                  </a:lnTo>
                  <a:lnTo>
                    <a:pt x="2337" y="527"/>
                  </a:lnTo>
                  <a:lnTo>
                    <a:pt x="2390" y="525"/>
                  </a:lnTo>
                  <a:lnTo>
                    <a:pt x="2443" y="518"/>
                  </a:lnTo>
                  <a:lnTo>
                    <a:pt x="2470" y="513"/>
                  </a:lnTo>
                  <a:lnTo>
                    <a:pt x="2493" y="509"/>
                  </a:lnTo>
                  <a:lnTo>
                    <a:pt x="2516" y="504"/>
                  </a:lnTo>
                  <a:lnTo>
                    <a:pt x="2536" y="497"/>
                  </a:lnTo>
                  <a:lnTo>
                    <a:pt x="2551" y="492"/>
                  </a:lnTo>
                  <a:lnTo>
                    <a:pt x="2563" y="485"/>
                  </a:lnTo>
                  <a:lnTo>
                    <a:pt x="2567" y="481"/>
                  </a:lnTo>
                  <a:lnTo>
                    <a:pt x="2570" y="477"/>
                  </a:lnTo>
                  <a:lnTo>
                    <a:pt x="2572" y="475"/>
                  </a:lnTo>
                  <a:lnTo>
                    <a:pt x="2572" y="471"/>
                  </a:lnTo>
                  <a:lnTo>
                    <a:pt x="2572" y="471"/>
                  </a:lnTo>
                  <a:lnTo>
                    <a:pt x="2571" y="467"/>
                  </a:lnTo>
                  <a:lnTo>
                    <a:pt x="2570" y="463"/>
                  </a:lnTo>
                  <a:lnTo>
                    <a:pt x="2563" y="456"/>
                  </a:lnTo>
                  <a:lnTo>
                    <a:pt x="2553" y="450"/>
                  </a:lnTo>
                  <a:lnTo>
                    <a:pt x="2541" y="443"/>
                  </a:lnTo>
                  <a:lnTo>
                    <a:pt x="2508" y="428"/>
                  </a:lnTo>
                  <a:lnTo>
                    <a:pt x="2471" y="413"/>
                  </a:lnTo>
                  <a:lnTo>
                    <a:pt x="2451" y="405"/>
                  </a:lnTo>
                  <a:lnTo>
                    <a:pt x="2432" y="394"/>
                  </a:lnTo>
                  <a:lnTo>
                    <a:pt x="2413" y="385"/>
                  </a:lnTo>
                  <a:lnTo>
                    <a:pt x="2395" y="373"/>
                  </a:lnTo>
                  <a:lnTo>
                    <a:pt x="2378" y="360"/>
                  </a:lnTo>
                  <a:lnTo>
                    <a:pt x="2363" y="347"/>
                  </a:lnTo>
                  <a:lnTo>
                    <a:pt x="2351" y="331"/>
                  </a:lnTo>
                  <a:lnTo>
                    <a:pt x="2346" y="323"/>
                  </a:lnTo>
                  <a:lnTo>
                    <a:pt x="2341" y="314"/>
                  </a:lnTo>
                  <a:lnTo>
                    <a:pt x="2341" y="314"/>
                  </a:lnTo>
                  <a:lnTo>
                    <a:pt x="2337" y="301"/>
                  </a:lnTo>
                  <a:lnTo>
                    <a:pt x="2334" y="283"/>
                  </a:lnTo>
                  <a:lnTo>
                    <a:pt x="2332" y="264"/>
                  </a:lnTo>
                  <a:lnTo>
                    <a:pt x="2330" y="240"/>
                  </a:lnTo>
                  <a:lnTo>
                    <a:pt x="2329" y="189"/>
                  </a:lnTo>
                  <a:lnTo>
                    <a:pt x="2328" y="135"/>
                  </a:lnTo>
                  <a:lnTo>
                    <a:pt x="2328" y="83"/>
                  </a:lnTo>
                  <a:lnTo>
                    <a:pt x="2325" y="40"/>
                  </a:lnTo>
                  <a:lnTo>
                    <a:pt x="2324" y="23"/>
                  </a:lnTo>
                  <a:lnTo>
                    <a:pt x="2320" y="11"/>
                  </a:lnTo>
                  <a:lnTo>
                    <a:pt x="2318" y="5"/>
                  </a:lnTo>
                  <a:lnTo>
                    <a:pt x="2316" y="3"/>
                  </a:lnTo>
                  <a:lnTo>
                    <a:pt x="2313" y="0"/>
                  </a:lnTo>
                  <a:lnTo>
                    <a:pt x="2311" y="0"/>
                  </a:lnTo>
                  <a:lnTo>
                    <a:pt x="2311" y="0"/>
                  </a:lnTo>
                  <a:lnTo>
                    <a:pt x="2308" y="1"/>
                  </a:lnTo>
                  <a:lnTo>
                    <a:pt x="2305" y="4"/>
                  </a:lnTo>
                  <a:lnTo>
                    <a:pt x="2297" y="13"/>
                  </a:lnTo>
                  <a:lnTo>
                    <a:pt x="2290" y="26"/>
                  </a:lnTo>
                  <a:lnTo>
                    <a:pt x="2280" y="45"/>
                  </a:lnTo>
                  <a:lnTo>
                    <a:pt x="2261" y="90"/>
                  </a:lnTo>
                  <a:lnTo>
                    <a:pt x="2237" y="144"/>
                  </a:lnTo>
                  <a:lnTo>
                    <a:pt x="2212" y="202"/>
                  </a:lnTo>
                  <a:lnTo>
                    <a:pt x="2199" y="229"/>
                  </a:lnTo>
                  <a:lnTo>
                    <a:pt x="2186" y="257"/>
                  </a:lnTo>
                  <a:lnTo>
                    <a:pt x="2172" y="282"/>
                  </a:lnTo>
                  <a:lnTo>
                    <a:pt x="2159" y="305"/>
                  </a:lnTo>
                  <a:lnTo>
                    <a:pt x="2145" y="324"/>
                  </a:lnTo>
                  <a:lnTo>
                    <a:pt x="2132" y="340"/>
                  </a:lnTo>
                  <a:lnTo>
                    <a:pt x="2132" y="340"/>
                  </a:lnTo>
                  <a:lnTo>
                    <a:pt x="2120" y="351"/>
                  </a:lnTo>
                  <a:lnTo>
                    <a:pt x="2108" y="361"/>
                  </a:lnTo>
                  <a:lnTo>
                    <a:pt x="2096" y="369"/>
                  </a:lnTo>
                  <a:lnTo>
                    <a:pt x="2086" y="377"/>
                  </a:lnTo>
                  <a:lnTo>
                    <a:pt x="2074" y="384"/>
                  </a:lnTo>
                  <a:lnTo>
                    <a:pt x="2063" y="389"/>
                  </a:lnTo>
                  <a:lnTo>
                    <a:pt x="2051" y="393"/>
                  </a:lnTo>
                  <a:lnTo>
                    <a:pt x="2041" y="397"/>
                  </a:lnTo>
                  <a:lnTo>
                    <a:pt x="2019" y="401"/>
                  </a:lnTo>
                  <a:lnTo>
                    <a:pt x="1996" y="403"/>
                  </a:lnTo>
                  <a:lnTo>
                    <a:pt x="1973" y="403"/>
                  </a:lnTo>
                  <a:lnTo>
                    <a:pt x="1950" y="402"/>
                  </a:lnTo>
                  <a:lnTo>
                    <a:pt x="1950" y="402"/>
                  </a:lnTo>
                  <a:lnTo>
                    <a:pt x="1927" y="401"/>
                  </a:lnTo>
                  <a:lnTo>
                    <a:pt x="1907" y="397"/>
                  </a:lnTo>
                  <a:lnTo>
                    <a:pt x="1873" y="390"/>
                  </a:lnTo>
                  <a:lnTo>
                    <a:pt x="1850" y="384"/>
                  </a:lnTo>
                  <a:lnTo>
                    <a:pt x="1842" y="381"/>
                  </a:lnTo>
                  <a:lnTo>
                    <a:pt x="1842" y="381"/>
                  </a:lnTo>
                  <a:lnTo>
                    <a:pt x="1853" y="372"/>
                  </a:lnTo>
                  <a:lnTo>
                    <a:pt x="1862" y="363"/>
                  </a:lnTo>
                  <a:lnTo>
                    <a:pt x="1873" y="352"/>
                  </a:lnTo>
                  <a:lnTo>
                    <a:pt x="1882" y="340"/>
                  </a:lnTo>
                  <a:lnTo>
                    <a:pt x="1884" y="335"/>
                  </a:lnTo>
                  <a:lnTo>
                    <a:pt x="1886" y="330"/>
                  </a:lnTo>
                  <a:lnTo>
                    <a:pt x="1886" y="326"/>
                  </a:lnTo>
                  <a:lnTo>
                    <a:pt x="1886" y="322"/>
                  </a:lnTo>
                  <a:lnTo>
                    <a:pt x="1882" y="318"/>
                  </a:lnTo>
                  <a:lnTo>
                    <a:pt x="1877" y="315"/>
                  </a:lnTo>
                  <a:lnTo>
                    <a:pt x="1877" y="315"/>
                  </a:lnTo>
                  <a:lnTo>
                    <a:pt x="1870" y="314"/>
                  </a:lnTo>
                  <a:lnTo>
                    <a:pt x="1861" y="315"/>
                  </a:lnTo>
                  <a:lnTo>
                    <a:pt x="1837" y="318"/>
                  </a:lnTo>
                  <a:lnTo>
                    <a:pt x="1812" y="324"/>
                  </a:lnTo>
                  <a:lnTo>
                    <a:pt x="1784" y="332"/>
                  </a:lnTo>
                  <a:lnTo>
                    <a:pt x="1736" y="349"/>
                  </a:lnTo>
                  <a:lnTo>
                    <a:pt x="1712" y="359"/>
                  </a:lnTo>
                  <a:lnTo>
                    <a:pt x="1712" y="359"/>
                  </a:lnTo>
                  <a:lnTo>
                    <a:pt x="1698" y="356"/>
                  </a:lnTo>
                  <a:lnTo>
                    <a:pt x="1662" y="349"/>
                  </a:lnTo>
                  <a:lnTo>
                    <a:pt x="1561" y="327"/>
                  </a:lnTo>
                  <a:lnTo>
                    <a:pt x="1416" y="293"/>
                  </a:lnTo>
                  <a:lnTo>
                    <a:pt x="1416" y="293"/>
                  </a:lnTo>
                  <a:lnTo>
                    <a:pt x="1411" y="253"/>
                  </a:lnTo>
                  <a:lnTo>
                    <a:pt x="1406" y="212"/>
                  </a:lnTo>
                  <a:lnTo>
                    <a:pt x="1396" y="166"/>
                  </a:lnTo>
                  <a:lnTo>
                    <a:pt x="1391" y="142"/>
                  </a:lnTo>
                  <a:lnTo>
                    <a:pt x="1385" y="120"/>
                  </a:lnTo>
                  <a:lnTo>
                    <a:pt x="1377" y="98"/>
                  </a:lnTo>
                  <a:lnTo>
                    <a:pt x="1369" y="78"/>
                  </a:lnTo>
                  <a:lnTo>
                    <a:pt x="1360" y="62"/>
                  </a:lnTo>
                  <a:lnTo>
                    <a:pt x="1354" y="54"/>
                  </a:lnTo>
                  <a:lnTo>
                    <a:pt x="1349" y="49"/>
                  </a:lnTo>
                  <a:lnTo>
                    <a:pt x="1343" y="44"/>
                  </a:lnTo>
                  <a:lnTo>
                    <a:pt x="1337" y="40"/>
                  </a:lnTo>
                  <a:lnTo>
                    <a:pt x="1331" y="37"/>
                  </a:lnTo>
                  <a:lnTo>
                    <a:pt x="1324" y="36"/>
                  </a:lnTo>
                  <a:lnTo>
                    <a:pt x="1324" y="36"/>
                  </a:lnTo>
                  <a:lnTo>
                    <a:pt x="1318" y="36"/>
                  </a:lnTo>
                  <a:lnTo>
                    <a:pt x="1310" y="38"/>
                  </a:lnTo>
                  <a:lnTo>
                    <a:pt x="1302" y="40"/>
                  </a:lnTo>
                  <a:lnTo>
                    <a:pt x="1293" y="44"/>
                  </a:lnTo>
                  <a:lnTo>
                    <a:pt x="1274" y="54"/>
                  </a:lnTo>
                  <a:lnTo>
                    <a:pt x="1254" y="66"/>
                  </a:lnTo>
                  <a:lnTo>
                    <a:pt x="1235" y="82"/>
                  </a:lnTo>
                  <a:lnTo>
                    <a:pt x="1214" y="99"/>
                  </a:lnTo>
                  <a:lnTo>
                    <a:pt x="1193" y="119"/>
                  </a:lnTo>
                  <a:lnTo>
                    <a:pt x="1173" y="138"/>
                  </a:lnTo>
                  <a:lnTo>
                    <a:pt x="1135" y="177"/>
                  </a:lnTo>
                  <a:lnTo>
                    <a:pt x="1104" y="210"/>
                  </a:lnTo>
                  <a:lnTo>
                    <a:pt x="1076" y="243"/>
                  </a:lnTo>
                  <a:lnTo>
                    <a:pt x="1076" y="243"/>
                  </a:lnTo>
                  <a:lnTo>
                    <a:pt x="881" y="261"/>
                  </a:lnTo>
                  <a:lnTo>
                    <a:pt x="713" y="278"/>
                  </a:lnTo>
                  <a:lnTo>
                    <a:pt x="564" y="293"/>
                  </a:lnTo>
                  <a:lnTo>
                    <a:pt x="564" y="293"/>
                  </a:lnTo>
                  <a:lnTo>
                    <a:pt x="413" y="310"/>
                  </a:lnTo>
                  <a:lnTo>
                    <a:pt x="357" y="316"/>
                  </a:lnTo>
                  <a:lnTo>
                    <a:pt x="272" y="330"/>
                  </a:lnTo>
                  <a:lnTo>
                    <a:pt x="272" y="330"/>
                  </a:lnTo>
                  <a:lnTo>
                    <a:pt x="219" y="336"/>
                  </a:lnTo>
                  <a:lnTo>
                    <a:pt x="175" y="340"/>
                  </a:lnTo>
                  <a:lnTo>
                    <a:pt x="102" y="344"/>
                  </a:lnTo>
                  <a:lnTo>
                    <a:pt x="76" y="347"/>
                  </a:lnTo>
                  <a:lnTo>
                    <a:pt x="54" y="348"/>
                  </a:lnTo>
                  <a:lnTo>
                    <a:pt x="36" y="352"/>
                  </a:lnTo>
                  <a:lnTo>
                    <a:pt x="30" y="355"/>
                  </a:lnTo>
                  <a:lnTo>
                    <a:pt x="23" y="359"/>
                  </a:lnTo>
                  <a:lnTo>
                    <a:pt x="23" y="359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4111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>
            <a:extLst>
              <a:ext uri="{FF2B5EF4-FFF2-40B4-BE49-F238E27FC236}">
                <a16:creationId xmlns:a16="http://schemas.microsoft.com/office/drawing/2014/main" id="{0CE9EE9F-5C10-45CF-8D07-A433E381B824}"/>
              </a:ext>
            </a:extLst>
          </p:cNvPr>
          <p:cNvSpPr>
            <a:spLocks/>
          </p:cNvSpPr>
          <p:nvPr/>
        </p:nvSpPr>
        <p:spPr bwMode="auto">
          <a:xfrm>
            <a:off x="3750466" y="1755718"/>
            <a:ext cx="2405063" cy="819150"/>
          </a:xfrm>
          <a:custGeom>
            <a:avLst/>
            <a:gdLst>
              <a:gd name="T0" fmla="*/ 280 w 1515"/>
              <a:gd name="T1" fmla="*/ 175 h 516"/>
              <a:gd name="T2" fmla="*/ 26 w 1515"/>
              <a:gd name="T3" fmla="*/ 209 h 516"/>
              <a:gd name="T4" fmla="*/ 1 w 1515"/>
              <a:gd name="T5" fmla="*/ 221 h 516"/>
              <a:gd name="T6" fmla="*/ 5 w 1515"/>
              <a:gd name="T7" fmla="*/ 234 h 516"/>
              <a:gd name="T8" fmla="*/ 43 w 1515"/>
              <a:gd name="T9" fmla="*/ 253 h 516"/>
              <a:gd name="T10" fmla="*/ 88 w 1515"/>
              <a:gd name="T11" fmla="*/ 272 h 516"/>
              <a:gd name="T12" fmla="*/ 120 w 1515"/>
              <a:gd name="T13" fmla="*/ 299 h 516"/>
              <a:gd name="T14" fmla="*/ 117 w 1515"/>
              <a:gd name="T15" fmla="*/ 304 h 516"/>
              <a:gd name="T16" fmla="*/ 74 w 1515"/>
              <a:gd name="T17" fmla="*/ 286 h 516"/>
              <a:gd name="T18" fmla="*/ 29 w 1515"/>
              <a:gd name="T19" fmla="*/ 272 h 516"/>
              <a:gd name="T20" fmla="*/ 17 w 1515"/>
              <a:gd name="T21" fmla="*/ 275 h 516"/>
              <a:gd name="T22" fmla="*/ 22 w 1515"/>
              <a:gd name="T23" fmla="*/ 288 h 516"/>
              <a:gd name="T24" fmla="*/ 67 w 1515"/>
              <a:gd name="T25" fmla="*/ 321 h 516"/>
              <a:gd name="T26" fmla="*/ 205 w 1515"/>
              <a:gd name="T27" fmla="*/ 396 h 516"/>
              <a:gd name="T28" fmla="*/ 300 w 1515"/>
              <a:gd name="T29" fmla="*/ 435 h 516"/>
              <a:gd name="T30" fmla="*/ 455 w 1515"/>
              <a:gd name="T31" fmla="*/ 466 h 516"/>
              <a:gd name="T32" fmla="*/ 570 w 1515"/>
              <a:gd name="T33" fmla="*/ 512 h 516"/>
              <a:gd name="T34" fmla="*/ 600 w 1515"/>
              <a:gd name="T35" fmla="*/ 516 h 516"/>
              <a:gd name="T36" fmla="*/ 671 w 1515"/>
              <a:gd name="T37" fmla="*/ 496 h 516"/>
              <a:gd name="T38" fmla="*/ 685 w 1515"/>
              <a:gd name="T39" fmla="*/ 485 h 516"/>
              <a:gd name="T40" fmla="*/ 670 w 1515"/>
              <a:gd name="T41" fmla="*/ 469 h 516"/>
              <a:gd name="T42" fmla="*/ 635 w 1515"/>
              <a:gd name="T43" fmla="*/ 456 h 516"/>
              <a:gd name="T44" fmla="*/ 764 w 1515"/>
              <a:gd name="T45" fmla="*/ 460 h 516"/>
              <a:gd name="T46" fmla="*/ 929 w 1515"/>
              <a:gd name="T47" fmla="*/ 449 h 516"/>
              <a:gd name="T48" fmla="*/ 1108 w 1515"/>
              <a:gd name="T49" fmla="*/ 413 h 516"/>
              <a:gd name="T50" fmla="*/ 1163 w 1515"/>
              <a:gd name="T51" fmla="*/ 407 h 516"/>
              <a:gd name="T52" fmla="*/ 1225 w 1515"/>
              <a:gd name="T53" fmla="*/ 442 h 516"/>
              <a:gd name="T54" fmla="*/ 1240 w 1515"/>
              <a:gd name="T55" fmla="*/ 441 h 516"/>
              <a:gd name="T56" fmla="*/ 1301 w 1515"/>
              <a:gd name="T57" fmla="*/ 382 h 516"/>
              <a:gd name="T58" fmla="*/ 1355 w 1515"/>
              <a:gd name="T59" fmla="*/ 329 h 516"/>
              <a:gd name="T60" fmla="*/ 1382 w 1515"/>
              <a:gd name="T61" fmla="*/ 324 h 516"/>
              <a:gd name="T62" fmla="*/ 1418 w 1515"/>
              <a:gd name="T63" fmla="*/ 329 h 516"/>
              <a:gd name="T64" fmla="*/ 1444 w 1515"/>
              <a:gd name="T65" fmla="*/ 355 h 516"/>
              <a:gd name="T66" fmla="*/ 1484 w 1515"/>
              <a:gd name="T67" fmla="*/ 403 h 516"/>
              <a:gd name="T68" fmla="*/ 1506 w 1515"/>
              <a:gd name="T69" fmla="*/ 417 h 516"/>
              <a:gd name="T70" fmla="*/ 1513 w 1515"/>
              <a:gd name="T71" fmla="*/ 404 h 516"/>
              <a:gd name="T72" fmla="*/ 1497 w 1515"/>
              <a:gd name="T73" fmla="*/ 348 h 516"/>
              <a:gd name="T74" fmla="*/ 1478 w 1515"/>
              <a:gd name="T75" fmla="*/ 292 h 516"/>
              <a:gd name="T76" fmla="*/ 1501 w 1515"/>
              <a:gd name="T77" fmla="*/ 181 h 516"/>
              <a:gd name="T78" fmla="*/ 1515 w 1515"/>
              <a:gd name="T79" fmla="*/ 88 h 516"/>
              <a:gd name="T80" fmla="*/ 1509 w 1515"/>
              <a:gd name="T81" fmla="*/ 73 h 516"/>
              <a:gd name="T82" fmla="*/ 1484 w 1515"/>
              <a:gd name="T83" fmla="*/ 93 h 516"/>
              <a:gd name="T84" fmla="*/ 1423 w 1515"/>
              <a:gd name="T85" fmla="*/ 176 h 516"/>
              <a:gd name="T86" fmla="*/ 1397 w 1515"/>
              <a:gd name="T87" fmla="*/ 205 h 516"/>
              <a:gd name="T88" fmla="*/ 1372 w 1515"/>
              <a:gd name="T89" fmla="*/ 216 h 516"/>
              <a:gd name="T90" fmla="*/ 1331 w 1515"/>
              <a:gd name="T91" fmla="*/ 209 h 516"/>
              <a:gd name="T92" fmla="*/ 1313 w 1515"/>
              <a:gd name="T93" fmla="*/ 196 h 516"/>
              <a:gd name="T94" fmla="*/ 1307 w 1515"/>
              <a:gd name="T95" fmla="*/ 159 h 516"/>
              <a:gd name="T96" fmla="*/ 1292 w 1515"/>
              <a:gd name="T97" fmla="*/ 146 h 516"/>
              <a:gd name="T98" fmla="*/ 1272 w 1515"/>
              <a:gd name="T99" fmla="*/ 146 h 516"/>
              <a:gd name="T100" fmla="*/ 1230 w 1515"/>
              <a:gd name="T101" fmla="*/ 166 h 516"/>
              <a:gd name="T102" fmla="*/ 1018 w 1515"/>
              <a:gd name="T103" fmla="*/ 155 h 516"/>
              <a:gd name="T104" fmla="*/ 1001 w 1515"/>
              <a:gd name="T105" fmla="*/ 55 h 516"/>
              <a:gd name="T106" fmla="*/ 981 w 1515"/>
              <a:gd name="T107" fmla="*/ 10 h 516"/>
              <a:gd name="T108" fmla="*/ 962 w 1515"/>
              <a:gd name="T109" fmla="*/ 0 h 516"/>
              <a:gd name="T110" fmla="*/ 921 w 1515"/>
              <a:gd name="T111" fmla="*/ 19 h 516"/>
              <a:gd name="T112" fmla="*/ 844 w 1515"/>
              <a:gd name="T113" fmla="*/ 88 h 516"/>
              <a:gd name="T114" fmla="*/ 808 w 1515"/>
              <a:gd name="T115" fmla="*/ 120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15" h="516">
                <a:moveTo>
                  <a:pt x="797" y="123"/>
                </a:moveTo>
                <a:lnTo>
                  <a:pt x="797" y="123"/>
                </a:lnTo>
                <a:lnTo>
                  <a:pt x="280" y="175"/>
                </a:lnTo>
                <a:lnTo>
                  <a:pt x="280" y="175"/>
                </a:lnTo>
                <a:lnTo>
                  <a:pt x="142" y="191"/>
                </a:lnTo>
                <a:lnTo>
                  <a:pt x="92" y="197"/>
                </a:lnTo>
                <a:lnTo>
                  <a:pt x="54" y="203"/>
                </a:lnTo>
                <a:lnTo>
                  <a:pt x="26" y="209"/>
                </a:lnTo>
                <a:lnTo>
                  <a:pt x="17" y="212"/>
                </a:lnTo>
                <a:lnTo>
                  <a:pt x="9" y="214"/>
                </a:lnTo>
                <a:lnTo>
                  <a:pt x="4" y="218"/>
                </a:lnTo>
                <a:lnTo>
                  <a:pt x="1" y="221"/>
                </a:lnTo>
                <a:lnTo>
                  <a:pt x="0" y="225"/>
                </a:lnTo>
                <a:lnTo>
                  <a:pt x="1" y="228"/>
                </a:lnTo>
                <a:lnTo>
                  <a:pt x="1" y="228"/>
                </a:lnTo>
                <a:lnTo>
                  <a:pt x="5" y="234"/>
                </a:lnTo>
                <a:lnTo>
                  <a:pt x="11" y="238"/>
                </a:lnTo>
                <a:lnTo>
                  <a:pt x="17" y="242"/>
                </a:lnTo>
                <a:lnTo>
                  <a:pt x="25" y="246"/>
                </a:lnTo>
                <a:lnTo>
                  <a:pt x="43" y="253"/>
                </a:lnTo>
                <a:lnTo>
                  <a:pt x="65" y="261"/>
                </a:lnTo>
                <a:lnTo>
                  <a:pt x="65" y="261"/>
                </a:lnTo>
                <a:lnTo>
                  <a:pt x="76" y="266"/>
                </a:lnTo>
                <a:lnTo>
                  <a:pt x="88" y="272"/>
                </a:lnTo>
                <a:lnTo>
                  <a:pt x="99" y="280"/>
                </a:lnTo>
                <a:lnTo>
                  <a:pt x="108" y="287"/>
                </a:lnTo>
                <a:lnTo>
                  <a:pt x="115" y="293"/>
                </a:lnTo>
                <a:lnTo>
                  <a:pt x="120" y="299"/>
                </a:lnTo>
                <a:lnTo>
                  <a:pt x="120" y="301"/>
                </a:lnTo>
                <a:lnTo>
                  <a:pt x="120" y="303"/>
                </a:lnTo>
                <a:lnTo>
                  <a:pt x="118" y="303"/>
                </a:lnTo>
                <a:lnTo>
                  <a:pt x="117" y="304"/>
                </a:lnTo>
                <a:lnTo>
                  <a:pt x="117" y="304"/>
                </a:lnTo>
                <a:lnTo>
                  <a:pt x="109" y="301"/>
                </a:lnTo>
                <a:lnTo>
                  <a:pt x="100" y="297"/>
                </a:lnTo>
                <a:lnTo>
                  <a:pt x="74" y="286"/>
                </a:lnTo>
                <a:lnTo>
                  <a:pt x="61" y="279"/>
                </a:lnTo>
                <a:lnTo>
                  <a:pt x="47" y="275"/>
                </a:lnTo>
                <a:lnTo>
                  <a:pt x="34" y="272"/>
                </a:lnTo>
                <a:lnTo>
                  <a:pt x="29" y="272"/>
                </a:lnTo>
                <a:lnTo>
                  <a:pt x="24" y="272"/>
                </a:lnTo>
                <a:lnTo>
                  <a:pt x="24" y="272"/>
                </a:lnTo>
                <a:lnTo>
                  <a:pt x="20" y="274"/>
                </a:lnTo>
                <a:lnTo>
                  <a:pt x="17" y="275"/>
                </a:lnTo>
                <a:lnTo>
                  <a:pt x="16" y="276"/>
                </a:lnTo>
                <a:lnTo>
                  <a:pt x="16" y="279"/>
                </a:lnTo>
                <a:lnTo>
                  <a:pt x="17" y="283"/>
                </a:lnTo>
                <a:lnTo>
                  <a:pt x="22" y="288"/>
                </a:lnTo>
                <a:lnTo>
                  <a:pt x="40" y="300"/>
                </a:lnTo>
                <a:lnTo>
                  <a:pt x="57" y="313"/>
                </a:lnTo>
                <a:lnTo>
                  <a:pt x="57" y="313"/>
                </a:lnTo>
                <a:lnTo>
                  <a:pt x="67" y="321"/>
                </a:lnTo>
                <a:lnTo>
                  <a:pt x="87" y="333"/>
                </a:lnTo>
                <a:lnTo>
                  <a:pt x="141" y="363"/>
                </a:lnTo>
                <a:lnTo>
                  <a:pt x="172" y="379"/>
                </a:lnTo>
                <a:lnTo>
                  <a:pt x="205" y="396"/>
                </a:lnTo>
                <a:lnTo>
                  <a:pt x="238" y="411"/>
                </a:lnTo>
                <a:lnTo>
                  <a:pt x="268" y="424"/>
                </a:lnTo>
                <a:lnTo>
                  <a:pt x="268" y="424"/>
                </a:lnTo>
                <a:lnTo>
                  <a:pt x="300" y="435"/>
                </a:lnTo>
                <a:lnTo>
                  <a:pt x="334" y="444"/>
                </a:lnTo>
                <a:lnTo>
                  <a:pt x="370" y="452"/>
                </a:lnTo>
                <a:lnTo>
                  <a:pt x="403" y="458"/>
                </a:lnTo>
                <a:lnTo>
                  <a:pt x="455" y="466"/>
                </a:lnTo>
                <a:lnTo>
                  <a:pt x="478" y="470"/>
                </a:lnTo>
                <a:lnTo>
                  <a:pt x="478" y="470"/>
                </a:lnTo>
                <a:lnTo>
                  <a:pt x="570" y="512"/>
                </a:lnTo>
                <a:lnTo>
                  <a:pt x="570" y="512"/>
                </a:lnTo>
                <a:lnTo>
                  <a:pt x="576" y="515"/>
                </a:lnTo>
                <a:lnTo>
                  <a:pt x="583" y="516"/>
                </a:lnTo>
                <a:lnTo>
                  <a:pt x="592" y="516"/>
                </a:lnTo>
                <a:lnTo>
                  <a:pt x="600" y="516"/>
                </a:lnTo>
                <a:lnTo>
                  <a:pt x="620" y="514"/>
                </a:lnTo>
                <a:lnTo>
                  <a:pt x="638" y="508"/>
                </a:lnTo>
                <a:lnTo>
                  <a:pt x="656" y="503"/>
                </a:lnTo>
                <a:lnTo>
                  <a:pt x="671" y="496"/>
                </a:lnTo>
                <a:lnTo>
                  <a:pt x="681" y="490"/>
                </a:lnTo>
                <a:lnTo>
                  <a:pt x="684" y="487"/>
                </a:lnTo>
                <a:lnTo>
                  <a:pt x="685" y="485"/>
                </a:lnTo>
                <a:lnTo>
                  <a:pt x="685" y="485"/>
                </a:lnTo>
                <a:lnTo>
                  <a:pt x="685" y="482"/>
                </a:lnTo>
                <a:lnTo>
                  <a:pt x="683" y="479"/>
                </a:lnTo>
                <a:lnTo>
                  <a:pt x="677" y="474"/>
                </a:lnTo>
                <a:lnTo>
                  <a:pt x="670" y="469"/>
                </a:lnTo>
                <a:lnTo>
                  <a:pt x="662" y="465"/>
                </a:lnTo>
                <a:lnTo>
                  <a:pt x="643" y="458"/>
                </a:lnTo>
                <a:lnTo>
                  <a:pt x="635" y="456"/>
                </a:lnTo>
                <a:lnTo>
                  <a:pt x="635" y="456"/>
                </a:lnTo>
                <a:lnTo>
                  <a:pt x="650" y="457"/>
                </a:lnTo>
                <a:lnTo>
                  <a:pt x="692" y="460"/>
                </a:lnTo>
                <a:lnTo>
                  <a:pt x="723" y="461"/>
                </a:lnTo>
                <a:lnTo>
                  <a:pt x="764" y="460"/>
                </a:lnTo>
                <a:lnTo>
                  <a:pt x="813" y="458"/>
                </a:lnTo>
                <a:lnTo>
                  <a:pt x="869" y="456"/>
                </a:lnTo>
                <a:lnTo>
                  <a:pt x="869" y="456"/>
                </a:lnTo>
                <a:lnTo>
                  <a:pt x="929" y="449"/>
                </a:lnTo>
                <a:lnTo>
                  <a:pt x="983" y="441"/>
                </a:lnTo>
                <a:lnTo>
                  <a:pt x="1031" y="432"/>
                </a:lnTo>
                <a:lnTo>
                  <a:pt x="1073" y="423"/>
                </a:lnTo>
                <a:lnTo>
                  <a:pt x="1108" y="413"/>
                </a:lnTo>
                <a:lnTo>
                  <a:pt x="1133" y="406"/>
                </a:lnTo>
                <a:lnTo>
                  <a:pt x="1154" y="399"/>
                </a:lnTo>
                <a:lnTo>
                  <a:pt x="1154" y="399"/>
                </a:lnTo>
                <a:lnTo>
                  <a:pt x="1163" y="407"/>
                </a:lnTo>
                <a:lnTo>
                  <a:pt x="1185" y="423"/>
                </a:lnTo>
                <a:lnTo>
                  <a:pt x="1200" y="432"/>
                </a:lnTo>
                <a:lnTo>
                  <a:pt x="1213" y="438"/>
                </a:lnTo>
                <a:lnTo>
                  <a:pt x="1225" y="442"/>
                </a:lnTo>
                <a:lnTo>
                  <a:pt x="1231" y="444"/>
                </a:lnTo>
                <a:lnTo>
                  <a:pt x="1235" y="444"/>
                </a:lnTo>
                <a:lnTo>
                  <a:pt x="1235" y="444"/>
                </a:lnTo>
                <a:lnTo>
                  <a:pt x="1240" y="441"/>
                </a:lnTo>
                <a:lnTo>
                  <a:pt x="1247" y="437"/>
                </a:lnTo>
                <a:lnTo>
                  <a:pt x="1263" y="423"/>
                </a:lnTo>
                <a:lnTo>
                  <a:pt x="1281" y="404"/>
                </a:lnTo>
                <a:lnTo>
                  <a:pt x="1301" y="382"/>
                </a:lnTo>
                <a:lnTo>
                  <a:pt x="1321" y="361"/>
                </a:lnTo>
                <a:lnTo>
                  <a:pt x="1339" y="342"/>
                </a:lnTo>
                <a:lnTo>
                  <a:pt x="1347" y="336"/>
                </a:lnTo>
                <a:lnTo>
                  <a:pt x="1355" y="329"/>
                </a:lnTo>
                <a:lnTo>
                  <a:pt x="1360" y="326"/>
                </a:lnTo>
                <a:lnTo>
                  <a:pt x="1365" y="325"/>
                </a:lnTo>
                <a:lnTo>
                  <a:pt x="1365" y="325"/>
                </a:lnTo>
                <a:lnTo>
                  <a:pt x="1382" y="324"/>
                </a:lnTo>
                <a:lnTo>
                  <a:pt x="1397" y="324"/>
                </a:lnTo>
                <a:lnTo>
                  <a:pt x="1405" y="324"/>
                </a:lnTo>
                <a:lnTo>
                  <a:pt x="1411" y="326"/>
                </a:lnTo>
                <a:lnTo>
                  <a:pt x="1418" y="329"/>
                </a:lnTo>
                <a:lnTo>
                  <a:pt x="1423" y="333"/>
                </a:lnTo>
                <a:lnTo>
                  <a:pt x="1423" y="333"/>
                </a:lnTo>
                <a:lnTo>
                  <a:pt x="1435" y="344"/>
                </a:lnTo>
                <a:lnTo>
                  <a:pt x="1444" y="355"/>
                </a:lnTo>
                <a:lnTo>
                  <a:pt x="1456" y="370"/>
                </a:lnTo>
                <a:lnTo>
                  <a:pt x="1469" y="387"/>
                </a:lnTo>
                <a:lnTo>
                  <a:pt x="1469" y="387"/>
                </a:lnTo>
                <a:lnTo>
                  <a:pt x="1484" y="403"/>
                </a:lnTo>
                <a:lnTo>
                  <a:pt x="1492" y="409"/>
                </a:lnTo>
                <a:lnTo>
                  <a:pt x="1498" y="415"/>
                </a:lnTo>
                <a:lnTo>
                  <a:pt x="1503" y="416"/>
                </a:lnTo>
                <a:lnTo>
                  <a:pt x="1506" y="417"/>
                </a:lnTo>
                <a:lnTo>
                  <a:pt x="1509" y="416"/>
                </a:lnTo>
                <a:lnTo>
                  <a:pt x="1510" y="415"/>
                </a:lnTo>
                <a:lnTo>
                  <a:pt x="1511" y="412"/>
                </a:lnTo>
                <a:lnTo>
                  <a:pt x="1513" y="404"/>
                </a:lnTo>
                <a:lnTo>
                  <a:pt x="1513" y="404"/>
                </a:lnTo>
                <a:lnTo>
                  <a:pt x="1510" y="394"/>
                </a:lnTo>
                <a:lnTo>
                  <a:pt x="1507" y="379"/>
                </a:lnTo>
                <a:lnTo>
                  <a:pt x="1497" y="348"/>
                </a:lnTo>
                <a:lnTo>
                  <a:pt x="1485" y="316"/>
                </a:lnTo>
                <a:lnTo>
                  <a:pt x="1481" y="303"/>
                </a:lnTo>
                <a:lnTo>
                  <a:pt x="1478" y="292"/>
                </a:lnTo>
                <a:lnTo>
                  <a:pt x="1478" y="292"/>
                </a:lnTo>
                <a:lnTo>
                  <a:pt x="1478" y="287"/>
                </a:lnTo>
                <a:lnTo>
                  <a:pt x="1480" y="278"/>
                </a:lnTo>
                <a:lnTo>
                  <a:pt x="1485" y="251"/>
                </a:lnTo>
                <a:lnTo>
                  <a:pt x="1501" y="181"/>
                </a:lnTo>
                <a:lnTo>
                  <a:pt x="1509" y="145"/>
                </a:lnTo>
                <a:lnTo>
                  <a:pt x="1514" y="112"/>
                </a:lnTo>
                <a:lnTo>
                  <a:pt x="1515" y="98"/>
                </a:lnTo>
                <a:lnTo>
                  <a:pt x="1515" y="88"/>
                </a:lnTo>
                <a:lnTo>
                  <a:pt x="1514" y="80"/>
                </a:lnTo>
                <a:lnTo>
                  <a:pt x="1513" y="75"/>
                </a:lnTo>
                <a:lnTo>
                  <a:pt x="1513" y="75"/>
                </a:lnTo>
                <a:lnTo>
                  <a:pt x="1509" y="73"/>
                </a:lnTo>
                <a:lnTo>
                  <a:pt x="1505" y="75"/>
                </a:lnTo>
                <a:lnTo>
                  <a:pt x="1499" y="77"/>
                </a:lnTo>
                <a:lnTo>
                  <a:pt x="1496" y="81"/>
                </a:lnTo>
                <a:lnTo>
                  <a:pt x="1484" y="93"/>
                </a:lnTo>
                <a:lnTo>
                  <a:pt x="1472" y="110"/>
                </a:lnTo>
                <a:lnTo>
                  <a:pt x="1447" y="147"/>
                </a:lnTo>
                <a:lnTo>
                  <a:pt x="1435" y="163"/>
                </a:lnTo>
                <a:lnTo>
                  <a:pt x="1423" y="176"/>
                </a:lnTo>
                <a:lnTo>
                  <a:pt x="1423" y="176"/>
                </a:lnTo>
                <a:lnTo>
                  <a:pt x="1413" y="185"/>
                </a:lnTo>
                <a:lnTo>
                  <a:pt x="1406" y="193"/>
                </a:lnTo>
                <a:lnTo>
                  <a:pt x="1397" y="205"/>
                </a:lnTo>
                <a:lnTo>
                  <a:pt x="1392" y="209"/>
                </a:lnTo>
                <a:lnTo>
                  <a:pt x="1388" y="212"/>
                </a:lnTo>
                <a:lnTo>
                  <a:pt x="1381" y="214"/>
                </a:lnTo>
                <a:lnTo>
                  <a:pt x="1372" y="216"/>
                </a:lnTo>
                <a:lnTo>
                  <a:pt x="1372" y="216"/>
                </a:lnTo>
                <a:lnTo>
                  <a:pt x="1361" y="214"/>
                </a:lnTo>
                <a:lnTo>
                  <a:pt x="1351" y="214"/>
                </a:lnTo>
                <a:lnTo>
                  <a:pt x="1331" y="209"/>
                </a:lnTo>
                <a:lnTo>
                  <a:pt x="1317" y="205"/>
                </a:lnTo>
                <a:lnTo>
                  <a:pt x="1311" y="204"/>
                </a:lnTo>
                <a:lnTo>
                  <a:pt x="1311" y="204"/>
                </a:lnTo>
                <a:lnTo>
                  <a:pt x="1313" y="196"/>
                </a:lnTo>
                <a:lnTo>
                  <a:pt x="1313" y="188"/>
                </a:lnTo>
                <a:lnTo>
                  <a:pt x="1313" y="179"/>
                </a:lnTo>
                <a:lnTo>
                  <a:pt x="1311" y="170"/>
                </a:lnTo>
                <a:lnTo>
                  <a:pt x="1307" y="159"/>
                </a:lnTo>
                <a:lnTo>
                  <a:pt x="1305" y="155"/>
                </a:lnTo>
                <a:lnTo>
                  <a:pt x="1301" y="151"/>
                </a:lnTo>
                <a:lnTo>
                  <a:pt x="1297" y="149"/>
                </a:lnTo>
                <a:lnTo>
                  <a:pt x="1292" y="146"/>
                </a:lnTo>
                <a:lnTo>
                  <a:pt x="1292" y="146"/>
                </a:lnTo>
                <a:lnTo>
                  <a:pt x="1285" y="145"/>
                </a:lnTo>
                <a:lnTo>
                  <a:pt x="1279" y="145"/>
                </a:lnTo>
                <a:lnTo>
                  <a:pt x="1272" y="146"/>
                </a:lnTo>
                <a:lnTo>
                  <a:pt x="1265" y="147"/>
                </a:lnTo>
                <a:lnTo>
                  <a:pt x="1252" y="152"/>
                </a:lnTo>
                <a:lnTo>
                  <a:pt x="1240" y="159"/>
                </a:lnTo>
                <a:lnTo>
                  <a:pt x="1230" y="166"/>
                </a:lnTo>
                <a:lnTo>
                  <a:pt x="1222" y="172"/>
                </a:lnTo>
                <a:lnTo>
                  <a:pt x="1215" y="179"/>
                </a:lnTo>
                <a:lnTo>
                  <a:pt x="1018" y="155"/>
                </a:lnTo>
                <a:lnTo>
                  <a:pt x="1018" y="155"/>
                </a:lnTo>
                <a:lnTo>
                  <a:pt x="1015" y="133"/>
                </a:lnTo>
                <a:lnTo>
                  <a:pt x="1013" y="109"/>
                </a:lnTo>
                <a:lnTo>
                  <a:pt x="1008" y="83"/>
                </a:lnTo>
                <a:lnTo>
                  <a:pt x="1001" y="55"/>
                </a:lnTo>
                <a:lnTo>
                  <a:pt x="997" y="42"/>
                </a:lnTo>
                <a:lnTo>
                  <a:pt x="992" y="30"/>
                </a:lnTo>
                <a:lnTo>
                  <a:pt x="988" y="19"/>
                </a:lnTo>
                <a:lnTo>
                  <a:pt x="981" y="10"/>
                </a:lnTo>
                <a:lnTo>
                  <a:pt x="976" y="5"/>
                </a:lnTo>
                <a:lnTo>
                  <a:pt x="969" y="1"/>
                </a:lnTo>
                <a:lnTo>
                  <a:pt x="969" y="1"/>
                </a:lnTo>
                <a:lnTo>
                  <a:pt x="962" y="0"/>
                </a:lnTo>
                <a:lnTo>
                  <a:pt x="954" y="1"/>
                </a:lnTo>
                <a:lnTo>
                  <a:pt x="943" y="5"/>
                </a:lnTo>
                <a:lnTo>
                  <a:pt x="933" y="11"/>
                </a:lnTo>
                <a:lnTo>
                  <a:pt x="921" y="19"/>
                </a:lnTo>
                <a:lnTo>
                  <a:pt x="909" y="27"/>
                </a:lnTo>
                <a:lnTo>
                  <a:pt x="885" y="48"/>
                </a:lnTo>
                <a:lnTo>
                  <a:pt x="863" y="69"/>
                </a:lnTo>
                <a:lnTo>
                  <a:pt x="844" y="88"/>
                </a:lnTo>
                <a:lnTo>
                  <a:pt x="823" y="110"/>
                </a:lnTo>
                <a:lnTo>
                  <a:pt x="823" y="110"/>
                </a:lnTo>
                <a:lnTo>
                  <a:pt x="816" y="116"/>
                </a:lnTo>
                <a:lnTo>
                  <a:pt x="808" y="120"/>
                </a:lnTo>
                <a:lnTo>
                  <a:pt x="797" y="123"/>
                </a:lnTo>
                <a:lnTo>
                  <a:pt x="797" y="123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B90E66D4-4655-466E-9735-055F25F9A523}"/>
              </a:ext>
            </a:extLst>
          </p:cNvPr>
          <p:cNvSpPr>
            <a:spLocks/>
          </p:cNvSpPr>
          <p:nvPr/>
        </p:nvSpPr>
        <p:spPr bwMode="auto">
          <a:xfrm>
            <a:off x="698111" y="1738741"/>
            <a:ext cx="2588824" cy="906317"/>
          </a:xfrm>
          <a:custGeom>
            <a:avLst/>
            <a:gdLst>
              <a:gd name="T0" fmla="*/ 2223 w 2268"/>
              <a:gd name="T1" fmla="*/ 379 h 794"/>
              <a:gd name="T2" fmla="*/ 2072 w 2268"/>
              <a:gd name="T3" fmla="*/ 472 h 794"/>
              <a:gd name="T4" fmla="*/ 2072 w 2268"/>
              <a:gd name="T5" fmla="*/ 483 h 794"/>
              <a:gd name="T6" fmla="*/ 2112 w 2268"/>
              <a:gd name="T7" fmla="*/ 478 h 794"/>
              <a:gd name="T8" fmla="*/ 2264 w 2268"/>
              <a:gd name="T9" fmla="*/ 423 h 794"/>
              <a:gd name="T10" fmla="*/ 2265 w 2268"/>
              <a:gd name="T11" fmla="*/ 435 h 794"/>
              <a:gd name="T12" fmla="*/ 2186 w 2268"/>
              <a:gd name="T13" fmla="*/ 512 h 794"/>
              <a:gd name="T14" fmla="*/ 2128 w 2268"/>
              <a:gd name="T15" fmla="*/ 547 h 794"/>
              <a:gd name="T16" fmla="*/ 1860 w 2268"/>
              <a:gd name="T17" fmla="*/ 619 h 794"/>
              <a:gd name="T18" fmla="*/ 1567 w 2268"/>
              <a:gd name="T19" fmla="*/ 705 h 794"/>
              <a:gd name="T20" fmla="*/ 1461 w 2268"/>
              <a:gd name="T21" fmla="*/ 739 h 794"/>
              <a:gd name="T22" fmla="*/ 1455 w 2268"/>
              <a:gd name="T23" fmla="*/ 729 h 794"/>
              <a:gd name="T24" fmla="*/ 1186 w 2268"/>
              <a:gd name="T25" fmla="*/ 671 h 794"/>
              <a:gd name="T26" fmla="*/ 1127 w 2268"/>
              <a:gd name="T27" fmla="*/ 764 h 794"/>
              <a:gd name="T28" fmla="*/ 1106 w 2268"/>
              <a:gd name="T29" fmla="*/ 780 h 794"/>
              <a:gd name="T30" fmla="*/ 1071 w 2268"/>
              <a:gd name="T31" fmla="*/ 739 h 794"/>
              <a:gd name="T32" fmla="*/ 993 w 2268"/>
              <a:gd name="T33" fmla="*/ 781 h 794"/>
              <a:gd name="T34" fmla="*/ 956 w 2268"/>
              <a:gd name="T35" fmla="*/ 792 h 794"/>
              <a:gd name="T36" fmla="*/ 960 w 2268"/>
              <a:gd name="T37" fmla="*/ 755 h 794"/>
              <a:gd name="T38" fmla="*/ 981 w 2268"/>
              <a:gd name="T39" fmla="*/ 698 h 794"/>
              <a:gd name="T40" fmla="*/ 808 w 2268"/>
              <a:gd name="T41" fmla="*/ 610 h 794"/>
              <a:gd name="T42" fmla="*/ 810 w 2268"/>
              <a:gd name="T43" fmla="*/ 702 h 794"/>
              <a:gd name="T44" fmla="*/ 793 w 2268"/>
              <a:gd name="T45" fmla="*/ 750 h 794"/>
              <a:gd name="T46" fmla="*/ 769 w 2268"/>
              <a:gd name="T47" fmla="*/ 751 h 794"/>
              <a:gd name="T48" fmla="*/ 731 w 2268"/>
              <a:gd name="T49" fmla="*/ 719 h 794"/>
              <a:gd name="T50" fmla="*/ 601 w 2268"/>
              <a:gd name="T51" fmla="*/ 544 h 794"/>
              <a:gd name="T52" fmla="*/ 539 w 2268"/>
              <a:gd name="T53" fmla="*/ 485 h 794"/>
              <a:gd name="T54" fmla="*/ 467 w 2268"/>
              <a:gd name="T55" fmla="*/ 469 h 794"/>
              <a:gd name="T56" fmla="*/ 372 w 2268"/>
              <a:gd name="T57" fmla="*/ 478 h 794"/>
              <a:gd name="T58" fmla="*/ 108 w 2268"/>
              <a:gd name="T59" fmla="*/ 558 h 794"/>
              <a:gd name="T60" fmla="*/ 5 w 2268"/>
              <a:gd name="T61" fmla="*/ 581 h 794"/>
              <a:gd name="T62" fmla="*/ 3 w 2268"/>
              <a:gd name="T63" fmla="*/ 565 h 794"/>
              <a:gd name="T64" fmla="*/ 58 w 2268"/>
              <a:gd name="T65" fmla="*/ 490 h 794"/>
              <a:gd name="T66" fmla="*/ 96 w 2268"/>
              <a:gd name="T67" fmla="*/ 390 h 794"/>
              <a:gd name="T68" fmla="*/ 97 w 2268"/>
              <a:gd name="T69" fmla="*/ 287 h 794"/>
              <a:gd name="T70" fmla="*/ 66 w 2268"/>
              <a:gd name="T71" fmla="*/ 146 h 794"/>
              <a:gd name="T72" fmla="*/ 63 w 2268"/>
              <a:gd name="T73" fmla="*/ 100 h 794"/>
              <a:gd name="T74" fmla="*/ 75 w 2268"/>
              <a:gd name="T75" fmla="*/ 96 h 794"/>
              <a:gd name="T76" fmla="*/ 141 w 2268"/>
              <a:gd name="T77" fmla="*/ 146 h 794"/>
              <a:gd name="T78" fmla="*/ 267 w 2268"/>
              <a:gd name="T79" fmla="*/ 259 h 794"/>
              <a:gd name="T80" fmla="*/ 350 w 2268"/>
              <a:gd name="T81" fmla="*/ 296 h 794"/>
              <a:gd name="T82" fmla="*/ 521 w 2268"/>
              <a:gd name="T83" fmla="*/ 300 h 794"/>
              <a:gd name="T84" fmla="*/ 869 w 2268"/>
              <a:gd name="T85" fmla="*/ 258 h 794"/>
              <a:gd name="T86" fmla="*/ 1019 w 2268"/>
              <a:gd name="T87" fmla="*/ 228 h 794"/>
              <a:gd name="T88" fmla="*/ 1050 w 2268"/>
              <a:gd name="T89" fmla="*/ 99 h 794"/>
              <a:gd name="T90" fmla="*/ 1093 w 2268"/>
              <a:gd name="T91" fmla="*/ 14 h 794"/>
              <a:gd name="T92" fmla="*/ 1125 w 2268"/>
              <a:gd name="T93" fmla="*/ 0 h 794"/>
              <a:gd name="T94" fmla="*/ 1168 w 2268"/>
              <a:gd name="T95" fmla="*/ 27 h 794"/>
              <a:gd name="T96" fmla="*/ 1246 w 2268"/>
              <a:gd name="T97" fmla="*/ 122 h 794"/>
              <a:gd name="T98" fmla="*/ 1442 w 2268"/>
              <a:gd name="T99" fmla="*/ 201 h 794"/>
              <a:gd name="T100" fmla="*/ 1756 w 2268"/>
              <a:gd name="T101" fmla="*/ 205 h 794"/>
              <a:gd name="T102" fmla="*/ 1991 w 2268"/>
              <a:gd name="T103" fmla="*/ 242 h 794"/>
              <a:gd name="T104" fmla="*/ 2161 w 2268"/>
              <a:gd name="T105" fmla="*/ 296 h 794"/>
              <a:gd name="T106" fmla="*/ 2224 w 2268"/>
              <a:gd name="T107" fmla="*/ 329 h 794"/>
              <a:gd name="T108" fmla="*/ 2260 w 2268"/>
              <a:gd name="T109" fmla="*/ 34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268" h="794">
                <a:moveTo>
                  <a:pt x="2260" y="350"/>
                </a:moveTo>
                <a:lnTo>
                  <a:pt x="2260" y="350"/>
                </a:lnTo>
                <a:lnTo>
                  <a:pt x="2256" y="354"/>
                </a:lnTo>
                <a:lnTo>
                  <a:pt x="2249" y="361"/>
                </a:lnTo>
                <a:lnTo>
                  <a:pt x="2223" y="379"/>
                </a:lnTo>
                <a:lnTo>
                  <a:pt x="2186" y="400"/>
                </a:lnTo>
                <a:lnTo>
                  <a:pt x="2147" y="424"/>
                </a:lnTo>
                <a:lnTo>
                  <a:pt x="2110" y="445"/>
                </a:lnTo>
                <a:lnTo>
                  <a:pt x="2081" y="465"/>
                </a:lnTo>
                <a:lnTo>
                  <a:pt x="2072" y="472"/>
                </a:lnTo>
                <a:lnTo>
                  <a:pt x="2066" y="478"/>
                </a:lnTo>
                <a:lnTo>
                  <a:pt x="2065" y="479"/>
                </a:lnTo>
                <a:lnTo>
                  <a:pt x="2066" y="482"/>
                </a:lnTo>
                <a:lnTo>
                  <a:pt x="2068" y="482"/>
                </a:lnTo>
                <a:lnTo>
                  <a:pt x="2072" y="483"/>
                </a:lnTo>
                <a:lnTo>
                  <a:pt x="2072" y="483"/>
                </a:lnTo>
                <a:lnTo>
                  <a:pt x="2078" y="485"/>
                </a:lnTo>
                <a:lnTo>
                  <a:pt x="2087" y="485"/>
                </a:lnTo>
                <a:lnTo>
                  <a:pt x="2099" y="482"/>
                </a:lnTo>
                <a:lnTo>
                  <a:pt x="2112" y="478"/>
                </a:lnTo>
                <a:lnTo>
                  <a:pt x="2144" y="468"/>
                </a:lnTo>
                <a:lnTo>
                  <a:pt x="2177" y="454"/>
                </a:lnTo>
                <a:lnTo>
                  <a:pt x="2236" y="431"/>
                </a:lnTo>
                <a:lnTo>
                  <a:pt x="2257" y="424"/>
                </a:lnTo>
                <a:lnTo>
                  <a:pt x="2264" y="423"/>
                </a:lnTo>
                <a:lnTo>
                  <a:pt x="2266" y="423"/>
                </a:lnTo>
                <a:lnTo>
                  <a:pt x="2266" y="423"/>
                </a:lnTo>
                <a:lnTo>
                  <a:pt x="2268" y="425"/>
                </a:lnTo>
                <a:lnTo>
                  <a:pt x="2268" y="429"/>
                </a:lnTo>
                <a:lnTo>
                  <a:pt x="2265" y="435"/>
                </a:lnTo>
                <a:lnTo>
                  <a:pt x="2261" y="441"/>
                </a:lnTo>
                <a:lnTo>
                  <a:pt x="2249" y="457"/>
                </a:lnTo>
                <a:lnTo>
                  <a:pt x="2232" y="474"/>
                </a:lnTo>
                <a:lnTo>
                  <a:pt x="2211" y="494"/>
                </a:lnTo>
                <a:lnTo>
                  <a:pt x="2186" y="512"/>
                </a:lnTo>
                <a:lnTo>
                  <a:pt x="2173" y="522"/>
                </a:lnTo>
                <a:lnTo>
                  <a:pt x="2158" y="531"/>
                </a:lnTo>
                <a:lnTo>
                  <a:pt x="2144" y="539"/>
                </a:lnTo>
                <a:lnTo>
                  <a:pt x="2128" y="547"/>
                </a:lnTo>
                <a:lnTo>
                  <a:pt x="2128" y="547"/>
                </a:lnTo>
                <a:lnTo>
                  <a:pt x="2108" y="553"/>
                </a:lnTo>
                <a:lnTo>
                  <a:pt x="2083" y="561"/>
                </a:lnTo>
                <a:lnTo>
                  <a:pt x="2018" y="580"/>
                </a:lnTo>
                <a:lnTo>
                  <a:pt x="1941" y="599"/>
                </a:lnTo>
                <a:lnTo>
                  <a:pt x="1860" y="619"/>
                </a:lnTo>
                <a:lnTo>
                  <a:pt x="1716" y="652"/>
                </a:lnTo>
                <a:lnTo>
                  <a:pt x="1655" y="667"/>
                </a:lnTo>
                <a:lnTo>
                  <a:pt x="1655" y="667"/>
                </a:lnTo>
                <a:lnTo>
                  <a:pt x="1627" y="678"/>
                </a:lnTo>
                <a:lnTo>
                  <a:pt x="1567" y="705"/>
                </a:lnTo>
                <a:lnTo>
                  <a:pt x="1532" y="719"/>
                </a:lnTo>
                <a:lnTo>
                  <a:pt x="1501" y="731"/>
                </a:lnTo>
                <a:lnTo>
                  <a:pt x="1476" y="738"/>
                </a:lnTo>
                <a:lnTo>
                  <a:pt x="1468" y="740"/>
                </a:lnTo>
                <a:lnTo>
                  <a:pt x="1461" y="739"/>
                </a:lnTo>
                <a:lnTo>
                  <a:pt x="1461" y="739"/>
                </a:lnTo>
                <a:lnTo>
                  <a:pt x="1459" y="738"/>
                </a:lnTo>
                <a:lnTo>
                  <a:pt x="1456" y="735"/>
                </a:lnTo>
                <a:lnTo>
                  <a:pt x="1455" y="732"/>
                </a:lnTo>
                <a:lnTo>
                  <a:pt x="1455" y="729"/>
                </a:lnTo>
                <a:lnTo>
                  <a:pt x="1456" y="719"/>
                </a:lnTo>
                <a:lnTo>
                  <a:pt x="1459" y="710"/>
                </a:lnTo>
                <a:lnTo>
                  <a:pt x="1467" y="693"/>
                </a:lnTo>
                <a:lnTo>
                  <a:pt x="1471" y="685"/>
                </a:lnTo>
                <a:lnTo>
                  <a:pt x="1186" y="671"/>
                </a:lnTo>
                <a:lnTo>
                  <a:pt x="1186" y="671"/>
                </a:lnTo>
                <a:lnTo>
                  <a:pt x="1177" y="689"/>
                </a:lnTo>
                <a:lnTo>
                  <a:pt x="1154" y="727"/>
                </a:lnTo>
                <a:lnTo>
                  <a:pt x="1140" y="747"/>
                </a:lnTo>
                <a:lnTo>
                  <a:pt x="1127" y="764"/>
                </a:lnTo>
                <a:lnTo>
                  <a:pt x="1121" y="771"/>
                </a:lnTo>
                <a:lnTo>
                  <a:pt x="1115" y="776"/>
                </a:lnTo>
                <a:lnTo>
                  <a:pt x="1110" y="779"/>
                </a:lnTo>
                <a:lnTo>
                  <a:pt x="1106" y="780"/>
                </a:lnTo>
                <a:lnTo>
                  <a:pt x="1106" y="780"/>
                </a:lnTo>
                <a:lnTo>
                  <a:pt x="1100" y="776"/>
                </a:lnTo>
                <a:lnTo>
                  <a:pt x="1092" y="771"/>
                </a:lnTo>
                <a:lnTo>
                  <a:pt x="1085" y="763"/>
                </a:lnTo>
                <a:lnTo>
                  <a:pt x="1080" y="755"/>
                </a:lnTo>
                <a:lnTo>
                  <a:pt x="1071" y="739"/>
                </a:lnTo>
                <a:lnTo>
                  <a:pt x="1067" y="732"/>
                </a:lnTo>
                <a:lnTo>
                  <a:pt x="1067" y="732"/>
                </a:lnTo>
                <a:lnTo>
                  <a:pt x="1050" y="744"/>
                </a:lnTo>
                <a:lnTo>
                  <a:pt x="1014" y="769"/>
                </a:lnTo>
                <a:lnTo>
                  <a:pt x="993" y="781"/>
                </a:lnTo>
                <a:lnTo>
                  <a:pt x="976" y="790"/>
                </a:lnTo>
                <a:lnTo>
                  <a:pt x="968" y="793"/>
                </a:lnTo>
                <a:lnTo>
                  <a:pt x="963" y="794"/>
                </a:lnTo>
                <a:lnTo>
                  <a:pt x="958" y="794"/>
                </a:lnTo>
                <a:lnTo>
                  <a:pt x="956" y="792"/>
                </a:lnTo>
                <a:lnTo>
                  <a:pt x="956" y="792"/>
                </a:lnTo>
                <a:lnTo>
                  <a:pt x="955" y="784"/>
                </a:lnTo>
                <a:lnTo>
                  <a:pt x="955" y="775"/>
                </a:lnTo>
                <a:lnTo>
                  <a:pt x="958" y="765"/>
                </a:lnTo>
                <a:lnTo>
                  <a:pt x="960" y="755"/>
                </a:lnTo>
                <a:lnTo>
                  <a:pt x="969" y="735"/>
                </a:lnTo>
                <a:lnTo>
                  <a:pt x="977" y="718"/>
                </a:lnTo>
                <a:lnTo>
                  <a:pt x="977" y="718"/>
                </a:lnTo>
                <a:lnTo>
                  <a:pt x="980" y="710"/>
                </a:lnTo>
                <a:lnTo>
                  <a:pt x="981" y="698"/>
                </a:lnTo>
                <a:lnTo>
                  <a:pt x="981" y="685"/>
                </a:lnTo>
                <a:lnTo>
                  <a:pt x="980" y="672"/>
                </a:lnTo>
                <a:lnTo>
                  <a:pt x="979" y="648"/>
                </a:lnTo>
                <a:lnTo>
                  <a:pt x="977" y="638"/>
                </a:lnTo>
                <a:lnTo>
                  <a:pt x="808" y="610"/>
                </a:lnTo>
                <a:lnTo>
                  <a:pt x="808" y="610"/>
                </a:lnTo>
                <a:lnTo>
                  <a:pt x="810" y="635"/>
                </a:lnTo>
                <a:lnTo>
                  <a:pt x="812" y="660"/>
                </a:lnTo>
                <a:lnTo>
                  <a:pt x="812" y="689"/>
                </a:lnTo>
                <a:lnTo>
                  <a:pt x="810" y="702"/>
                </a:lnTo>
                <a:lnTo>
                  <a:pt x="809" y="715"/>
                </a:lnTo>
                <a:lnTo>
                  <a:pt x="805" y="729"/>
                </a:lnTo>
                <a:lnTo>
                  <a:pt x="801" y="738"/>
                </a:lnTo>
                <a:lnTo>
                  <a:pt x="796" y="746"/>
                </a:lnTo>
                <a:lnTo>
                  <a:pt x="793" y="750"/>
                </a:lnTo>
                <a:lnTo>
                  <a:pt x="789" y="751"/>
                </a:lnTo>
                <a:lnTo>
                  <a:pt x="785" y="752"/>
                </a:lnTo>
                <a:lnTo>
                  <a:pt x="780" y="754"/>
                </a:lnTo>
                <a:lnTo>
                  <a:pt x="775" y="752"/>
                </a:lnTo>
                <a:lnTo>
                  <a:pt x="769" y="751"/>
                </a:lnTo>
                <a:lnTo>
                  <a:pt x="769" y="751"/>
                </a:lnTo>
                <a:lnTo>
                  <a:pt x="764" y="748"/>
                </a:lnTo>
                <a:lnTo>
                  <a:pt x="758" y="744"/>
                </a:lnTo>
                <a:lnTo>
                  <a:pt x="744" y="734"/>
                </a:lnTo>
                <a:lnTo>
                  <a:pt x="731" y="719"/>
                </a:lnTo>
                <a:lnTo>
                  <a:pt x="716" y="702"/>
                </a:lnTo>
                <a:lnTo>
                  <a:pt x="684" y="660"/>
                </a:lnTo>
                <a:lnTo>
                  <a:pt x="651" y="613"/>
                </a:lnTo>
                <a:lnTo>
                  <a:pt x="617" y="566"/>
                </a:lnTo>
                <a:lnTo>
                  <a:pt x="601" y="544"/>
                </a:lnTo>
                <a:lnTo>
                  <a:pt x="584" y="524"/>
                </a:lnTo>
                <a:lnTo>
                  <a:pt x="568" y="508"/>
                </a:lnTo>
                <a:lnTo>
                  <a:pt x="554" y="494"/>
                </a:lnTo>
                <a:lnTo>
                  <a:pt x="546" y="489"/>
                </a:lnTo>
                <a:lnTo>
                  <a:pt x="539" y="485"/>
                </a:lnTo>
                <a:lnTo>
                  <a:pt x="531" y="482"/>
                </a:lnTo>
                <a:lnTo>
                  <a:pt x="525" y="479"/>
                </a:lnTo>
                <a:lnTo>
                  <a:pt x="525" y="479"/>
                </a:lnTo>
                <a:lnTo>
                  <a:pt x="483" y="472"/>
                </a:lnTo>
                <a:lnTo>
                  <a:pt x="467" y="469"/>
                </a:lnTo>
                <a:lnTo>
                  <a:pt x="453" y="468"/>
                </a:lnTo>
                <a:lnTo>
                  <a:pt x="437" y="468"/>
                </a:lnTo>
                <a:lnTo>
                  <a:pt x="420" y="469"/>
                </a:lnTo>
                <a:lnTo>
                  <a:pt x="399" y="473"/>
                </a:lnTo>
                <a:lnTo>
                  <a:pt x="372" y="478"/>
                </a:lnTo>
                <a:lnTo>
                  <a:pt x="372" y="478"/>
                </a:lnTo>
                <a:lnTo>
                  <a:pt x="334" y="487"/>
                </a:lnTo>
                <a:lnTo>
                  <a:pt x="284" y="503"/>
                </a:lnTo>
                <a:lnTo>
                  <a:pt x="166" y="541"/>
                </a:lnTo>
                <a:lnTo>
                  <a:pt x="108" y="558"/>
                </a:lnTo>
                <a:lnTo>
                  <a:pt x="58" y="573"/>
                </a:lnTo>
                <a:lnTo>
                  <a:pt x="38" y="577"/>
                </a:lnTo>
                <a:lnTo>
                  <a:pt x="21" y="581"/>
                </a:lnTo>
                <a:lnTo>
                  <a:pt x="9" y="581"/>
                </a:lnTo>
                <a:lnTo>
                  <a:pt x="5" y="581"/>
                </a:lnTo>
                <a:lnTo>
                  <a:pt x="3" y="580"/>
                </a:lnTo>
                <a:lnTo>
                  <a:pt x="3" y="580"/>
                </a:lnTo>
                <a:lnTo>
                  <a:pt x="0" y="576"/>
                </a:lnTo>
                <a:lnTo>
                  <a:pt x="0" y="570"/>
                </a:lnTo>
                <a:lnTo>
                  <a:pt x="3" y="565"/>
                </a:lnTo>
                <a:lnTo>
                  <a:pt x="7" y="558"/>
                </a:lnTo>
                <a:lnTo>
                  <a:pt x="21" y="540"/>
                </a:lnTo>
                <a:lnTo>
                  <a:pt x="38" y="518"/>
                </a:lnTo>
                <a:lnTo>
                  <a:pt x="47" y="504"/>
                </a:lnTo>
                <a:lnTo>
                  <a:pt x="58" y="490"/>
                </a:lnTo>
                <a:lnTo>
                  <a:pt x="67" y="473"/>
                </a:lnTo>
                <a:lnTo>
                  <a:pt x="76" y="454"/>
                </a:lnTo>
                <a:lnTo>
                  <a:pt x="84" y="435"/>
                </a:lnTo>
                <a:lnTo>
                  <a:pt x="91" y="414"/>
                </a:lnTo>
                <a:lnTo>
                  <a:pt x="96" y="390"/>
                </a:lnTo>
                <a:lnTo>
                  <a:pt x="99" y="365"/>
                </a:lnTo>
                <a:lnTo>
                  <a:pt x="99" y="365"/>
                </a:lnTo>
                <a:lnTo>
                  <a:pt x="100" y="338"/>
                </a:lnTo>
                <a:lnTo>
                  <a:pt x="100" y="312"/>
                </a:lnTo>
                <a:lnTo>
                  <a:pt x="97" y="287"/>
                </a:lnTo>
                <a:lnTo>
                  <a:pt x="95" y="263"/>
                </a:lnTo>
                <a:lnTo>
                  <a:pt x="91" y="241"/>
                </a:lnTo>
                <a:lnTo>
                  <a:pt x="86" y="218"/>
                </a:lnTo>
                <a:lnTo>
                  <a:pt x="75" y="179"/>
                </a:lnTo>
                <a:lnTo>
                  <a:pt x="66" y="146"/>
                </a:lnTo>
                <a:lnTo>
                  <a:pt x="63" y="132"/>
                </a:lnTo>
                <a:lnTo>
                  <a:pt x="61" y="120"/>
                </a:lnTo>
                <a:lnTo>
                  <a:pt x="61" y="110"/>
                </a:lnTo>
                <a:lnTo>
                  <a:pt x="62" y="103"/>
                </a:lnTo>
                <a:lnTo>
                  <a:pt x="63" y="100"/>
                </a:lnTo>
                <a:lnTo>
                  <a:pt x="64" y="97"/>
                </a:lnTo>
                <a:lnTo>
                  <a:pt x="67" y="96"/>
                </a:lnTo>
                <a:lnTo>
                  <a:pt x="71" y="96"/>
                </a:lnTo>
                <a:lnTo>
                  <a:pt x="71" y="96"/>
                </a:lnTo>
                <a:lnTo>
                  <a:pt x="75" y="96"/>
                </a:lnTo>
                <a:lnTo>
                  <a:pt x="79" y="96"/>
                </a:lnTo>
                <a:lnTo>
                  <a:pt x="89" y="101"/>
                </a:lnTo>
                <a:lnTo>
                  <a:pt x="100" y="108"/>
                </a:lnTo>
                <a:lnTo>
                  <a:pt x="113" y="118"/>
                </a:lnTo>
                <a:lnTo>
                  <a:pt x="141" y="146"/>
                </a:lnTo>
                <a:lnTo>
                  <a:pt x="174" y="178"/>
                </a:lnTo>
                <a:lnTo>
                  <a:pt x="209" y="212"/>
                </a:lnTo>
                <a:lnTo>
                  <a:pt x="229" y="229"/>
                </a:lnTo>
                <a:lnTo>
                  <a:pt x="247" y="245"/>
                </a:lnTo>
                <a:lnTo>
                  <a:pt x="267" y="259"/>
                </a:lnTo>
                <a:lnTo>
                  <a:pt x="287" y="273"/>
                </a:lnTo>
                <a:lnTo>
                  <a:pt x="308" y="283"/>
                </a:lnTo>
                <a:lnTo>
                  <a:pt x="328" y="291"/>
                </a:lnTo>
                <a:lnTo>
                  <a:pt x="328" y="291"/>
                </a:lnTo>
                <a:lnTo>
                  <a:pt x="350" y="296"/>
                </a:lnTo>
                <a:lnTo>
                  <a:pt x="378" y="300"/>
                </a:lnTo>
                <a:lnTo>
                  <a:pt x="409" y="303"/>
                </a:lnTo>
                <a:lnTo>
                  <a:pt x="445" y="303"/>
                </a:lnTo>
                <a:lnTo>
                  <a:pt x="481" y="303"/>
                </a:lnTo>
                <a:lnTo>
                  <a:pt x="521" y="300"/>
                </a:lnTo>
                <a:lnTo>
                  <a:pt x="604" y="294"/>
                </a:lnTo>
                <a:lnTo>
                  <a:pt x="685" y="286"/>
                </a:lnTo>
                <a:lnTo>
                  <a:pt x="760" y="275"/>
                </a:lnTo>
                <a:lnTo>
                  <a:pt x="823" y="266"/>
                </a:lnTo>
                <a:lnTo>
                  <a:pt x="869" y="258"/>
                </a:lnTo>
                <a:lnTo>
                  <a:pt x="869" y="258"/>
                </a:lnTo>
                <a:lnTo>
                  <a:pt x="931" y="246"/>
                </a:lnTo>
                <a:lnTo>
                  <a:pt x="979" y="237"/>
                </a:lnTo>
                <a:lnTo>
                  <a:pt x="1019" y="228"/>
                </a:lnTo>
                <a:lnTo>
                  <a:pt x="1019" y="228"/>
                </a:lnTo>
                <a:lnTo>
                  <a:pt x="1021" y="216"/>
                </a:lnTo>
                <a:lnTo>
                  <a:pt x="1027" y="186"/>
                </a:lnTo>
                <a:lnTo>
                  <a:pt x="1036" y="145"/>
                </a:lnTo>
                <a:lnTo>
                  <a:pt x="1043" y="122"/>
                </a:lnTo>
                <a:lnTo>
                  <a:pt x="1050" y="99"/>
                </a:lnTo>
                <a:lnTo>
                  <a:pt x="1058" y="76"/>
                </a:lnTo>
                <a:lnTo>
                  <a:pt x="1067" y="55"/>
                </a:lnTo>
                <a:lnTo>
                  <a:pt x="1077" y="35"/>
                </a:lnTo>
                <a:lnTo>
                  <a:pt x="1088" y="19"/>
                </a:lnTo>
                <a:lnTo>
                  <a:pt x="1093" y="14"/>
                </a:lnTo>
                <a:lnTo>
                  <a:pt x="1100" y="8"/>
                </a:lnTo>
                <a:lnTo>
                  <a:pt x="1105" y="4"/>
                </a:lnTo>
                <a:lnTo>
                  <a:pt x="1111" y="1"/>
                </a:lnTo>
                <a:lnTo>
                  <a:pt x="1118" y="0"/>
                </a:lnTo>
                <a:lnTo>
                  <a:pt x="1125" y="0"/>
                </a:lnTo>
                <a:lnTo>
                  <a:pt x="1133" y="2"/>
                </a:lnTo>
                <a:lnTo>
                  <a:pt x="1139" y="5"/>
                </a:lnTo>
                <a:lnTo>
                  <a:pt x="1139" y="5"/>
                </a:lnTo>
                <a:lnTo>
                  <a:pt x="1154" y="16"/>
                </a:lnTo>
                <a:lnTo>
                  <a:pt x="1168" y="27"/>
                </a:lnTo>
                <a:lnTo>
                  <a:pt x="1182" y="42"/>
                </a:lnTo>
                <a:lnTo>
                  <a:pt x="1197" y="56"/>
                </a:lnTo>
                <a:lnTo>
                  <a:pt x="1210" y="72"/>
                </a:lnTo>
                <a:lnTo>
                  <a:pt x="1222" y="89"/>
                </a:lnTo>
                <a:lnTo>
                  <a:pt x="1246" y="122"/>
                </a:lnTo>
                <a:lnTo>
                  <a:pt x="1264" y="154"/>
                </a:lnTo>
                <a:lnTo>
                  <a:pt x="1280" y="179"/>
                </a:lnTo>
                <a:lnTo>
                  <a:pt x="1293" y="204"/>
                </a:lnTo>
                <a:lnTo>
                  <a:pt x="1293" y="204"/>
                </a:lnTo>
                <a:lnTo>
                  <a:pt x="1442" y="201"/>
                </a:lnTo>
                <a:lnTo>
                  <a:pt x="1581" y="201"/>
                </a:lnTo>
                <a:lnTo>
                  <a:pt x="1655" y="203"/>
                </a:lnTo>
                <a:lnTo>
                  <a:pt x="1723" y="204"/>
                </a:lnTo>
                <a:lnTo>
                  <a:pt x="1723" y="204"/>
                </a:lnTo>
                <a:lnTo>
                  <a:pt x="1756" y="205"/>
                </a:lnTo>
                <a:lnTo>
                  <a:pt x="1790" y="208"/>
                </a:lnTo>
                <a:lnTo>
                  <a:pt x="1824" y="212"/>
                </a:lnTo>
                <a:lnTo>
                  <a:pt x="1860" y="217"/>
                </a:lnTo>
                <a:lnTo>
                  <a:pt x="1927" y="229"/>
                </a:lnTo>
                <a:lnTo>
                  <a:pt x="1991" y="242"/>
                </a:lnTo>
                <a:lnTo>
                  <a:pt x="2049" y="257"/>
                </a:lnTo>
                <a:lnTo>
                  <a:pt x="2098" y="271"/>
                </a:lnTo>
                <a:lnTo>
                  <a:pt x="2136" y="284"/>
                </a:lnTo>
                <a:lnTo>
                  <a:pt x="2151" y="291"/>
                </a:lnTo>
                <a:lnTo>
                  <a:pt x="2161" y="296"/>
                </a:lnTo>
                <a:lnTo>
                  <a:pt x="2161" y="296"/>
                </a:lnTo>
                <a:lnTo>
                  <a:pt x="2207" y="321"/>
                </a:lnTo>
                <a:lnTo>
                  <a:pt x="2218" y="327"/>
                </a:lnTo>
                <a:lnTo>
                  <a:pt x="2224" y="329"/>
                </a:lnTo>
                <a:lnTo>
                  <a:pt x="2224" y="329"/>
                </a:lnTo>
                <a:lnTo>
                  <a:pt x="2232" y="331"/>
                </a:lnTo>
                <a:lnTo>
                  <a:pt x="2245" y="333"/>
                </a:lnTo>
                <a:lnTo>
                  <a:pt x="2250" y="336"/>
                </a:lnTo>
                <a:lnTo>
                  <a:pt x="2256" y="338"/>
                </a:lnTo>
                <a:lnTo>
                  <a:pt x="2260" y="344"/>
                </a:lnTo>
                <a:lnTo>
                  <a:pt x="2260" y="346"/>
                </a:lnTo>
                <a:lnTo>
                  <a:pt x="2260" y="350"/>
                </a:lnTo>
                <a:lnTo>
                  <a:pt x="2260" y="35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05737D73-0A27-485A-A007-078F0278115E}"/>
              </a:ext>
            </a:extLst>
          </p:cNvPr>
          <p:cNvSpPr>
            <a:spLocks/>
          </p:cNvSpPr>
          <p:nvPr/>
        </p:nvSpPr>
        <p:spPr bwMode="auto">
          <a:xfrm>
            <a:off x="6760072" y="1537519"/>
            <a:ext cx="2280411" cy="1255547"/>
          </a:xfrm>
          <a:custGeom>
            <a:avLst/>
            <a:gdLst>
              <a:gd name="T0" fmla="*/ 392 w 1295"/>
              <a:gd name="T1" fmla="*/ 246 h 713"/>
              <a:gd name="T2" fmla="*/ 76 w 1295"/>
              <a:gd name="T3" fmla="*/ 315 h 713"/>
              <a:gd name="T4" fmla="*/ 11 w 1295"/>
              <a:gd name="T5" fmla="*/ 340 h 713"/>
              <a:gd name="T6" fmla="*/ 1 w 1295"/>
              <a:gd name="T7" fmla="*/ 361 h 713"/>
              <a:gd name="T8" fmla="*/ 14 w 1295"/>
              <a:gd name="T9" fmla="*/ 374 h 713"/>
              <a:gd name="T10" fmla="*/ 9 w 1295"/>
              <a:gd name="T11" fmla="*/ 383 h 713"/>
              <a:gd name="T12" fmla="*/ 15 w 1295"/>
              <a:gd name="T13" fmla="*/ 400 h 713"/>
              <a:gd name="T14" fmla="*/ 115 w 1295"/>
              <a:gd name="T15" fmla="*/ 507 h 713"/>
              <a:gd name="T16" fmla="*/ 206 w 1295"/>
              <a:gd name="T17" fmla="*/ 569 h 713"/>
              <a:gd name="T18" fmla="*/ 347 w 1295"/>
              <a:gd name="T19" fmla="*/ 619 h 713"/>
              <a:gd name="T20" fmla="*/ 377 w 1295"/>
              <a:gd name="T21" fmla="*/ 653 h 713"/>
              <a:gd name="T22" fmla="*/ 455 w 1295"/>
              <a:gd name="T23" fmla="*/ 707 h 713"/>
              <a:gd name="T24" fmla="*/ 501 w 1295"/>
              <a:gd name="T25" fmla="*/ 710 h 713"/>
              <a:gd name="T26" fmla="*/ 531 w 1295"/>
              <a:gd name="T27" fmla="*/ 695 h 713"/>
              <a:gd name="T28" fmla="*/ 531 w 1295"/>
              <a:gd name="T29" fmla="*/ 665 h 713"/>
              <a:gd name="T30" fmla="*/ 560 w 1295"/>
              <a:gd name="T31" fmla="*/ 615 h 713"/>
              <a:gd name="T32" fmla="*/ 741 w 1295"/>
              <a:gd name="T33" fmla="*/ 591 h 713"/>
              <a:gd name="T34" fmla="*/ 736 w 1295"/>
              <a:gd name="T35" fmla="*/ 627 h 713"/>
              <a:gd name="T36" fmla="*/ 749 w 1295"/>
              <a:gd name="T37" fmla="*/ 628 h 713"/>
              <a:gd name="T38" fmla="*/ 843 w 1295"/>
              <a:gd name="T39" fmla="*/ 556 h 713"/>
              <a:gd name="T40" fmla="*/ 862 w 1295"/>
              <a:gd name="T41" fmla="*/ 554 h 713"/>
              <a:gd name="T42" fmla="*/ 903 w 1295"/>
              <a:gd name="T43" fmla="*/ 603 h 713"/>
              <a:gd name="T44" fmla="*/ 926 w 1295"/>
              <a:gd name="T45" fmla="*/ 611 h 713"/>
              <a:gd name="T46" fmla="*/ 918 w 1295"/>
              <a:gd name="T47" fmla="*/ 560 h 713"/>
              <a:gd name="T48" fmla="*/ 966 w 1295"/>
              <a:gd name="T49" fmla="*/ 507 h 713"/>
              <a:gd name="T50" fmla="*/ 1002 w 1295"/>
              <a:gd name="T51" fmla="*/ 523 h 713"/>
              <a:gd name="T52" fmla="*/ 1062 w 1295"/>
              <a:gd name="T53" fmla="*/ 544 h 713"/>
              <a:gd name="T54" fmla="*/ 1082 w 1295"/>
              <a:gd name="T55" fmla="*/ 531 h 713"/>
              <a:gd name="T56" fmla="*/ 1083 w 1295"/>
              <a:gd name="T57" fmla="*/ 475 h 713"/>
              <a:gd name="T58" fmla="*/ 1091 w 1295"/>
              <a:gd name="T59" fmla="*/ 445 h 713"/>
              <a:gd name="T60" fmla="*/ 1123 w 1295"/>
              <a:gd name="T61" fmla="*/ 420 h 713"/>
              <a:gd name="T62" fmla="*/ 1166 w 1295"/>
              <a:gd name="T63" fmla="*/ 428 h 713"/>
              <a:gd name="T64" fmla="*/ 1287 w 1295"/>
              <a:gd name="T65" fmla="*/ 477 h 713"/>
              <a:gd name="T66" fmla="*/ 1243 w 1295"/>
              <a:gd name="T67" fmla="*/ 334 h 713"/>
              <a:gd name="T68" fmla="*/ 1233 w 1295"/>
              <a:gd name="T69" fmla="*/ 197 h 713"/>
              <a:gd name="T70" fmla="*/ 1252 w 1295"/>
              <a:gd name="T71" fmla="*/ 121 h 713"/>
              <a:gd name="T72" fmla="*/ 1256 w 1295"/>
              <a:gd name="T73" fmla="*/ 55 h 713"/>
              <a:gd name="T74" fmla="*/ 1244 w 1295"/>
              <a:gd name="T75" fmla="*/ 64 h 713"/>
              <a:gd name="T76" fmla="*/ 1197 w 1295"/>
              <a:gd name="T77" fmla="*/ 170 h 713"/>
              <a:gd name="T78" fmla="*/ 1165 w 1295"/>
              <a:gd name="T79" fmla="*/ 233 h 713"/>
              <a:gd name="T80" fmla="*/ 1132 w 1295"/>
              <a:gd name="T81" fmla="*/ 234 h 713"/>
              <a:gd name="T82" fmla="*/ 1090 w 1295"/>
              <a:gd name="T83" fmla="*/ 216 h 713"/>
              <a:gd name="T84" fmla="*/ 1095 w 1295"/>
              <a:gd name="T85" fmla="*/ 187 h 713"/>
              <a:gd name="T86" fmla="*/ 1074 w 1295"/>
              <a:gd name="T87" fmla="*/ 182 h 713"/>
              <a:gd name="T88" fmla="*/ 1015 w 1295"/>
              <a:gd name="T89" fmla="*/ 205 h 713"/>
              <a:gd name="T90" fmla="*/ 887 w 1295"/>
              <a:gd name="T91" fmla="*/ 146 h 713"/>
              <a:gd name="T92" fmla="*/ 860 w 1295"/>
              <a:gd name="T93" fmla="*/ 60 h 713"/>
              <a:gd name="T94" fmla="*/ 859 w 1295"/>
              <a:gd name="T95" fmla="*/ 12 h 713"/>
              <a:gd name="T96" fmla="*/ 853 w 1295"/>
              <a:gd name="T97" fmla="*/ 0 h 713"/>
              <a:gd name="T98" fmla="*/ 819 w 1295"/>
              <a:gd name="T99" fmla="*/ 31 h 713"/>
              <a:gd name="T100" fmla="*/ 752 w 1295"/>
              <a:gd name="T101" fmla="*/ 134 h 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95" h="713">
                <a:moveTo>
                  <a:pt x="741" y="158"/>
                </a:moveTo>
                <a:lnTo>
                  <a:pt x="741" y="158"/>
                </a:lnTo>
                <a:lnTo>
                  <a:pt x="594" y="197"/>
                </a:lnTo>
                <a:lnTo>
                  <a:pt x="459" y="230"/>
                </a:lnTo>
                <a:lnTo>
                  <a:pt x="392" y="246"/>
                </a:lnTo>
                <a:lnTo>
                  <a:pt x="330" y="259"/>
                </a:lnTo>
                <a:lnTo>
                  <a:pt x="330" y="259"/>
                </a:lnTo>
                <a:lnTo>
                  <a:pt x="225" y="282"/>
                </a:lnTo>
                <a:lnTo>
                  <a:pt x="139" y="300"/>
                </a:lnTo>
                <a:lnTo>
                  <a:pt x="76" y="315"/>
                </a:lnTo>
                <a:lnTo>
                  <a:pt x="39" y="325"/>
                </a:lnTo>
                <a:lnTo>
                  <a:pt x="39" y="325"/>
                </a:lnTo>
                <a:lnTo>
                  <a:pt x="27" y="330"/>
                </a:lnTo>
                <a:lnTo>
                  <a:pt x="19" y="334"/>
                </a:lnTo>
                <a:lnTo>
                  <a:pt x="11" y="340"/>
                </a:lnTo>
                <a:lnTo>
                  <a:pt x="6" y="345"/>
                </a:lnTo>
                <a:lnTo>
                  <a:pt x="2" y="350"/>
                </a:lnTo>
                <a:lnTo>
                  <a:pt x="1" y="354"/>
                </a:lnTo>
                <a:lnTo>
                  <a:pt x="0" y="358"/>
                </a:lnTo>
                <a:lnTo>
                  <a:pt x="1" y="361"/>
                </a:lnTo>
                <a:lnTo>
                  <a:pt x="1" y="361"/>
                </a:lnTo>
                <a:lnTo>
                  <a:pt x="5" y="365"/>
                </a:lnTo>
                <a:lnTo>
                  <a:pt x="10" y="369"/>
                </a:lnTo>
                <a:lnTo>
                  <a:pt x="14" y="373"/>
                </a:lnTo>
                <a:lnTo>
                  <a:pt x="14" y="374"/>
                </a:lnTo>
                <a:lnTo>
                  <a:pt x="15" y="378"/>
                </a:lnTo>
                <a:lnTo>
                  <a:pt x="15" y="378"/>
                </a:lnTo>
                <a:lnTo>
                  <a:pt x="14" y="379"/>
                </a:lnTo>
                <a:lnTo>
                  <a:pt x="13" y="381"/>
                </a:lnTo>
                <a:lnTo>
                  <a:pt x="9" y="383"/>
                </a:lnTo>
                <a:lnTo>
                  <a:pt x="8" y="386"/>
                </a:lnTo>
                <a:lnTo>
                  <a:pt x="8" y="388"/>
                </a:lnTo>
                <a:lnTo>
                  <a:pt x="10" y="394"/>
                </a:lnTo>
                <a:lnTo>
                  <a:pt x="15" y="400"/>
                </a:lnTo>
                <a:lnTo>
                  <a:pt x="15" y="400"/>
                </a:lnTo>
                <a:lnTo>
                  <a:pt x="25" y="413"/>
                </a:lnTo>
                <a:lnTo>
                  <a:pt x="40" y="432"/>
                </a:lnTo>
                <a:lnTo>
                  <a:pt x="61" y="456"/>
                </a:lnTo>
                <a:lnTo>
                  <a:pt x="86" y="481"/>
                </a:lnTo>
                <a:lnTo>
                  <a:pt x="115" y="507"/>
                </a:lnTo>
                <a:lnTo>
                  <a:pt x="146" y="532"/>
                </a:lnTo>
                <a:lnTo>
                  <a:pt x="160" y="543"/>
                </a:lnTo>
                <a:lnTo>
                  <a:pt x="176" y="553"/>
                </a:lnTo>
                <a:lnTo>
                  <a:pt x="190" y="561"/>
                </a:lnTo>
                <a:lnTo>
                  <a:pt x="206" y="569"/>
                </a:lnTo>
                <a:lnTo>
                  <a:pt x="206" y="569"/>
                </a:lnTo>
                <a:lnTo>
                  <a:pt x="261" y="589"/>
                </a:lnTo>
                <a:lnTo>
                  <a:pt x="306" y="605"/>
                </a:lnTo>
                <a:lnTo>
                  <a:pt x="338" y="615"/>
                </a:lnTo>
                <a:lnTo>
                  <a:pt x="347" y="619"/>
                </a:lnTo>
                <a:lnTo>
                  <a:pt x="349" y="620"/>
                </a:lnTo>
                <a:lnTo>
                  <a:pt x="349" y="620"/>
                </a:lnTo>
                <a:lnTo>
                  <a:pt x="352" y="626"/>
                </a:lnTo>
                <a:lnTo>
                  <a:pt x="363" y="637"/>
                </a:lnTo>
                <a:lnTo>
                  <a:pt x="377" y="653"/>
                </a:lnTo>
                <a:lnTo>
                  <a:pt x="397" y="670"/>
                </a:lnTo>
                <a:lnTo>
                  <a:pt x="418" y="688"/>
                </a:lnTo>
                <a:lnTo>
                  <a:pt x="430" y="695"/>
                </a:lnTo>
                <a:lnTo>
                  <a:pt x="443" y="702"/>
                </a:lnTo>
                <a:lnTo>
                  <a:pt x="455" y="707"/>
                </a:lnTo>
                <a:lnTo>
                  <a:pt x="467" y="711"/>
                </a:lnTo>
                <a:lnTo>
                  <a:pt x="478" y="713"/>
                </a:lnTo>
                <a:lnTo>
                  <a:pt x="490" y="713"/>
                </a:lnTo>
                <a:lnTo>
                  <a:pt x="490" y="713"/>
                </a:lnTo>
                <a:lnTo>
                  <a:pt x="501" y="710"/>
                </a:lnTo>
                <a:lnTo>
                  <a:pt x="510" y="709"/>
                </a:lnTo>
                <a:lnTo>
                  <a:pt x="517" y="706"/>
                </a:lnTo>
                <a:lnTo>
                  <a:pt x="523" y="702"/>
                </a:lnTo>
                <a:lnTo>
                  <a:pt x="527" y="699"/>
                </a:lnTo>
                <a:lnTo>
                  <a:pt x="531" y="695"/>
                </a:lnTo>
                <a:lnTo>
                  <a:pt x="534" y="692"/>
                </a:lnTo>
                <a:lnTo>
                  <a:pt x="535" y="688"/>
                </a:lnTo>
                <a:lnTo>
                  <a:pt x="535" y="680"/>
                </a:lnTo>
                <a:lnTo>
                  <a:pt x="534" y="672"/>
                </a:lnTo>
                <a:lnTo>
                  <a:pt x="531" y="665"/>
                </a:lnTo>
                <a:lnTo>
                  <a:pt x="528" y="660"/>
                </a:lnTo>
                <a:lnTo>
                  <a:pt x="528" y="660"/>
                </a:lnTo>
                <a:lnTo>
                  <a:pt x="497" y="620"/>
                </a:lnTo>
                <a:lnTo>
                  <a:pt x="497" y="620"/>
                </a:lnTo>
                <a:lnTo>
                  <a:pt x="560" y="615"/>
                </a:lnTo>
                <a:lnTo>
                  <a:pt x="618" y="608"/>
                </a:lnTo>
                <a:lnTo>
                  <a:pt x="674" y="602"/>
                </a:lnTo>
                <a:lnTo>
                  <a:pt x="674" y="602"/>
                </a:lnTo>
                <a:lnTo>
                  <a:pt x="734" y="593"/>
                </a:lnTo>
                <a:lnTo>
                  <a:pt x="741" y="591"/>
                </a:lnTo>
                <a:lnTo>
                  <a:pt x="741" y="591"/>
                </a:lnTo>
                <a:lnTo>
                  <a:pt x="740" y="598"/>
                </a:lnTo>
                <a:lnTo>
                  <a:pt x="736" y="612"/>
                </a:lnTo>
                <a:lnTo>
                  <a:pt x="736" y="620"/>
                </a:lnTo>
                <a:lnTo>
                  <a:pt x="736" y="627"/>
                </a:lnTo>
                <a:lnTo>
                  <a:pt x="737" y="631"/>
                </a:lnTo>
                <a:lnTo>
                  <a:pt x="740" y="632"/>
                </a:lnTo>
                <a:lnTo>
                  <a:pt x="741" y="632"/>
                </a:lnTo>
                <a:lnTo>
                  <a:pt x="741" y="632"/>
                </a:lnTo>
                <a:lnTo>
                  <a:pt x="749" y="628"/>
                </a:lnTo>
                <a:lnTo>
                  <a:pt x="761" y="620"/>
                </a:lnTo>
                <a:lnTo>
                  <a:pt x="789" y="595"/>
                </a:lnTo>
                <a:lnTo>
                  <a:pt x="824" y="561"/>
                </a:lnTo>
                <a:lnTo>
                  <a:pt x="824" y="561"/>
                </a:lnTo>
                <a:lnTo>
                  <a:pt x="843" y="556"/>
                </a:lnTo>
                <a:lnTo>
                  <a:pt x="856" y="553"/>
                </a:lnTo>
                <a:lnTo>
                  <a:pt x="860" y="553"/>
                </a:lnTo>
                <a:lnTo>
                  <a:pt x="861" y="553"/>
                </a:lnTo>
                <a:lnTo>
                  <a:pt x="862" y="554"/>
                </a:lnTo>
                <a:lnTo>
                  <a:pt x="862" y="554"/>
                </a:lnTo>
                <a:lnTo>
                  <a:pt x="865" y="560"/>
                </a:lnTo>
                <a:lnTo>
                  <a:pt x="872" y="569"/>
                </a:lnTo>
                <a:lnTo>
                  <a:pt x="881" y="580"/>
                </a:lnTo>
                <a:lnTo>
                  <a:pt x="891" y="591"/>
                </a:lnTo>
                <a:lnTo>
                  <a:pt x="903" y="603"/>
                </a:lnTo>
                <a:lnTo>
                  <a:pt x="914" y="611"/>
                </a:lnTo>
                <a:lnTo>
                  <a:pt x="918" y="614"/>
                </a:lnTo>
                <a:lnTo>
                  <a:pt x="922" y="614"/>
                </a:lnTo>
                <a:lnTo>
                  <a:pt x="924" y="614"/>
                </a:lnTo>
                <a:lnTo>
                  <a:pt x="926" y="611"/>
                </a:lnTo>
                <a:lnTo>
                  <a:pt x="926" y="611"/>
                </a:lnTo>
                <a:lnTo>
                  <a:pt x="927" y="602"/>
                </a:lnTo>
                <a:lnTo>
                  <a:pt x="924" y="589"/>
                </a:lnTo>
                <a:lnTo>
                  <a:pt x="922" y="576"/>
                </a:lnTo>
                <a:lnTo>
                  <a:pt x="918" y="560"/>
                </a:lnTo>
                <a:lnTo>
                  <a:pt x="910" y="535"/>
                </a:lnTo>
                <a:lnTo>
                  <a:pt x="907" y="524"/>
                </a:lnTo>
                <a:lnTo>
                  <a:pt x="907" y="524"/>
                </a:lnTo>
                <a:lnTo>
                  <a:pt x="941" y="514"/>
                </a:lnTo>
                <a:lnTo>
                  <a:pt x="966" y="507"/>
                </a:lnTo>
                <a:lnTo>
                  <a:pt x="974" y="504"/>
                </a:lnTo>
                <a:lnTo>
                  <a:pt x="977" y="504"/>
                </a:lnTo>
                <a:lnTo>
                  <a:pt x="977" y="504"/>
                </a:lnTo>
                <a:lnTo>
                  <a:pt x="989" y="514"/>
                </a:lnTo>
                <a:lnTo>
                  <a:pt x="1002" y="523"/>
                </a:lnTo>
                <a:lnTo>
                  <a:pt x="1016" y="531"/>
                </a:lnTo>
                <a:lnTo>
                  <a:pt x="1032" y="539"/>
                </a:lnTo>
                <a:lnTo>
                  <a:pt x="1048" y="544"/>
                </a:lnTo>
                <a:lnTo>
                  <a:pt x="1056" y="545"/>
                </a:lnTo>
                <a:lnTo>
                  <a:pt x="1062" y="544"/>
                </a:lnTo>
                <a:lnTo>
                  <a:pt x="1069" y="543"/>
                </a:lnTo>
                <a:lnTo>
                  <a:pt x="1074" y="540"/>
                </a:lnTo>
                <a:lnTo>
                  <a:pt x="1074" y="540"/>
                </a:lnTo>
                <a:lnTo>
                  <a:pt x="1078" y="536"/>
                </a:lnTo>
                <a:lnTo>
                  <a:pt x="1082" y="531"/>
                </a:lnTo>
                <a:lnTo>
                  <a:pt x="1083" y="527"/>
                </a:lnTo>
                <a:lnTo>
                  <a:pt x="1086" y="520"/>
                </a:lnTo>
                <a:lnTo>
                  <a:pt x="1087" y="510"/>
                </a:lnTo>
                <a:lnTo>
                  <a:pt x="1087" y="498"/>
                </a:lnTo>
                <a:lnTo>
                  <a:pt x="1083" y="475"/>
                </a:lnTo>
                <a:lnTo>
                  <a:pt x="1083" y="467"/>
                </a:lnTo>
                <a:lnTo>
                  <a:pt x="1083" y="462"/>
                </a:lnTo>
                <a:lnTo>
                  <a:pt x="1083" y="462"/>
                </a:lnTo>
                <a:lnTo>
                  <a:pt x="1087" y="452"/>
                </a:lnTo>
                <a:lnTo>
                  <a:pt x="1091" y="445"/>
                </a:lnTo>
                <a:lnTo>
                  <a:pt x="1097" y="437"/>
                </a:lnTo>
                <a:lnTo>
                  <a:pt x="1102" y="431"/>
                </a:lnTo>
                <a:lnTo>
                  <a:pt x="1108" y="425"/>
                </a:lnTo>
                <a:lnTo>
                  <a:pt x="1115" y="421"/>
                </a:lnTo>
                <a:lnTo>
                  <a:pt x="1123" y="420"/>
                </a:lnTo>
                <a:lnTo>
                  <a:pt x="1123" y="420"/>
                </a:lnTo>
                <a:lnTo>
                  <a:pt x="1132" y="420"/>
                </a:lnTo>
                <a:lnTo>
                  <a:pt x="1143" y="421"/>
                </a:lnTo>
                <a:lnTo>
                  <a:pt x="1154" y="424"/>
                </a:lnTo>
                <a:lnTo>
                  <a:pt x="1166" y="428"/>
                </a:lnTo>
                <a:lnTo>
                  <a:pt x="1190" y="437"/>
                </a:lnTo>
                <a:lnTo>
                  <a:pt x="1212" y="448"/>
                </a:lnTo>
                <a:lnTo>
                  <a:pt x="1295" y="493"/>
                </a:lnTo>
                <a:lnTo>
                  <a:pt x="1295" y="493"/>
                </a:lnTo>
                <a:lnTo>
                  <a:pt x="1287" y="477"/>
                </a:lnTo>
                <a:lnTo>
                  <a:pt x="1272" y="436"/>
                </a:lnTo>
                <a:lnTo>
                  <a:pt x="1262" y="411"/>
                </a:lnTo>
                <a:lnTo>
                  <a:pt x="1254" y="384"/>
                </a:lnTo>
                <a:lnTo>
                  <a:pt x="1248" y="358"/>
                </a:lnTo>
                <a:lnTo>
                  <a:pt x="1243" y="334"/>
                </a:lnTo>
                <a:lnTo>
                  <a:pt x="1243" y="334"/>
                </a:lnTo>
                <a:lnTo>
                  <a:pt x="1237" y="288"/>
                </a:lnTo>
                <a:lnTo>
                  <a:pt x="1233" y="242"/>
                </a:lnTo>
                <a:lnTo>
                  <a:pt x="1233" y="218"/>
                </a:lnTo>
                <a:lnTo>
                  <a:pt x="1233" y="197"/>
                </a:lnTo>
                <a:lnTo>
                  <a:pt x="1236" y="176"/>
                </a:lnTo>
                <a:lnTo>
                  <a:pt x="1241" y="158"/>
                </a:lnTo>
                <a:lnTo>
                  <a:pt x="1241" y="158"/>
                </a:lnTo>
                <a:lnTo>
                  <a:pt x="1247" y="139"/>
                </a:lnTo>
                <a:lnTo>
                  <a:pt x="1252" y="121"/>
                </a:lnTo>
                <a:lnTo>
                  <a:pt x="1254" y="102"/>
                </a:lnTo>
                <a:lnTo>
                  <a:pt x="1257" y="87"/>
                </a:lnTo>
                <a:lnTo>
                  <a:pt x="1258" y="72"/>
                </a:lnTo>
                <a:lnTo>
                  <a:pt x="1258" y="62"/>
                </a:lnTo>
                <a:lnTo>
                  <a:pt x="1256" y="55"/>
                </a:lnTo>
                <a:lnTo>
                  <a:pt x="1254" y="54"/>
                </a:lnTo>
                <a:lnTo>
                  <a:pt x="1253" y="54"/>
                </a:lnTo>
                <a:lnTo>
                  <a:pt x="1253" y="54"/>
                </a:lnTo>
                <a:lnTo>
                  <a:pt x="1248" y="58"/>
                </a:lnTo>
                <a:lnTo>
                  <a:pt x="1244" y="64"/>
                </a:lnTo>
                <a:lnTo>
                  <a:pt x="1232" y="87"/>
                </a:lnTo>
                <a:lnTo>
                  <a:pt x="1208" y="141"/>
                </a:lnTo>
                <a:lnTo>
                  <a:pt x="1208" y="141"/>
                </a:lnTo>
                <a:lnTo>
                  <a:pt x="1202" y="155"/>
                </a:lnTo>
                <a:lnTo>
                  <a:pt x="1197" y="170"/>
                </a:lnTo>
                <a:lnTo>
                  <a:pt x="1187" y="197"/>
                </a:lnTo>
                <a:lnTo>
                  <a:pt x="1183" y="209"/>
                </a:lnTo>
                <a:lnTo>
                  <a:pt x="1178" y="220"/>
                </a:lnTo>
                <a:lnTo>
                  <a:pt x="1172" y="228"/>
                </a:lnTo>
                <a:lnTo>
                  <a:pt x="1165" y="233"/>
                </a:lnTo>
                <a:lnTo>
                  <a:pt x="1165" y="233"/>
                </a:lnTo>
                <a:lnTo>
                  <a:pt x="1161" y="234"/>
                </a:lnTo>
                <a:lnTo>
                  <a:pt x="1157" y="236"/>
                </a:lnTo>
                <a:lnTo>
                  <a:pt x="1145" y="236"/>
                </a:lnTo>
                <a:lnTo>
                  <a:pt x="1132" y="234"/>
                </a:lnTo>
                <a:lnTo>
                  <a:pt x="1119" y="232"/>
                </a:lnTo>
                <a:lnTo>
                  <a:pt x="1095" y="225"/>
                </a:lnTo>
                <a:lnTo>
                  <a:pt x="1086" y="221"/>
                </a:lnTo>
                <a:lnTo>
                  <a:pt x="1086" y="221"/>
                </a:lnTo>
                <a:lnTo>
                  <a:pt x="1090" y="216"/>
                </a:lnTo>
                <a:lnTo>
                  <a:pt x="1093" y="209"/>
                </a:lnTo>
                <a:lnTo>
                  <a:pt x="1095" y="203"/>
                </a:lnTo>
                <a:lnTo>
                  <a:pt x="1098" y="196"/>
                </a:lnTo>
                <a:lnTo>
                  <a:pt x="1097" y="189"/>
                </a:lnTo>
                <a:lnTo>
                  <a:pt x="1095" y="187"/>
                </a:lnTo>
                <a:lnTo>
                  <a:pt x="1094" y="184"/>
                </a:lnTo>
                <a:lnTo>
                  <a:pt x="1090" y="183"/>
                </a:lnTo>
                <a:lnTo>
                  <a:pt x="1086" y="182"/>
                </a:lnTo>
                <a:lnTo>
                  <a:pt x="1086" y="182"/>
                </a:lnTo>
                <a:lnTo>
                  <a:pt x="1074" y="182"/>
                </a:lnTo>
                <a:lnTo>
                  <a:pt x="1062" y="184"/>
                </a:lnTo>
                <a:lnTo>
                  <a:pt x="1051" y="187"/>
                </a:lnTo>
                <a:lnTo>
                  <a:pt x="1040" y="192"/>
                </a:lnTo>
                <a:lnTo>
                  <a:pt x="1022" y="201"/>
                </a:lnTo>
                <a:lnTo>
                  <a:pt x="1015" y="205"/>
                </a:lnTo>
                <a:lnTo>
                  <a:pt x="887" y="188"/>
                </a:lnTo>
                <a:lnTo>
                  <a:pt x="887" y="188"/>
                </a:lnTo>
                <a:lnTo>
                  <a:pt x="887" y="175"/>
                </a:lnTo>
                <a:lnTo>
                  <a:pt x="887" y="162"/>
                </a:lnTo>
                <a:lnTo>
                  <a:pt x="887" y="146"/>
                </a:lnTo>
                <a:lnTo>
                  <a:pt x="887" y="146"/>
                </a:lnTo>
                <a:lnTo>
                  <a:pt x="887" y="135"/>
                </a:lnTo>
                <a:lnTo>
                  <a:pt x="883" y="122"/>
                </a:lnTo>
                <a:lnTo>
                  <a:pt x="872" y="92"/>
                </a:lnTo>
                <a:lnTo>
                  <a:pt x="860" y="60"/>
                </a:lnTo>
                <a:lnTo>
                  <a:pt x="856" y="47"/>
                </a:lnTo>
                <a:lnTo>
                  <a:pt x="855" y="38"/>
                </a:lnTo>
                <a:lnTo>
                  <a:pt x="855" y="38"/>
                </a:lnTo>
                <a:lnTo>
                  <a:pt x="856" y="22"/>
                </a:lnTo>
                <a:lnTo>
                  <a:pt x="859" y="12"/>
                </a:lnTo>
                <a:lnTo>
                  <a:pt x="859" y="6"/>
                </a:lnTo>
                <a:lnTo>
                  <a:pt x="859" y="2"/>
                </a:lnTo>
                <a:lnTo>
                  <a:pt x="856" y="1"/>
                </a:lnTo>
                <a:lnTo>
                  <a:pt x="853" y="0"/>
                </a:lnTo>
                <a:lnTo>
                  <a:pt x="853" y="0"/>
                </a:lnTo>
                <a:lnTo>
                  <a:pt x="851" y="0"/>
                </a:lnTo>
                <a:lnTo>
                  <a:pt x="847" y="2"/>
                </a:lnTo>
                <a:lnTo>
                  <a:pt x="839" y="9"/>
                </a:lnTo>
                <a:lnTo>
                  <a:pt x="830" y="18"/>
                </a:lnTo>
                <a:lnTo>
                  <a:pt x="819" y="31"/>
                </a:lnTo>
                <a:lnTo>
                  <a:pt x="798" y="59"/>
                </a:lnTo>
                <a:lnTo>
                  <a:pt x="778" y="87"/>
                </a:lnTo>
                <a:lnTo>
                  <a:pt x="778" y="87"/>
                </a:lnTo>
                <a:lnTo>
                  <a:pt x="764" y="112"/>
                </a:lnTo>
                <a:lnTo>
                  <a:pt x="752" y="134"/>
                </a:lnTo>
                <a:lnTo>
                  <a:pt x="741" y="158"/>
                </a:lnTo>
                <a:lnTo>
                  <a:pt x="741" y="158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2A0B9725-529E-4DA8-B03B-2E889DEC6A59}"/>
              </a:ext>
            </a:extLst>
          </p:cNvPr>
          <p:cNvSpPr>
            <a:spLocks/>
          </p:cNvSpPr>
          <p:nvPr/>
        </p:nvSpPr>
        <p:spPr bwMode="auto">
          <a:xfrm>
            <a:off x="3712367" y="4283132"/>
            <a:ext cx="2481263" cy="1524000"/>
          </a:xfrm>
          <a:custGeom>
            <a:avLst/>
            <a:gdLst>
              <a:gd name="T0" fmla="*/ 341 w 1563"/>
              <a:gd name="T1" fmla="*/ 338 h 960"/>
              <a:gd name="T2" fmla="*/ 25 w 1563"/>
              <a:gd name="T3" fmla="*/ 433 h 960"/>
              <a:gd name="T4" fmla="*/ 1 w 1563"/>
              <a:gd name="T5" fmla="*/ 472 h 960"/>
              <a:gd name="T6" fmla="*/ 163 w 1563"/>
              <a:gd name="T7" fmla="*/ 572 h 960"/>
              <a:gd name="T8" fmla="*/ 184 w 1563"/>
              <a:gd name="T9" fmla="*/ 599 h 960"/>
              <a:gd name="T10" fmla="*/ 16 w 1563"/>
              <a:gd name="T11" fmla="*/ 537 h 960"/>
              <a:gd name="T12" fmla="*/ 12 w 1563"/>
              <a:gd name="T13" fmla="*/ 549 h 960"/>
              <a:gd name="T14" fmla="*/ 87 w 1563"/>
              <a:gd name="T15" fmla="*/ 599 h 960"/>
              <a:gd name="T16" fmla="*/ 212 w 1563"/>
              <a:gd name="T17" fmla="*/ 728 h 960"/>
              <a:gd name="T18" fmla="*/ 334 w 1563"/>
              <a:gd name="T19" fmla="*/ 799 h 960"/>
              <a:gd name="T20" fmla="*/ 477 w 1563"/>
              <a:gd name="T21" fmla="*/ 828 h 960"/>
              <a:gd name="T22" fmla="*/ 392 w 1563"/>
              <a:gd name="T23" fmla="*/ 900 h 960"/>
              <a:gd name="T24" fmla="*/ 420 w 1563"/>
              <a:gd name="T25" fmla="*/ 914 h 960"/>
              <a:gd name="T26" fmla="*/ 493 w 1563"/>
              <a:gd name="T27" fmla="*/ 895 h 960"/>
              <a:gd name="T28" fmla="*/ 556 w 1563"/>
              <a:gd name="T29" fmla="*/ 844 h 960"/>
              <a:gd name="T30" fmla="*/ 655 w 1563"/>
              <a:gd name="T31" fmla="*/ 894 h 960"/>
              <a:gd name="T32" fmla="*/ 756 w 1563"/>
              <a:gd name="T33" fmla="*/ 949 h 960"/>
              <a:gd name="T34" fmla="*/ 867 w 1563"/>
              <a:gd name="T35" fmla="*/ 957 h 960"/>
              <a:gd name="T36" fmla="*/ 950 w 1563"/>
              <a:gd name="T37" fmla="*/ 929 h 960"/>
              <a:gd name="T38" fmla="*/ 879 w 1563"/>
              <a:gd name="T39" fmla="*/ 875 h 960"/>
              <a:gd name="T40" fmla="*/ 719 w 1563"/>
              <a:gd name="T41" fmla="*/ 815 h 960"/>
              <a:gd name="T42" fmla="*/ 956 w 1563"/>
              <a:gd name="T43" fmla="*/ 803 h 960"/>
              <a:gd name="T44" fmla="*/ 1033 w 1563"/>
              <a:gd name="T45" fmla="*/ 819 h 960"/>
              <a:gd name="T46" fmla="*/ 1214 w 1563"/>
              <a:gd name="T47" fmla="*/ 898 h 960"/>
              <a:gd name="T48" fmla="*/ 1259 w 1563"/>
              <a:gd name="T49" fmla="*/ 889 h 960"/>
              <a:gd name="T50" fmla="*/ 1260 w 1563"/>
              <a:gd name="T51" fmla="*/ 854 h 960"/>
              <a:gd name="T52" fmla="*/ 1234 w 1563"/>
              <a:gd name="T53" fmla="*/ 787 h 960"/>
              <a:gd name="T54" fmla="*/ 1188 w 1563"/>
              <a:gd name="T55" fmla="*/ 734 h 960"/>
              <a:gd name="T56" fmla="*/ 1282 w 1563"/>
              <a:gd name="T57" fmla="*/ 680 h 960"/>
              <a:gd name="T58" fmla="*/ 1388 w 1563"/>
              <a:gd name="T59" fmla="*/ 708 h 960"/>
              <a:gd name="T60" fmla="*/ 1434 w 1563"/>
              <a:gd name="T61" fmla="*/ 724 h 960"/>
              <a:gd name="T62" fmla="*/ 1447 w 1563"/>
              <a:gd name="T63" fmla="*/ 672 h 960"/>
              <a:gd name="T64" fmla="*/ 1396 w 1563"/>
              <a:gd name="T65" fmla="*/ 585 h 960"/>
              <a:gd name="T66" fmla="*/ 1405 w 1563"/>
              <a:gd name="T67" fmla="*/ 541 h 960"/>
              <a:gd name="T68" fmla="*/ 1482 w 1563"/>
              <a:gd name="T69" fmla="*/ 605 h 960"/>
              <a:gd name="T70" fmla="*/ 1535 w 1563"/>
              <a:gd name="T71" fmla="*/ 621 h 960"/>
              <a:gd name="T72" fmla="*/ 1540 w 1563"/>
              <a:gd name="T73" fmla="*/ 580 h 960"/>
              <a:gd name="T74" fmla="*/ 1547 w 1563"/>
              <a:gd name="T75" fmla="*/ 514 h 960"/>
              <a:gd name="T76" fmla="*/ 1560 w 1563"/>
              <a:gd name="T77" fmla="*/ 454 h 960"/>
              <a:gd name="T78" fmla="*/ 1511 w 1563"/>
              <a:gd name="T79" fmla="*/ 404 h 960"/>
              <a:gd name="T80" fmla="*/ 1464 w 1563"/>
              <a:gd name="T81" fmla="*/ 223 h 960"/>
              <a:gd name="T82" fmla="*/ 1468 w 1563"/>
              <a:gd name="T83" fmla="*/ 158 h 960"/>
              <a:gd name="T84" fmla="*/ 1428 w 1563"/>
              <a:gd name="T85" fmla="*/ 91 h 960"/>
              <a:gd name="T86" fmla="*/ 1390 w 1563"/>
              <a:gd name="T87" fmla="*/ 74 h 960"/>
              <a:gd name="T88" fmla="*/ 1381 w 1563"/>
              <a:gd name="T89" fmla="*/ 103 h 960"/>
              <a:gd name="T90" fmla="*/ 1344 w 1563"/>
              <a:gd name="T91" fmla="*/ 265 h 960"/>
              <a:gd name="T92" fmla="*/ 1331 w 1563"/>
              <a:gd name="T93" fmla="*/ 284 h 960"/>
              <a:gd name="T94" fmla="*/ 1298 w 1563"/>
              <a:gd name="T95" fmla="*/ 223 h 960"/>
              <a:gd name="T96" fmla="*/ 1272 w 1563"/>
              <a:gd name="T97" fmla="*/ 244 h 960"/>
              <a:gd name="T98" fmla="*/ 1253 w 1563"/>
              <a:gd name="T99" fmla="*/ 314 h 960"/>
              <a:gd name="T100" fmla="*/ 1093 w 1563"/>
              <a:gd name="T101" fmla="*/ 265 h 960"/>
              <a:gd name="T102" fmla="*/ 1118 w 1563"/>
              <a:gd name="T103" fmla="*/ 165 h 960"/>
              <a:gd name="T104" fmla="*/ 1090 w 1563"/>
              <a:gd name="T105" fmla="*/ 64 h 960"/>
              <a:gd name="T106" fmla="*/ 1048 w 1563"/>
              <a:gd name="T107" fmla="*/ 12 h 960"/>
              <a:gd name="T108" fmla="*/ 1005 w 1563"/>
              <a:gd name="T109" fmla="*/ 3 h 960"/>
              <a:gd name="T110" fmla="*/ 908 w 1563"/>
              <a:gd name="T111" fmla="*/ 77 h 960"/>
              <a:gd name="T112" fmla="*/ 842 w 1563"/>
              <a:gd name="T113" fmla="*/ 169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63" h="960">
                <a:moveTo>
                  <a:pt x="804" y="234"/>
                </a:moveTo>
                <a:lnTo>
                  <a:pt x="804" y="234"/>
                </a:lnTo>
                <a:lnTo>
                  <a:pt x="617" y="273"/>
                </a:lnTo>
                <a:lnTo>
                  <a:pt x="463" y="307"/>
                </a:lnTo>
                <a:lnTo>
                  <a:pt x="395" y="323"/>
                </a:lnTo>
                <a:lnTo>
                  <a:pt x="341" y="338"/>
                </a:lnTo>
                <a:lnTo>
                  <a:pt x="341" y="338"/>
                </a:lnTo>
                <a:lnTo>
                  <a:pt x="245" y="361"/>
                </a:lnTo>
                <a:lnTo>
                  <a:pt x="149" y="388"/>
                </a:lnTo>
                <a:lnTo>
                  <a:pt x="107" y="401"/>
                </a:lnTo>
                <a:lnTo>
                  <a:pt x="70" y="413"/>
                </a:lnTo>
                <a:lnTo>
                  <a:pt x="42" y="423"/>
                </a:lnTo>
                <a:lnTo>
                  <a:pt x="32" y="429"/>
                </a:lnTo>
                <a:lnTo>
                  <a:pt x="25" y="433"/>
                </a:lnTo>
                <a:lnTo>
                  <a:pt x="25" y="433"/>
                </a:lnTo>
                <a:lnTo>
                  <a:pt x="15" y="442"/>
                </a:lnTo>
                <a:lnTo>
                  <a:pt x="8" y="448"/>
                </a:lnTo>
                <a:lnTo>
                  <a:pt x="3" y="456"/>
                </a:lnTo>
                <a:lnTo>
                  <a:pt x="0" y="462"/>
                </a:lnTo>
                <a:lnTo>
                  <a:pt x="0" y="468"/>
                </a:lnTo>
                <a:lnTo>
                  <a:pt x="1" y="472"/>
                </a:lnTo>
                <a:lnTo>
                  <a:pt x="5" y="476"/>
                </a:lnTo>
                <a:lnTo>
                  <a:pt x="9" y="480"/>
                </a:lnTo>
                <a:lnTo>
                  <a:pt x="9" y="480"/>
                </a:lnTo>
                <a:lnTo>
                  <a:pt x="43" y="498"/>
                </a:lnTo>
                <a:lnTo>
                  <a:pt x="104" y="534"/>
                </a:lnTo>
                <a:lnTo>
                  <a:pt x="136" y="554"/>
                </a:lnTo>
                <a:lnTo>
                  <a:pt x="163" y="572"/>
                </a:lnTo>
                <a:lnTo>
                  <a:pt x="182" y="587"/>
                </a:lnTo>
                <a:lnTo>
                  <a:pt x="188" y="591"/>
                </a:lnTo>
                <a:lnTo>
                  <a:pt x="191" y="595"/>
                </a:lnTo>
                <a:lnTo>
                  <a:pt x="191" y="595"/>
                </a:lnTo>
                <a:lnTo>
                  <a:pt x="191" y="597"/>
                </a:lnTo>
                <a:lnTo>
                  <a:pt x="189" y="597"/>
                </a:lnTo>
                <a:lnTo>
                  <a:pt x="184" y="599"/>
                </a:lnTo>
                <a:lnTo>
                  <a:pt x="176" y="597"/>
                </a:lnTo>
                <a:lnTo>
                  <a:pt x="166" y="593"/>
                </a:lnTo>
                <a:lnTo>
                  <a:pt x="137" y="584"/>
                </a:lnTo>
                <a:lnTo>
                  <a:pt x="104" y="571"/>
                </a:lnTo>
                <a:lnTo>
                  <a:pt x="42" y="546"/>
                </a:lnTo>
                <a:lnTo>
                  <a:pt x="22" y="538"/>
                </a:lnTo>
                <a:lnTo>
                  <a:pt x="16" y="537"/>
                </a:lnTo>
                <a:lnTo>
                  <a:pt x="15" y="537"/>
                </a:lnTo>
                <a:lnTo>
                  <a:pt x="15" y="537"/>
                </a:lnTo>
                <a:lnTo>
                  <a:pt x="13" y="539"/>
                </a:lnTo>
                <a:lnTo>
                  <a:pt x="12" y="541"/>
                </a:lnTo>
                <a:lnTo>
                  <a:pt x="11" y="543"/>
                </a:lnTo>
                <a:lnTo>
                  <a:pt x="11" y="546"/>
                </a:lnTo>
                <a:lnTo>
                  <a:pt x="12" y="549"/>
                </a:lnTo>
                <a:lnTo>
                  <a:pt x="16" y="552"/>
                </a:lnTo>
                <a:lnTo>
                  <a:pt x="24" y="558"/>
                </a:lnTo>
                <a:lnTo>
                  <a:pt x="36" y="564"/>
                </a:lnTo>
                <a:lnTo>
                  <a:pt x="36" y="564"/>
                </a:lnTo>
                <a:lnTo>
                  <a:pt x="51" y="572"/>
                </a:lnTo>
                <a:lnTo>
                  <a:pt x="68" y="584"/>
                </a:lnTo>
                <a:lnTo>
                  <a:pt x="87" y="599"/>
                </a:lnTo>
                <a:lnTo>
                  <a:pt x="107" y="614"/>
                </a:lnTo>
                <a:lnTo>
                  <a:pt x="126" y="633"/>
                </a:lnTo>
                <a:lnTo>
                  <a:pt x="146" y="653"/>
                </a:lnTo>
                <a:lnTo>
                  <a:pt x="164" y="672"/>
                </a:lnTo>
                <a:lnTo>
                  <a:pt x="183" y="693"/>
                </a:lnTo>
                <a:lnTo>
                  <a:pt x="183" y="693"/>
                </a:lnTo>
                <a:lnTo>
                  <a:pt x="212" y="728"/>
                </a:lnTo>
                <a:lnTo>
                  <a:pt x="222" y="740"/>
                </a:lnTo>
                <a:lnTo>
                  <a:pt x="233" y="749"/>
                </a:lnTo>
                <a:lnTo>
                  <a:pt x="245" y="758"/>
                </a:lnTo>
                <a:lnTo>
                  <a:pt x="260" y="766"/>
                </a:lnTo>
                <a:lnTo>
                  <a:pt x="305" y="787"/>
                </a:lnTo>
                <a:lnTo>
                  <a:pt x="305" y="787"/>
                </a:lnTo>
                <a:lnTo>
                  <a:pt x="334" y="799"/>
                </a:lnTo>
                <a:lnTo>
                  <a:pt x="364" y="808"/>
                </a:lnTo>
                <a:lnTo>
                  <a:pt x="393" y="816"/>
                </a:lnTo>
                <a:lnTo>
                  <a:pt x="420" y="821"/>
                </a:lnTo>
                <a:lnTo>
                  <a:pt x="443" y="824"/>
                </a:lnTo>
                <a:lnTo>
                  <a:pt x="462" y="827"/>
                </a:lnTo>
                <a:lnTo>
                  <a:pt x="477" y="828"/>
                </a:lnTo>
                <a:lnTo>
                  <a:pt x="477" y="828"/>
                </a:lnTo>
                <a:lnTo>
                  <a:pt x="460" y="840"/>
                </a:lnTo>
                <a:lnTo>
                  <a:pt x="443" y="852"/>
                </a:lnTo>
                <a:lnTo>
                  <a:pt x="425" y="866"/>
                </a:lnTo>
                <a:lnTo>
                  <a:pt x="408" y="881"/>
                </a:lnTo>
                <a:lnTo>
                  <a:pt x="401" y="887"/>
                </a:lnTo>
                <a:lnTo>
                  <a:pt x="395" y="894"/>
                </a:lnTo>
                <a:lnTo>
                  <a:pt x="392" y="900"/>
                </a:lnTo>
                <a:lnTo>
                  <a:pt x="391" y="904"/>
                </a:lnTo>
                <a:lnTo>
                  <a:pt x="391" y="907"/>
                </a:lnTo>
                <a:lnTo>
                  <a:pt x="392" y="908"/>
                </a:lnTo>
                <a:lnTo>
                  <a:pt x="397" y="911"/>
                </a:lnTo>
                <a:lnTo>
                  <a:pt x="397" y="911"/>
                </a:lnTo>
                <a:lnTo>
                  <a:pt x="409" y="914"/>
                </a:lnTo>
                <a:lnTo>
                  <a:pt x="420" y="914"/>
                </a:lnTo>
                <a:lnTo>
                  <a:pt x="429" y="914"/>
                </a:lnTo>
                <a:lnTo>
                  <a:pt x="438" y="911"/>
                </a:lnTo>
                <a:lnTo>
                  <a:pt x="456" y="906"/>
                </a:lnTo>
                <a:lnTo>
                  <a:pt x="480" y="900"/>
                </a:lnTo>
                <a:lnTo>
                  <a:pt x="480" y="900"/>
                </a:lnTo>
                <a:lnTo>
                  <a:pt x="487" y="898"/>
                </a:lnTo>
                <a:lnTo>
                  <a:pt x="493" y="895"/>
                </a:lnTo>
                <a:lnTo>
                  <a:pt x="505" y="887"/>
                </a:lnTo>
                <a:lnTo>
                  <a:pt x="516" y="878"/>
                </a:lnTo>
                <a:lnTo>
                  <a:pt x="525" y="869"/>
                </a:lnTo>
                <a:lnTo>
                  <a:pt x="534" y="858"/>
                </a:lnTo>
                <a:lnTo>
                  <a:pt x="543" y="850"/>
                </a:lnTo>
                <a:lnTo>
                  <a:pt x="552" y="845"/>
                </a:lnTo>
                <a:lnTo>
                  <a:pt x="556" y="844"/>
                </a:lnTo>
                <a:lnTo>
                  <a:pt x="560" y="842"/>
                </a:lnTo>
                <a:lnTo>
                  <a:pt x="596" y="842"/>
                </a:lnTo>
                <a:lnTo>
                  <a:pt x="596" y="842"/>
                </a:lnTo>
                <a:lnTo>
                  <a:pt x="608" y="853"/>
                </a:lnTo>
                <a:lnTo>
                  <a:pt x="620" y="865"/>
                </a:lnTo>
                <a:lnTo>
                  <a:pt x="635" y="879"/>
                </a:lnTo>
                <a:lnTo>
                  <a:pt x="655" y="894"/>
                </a:lnTo>
                <a:lnTo>
                  <a:pt x="676" y="910"/>
                </a:lnTo>
                <a:lnTo>
                  <a:pt x="700" y="923"/>
                </a:lnTo>
                <a:lnTo>
                  <a:pt x="712" y="929"/>
                </a:lnTo>
                <a:lnTo>
                  <a:pt x="723" y="935"/>
                </a:lnTo>
                <a:lnTo>
                  <a:pt x="723" y="935"/>
                </a:lnTo>
                <a:lnTo>
                  <a:pt x="743" y="943"/>
                </a:lnTo>
                <a:lnTo>
                  <a:pt x="756" y="949"/>
                </a:lnTo>
                <a:lnTo>
                  <a:pt x="771" y="956"/>
                </a:lnTo>
                <a:lnTo>
                  <a:pt x="777" y="958"/>
                </a:lnTo>
                <a:lnTo>
                  <a:pt x="787" y="960"/>
                </a:lnTo>
                <a:lnTo>
                  <a:pt x="818" y="960"/>
                </a:lnTo>
                <a:lnTo>
                  <a:pt x="818" y="960"/>
                </a:lnTo>
                <a:lnTo>
                  <a:pt x="843" y="958"/>
                </a:lnTo>
                <a:lnTo>
                  <a:pt x="867" y="957"/>
                </a:lnTo>
                <a:lnTo>
                  <a:pt x="890" y="953"/>
                </a:lnTo>
                <a:lnTo>
                  <a:pt x="912" y="949"/>
                </a:lnTo>
                <a:lnTo>
                  <a:pt x="929" y="945"/>
                </a:lnTo>
                <a:lnTo>
                  <a:pt x="942" y="939"/>
                </a:lnTo>
                <a:lnTo>
                  <a:pt x="946" y="936"/>
                </a:lnTo>
                <a:lnTo>
                  <a:pt x="948" y="932"/>
                </a:lnTo>
                <a:lnTo>
                  <a:pt x="950" y="929"/>
                </a:lnTo>
                <a:lnTo>
                  <a:pt x="948" y="925"/>
                </a:lnTo>
                <a:lnTo>
                  <a:pt x="948" y="925"/>
                </a:lnTo>
                <a:lnTo>
                  <a:pt x="940" y="918"/>
                </a:lnTo>
                <a:lnTo>
                  <a:pt x="930" y="908"/>
                </a:lnTo>
                <a:lnTo>
                  <a:pt x="915" y="898"/>
                </a:lnTo>
                <a:lnTo>
                  <a:pt x="898" y="886"/>
                </a:lnTo>
                <a:lnTo>
                  <a:pt x="879" y="875"/>
                </a:lnTo>
                <a:lnTo>
                  <a:pt x="859" y="865"/>
                </a:lnTo>
                <a:lnTo>
                  <a:pt x="838" y="857"/>
                </a:lnTo>
                <a:lnTo>
                  <a:pt x="817" y="849"/>
                </a:lnTo>
                <a:lnTo>
                  <a:pt x="817" y="849"/>
                </a:lnTo>
                <a:lnTo>
                  <a:pt x="779" y="837"/>
                </a:lnTo>
                <a:lnTo>
                  <a:pt x="747" y="827"/>
                </a:lnTo>
                <a:lnTo>
                  <a:pt x="719" y="815"/>
                </a:lnTo>
                <a:lnTo>
                  <a:pt x="719" y="815"/>
                </a:lnTo>
                <a:lnTo>
                  <a:pt x="772" y="813"/>
                </a:lnTo>
                <a:lnTo>
                  <a:pt x="872" y="811"/>
                </a:lnTo>
                <a:lnTo>
                  <a:pt x="872" y="811"/>
                </a:lnTo>
                <a:lnTo>
                  <a:pt x="894" y="809"/>
                </a:lnTo>
                <a:lnTo>
                  <a:pt x="917" y="808"/>
                </a:lnTo>
                <a:lnTo>
                  <a:pt x="956" y="803"/>
                </a:lnTo>
                <a:lnTo>
                  <a:pt x="973" y="800"/>
                </a:lnTo>
                <a:lnTo>
                  <a:pt x="986" y="800"/>
                </a:lnTo>
                <a:lnTo>
                  <a:pt x="998" y="800"/>
                </a:lnTo>
                <a:lnTo>
                  <a:pt x="1002" y="802"/>
                </a:lnTo>
                <a:lnTo>
                  <a:pt x="1005" y="803"/>
                </a:lnTo>
                <a:lnTo>
                  <a:pt x="1005" y="803"/>
                </a:lnTo>
                <a:lnTo>
                  <a:pt x="1033" y="819"/>
                </a:lnTo>
                <a:lnTo>
                  <a:pt x="1085" y="846"/>
                </a:lnTo>
                <a:lnTo>
                  <a:pt x="1115" y="862"/>
                </a:lnTo>
                <a:lnTo>
                  <a:pt x="1146" y="875"/>
                </a:lnTo>
                <a:lnTo>
                  <a:pt x="1176" y="887"/>
                </a:lnTo>
                <a:lnTo>
                  <a:pt x="1202" y="896"/>
                </a:lnTo>
                <a:lnTo>
                  <a:pt x="1202" y="896"/>
                </a:lnTo>
                <a:lnTo>
                  <a:pt x="1214" y="898"/>
                </a:lnTo>
                <a:lnTo>
                  <a:pt x="1223" y="899"/>
                </a:lnTo>
                <a:lnTo>
                  <a:pt x="1232" y="899"/>
                </a:lnTo>
                <a:lnTo>
                  <a:pt x="1239" y="899"/>
                </a:lnTo>
                <a:lnTo>
                  <a:pt x="1246" y="898"/>
                </a:lnTo>
                <a:lnTo>
                  <a:pt x="1251" y="895"/>
                </a:lnTo>
                <a:lnTo>
                  <a:pt x="1255" y="892"/>
                </a:lnTo>
                <a:lnTo>
                  <a:pt x="1259" y="889"/>
                </a:lnTo>
                <a:lnTo>
                  <a:pt x="1261" y="885"/>
                </a:lnTo>
                <a:lnTo>
                  <a:pt x="1263" y="881"/>
                </a:lnTo>
                <a:lnTo>
                  <a:pt x="1264" y="873"/>
                </a:lnTo>
                <a:lnTo>
                  <a:pt x="1264" y="865"/>
                </a:lnTo>
                <a:lnTo>
                  <a:pt x="1261" y="858"/>
                </a:lnTo>
                <a:lnTo>
                  <a:pt x="1261" y="858"/>
                </a:lnTo>
                <a:lnTo>
                  <a:pt x="1260" y="854"/>
                </a:lnTo>
                <a:lnTo>
                  <a:pt x="1261" y="856"/>
                </a:lnTo>
                <a:lnTo>
                  <a:pt x="1263" y="854"/>
                </a:lnTo>
                <a:lnTo>
                  <a:pt x="1261" y="850"/>
                </a:lnTo>
                <a:lnTo>
                  <a:pt x="1253" y="824"/>
                </a:lnTo>
                <a:lnTo>
                  <a:pt x="1253" y="824"/>
                </a:lnTo>
                <a:lnTo>
                  <a:pt x="1244" y="804"/>
                </a:lnTo>
                <a:lnTo>
                  <a:pt x="1234" y="787"/>
                </a:lnTo>
                <a:lnTo>
                  <a:pt x="1222" y="771"/>
                </a:lnTo>
                <a:lnTo>
                  <a:pt x="1211" y="758"/>
                </a:lnTo>
                <a:lnTo>
                  <a:pt x="1201" y="749"/>
                </a:lnTo>
                <a:lnTo>
                  <a:pt x="1193" y="741"/>
                </a:lnTo>
                <a:lnTo>
                  <a:pt x="1185" y="734"/>
                </a:lnTo>
                <a:lnTo>
                  <a:pt x="1185" y="734"/>
                </a:lnTo>
                <a:lnTo>
                  <a:pt x="1188" y="734"/>
                </a:lnTo>
                <a:lnTo>
                  <a:pt x="1197" y="730"/>
                </a:lnTo>
                <a:lnTo>
                  <a:pt x="1214" y="724"/>
                </a:lnTo>
                <a:lnTo>
                  <a:pt x="1240" y="709"/>
                </a:lnTo>
                <a:lnTo>
                  <a:pt x="1240" y="709"/>
                </a:lnTo>
                <a:lnTo>
                  <a:pt x="1264" y="693"/>
                </a:lnTo>
                <a:lnTo>
                  <a:pt x="1277" y="686"/>
                </a:lnTo>
                <a:lnTo>
                  <a:pt x="1282" y="680"/>
                </a:lnTo>
                <a:lnTo>
                  <a:pt x="1286" y="679"/>
                </a:lnTo>
                <a:lnTo>
                  <a:pt x="1286" y="679"/>
                </a:lnTo>
                <a:lnTo>
                  <a:pt x="1302" y="682"/>
                </a:lnTo>
                <a:lnTo>
                  <a:pt x="1332" y="688"/>
                </a:lnTo>
                <a:lnTo>
                  <a:pt x="1351" y="693"/>
                </a:lnTo>
                <a:lnTo>
                  <a:pt x="1369" y="700"/>
                </a:lnTo>
                <a:lnTo>
                  <a:pt x="1388" y="708"/>
                </a:lnTo>
                <a:lnTo>
                  <a:pt x="1405" y="717"/>
                </a:lnTo>
                <a:lnTo>
                  <a:pt x="1405" y="717"/>
                </a:lnTo>
                <a:lnTo>
                  <a:pt x="1413" y="721"/>
                </a:lnTo>
                <a:lnTo>
                  <a:pt x="1418" y="724"/>
                </a:lnTo>
                <a:lnTo>
                  <a:pt x="1424" y="725"/>
                </a:lnTo>
                <a:lnTo>
                  <a:pt x="1430" y="725"/>
                </a:lnTo>
                <a:lnTo>
                  <a:pt x="1434" y="724"/>
                </a:lnTo>
                <a:lnTo>
                  <a:pt x="1438" y="722"/>
                </a:lnTo>
                <a:lnTo>
                  <a:pt x="1440" y="720"/>
                </a:lnTo>
                <a:lnTo>
                  <a:pt x="1443" y="716"/>
                </a:lnTo>
                <a:lnTo>
                  <a:pt x="1446" y="707"/>
                </a:lnTo>
                <a:lnTo>
                  <a:pt x="1448" y="696"/>
                </a:lnTo>
                <a:lnTo>
                  <a:pt x="1448" y="684"/>
                </a:lnTo>
                <a:lnTo>
                  <a:pt x="1447" y="672"/>
                </a:lnTo>
                <a:lnTo>
                  <a:pt x="1447" y="672"/>
                </a:lnTo>
                <a:lnTo>
                  <a:pt x="1446" y="666"/>
                </a:lnTo>
                <a:lnTo>
                  <a:pt x="1443" y="659"/>
                </a:lnTo>
                <a:lnTo>
                  <a:pt x="1436" y="645"/>
                </a:lnTo>
                <a:lnTo>
                  <a:pt x="1426" y="629"/>
                </a:lnTo>
                <a:lnTo>
                  <a:pt x="1415" y="613"/>
                </a:lnTo>
                <a:lnTo>
                  <a:pt x="1396" y="585"/>
                </a:lnTo>
                <a:lnTo>
                  <a:pt x="1386" y="575"/>
                </a:lnTo>
                <a:lnTo>
                  <a:pt x="1386" y="575"/>
                </a:lnTo>
                <a:lnTo>
                  <a:pt x="1388" y="568"/>
                </a:lnTo>
                <a:lnTo>
                  <a:pt x="1393" y="555"/>
                </a:lnTo>
                <a:lnTo>
                  <a:pt x="1397" y="549"/>
                </a:lnTo>
                <a:lnTo>
                  <a:pt x="1401" y="543"/>
                </a:lnTo>
                <a:lnTo>
                  <a:pt x="1405" y="541"/>
                </a:lnTo>
                <a:lnTo>
                  <a:pt x="1407" y="541"/>
                </a:lnTo>
                <a:lnTo>
                  <a:pt x="1410" y="541"/>
                </a:lnTo>
                <a:lnTo>
                  <a:pt x="1410" y="541"/>
                </a:lnTo>
                <a:lnTo>
                  <a:pt x="1418" y="547"/>
                </a:lnTo>
                <a:lnTo>
                  <a:pt x="1430" y="559"/>
                </a:lnTo>
                <a:lnTo>
                  <a:pt x="1464" y="589"/>
                </a:lnTo>
                <a:lnTo>
                  <a:pt x="1482" y="605"/>
                </a:lnTo>
                <a:lnTo>
                  <a:pt x="1501" y="617"/>
                </a:lnTo>
                <a:lnTo>
                  <a:pt x="1509" y="621"/>
                </a:lnTo>
                <a:lnTo>
                  <a:pt x="1517" y="624"/>
                </a:lnTo>
                <a:lnTo>
                  <a:pt x="1524" y="625"/>
                </a:lnTo>
                <a:lnTo>
                  <a:pt x="1530" y="624"/>
                </a:lnTo>
                <a:lnTo>
                  <a:pt x="1530" y="624"/>
                </a:lnTo>
                <a:lnTo>
                  <a:pt x="1535" y="621"/>
                </a:lnTo>
                <a:lnTo>
                  <a:pt x="1539" y="618"/>
                </a:lnTo>
                <a:lnTo>
                  <a:pt x="1542" y="614"/>
                </a:lnTo>
                <a:lnTo>
                  <a:pt x="1543" y="610"/>
                </a:lnTo>
                <a:lnTo>
                  <a:pt x="1544" y="606"/>
                </a:lnTo>
                <a:lnTo>
                  <a:pt x="1544" y="603"/>
                </a:lnTo>
                <a:lnTo>
                  <a:pt x="1543" y="592"/>
                </a:lnTo>
                <a:lnTo>
                  <a:pt x="1540" y="580"/>
                </a:lnTo>
                <a:lnTo>
                  <a:pt x="1538" y="567"/>
                </a:lnTo>
                <a:lnTo>
                  <a:pt x="1536" y="554"/>
                </a:lnTo>
                <a:lnTo>
                  <a:pt x="1538" y="546"/>
                </a:lnTo>
                <a:lnTo>
                  <a:pt x="1539" y="539"/>
                </a:lnTo>
                <a:lnTo>
                  <a:pt x="1539" y="539"/>
                </a:lnTo>
                <a:lnTo>
                  <a:pt x="1543" y="526"/>
                </a:lnTo>
                <a:lnTo>
                  <a:pt x="1547" y="514"/>
                </a:lnTo>
                <a:lnTo>
                  <a:pt x="1556" y="496"/>
                </a:lnTo>
                <a:lnTo>
                  <a:pt x="1559" y="488"/>
                </a:lnTo>
                <a:lnTo>
                  <a:pt x="1561" y="480"/>
                </a:lnTo>
                <a:lnTo>
                  <a:pt x="1563" y="472"/>
                </a:lnTo>
                <a:lnTo>
                  <a:pt x="1563" y="463"/>
                </a:lnTo>
                <a:lnTo>
                  <a:pt x="1563" y="463"/>
                </a:lnTo>
                <a:lnTo>
                  <a:pt x="1560" y="454"/>
                </a:lnTo>
                <a:lnTo>
                  <a:pt x="1556" y="446"/>
                </a:lnTo>
                <a:lnTo>
                  <a:pt x="1549" y="439"/>
                </a:lnTo>
                <a:lnTo>
                  <a:pt x="1543" y="433"/>
                </a:lnTo>
                <a:lnTo>
                  <a:pt x="1527" y="419"/>
                </a:lnTo>
                <a:lnTo>
                  <a:pt x="1519" y="411"/>
                </a:lnTo>
                <a:lnTo>
                  <a:pt x="1511" y="404"/>
                </a:lnTo>
                <a:lnTo>
                  <a:pt x="1511" y="404"/>
                </a:lnTo>
                <a:lnTo>
                  <a:pt x="1507" y="397"/>
                </a:lnTo>
                <a:lnTo>
                  <a:pt x="1503" y="388"/>
                </a:lnTo>
                <a:lnTo>
                  <a:pt x="1493" y="363"/>
                </a:lnTo>
                <a:lnTo>
                  <a:pt x="1484" y="331"/>
                </a:lnTo>
                <a:lnTo>
                  <a:pt x="1476" y="294"/>
                </a:lnTo>
                <a:lnTo>
                  <a:pt x="1468" y="259"/>
                </a:lnTo>
                <a:lnTo>
                  <a:pt x="1464" y="223"/>
                </a:lnTo>
                <a:lnTo>
                  <a:pt x="1463" y="208"/>
                </a:lnTo>
                <a:lnTo>
                  <a:pt x="1463" y="194"/>
                </a:lnTo>
                <a:lnTo>
                  <a:pt x="1463" y="183"/>
                </a:lnTo>
                <a:lnTo>
                  <a:pt x="1465" y="174"/>
                </a:lnTo>
                <a:lnTo>
                  <a:pt x="1465" y="174"/>
                </a:lnTo>
                <a:lnTo>
                  <a:pt x="1467" y="166"/>
                </a:lnTo>
                <a:lnTo>
                  <a:pt x="1468" y="158"/>
                </a:lnTo>
                <a:lnTo>
                  <a:pt x="1468" y="152"/>
                </a:lnTo>
                <a:lnTo>
                  <a:pt x="1467" y="145"/>
                </a:lnTo>
                <a:lnTo>
                  <a:pt x="1463" y="132"/>
                </a:lnTo>
                <a:lnTo>
                  <a:pt x="1456" y="122"/>
                </a:lnTo>
                <a:lnTo>
                  <a:pt x="1448" y="112"/>
                </a:lnTo>
                <a:lnTo>
                  <a:pt x="1442" y="103"/>
                </a:lnTo>
                <a:lnTo>
                  <a:pt x="1428" y="91"/>
                </a:lnTo>
                <a:lnTo>
                  <a:pt x="1428" y="91"/>
                </a:lnTo>
                <a:lnTo>
                  <a:pt x="1423" y="86"/>
                </a:lnTo>
                <a:lnTo>
                  <a:pt x="1417" y="81"/>
                </a:lnTo>
                <a:lnTo>
                  <a:pt x="1409" y="77"/>
                </a:lnTo>
                <a:lnTo>
                  <a:pt x="1401" y="74"/>
                </a:lnTo>
                <a:lnTo>
                  <a:pt x="1394" y="73"/>
                </a:lnTo>
                <a:lnTo>
                  <a:pt x="1390" y="74"/>
                </a:lnTo>
                <a:lnTo>
                  <a:pt x="1388" y="75"/>
                </a:lnTo>
                <a:lnTo>
                  <a:pt x="1385" y="77"/>
                </a:lnTo>
                <a:lnTo>
                  <a:pt x="1384" y="79"/>
                </a:lnTo>
                <a:lnTo>
                  <a:pt x="1382" y="83"/>
                </a:lnTo>
                <a:lnTo>
                  <a:pt x="1382" y="89"/>
                </a:lnTo>
                <a:lnTo>
                  <a:pt x="1382" y="89"/>
                </a:lnTo>
                <a:lnTo>
                  <a:pt x="1381" y="103"/>
                </a:lnTo>
                <a:lnTo>
                  <a:pt x="1377" y="123"/>
                </a:lnTo>
                <a:lnTo>
                  <a:pt x="1364" y="172"/>
                </a:lnTo>
                <a:lnTo>
                  <a:pt x="1352" y="218"/>
                </a:lnTo>
                <a:lnTo>
                  <a:pt x="1348" y="236"/>
                </a:lnTo>
                <a:lnTo>
                  <a:pt x="1346" y="248"/>
                </a:lnTo>
                <a:lnTo>
                  <a:pt x="1346" y="248"/>
                </a:lnTo>
                <a:lnTo>
                  <a:pt x="1344" y="265"/>
                </a:lnTo>
                <a:lnTo>
                  <a:pt x="1342" y="281"/>
                </a:lnTo>
                <a:lnTo>
                  <a:pt x="1338" y="293"/>
                </a:lnTo>
                <a:lnTo>
                  <a:pt x="1336" y="295"/>
                </a:lnTo>
                <a:lnTo>
                  <a:pt x="1335" y="297"/>
                </a:lnTo>
                <a:lnTo>
                  <a:pt x="1335" y="297"/>
                </a:lnTo>
                <a:lnTo>
                  <a:pt x="1334" y="293"/>
                </a:lnTo>
                <a:lnTo>
                  <a:pt x="1331" y="284"/>
                </a:lnTo>
                <a:lnTo>
                  <a:pt x="1327" y="270"/>
                </a:lnTo>
                <a:lnTo>
                  <a:pt x="1322" y="255"/>
                </a:lnTo>
                <a:lnTo>
                  <a:pt x="1315" y="241"/>
                </a:lnTo>
                <a:lnTo>
                  <a:pt x="1311" y="235"/>
                </a:lnTo>
                <a:lnTo>
                  <a:pt x="1307" y="230"/>
                </a:lnTo>
                <a:lnTo>
                  <a:pt x="1303" y="226"/>
                </a:lnTo>
                <a:lnTo>
                  <a:pt x="1298" y="223"/>
                </a:lnTo>
                <a:lnTo>
                  <a:pt x="1294" y="223"/>
                </a:lnTo>
                <a:lnTo>
                  <a:pt x="1289" y="224"/>
                </a:lnTo>
                <a:lnTo>
                  <a:pt x="1289" y="224"/>
                </a:lnTo>
                <a:lnTo>
                  <a:pt x="1284" y="228"/>
                </a:lnTo>
                <a:lnTo>
                  <a:pt x="1278" y="232"/>
                </a:lnTo>
                <a:lnTo>
                  <a:pt x="1275" y="237"/>
                </a:lnTo>
                <a:lnTo>
                  <a:pt x="1272" y="244"/>
                </a:lnTo>
                <a:lnTo>
                  <a:pt x="1267" y="259"/>
                </a:lnTo>
                <a:lnTo>
                  <a:pt x="1263" y="273"/>
                </a:lnTo>
                <a:lnTo>
                  <a:pt x="1259" y="301"/>
                </a:lnTo>
                <a:lnTo>
                  <a:pt x="1256" y="310"/>
                </a:lnTo>
                <a:lnTo>
                  <a:pt x="1255" y="313"/>
                </a:lnTo>
                <a:lnTo>
                  <a:pt x="1253" y="314"/>
                </a:lnTo>
                <a:lnTo>
                  <a:pt x="1253" y="314"/>
                </a:lnTo>
                <a:lnTo>
                  <a:pt x="1243" y="314"/>
                </a:lnTo>
                <a:lnTo>
                  <a:pt x="1222" y="310"/>
                </a:lnTo>
                <a:lnTo>
                  <a:pt x="1164" y="298"/>
                </a:lnTo>
                <a:lnTo>
                  <a:pt x="1084" y="280"/>
                </a:lnTo>
                <a:lnTo>
                  <a:pt x="1084" y="280"/>
                </a:lnTo>
                <a:lnTo>
                  <a:pt x="1088" y="273"/>
                </a:lnTo>
                <a:lnTo>
                  <a:pt x="1093" y="265"/>
                </a:lnTo>
                <a:lnTo>
                  <a:pt x="1100" y="255"/>
                </a:lnTo>
                <a:lnTo>
                  <a:pt x="1105" y="241"/>
                </a:lnTo>
                <a:lnTo>
                  <a:pt x="1110" y="226"/>
                </a:lnTo>
                <a:lnTo>
                  <a:pt x="1115" y="207"/>
                </a:lnTo>
                <a:lnTo>
                  <a:pt x="1117" y="186"/>
                </a:lnTo>
                <a:lnTo>
                  <a:pt x="1117" y="186"/>
                </a:lnTo>
                <a:lnTo>
                  <a:pt x="1118" y="165"/>
                </a:lnTo>
                <a:lnTo>
                  <a:pt x="1118" y="147"/>
                </a:lnTo>
                <a:lnTo>
                  <a:pt x="1115" y="128"/>
                </a:lnTo>
                <a:lnTo>
                  <a:pt x="1113" y="112"/>
                </a:lnTo>
                <a:lnTo>
                  <a:pt x="1109" y="98"/>
                </a:lnTo>
                <a:lnTo>
                  <a:pt x="1104" y="85"/>
                </a:lnTo>
                <a:lnTo>
                  <a:pt x="1097" y="74"/>
                </a:lnTo>
                <a:lnTo>
                  <a:pt x="1090" y="64"/>
                </a:lnTo>
                <a:lnTo>
                  <a:pt x="1090" y="64"/>
                </a:lnTo>
                <a:lnTo>
                  <a:pt x="1083" y="53"/>
                </a:lnTo>
                <a:lnTo>
                  <a:pt x="1077" y="45"/>
                </a:lnTo>
                <a:lnTo>
                  <a:pt x="1067" y="29"/>
                </a:lnTo>
                <a:lnTo>
                  <a:pt x="1061" y="21"/>
                </a:lnTo>
                <a:lnTo>
                  <a:pt x="1055" y="16"/>
                </a:lnTo>
                <a:lnTo>
                  <a:pt x="1048" y="12"/>
                </a:lnTo>
                <a:lnTo>
                  <a:pt x="1039" y="8"/>
                </a:lnTo>
                <a:lnTo>
                  <a:pt x="1039" y="8"/>
                </a:lnTo>
                <a:lnTo>
                  <a:pt x="1030" y="6"/>
                </a:lnTo>
                <a:lnTo>
                  <a:pt x="1023" y="2"/>
                </a:lnTo>
                <a:lnTo>
                  <a:pt x="1018" y="0"/>
                </a:lnTo>
                <a:lnTo>
                  <a:pt x="1013" y="0"/>
                </a:lnTo>
                <a:lnTo>
                  <a:pt x="1005" y="3"/>
                </a:lnTo>
                <a:lnTo>
                  <a:pt x="996" y="9"/>
                </a:lnTo>
                <a:lnTo>
                  <a:pt x="981" y="19"/>
                </a:lnTo>
                <a:lnTo>
                  <a:pt x="963" y="33"/>
                </a:lnTo>
                <a:lnTo>
                  <a:pt x="963" y="33"/>
                </a:lnTo>
                <a:lnTo>
                  <a:pt x="930" y="58"/>
                </a:lnTo>
                <a:lnTo>
                  <a:pt x="913" y="71"/>
                </a:lnTo>
                <a:lnTo>
                  <a:pt x="908" y="77"/>
                </a:lnTo>
                <a:lnTo>
                  <a:pt x="902" y="83"/>
                </a:lnTo>
                <a:lnTo>
                  <a:pt x="889" y="106"/>
                </a:lnTo>
                <a:lnTo>
                  <a:pt x="889" y="106"/>
                </a:lnTo>
                <a:lnTo>
                  <a:pt x="873" y="132"/>
                </a:lnTo>
                <a:lnTo>
                  <a:pt x="860" y="151"/>
                </a:lnTo>
                <a:lnTo>
                  <a:pt x="851" y="162"/>
                </a:lnTo>
                <a:lnTo>
                  <a:pt x="842" y="169"/>
                </a:lnTo>
                <a:lnTo>
                  <a:pt x="842" y="169"/>
                </a:lnTo>
                <a:lnTo>
                  <a:pt x="838" y="174"/>
                </a:lnTo>
                <a:lnTo>
                  <a:pt x="831" y="182"/>
                </a:lnTo>
                <a:lnTo>
                  <a:pt x="819" y="203"/>
                </a:lnTo>
                <a:lnTo>
                  <a:pt x="804" y="234"/>
                </a:lnTo>
                <a:lnTo>
                  <a:pt x="804" y="23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5E6CB2CB-0407-4B1A-82E1-EB1E2ACB846C}"/>
              </a:ext>
            </a:extLst>
          </p:cNvPr>
          <p:cNvSpPr>
            <a:spLocks/>
          </p:cNvSpPr>
          <p:nvPr/>
        </p:nvSpPr>
        <p:spPr bwMode="auto">
          <a:xfrm>
            <a:off x="6822777" y="4283132"/>
            <a:ext cx="2217706" cy="1735141"/>
          </a:xfrm>
          <a:custGeom>
            <a:avLst/>
            <a:gdLst>
              <a:gd name="T0" fmla="*/ 349 w 1273"/>
              <a:gd name="T1" fmla="*/ 139 h 996"/>
              <a:gd name="T2" fmla="*/ 167 w 1273"/>
              <a:gd name="T3" fmla="*/ 11 h 996"/>
              <a:gd name="T4" fmla="*/ 138 w 1273"/>
              <a:gd name="T5" fmla="*/ 0 h 996"/>
              <a:gd name="T6" fmla="*/ 142 w 1273"/>
              <a:gd name="T7" fmla="*/ 26 h 996"/>
              <a:gd name="T8" fmla="*/ 215 w 1273"/>
              <a:gd name="T9" fmla="*/ 155 h 996"/>
              <a:gd name="T10" fmla="*/ 237 w 1273"/>
              <a:gd name="T11" fmla="*/ 224 h 996"/>
              <a:gd name="T12" fmla="*/ 229 w 1273"/>
              <a:gd name="T13" fmla="*/ 262 h 996"/>
              <a:gd name="T14" fmla="*/ 198 w 1273"/>
              <a:gd name="T15" fmla="*/ 291 h 996"/>
              <a:gd name="T16" fmla="*/ 73 w 1273"/>
              <a:gd name="T17" fmla="*/ 391 h 996"/>
              <a:gd name="T18" fmla="*/ 28 w 1273"/>
              <a:gd name="T19" fmla="*/ 454 h 996"/>
              <a:gd name="T20" fmla="*/ 2 w 1273"/>
              <a:gd name="T21" fmla="*/ 554 h 996"/>
              <a:gd name="T22" fmla="*/ 4 w 1273"/>
              <a:gd name="T23" fmla="*/ 594 h 996"/>
              <a:gd name="T24" fmla="*/ 67 w 1273"/>
              <a:gd name="T25" fmla="*/ 694 h 996"/>
              <a:gd name="T26" fmla="*/ 95 w 1273"/>
              <a:gd name="T27" fmla="*/ 740 h 996"/>
              <a:gd name="T28" fmla="*/ 113 w 1273"/>
              <a:gd name="T29" fmla="*/ 846 h 996"/>
              <a:gd name="T30" fmla="*/ 134 w 1273"/>
              <a:gd name="T31" fmla="*/ 923 h 996"/>
              <a:gd name="T32" fmla="*/ 166 w 1273"/>
              <a:gd name="T33" fmla="*/ 974 h 996"/>
              <a:gd name="T34" fmla="*/ 175 w 1273"/>
              <a:gd name="T35" fmla="*/ 962 h 996"/>
              <a:gd name="T36" fmla="*/ 179 w 1273"/>
              <a:gd name="T37" fmla="*/ 885 h 996"/>
              <a:gd name="T38" fmla="*/ 202 w 1273"/>
              <a:gd name="T39" fmla="*/ 826 h 996"/>
              <a:gd name="T40" fmla="*/ 290 w 1273"/>
              <a:gd name="T41" fmla="*/ 823 h 996"/>
              <a:gd name="T42" fmla="*/ 179 w 1273"/>
              <a:gd name="T43" fmla="*/ 975 h 996"/>
              <a:gd name="T44" fmla="*/ 177 w 1273"/>
              <a:gd name="T45" fmla="*/ 996 h 996"/>
              <a:gd name="T46" fmla="*/ 227 w 1273"/>
              <a:gd name="T47" fmla="*/ 985 h 996"/>
              <a:gd name="T48" fmla="*/ 302 w 1273"/>
              <a:gd name="T49" fmla="*/ 945 h 996"/>
              <a:gd name="T50" fmla="*/ 321 w 1273"/>
              <a:gd name="T51" fmla="*/ 889 h 996"/>
              <a:gd name="T52" fmla="*/ 375 w 1273"/>
              <a:gd name="T53" fmla="*/ 793 h 996"/>
              <a:gd name="T54" fmla="*/ 412 w 1273"/>
              <a:gd name="T55" fmla="*/ 855 h 996"/>
              <a:gd name="T56" fmla="*/ 465 w 1273"/>
              <a:gd name="T57" fmla="*/ 893 h 996"/>
              <a:gd name="T58" fmla="*/ 542 w 1273"/>
              <a:gd name="T59" fmla="*/ 912 h 996"/>
              <a:gd name="T60" fmla="*/ 563 w 1273"/>
              <a:gd name="T61" fmla="*/ 896 h 996"/>
              <a:gd name="T62" fmla="*/ 561 w 1273"/>
              <a:gd name="T63" fmla="*/ 829 h 996"/>
              <a:gd name="T64" fmla="*/ 592 w 1273"/>
              <a:gd name="T65" fmla="*/ 776 h 996"/>
              <a:gd name="T66" fmla="*/ 578 w 1273"/>
              <a:gd name="T67" fmla="*/ 825 h 996"/>
              <a:gd name="T68" fmla="*/ 603 w 1273"/>
              <a:gd name="T69" fmla="*/ 817 h 996"/>
              <a:gd name="T70" fmla="*/ 849 w 1273"/>
              <a:gd name="T71" fmla="*/ 732 h 996"/>
              <a:gd name="T72" fmla="*/ 774 w 1273"/>
              <a:gd name="T73" fmla="*/ 810 h 996"/>
              <a:gd name="T74" fmla="*/ 795 w 1273"/>
              <a:gd name="T75" fmla="*/ 823 h 996"/>
              <a:gd name="T76" fmla="*/ 847 w 1273"/>
              <a:gd name="T77" fmla="*/ 821 h 996"/>
              <a:gd name="T78" fmla="*/ 893 w 1273"/>
              <a:gd name="T79" fmla="*/ 760 h 996"/>
              <a:gd name="T80" fmla="*/ 1067 w 1273"/>
              <a:gd name="T81" fmla="*/ 634 h 996"/>
              <a:gd name="T82" fmla="*/ 1141 w 1273"/>
              <a:gd name="T83" fmla="*/ 576 h 996"/>
              <a:gd name="T84" fmla="*/ 1230 w 1273"/>
              <a:gd name="T85" fmla="*/ 470 h 996"/>
              <a:gd name="T86" fmla="*/ 1267 w 1273"/>
              <a:gd name="T87" fmla="*/ 398 h 996"/>
              <a:gd name="T88" fmla="*/ 1273 w 1273"/>
              <a:gd name="T89" fmla="*/ 361 h 996"/>
              <a:gd name="T90" fmla="*/ 1250 w 1273"/>
              <a:gd name="T91" fmla="*/ 358 h 996"/>
              <a:gd name="T92" fmla="*/ 1096 w 1273"/>
              <a:gd name="T93" fmla="*/ 421 h 996"/>
              <a:gd name="T94" fmla="*/ 1067 w 1273"/>
              <a:gd name="T95" fmla="*/ 425 h 996"/>
              <a:gd name="T96" fmla="*/ 1127 w 1273"/>
              <a:gd name="T97" fmla="*/ 367 h 996"/>
              <a:gd name="T98" fmla="*/ 1229 w 1273"/>
              <a:gd name="T99" fmla="*/ 296 h 996"/>
              <a:gd name="T100" fmla="*/ 1259 w 1273"/>
              <a:gd name="T101" fmla="*/ 276 h 996"/>
              <a:gd name="T102" fmla="*/ 1252 w 1273"/>
              <a:gd name="T103" fmla="*/ 258 h 996"/>
              <a:gd name="T104" fmla="*/ 1183 w 1273"/>
              <a:gd name="T105" fmla="*/ 208 h 996"/>
              <a:gd name="T106" fmla="*/ 1071 w 1273"/>
              <a:gd name="T107" fmla="*/ 199 h 996"/>
              <a:gd name="T108" fmla="*/ 733 w 1273"/>
              <a:gd name="T109" fmla="*/ 160 h 996"/>
              <a:gd name="T110" fmla="*/ 571 w 1273"/>
              <a:gd name="T111" fmla="*/ 159 h 996"/>
              <a:gd name="T112" fmla="*/ 387 w 1273"/>
              <a:gd name="T113" fmla="*/ 171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73" h="996">
                <a:moveTo>
                  <a:pt x="387" y="171"/>
                </a:moveTo>
                <a:lnTo>
                  <a:pt x="387" y="171"/>
                </a:lnTo>
                <a:lnTo>
                  <a:pt x="383" y="168"/>
                </a:lnTo>
                <a:lnTo>
                  <a:pt x="375" y="160"/>
                </a:lnTo>
                <a:lnTo>
                  <a:pt x="349" y="139"/>
                </a:lnTo>
                <a:lnTo>
                  <a:pt x="311" y="110"/>
                </a:lnTo>
                <a:lnTo>
                  <a:pt x="267" y="77"/>
                </a:lnTo>
                <a:lnTo>
                  <a:pt x="224" y="47"/>
                </a:lnTo>
                <a:lnTo>
                  <a:pt x="183" y="21"/>
                </a:lnTo>
                <a:lnTo>
                  <a:pt x="167" y="11"/>
                </a:lnTo>
                <a:lnTo>
                  <a:pt x="154" y="4"/>
                </a:lnTo>
                <a:lnTo>
                  <a:pt x="144" y="0"/>
                </a:lnTo>
                <a:lnTo>
                  <a:pt x="141" y="0"/>
                </a:lnTo>
                <a:lnTo>
                  <a:pt x="138" y="0"/>
                </a:lnTo>
                <a:lnTo>
                  <a:pt x="138" y="0"/>
                </a:lnTo>
                <a:lnTo>
                  <a:pt x="137" y="2"/>
                </a:lnTo>
                <a:lnTo>
                  <a:pt x="137" y="4"/>
                </a:lnTo>
                <a:lnTo>
                  <a:pt x="137" y="9"/>
                </a:lnTo>
                <a:lnTo>
                  <a:pt x="138" y="17"/>
                </a:lnTo>
                <a:lnTo>
                  <a:pt x="142" y="26"/>
                </a:lnTo>
                <a:lnTo>
                  <a:pt x="154" y="48"/>
                </a:lnTo>
                <a:lnTo>
                  <a:pt x="170" y="75"/>
                </a:lnTo>
                <a:lnTo>
                  <a:pt x="186" y="102"/>
                </a:lnTo>
                <a:lnTo>
                  <a:pt x="202" y="130"/>
                </a:lnTo>
                <a:lnTo>
                  <a:pt x="215" y="155"/>
                </a:lnTo>
                <a:lnTo>
                  <a:pt x="220" y="167"/>
                </a:lnTo>
                <a:lnTo>
                  <a:pt x="223" y="176"/>
                </a:lnTo>
                <a:lnTo>
                  <a:pt x="223" y="176"/>
                </a:lnTo>
                <a:lnTo>
                  <a:pt x="233" y="209"/>
                </a:lnTo>
                <a:lnTo>
                  <a:pt x="237" y="224"/>
                </a:lnTo>
                <a:lnTo>
                  <a:pt x="238" y="237"/>
                </a:lnTo>
                <a:lnTo>
                  <a:pt x="237" y="243"/>
                </a:lnTo>
                <a:lnTo>
                  <a:pt x="236" y="250"/>
                </a:lnTo>
                <a:lnTo>
                  <a:pt x="233" y="255"/>
                </a:lnTo>
                <a:lnTo>
                  <a:pt x="229" y="262"/>
                </a:lnTo>
                <a:lnTo>
                  <a:pt x="224" y="268"/>
                </a:lnTo>
                <a:lnTo>
                  <a:pt x="216" y="276"/>
                </a:lnTo>
                <a:lnTo>
                  <a:pt x="208" y="283"/>
                </a:lnTo>
                <a:lnTo>
                  <a:pt x="198" y="291"/>
                </a:lnTo>
                <a:lnTo>
                  <a:pt x="198" y="291"/>
                </a:lnTo>
                <a:lnTo>
                  <a:pt x="173" y="308"/>
                </a:lnTo>
                <a:lnTo>
                  <a:pt x="148" y="326"/>
                </a:lnTo>
                <a:lnTo>
                  <a:pt x="121" y="348"/>
                </a:lnTo>
                <a:lnTo>
                  <a:pt x="96" y="369"/>
                </a:lnTo>
                <a:lnTo>
                  <a:pt x="73" y="391"/>
                </a:lnTo>
                <a:lnTo>
                  <a:pt x="53" y="413"/>
                </a:lnTo>
                <a:lnTo>
                  <a:pt x="45" y="424"/>
                </a:lnTo>
                <a:lnTo>
                  <a:pt x="38" y="435"/>
                </a:lnTo>
                <a:lnTo>
                  <a:pt x="32" y="445"/>
                </a:lnTo>
                <a:lnTo>
                  <a:pt x="28" y="454"/>
                </a:lnTo>
                <a:lnTo>
                  <a:pt x="28" y="454"/>
                </a:lnTo>
                <a:lnTo>
                  <a:pt x="15" y="495"/>
                </a:lnTo>
                <a:lnTo>
                  <a:pt x="10" y="516"/>
                </a:lnTo>
                <a:lnTo>
                  <a:pt x="6" y="536"/>
                </a:lnTo>
                <a:lnTo>
                  <a:pt x="2" y="554"/>
                </a:lnTo>
                <a:lnTo>
                  <a:pt x="0" y="572"/>
                </a:lnTo>
                <a:lnTo>
                  <a:pt x="2" y="585"/>
                </a:lnTo>
                <a:lnTo>
                  <a:pt x="2" y="590"/>
                </a:lnTo>
                <a:lnTo>
                  <a:pt x="4" y="594"/>
                </a:lnTo>
                <a:lnTo>
                  <a:pt x="4" y="594"/>
                </a:lnTo>
                <a:lnTo>
                  <a:pt x="31" y="639"/>
                </a:lnTo>
                <a:lnTo>
                  <a:pt x="48" y="665"/>
                </a:lnTo>
                <a:lnTo>
                  <a:pt x="61" y="686"/>
                </a:lnTo>
                <a:lnTo>
                  <a:pt x="61" y="686"/>
                </a:lnTo>
                <a:lnTo>
                  <a:pt x="67" y="694"/>
                </a:lnTo>
                <a:lnTo>
                  <a:pt x="73" y="699"/>
                </a:lnTo>
                <a:lnTo>
                  <a:pt x="82" y="710"/>
                </a:lnTo>
                <a:lnTo>
                  <a:pt x="87" y="718"/>
                </a:lnTo>
                <a:lnTo>
                  <a:pt x="91" y="727"/>
                </a:lnTo>
                <a:lnTo>
                  <a:pt x="95" y="740"/>
                </a:lnTo>
                <a:lnTo>
                  <a:pt x="100" y="757"/>
                </a:lnTo>
                <a:lnTo>
                  <a:pt x="100" y="757"/>
                </a:lnTo>
                <a:lnTo>
                  <a:pt x="106" y="796"/>
                </a:lnTo>
                <a:lnTo>
                  <a:pt x="111" y="829"/>
                </a:lnTo>
                <a:lnTo>
                  <a:pt x="113" y="846"/>
                </a:lnTo>
                <a:lnTo>
                  <a:pt x="116" y="863"/>
                </a:lnTo>
                <a:lnTo>
                  <a:pt x="121" y="883"/>
                </a:lnTo>
                <a:lnTo>
                  <a:pt x="128" y="904"/>
                </a:lnTo>
                <a:lnTo>
                  <a:pt x="128" y="904"/>
                </a:lnTo>
                <a:lnTo>
                  <a:pt x="134" y="923"/>
                </a:lnTo>
                <a:lnTo>
                  <a:pt x="142" y="942"/>
                </a:lnTo>
                <a:lnTo>
                  <a:pt x="150" y="956"/>
                </a:lnTo>
                <a:lnTo>
                  <a:pt x="157" y="967"/>
                </a:lnTo>
                <a:lnTo>
                  <a:pt x="163" y="972"/>
                </a:lnTo>
                <a:lnTo>
                  <a:pt x="166" y="974"/>
                </a:lnTo>
                <a:lnTo>
                  <a:pt x="169" y="975"/>
                </a:lnTo>
                <a:lnTo>
                  <a:pt x="170" y="974"/>
                </a:lnTo>
                <a:lnTo>
                  <a:pt x="173" y="971"/>
                </a:lnTo>
                <a:lnTo>
                  <a:pt x="174" y="967"/>
                </a:lnTo>
                <a:lnTo>
                  <a:pt x="175" y="962"/>
                </a:lnTo>
                <a:lnTo>
                  <a:pt x="175" y="962"/>
                </a:lnTo>
                <a:lnTo>
                  <a:pt x="178" y="939"/>
                </a:lnTo>
                <a:lnTo>
                  <a:pt x="178" y="917"/>
                </a:lnTo>
                <a:lnTo>
                  <a:pt x="178" y="896"/>
                </a:lnTo>
                <a:lnTo>
                  <a:pt x="179" y="885"/>
                </a:lnTo>
                <a:lnTo>
                  <a:pt x="180" y="873"/>
                </a:lnTo>
                <a:lnTo>
                  <a:pt x="180" y="873"/>
                </a:lnTo>
                <a:lnTo>
                  <a:pt x="183" y="863"/>
                </a:lnTo>
                <a:lnTo>
                  <a:pt x="188" y="850"/>
                </a:lnTo>
                <a:lnTo>
                  <a:pt x="202" y="826"/>
                </a:lnTo>
                <a:lnTo>
                  <a:pt x="212" y="806"/>
                </a:lnTo>
                <a:lnTo>
                  <a:pt x="217" y="798"/>
                </a:lnTo>
                <a:lnTo>
                  <a:pt x="315" y="793"/>
                </a:lnTo>
                <a:lnTo>
                  <a:pt x="315" y="793"/>
                </a:lnTo>
                <a:lnTo>
                  <a:pt x="290" y="823"/>
                </a:lnTo>
                <a:lnTo>
                  <a:pt x="263" y="855"/>
                </a:lnTo>
                <a:lnTo>
                  <a:pt x="236" y="892"/>
                </a:lnTo>
                <a:lnTo>
                  <a:pt x="208" y="929"/>
                </a:lnTo>
                <a:lnTo>
                  <a:pt x="187" y="962"/>
                </a:lnTo>
                <a:lnTo>
                  <a:pt x="179" y="975"/>
                </a:lnTo>
                <a:lnTo>
                  <a:pt x="175" y="985"/>
                </a:lnTo>
                <a:lnTo>
                  <a:pt x="174" y="989"/>
                </a:lnTo>
                <a:lnTo>
                  <a:pt x="174" y="992"/>
                </a:lnTo>
                <a:lnTo>
                  <a:pt x="175" y="995"/>
                </a:lnTo>
                <a:lnTo>
                  <a:pt x="177" y="996"/>
                </a:lnTo>
                <a:lnTo>
                  <a:pt x="177" y="996"/>
                </a:lnTo>
                <a:lnTo>
                  <a:pt x="183" y="996"/>
                </a:lnTo>
                <a:lnTo>
                  <a:pt x="190" y="996"/>
                </a:lnTo>
                <a:lnTo>
                  <a:pt x="207" y="992"/>
                </a:lnTo>
                <a:lnTo>
                  <a:pt x="227" y="985"/>
                </a:lnTo>
                <a:lnTo>
                  <a:pt x="248" y="977"/>
                </a:lnTo>
                <a:lnTo>
                  <a:pt x="267" y="968"/>
                </a:lnTo>
                <a:lnTo>
                  <a:pt x="283" y="958"/>
                </a:lnTo>
                <a:lnTo>
                  <a:pt x="296" y="948"/>
                </a:lnTo>
                <a:lnTo>
                  <a:pt x="302" y="945"/>
                </a:lnTo>
                <a:lnTo>
                  <a:pt x="304" y="941"/>
                </a:lnTo>
                <a:lnTo>
                  <a:pt x="304" y="941"/>
                </a:lnTo>
                <a:lnTo>
                  <a:pt x="311" y="925"/>
                </a:lnTo>
                <a:lnTo>
                  <a:pt x="316" y="908"/>
                </a:lnTo>
                <a:lnTo>
                  <a:pt x="321" y="889"/>
                </a:lnTo>
                <a:lnTo>
                  <a:pt x="328" y="871"/>
                </a:lnTo>
                <a:lnTo>
                  <a:pt x="328" y="871"/>
                </a:lnTo>
                <a:lnTo>
                  <a:pt x="340" y="847"/>
                </a:lnTo>
                <a:lnTo>
                  <a:pt x="355" y="822"/>
                </a:lnTo>
                <a:lnTo>
                  <a:pt x="375" y="793"/>
                </a:lnTo>
                <a:lnTo>
                  <a:pt x="375" y="793"/>
                </a:lnTo>
                <a:lnTo>
                  <a:pt x="379" y="801"/>
                </a:lnTo>
                <a:lnTo>
                  <a:pt x="390" y="821"/>
                </a:lnTo>
                <a:lnTo>
                  <a:pt x="403" y="844"/>
                </a:lnTo>
                <a:lnTo>
                  <a:pt x="412" y="855"/>
                </a:lnTo>
                <a:lnTo>
                  <a:pt x="420" y="864"/>
                </a:lnTo>
                <a:lnTo>
                  <a:pt x="420" y="864"/>
                </a:lnTo>
                <a:lnTo>
                  <a:pt x="430" y="873"/>
                </a:lnTo>
                <a:lnTo>
                  <a:pt x="446" y="884"/>
                </a:lnTo>
                <a:lnTo>
                  <a:pt x="465" y="893"/>
                </a:lnTo>
                <a:lnTo>
                  <a:pt x="486" y="902"/>
                </a:lnTo>
                <a:lnTo>
                  <a:pt x="507" y="909"/>
                </a:lnTo>
                <a:lnTo>
                  <a:pt x="525" y="912"/>
                </a:lnTo>
                <a:lnTo>
                  <a:pt x="534" y="913"/>
                </a:lnTo>
                <a:lnTo>
                  <a:pt x="542" y="912"/>
                </a:lnTo>
                <a:lnTo>
                  <a:pt x="550" y="910"/>
                </a:lnTo>
                <a:lnTo>
                  <a:pt x="555" y="908"/>
                </a:lnTo>
                <a:lnTo>
                  <a:pt x="555" y="908"/>
                </a:lnTo>
                <a:lnTo>
                  <a:pt x="561" y="902"/>
                </a:lnTo>
                <a:lnTo>
                  <a:pt x="563" y="896"/>
                </a:lnTo>
                <a:lnTo>
                  <a:pt x="565" y="887"/>
                </a:lnTo>
                <a:lnTo>
                  <a:pt x="566" y="876"/>
                </a:lnTo>
                <a:lnTo>
                  <a:pt x="566" y="865"/>
                </a:lnTo>
                <a:lnTo>
                  <a:pt x="565" y="854"/>
                </a:lnTo>
                <a:lnTo>
                  <a:pt x="561" y="829"/>
                </a:lnTo>
                <a:lnTo>
                  <a:pt x="554" y="805"/>
                </a:lnTo>
                <a:lnTo>
                  <a:pt x="549" y="785"/>
                </a:lnTo>
                <a:lnTo>
                  <a:pt x="544" y="765"/>
                </a:lnTo>
                <a:lnTo>
                  <a:pt x="592" y="776"/>
                </a:lnTo>
                <a:lnTo>
                  <a:pt x="592" y="776"/>
                </a:lnTo>
                <a:lnTo>
                  <a:pt x="588" y="784"/>
                </a:lnTo>
                <a:lnTo>
                  <a:pt x="582" y="801"/>
                </a:lnTo>
                <a:lnTo>
                  <a:pt x="579" y="810"/>
                </a:lnTo>
                <a:lnTo>
                  <a:pt x="578" y="818"/>
                </a:lnTo>
                <a:lnTo>
                  <a:pt x="578" y="825"/>
                </a:lnTo>
                <a:lnTo>
                  <a:pt x="579" y="826"/>
                </a:lnTo>
                <a:lnTo>
                  <a:pt x="582" y="826"/>
                </a:lnTo>
                <a:lnTo>
                  <a:pt x="582" y="826"/>
                </a:lnTo>
                <a:lnTo>
                  <a:pt x="590" y="823"/>
                </a:lnTo>
                <a:lnTo>
                  <a:pt x="603" y="817"/>
                </a:lnTo>
                <a:lnTo>
                  <a:pt x="634" y="798"/>
                </a:lnTo>
                <a:lnTo>
                  <a:pt x="678" y="771"/>
                </a:lnTo>
                <a:lnTo>
                  <a:pt x="867" y="718"/>
                </a:lnTo>
                <a:lnTo>
                  <a:pt x="867" y="718"/>
                </a:lnTo>
                <a:lnTo>
                  <a:pt x="849" y="732"/>
                </a:lnTo>
                <a:lnTo>
                  <a:pt x="813" y="764"/>
                </a:lnTo>
                <a:lnTo>
                  <a:pt x="795" y="781"/>
                </a:lnTo>
                <a:lnTo>
                  <a:pt x="782" y="798"/>
                </a:lnTo>
                <a:lnTo>
                  <a:pt x="776" y="805"/>
                </a:lnTo>
                <a:lnTo>
                  <a:pt x="774" y="810"/>
                </a:lnTo>
                <a:lnTo>
                  <a:pt x="774" y="814"/>
                </a:lnTo>
                <a:lnTo>
                  <a:pt x="775" y="815"/>
                </a:lnTo>
                <a:lnTo>
                  <a:pt x="776" y="817"/>
                </a:lnTo>
                <a:lnTo>
                  <a:pt x="776" y="817"/>
                </a:lnTo>
                <a:lnTo>
                  <a:pt x="795" y="823"/>
                </a:lnTo>
                <a:lnTo>
                  <a:pt x="805" y="826"/>
                </a:lnTo>
                <a:lnTo>
                  <a:pt x="816" y="827"/>
                </a:lnTo>
                <a:lnTo>
                  <a:pt x="828" y="827"/>
                </a:lnTo>
                <a:lnTo>
                  <a:pt x="837" y="825"/>
                </a:lnTo>
                <a:lnTo>
                  <a:pt x="847" y="821"/>
                </a:lnTo>
                <a:lnTo>
                  <a:pt x="855" y="815"/>
                </a:lnTo>
                <a:lnTo>
                  <a:pt x="855" y="815"/>
                </a:lnTo>
                <a:lnTo>
                  <a:pt x="864" y="805"/>
                </a:lnTo>
                <a:lnTo>
                  <a:pt x="874" y="792"/>
                </a:lnTo>
                <a:lnTo>
                  <a:pt x="893" y="760"/>
                </a:lnTo>
                <a:lnTo>
                  <a:pt x="909" y="731"/>
                </a:lnTo>
                <a:lnTo>
                  <a:pt x="916" y="719"/>
                </a:lnTo>
                <a:lnTo>
                  <a:pt x="916" y="719"/>
                </a:lnTo>
                <a:lnTo>
                  <a:pt x="953" y="698"/>
                </a:lnTo>
                <a:lnTo>
                  <a:pt x="1067" y="634"/>
                </a:lnTo>
                <a:lnTo>
                  <a:pt x="1067" y="634"/>
                </a:lnTo>
                <a:lnTo>
                  <a:pt x="1087" y="622"/>
                </a:lnTo>
                <a:lnTo>
                  <a:pt x="1105" y="607"/>
                </a:lnTo>
                <a:lnTo>
                  <a:pt x="1124" y="593"/>
                </a:lnTo>
                <a:lnTo>
                  <a:pt x="1141" y="576"/>
                </a:lnTo>
                <a:lnTo>
                  <a:pt x="1159" y="558"/>
                </a:lnTo>
                <a:lnTo>
                  <a:pt x="1175" y="541"/>
                </a:lnTo>
                <a:lnTo>
                  <a:pt x="1191" y="523"/>
                </a:lnTo>
                <a:lnTo>
                  <a:pt x="1205" y="506"/>
                </a:lnTo>
                <a:lnTo>
                  <a:pt x="1230" y="470"/>
                </a:lnTo>
                <a:lnTo>
                  <a:pt x="1250" y="440"/>
                </a:lnTo>
                <a:lnTo>
                  <a:pt x="1256" y="427"/>
                </a:lnTo>
                <a:lnTo>
                  <a:pt x="1263" y="415"/>
                </a:lnTo>
                <a:lnTo>
                  <a:pt x="1266" y="404"/>
                </a:lnTo>
                <a:lnTo>
                  <a:pt x="1267" y="398"/>
                </a:lnTo>
                <a:lnTo>
                  <a:pt x="1267" y="398"/>
                </a:lnTo>
                <a:lnTo>
                  <a:pt x="1268" y="387"/>
                </a:lnTo>
                <a:lnTo>
                  <a:pt x="1271" y="378"/>
                </a:lnTo>
                <a:lnTo>
                  <a:pt x="1273" y="365"/>
                </a:lnTo>
                <a:lnTo>
                  <a:pt x="1273" y="361"/>
                </a:lnTo>
                <a:lnTo>
                  <a:pt x="1271" y="358"/>
                </a:lnTo>
                <a:lnTo>
                  <a:pt x="1266" y="357"/>
                </a:lnTo>
                <a:lnTo>
                  <a:pt x="1256" y="357"/>
                </a:lnTo>
                <a:lnTo>
                  <a:pt x="1256" y="357"/>
                </a:lnTo>
                <a:lnTo>
                  <a:pt x="1250" y="358"/>
                </a:lnTo>
                <a:lnTo>
                  <a:pt x="1241" y="362"/>
                </a:lnTo>
                <a:lnTo>
                  <a:pt x="1216" y="371"/>
                </a:lnTo>
                <a:lnTo>
                  <a:pt x="1154" y="398"/>
                </a:lnTo>
                <a:lnTo>
                  <a:pt x="1124" y="411"/>
                </a:lnTo>
                <a:lnTo>
                  <a:pt x="1096" y="421"/>
                </a:lnTo>
                <a:lnTo>
                  <a:pt x="1076" y="427"/>
                </a:lnTo>
                <a:lnTo>
                  <a:pt x="1071" y="428"/>
                </a:lnTo>
                <a:lnTo>
                  <a:pt x="1067" y="427"/>
                </a:lnTo>
                <a:lnTo>
                  <a:pt x="1067" y="427"/>
                </a:lnTo>
                <a:lnTo>
                  <a:pt x="1067" y="425"/>
                </a:lnTo>
                <a:lnTo>
                  <a:pt x="1067" y="424"/>
                </a:lnTo>
                <a:lnTo>
                  <a:pt x="1070" y="419"/>
                </a:lnTo>
                <a:lnTo>
                  <a:pt x="1083" y="406"/>
                </a:lnTo>
                <a:lnTo>
                  <a:pt x="1103" y="387"/>
                </a:lnTo>
                <a:lnTo>
                  <a:pt x="1127" y="367"/>
                </a:lnTo>
                <a:lnTo>
                  <a:pt x="1179" y="329"/>
                </a:lnTo>
                <a:lnTo>
                  <a:pt x="1210" y="305"/>
                </a:lnTo>
                <a:lnTo>
                  <a:pt x="1210" y="305"/>
                </a:lnTo>
                <a:lnTo>
                  <a:pt x="1220" y="300"/>
                </a:lnTo>
                <a:lnTo>
                  <a:pt x="1229" y="296"/>
                </a:lnTo>
                <a:lnTo>
                  <a:pt x="1239" y="292"/>
                </a:lnTo>
                <a:lnTo>
                  <a:pt x="1249" y="288"/>
                </a:lnTo>
                <a:lnTo>
                  <a:pt x="1255" y="283"/>
                </a:lnTo>
                <a:lnTo>
                  <a:pt x="1258" y="279"/>
                </a:lnTo>
                <a:lnTo>
                  <a:pt x="1259" y="276"/>
                </a:lnTo>
                <a:lnTo>
                  <a:pt x="1260" y="272"/>
                </a:lnTo>
                <a:lnTo>
                  <a:pt x="1259" y="268"/>
                </a:lnTo>
                <a:lnTo>
                  <a:pt x="1256" y="263"/>
                </a:lnTo>
                <a:lnTo>
                  <a:pt x="1252" y="258"/>
                </a:lnTo>
                <a:lnTo>
                  <a:pt x="1252" y="258"/>
                </a:lnTo>
                <a:lnTo>
                  <a:pt x="1243" y="246"/>
                </a:lnTo>
                <a:lnTo>
                  <a:pt x="1231" y="236"/>
                </a:lnTo>
                <a:lnTo>
                  <a:pt x="1217" y="225"/>
                </a:lnTo>
                <a:lnTo>
                  <a:pt x="1201" y="216"/>
                </a:lnTo>
                <a:lnTo>
                  <a:pt x="1183" y="208"/>
                </a:lnTo>
                <a:lnTo>
                  <a:pt x="1160" y="203"/>
                </a:lnTo>
                <a:lnTo>
                  <a:pt x="1135" y="200"/>
                </a:lnTo>
                <a:lnTo>
                  <a:pt x="1105" y="199"/>
                </a:lnTo>
                <a:lnTo>
                  <a:pt x="1105" y="199"/>
                </a:lnTo>
                <a:lnTo>
                  <a:pt x="1071" y="199"/>
                </a:lnTo>
                <a:lnTo>
                  <a:pt x="1029" y="196"/>
                </a:lnTo>
                <a:lnTo>
                  <a:pt x="983" y="192"/>
                </a:lnTo>
                <a:lnTo>
                  <a:pt x="933" y="185"/>
                </a:lnTo>
                <a:lnTo>
                  <a:pt x="829" y="172"/>
                </a:lnTo>
                <a:lnTo>
                  <a:pt x="733" y="160"/>
                </a:lnTo>
                <a:lnTo>
                  <a:pt x="733" y="160"/>
                </a:lnTo>
                <a:lnTo>
                  <a:pt x="709" y="158"/>
                </a:lnTo>
                <a:lnTo>
                  <a:pt x="683" y="156"/>
                </a:lnTo>
                <a:lnTo>
                  <a:pt x="628" y="156"/>
                </a:lnTo>
                <a:lnTo>
                  <a:pt x="571" y="159"/>
                </a:lnTo>
                <a:lnTo>
                  <a:pt x="516" y="163"/>
                </a:lnTo>
                <a:lnTo>
                  <a:pt x="425" y="171"/>
                </a:lnTo>
                <a:lnTo>
                  <a:pt x="398" y="172"/>
                </a:lnTo>
                <a:lnTo>
                  <a:pt x="390" y="172"/>
                </a:lnTo>
                <a:lnTo>
                  <a:pt x="387" y="171"/>
                </a:lnTo>
                <a:lnTo>
                  <a:pt x="387" y="171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7CB36E4-0FD4-4482-A54A-72B32F3560B5}"/>
              </a:ext>
            </a:extLst>
          </p:cNvPr>
          <p:cNvGrpSpPr/>
          <p:nvPr/>
        </p:nvGrpSpPr>
        <p:grpSpPr>
          <a:xfrm>
            <a:off x="765384" y="4084369"/>
            <a:ext cx="2521551" cy="1933904"/>
            <a:chOff x="698112" y="3966564"/>
            <a:chExt cx="2588824" cy="1985499"/>
          </a:xfrm>
        </p:grpSpPr>
        <p:sp>
          <p:nvSpPr>
            <p:cNvPr id="8" name="Freeform 16">
              <a:extLst>
                <a:ext uri="{FF2B5EF4-FFF2-40B4-BE49-F238E27FC236}">
                  <a16:creationId xmlns:a16="http://schemas.microsoft.com/office/drawing/2014/main" id="{E65D53E0-CA39-4EAE-881A-8050318EC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112" y="5029064"/>
              <a:ext cx="2588824" cy="922999"/>
            </a:xfrm>
            <a:custGeom>
              <a:avLst/>
              <a:gdLst>
                <a:gd name="T0" fmla="*/ 0 w 2572"/>
                <a:gd name="T1" fmla="*/ 393 h 917"/>
                <a:gd name="T2" fmla="*/ 14 w 2572"/>
                <a:gd name="T3" fmla="*/ 426 h 917"/>
                <a:gd name="T4" fmla="*/ 190 w 2572"/>
                <a:gd name="T5" fmla="*/ 523 h 917"/>
                <a:gd name="T6" fmla="*/ 213 w 2572"/>
                <a:gd name="T7" fmla="*/ 555 h 917"/>
                <a:gd name="T8" fmla="*/ 165 w 2572"/>
                <a:gd name="T9" fmla="*/ 551 h 917"/>
                <a:gd name="T10" fmla="*/ 38 w 2572"/>
                <a:gd name="T11" fmla="*/ 506 h 917"/>
                <a:gd name="T12" fmla="*/ 29 w 2572"/>
                <a:gd name="T13" fmla="*/ 525 h 917"/>
                <a:gd name="T14" fmla="*/ 72 w 2572"/>
                <a:gd name="T15" fmla="*/ 568 h 917"/>
                <a:gd name="T16" fmla="*/ 278 w 2572"/>
                <a:gd name="T17" fmla="*/ 704 h 917"/>
                <a:gd name="T18" fmla="*/ 588 w 2572"/>
                <a:gd name="T19" fmla="*/ 767 h 917"/>
                <a:gd name="T20" fmla="*/ 732 w 2572"/>
                <a:gd name="T21" fmla="*/ 874 h 917"/>
                <a:gd name="T22" fmla="*/ 799 w 2572"/>
                <a:gd name="T23" fmla="*/ 917 h 917"/>
                <a:gd name="T24" fmla="*/ 895 w 2572"/>
                <a:gd name="T25" fmla="*/ 900 h 917"/>
                <a:gd name="T26" fmla="*/ 885 w 2572"/>
                <a:gd name="T27" fmla="*/ 871 h 917"/>
                <a:gd name="T28" fmla="*/ 809 w 2572"/>
                <a:gd name="T29" fmla="*/ 800 h 917"/>
                <a:gd name="T30" fmla="*/ 786 w 2572"/>
                <a:gd name="T31" fmla="*/ 770 h 917"/>
                <a:gd name="T32" fmla="*/ 1040 w 2572"/>
                <a:gd name="T33" fmla="*/ 766 h 917"/>
                <a:gd name="T34" fmla="*/ 1283 w 2572"/>
                <a:gd name="T35" fmla="*/ 755 h 917"/>
                <a:gd name="T36" fmla="*/ 1381 w 2572"/>
                <a:gd name="T37" fmla="*/ 832 h 917"/>
                <a:gd name="T38" fmla="*/ 1431 w 2572"/>
                <a:gd name="T39" fmla="*/ 838 h 917"/>
                <a:gd name="T40" fmla="*/ 1445 w 2572"/>
                <a:gd name="T41" fmla="*/ 801 h 917"/>
                <a:gd name="T42" fmla="*/ 1646 w 2572"/>
                <a:gd name="T43" fmla="*/ 705 h 917"/>
                <a:gd name="T44" fmla="*/ 1748 w 2572"/>
                <a:gd name="T45" fmla="*/ 768 h 917"/>
                <a:gd name="T46" fmla="*/ 1794 w 2572"/>
                <a:gd name="T47" fmla="*/ 768 h 917"/>
                <a:gd name="T48" fmla="*/ 1849 w 2572"/>
                <a:gd name="T49" fmla="*/ 716 h 917"/>
                <a:gd name="T50" fmla="*/ 1840 w 2572"/>
                <a:gd name="T51" fmla="*/ 695 h 917"/>
                <a:gd name="T52" fmla="*/ 1845 w 2572"/>
                <a:gd name="T53" fmla="*/ 667 h 917"/>
                <a:gd name="T54" fmla="*/ 2046 w 2572"/>
                <a:gd name="T55" fmla="*/ 614 h 917"/>
                <a:gd name="T56" fmla="*/ 2209 w 2572"/>
                <a:gd name="T57" fmla="*/ 536 h 917"/>
                <a:gd name="T58" fmla="*/ 2270 w 2572"/>
                <a:gd name="T59" fmla="*/ 527 h 917"/>
                <a:gd name="T60" fmla="*/ 2470 w 2572"/>
                <a:gd name="T61" fmla="*/ 513 h 917"/>
                <a:gd name="T62" fmla="*/ 2567 w 2572"/>
                <a:gd name="T63" fmla="*/ 481 h 917"/>
                <a:gd name="T64" fmla="*/ 2570 w 2572"/>
                <a:gd name="T65" fmla="*/ 463 h 917"/>
                <a:gd name="T66" fmla="*/ 2451 w 2572"/>
                <a:gd name="T67" fmla="*/ 405 h 917"/>
                <a:gd name="T68" fmla="*/ 2351 w 2572"/>
                <a:gd name="T69" fmla="*/ 331 h 917"/>
                <a:gd name="T70" fmla="*/ 2332 w 2572"/>
                <a:gd name="T71" fmla="*/ 264 h 917"/>
                <a:gd name="T72" fmla="*/ 2324 w 2572"/>
                <a:gd name="T73" fmla="*/ 23 h 917"/>
                <a:gd name="T74" fmla="*/ 2311 w 2572"/>
                <a:gd name="T75" fmla="*/ 0 h 917"/>
                <a:gd name="T76" fmla="*/ 2261 w 2572"/>
                <a:gd name="T77" fmla="*/ 90 h 917"/>
                <a:gd name="T78" fmla="*/ 2159 w 2572"/>
                <a:gd name="T79" fmla="*/ 305 h 917"/>
                <a:gd name="T80" fmla="*/ 2096 w 2572"/>
                <a:gd name="T81" fmla="*/ 369 h 917"/>
                <a:gd name="T82" fmla="*/ 2019 w 2572"/>
                <a:gd name="T83" fmla="*/ 401 h 917"/>
                <a:gd name="T84" fmla="*/ 1907 w 2572"/>
                <a:gd name="T85" fmla="*/ 397 h 917"/>
                <a:gd name="T86" fmla="*/ 1862 w 2572"/>
                <a:gd name="T87" fmla="*/ 363 h 917"/>
                <a:gd name="T88" fmla="*/ 1886 w 2572"/>
                <a:gd name="T89" fmla="*/ 322 h 917"/>
                <a:gd name="T90" fmla="*/ 1837 w 2572"/>
                <a:gd name="T91" fmla="*/ 318 h 917"/>
                <a:gd name="T92" fmla="*/ 1698 w 2572"/>
                <a:gd name="T93" fmla="*/ 356 h 917"/>
                <a:gd name="T94" fmla="*/ 1406 w 2572"/>
                <a:gd name="T95" fmla="*/ 212 h 917"/>
                <a:gd name="T96" fmla="*/ 1360 w 2572"/>
                <a:gd name="T97" fmla="*/ 62 h 917"/>
                <a:gd name="T98" fmla="*/ 1324 w 2572"/>
                <a:gd name="T99" fmla="*/ 36 h 917"/>
                <a:gd name="T100" fmla="*/ 1274 w 2572"/>
                <a:gd name="T101" fmla="*/ 54 h 917"/>
                <a:gd name="T102" fmla="*/ 1135 w 2572"/>
                <a:gd name="T103" fmla="*/ 177 h 917"/>
                <a:gd name="T104" fmla="*/ 564 w 2572"/>
                <a:gd name="T105" fmla="*/ 293 h 917"/>
                <a:gd name="T106" fmla="*/ 219 w 2572"/>
                <a:gd name="T107" fmla="*/ 336 h 917"/>
                <a:gd name="T108" fmla="*/ 30 w 2572"/>
                <a:gd name="T109" fmla="*/ 355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72" h="917">
                  <a:moveTo>
                    <a:pt x="23" y="359"/>
                  </a:moveTo>
                  <a:lnTo>
                    <a:pt x="23" y="359"/>
                  </a:lnTo>
                  <a:lnTo>
                    <a:pt x="14" y="366"/>
                  </a:lnTo>
                  <a:lnTo>
                    <a:pt x="8" y="376"/>
                  </a:lnTo>
                  <a:lnTo>
                    <a:pt x="2" y="384"/>
                  </a:lnTo>
                  <a:lnTo>
                    <a:pt x="0" y="393"/>
                  </a:lnTo>
                  <a:lnTo>
                    <a:pt x="0" y="402"/>
                  </a:lnTo>
                  <a:lnTo>
                    <a:pt x="1" y="410"/>
                  </a:lnTo>
                  <a:lnTo>
                    <a:pt x="4" y="417"/>
                  </a:lnTo>
                  <a:lnTo>
                    <a:pt x="9" y="422"/>
                  </a:lnTo>
                  <a:lnTo>
                    <a:pt x="9" y="422"/>
                  </a:lnTo>
                  <a:lnTo>
                    <a:pt x="14" y="426"/>
                  </a:lnTo>
                  <a:lnTo>
                    <a:pt x="23" y="431"/>
                  </a:lnTo>
                  <a:lnTo>
                    <a:pt x="54" y="447"/>
                  </a:lnTo>
                  <a:lnTo>
                    <a:pt x="94" y="468"/>
                  </a:lnTo>
                  <a:lnTo>
                    <a:pt x="136" y="490"/>
                  </a:lnTo>
                  <a:lnTo>
                    <a:pt x="175" y="513"/>
                  </a:lnTo>
                  <a:lnTo>
                    <a:pt x="190" y="523"/>
                  </a:lnTo>
                  <a:lnTo>
                    <a:pt x="202" y="533"/>
                  </a:lnTo>
                  <a:lnTo>
                    <a:pt x="211" y="542"/>
                  </a:lnTo>
                  <a:lnTo>
                    <a:pt x="214" y="546"/>
                  </a:lnTo>
                  <a:lnTo>
                    <a:pt x="215" y="548"/>
                  </a:lnTo>
                  <a:lnTo>
                    <a:pt x="214" y="552"/>
                  </a:lnTo>
                  <a:lnTo>
                    <a:pt x="213" y="555"/>
                  </a:lnTo>
                  <a:lnTo>
                    <a:pt x="209" y="556"/>
                  </a:lnTo>
                  <a:lnTo>
                    <a:pt x="204" y="559"/>
                  </a:lnTo>
                  <a:lnTo>
                    <a:pt x="204" y="559"/>
                  </a:lnTo>
                  <a:lnTo>
                    <a:pt x="197" y="559"/>
                  </a:lnTo>
                  <a:lnTo>
                    <a:pt x="188" y="558"/>
                  </a:lnTo>
                  <a:lnTo>
                    <a:pt x="165" y="551"/>
                  </a:lnTo>
                  <a:lnTo>
                    <a:pt x="138" y="540"/>
                  </a:lnTo>
                  <a:lnTo>
                    <a:pt x="108" y="529"/>
                  </a:lnTo>
                  <a:lnTo>
                    <a:pt x="80" y="518"/>
                  </a:lnTo>
                  <a:lnTo>
                    <a:pt x="56" y="509"/>
                  </a:lnTo>
                  <a:lnTo>
                    <a:pt x="46" y="508"/>
                  </a:lnTo>
                  <a:lnTo>
                    <a:pt x="38" y="506"/>
                  </a:lnTo>
                  <a:lnTo>
                    <a:pt x="33" y="508"/>
                  </a:lnTo>
                  <a:lnTo>
                    <a:pt x="31" y="509"/>
                  </a:lnTo>
                  <a:lnTo>
                    <a:pt x="30" y="510"/>
                  </a:lnTo>
                  <a:lnTo>
                    <a:pt x="30" y="510"/>
                  </a:lnTo>
                  <a:lnTo>
                    <a:pt x="29" y="518"/>
                  </a:lnTo>
                  <a:lnTo>
                    <a:pt x="29" y="525"/>
                  </a:lnTo>
                  <a:lnTo>
                    <a:pt x="30" y="530"/>
                  </a:lnTo>
                  <a:lnTo>
                    <a:pt x="33" y="535"/>
                  </a:lnTo>
                  <a:lnTo>
                    <a:pt x="39" y="542"/>
                  </a:lnTo>
                  <a:lnTo>
                    <a:pt x="47" y="548"/>
                  </a:lnTo>
                  <a:lnTo>
                    <a:pt x="47" y="548"/>
                  </a:lnTo>
                  <a:lnTo>
                    <a:pt x="72" y="568"/>
                  </a:lnTo>
                  <a:lnTo>
                    <a:pt x="123" y="605"/>
                  </a:lnTo>
                  <a:lnTo>
                    <a:pt x="185" y="649"/>
                  </a:lnTo>
                  <a:lnTo>
                    <a:pt x="243" y="688"/>
                  </a:lnTo>
                  <a:lnTo>
                    <a:pt x="243" y="688"/>
                  </a:lnTo>
                  <a:lnTo>
                    <a:pt x="259" y="696"/>
                  </a:lnTo>
                  <a:lnTo>
                    <a:pt x="278" y="704"/>
                  </a:lnTo>
                  <a:lnTo>
                    <a:pt x="305" y="712"/>
                  </a:lnTo>
                  <a:lnTo>
                    <a:pt x="334" y="720"/>
                  </a:lnTo>
                  <a:lnTo>
                    <a:pt x="398" y="734"/>
                  </a:lnTo>
                  <a:lnTo>
                    <a:pt x="467" y="747"/>
                  </a:lnTo>
                  <a:lnTo>
                    <a:pt x="532" y="758"/>
                  </a:lnTo>
                  <a:lnTo>
                    <a:pt x="588" y="767"/>
                  </a:lnTo>
                  <a:lnTo>
                    <a:pt x="639" y="774"/>
                  </a:lnTo>
                  <a:lnTo>
                    <a:pt x="639" y="774"/>
                  </a:lnTo>
                  <a:lnTo>
                    <a:pt x="659" y="797"/>
                  </a:lnTo>
                  <a:lnTo>
                    <a:pt x="680" y="820"/>
                  </a:lnTo>
                  <a:lnTo>
                    <a:pt x="705" y="846"/>
                  </a:lnTo>
                  <a:lnTo>
                    <a:pt x="732" y="874"/>
                  </a:lnTo>
                  <a:lnTo>
                    <a:pt x="759" y="896"/>
                  </a:lnTo>
                  <a:lnTo>
                    <a:pt x="770" y="906"/>
                  </a:lnTo>
                  <a:lnTo>
                    <a:pt x="782" y="912"/>
                  </a:lnTo>
                  <a:lnTo>
                    <a:pt x="791" y="916"/>
                  </a:lnTo>
                  <a:lnTo>
                    <a:pt x="799" y="917"/>
                  </a:lnTo>
                  <a:lnTo>
                    <a:pt x="799" y="917"/>
                  </a:lnTo>
                  <a:lnTo>
                    <a:pt x="832" y="915"/>
                  </a:lnTo>
                  <a:lnTo>
                    <a:pt x="849" y="913"/>
                  </a:lnTo>
                  <a:lnTo>
                    <a:pt x="865" y="911"/>
                  </a:lnTo>
                  <a:lnTo>
                    <a:pt x="880" y="907"/>
                  </a:lnTo>
                  <a:lnTo>
                    <a:pt x="891" y="903"/>
                  </a:lnTo>
                  <a:lnTo>
                    <a:pt x="895" y="900"/>
                  </a:lnTo>
                  <a:lnTo>
                    <a:pt x="898" y="898"/>
                  </a:lnTo>
                  <a:lnTo>
                    <a:pt x="898" y="895"/>
                  </a:lnTo>
                  <a:lnTo>
                    <a:pt x="898" y="891"/>
                  </a:lnTo>
                  <a:lnTo>
                    <a:pt x="898" y="891"/>
                  </a:lnTo>
                  <a:lnTo>
                    <a:pt x="893" y="883"/>
                  </a:lnTo>
                  <a:lnTo>
                    <a:pt x="885" y="871"/>
                  </a:lnTo>
                  <a:lnTo>
                    <a:pt x="873" y="857"/>
                  </a:lnTo>
                  <a:lnTo>
                    <a:pt x="860" y="842"/>
                  </a:lnTo>
                  <a:lnTo>
                    <a:pt x="845" y="829"/>
                  </a:lnTo>
                  <a:lnTo>
                    <a:pt x="831" y="816"/>
                  </a:lnTo>
                  <a:lnTo>
                    <a:pt x="819" y="807"/>
                  </a:lnTo>
                  <a:lnTo>
                    <a:pt x="809" y="800"/>
                  </a:lnTo>
                  <a:lnTo>
                    <a:pt x="809" y="800"/>
                  </a:lnTo>
                  <a:lnTo>
                    <a:pt x="765" y="778"/>
                  </a:lnTo>
                  <a:lnTo>
                    <a:pt x="738" y="764"/>
                  </a:lnTo>
                  <a:lnTo>
                    <a:pt x="738" y="764"/>
                  </a:lnTo>
                  <a:lnTo>
                    <a:pt x="760" y="767"/>
                  </a:lnTo>
                  <a:lnTo>
                    <a:pt x="786" y="770"/>
                  </a:lnTo>
                  <a:lnTo>
                    <a:pt x="822" y="771"/>
                  </a:lnTo>
                  <a:lnTo>
                    <a:pt x="866" y="772"/>
                  </a:lnTo>
                  <a:lnTo>
                    <a:pt x="918" y="772"/>
                  </a:lnTo>
                  <a:lnTo>
                    <a:pt x="976" y="771"/>
                  </a:lnTo>
                  <a:lnTo>
                    <a:pt x="1040" y="766"/>
                  </a:lnTo>
                  <a:lnTo>
                    <a:pt x="1040" y="766"/>
                  </a:lnTo>
                  <a:lnTo>
                    <a:pt x="1101" y="761"/>
                  </a:lnTo>
                  <a:lnTo>
                    <a:pt x="1153" y="757"/>
                  </a:lnTo>
                  <a:lnTo>
                    <a:pt x="1195" y="754"/>
                  </a:lnTo>
                  <a:lnTo>
                    <a:pt x="1228" y="754"/>
                  </a:lnTo>
                  <a:lnTo>
                    <a:pt x="1270" y="754"/>
                  </a:lnTo>
                  <a:lnTo>
                    <a:pt x="1283" y="755"/>
                  </a:lnTo>
                  <a:lnTo>
                    <a:pt x="1283" y="755"/>
                  </a:lnTo>
                  <a:lnTo>
                    <a:pt x="1300" y="772"/>
                  </a:lnTo>
                  <a:lnTo>
                    <a:pt x="1320" y="790"/>
                  </a:lnTo>
                  <a:lnTo>
                    <a:pt x="1343" y="808"/>
                  </a:lnTo>
                  <a:lnTo>
                    <a:pt x="1368" y="825"/>
                  </a:lnTo>
                  <a:lnTo>
                    <a:pt x="1381" y="832"/>
                  </a:lnTo>
                  <a:lnTo>
                    <a:pt x="1393" y="838"/>
                  </a:lnTo>
                  <a:lnTo>
                    <a:pt x="1403" y="842"/>
                  </a:lnTo>
                  <a:lnTo>
                    <a:pt x="1414" y="844"/>
                  </a:lnTo>
                  <a:lnTo>
                    <a:pt x="1423" y="842"/>
                  </a:lnTo>
                  <a:lnTo>
                    <a:pt x="1427" y="841"/>
                  </a:lnTo>
                  <a:lnTo>
                    <a:pt x="1431" y="838"/>
                  </a:lnTo>
                  <a:lnTo>
                    <a:pt x="1431" y="838"/>
                  </a:lnTo>
                  <a:lnTo>
                    <a:pt x="1436" y="832"/>
                  </a:lnTo>
                  <a:lnTo>
                    <a:pt x="1441" y="825"/>
                  </a:lnTo>
                  <a:lnTo>
                    <a:pt x="1444" y="817"/>
                  </a:lnTo>
                  <a:lnTo>
                    <a:pt x="1445" y="809"/>
                  </a:lnTo>
                  <a:lnTo>
                    <a:pt x="1445" y="801"/>
                  </a:lnTo>
                  <a:lnTo>
                    <a:pt x="1444" y="793"/>
                  </a:lnTo>
                  <a:lnTo>
                    <a:pt x="1440" y="778"/>
                  </a:lnTo>
                  <a:lnTo>
                    <a:pt x="1435" y="763"/>
                  </a:lnTo>
                  <a:lnTo>
                    <a:pt x="1429" y="751"/>
                  </a:lnTo>
                  <a:lnTo>
                    <a:pt x="1423" y="739"/>
                  </a:lnTo>
                  <a:lnTo>
                    <a:pt x="1646" y="705"/>
                  </a:lnTo>
                  <a:lnTo>
                    <a:pt x="1646" y="705"/>
                  </a:lnTo>
                  <a:lnTo>
                    <a:pt x="1662" y="717"/>
                  </a:lnTo>
                  <a:lnTo>
                    <a:pt x="1681" y="730"/>
                  </a:lnTo>
                  <a:lnTo>
                    <a:pt x="1702" y="743"/>
                  </a:lnTo>
                  <a:lnTo>
                    <a:pt x="1725" y="758"/>
                  </a:lnTo>
                  <a:lnTo>
                    <a:pt x="1748" y="768"/>
                  </a:lnTo>
                  <a:lnTo>
                    <a:pt x="1757" y="772"/>
                  </a:lnTo>
                  <a:lnTo>
                    <a:pt x="1766" y="775"/>
                  </a:lnTo>
                  <a:lnTo>
                    <a:pt x="1775" y="775"/>
                  </a:lnTo>
                  <a:lnTo>
                    <a:pt x="1782" y="774"/>
                  </a:lnTo>
                  <a:lnTo>
                    <a:pt x="1782" y="774"/>
                  </a:lnTo>
                  <a:lnTo>
                    <a:pt x="1794" y="768"/>
                  </a:lnTo>
                  <a:lnTo>
                    <a:pt x="1807" y="761"/>
                  </a:lnTo>
                  <a:lnTo>
                    <a:pt x="1819" y="751"/>
                  </a:lnTo>
                  <a:lnTo>
                    <a:pt x="1831" y="741"/>
                  </a:lnTo>
                  <a:lnTo>
                    <a:pt x="1840" y="730"/>
                  </a:lnTo>
                  <a:lnTo>
                    <a:pt x="1846" y="720"/>
                  </a:lnTo>
                  <a:lnTo>
                    <a:pt x="1849" y="716"/>
                  </a:lnTo>
                  <a:lnTo>
                    <a:pt x="1849" y="712"/>
                  </a:lnTo>
                  <a:lnTo>
                    <a:pt x="1849" y="708"/>
                  </a:lnTo>
                  <a:lnTo>
                    <a:pt x="1848" y="705"/>
                  </a:lnTo>
                  <a:lnTo>
                    <a:pt x="1848" y="705"/>
                  </a:lnTo>
                  <a:lnTo>
                    <a:pt x="1844" y="700"/>
                  </a:lnTo>
                  <a:lnTo>
                    <a:pt x="1840" y="695"/>
                  </a:lnTo>
                  <a:lnTo>
                    <a:pt x="1838" y="688"/>
                  </a:lnTo>
                  <a:lnTo>
                    <a:pt x="1837" y="681"/>
                  </a:lnTo>
                  <a:lnTo>
                    <a:pt x="1837" y="676"/>
                  </a:lnTo>
                  <a:lnTo>
                    <a:pt x="1838" y="672"/>
                  </a:lnTo>
                  <a:lnTo>
                    <a:pt x="1841" y="668"/>
                  </a:lnTo>
                  <a:lnTo>
                    <a:pt x="1845" y="667"/>
                  </a:lnTo>
                  <a:lnTo>
                    <a:pt x="1845" y="667"/>
                  </a:lnTo>
                  <a:lnTo>
                    <a:pt x="1916" y="650"/>
                  </a:lnTo>
                  <a:lnTo>
                    <a:pt x="1974" y="635"/>
                  </a:lnTo>
                  <a:lnTo>
                    <a:pt x="2032" y="620"/>
                  </a:lnTo>
                  <a:lnTo>
                    <a:pt x="2032" y="620"/>
                  </a:lnTo>
                  <a:lnTo>
                    <a:pt x="2046" y="614"/>
                  </a:lnTo>
                  <a:lnTo>
                    <a:pt x="2061" y="609"/>
                  </a:lnTo>
                  <a:lnTo>
                    <a:pt x="2091" y="596"/>
                  </a:lnTo>
                  <a:lnTo>
                    <a:pt x="2121" y="580"/>
                  </a:lnTo>
                  <a:lnTo>
                    <a:pt x="2153" y="564"/>
                  </a:lnTo>
                  <a:lnTo>
                    <a:pt x="2182" y="550"/>
                  </a:lnTo>
                  <a:lnTo>
                    <a:pt x="2209" y="536"/>
                  </a:lnTo>
                  <a:lnTo>
                    <a:pt x="2221" y="533"/>
                  </a:lnTo>
                  <a:lnTo>
                    <a:pt x="2233" y="529"/>
                  </a:lnTo>
                  <a:lnTo>
                    <a:pt x="2244" y="526"/>
                  </a:lnTo>
                  <a:lnTo>
                    <a:pt x="2253" y="526"/>
                  </a:lnTo>
                  <a:lnTo>
                    <a:pt x="2253" y="526"/>
                  </a:lnTo>
                  <a:lnTo>
                    <a:pt x="2270" y="527"/>
                  </a:lnTo>
                  <a:lnTo>
                    <a:pt x="2290" y="529"/>
                  </a:lnTo>
                  <a:lnTo>
                    <a:pt x="2312" y="529"/>
                  </a:lnTo>
                  <a:lnTo>
                    <a:pt x="2337" y="527"/>
                  </a:lnTo>
                  <a:lnTo>
                    <a:pt x="2390" y="525"/>
                  </a:lnTo>
                  <a:lnTo>
                    <a:pt x="2443" y="518"/>
                  </a:lnTo>
                  <a:lnTo>
                    <a:pt x="2470" y="513"/>
                  </a:lnTo>
                  <a:lnTo>
                    <a:pt x="2493" y="509"/>
                  </a:lnTo>
                  <a:lnTo>
                    <a:pt x="2516" y="504"/>
                  </a:lnTo>
                  <a:lnTo>
                    <a:pt x="2536" y="497"/>
                  </a:lnTo>
                  <a:lnTo>
                    <a:pt x="2551" y="492"/>
                  </a:lnTo>
                  <a:lnTo>
                    <a:pt x="2563" y="485"/>
                  </a:lnTo>
                  <a:lnTo>
                    <a:pt x="2567" y="481"/>
                  </a:lnTo>
                  <a:lnTo>
                    <a:pt x="2570" y="477"/>
                  </a:lnTo>
                  <a:lnTo>
                    <a:pt x="2572" y="475"/>
                  </a:lnTo>
                  <a:lnTo>
                    <a:pt x="2572" y="471"/>
                  </a:lnTo>
                  <a:lnTo>
                    <a:pt x="2572" y="471"/>
                  </a:lnTo>
                  <a:lnTo>
                    <a:pt x="2571" y="467"/>
                  </a:lnTo>
                  <a:lnTo>
                    <a:pt x="2570" y="463"/>
                  </a:lnTo>
                  <a:lnTo>
                    <a:pt x="2563" y="456"/>
                  </a:lnTo>
                  <a:lnTo>
                    <a:pt x="2553" y="450"/>
                  </a:lnTo>
                  <a:lnTo>
                    <a:pt x="2541" y="443"/>
                  </a:lnTo>
                  <a:lnTo>
                    <a:pt x="2508" y="428"/>
                  </a:lnTo>
                  <a:lnTo>
                    <a:pt x="2471" y="413"/>
                  </a:lnTo>
                  <a:lnTo>
                    <a:pt x="2451" y="405"/>
                  </a:lnTo>
                  <a:lnTo>
                    <a:pt x="2432" y="394"/>
                  </a:lnTo>
                  <a:lnTo>
                    <a:pt x="2413" y="385"/>
                  </a:lnTo>
                  <a:lnTo>
                    <a:pt x="2395" y="373"/>
                  </a:lnTo>
                  <a:lnTo>
                    <a:pt x="2378" y="360"/>
                  </a:lnTo>
                  <a:lnTo>
                    <a:pt x="2363" y="347"/>
                  </a:lnTo>
                  <a:lnTo>
                    <a:pt x="2351" y="331"/>
                  </a:lnTo>
                  <a:lnTo>
                    <a:pt x="2346" y="323"/>
                  </a:lnTo>
                  <a:lnTo>
                    <a:pt x="2341" y="314"/>
                  </a:lnTo>
                  <a:lnTo>
                    <a:pt x="2341" y="314"/>
                  </a:lnTo>
                  <a:lnTo>
                    <a:pt x="2337" y="301"/>
                  </a:lnTo>
                  <a:lnTo>
                    <a:pt x="2334" y="283"/>
                  </a:lnTo>
                  <a:lnTo>
                    <a:pt x="2332" y="264"/>
                  </a:lnTo>
                  <a:lnTo>
                    <a:pt x="2330" y="240"/>
                  </a:lnTo>
                  <a:lnTo>
                    <a:pt x="2329" y="189"/>
                  </a:lnTo>
                  <a:lnTo>
                    <a:pt x="2328" y="135"/>
                  </a:lnTo>
                  <a:lnTo>
                    <a:pt x="2328" y="83"/>
                  </a:lnTo>
                  <a:lnTo>
                    <a:pt x="2325" y="40"/>
                  </a:lnTo>
                  <a:lnTo>
                    <a:pt x="2324" y="23"/>
                  </a:lnTo>
                  <a:lnTo>
                    <a:pt x="2320" y="11"/>
                  </a:lnTo>
                  <a:lnTo>
                    <a:pt x="2318" y="5"/>
                  </a:lnTo>
                  <a:lnTo>
                    <a:pt x="2316" y="3"/>
                  </a:lnTo>
                  <a:lnTo>
                    <a:pt x="2313" y="0"/>
                  </a:lnTo>
                  <a:lnTo>
                    <a:pt x="2311" y="0"/>
                  </a:lnTo>
                  <a:lnTo>
                    <a:pt x="2311" y="0"/>
                  </a:lnTo>
                  <a:lnTo>
                    <a:pt x="2308" y="1"/>
                  </a:lnTo>
                  <a:lnTo>
                    <a:pt x="2305" y="4"/>
                  </a:lnTo>
                  <a:lnTo>
                    <a:pt x="2297" y="13"/>
                  </a:lnTo>
                  <a:lnTo>
                    <a:pt x="2290" y="26"/>
                  </a:lnTo>
                  <a:lnTo>
                    <a:pt x="2280" y="45"/>
                  </a:lnTo>
                  <a:lnTo>
                    <a:pt x="2261" y="90"/>
                  </a:lnTo>
                  <a:lnTo>
                    <a:pt x="2237" y="144"/>
                  </a:lnTo>
                  <a:lnTo>
                    <a:pt x="2212" y="202"/>
                  </a:lnTo>
                  <a:lnTo>
                    <a:pt x="2199" y="229"/>
                  </a:lnTo>
                  <a:lnTo>
                    <a:pt x="2186" y="257"/>
                  </a:lnTo>
                  <a:lnTo>
                    <a:pt x="2172" y="282"/>
                  </a:lnTo>
                  <a:lnTo>
                    <a:pt x="2159" y="305"/>
                  </a:lnTo>
                  <a:lnTo>
                    <a:pt x="2145" y="324"/>
                  </a:lnTo>
                  <a:lnTo>
                    <a:pt x="2132" y="340"/>
                  </a:lnTo>
                  <a:lnTo>
                    <a:pt x="2132" y="340"/>
                  </a:lnTo>
                  <a:lnTo>
                    <a:pt x="2120" y="351"/>
                  </a:lnTo>
                  <a:lnTo>
                    <a:pt x="2108" y="361"/>
                  </a:lnTo>
                  <a:lnTo>
                    <a:pt x="2096" y="369"/>
                  </a:lnTo>
                  <a:lnTo>
                    <a:pt x="2086" y="377"/>
                  </a:lnTo>
                  <a:lnTo>
                    <a:pt x="2074" y="384"/>
                  </a:lnTo>
                  <a:lnTo>
                    <a:pt x="2063" y="389"/>
                  </a:lnTo>
                  <a:lnTo>
                    <a:pt x="2051" y="393"/>
                  </a:lnTo>
                  <a:lnTo>
                    <a:pt x="2041" y="397"/>
                  </a:lnTo>
                  <a:lnTo>
                    <a:pt x="2019" y="401"/>
                  </a:lnTo>
                  <a:lnTo>
                    <a:pt x="1996" y="403"/>
                  </a:lnTo>
                  <a:lnTo>
                    <a:pt x="1973" y="403"/>
                  </a:lnTo>
                  <a:lnTo>
                    <a:pt x="1950" y="402"/>
                  </a:lnTo>
                  <a:lnTo>
                    <a:pt x="1950" y="402"/>
                  </a:lnTo>
                  <a:lnTo>
                    <a:pt x="1927" y="401"/>
                  </a:lnTo>
                  <a:lnTo>
                    <a:pt x="1907" y="397"/>
                  </a:lnTo>
                  <a:lnTo>
                    <a:pt x="1873" y="390"/>
                  </a:lnTo>
                  <a:lnTo>
                    <a:pt x="1850" y="384"/>
                  </a:lnTo>
                  <a:lnTo>
                    <a:pt x="1842" y="381"/>
                  </a:lnTo>
                  <a:lnTo>
                    <a:pt x="1842" y="381"/>
                  </a:lnTo>
                  <a:lnTo>
                    <a:pt x="1853" y="372"/>
                  </a:lnTo>
                  <a:lnTo>
                    <a:pt x="1862" y="363"/>
                  </a:lnTo>
                  <a:lnTo>
                    <a:pt x="1873" y="352"/>
                  </a:lnTo>
                  <a:lnTo>
                    <a:pt x="1882" y="340"/>
                  </a:lnTo>
                  <a:lnTo>
                    <a:pt x="1884" y="335"/>
                  </a:lnTo>
                  <a:lnTo>
                    <a:pt x="1886" y="330"/>
                  </a:lnTo>
                  <a:lnTo>
                    <a:pt x="1886" y="326"/>
                  </a:lnTo>
                  <a:lnTo>
                    <a:pt x="1886" y="322"/>
                  </a:lnTo>
                  <a:lnTo>
                    <a:pt x="1882" y="318"/>
                  </a:lnTo>
                  <a:lnTo>
                    <a:pt x="1877" y="315"/>
                  </a:lnTo>
                  <a:lnTo>
                    <a:pt x="1877" y="315"/>
                  </a:lnTo>
                  <a:lnTo>
                    <a:pt x="1870" y="314"/>
                  </a:lnTo>
                  <a:lnTo>
                    <a:pt x="1861" y="315"/>
                  </a:lnTo>
                  <a:lnTo>
                    <a:pt x="1837" y="318"/>
                  </a:lnTo>
                  <a:lnTo>
                    <a:pt x="1812" y="324"/>
                  </a:lnTo>
                  <a:lnTo>
                    <a:pt x="1784" y="332"/>
                  </a:lnTo>
                  <a:lnTo>
                    <a:pt x="1736" y="349"/>
                  </a:lnTo>
                  <a:lnTo>
                    <a:pt x="1712" y="359"/>
                  </a:lnTo>
                  <a:lnTo>
                    <a:pt x="1712" y="359"/>
                  </a:lnTo>
                  <a:lnTo>
                    <a:pt x="1698" y="356"/>
                  </a:lnTo>
                  <a:lnTo>
                    <a:pt x="1662" y="349"/>
                  </a:lnTo>
                  <a:lnTo>
                    <a:pt x="1561" y="327"/>
                  </a:lnTo>
                  <a:lnTo>
                    <a:pt x="1416" y="293"/>
                  </a:lnTo>
                  <a:lnTo>
                    <a:pt x="1416" y="293"/>
                  </a:lnTo>
                  <a:lnTo>
                    <a:pt x="1411" y="253"/>
                  </a:lnTo>
                  <a:lnTo>
                    <a:pt x="1406" y="212"/>
                  </a:lnTo>
                  <a:lnTo>
                    <a:pt x="1396" y="166"/>
                  </a:lnTo>
                  <a:lnTo>
                    <a:pt x="1391" y="142"/>
                  </a:lnTo>
                  <a:lnTo>
                    <a:pt x="1385" y="120"/>
                  </a:lnTo>
                  <a:lnTo>
                    <a:pt x="1377" y="98"/>
                  </a:lnTo>
                  <a:lnTo>
                    <a:pt x="1369" y="78"/>
                  </a:lnTo>
                  <a:lnTo>
                    <a:pt x="1360" y="62"/>
                  </a:lnTo>
                  <a:lnTo>
                    <a:pt x="1354" y="54"/>
                  </a:lnTo>
                  <a:lnTo>
                    <a:pt x="1349" y="49"/>
                  </a:lnTo>
                  <a:lnTo>
                    <a:pt x="1343" y="44"/>
                  </a:lnTo>
                  <a:lnTo>
                    <a:pt x="1337" y="40"/>
                  </a:lnTo>
                  <a:lnTo>
                    <a:pt x="1331" y="37"/>
                  </a:lnTo>
                  <a:lnTo>
                    <a:pt x="1324" y="36"/>
                  </a:lnTo>
                  <a:lnTo>
                    <a:pt x="1324" y="36"/>
                  </a:lnTo>
                  <a:lnTo>
                    <a:pt x="1318" y="36"/>
                  </a:lnTo>
                  <a:lnTo>
                    <a:pt x="1310" y="38"/>
                  </a:lnTo>
                  <a:lnTo>
                    <a:pt x="1302" y="40"/>
                  </a:lnTo>
                  <a:lnTo>
                    <a:pt x="1293" y="44"/>
                  </a:lnTo>
                  <a:lnTo>
                    <a:pt x="1274" y="54"/>
                  </a:lnTo>
                  <a:lnTo>
                    <a:pt x="1254" y="66"/>
                  </a:lnTo>
                  <a:lnTo>
                    <a:pt x="1235" y="82"/>
                  </a:lnTo>
                  <a:lnTo>
                    <a:pt x="1214" y="99"/>
                  </a:lnTo>
                  <a:lnTo>
                    <a:pt x="1193" y="119"/>
                  </a:lnTo>
                  <a:lnTo>
                    <a:pt x="1173" y="138"/>
                  </a:lnTo>
                  <a:lnTo>
                    <a:pt x="1135" y="177"/>
                  </a:lnTo>
                  <a:lnTo>
                    <a:pt x="1104" y="210"/>
                  </a:lnTo>
                  <a:lnTo>
                    <a:pt x="1076" y="243"/>
                  </a:lnTo>
                  <a:lnTo>
                    <a:pt x="1076" y="243"/>
                  </a:lnTo>
                  <a:lnTo>
                    <a:pt x="881" y="261"/>
                  </a:lnTo>
                  <a:lnTo>
                    <a:pt x="713" y="278"/>
                  </a:lnTo>
                  <a:lnTo>
                    <a:pt x="564" y="293"/>
                  </a:lnTo>
                  <a:lnTo>
                    <a:pt x="564" y="293"/>
                  </a:lnTo>
                  <a:lnTo>
                    <a:pt x="413" y="310"/>
                  </a:lnTo>
                  <a:lnTo>
                    <a:pt x="357" y="316"/>
                  </a:lnTo>
                  <a:lnTo>
                    <a:pt x="272" y="330"/>
                  </a:lnTo>
                  <a:lnTo>
                    <a:pt x="272" y="330"/>
                  </a:lnTo>
                  <a:lnTo>
                    <a:pt x="219" y="336"/>
                  </a:lnTo>
                  <a:lnTo>
                    <a:pt x="175" y="340"/>
                  </a:lnTo>
                  <a:lnTo>
                    <a:pt x="102" y="344"/>
                  </a:lnTo>
                  <a:lnTo>
                    <a:pt x="76" y="347"/>
                  </a:lnTo>
                  <a:lnTo>
                    <a:pt x="54" y="348"/>
                  </a:lnTo>
                  <a:lnTo>
                    <a:pt x="36" y="352"/>
                  </a:lnTo>
                  <a:lnTo>
                    <a:pt x="30" y="355"/>
                  </a:lnTo>
                  <a:lnTo>
                    <a:pt x="23" y="359"/>
                  </a:lnTo>
                  <a:lnTo>
                    <a:pt x="23" y="359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Freeform 16">
              <a:extLst>
                <a:ext uri="{FF2B5EF4-FFF2-40B4-BE49-F238E27FC236}">
                  <a16:creationId xmlns:a16="http://schemas.microsoft.com/office/drawing/2014/main" id="{86B046B5-0EF1-46C1-941F-0C1E1B042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3193" y="4539088"/>
              <a:ext cx="1811819" cy="645972"/>
            </a:xfrm>
            <a:custGeom>
              <a:avLst/>
              <a:gdLst>
                <a:gd name="T0" fmla="*/ 0 w 2572"/>
                <a:gd name="T1" fmla="*/ 393 h 917"/>
                <a:gd name="T2" fmla="*/ 14 w 2572"/>
                <a:gd name="T3" fmla="*/ 426 h 917"/>
                <a:gd name="T4" fmla="*/ 190 w 2572"/>
                <a:gd name="T5" fmla="*/ 523 h 917"/>
                <a:gd name="T6" fmla="*/ 213 w 2572"/>
                <a:gd name="T7" fmla="*/ 555 h 917"/>
                <a:gd name="T8" fmla="*/ 165 w 2572"/>
                <a:gd name="T9" fmla="*/ 551 h 917"/>
                <a:gd name="T10" fmla="*/ 38 w 2572"/>
                <a:gd name="T11" fmla="*/ 506 h 917"/>
                <a:gd name="T12" fmla="*/ 29 w 2572"/>
                <a:gd name="T13" fmla="*/ 525 h 917"/>
                <a:gd name="T14" fmla="*/ 72 w 2572"/>
                <a:gd name="T15" fmla="*/ 568 h 917"/>
                <a:gd name="T16" fmla="*/ 278 w 2572"/>
                <a:gd name="T17" fmla="*/ 704 h 917"/>
                <a:gd name="T18" fmla="*/ 588 w 2572"/>
                <a:gd name="T19" fmla="*/ 767 h 917"/>
                <a:gd name="T20" fmla="*/ 732 w 2572"/>
                <a:gd name="T21" fmla="*/ 874 h 917"/>
                <a:gd name="T22" fmla="*/ 799 w 2572"/>
                <a:gd name="T23" fmla="*/ 917 h 917"/>
                <a:gd name="T24" fmla="*/ 895 w 2572"/>
                <a:gd name="T25" fmla="*/ 900 h 917"/>
                <a:gd name="T26" fmla="*/ 885 w 2572"/>
                <a:gd name="T27" fmla="*/ 871 h 917"/>
                <a:gd name="T28" fmla="*/ 809 w 2572"/>
                <a:gd name="T29" fmla="*/ 800 h 917"/>
                <a:gd name="T30" fmla="*/ 786 w 2572"/>
                <a:gd name="T31" fmla="*/ 770 h 917"/>
                <a:gd name="T32" fmla="*/ 1040 w 2572"/>
                <a:gd name="T33" fmla="*/ 766 h 917"/>
                <a:gd name="T34" fmla="*/ 1283 w 2572"/>
                <a:gd name="T35" fmla="*/ 755 h 917"/>
                <a:gd name="T36" fmla="*/ 1381 w 2572"/>
                <a:gd name="T37" fmla="*/ 832 h 917"/>
                <a:gd name="T38" fmla="*/ 1431 w 2572"/>
                <a:gd name="T39" fmla="*/ 838 h 917"/>
                <a:gd name="T40" fmla="*/ 1445 w 2572"/>
                <a:gd name="T41" fmla="*/ 801 h 917"/>
                <a:gd name="T42" fmla="*/ 1646 w 2572"/>
                <a:gd name="T43" fmla="*/ 705 h 917"/>
                <a:gd name="T44" fmla="*/ 1748 w 2572"/>
                <a:gd name="T45" fmla="*/ 768 h 917"/>
                <a:gd name="T46" fmla="*/ 1794 w 2572"/>
                <a:gd name="T47" fmla="*/ 768 h 917"/>
                <a:gd name="T48" fmla="*/ 1849 w 2572"/>
                <a:gd name="T49" fmla="*/ 716 h 917"/>
                <a:gd name="T50" fmla="*/ 1840 w 2572"/>
                <a:gd name="T51" fmla="*/ 695 h 917"/>
                <a:gd name="T52" fmla="*/ 1845 w 2572"/>
                <a:gd name="T53" fmla="*/ 667 h 917"/>
                <a:gd name="T54" fmla="*/ 2046 w 2572"/>
                <a:gd name="T55" fmla="*/ 614 h 917"/>
                <a:gd name="T56" fmla="*/ 2209 w 2572"/>
                <a:gd name="T57" fmla="*/ 536 h 917"/>
                <a:gd name="T58" fmla="*/ 2270 w 2572"/>
                <a:gd name="T59" fmla="*/ 527 h 917"/>
                <a:gd name="T60" fmla="*/ 2470 w 2572"/>
                <a:gd name="T61" fmla="*/ 513 h 917"/>
                <a:gd name="T62" fmla="*/ 2567 w 2572"/>
                <a:gd name="T63" fmla="*/ 481 h 917"/>
                <a:gd name="T64" fmla="*/ 2570 w 2572"/>
                <a:gd name="T65" fmla="*/ 463 h 917"/>
                <a:gd name="T66" fmla="*/ 2451 w 2572"/>
                <a:gd name="T67" fmla="*/ 405 h 917"/>
                <a:gd name="T68" fmla="*/ 2351 w 2572"/>
                <a:gd name="T69" fmla="*/ 331 h 917"/>
                <a:gd name="T70" fmla="*/ 2332 w 2572"/>
                <a:gd name="T71" fmla="*/ 264 h 917"/>
                <a:gd name="T72" fmla="*/ 2324 w 2572"/>
                <a:gd name="T73" fmla="*/ 23 h 917"/>
                <a:gd name="T74" fmla="*/ 2311 w 2572"/>
                <a:gd name="T75" fmla="*/ 0 h 917"/>
                <a:gd name="T76" fmla="*/ 2261 w 2572"/>
                <a:gd name="T77" fmla="*/ 90 h 917"/>
                <a:gd name="T78" fmla="*/ 2159 w 2572"/>
                <a:gd name="T79" fmla="*/ 305 h 917"/>
                <a:gd name="T80" fmla="*/ 2096 w 2572"/>
                <a:gd name="T81" fmla="*/ 369 h 917"/>
                <a:gd name="T82" fmla="*/ 2019 w 2572"/>
                <a:gd name="T83" fmla="*/ 401 h 917"/>
                <a:gd name="T84" fmla="*/ 1907 w 2572"/>
                <a:gd name="T85" fmla="*/ 397 h 917"/>
                <a:gd name="T86" fmla="*/ 1862 w 2572"/>
                <a:gd name="T87" fmla="*/ 363 h 917"/>
                <a:gd name="T88" fmla="*/ 1886 w 2572"/>
                <a:gd name="T89" fmla="*/ 322 h 917"/>
                <a:gd name="T90" fmla="*/ 1837 w 2572"/>
                <a:gd name="T91" fmla="*/ 318 h 917"/>
                <a:gd name="T92" fmla="*/ 1698 w 2572"/>
                <a:gd name="T93" fmla="*/ 356 h 917"/>
                <a:gd name="T94" fmla="*/ 1406 w 2572"/>
                <a:gd name="T95" fmla="*/ 212 h 917"/>
                <a:gd name="T96" fmla="*/ 1360 w 2572"/>
                <a:gd name="T97" fmla="*/ 62 h 917"/>
                <a:gd name="T98" fmla="*/ 1324 w 2572"/>
                <a:gd name="T99" fmla="*/ 36 h 917"/>
                <a:gd name="T100" fmla="*/ 1274 w 2572"/>
                <a:gd name="T101" fmla="*/ 54 h 917"/>
                <a:gd name="T102" fmla="*/ 1135 w 2572"/>
                <a:gd name="T103" fmla="*/ 177 h 917"/>
                <a:gd name="T104" fmla="*/ 564 w 2572"/>
                <a:gd name="T105" fmla="*/ 293 h 917"/>
                <a:gd name="T106" fmla="*/ 219 w 2572"/>
                <a:gd name="T107" fmla="*/ 336 h 917"/>
                <a:gd name="T108" fmla="*/ 30 w 2572"/>
                <a:gd name="T109" fmla="*/ 355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72" h="917">
                  <a:moveTo>
                    <a:pt x="23" y="359"/>
                  </a:moveTo>
                  <a:lnTo>
                    <a:pt x="23" y="359"/>
                  </a:lnTo>
                  <a:lnTo>
                    <a:pt x="14" y="366"/>
                  </a:lnTo>
                  <a:lnTo>
                    <a:pt x="8" y="376"/>
                  </a:lnTo>
                  <a:lnTo>
                    <a:pt x="2" y="384"/>
                  </a:lnTo>
                  <a:lnTo>
                    <a:pt x="0" y="393"/>
                  </a:lnTo>
                  <a:lnTo>
                    <a:pt x="0" y="402"/>
                  </a:lnTo>
                  <a:lnTo>
                    <a:pt x="1" y="410"/>
                  </a:lnTo>
                  <a:lnTo>
                    <a:pt x="4" y="417"/>
                  </a:lnTo>
                  <a:lnTo>
                    <a:pt x="9" y="422"/>
                  </a:lnTo>
                  <a:lnTo>
                    <a:pt x="9" y="422"/>
                  </a:lnTo>
                  <a:lnTo>
                    <a:pt x="14" y="426"/>
                  </a:lnTo>
                  <a:lnTo>
                    <a:pt x="23" y="431"/>
                  </a:lnTo>
                  <a:lnTo>
                    <a:pt x="54" y="447"/>
                  </a:lnTo>
                  <a:lnTo>
                    <a:pt x="94" y="468"/>
                  </a:lnTo>
                  <a:lnTo>
                    <a:pt x="136" y="490"/>
                  </a:lnTo>
                  <a:lnTo>
                    <a:pt x="175" y="513"/>
                  </a:lnTo>
                  <a:lnTo>
                    <a:pt x="190" y="523"/>
                  </a:lnTo>
                  <a:lnTo>
                    <a:pt x="202" y="533"/>
                  </a:lnTo>
                  <a:lnTo>
                    <a:pt x="211" y="542"/>
                  </a:lnTo>
                  <a:lnTo>
                    <a:pt x="214" y="546"/>
                  </a:lnTo>
                  <a:lnTo>
                    <a:pt x="215" y="548"/>
                  </a:lnTo>
                  <a:lnTo>
                    <a:pt x="214" y="552"/>
                  </a:lnTo>
                  <a:lnTo>
                    <a:pt x="213" y="555"/>
                  </a:lnTo>
                  <a:lnTo>
                    <a:pt x="209" y="556"/>
                  </a:lnTo>
                  <a:lnTo>
                    <a:pt x="204" y="559"/>
                  </a:lnTo>
                  <a:lnTo>
                    <a:pt x="204" y="559"/>
                  </a:lnTo>
                  <a:lnTo>
                    <a:pt x="197" y="559"/>
                  </a:lnTo>
                  <a:lnTo>
                    <a:pt x="188" y="558"/>
                  </a:lnTo>
                  <a:lnTo>
                    <a:pt x="165" y="551"/>
                  </a:lnTo>
                  <a:lnTo>
                    <a:pt x="138" y="540"/>
                  </a:lnTo>
                  <a:lnTo>
                    <a:pt x="108" y="529"/>
                  </a:lnTo>
                  <a:lnTo>
                    <a:pt x="80" y="518"/>
                  </a:lnTo>
                  <a:lnTo>
                    <a:pt x="56" y="509"/>
                  </a:lnTo>
                  <a:lnTo>
                    <a:pt x="46" y="508"/>
                  </a:lnTo>
                  <a:lnTo>
                    <a:pt x="38" y="506"/>
                  </a:lnTo>
                  <a:lnTo>
                    <a:pt x="33" y="508"/>
                  </a:lnTo>
                  <a:lnTo>
                    <a:pt x="31" y="509"/>
                  </a:lnTo>
                  <a:lnTo>
                    <a:pt x="30" y="510"/>
                  </a:lnTo>
                  <a:lnTo>
                    <a:pt x="30" y="510"/>
                  </a:lnTo>
                  <a:lnTo>
                    <a:pt x="29" y="518"/>
                  </a:lnTo>
                  <a:lnTo>
                    <a:pt x="29" y="525"/>
                  </a:lnTo>
                  <a:lnTo>
                    <a:pt x="30" y="530"/>
                  </a:lnTo>
                  <a:lnTo>
                    <a:pt x="33" y="535"/>
                  </a:lnTo>
                  <a:lnTo>
                    <a:pt x="39" y="542"/>
                  </a:lnTo>
                  <a:lnTo>
                    <a:pt x="47" y="548"/>
                  </a:lnTo>
                  <a:lnTo>
                    <a:pt x="47" y="548"/>
                  </a:lnTo>
                  <a:lnTo>
                    <a:pt x="72" y="568"/>
                  </a:lnTo>
                  <a:lnTo>
                    <a:pt x="123" y="605"/>
                  </a:lnTo>
                  <a:lnTo>
                    <a:pt x="185" y="649"/>
                  </a:lnTo>
                  <a:lnTo>
                    <a:pt x="243" y="688"/>
                  </a:lnTo>
                  <a:lnTo>
                    <a:pt x="243" y="688"/>
                  </a:lnTo>
                  <a:lnTo>
                    <a:pt x="259" y="696"/>
                  </a:lnTo>
                  <a:lnTo>
                    <a:pt x="278" y="704"/>
                  </a:lnTo>
                  <a:lnTo>
                    <a:pt x="305" y="712"/>
                  </a:lnTo>
                  <a:lnTo>
                    <a:pt x="334" y="720"/>
                  </a:lnTo>
                  <a:lnTo>
                    <a:pt x="398" y="734"/>
                  </a:lnTo>
                  <a:lnTo>
                    <a:pt x="467" y="747"/>
                  </a:lnTo>
                  <a:lnTo>
                    <a:pt x="532" y="758"/>
                  </a:lnTo>
                  <a:lnTo>
                    <a:pt x="588" y="767"/>
                  </a:lnTo>
                  <a:lnTo>
                    <a:pt x="639" y="774"/>
                  </a:lnTo>
                  <a:lnTo>
                    <a:pt x="639" y="774"/>
                  </a:lnTo>
                  <a:lnTo>
                    <a:pt x="659" y="797"/>
                  </a:lnTo>
                  <a:lnTo>
                    <a:pt x="680" y="820"/>
                  </a:lnTo>
                  <a:lnTo>
                    <a:pt x="705" y="846"/>
                  </a:lnTo>
                  <a:lnTo>
                    <a:pt x="732" y="874"/>
                  </a:lnTo>
                  <a:lnTo>
                    <a:pt x="759" y="896"/>
                  </a:lnTo>
                  <a:lnTo>
                    <a:pt x="770" y="906"/>
                  </a:lnTo>
                  <a:lnTo>
                    <a:pt x="782" y="912"/>
                  </a:lnTo>
                  <a:lnTo>
                    <a:pt x="791" y="916"/>
                  </a:lnTo>
                  <a:lnTo>
                    <a:pt x="799" y="917"/>
                  </a:lnTo>
                  <a:lnTo>
                    <a:pt x="799" y="917"/>
                  </a:lnTo>
                  <a:lnTo>
                    <a:pt x="832" y="915"/>
                  </a:lnTo>
                  <a:lnTo>
                    <a:pt x="849" y="913"/>
                  </a:lnTo>
                  <a:lnTo>
                    <a:pt x="865" y="911"/>
                  </a:lnTo>
                  <a:lnTo>
                    <a:pt x="880" y="907"/>
                  </a:lnTo>
                  <a:lnTo>
                    <a:pt x="891" y="903"/>
                  </a:lnTo>
                  <a:lnTo>
                    <a:pt x="895" y="900"/>
                  </a:lnTo>
                  <a:lnTo>
                    <a:pt x="898" y="898"/>
                  </a:lnTo>
                  <a:lnTo>
                    <a:pt x="898" y="895"/>
                  </a:lnTo>
                  <a:lnTo>
                    <a:pt x="898" y="891"/>
                  </a:lnTo>
                  <a:lnTo>
                    <a:pt x="898" y="891"/>
                  </a:lnTo>
                  <a:lnTo>
                    <a:pt x="893" y="883"/>
                  </a:lnTo>
                  <a:lnTo>
                    <a:pt x="885" y="871"/>
                  </a:lnTo>
                  <a:lnTo>
                    <a:pt x="873" y="857"/>
                  </a:lnTo>
                  <a:lnTo>
                    <a:pt x="860" y="842"/>
                  </a:lnTo>
                  <a:lnTo>
                    <a:pt x="845" y="829"/>
                  </a:lnTo>
                  <a:lnTo>
                    <a:pt x="831" y="816"/>
                  </a:lnTo>
                  <a:lnTo>
                    <a:pt x="819" y="807"/>
                  </a:lnTo>
                  <a:lnTo>
                    <a:pt x="809" y="800"/>
                  </a:lnTo>
                  <a:lnTo>
                    <a:pt x="809" y="800"/>
                  </a:lnTo>
                  <a:lnTo>
                    <a:pt x="765" y="778"/>
                  </a:lnTo>
                  <a:lnTo>
                    <a:pt x="738" y="764"/>
                  </a:lnTo>
                  <a:lnTo>
                    <a:pt x="738" y="764"/>
                  </a:lnTo>
                  <a:lnTo>
                    <a:pt x="760" y="767"/>
                  </a:lnTo>
                  <a:lnTo>
                    <a:pt x="786" y="770"/>
                  </a:lnTo>
                  <a:lnTo>
                    <a:pt x="822" y="771"/>
                  </a:lnTo>
                  <a:lnTo>
                    <a:pt x="866" y="772"/>
                  </a:lnTo>
                  <a:lnTo>
                    <a:pt x="918" y="772"/>
                  </a:lnTo>
                  <a:lnTo>
                    <a:pt x="976" y="771"/>
                  </a:lnTo>
                  <a:lnTo>
                    <a:pt x="1040" y="766"/>
                  </a:lnTo>
                  <a:lnTo>
                    <a:pt x="1040" y="766"/>
                  </a:lnTo>
                  <a:lnTo>
                    <a:pt x="1101" y="761"/>
                  </a:lnTo>
                  <a:lnTo>
                    <a:pt x="1153" y="757"/>
                  </a:lnTo>
                  <a:lnTo>
                    <a:pt x="1195" y="754"/>
                  </a:lnTo>
                  <a:lnTo>
                    <a:pt x="1228" y="754"/>
                  </a:lnTo>
                  <a:lnTo>
                    <a:pt x="1270" y="754"/>
                  </a:lnTo>
                  <a:lnTo>
                    <a:pt x="1283" y="755"/>
                  </a:lnTo>
                  <a:lnTo>
                    <a:pt x="1283" y="755"/>
                  </a:lnTo>
                  <a:lnTo>
                    <a:pt x="1300" y="772"/>
                  </a:lnTo>
                  <a:lnTo>
                    <a:pt x="1320" y="790"/>
                  </a:lnTo>
                  <a:lnTo>
                    <a:pt x="1343" y="808"/>
                  </a:lnTo>
                  <a:lnTo>
                    <a:pt x="1368" y="825"/>
                  </a:lnTo>
                  <a:lnTo>
                    <a:pt x="1381" y="832"/>
                  </a:lnTo>
                  <a:lnTo>
                    <a:pt x="1393" y="838"/>
                  </a:lnTo>
                  <a:lnTo>
                    <a:pt x="1403" y="842"/>
                  </a:lnTo>
                  <a:lnTo>
                    <a:pt x="1414" y="844"/>
                  </a:lnTo>
                  <a:lnTo>
                    <a:pt x="1423" y="842"/>
                  </a:lnTo>
                  <a:lnTo>
                    <a:pt x="1427" y="841"/>
                  </a:lnTo>
                  <a:lnTo>
                    <a:pt x="1431" y="838"/>
                  </a:lnTo>
                  <a:lnTo>
                    <a:pt x="1431" y="838"/>
                  </a:lnTo>
                  <a:lnTo>
                    <a:pt x="1436" y="832"/>
                  </a:lnTo>
                  <a:lnTo>
                    <a:pt x="1441" y="825"/>
                  </a:lnTo>
                  <a:lnTo>
                    <a:pt x="1444" y="817"/>
                  </a:lnTo>
                  <a:lnTo>
                    <a:pt x="1445" y="809"/>
                  </a:lnTo>
                  <a:lnTo>
                    <a:pt x="1445" y="801"/>
                  </a:lnTo>
                  <a:lnTo>
                    <a:pt x="1444" y="793"/>
                  </a:lnTo>
                  <a:lnTo>
                    <a:pt x="1440" y="778"/>
                  </a:lnTo>
                  <a:lnTo>
                    <a:pt x="1435" y="763"/>
                  </a:lnTo>
                  <a:lnTo>
                    <a:pt x="1429" y="751"/>
                  </a:lnTo>
                  <a:lnTo>
                    <a:pt x="1423" y="739"/>
                  </a:lnTo>
                  <a:lnTo>
                    <a:pt x="1646" y="705"/>
                  </a:lnTo>
                  <a:lnTo>
                    <a:pt x="1646" y="705"/>
                  </a:lnTo>
                  <a:lnTo>
                    <a:pt x="1662" y="717"/>
                  </a:lnTo>
                  <a:lnTo>
                    <a:pt x="1681" y="730"/>
                  </a:lnTo>
                  <a:lnTo>
                    <a:pt x="1702" y="743"/>
                  </a:lnTo>
                  <a:lnTo>
                    <a:pt x="1725" y="758"/>
                  </a:lnTo>
                  <a:lnTo>
                    <a:pt x="1748" y="768"/>
                  </a:lnTo>
                  <a:lnTo>
                    <a:pt x="1757" y="772"/>
                  </a:lnTo>
                  <a:lnTo>
                    <a:pt x="1766" y="775"/>
                  </a:lnTo>
                  <a:lnTo>
                    <a:pt x="1775" y="775"/>
                  </a:lnTo>
                  <a:lnTo>
                    <a:pt x="1782" y="774"/>
                  </a:lnTo>
                  <a:lnTo>
                    <a:pt x="1782" y="774"/>
                  </a:lnTo>
                  <a:lnTo>
                    <a:pt x="1794" y="768"/>
                  </a:lnTo>
                  <a:lnTo>
                    <a:pt x="1807" y="761"/>
                  </a:lnTo>
                  <a:lnTo>
                    <a:pt x="1819" y="751"/>
                  </a:lnTo>
                  <a:lnTo>
                    <a:pt x="1831" y="741"/>
                  </a:lnTo>
                  <a:lnTo>
                    <a:pt x="1840" y="730"/>
                  </a:lnTo>
                  <a:lnTo>
                    <a:pt x="1846" y="720"/>
                  </a:lnTo>
                  <a:lnTo>
                    <a:pt x="1849" y="716"/>
                  </a:lnTo>
                  <a:lnTo>
                    <a:pt x="1849" y="712"/>
                  </a:lnTo>
                  <a:lnTo>
                    <a:pt x="1849" y="708"/>
                  </a:lnTo>
                  <a:lnTo>
                    <a:pt x="1848" y="705"/>
                  </a:lnTo>
                  <a:lnTo>
                    <a:pt x="1848" y="705"/>
                  </a:lnTo>
                  <a:lnTo>
                    <a:pt x="1844" y="700"/>
                  </a:lnTo>
                  <a:lnTo>
                    <a:pt x="1840" y="695"/>
                  </a:lnTo>
                  <a:lnTo>
                    <a:pt x="1838" y="688"/>
                  </a:lnTo>
                  <a:lnTo>
                    <a:pt x="1837" y="681"/>
                  </a:lnTo>
                  <a:lnTo>
                    <a:pt x="1837" y="676"/>
                  </a:lnTo>
                  <a:lnTo>
                    <a:pt x="1838" y="672"/>
                  </a:lnTo>
                  <a:lnTo>
                    <a:pt x="1841" y="668"/>
                  </a:lnTo>
                  <a:lnTo>
                    <a:pt x="1845" y="667"/>
                  </a:lnTo>
                  <a:lnTo>
                    <a:pt x="1845" y="667"/>
                  </a:lnTo>
                  <a:lnTo>
                    <a:pt x="1916" y="650"/>
                  </a:lnTo>
                  <a:lnTo>
                    <a:pt x="1974" y="635"/>
                  </a:lnTo>
                  <a:lnTo>
                    <a:pt x="2032" y="620"/>
                  </a:lnTo>
                  <a:lnTo>
                    <a:pt x="2032" y="620"/>
                  </a:lnTo>
                  <a:lnTo>
                    <a:pt x="2046" y="614"/>
                  </a:lnTo>
                  <a:lnTo>
                    <a:pt x="2061" y="609"/>
                  </a:lnTo>
                  <a:lnTo>
                    <a:pt x="2091" y="596"/>
                  </a:lnTo>
                  <a:lnTo>
                    <a:pt x="2121" y="580"/>
                  </a:lnTo>
                  <a:lnTo>
                    <a:pt x="2153" y="564"/>
                  </a:lnTo>
                  <a:lnTo>
                    <a:pt x="2182" y="550"/>
                  </a:lnTo>
                  <a:lnTo>
                    <a:pt x="2209" y="536"/>
                  </a:lnTo>
                  <a:lnTo>
                    <a:pt x="2221" y="533"/>
                  </a:lnTo>
                  <a:lnTo>
                    <a:pt x="2233" y="529"/>
                  </a:lnTo>
                  <a:lnTo>
                    <a:pt x="2244" y="526"/>
                  </a:lnTo>
                  <a:lnTo>
                    <a:pt x="2253" y="526"/>
                  </a:lnTo>
                  <a:lnTo>
                    <a:pt x="2253" y="526"/>
                  </a:lnTo>
                  <a:lnTo>
                    <a:pt x="2270" y="527"/>
                  </a:lnTo>
                  <a:lnTo>
                    <a:pt x="2290" y="529"/>
                  </a:lnTo>
                  <a:lnTo>
                    <a:pt x="2312" y="529"/>
                  </a:lnTo>
                  <a:lnTo>
                    <a:pt x="2337" y="527"/>
                  </a:lnTo>
                  <a:lnTo>
                    <a:pt x="2390" y="525"/>
                  </a:lnTo>
                  <a:lnTo>
                    <a:pt x="2443" y="518"/>
                  </a:lnTo>
                  <a:lnTo>
                    <a:pt x="2470" y="513"/>
                  </a:lnTo>
                  <a:lnTo>
                    <a:pt x="2493" y="509"/>
                  </a:lnTo>
                  <a:lnTo>
                    <a:pt x="2516" y="504"/>
                  </a:lnTo>
                  <a:lnTo>
                    <a:pt x="2536" y="497"/>
                  </a:lnTo>
                  <a:lnTo>
                    <a:pt x="2551" y="492"/>
                  </a:lnTo>
                  <a:lnTo>
                    <a:pt x="2563" y="485"/>
                  </a:lnTo>
                  <a:lnTo>
                    <a:pt x="2567" y="481"/>
                  </a:lnTo>
                  <a:lnTo>
                    <a:pt x="2570" y="477"/>
                  </a:lnTo>
                  <a:lnTo>
                    <a:pt x="2572" y="475"/>
                  </a:lnTo>
                  <a:lnTo>
                    <a:pt x="2572" y="471"/>
                  </a:lnTo>
                  <a:lnTo>
                    <a:pt x="2572" y="471"/>
                  </a:lnTo>
                  <a:lnTo>
                    <a:pt x="2571" y="467"/>
                  </a:lnTo>
                  <a:lnTo>
                    <a:pt x="2570" y="463"/>
                  </a:lnTo>
                  <a:lnTo>
                    <a:pt x="2563" y="456"/>
                  </a:lnTo>
                  <a:lnTo>
                    <a:pt x="2553" y="450"/>
                  </a:lnTo>
                  <a:lnTo>
                    <a:pt x="2541" y="443"/>
                  </a:lnTo>
                  <a:lnTo>
                    <a:pt x="2508" y="428"/>
                  </a:lnTo>
                  <a:lnTo>
                    <a:pt x="2471" y="413"/>
                  </a:lnTo>
                  <a:lnTo>
                    <a:pt x="2451" y="405"/>
                  </a:lnTo>
                  <a:lnTo>
                    <a:pt x="2432" y="394"/>
                  </a:lnTo>
                  <a:lnTo>
                    <a:pt x="2413" y="385"/>
                  </a:lnTo>
                  <a:lnTo>
                    <a:pt x="2395" y="373"/>
                  </a:lnTo>
                  <a:lnTo>
                    <a:pt x="2378" y="360"/>
                  </a:lnTo>
                  <a:lnTo>
                    <a:pt x="2363" y="347"/>
                  </a:lnTo>
                  <a:lnTo>
                    <a:pt x="2351" y="331"/>
                  </a:lnTo>
                  <a:lnTo>
                    <a:pt x="2346" y="323"/>
                  </a:lnTo>
                  <a:lnTo>
                    <a:pt x="2341" y="314"/>
                  </a:lnTo>
                  <a:lnTo>
                    <a:pt x="2341" y="314"/>
                  </a:lnTo>
                  <a:lnTo>
                    <a:pt x="2337" y="301"/>
                  </a:lnTo>
                  <a:lnTo>
                    <a:pt x="2334" y="283"/>
                  </a:lnTo>
                  <a:lnTo>
                    <a:pt x="2332" y="264"/>
                  </a:lnTo>
                  <a:lnTo>
                    <a:pt x="2330" y="240"/>
                  </a:lnTo>
                  <a:lnTo>
                    <a:pt x="2329" y="189"/>
                  </a:lnTo>
                  <a:lnTo>
                    <a:pt x="2328" y="135"/>
                  </a:lnTo>
                  <a:lnTo>
                    <a:pt x="2328" y="83"/>
                  </a:lnTo>
                  <a:lnTo>
                    <a:pt x="2325" y="40"/>
                  </a:lnTo>
                  <a:lnTo>
                    <a:pt x="2324" y="23"/>
                  </a:lnTo>
                  <a:lnTo>
                    <a:pt x="2320" y="11"/>
                  </a:lnTo>
                  <a:lnTo>
                    <a:pt x="2318" y="5"/>
                  </a:lnTo>
                  <a:lnTo>
                    <a:pt x="2316" y="3"/>
                  </a:lnTo>
                  <a:lnTo>
                    <a:pt x="2313" y="0"/>
                  </a:lnTo>
                  <a:lnTo>
                    <a:pt x="2311" y="0"/>
                  </a:lnTo>
                  <a:lnTo>
                    <a:pt x="2311" y="0"/>
                  </a:lnTo>
                  <a:lnTo>
                    <a:pt x="2308" y="1"/>
                  </a:lnTo>
                  <a:lnTo>
                    <a:pt x="2305" y="4"/>
                  </a:lnTo>
                  <a:lnTo>
                    <a:pt x="2297" y="13"/>
                  </a:lnTo>
                  <a:lnTo>
                    <a:pt x="2290" y="26"/>
                  </a:lnTo>
                  <a:lnTo>
                    <a:pt x="2280" y="45"/>
                  </a:lnTo>
                  <a:lnTo>
                    <a:pt x="2261" y="90"/>
                  </a:lnTo>
                  <a:lnTo>
                    <a:pt x="2237" y="144"/>
                  </a:lnTo>
                  <a:lnTo>
                    <a:pt x="2212" y="202"/>
                  </a:lnTo>
                  <a:lnTo>
                    <a:pt x="2199" y="229"/>
                  </a:lnTo>
                  <a:lnTo>
                    <a:pt x="2186" y="257"/>
                  </a:lnTo>
                  <a:lnTo>
                    <a:pt x="2172" y="282"/>
                  </a:lnTo>
                  <a:lnTo>
                    <a:pt x="2159" y="305"/>
                  </a:lnTo>
                  <a:lnTo>
                    <a:pt x="2145" y="324"/>
                  </a:lnTo>
                  <a:lnTo>
                    <a:pt x="2132" y="340"/>
                  </a:lnTo>
                  <a:lnTo>
                    <a:pt x="2132" y="340"/>
                  </a:lnTo>
                  <a:lnTo>
                    <a:pt x="2120" y="351"/>
                  </a:lnTo>
                  <a:lnTo>
                    <a:pt x="2108" y="361"/>
                  </a:lnTo>
                  <a:lnTo>
                    <a:pt x="2096" y="369"/>
                  </a:lnTo>
                  <a:lnTo>
                    <a:pt x="2086" y="377"/>
                  </a:lnTo>
                  <a:lnTo>
                    <a:pt x="2074" y="384"/>
                  </a:lnTo>
                  <a:lnTo>
                    <a:pt x="2063" y="389"/>
                  </a:lnTo>
                  <a:lnTo>
                    <a:pt x="2051" y="393"/>
                  </a:lnTo>
                  <a:lnTo>
                    <a:pt x="2041" y="397"/>
                  </a:lnTo>
                  <a:lnTo>
                    <a:pt x="2019" y="401"/>
                  </a:lnTo>
                  <a:lnTo>
                    <a:pt x="1996" y="403"/>
                  </a:lnTo>
                  <a:lnTo>
                    <a:pt x="1973" y="403"/>
                  </a:lnTo>
                  <a:lnTo>
                    <a:pt x="1950" y="402"/>
                  </a:lnTo>
                  <a:lnTo>
                    <a:pt x="1950" y="402"/>
                  </a:lnTo>
                  <a:lnTo>
                    <a:pt x="1927" y="401"/>
                  </a:lnTo>
                  <a:lnTo>
                    <a:pt x="1907" y="397"/>
                  </a:lnTo>
                  <a:lnTo>
                    <a:pt x="1873" y="390"/>
                  </a:lnTo>
                  <a:lnTo>
                    <a:pt x="1850" y="384"/>
                  </a:lnTo>
                  <a:lnTo>
                    <a:pt x="1842" y="381"/>
                  </a:lnTo>
                  <a:lnTo>
                    <a:pt x="1842" y="381"/>
                  </a:lnTo>
                  <a:lnTo>
                    <a:pt x="1853" y="372"/>
                  </a:lnTo>
                  <a:lnTo>
                    <a:pt x="1862" y="363"/>
                  </a:lnTo>
                  <a:lnTo>
                    <a:pt x="1873" y="352"/>
                  </a:lnTo>
                  <a:lnTo>
                    <a:pt x="1882" y="340"/>
                  </a:lnTo>
                  <a:lnTo>
                    <a:pt x="1884" y="335"/>
                  </a:lnTo>
                  <a:lnTo>
                    <a:pt x="1886" y="330"/>
                  </a:lnTo>
                  <a:lnTo>
                    <a:pt x="1886" y="326"/>
                  </a:lnTo>
                  <a:lnTo>
                    <a:pt x="1886" y="322"/>
                  </a:lnTo>
                  <a:lnTo>
                    <a:pt x="1882" y="318"/>
                  </a:lnTo>
                  <a:lnTo>
                    <a:pt x="1877" y="315"/>
                  </a:lnTo>
                  <a:lnTo>
                    <a:pt x="1877" y="315"/>
                  </a:lnTo>
                  <a:lnTo>
                    <a:pt x="1870" y="314"/>
                  </a:lnTo>
                  <a:lnTo>
                    <a:pt x="1861" y="315"/>
                  </a:lnTo>
                  <a:lnTo>
                    <a:pt x="1837" y="318"/>
                  </a:lnTo>
                  <a:lnTo>
                    <a:pt x="1812" y="324"/>
                  </a:lnTo>
                  <a:lnTo>
                    <a:pt x="1784" y="332"/>
                  </a:lnTo>
                  <a:lnTo>
                    <a:pt x="1736" y="349"/>
                  </a:lnTo>
                  <a:lnTo>
                    <a:pt x="1712" y="359"/>
                  </a:lnTo>
                  <a:lnTo>
                    <a:pt x="1712" y="359"/>
                  </a:lnTo>
                  <a:lnTo>
                    <a:pt x="1698" y="356"/>
                  </a:lnTo>
                  <a:lnTo>
                    <a:pt x="1662" y="349"/>
                  </a:lnTo>
                  <a:lnTo>
                    <a:pt x="1561" y="327"/>
                  </a:lnTo>
                  <a:lnTo>
                    <a:pt x="1416" y="293"/>
                  </a:lnTo>
                  <a:lnTo>
                    <a:pt x="1416" y="293"/>
                  </a:lnTo>
                  <a:lnTo>
                    <a:pt x="1411" y="253"/>
                  </a:lnTo>
                  <a:lnTo>
                    <a:pt x="1406" y="212"/>
                  </a:lnTo>
                  <a:lnTo>
                    <a:pt x="1396" y="166"/>
                  </a:lnTo>
                  <a:lnTo>
                    <a:pt x="1391" y="142"/>
                  </a:lnTo>
                  <a:lnTo>
                    <a:pt x="1385" y="120"/>
                  </a:lnTo>
                  <a:lnTo>
                    <a:pt x="1377" y="98"/>
                  </a:lnTo>
                  <a:lnTo>
                    <a:pt x="1369" y="78"/>
                  </a:lnTo>
                  <a:lnTo>
                    <a:pt x="1360" y="62"/>
                  </a:lnTo>
                  <a:lnTo>
                    <a:pt x="1354" y="54"/>
                  </a:lnTo>
                  <a:lnTo>
                    <a:pt x="1349" y="49"/>
                  </a:lnTo>
                  <a:lnTo>
                    <a:pt x="1343" y="44"/>
                  </a:lnTo>
                  <a:lnTo>
                    <a:pt x="1337" y="40"/>
                  </a:lnTo>
                  <a:lnTo>
                    <a:pt x="1331" y="37"/>
                  </a:lnTo>
                  <a:lnTo>
                    <a:pt x="1324" y="36"/>
                  </a:lnTo>
                  <a:lnTo>
                    <a:pt x="1324" y="36"/>
                  </a:lnTo>
                  <a:lnTo>
                    <a:pt x="1318" y="36"/>
                  </a:lnTo>
                  <a:lnTo>
                    <a:pt x="1310" y="38"/>
                  </a:lnTo>
                  <a:lnTo>
                    <a:pt x="1302" y="40"/>
                  </a:lnTo>
                  <a:lnTo>
                    <a:pt x="1293" y="44"/>
                  </a:lnTo>
                  <a:lnTo>
                    <a:pt x="1274" y="54"/>
                  </a:lnTo>
                  <a:lnTo>
                    <a:pt x="1254" y="66"/>
                  </a:lnTo>
                  <a:lnTo>
                    <a:pt x="1235" y="82"/>
                  </a:lnTo>
                  <a:lnTo>
                    <a:pt x="1214" y="99"/>
                  </a:lnTo>
                  <a:lnTo>
                    <a:pt x="1193" y="119"/>
                  </a:lnTo>
                  <a:lnTo>
                    <a:pt x="1173" y="138"/>
                  </a:lnTo>
                  <a:lnTo>
                    <a:pt x="1135" y="177"/>
                  </a:lnTo>
                  <a:lnTo>
                    <a:pt x="1104" y="210"/>
                  </a:lnTo>
                  <a:lnTo>
                    <a:pt x="1076" y="243"/>
                  </a:lnTo>
                  <a:lnTo>
                    <a:pt x="1076" y="243"/>
                  </a:lnTo>
                  <a:lnTo>
                    <a:pt x="881" y="261"/>
                  </a:lnTo>
                  <a:lnTo>
                    <a:pt x="713" y="278"/>
                  </a:lnTo>
                  <a:lnTo>
                    <a:pt x="564" y="293"/>
                  </a:lnTo>
                  <a:lnTo>
                    <a:pt x="564" y="293"/>
                  </a:lnTo>
                  <a:lnTo>
                    <a:pt x="413" y="310"/>
                  </a:lnTo>
                  <a:lnTo>
                    <a:pt x="357" y="316"/>
                  </a:lnTo>
                  <a:lnTo>
                    <a:pt x="272" y="330"/>
                  </a:lnTo>
                  <a:lnTo>
                    <a:pt x="272" y="330"/>
                  </a:lnTo>
                  <a:lnTo>
                    <a:pt x="219" y="336"/>
                  </a:lnTo>
                  <a:lnTo>
                    <a:pt x="175" y="340"/>
                  </a:lnTo>
                  <a:lnTo>
                    <a:pt x="102" y="344"/>
                  </a:lnTo>
                  <a:lnTo>
                    <a:pt x="76" y="347"/>
                  </a:lnTo>
                  <a:lnTo>
                    <a:pt x="54" y="348"/>
                  </a:lnTo>
                  <a:lnTo>
                    <a:pt x="36" y="352"/>
                  </a:lnTo>
                  <a:lnTo>
                    <a:pt x="30" y="355"/>
                  </a:lnTo>
                  <a:lnTo>
                    <a:pt x="23" y="359"/>
                  </a:lnTo>
                  <a:lnTo>
                    <a:pt x="23" y="359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Freeform 16">
              <a:extLst>
                <a:ext uri="{FF2B5EF4-FFF2-40B4-BE49-F238E27FC236}">
                  <a16:creationId xmlns:a16="http://schemas.microsoft.com/office/drawing/2014/main" id="{1D21D27E-53A9-490A-B850-19C5235A0C0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65516" y="3966564"/>
              <a:ext cx="1383587" cy="493293"/>
            </a:xfrm>
            <a:custGeom>
              <a:avLst/>
              <a:gdLst>
                <a:gd name="T0" fmla="*/ 0 w 2572"/>
                <a:gd name="T1" fmla="*/ 393 h 917"/>
                <a:gd name="T2" fmla="*/ 14 w 2572"/>
                <a:gd name="T3" fmla="*/ 426 h 917"/>
                <a:gd name="T4" fmla="*/ 190 w 2572"/>
                <a:gd name="T5" fmla="*/ 523 h 917"/>
                <a:gd name="T6" fmla="*/ 213 w 2572"/>
                <a:gd name="T7" fmla="*/ 555 h 917"/>
                <a:gd name="T8" fmla="*/ 165 w 2572"/>
                <a:gd name="T9" fmla="*/ 551 h 917"/>
                <a:gd name="T10" fmla="*/ 38 w 2572"/>
                <a:gd name="T11" fmla="*/ 506 h 917"/>
                <a:gd name="T12" fmla="*/ 29 w 2572"/>
                <a:gd name="T13" fmla="*/ 525 h 917"/>
                <a:gd name="T14" fmla="*/ 72 w 2572"/>
                <a:gd name="T15" fmla="*/ 568 h 917"/>
                <a:gd name="T16" fmla="*/ 278 w 2572"/>
                <a:gd name="T17" fmla="*/ 704 h 917"/>
                <a:gd name="T18" fmla="*/ 588 w 2572"/>
                <a:gd name="T19" fmla="*/ 767 h 917"/>
                <a:gd name="T20" fmla="*/ 732 w 2572"/>
                <a:gd name="T21" fmla="*/ 874 h 917"/>
                <a:gd name="T22" fmla="*/ 799 w 2572"/>
                <a:gd name="T23" fmla="*/ 917 h 917"/>
                <a:gd name="T24" fmla="*/ 895 w 2572"/>
                <a:gd name="T25" fmla="*/ 900 h 917"/>
                <a:gd name="T26" fmla="*/ 885 w 2572"/>
                <a:gd name="T27" fmla="*/ 871 h 917"/>
                <a:gd name="T28" fmla="*/ 809 w 2572"/>
                <a:gd name="T29" fmla="*/ 800 h 917"/>
                <a:gd name="T30" fmla="*/ 786 w 2572"/>
                <a:gd name="T31" fmla="*/ 770 h 917"/>
                <a:gd name="T32" fmla="*/ 1040 w 2572"/>
                <a:gd name="T33" fmla="*/ 766 h 917"/>
                <a:gd name="T34" fmla="*/ 1283 w 2572"/>
                <a:gd name="T35" fmla="*/ 755 h 917"/>
                <a:gd name="T36" fmla="*/ 1381 w 2572"/>
                <a:gd name="T37" fmla="*/ 832 h 917"/>
                <a:gd name="T38" fmla="*/ 1431 w 2572"/>
                <a:gd name="T39" fmla="*/ 838 h 917"/>
                <a:gd name="T40" fmla="*/ 1445 w 2572"/>
                <a:gd name="T41" fmla="*/ 801 h 917"/>
                <a:gd name="T42" fmla="*/ 1646 w 2572"/>
                <a:gd name="T43" fmla="*/ 705 h 917"/>
                <a:gd name="T44" fmla="*/ 1748 w 2572"/>
                <a:gd name="T45" fmla="*/ 768 h 917"/>
                <a:gd name="T46" fmla="*/ 1794 w 2572"/>
                <a:gd name="T47" fmla="*/ 768 h 917"/>
                <a:gd name="T48" fmla="*/ 1849 w 2572"/>
                <a:gd name="T49" fmla="*/ 716 h 917"/>
                <a:gd name="T50" fmla="*/ 1840 w 2572"/>
                <a:gd name="T51" fmla="*/ 695 h 917"/>
                <a:gd name="T52" fmla="*/ 1845 w 2572"/>
                <a:gd name="T53" fmla="*/ 667 h 917"/>
                <a:gd name="T54" fmla="*/ 2046 w 2572"/>
                <a:gd name="T55" fmla="*/ 614 h 917"/>
                <a:gd name="T56" fmla="*/ 2209 w 2572"/>
                <a:gd name="T57" fmla="*/ 536 h 917"/>
                <a:gd name="T58" fmla="*/ 2270 w 2572"/>
                <a:gd name="T59" fmla="*/ 527 h 917"/>
                <a:gd name="T60" fmla="*/ 2470 w 2572"/>
                <a:gd name="T61" fmla="*/ 513 h 917"/>
                <a:gd name="T62" fmla="*/ 2567 w 2572"/>
                <a:gd name="T63" fmla="*/ 481 h 917"/>
                <a:gd name="T64" fmla="*/ 2570 w 2572"/>
                <a:gd name="T65" fmla="*/ 463 h 917"/>
                <a:gd name="T66" fmla="*/ 2451 w 2572"/>
                <a:gd name="T67" fmla="*/ 405 h 917"/>
                <a:gd name="T68" fmla="*/ 2351 w 2572"/>
                <a:gd name="T69" fmla="*/ 331 h 917"/>
                <a:gd name="T70" fmla="*/ 2332 w 2572"/>
                <a:gd name="T71" fmla="*/ 264 h 917"/>
                <a:gd name="T72" fmla="*/ 2324 w 2572"/>
                <a:gd name="T73" fmla="*/ 23 h 917"/>
                <a:gd name="T74" fmla="*/ 2311 w 2572"/>
                <a:gd name="T75" fmla="*/ 0 h 917"/>
                <a:gd name="T76" fmla="*/ 2261 w 2572"/>
                <a:gd name="T77" fmla="*/ 90 h 917"/>
                <a:gd name="T78" fmla="*/ 2159 w 2572"/>
                <a:gd name="T79" fmla="*/ 305 h 917"/>
                <a:gd name="T80" fmla="*/ 2096 w 2572"/>
                <a:gd name="T81" fmla="*/ 369 h 917"/>
                <a:gd name="T82" fmla="*/ 2019 w 2572"/>
                <a:gd name="T83" fmla="*/ 401 h 917"/>
                <a:gd name="T84" fmla="*/ 1907 w 2572"/>
                <a:gd name="T85" fmla="*/ 397 h 917"/>
                <a:gd name="T86" fmla="*/ 1862 w 2572"/>
                <a:gd name="T87" fmla="*/ 363 h 917"/>
                <a:gd name="T88" fmla="*/ 1886 w 2572"/>
                <a:gd name="T89" fmla="*/ 322 h 917"/>
                <a:gd name="T90" fmla="*/ 1837 w 2572"/>
                <a:gd name="T91" fmla="*/ 318 h 917"/>
                <a:gd name="T92" fmla="*/ 1698 w 2572"/>
                <a:gd name="T93" fmla="*/ 356 h 917"/>
                <a:gd name="T94" fmla="*/ 1406 w 2572"/>
                <a:gd name="T95" fmla="*/ 212 h 917"/>
                <a:gd name="T96" fmla="*/ 1360 w 2572"/>
                <a:gd name="T97" fmla="*/ 62 h 917"/>
                <a:gd name="T98" fmla="*/ 1324 w 2572"/>
                <a:gd name="T99" fmla="*/ 36 h 917"/>
                <a:gd name="T100" fmla="*/ 1274 w 2572"/>
                <a:gd name="T101" fmla="*/ 54 h 917"/>
                <a:gd name="T102" fmla="*/ 1135 w 2572"/>
                <a:gd name="T103" fmla="*/ 177 h 917"/>
                <a:gd name="T104" fmla="*/ 564 w 2572"/>
                <a:gd name="T105" fmla="*/ 293 h 917"/>
                <a:gd name="T106" fmla="*/ 219 w 2572"/>
                <a:gd name="T107" fmla="*/ 336 h 917"/>
                <a:gd name="T108" fmla="*/ 30 w 2572"/>
                <a:gd name="T109" fmla="*/ 355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72" h="917">
                  <a:moveTo>
                    <a:pt x="23" y="359"/>
                  </a:moveTo>
                  <a:lnTo>
                    <a:pt x="23" y="359"/>
                  </a:lnTo>
                  <a:lnTo>
                    <a:pt x="14" y="366"/>
                  </a:lnTo>
                  <a:lnTo>
                    <a:pt x="8" y="376"/>
                  </a:lnTo>
                  <a:lnTo>
                    <a:pt x="2" y="384"/>
                  </a:lnTo>
                  <a:lnTo>
                    <a:pt x="0" y="393"/>
                  </a:lnTo>
                  <a:lnTo>
                    <a:pt x="0" y="402"/>
                  </a:lnTo>
                  <a:lnTo>
                    <a:pt x="1" y="410"/>
                  </a:lnTo>
                  <a:lnTo>
                    <a:pt x="4" y="417"/>
                  </a:lnTo>
                  <a:lnTo>
                    <a:pt x="9" y="422"/>
                  </a:lnTo>
                  <a:lnTo>
                    <a:pt x="9" y="422"/>
                  </a:lnTo>
                  <a:lnTo>
                    <a:pt x="14" y="426"/>
                  </a:lnTo>
                  <a:lnTo>
                    <a:pt x="23" y="431"/>
                  </a:lnTo>
                  <a:lnTo>
                    <a:pt x="54" y="447"/>
                  </a:lnTo>
                  <a:lnTo>
                    <a:pt x="94" y="468"/>
                  </a:lnTo>
                  <a:lnTo>
                    <a:pt x="136" y="490"/>
                  </a:lnTo>
                  <a:lnTo>
                    <a:pt x="175" y="513"/>
                  </a:lnTo>
                  <a:lnTo>
                    <a:pt x="190" y="523"/>
                  </a:lnTo>
                  <a:lnTo>
                    <a:pt x="202" y="533"/>
                  </a:lnTo>
                  <a:lnTo>
                    <a:pt x="211" y="542"/>
                  </a:lnTo>
                  <a:lnTo>
                    <a:pt x="214" y="546"/>
                  </a:lnTo>
                  <a:lnTo>
                    <a:pt x="215" y="548"/>
                  </a:lnTo>
                  <a:lnTo>
                    <a:pt x="214" y="552"/>
                  </a:lnTo>
                  <a:lnTo>
                    <a:pt x="213" y="555"/>
                  </a:lnTo>
                  <a:lnTo>
                    <a:pt x="209" y="556"/>
                  </a:lnTo>
                  <a:lnTo>
                    <a:pt x="204" y="559"/>
                  </a:lnTo>
                  <a:lnTo>
                    <a:pt x="204" y="559"/>
                  </a:lnTo>
                  <a:lnTo>
                    <a:pt x="197" y="559"/>
                  </a:lnTo>
                  <a:lnTo>
                    <a:pt x="188" y="558"/>
                  </a:lnTo>
                  <a:lnTo>
                    <a:pt x="165" y="551"/>
                  </a:lnTo>
                  <a:lnTo>
                    <a:pt x="138" y="540"/>
                  </a:lnTo>
                  <a:lnTo>
                    <a:pt x="108" y="529"/>
                  </a:lnTo>
                  <a:lnTo>
                    <a:pt x="80" y="518"/>
                  </a:lnTo>
                  <a:lnTo>
                    <a:pt x="56" y="509"/>
                  </a:lnTo>
                  <a:lnTo>
                    <a:pt x="46" y="508"/>
                  </a:lnTo>
                  <a:lnTo>
                    <a:pt x="38" y="506"/>
                  </a:lnTo>
                  <a:lnTo>
                    <a:pt x="33" y="508"/>
                  </a:lnTo>
                  <a:lnTo>
                    <a:pt x="31" y="509"/>
                  </a:lnTo>
                  <a:lnTo>
                    <a:pt x="30" y="510"/>
                  </a:lnTo>
                  <a:lnTo>
                    <a:pt x="30" y="510"/>
                  </a:lnTo>
                  <a:lnTo>
                    <a:pt x="29" y="518"/>
                  </a:lnTo>
                  <a:lnTo>
                    <a:pt x="29" y="525"/>
                  </a:lnTo>
                  <a:lnTo>
                    <a:pt x="30" y="530"/>
                  </a:lnTo>
                  <a:lnTo>
                    <a:pt x="33" y="535"/>
                  </a:lnTo>
                  <a:lnTo>
                    <a:pt x="39" y="542"/>
                  </a:lnTo>
                  <a:lnTo>
                    <a:pt x="47" y="548"/>
                  </a:lnTo>
                  <a:lnTo>
                    <a:pt x="47" y="548"/>
                  </a:lnTo>
                  <a:lnTo>
                    <a:pt x="72" y="568"/>
                  </a:lnTo>
                  <a:lnTo>
                    <a:pt x="123" y="605"/>
                  </a:lnTo>
                  <a:lnTo>
                    <a:pt x="185" y="649"/>
                  </a:lnTo>
                  <a:lnTo>
                    <a:pt x="243" y="688"/>
                  </a:lnTo>
                  <a:lnTo>
                    <a:pt x="243" y="688"/>
                  </a:lnTo>
                  <a:lnTo>
                    <a:pt x="259" y="696"/>
                  </a:lnTo>
                  <a:lnTo>
                    <a:pt x="278" y="704"/>
                  </a:lnTo>
                  <a:lnTo>
                    <a:pt x="305" y="712"/>
                  </a:lnTo>
                  <a:lnTo>
                    <a:pt x="334" y="720"/>
                  </a:lnTo>
                  <a:lnTo>
                    <a:pt x="398" y="734"/>
                  </a:lnTo>
                  <a:lnTo>
                    <a:pt x="467" y="747"/>
                  </a:lnTo>
                  <a:lnTo>
                    <a:pt x="532" y="758"/>
                  </a:lnTo>
                  <a:lnTo>
                    <a:pt x="588" y="767"/>
                  </a:lnTo>
                  <a:lnTo>
                    <a:pt x="639" y="774"/>
                  </a:lnTo>
                  <a:lnTo>
                    <a:pt x="639" y="774"/>
                  </a:lnTo>
                  <a:lnTo>
                    <a:pt x="659" y="797"/>
                  </a:lnTo>
                  <a:lnTo>
                    <a:pt x="680" y="820"/>
                  </a:lnTo>
                  <a:lnTo>
                    <a:pt x="705" y="846"/>
                  </a:lnTo>
                  <a:lnTo>
                    <a:pt x="732" y="874"/>
                  </a:lnTo>
                  <a:lnTo>
                    <a:pt x="759" y="896"/>
                  </a:lnTo>
                  <a:lnTo>
                    <a:pt x="770" y="906"/>
                  </a:lnTo>
                  <a:lnTo>
                    <a:pt x="782" y="912"/>
                  </a:lnTo>
                  <a:lnTo>
                    <a:pt x="791" y="916"/>
                  </a:lnTo>
                  <a:lnTo>
                    <a:pt x="799" y="917"/>
                  </a:lnTo>
                  <a:lnTo>
                    <a:pt x="799" y="917"/>
                  </a:lnTo>
                  <a:lnTo>
                    <a:pt x="832" y="915"/>
                  </a:lnTo>
                  <a:lnTo>
                    <a:pt x="849" y="913"/>
                  </a:lnTo>
                  <a:lnTo>
                    <a:pt x="865" y="911"/>
                  </a:lnTo>
                  <a:lnTo>
                    <a:pt x="880" y="907"/>
                  </a:lnTo>
                  <a:lnTo>
                    <a:pt x="891" y="903"/>
                  </a:lnTo>
                  <a:lnTo>
                    <a:pt x="895" y="900"/>
                  </a:lnTo>
                  <a:lnTo>
                    <a:pt x="898" y="898"/>
                  </a:lnTo>
                  <a:lnTo>
                    <a:pt x="898" y="895"/>
                  </a:lnTo>
                  <a:lnTo>
                    <a:pt x="898" y="891"/>
                  </a:lnTo>
                  <a:lnTo>
                    <a:pt x="898" y="891"/>
                  </a:lnTo>
                  <a:lnTo>
                    <a:pt x="893" y="883"/>
                  </a:lnTo>
                  <a:lnTo>
                    <a:pt x="885" y="871"/>
                  </a:lnTo>
                  <a:lnTo>
                    <a:pt x="873" y="857"/>
                  </a:lnTo>
                  <a:lnTo>
                    <a:pt x="860" y="842"/>
                  </a:lnTo>
                  <a:lnTo>
                    <a:pt x="845" y="829"/>
                  </a:lnTo>
                  <a:lnTo>
                    <a:pt x="831" y="816"/>
                  </a:lnTo>
                  <a:lnTo>
                    <a:pt x="819" y="807"/>
                  </a:lnTo>
                  <a:lnTo>
                    <a:pt x="809" y="800"/>
                  </a:lnTo>
                  <a:lnTo>
                    <a:pt x="809" y="800"/>
                  </a:lnTo>
                  <a:lnTo>
                    <a:pt x="765" y="778"/>
                  </a:lnTo>
                  <a:lnTo>
                    <a:pt x="738" y="764"/>
                  </a:lnTo>
                  <a:lnTo>
                    <a:pt x="738" y="764"/>
                  </a:lnTo>
                  <a:lnTo>
                    <a:pt x="760" y="767"/>
                  </a:lnTo>
                  <a:lnTo>
                    <a:pt x="786" y="770"/>
                  </a:lnTo>
                  <a:lnTo>
                    <a:pt x="822" y="771"/>
                  </a:lnTo>
                  <a:lnTo>
                    <a:pt x="866" y="772"/>
                  </a:lnTo>
                  <a:lnTo>
                    <a:pt x="918" y="772"/>
                  </a:lnTo>
                  <a:lnTo>
                    <a:pt x="976" y="771"/>
                  </a:lnTo>
                  <a:lnTo>
                    <a:pt x="1040" y="766"/>
                  </a:lnTo>
                  <a:lnTo>
                    <a:pt x="1040" y="766"/>
                  </a:lnTo>
                  <a:lnTo>
                    <a:pt x="1101" y="761"/>
                  </a:lnTo>
                  <a:lnTo>
                    <a:pt x="1153" y="757"/>
                  </a:lnTo>
                  <a:lnTo>
                    <a:pt x="1195" y="754"/>
                  </a:lnTo>
                  <a:lnTo>
                    <a:pt x="1228" y="754"/>
                  </a:lnTo>
                  <a:lnTo>
                    <a:pt x="1270" y="754"/>
                  </a:lnTo>
                  <a:lnTo>
                    <a:pt x="1283" y="755"/>
                  </a:lnTo>
                  <a:lnTo>
                    <a:pt x="1283" y="755"/>
                  </a:lnTo>
                  <a:lnTo>
                    <a:pt x="1300" y="772"/>
                  </a:lnTo>
                  <a:lnTo>
                    <a:pt x="1320" y="790"/>
                  </a:lnTo>
                  <a:lnTo>
                    <a:pt x="1343" y="808"/>
                  </a:lnTo>
                  <a:lnTo>
                    <a:pt x="1368" y="825"/>
                  </a:lnTo>
                  <a:lnTo>
                    <a:pt x="1381" y="832"/>
                  </a:lnTo>
                  <a:lnTo>
                    <a:pt x="1393" y="838"/>
                  </a:lnTo>
                  <a:lnTo>
                    <a:pt x="1403" y="842"/>
                  </a:lnTo>
                  <a:lnTo>
                    <a:pt x="1414" y="844"/>
                  </a:lnTo>
                  <a:lnTo>
                    <a:pt x="1423" y="842"/>
                  </a:lnTo>
                  <a:lnTo>
                    <a:pt x="1427" y="841"/>
                  </a:lnTo>
                  <a:lnTo>
                    <a:pt x="1431" y="838"/>
                  </a:lnTo>
                  <a:lnTo>
                    <a:pt x="1431" y="838"/>
                  </a:lnTo>
                  <a:lnTo>
                    <a:pt x="1436" y="832"/>
                  </a:lnTo>
                  <a:lnTo>
                    <a:pt x="1441" y="825"/>
                  </a:lnTo>
                  <a:lnTo>
                    <a:pt x="1444" y="817"/>
                  </a:lnTo>
                  <a:lnTo>
                    <a:pt x="1445" y="809"/>
                  </a:lnTo>
                  <a:lnTo>
                    <a:pt x="1445" y="801"/>
                  </a:lnTo>
                  <a:lnTo>
                    <a:pt x="1444" y="793"/>
                  </a:lnTo>
                  <a:lnTo>
                    <a:pt x="1440" y="778"/>
                  </a:lnTo>
                  <a:lnTo>
                    <a:pt x="1435" y="763"/>
                  </a:lnTo>
                  <a:lnTo>
                    <a:pt x="1429" y="751"/>
                  </a:lnTo>
                  <a:lnTo>
                    <a:pt x="1423" y="739"/>
                  </a:lnTo>
                  <a:lnTo>
                    <a:pt x="1646" y="705"/>
                  </a:lnTo>
                  <a:lnTo>
                    <a:pt x="1646" y="705"/>
                  </a:lnTo>
                  <a:lnTo>
                    <a:pt x="1662" y="717"/>
                  </a:lnTo>
                  <a:lnTo>
                    <a:pt x="1681" y="730"/>
                  </a:lnTo>
                  <a:lnTo>
                    <a:pt x="1702" y="743"/>
                  </a:lnTo>
                  <a:lnTo>
                    <a:pt x="1725" y="758"/>
                  </a:lnTo>
                  <a:lnTo>
                    <a:pt x="1748" y="768"/>
                  </a:lnTo>
                  <a:lnTo>
                    <a:pt x="1757" y="772"/>
                  </a:lnTo>
                  <a:lnTo>
                    <a:pt x="1766" y="775"/>
                  </a:lnTo>
                  <a:lnTo>
                    <a:pt x="1775" y="775"/>
                  </a:lnTo>
                  <a:lnTo>
                    <a:pt x="1782" y="774"/>
                  </a:lnTo>
                  <a:lnTo>
                    <a:pt x="1782" y="774"/>
                  </a:lnTo>
                  <a:lnTo>
                    <a:pt x="1794" y="768"/>
                  </a:lnTo>
                  <a:lnTo>
                    <a:pt x="1807" y="761"/>
                  </a:lnTo>
                  <a:lnTo>
                    <a:pt x="1819" y="751"/>
                  </a:lnTo>
                  <a:lnTo>
                    <a:pt x="1831" y="741"/>
                  </a:lnTo>
                  <a:lnTo>
                    <a:pt x="1840" y="730"/>
                  </a:lnTo>
                  <a:lnTo>
                    <a:pt x="1846" y="720"/>
                  </a:lnTo>
                  <a:lnTo>
                    <a:pt x="1849" y="716"/>
                  </a:lnTo>
                  <a:lnTo>
                    <a:pt x="1849" y="712"/>
                  </a:lnTo>
                  <a:lnTo>
                    <a:pt x="1849" y="708"/>
                  </a:lnTo>
                  <a:lnTo>
                    <a:pt x="1848" y="705"/>
                  </a:lnTo>
                  <a:lnTo>
                    <a:pt x="1848" y="705"/>
                  </a:lnTo>
                  <a:lnTo>
                    <a:pt x="1844" y="700"/>
                  </a:lnTo>
                  <a:lnTo>
                    <a:pt x="1840" y="695"/>
                  </a:lnTo>
                  <a:lnTo>
                    <a:pt x="1838" y="688"/>
                  </a:lnTo>
                  <a:lnTo>
                    <a:pt x="1837" y="681"/>
                  </a:lnTo>
                  <a:lnTo>
                    <a:pt x="1837" y="676"/>
                  </a:lnTo>
                  <a:lnTo>
                    <a:pt x="1838" y="672"/>
                  </a:lnTo>
                  <a:lnTo>
                    <a:pt x="1841" y="668"/>
                  </a:lnTo>
                  <a:lnTo>
                    <a:pt x="1845" y="667"/>
                  </a:lnTo>
                  <a:lnTo>
                    <a:pt x="1845" y="667"/>
                  </a:lnTo>
                  <a:lnTo>
                    <a:pt x="1916" y="650"/>
                  </a:lnTo>
                  <a:lnTo>
                    <a:pt x="1974" y="635"/>
                  </a:lnTo>
                  <a:lnTo>
                    <a:pt x="2032" y="620"/>
                  </a:lnTo>
                  <a:lnTo>
                    <a:pt x="2032" y="620"/>
                  </a:lnTo>
                  <a:lnTo>
                    <a:pt x="2046" y="614"/>
                  </a:lnTo>
                  <a:lnTo>
                    <a:pt x="2061" y="609"/>
                  </a:lnTo>
                  <a:lnTo>
                    <a:pt x="2091" y="596"/>
                  </a:lnTo>
                  <a:lnTo>
                    <a:pt x="2121" y="580"/>
                  </a:lnTo>
                  <a:lnTo>
                    <a:pt x="2153" y="564"/>
                  </a:lnTo>
                  <a:lnTo>
                    <a:pt x="2182" y="550"/>
                  </a:lnTo>
                  <a:lnTo>
                    <a:pt x="2209" y="536"/>
                  </a:lnTo>
                  <a:lnTo>
                    <a:pt x="2221" y="533"/>
                  </a:lnTo>
                  <a:lnTo>
                    <a:pt x="2233" y="529"/>
                  </a:lnTo>
                  <a:lnTo>
                    <a:pt x="2244" y="526"/>
                  </a:lnTo>
                  <a:lnTo>
                    <a:pt x="2253" y="526"/>
                  </a:lnTo>
                  <a:lnTo>
                    <a:pt x="2253" y="526"/>
                  </a:lnTo>
                  <a:lnTo>
                    <a:pt x="2270" y="527"/>
                  </a:lnTo>
                  <a:lnTo>
                    <a:pt x="2290" y="529"/>
                  </a:lnTo>
                  <a:lnTo>
                    <a:pt x="2312" y="529"/>
                  </a:lnTo>
                  <a:lnTo>
                    <a:pt x="2337" y="527"/>
                  </a:lnTo>
                  <a:lnTo>
                    <a:pt x="2390" y="525"/>
                  </a:lnTo>
                  <a:lnTo>
                    <a:pt x="2443" y="518"/>
                  </a:lnTo>
                  <a:lnTo>
                    <a:pt x="2470" y="513"/>
                  </a:lnTo>
                  <a:lnTo>
                    <a:pt x="2493" y="509"/>
                  </a:lnTo>
                  <a:lnTo>
                    <a:pt x="2516" y="504"/>
                  </a:lnTo>
                  <a:lnTo>
                    <a:pt x="2536" y="497"/>
                  </a:lnTo>
                  <a:lnTo>
                    <a:pt x="2551" y="492"/>
                  </a:lnTo>
                  <a:lnTo>
                    <a:pt x="2563" y="485"/>
                  </a:lnTo>
                  <a:lnTo>
                    <a:pt x="2567" y="481"/>
                  </a:lnTo>
                  <a:lnTo>
                    <a:pt x="2570" y="477"/>
                  </a:lnTo>
                  <a:lnTo>
                    <a:pt x="2572" y="475"/>
                  </a:lnTo>
                  <a:lnTo>
                    <a:pt x="2572" y="471"/>
                  </a:lnTo>
                  <a:lnTo>
                    <a:pt x="2572" y="471"/>
                  </a:lnTo>
                  <a:lnTo>
                    <a:pt x="2571" y="467"/>
                  </a:lnTo>
                  <a:lnTo>
                    <a:pt x="2570" y="463"/>
                  </a:lnTo>
                  <a:lnTo>
                    <a:pt x="2563" y="456"/>
                  </a:lnTo>
                  <a:lnTo>
                    <a:pt x="2553" y="450"/>
                  </a:lnTo>
                  <a:lnTo>
                    <a:pt x="2541" y="443"/>
                  </a:lnTo>
                  <a:lnTo>
                    <a:pt x="2508" y="428"/>
                  </a:lnTo>
                  <a:lnTo>
                    <a:pt x="2471" y="413"/>
                  </a:lnTo>
                  <a:lnTo>
                    <a:pt x="2451" y="405"/>
                  </a:lnTo>
                  <a:lnTo>
                    <a:pt x="2432" y="394"/>
                  </a:lnTo>
                  <a:lnTo>
                    <a:pt x="2413" y="385"/>
                  </a:lnTo>
                  <a:lnTo>
                    <a:pt x="2395" y="373"/>
                  </a:lnTo>
                  <a:lnTo>
                    <a:pt x="2378" y="360"/>
                  </a:lnTo>
                  <a:lnTo>
                    <a:pt x="2363" y="347"/>
                  </a:lnTo>
                  <a:lnTo>
                    <a:pt x="2351" y="331"/>
                  </a:lnTo>
                  <a:lnTo>
                    <a:pt x="2346" y="323"/>
                  </a:lnTo>
                  <a:lnTo>
                    <a:pt x="2341" y="314"/>
                  </a:lnTo>
                  <a:lnTo>
                    <a:pt x="2341" y="314"/>
                  </a:lnTo>
                  <a:lnTo>
                    <a:pt x="2337" y="301"/>
                  </a:lnTo>
                  <a:lnTo>
                    <a:pt x="2334" y="283"/>
                  </a:lnTo>
                  <a:lnTo>
                    <a:pt x="2332" y="264"/>
                  </a:lnTo>
                  <a:lnTo>
                    <a:pt x="2330" y="240"/>
                  </a:lnTo>
                  <a:lnTo>
                    <a:pt x="2329" y="189"/>
                  </a:lnTo>
                  <a:lnTo>
                    <a:pt x="2328" y="135"/>
                  </a:lnTo>
                  <a:lnTo>
                    <a:pt x="2328" y="83"/>
                  </a:lnTo>
                  <a:lnTo>
                    <a:pt x="2325" y="40"/>
                  </a:lnTo>
                  <a:lnTo>
                    <a:pt x="2324" y="23"/>
                  </a:lnTo>
                  <a:lnTo>
                    <a:pt x="2320" y="11"/>
                  </a:lnTo>
                  <a:lnTo>
                    <a:pt x="2318" y="5"/>
                  </a:lnTo>
                  <a:lnTo>
                    <a:pt x="2316" y="3"/>
                  </a:lnTo>
                  <a:lnTo>
                    <a:pt x="2313" y="0"/>
                  </a:lnTo>
                  <a:lnTo>
                    <a:pt x="2311" y="0"/>
                  </a:lnTo>
                  <a:lnTo>
                    <a:pt x="2311" y="0"/>
                  </a:lnTo>
                  <a:lnTo>
                    <a:pt x="2308" y="1"/>
                  </a:lnTo>
                  <a:lnTo>
                    <a:pt x="2305" y="4"/>
                  </a:lnTo>
                  <a:lnTo>
                    <a:pt x="2297" y="13"/>
                  </a:lnTo>
                  <a:lnTo>
                    <a:pt x="2290" y="26"/>
                  </a:lnTo>
                  <a:lnTo>
                    <a:pt x="2280" y="45"/>
                  </a:lnTo>
                  <a:lnTo>
                    <a:pt x="2261" y="90"/>
                  </a:lnTo>
                  <a:lnTo>
                    <a:pt x="2237" y="144"/>
                  </a:lnTo>
                  <a:lnTo>
                    <a:pt x="2212" y="202"/>
                  </a:lnTo>
                  <a:lnTo>
                    <a:pt x="2199" y="229"/>
                  </a:lnTo>
                  <a:lnTo>
                    <a:pt x="2186" y="257"/>
                  </a:lnTo>
                  <a:lnTo>
                    <a:pt x="2172" y="282"/>
                  </a:lnTo>
                  <a:lnTo>
                    <a:pt x="2159" y="305"/>
                  </a:lnTo>
                  <a:lnTo>
                    <a:pt x="2145" y="324"/>
                  </a:lnTo>
                  <a:lnTo>
                    <a:pt x="2132" y="340"/>
                  </a:lnTo>
                  <a:lnTo>
                    <a:pt x="2132" y="340"/>
                  </a:lnTo>
                  <a:lnTo>
                    <a:pt x="2120" y="351"/>
                  </a:lnTo>
                  <a:lnTo>
                    <a:pt x="2108" y="361"/>
                  </a:lnTo>
                  <a:lnTo>
                    <a:pt x="2096" y="369"/>
                  </a:lnTo>
                  <a:lnTo>
                    <a:pt x="2086" y="377"/>
                  </a:lnTo>
                  <a:lnTo>
                    <a:pt x="2074" y="384"/>
                  </a:lnTo>
                  <a:lnTo>
                    <a:pt x="2063" y="389"/>
                  </a:lnTo>
                  <a:lnTo>
                    <a:pt x="2051" y="393"/>
                  </a:lnTo>
                  <a:lnTo>
                    <a:pt x="2041" y="397"/>
                  </a:lnTo>
                  <a:lnTo>
                    <a:pt x="2019" y="401"/>
                  </a:lnTo>
                  <a:lnTo>
                    <a:pt x="1996" y="403"/>
                  </a:lnTo>
                  <a:lnTo>
                    <a:pt x="1973" y="403"/>
                  </a:lnTo>
                  <a:lnTo>
                    <a:pt x="1950" y="402"/>
                  </a:lnTo>
                  <a:lnTo>
                    <a:pt x="1950" y="402"/>
                  </a:lnTo>
                  <a:lnTo>
                    <a:pt x="1927" y="401"/>
                  </a:lnTo>
                  <a:lnTo>
                    <a:pt x="1907" y="397"/>
                  </a:lnTo>
                  <a:lnTo>
                    <a:pt x="1873" y="390"/>
                  </a:lnTo>
                  <a:lnTo>
                    <a:pt x="1850" y="384"/>
                  </a:lnTo>
                  <a:lnTo>
                    <a:pt x="1842" y="381"/>
                  </a:lnTo>
                  <a:lnTo>
                    <a:pt x="1842" y="381"/>
                  </a:lnTo>
                  <a:lnTo>
                    <a:pt x="1853" y="372"/>
                  </a:lnTo>
                  <a:lnTo>
                    <a:pt x="1862" y="363"/>
                  </a:lnTo>
                  <a:lnTo>
                    <a:pt x="1873" y="352"/>
                  </a:lnTo>
                  <a:lnTo>
                    <a:pt x="1882" y="340"/>
                  </a:lnTo>
                  <a:lnTo>
                    <a:pt x="1884" y="335"/>
                  </a:lnTo>
                  <a:lnTo>
                    <a:pt x="1886" y="330"/>
                  </a:lnTo>
                  <a:lnTo>
                    <a:pt x="1886" y="326"/>
                  </a:lnTo>
                  <a:lnTo>
                    <a:pt x="1886" y="322"/>
                  </a:lnTo>
                  <a:lnTo>
                    <a:pt x="1882" y="318"/>
                  </a:lnTo>
                  <a:lnTo>
                    <a:pt x="1877" y="315"/>
                  </a:lnTo>
                  <a:lnTo>
                    <a:pt x="1877" y="315"/>
                  </a:lnTo>
                  <a:lnTo>
                    <a:pt x="1870" y="314"/>
                  </a:lnTo>
                  <a:lnTo>
                    <a:pt x="1861" y="315"/>
                  </a:lnTo>
                  <a:lnTo>
                    <a:pt x="1837" y="318"/>
                  </a:lnTo>
                  <a:lnTo>
                    <a:pt x="1812" y="324"/>
                  </a:lnTo>
                  <a:lnTo>
                    <a:pt x="1784" y="332"/>
                  </a:lnTo>
                  <a:lnTo>
                    <a:pt x="1736" y="349"/>
                  </a:lnTo>
                  <a:lnTo>
                    <a:pt x="1712" y="359"/>
                  </a:lnTo>
                  <a:lnTo>
                    <a:pt x="1712" y="359"/>
                  </a:lnTo>
                  <a:lnTo>
                    <a:pt x="1698" y="356"/>
                  </a:lnTo>
                  <a:lnTo>
                    <a:pt x="1662" y="349"/>
                  </a:lnTo>
                  <a:lnTo>
                    <a:pt x="1561" y="327"/>
                  </a:lnTo>
                  <a:lnTo>
                    <a:pt x="1416" y="293"/>
                  </a:lnTo>
                  <a:lnTo>
                    <a:pt x="1416" y="293"/>
                  </a:lnTo>
                  <a:lnTo>
                    <a:pt x="1411" y="253"/>
                  </a:lnTo>
                  <a:lnTo>
                    <a:pt x="1406" y="212"/>
                  </a:lnTo>
                  <a:lnTo>
                    <a:pt x="1396" y="166"/>
                  </a:lnTo>
                  <a:lnTo>
                    <a:pt x="1391" y="142"/>
                  </a:lnTo>
                  <a:lnTo>
                    <a:pt x="1385" y="120"/>
                  </a:lnTo>
                  <a:lnTo>
                    <a:pt x="1377" y="98"/>
                  </a:lnTo>
                  <a:lnTo>
                    <a:pt x="1369" y="78"/>
                  </a:lnTo>
                  <a:lnTo>
                    <a:pt x="1360" y="62"/>
                  </a:lnTo>
                  <a:lnTo>
                    <a:pt x="1354" y="54"/>
                  </a:lnTo>
                  <a:lnTo>
                    <a:pt x="1349" y="49"/>
                  </a:lnTo>
                  <a:lnTo>
                    <a:pt x="1343" y="44"/>
                  </a:lnTo>
                  <a:lnTo>
                    <a:pt x="1337" y="40"/>
                  </a:lnTo>
                  <a:lnTo>
                    <a:pt x="1331" y="37"/>
                  </a:lnTo>
                  <a:lnTo>
                    <a:pt x="1324" y="36"/>
                  </a:lnTo>
                  <a:lnTo>
                    <a:pt x="1324" y="36"/>
                  </a:lnTo>
                  <a:lnTo>
                    <a:pt x="1318" y="36"/>
                  </a:lnTo>
                  <a:lnTo>
                    <a:pt x="1310" y="38"/>
                  </a:lnTo>
                  <a:lnTo>
                    <a:pt x="1302" y="40"/>
                  </a:lnTo>
                  <a:lnTo>
                    <a:pt x="1293" y="44"/>
                  </a:lnTo>
                  <a:lnTo>
                    <a:pt x="1274" y="54"/>
                  </a:lnTo>
                  <a:lnTo>
                    <a:pt x="1254" y="66"/>
                  </a:lnTo>
                  <a:lnTo>
                    <a:pt x="1235" y="82"/>
                  </a:lnTo>
                  <a:lnTo>
                    <a:pt x="1214" y="99"/>
                  </a:lnTo>
                  <a:lnTo>
                    <a:pt x="1193" y="119"/>
                  </a:lnTo>
                  <a:lnTo>
                    <a:pt x="1173" y="138"/>
                  </a:lnTo>
                  <a:lnTo>
                    <a:pt x="1135" y="177"/>
                  </a:lnTo>
                  <a:lnTo>
                    <a:pt x="1104" y="210"/>
                  </a:lnTo>
                  <a:lnTo>
                    <a:pt x="1076" y="243"/>
                  </a:lnTo>
                  <a:lnTo>
                    <a:pt x="1076" y="243"/>
                  </a:lnTo>
                  <a:lnTo>
                    <a:pt x="881" y="261"/>
                  </a:lnTo>
                  <a:lnTo>
                    <a:pt x="713" y="278"/>
                  </a:lnTo>
                  <a:lnTo>
                    <a:pt x="564" y="293"/>
                  </a:lnTo>
                  <a:lnTo>
                    <a:pt x="564" y="293"/>
                  </a:lnTo>
                  <a:lnTo>
                    <a:pt x="413" y="310"/>
                  </a:lnTo>
                  <a:lnTo>
                    <a:pt x="357" y="316"/>
                  </a:lnTo>
                  <a:lnTo>
                    <a:pt x="272" y="330"/>
                  </a:lnTo>
                  <a:lnTo>
                    <a:pt x="272" y="330"/>
                  </a:lnTo>
                  <a:lnTo>
                    <a:pt x="219" y="336"/>
                  </a:lnTo>
                  <a:lnTo>
                    <a:pt x="175" y="340"/>
                  </a:lnTo>
                  <a:lnTo>
                    <a:pt x="102" y="344"/>
                  </a:lnTo>
                  <a:lnTo>
                    <a:pt x="76" y="347"/>
                  </a:lnTo>
                  <a:lnTo>
                    <a:pt x="54" y="348"/>
                  </a:lnTo>
                  <a:lnTo>
                    <a:pt x="36" y="352"/>
                  </a:lnTo>
                  <a:lnTo>
                    <a:pt x="30" y="355"/>
                  </a:lnTo>
                  <a:lnTo>
                    <a:pt x="23" y="359"/>
                  </a:lnTo>
                  <a:lnTo>
                    <a:pt x="23" y="359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3385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pptxf57_サケのシルエット</dc:title>
  <dc:subject>pptxf57_サケのシルエット</dc:subject>
  <dc:creator>でじけろお</dc:creator>
  <cp:revision>1</cp:revision>
  <dcterms:created xsi:type="dcterms:W3CDTF">2018-05-20T00:31:01Z</dcterms:created>
  <dcterms:modified xsi:type="dcterms:W3CDTF">2020-12-04T17:04:05Z</dcterms:modified>
  <cp:version>1</cp:version>
</cp:coreProperties>
</file>