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4">
            <a:extLst>
              <a:ext uri="{FF2B5EF4-FFF2-40B4-BE49-F238E27FC236}">
                <a16:creationId xmlns:a16="http://schemas.microsoft.com/office/drawing/2014/main" id="{065D6270-CEDC-4904-BDE5-56A95D37CA02}"/>
              </a:ext>
            </a:extLst>
          </p:cNvPr>
          <p:cNvSpPr>
            <a:spLocks/>
          </p:cNvSpPr>
          <p:nvPr/>
        </p:nvSpPr>
        <p:spPr bwMode="auto">
          <a:xfrm>
            <a:off x="6683454" y="1242643"/>
            <a:ext cx="2465546" cy="2173288"/>
          </a:xfrm>
          <a:custGeom>
            <a:avLst/>
            <a:gdLst>
              <a:gd name="T0" fmla="*/ 706 w 1257"/>
              <a:gd name="T1" fmla="*/ 674 h 1108"/>
              <a:gd name="T2" fmla="*/ 671 w 1257"/>
              <a:gd name="T3" fmla="*/ 693 h 1108"/>
              <a:gd name="T4" fmla="*/ 421 w 1257"/>
              <a:gd name="T5" fmla="*/ 723 h 1108"/>
              <a:gd name="T6" fmla="*/ 332 w 1257"/>
              <a:gd name="T7" fmla="*/ 748 h 1108"/>
              <a:gd name="T8" fmla="*/ 219 w 1257"/>
              <a:gd name="T9" fmla="*/ 817 h 1108"/>
              <a:gd name="T10" fmla="*/ 124 w 1257"/>
              <a:gd name="T11" fmla="*/ 900 h 1108"/>
              <a:gd name="T12" fmla="*/ 94 w 1257"/>
              <a:gd name="T13" fmla="*/ 947 h 1108"/>
              <a:gd name="T14" fmla="*/ 57 w 1257"/>
              <a:gd name="T15" fmla="*/ 996 h 1108"/>
              <a:gd name="T16" fmla="*/ 13 w 1257"/>
              <a:gd name="T17" fmla="*/ 1026 h 1108"/>
              <a:gd name="T18" fmla="*/ 2 w 1257"/>
              <a:gd name="T19" fmla="*/ 1049 h 1108"/>
              <a:gd name="T20" fmla="*/ 30 w 1257"/>
              <a:gd name="T21" fmla="*/ 1065 h 1108"/>
              <a:gd name="T22" fmla="*/ 73 w 1257"/>
              <a:gd name="T23" fmla="*/ 1092 h 1108"/>
              <a:gd name="T24" fmla="*/ 118 w 1257"/>
              <a:gd name="T25" fmla="*/ 1102 h 1108"/>
              <a:gd name="T26" fmla="*/ 146 w 1257"/>
              <a:gd name="T27" fmla="*/ 1107 h 1108"/>
              <a:gd name="T28" fmla="*/ 222 w 1257"/>
              <a:gd name="T29" fmla="*/ 1082 h 1108"/>
              <a:gd name="T30" fmla="*/ 327 w 1257"/>
              <a:gd name="T31" fmla="*/ 1027 h 1108"/>
              <a:gd name="T32" fmla="*/ 455 w 1257"/>
              <a:gd name="T33" fmla="*/ 922 h 1108"/>
              <a:gd name="T34" fmla="*/ 522 w 1257"/>
              <a:gd name="T35" fmla="*/ 882 h 1108"/>
              <a:gd name="T36" fmla="*/ 666 w 1257"/>
              <a:gd name="T37" fmla="*/ 835 h 1108"/>
              <a:gd name="T38" fmla="*/ 751 w 1257"/>
              <a:gd name="T39" fmla="*/ 819 h 1108"/>
              <a:gd name="T40" fmla="*/ 809 w 1257"/>
              <a:gd name="T41" fmla="*/ 785 h 1108"/>
              <a:gd name="T42" fmla="*/ 879 w 1257"/>
              <a:gd name="T43" fmla="*/ 734 h 1108"/>
              <a:gd name="T44" fmla="*/ 942 w 1257"/>
              <a:gd name="T45" fmla="*/ 726 h 1108"/>
              <a:gd name="T46" fmla="*/ 1009 w 1257"/>
              <a:gd name="T47" fmla="*/ 690 h 1108"/>
              <a:gd name="T48" fmla="*/ 1070 w 1257"/>
              <a:gd name="T49" fmla="*/ 680 h 1108"/>
              <a:gd name="T50" fmla="*/ 1092 w 1257"/>
              <a:gd name="T51" fmla="*/ 670 h 1108"/>
              <a:gd name="T52" fmla="*/ 1076 w 1257"/>
              <a:gd name="T53" fmla="*/ 647 h 1108"/>
              <a:gd name="T54" fmla="*/ 1065 w 1257"/>
              <a:gd name="T55" fmla="*/ 638 h 1108"/>
              <a:gd name="T56" fmla="*/ 1045 w 1257"/>
              <a:gd name="T57" fmla="*/ 633 h 1108"/>
              <a:gd name="T58" fmla="*/ 1000 w 1257"/>
              <a:gd name="T59" fmla="*/ 622 h 1108"/>
              <a:gd name="T60" fmla="*/ 1028 w 1257"/>
              <a:gd name="T61" fmla="*/ 584 h 1108"/>
              <a:gd name="T62" fmla="*/ 1033 w 1257"/>
              <a:gd name="T63" fmla="*/ 501 h 1108"/>
              <a:gd name="T64" fmla="*/ 1061 w 1257"/>
              <a:gd name="T65" fmla="*/ 457 h 1108"/>
              <a:gd name="T66" fmla="*/ 1121 w 1257"/>
              <a:gd name="T67" fmla="*/ 386 h 1108"/>
              <a:gd name="T68" fmla="*/ 1170 w 1257"/>
              <a:gd name="T69" fmla="*/ 319 h 1108"/>
              <a:gd name="T70" fmla="*/ 1190 w 1257"/>
              <a:gd name="T71" fmla="*/ 299 h 1108"/>
              <a:gd name="T72" fmla="*/ 1240 w 1257"/>
              <a:gd name="T73" fmla="*/ 289 h 1108"/>
              <a:gd name="T74" fmla="*/ 1257 w 1257"/>
              <a:gd name="T75" fmla="*/ 273 h 1108"/>
              <a:gd name="T76" fmla="*/ 1240 w 1257"/>
              <a:gd name="T77" fmla="*/ 260 h 1108"/>
              <a:gd name="T78" fmla="*/ 1190 w 1257"/>
              <a:gd name="T79" fmla="*/ 254 h 1108"/>
              <a:gd name="T80" fmla="*/ 1188 w 1257"/>
              <a:gd name="T81" fmla="*/ 248 h 1108"/>
              <a:gd name="T82" fmla="*/ 1161 w 1257"/>
              <a:gd name="T83" fmla="*/ 217 h 1108"/>
              <a:gd name="T84" fmla="*/ 1170 w 1257"/>
              <a:gd name="T85" fmla="*/ 189 h 1108"/>
              <a:gd name="T86" fmla="*/ 1211 w 1257"/>
              <a:gd name="T87" fmla="*/ 139 h 1108"/>
              <a:gd name="T88" fmla="*/ 1225 w 1257"/>
              <a:gd name="T89" fmla="*/ 79 h 1108"/>
              <a:gd name="T90" fmla="*/ 1220 w 1257"/>
              <a:gd name="T91" fmla="*/ 51 h 1108"/>
              <a:gd name="T92" fmla="*/ 1200 w 1257"/>
              <a:gd name="T93" fmla="*/ 35 h 1108"/>
              <a:gd name="T94" fmla="*/ 1145 w 1257"/>
              <a:gd name="T95" fmla="*/ 20 h 1108"/>
              <a:gd name="T96" fmla="*/ 1058 w 1257"/>
              <a:gd name="T97" fmla="*/ 1 h 1108"/>
              <a:gd name="T98" fmla="*/ 995 w 1257"/>
              <a:gd name="T99" fmla="*/ 5 h 1108"/>
              <a:gd name="T100" fmla="*/ 940 w 1257"/>
              <a:gd name="T101" fmla="*/ 25 h 1108"/>
              <a:gd name="T102" fmla="*/ 915 w 1257"/>
              <a:gd name="T103" fmla="*/ 35 h 1108"/>
              <a:gd name="T104" fmla="*/ 902 w 1257"/>
              <a:gd name="T105" fmla="*/ 62 h 1108"/>
              <a:gd name="T106" fmla="*/ 886 w 1257"/>
              <a:gd name="T107" fmla="*/ 109 h 1108"/>
              <a:gd name="T108" fmla="*/ 841 w 1257"/>
              <a:gd name="T109" fmla="*/ 180 h 1108"/>
              <a:gd name="T110" fmla="*/ 811 w 1257"/>
              <a:gd name="T111" fmla="*/ 214 h 1108"/>
              <a:gd name="T112" fmla="*/ 711 w 1257"/>
              <a:gd name="T113" fmla="*/ 299 h 1108"/>
              <a:gd name="T114" fmla="*/ 667 w 1257"/>
              <a:gd name="T115" fmla="*/ 362 h 1108"/>
              <a:gd name="T116" fmla="*/ 656 w 1257"/>
              <a:gd name="T117" fmla="*/ 437 h 1108"/>
              <a:gd name="T118" fmla="*/ 682 w 1257"/>
              <a:gd name="T119" fmla="*/ 587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57" h="1108">
                <a:moveTo>
                  <a:pt x="706" y="663"/>
                </a:moveTo>
                <a:lnTo>
                  <a:pt x="706" y="663"/>
                </a:lnTo>
                <a:lnTo>
                  <a:pt x="707" y="665"/>
                </a:lnTo>
                <a:lnTo>
                  <a:pt x="707" y="669"/>
                </a:lnTo>
                <a:lnTo>
                  <a:pt x="706" y="674"/>
                </a:lnTo>
                <a:lnTo>
                  <a:pt x="702" y="678"/>
                </a:lnTo>
                <a:lnTo>
                  <a:pt x="696" y="683"/>
                </a:lnTo>
                <a:lnTo>
                  <a:pt x="686" y="688"/>
                </a:lnTo>
                <a:lnTo>
                  <a:pt x="671" y="693"/>
                </a:lnTo>
                <a:lnTo>
                  <a:pt x="671" y="693"/>
                </a:lnTo>
                <a:lnTo>
                  <a:pt x="649" y="696"/>
                </a:lnTo>
                <a:lnTo>
                  <a:pt x="619" y="701"/>
                </a:lnTo>
                <a:lnTo>
                  <a:pt x="541" y="709"/>
                </a:lnTo>
                <a:lnTo>
                  <a:pt x="458" y="718"/>
                </a:lnTo>
                <a:lnTo>
                  <a:pt x="421" y="723"/>
                </a:lnTo>
                <a:lnTo>
                  <a:pt x="387" y="728"/>
                </a:lnTo>
                <a:lnTo>
                  <a:pt x="387" y="728"/>
                </a:lnTo>
                <a:lnTo>
                  <a:pt x="371" y="731"/>
                </a:lnTo>
                <a:lnTo>
                  <a:pt x="352" y="739"/>
                </a:lnTo>
                <a:lnTo>
                  <a:pt x="332" y="748"/>
                </a:lnTo>
                <a:lnTo>
                  <a:pt x="311" y="759"/>
                </a:lnTo>
                <a:lnTo>
                  <a:pt x="288" y="772"/>
                </a:lnTo>
                <a:lnTo>
                  <a:pt x="265" y="786"/>
                </a:lnTo>
                <a:lnTo>
                  <a:pt x="241" y="802"/>
                </a:lnTo>
                <a:lnTo>
                  <a:pt x="219" y="817"/>
                </a:lnTo>
                <a:lnTo>
                  <a:pt x="196" y="835"/>
                </a:lnTo>
                <a:lnTo>
                  <a:pt x="175" y="851"/>
                </a:lnTo>
                <a:lnTo>
                  <a:pt x="156" y="868"/>
                </a:lnTo>
                <a:lnTo>
                  <a:pt x="139" y="883"/>
                </a:lnTo>
                <a:lnTo>
                  <a:pt x="124" y="900"/>
                </a:lnTo>
                <a:lnTo>
                  <a:pt x="111" y="913"/>
                </a:lnTo>
                <a:lnTo>
                  <a:pt x="103" y="926"/>
                </a:lnTo>
                <a:lnTo>
                  <a:pt x="98" y="937"/>
                </a:lnTo>
                <a:lnTo>
                  <a:pt x="98" y="937"/>
                </a:lnTo>
                <a:lnTo>
                  <a:pt x="94" y="947"/>
                </a:lnTo>
                <a:lnTo>
                  <a:pt x="90" y="956"/>
                </a:lnTo>
                <a:lnTo>
                  <a:pt x="85" y="964"/>
                </a:lnTo>
                <a:lnTo>
                  <a:pt x="80" y="972"/>
                </a:lnTo>
                <a:lnTo>
                  <a:pt x="69" y="986"/>
                </a:lnTo>
                <a:lnTo>
                  <a:pt x="57" y="996"/>
                </a:lnTo>
                <a:lnTo>
                  <a:pt x="44" y="1006"/>
                </a:lnTo>
                <a:lnTo>
                  <a:pt x="34" y="1013"/>
                </a:lnTo>
                <a:lnTo>
                  <a:pt x="18" y="1022"/>
                </a:lnTo>
                <a:lnTo>
                  <a:pt x="18" y="1022"/>
                </a:lnTo>
                <a:lnTo>
                  <a:pt x="13" y="1026"/>
                </a:lnTo>
                <a:lnTo>
                  <a:pt x="8" y="1029"/>
                </a:lnTo>
                <a:lnTo>
                  <a:pt x="4" y="1034"/>
                </a:lnTo>
                <a:lnTo>
                  <a:pt x="2" y="1039"/>
                </a:lnTo>
                <a:lnTo>
                  <a:pt x="0" y="1044"/>
                </a:lnTo>
                <a:lnTo>
                  <a:pt x="2" y="1049"/>
                </a:lnTo>
                <a:lnTo>
                  <a:pt x="5" y="1053"/>
                </a:lnTo>
                <a:lnTo>
                  <a:pt x="13" y="1057"/>
                </a:lnTo>
                <a:lnTo>
                  <a:pt x="13" y="1057"/>
                </a:lnTo>
                <a:lnTo>
                  <a:pt x="22" y="1060"/>
                </a:lnTo>
                <a:lnTo>
                  <a:pt x="30" y="1065"/>
                </a:lnTo>
                <a:lnTo>
                  <a:pt x="47" y="1075"/>
                </a:lnTo>
                <a:lnTo>
                  <a:pt x="62" y="1085"/>
                </a:lnTo>
                <a:lnTo>
                  <a:pt x="68" y="1089"/>
                </a:lnTo>
                <a:lnTo>
                  <a:pt x="73" y="1092"/>
                </a:lnTo>
                <a:lnTo>
                  <a:pt x="73" y="1092"/>
                </a:lnTo>
                <a:lnTo>
                  <a:pt x="80" y="1094"/>
                </a:lnTo>
                <a:lnTo>
                  <a:pt x="88" y="1098"/>
                </a:lnTo>
                <a:lnTo>
                  <a:pt x="98" y="1100"/>
                </a:lnTo>
                <a:lnTo>
                  <a:pt x="118" y="1102"/>
                </a:lnTo>
                <a:lnTo>
                  <a:pt x="118" y="1102"/>
                </a:lnTo>
                <a:lnTo>
                  <a:pt x="128" y="1103"/>
                </a:lnTo>
                <a:lnTo>
                  <a:pt x="134" y="1104"/>
                </a:lnTo>
                <a:lnTo>
                  <a:pt x="138" y="1107"/>
                </a:lnTo>
                <a:lnTo>
                  <a:pt x="140" y="1108"/>
                </a:lnTo>
                <a:lnTo>
                  <a:pt x="146" y="1107"/>
                </a:lnTo>
                <a:lnTo>
                  <a:pt x="173" y="1097"/>
                </a:lnTo>
                <a:lnTo>
                  <a:pt x="173" y="1097"/>
                </a:lnTo>
                <a:lnTo>
                  <a:pt x="191" y="1090"/>
                </a:lnTo>
                <a:lnTo>
                  <a:pt x="207" y="1085"/>
                </a:lnTo>
                <a:lnTo>
                  <a:pt x="222" y="1082"/>
                </a:lnTo>
                <a:lnTo>
                  <a:pt x="237" y="1077"/>
                </a:lnTo>
                <a:lnTo>
                  <a:pt x="254" y="1070"/>
                </a:lnTo>
                <a:lnTo>
                  <a:pt x="272" y="1060"/>
                </a:lnTo>
                <a:lnTo>
                  <a:pt x="297" y="1047"/>
                </a:lnTo>
                <a:lnTo>
                  <a:pt x="327" y="1027"/>
                </a:lnTo>
                <a:lnTo>
                  <a:pt x="327" y="1027"/>
                </a:lnTo>
                <a:lnTo>
                  <a:pt x="358" y="1004"/>
                </a:lnTo>
                <a:lnTo>
                  <a:pt x="386" y="982"/>
                </a:lnTo>
                <a:lnTo>
                  <a:pt x="434" y="941"/>
                </a:lnTo>
                <a:lnTo>
                  <a:pt x="455" y="922"/>
                </a:lnTo>
                <a:lnTo>
                  <a:pt x="477" y="906"/>
                </a:lnTo>
                <a:lnTo>
                  <a:pt x="487" y="898"/>
                </a:lnTo>
                <a:lnTo>
                  <a:pt x="498" y="892"/>
                </a:lnTo>
                <a:lnTo>
                  <a:pt x="509" y="887"/>
                </a:lnTo>
                <a:lnTo>
                  <a:pt x="522" y="882"/>
                </a:lnTo>
                <a:lnTo>
                  <a:pt x="522" y="882"/>
                </a:lnTo>
                <a:lnTo>
                  <a:pt x="569" y="866"/>
                </a:lnTo>
                <a:lnTo>
                  <a:pt x="611" y="851"/>
                </a:lnTo>
                <a:lnTo>
                  <a:pt x="649" y="840"/>
                </a:lnTo>
                <a:lnTo>
                  <a:pt x="666" y="835"/>
                </a:lnTo>
                <a:lnTo>
                  <a:pt x="681" y="832"/>
                </a:lnTo>
                <a:lnTo>
                  <a:pt x="681" y="832"/>
                </a:lnTo>
                <a:lnTo>
                  <a:pt x="710" y="827"/>
                </a:lnTo>
                <a:lnTo>
                  <a:pt x="737" y="822"/>
                </a:lnTo>
                <a:lnTo>
                  <a:pt x="751" y="819"/>
                </a:lnTo>
                <a:lnTo>
                  <a:pt x="763" y="814"/>
                </a:lnTo>
                <a:lnTo>
                  <a:pt x="775" y="809"/>
                </a:lnTo>
                <a:lnTo>
                  <a:pt x="786" y="802"/>
                </a:lnTo>
                <a:lnTo>
                  <a:pt x="786" y="802"/>
                </a:lnTo>
                <a:lnTo>
                  <a:pt x="809" y="785"/>
                </a:lnTo>
                <a:lnTo>
                  <a:pt x="837" y="765"/>
                </a:lnTo>
                <a:lnTo>
                  <a:pt x="871" y="738"/>
                </a:lnTo>
                <a:lnTo>
                  <a:pt x="871" y="738"/>
                </a:lnTo>
                <a:lnTo>
                  <a:pt x="874" y="736"/>
                </a:lnTo>
                <a:lnTo>
                  <a:pt x="879" y="734"/>
                </a:lnTo>
                <a:lnTo>
                  <a:pt x="893" y="731"/>
                </a:lnTo>
                <a:lnTo>
                  <a:pt x="912" y="729"/>
                </a:lnTo>
                <a:lnTo>
                  <a:pt x="935" y="728"/>
                </a:lnTo>
                <a:lnTo>
                  <a:pt x="935" y="728"/>
                </a:lnTo>
                <a:lnTo>
                  <a:pt x="942" y="726"/>
                </a:lnTo>
                <a:lnTo>
                  <a:pt x="948" y="725"/>
                </a:lnTo>
                <a:lnTo>
                  <a:pt x="962" y="720"/>
                </a:lnTo>
                <a:lnTo>
                  <a:pt x="974" y="713"/>
                </a:lnTo>
                <a:lnTo>
                  <a:pt x="988" y="705"/>
                </a:lnTo>
                <a:lnTo>
                  <a:pt x="1009" y="690"/>
                </a:lnTo>
                <a:lnTo>
                  <a:pt x="1019" y="685"/>
                </a:lnTo>
                <a:lnTo>
                  <a:pt x="1025" y="683"/>
                </a:lnTo>
                <a:lnTo>
                  <a:pt x="1025" y="683"/>
                </a:lnTo>
                <a:lnTo>
                  <a:pt x="1044" y="681"/>
                </a:lnTo>
                <a:lnTo>
                  <a:pt x="1070" y="680"/>
                </a:lnTo>
                <a:lnTo>
                  <a:pt x="1081" y="679"/>
                </a:lnTo>
                <a:lnTo>
                  <a:pt x="1090" y="677"/>
                </a:lnTo>
                <a:lnTo>
                  <a:pt x="1092" y="675"/>
                </a:lnTo>
                <a:lnTo>
                  <a:pt x="1092" y="673"/>
                </a:lnTo>
                <a:lnTo>
                  <a:pt x="1092" y="670"/>
                </a:lnTo>
                <a:lnTo>
                  <a:pt x="1090" y="668"/>
                </a:lnTo>
                <a:lnTo>
                  <a:pt x="1090" y="668"/>
                </a:lnTo>
                <a:lnTo>
                  <a:pt x="1084" y="662"/>
                </a:lnTo>
                <a:lnTo>
                  <a:pt x="1080" y="657"/>
                </a:lnTo>
                <a:lnTo>
                  <a:pt x="1076" y="647"/>
                </a:lnTo>
                <a:lnTo>
                  <a:pt x="1074" y="644"/>
                </a:lnTo>
                <a:lnTo>
                  <a:pt x="1072" y="640"/>
                </a:lnTo>
                <a:lnTo>
                  <a:pt x="1069" y="639"/>
                </a:lnTo>
                <a:lnTo>
                  <a:pt x="1065" y="638"/>
                </a:lnTo>
                <a:lnTo>
                  <a:pt x="1065" y="638"/>
                </a:lnTo>
                <a:lnTo>
                  <a:pt x="1059" y="637"/>
                </a:lnTo>
                <a:lnTo>
                  <a:pt x="1055" y="635"/>
                </a:lnTo>
                <a:lnTo>
                  <a:pt x="1053" y="633"/>
                </a:lnTo>
                <a:lnTo>
                  <a:pt x="1045" y="633"/>
                </a:lnTo>
                <a:lnTo>
                  <a:pt x="1045" y="633"/>
                </a:lnTo>
                <a:lnTo>
                  <a:pt x="1031" y="632"/>
                </a:lnTo>
                <a:lnTo>
                  <a:pt x="1015" y="628"/>
                </a:lnTo>
                <a:lnTo>
                  <a:pt x="995" y="623"/>
                </a:lnTo>
                <a:lnTo>
                  <a:pt x="995" y="623"/>
                </a:lnTo>
                <a:lnTo>
                  <a:pt x="1000" y="622"/>
                </a:lnTo>
                <a:lnTo>
                  <a:pt x="1005" y="618"/>
                </a:lnTo>
                <a:lnTo>
                  <a:pt x="1011" y="614"/>
                </a:lnTo>
                <a:lnTo>
                  <a:pt x="1018" y="607"/>
                </a:lnTo>
                <a:lnTo>
                  <a:pt x="1023" y="597"/>
                </a:lnTo>
                <a:lnTo>
                  <a:pt x="1028" y="584"/>
                </a:lnTo>
                <a:lnTo>
                  <a:pt x="1030" y="568"/>
                </a:lnTo>
                <a:lnTo>
                  <a:pt x="1030" y="568"/>
                </a:lnTo>
                <a:lnTo>
                  <a:pt x="1031" y="537"/>
                </a:lnTo>
                <a:lnTo>
                  <a:pt x="1033" y="514"/>
                </a:lnTo>
                <a:lnTo>
                  <a:pt x="1033" y="501"/>
                </a:lnTo>
                <a:lnTo>
                  <a:pt x="1034" y="496"/>
                </a:lnTo>
                <a:lnTo>
                  <a:pt x="1035" y="493"/>
                </a:lnTo>
                <a:lnTo>
                  <a:pt x="1035" y="493"/>
                </a:lnTo>
                <a:lnTo>
                  <a:pt x="1044" y="481"/>
                </a:lnTo>
                <a:lnTo>
                  <a:pt x="1061" y="457"/>
                </a:lnTo>
                <a:lnTo>
                  <a:pt x="1085" y="427"/>
                </a:lnTo>
                <a:lnTo>
                  <a:pt x="1097" y="412"/>
                </a:lnTo>
                <a:lnTo>
                  <a:pt x="1110" y="399"/>
                </a:lnTo>
                <a:lnTo>
                  <a:pt x="1110" y="399"/>
                </a:lnTo>
                <a:lnTo>
                  <a:pt x="1121" y="386"/>
                </a:lnTo>
                <a:lnTo>
                  <a:pt x="1132" y="374"/>
                </a:lnTo>
                <a:lnTo>
                  <a:pt x="1149" y="351"/>
                </a:lnTo>
                <a:lnTo>
                  <a:pt x="1161" y="332"/>
                </a:lnTo>
                <a:lnTo>
                  <a:pt x="1170" y="319"/>
                </a:lnTo>
                <a:lnTo>
                  <a:pt x="1170" y="319"/>
                </a:lnTo>
                <a:lnTo>
                  <a:pt x="1182" y="303"/>
                </a:lnTo>
                <a:lnTo>
                  <a:pt x="1186" y="299"/>
                </a:lnTo>
                <a:lnTo>
                  <a:pt x="1187" y="299"/>
                </a:lnTo>
                <a:lnTo>
                  <a:pt x="1190" y="299"/>
                </a:lnTo>
                <a:lnTo>
                  <a:pt x="1190" y="299"/>
                </a:lnTo>
                <a:lnTo>
                  <a:pt x="1193" y="299"/>
                </a:lnTo>
                <a:lnTo>
                  <a:pt x="1200" y="298"/>
                </a:lnTo>
                <a:lnTo>
                  <a:pt x="1217" y="294"/>
                </a:lnTo>
                <a:lnTo>
                  <a:pt x="1240" y="289"/>
                </a:lnTo>
                <a:lnTo>
                  <a:pt x="1240" y="289"/>
                </a:lnTo>
                <a:lnTo>
                  <a:pt x="1243" y="286"/>
                </a:lnTo>
                <a:lnTo>
                  <a:pt x="1251" y="283"/>
                </a:lnTo>
                <a:lnTo>
                  <a:pt x="1254" y="279"/>
                </a:lnTo>
                <a:lnTo>
                  <a:pt x="1257" y="275"/>
                </a:lnTo>
                <a:lnTo>
                  <a:pt x="1257" y="273"/>
                </a:lnTo>
                <a:lnTo>
                  <a:pt x="1254" y="269"/>
                </a:lnTo>
                <a:lnTo>
                  <a:pt x="1254" y="269"/>
                </a:lnTo>
                <a:lnTo>
                  <a:pt x="1249" y="264"/>
                </a:lnTo>
                <a:lnTo>
                  <a:pt x="1247" y="261"/>
                </a:lnTo>
                <a:lnTo>
                  <a:pt x="1240" y="260"/>
                </a:lnTo>
                <a:lnTo>
                  <a:pt x="1225" y="259"/>
                </a:lnTo>
                <a:lnTo>
                  <a:pt x="1225" y="259"/>
                </a:lnTo>
                <a:lnTo>
                  <a:pt x="1207" y="258"/>
                </a:lnTo>
                <a:lnTo>
                  <a:pt x="1196" y="256"/>
                </a:lnTo>
                <a:lnTo>
                  <a:pt x="1190" y="254"/>
                </a:lnTo>
                <a:lnTo>
                  <a:pt x="1190" y="254"/>
                </a:lnTo>
                <a:lnTo>
                  <a:pt x="1191" y="254"/>
                </a:lnTo>
                <a:lnTo>
                  <a:pt x="1191" y="253"/>
                </a:lnTo>
                <a:lnTo>
                  <a:pt x="1192" y="251"/>
                </a:lnTo>
                <a:lnTo>
                  <a:pt x="1188" y="248"/>
                </a:lnTo>
                <a:lnTo>
                  <a:pt x="1180" y="239"/>
                </a:lnTo>
                <a:lnTo>
                  <a:pt x="1180" y="239"/>
                </a:lnTo>
                <a:lnTo>
                  <a:pt x="1167" y="228"/>
                </a:lnTo>
                <a:lnTo>
                  <a:pt x="1163" y="223"/>
                </a:lnTo>
                <a:lnTo>
                  <a:pt x="1161" y="217"/>
                </a:lnTo>
                <a:lnTo>
                  <a:pt x="1160" y="210"/>
                </a:lnTo>
                <a:lnTo>
                  <a:pt x="1161" y="204"/>
                </a:lnTo>
                <a:lnTo>
                  <a:pt x="1165" y="197"/>
                </a:lnTo>
                <a:lnTo>
                  <a:pt x="1170" y="189"/>
                </a:lnTo>
                <a:lnTo>
                  <a:pt x="1170" y="189"/>
                </a:lnTo>
                <a:lnTo>
                  <a:pt x="1183" y="174"/>
                </a:lnTo>
                <a:lnTo>
                  <a:pt x="1196" y="162"/>
                </a:lnTo>
                <a:lnTo>
                  <a:pt x="1201" y="155"/>
                </a:lnTo>
                <a:lnTo>
                  <a:pt x="1206" y="148"/>
                </a:lnTo>
                <a:lnTo>
                  <a:pt x="1211" y="139"/>
                </a:lnTo>
                <a:lnTo>
                  <a:pt x="1215" y="129"/>
                </a:lnTo>
                <a:lnTo>
                  <a:pt x="1215" y="129"/>
                </a:lnTo>
                <a:lnTo>
                  <a:pt x="1221" y="109"/>
                </a:lnTo>
                <a:lnTo>
                  <a:pt x="1223" y="93"/>
                </a:lnTo>
                <a:lnTo>
                  <a:pt x="1225" y="79"/>
                </a:lnTo>
                <a:lnTo>
                  <a:pt x="1225" y="69"/>
                </a:lnTo>
                <a:lnTo>
                  <a:pt x="1225" y="69"/>
                </a:lnTo>
                <a:lnTo>
                  <a:pt x="1223" y="61"/>
                </a:lnTo>
                <a:lnTo>
                  <a:pt x="1222" y="56"/>
                </a:lnTo>
                <a:lnTo>
                  <a:pt x="1220" y="51"/>
                </a:lnTo>
                <a:lnTo>
                  <a:pt x="1217" y="46"/>
                </a:lnTo>
                <a:lnTo>
                  <a:pt x="1212" y="42"/>
                </a:lnTo>
                <a:lnTo>
                  <a:pt x="1207" y="38"/>
                </a:lnTo>
                <a:lnTo>
                  <a:pt x="1200" y="35"/>
                </a:lnTo>
                <a:lnTo>
                  <a:pt x="1200" y="35"/>
                </a:lnTo>
                <a:lnTo>
                  <a:pt x="1186" y="31"/>
                </a:lnTo>
                <a:lnTo>
                  <a:pt x="1175" y="28"/>
                </a:lnTo>
                <a:lnTo>
                  <a:pt x="1161" y="26"/>
                </a:lnTo>
                <a:lnTo>
                  <a:pt x="1145" y="20"/>
                </a:lnTo>
                <a:lnTo>
                  <a:pt x="1145" y="20"/>
                </a:lnTo>
                <a:lnTo>
                  <a:pt x="1134" y="16"/>
                </a:lnTo>
                <a:lnTo>
                  <a:pt x="1121" y="11"/>
                </a:lnTo>
                <a:lnTo>
                  <a:pt x="1090" y="5"/>
                </a:lnTo>
                <a:lnTo>
                  <a:pt x="1074" y="2"/>
                </a:lnTo>
                <a:lnTo>
                  <a:pt x="1058" y="1"/>
                </a:lnTo>
                <a:lnTo>
                  <a:pt x="1040" y="0"/>
                </a:lnTo>
                <a:lnTo>
                  <a:pt x="1025" y="0"/>
                </a:lnTo>
                <a:lnTo>
                  <a:pt x="1025" y="0"/>
                </a:lnTo>
                <a:lnTo>
                  <a:pt x="1010" y="1"/>
                </a:lnTo>
                <a:lnTo>
                  <a:pt x="995" y="5"/>
                </a:lnTo>
                <a:lnTo>
                  <a:pt x="980" y="8"/>
                </a:lnTo>
                <a:lnTo>
                  <a:pt x="968" y="12"/>
                </a:lnTo>
                <a:lnTo>
                  <a:pt x="948" y="21"/>
                </a:lnTo>
                <a:lnTo>
                  <a:pt x="940" y="25"/>
                </a:lnTo>
                <a:lnTo>
                  <a:pt x="940" y="25"/>
                </a:lnTo>
                <a:lnTo>
                  <a:pt x="928" y="27"/>
                </a:lnTo>
                <a:lnTo>
                  <a:pt x="920" y="31"/>
                </a:lnTo>
                <a:lnTo>
                  <a:pt x="917" y="32"/>
                </a:lnTo>
                <a:lnTo>
                  <a:pt x="915" y="35"/>
                </a:lnTo>
                <a:lnTo>
                  <a:pt x="915" y="35"/>
                </a:lnTo>
                <a:lnTo>
                  <a:pt x="915" y="37"/>
                </a:lnTo>
                <a:lnTo>
                  <a:pt x="915" y="37"/>
                </a:lnTo>
                <a:lnTo>
                  <a:pt x="905" y="54"/>
                </a:lnTo>
                <a:lnTo>
                  <a:pt x="905" y="54"/>
                </a:lnTo>
                <a:lnTo>
                  <a:pt x="902" y="62"/>
                </a:lnTo>
                <a:lnTo>
                  <a:pt x="899" y="69"/>
                </a:lnTo>
                <a:lnTo>
                  <a:pt x="897" y="82"/>
                </a:lnTo>
                <a:lnTo>
                  <a:pt x="895" y="88"/>
                </a:lnTo>
                <a:lnTo>
                  <a:pt x="892" y="98"/>
                </a:lnTo>
                <a:lnTo>
                  <a:pt x="886" y="109"/>
                </a:lnTo>
                <a:lnTo>
                  <a:pt x="876" y="124"/>
                </a:lnTo>
                <a:lnTo>
                  <a:pt x="876" y="124"/>
                </a:lnTo>
                <a:lnTo>
                  <a:pt x="864" y="140"/>
                </a:lnTo>
                <a:lnTo>
                  <a:pt x="856" y="155"/>
                </a:lnTo>
                <a:lnTo>
                  <a:pt x="841" y="180"/>
                </a:lnTo>
                <a:lnTo>
                  <a:pt x="834" y="190"/>
                </a:lnTo>
                <a:lnTo>
                  <a:pt x="827" y="200"/>
                </a:lnTo>
                <a:lnTo>
                  <a:pt x="819" y="208"/>
                </a:lnTo>
                <a:lnTo>
                  <a:pt x="811" y="214"/>
                </a:lnTo>
                <a:lnTo>
                  <a:pt x="811" y="214"/>
                </a:lnTo>
                <a:lnTo>
                  <a:pt x="786" y="230"/>
                </a:lnTo>
                <a:lnTo>
                  <a:pt x="768" y="243"/>
                </a:lnTo>
                <a:lnTo>
                  <a:pt x="751" y="258"/>
                </a:lnTo>
                <a:lnTo>
                  <a:pt x="731" y="276"/>
                </a:lnTo>
                <a:lnTo>
                  <a:pt x="711" y="299"/>
                </a:lnTo>
                <a:lnTo>
                  <a:pt x="690" y="325"/>
                </a:lnTo>
                <a:lnTo>
                  <a:pt x="681" y="339"/>
                </a:lnTo>
                <a:lnTo>
                  <a:pt x="671" y="354"/>
                </a:lnTo>
                <a:lnTo>
                  <a:pt x="671" y="354"/>
                </a:lnTo>
                <a:lnTo>
                  <a:pt x="667" y="362"/>
                </a:lnTo>
                <a:lnTo>
                  <a:pt x="664" y="371"/>
                </a:lnTo>
                <a:lnTo>
                  <a:pt x="660" y="381"/>
                </a:lnTo>
                <a:lnTo>
                  <a:pt x="659" y="391"/>
                </a:lnTo>
                <a:lnTo>
                  <a:pt x="656" y="413"/>
                </a:lnTo>
                <a:lnTo>
                  <a:pt x="656" y="437"/>
                </a:lnTo>
                <a:lnTo>
                  <a:pt x="657" y="462"/>
                </a:lnTo>
                <a:lnTo>
                  <a:pt x="660" y="488"/>
                </a:lnTo>
                <a:lnTo>
                  <a:pt x="665" y="514"/>
                </a:lnTo>
                <a:lnTo>
                  <a:pt x="670" y="539"/>
                </a:lnTo>
                <a:lnTo>
                  <a:pt x="682" y="587"/>
                </a:lnTo>
                <a:lnTo>
                  <a:pt x="694" y="627"/>
                </a:lnTo>
                <a:lnTo>
                  <a:pt x="706" y="663"/>
                </a:lnTo>
                <a:lnTo>
                  <a:pt x="706" y="66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ACB635F2-9359-4F46-BF63-D33DF0212E9D}"/>
              </a:ext>
            </a:extLst>
          </p:cNvPr>
          <p:cNvSpPr>
            <a:spLocks/>
          </p:cNvSpPr>
          <p:nvPr/>
        </p:nvSpPr>
        <p:spPr bwMode="auto">
          <a:xfrm>
            <a:off x="1249196" y="1019770"/>
            <a:ext cx="1480750" cy="2409230"/>
          </a:xfrm>
          <a:custGeom>
            <a:avLst/>
            <a:gdLst>
              <a:gd name="T0" fmla="*/ 198 w 799"/>
              <a:gd name="T1" fmla="*/ 16 h 1300"/>
              <a:gd name="T2" fmla="*/ 165 w 799"/>
              <a:gd name="T3" fmla="*/ 3 h 1300"/>
              <a:gd name="T4" fmla="*/ 151 w 799"/>
              <a:gd name="T5" fmla="*/ 118 h 1300"/>
              <a:gd name="T6" fmla="*/ 145 w 799"/>
              <a:gd name="T7" fmla="*/ 255 h 1300"/>
              <a:gd name="T8" fmla="*/ 136 w 799"/>
              <a:gd name="T9" fmla="*/ 306 h 1300"/>
              <a:gd name="T10" fmla="*/ 19 w 799"/>
              <a:gd name="T11" fmla="*/ 348 h 1300"/>
              <a:gd name="T12" fmla="*/ 87 w 799"/>
              <a:gd name="T13" fmla="*/ 326 h 1300"/>
              <a:gd name="T14" fmla="*/ 63 w 799"/>
              <a:gd name="T15" fmla="*/ 448 h 1300"/>
              <a:gd name="T16" fmla="*/ 75 w 799"/>
              <a:gd name="T17" fmla="*/ 595 h 1300"/>
              <a:gd name="T18" fmla="*/ 91 w 799"/>
              <a:gd name="T19" fmla="*/ 747 h 1300"/>
              <a:gd name="T20" fmla="*/ 103 w 799"/>
              <a:gd name="T21" fmla="*/ 825 h 1300"/>
              <a:gd name="T22" fmla="*/ 81 w 799"/>
              <a:gd name="T23" fmla="*/ 900 h 1300"/>
              <a:gd name="T24" fmla="*/ 155 w 799"/>
              <a:gd name="T25" fmla="*/ 1054 h 1300"/>
              <a:gd name="T26" fmla="*/ 196 w 799"/>
              <a:gd name="T27" fmla="*/ 1185 h 1300"/>
              <a:gd name="T28" fmla="*/ 128 w 799"/>
              <a:gd name="T29" fmla="*/ 1205 h 1300"/>
              <a:gd name="T30" fmla="*/ 112 w 799"/>
              <a:gd name="T31" fmla="*/ 1256 h 1300"/>
              <a:gd name="T32" fmla="*/ 142 w 799"/>
              <a:gd name="T33" fmla="*/ 1236 h 1300"/>
              <a:gd name="T34" fmla="*/ 162 w 799"/>
              <a:gd name="T35" fmla="*/ 1251 h 1300"/>
              <a:gd name="T36" fmla="*/ 205 w 799"/>
              <a:gd name="T37" fmla="*/ 1216 h 1300"/>
              <a:gd name="T38" fmla="*/ 204 w 799"/>
              <a:gd name="T39" fmla="*/ 1255 h 1300"/>
              <a:gd name="T40" fmla="*/ 229 w 799"/>
              <a:gd name="T41" fmla="*/ 1254 h 1300"/>
              <a:gd name="T42" fmla="*/ 259 w 799"/>
              <a:gd name="T43" fmla="*/ 1222 h 1300"/>
              <a:gd name="T44" fmla="*/ 267 w 799"/>
              <a:gd name="T45" fmla="*/ 1248 h 1300"/>
              <a:gd name="T46" fmla="*/ 282 w 799"/>
              <a:gd name="T47" fmla="*/ 1245 h 1300"/>
              <a:gd name="T48" fmla="*/ 298 w 799"/>
              <a:gd name="T49" fmla="*/ 1232 h 1300"/>
              <a:gd name="T50" fmla="*/ 367 w 799"/>
              <a:gd name="T51" fmla="*/ 1235 h 1300"/>
              <a:gd name="T52" fmla="*/ 403 w 799"/>
              <a:gd name="T53" fmla="*/ 1160 h 1300"/>
              <a:gd name="T54" fmla="*/ 443 w 799"/>
              <a:gd name="T55" fmla="*/ 1149 h 1300"/>
              <a:gd name="T56" fmla="*/ 469 w 799"/>
              <a:gd name="T57" fmla="*/ 1147 h 1300"/>
              <a:gd name="T58" fmla="*/ 505 w 799"/>
              <a:gd name="T59" fmla="*/ 1143 h 1300"/>
              <a:gd name="T60" fmla="*/ 531 w 799"/>
              <a:gd name="T61" fmla="*/ 1160 h 1300"/>
              <a:gd name="T62" fmla="*/ 555 w 799"/>
              <a:gd name="T63" fmla="*/ 1149 h 1300"/>
              <a:gd name="T64" fmla="*/ 600 w 799"/>
              <a:gd name="T65" fmla="*/ 1183 h 1300"/>
              <a:gd name="T66" fmla="*/ 600 w 799"/>
              <a:gd name="T67" fmla="*/ 1214 h 1300"/>
              <a:gd name="T68" fmla="*/ 556 w 799"/>
              <a:gd name="T69" fmla="*/ 1241 h 1300"/>
              <a:gd name="T70" fmla="*/ 569 w 799"/>
              <a:gd name="T71" fmla="*/ 1265 h 1300"/>
              <a:gd name="T72" fmla="*/ 610 w 799"/>
              <a:gd name="T73" fmla="*/ 1290 h 1300"/>
              <a:gd name="T74" fmla="*/ 629 w 799"/>
              <a:gd name="T75" fmla="*/ 1259 h 1300"/>
              <a:gd name="T76" fmla="*/ 674 w 799"/>
              <a:gd name="T77" fmla="*/ 1252 h 1300"/>
              <a:gd name="T78" fmla="*/ 707 w 799"/>
              <a:gd name="T79" fmla="*/ 1294 h 1300"/>
              <a:gd name="T80" fmla="*/ 743 w 799"/>
              <a:gd name="T81" fmla="*/ 1248 h 1300"/>
              <a:gd name="T82" fmla="*/ 794 w 799"/>
              <a:gd name="T83" fmla="*/ 1281 h 1300"/>
              <a:gd name="T84" fmla="*/ 762 w 799"/>
              <a:gd name="T85" fmla="*/ 1235 h 1300"/>
              <a:gd name="T86" fmla="*/ 717 w 799"/>
              <a:gd name="T87" fmla="*/ 1222 h 1300"/>
              <a:gd name="T88" fmla="*/ 711 w 799"/>
              <a:gd name="T89" fmla="*/ 1149 h 1300"/>
              <a:gd name="T90" fmla="*/ 720 w 799"/>
              <a:gd name="T91" fmla="*/ 1117 h 1300"/>
              <a:gd name="T92" fmla="*/ 744 w 799"/>
              <a:gd name="T93" fmla="*/ 1008 h 1300"/>
              <a:gd name="T94" fmla="*/ 734 w 799"/>
              <a:gd name="T95" fmla="*/ 730 h 1300"/>
              <a:gd name="T96" fmla="*/ 635 w 799"/>
              <a:gd name="T97" fmla="*/ 554 h 1300"/>
              <a:gd name="T98" fmla="*/ 625 w 799"/>
              <a:gd name="T99" fmla="*/ 492 h 1300"/>
              <a:gd name="T100" fmla="*/ 542 w 799"/>
              <a:gd name="T101" fmla="*/ 322 h 1300"/>
              <a:gd name="T102" fmla="*/ 511 w 799"/>
              <a:gd name="T103" fmla="*/ 248 h 1300"/>
              <a:gd name="T104" fmla="*/ 483 w 799"/>
              <a:gd name="T105" fmla="*/ 165 h 1300"/>
              <a:gd name="T106" fmla="*/ 443 w 799"/>
              <a:gd name="T107" fmla="*/ 56 h 1300"/>
              <a:gd name="T108" fmla="*/ 386 w 799"/>
              <a:gd name="T109" fmla="*/ 1 h 1300"/>
              <a:gd name="T110" fmla="*/ 375 w 799"/>
              <a:gd name="T111" fmla="*/ 68 h 1300"/>
              <a:gd name="T112" fmla="*/ 315 w 799"/>
              <a:gd name="T113" fmla="*/ 83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99" h="1300">
                <a:moveTo>
                  <a:pt x="315" y="83"/>
                </a:moveTo>
                <a:lnTo>
                  <a:pt x="315" y="83"/>
                </a:lnTo>
                <a:lnTo>
                  <a:pt x="291" y="86"/>
                </a:lnTo>
                <a:lnTo>
                  <a:pt x="270" y="89"/>
                </a:lnTo>
                <a:lnTo>
                  <a:pt x="249" y="94"/>
                </a:lnTo>
                <a:lnTo>
                  <a:pt x="249" y="94"/>
                </a:lnTo>
                <a:lnTo>
                  <a:pt x="226" y="56"/>
                </a:lnTo>
                <a:lnTo>
                  <a:pt x="207" y="30"/>
                </a:lnTo>
                <a:lnTo>
                  <a:pt x="198" y="16"/>
                </a:lnTo>
                <a:lnTo>
                  <a:pt x="198" y="16"/>
                </a:lnTo>
                <a:lnTo>
                  <a:pt x="191" y="10"/>
                </a:lnTo>
                <a:lnTo>
                  <a:pt x="187" y="6"/>
                </a:lnTo>
                <a:lnTo>
                  <a:pt x="182" y="2"/>
                </a:lnTo>
                <a:lnTo>
                  <a:pt x="177" y="0"/>
                </a:lnTo>
                <a:lnTo>
                  <a:pt x="173" y="0"/>
                </a:lnTo>
                <a:lnTo>
                  <a:pt x="171" y="0"/>
                </a:lnTo>
                <a:lnTo>
                  <a:pt x="167" y="1"/>
                </a:lnTo>
                <a:lnTo>
                  <a:pt x="165" y="3"/>
                </a:lnTo>
                <a:lnTo>
                  <a:pt x="161" y="7"/>
                </a:lnTo>
                <a:lnTo>
                  <a:pt x="158" y="12"/>
                </a:lnTo>
                <a:lnTo>
                  <a:pt x="158" y="12"/>
                </a:lnTo>
                <a:lnTo>
                  <a:pt x="155" y="17"/>
                </a:lnTo>
                <a:lnTo>
                  <a:pt x="154" y="24"/>
                </a:lnTo>
                <a:lnTo>
                  <a:pt x="150" y="41"/>
                </a:lnTo>
                <a:lnTo>
                  <a:pt x="149" y="61"/>
                </a:lnTo>
                <a:lnTo>
                  <a:pt x="149" y="82"/>
                </a:lnTo>
                <a:lnTo>
                  <a:pt x="151" y="118"/>
                </a:lnTo>
                <a:lnTo>
                  <a:pt x="152" y="132"/>
                </a:lnTo>
                <a:lnTo>
                  <a:pt x="152" y="132"/>
                </a:lnTo>
                <a:lnTo>
                  <a:pt x="147" y="151"/>
                </a:lnTo>
                <a:lnTo>
                  <a:pt x="144" y="169"/>
                </a:lnTo>
                <a:lnTo>
                  <a:pt x="142" y="190"/>
                </a:lnTo>
                <a:lnTo>
                  <a:pt x="142" y="190"/>
                </a:lnTo>
                <a:lnTo>
                  <a:pt x="142" y="211"/>
                </a:lnTo>
                <a:lnTo>
                  <a:pt x="144" y="232"/>
                </a:lnTo>
                <a:lnTo>
                  <a:pt x="145" y="255"/>
                </a:lnTo>
                <a:lnTo>
                  <a:pt x="146" y="265"/>
                </a:lnTo>
                <a:lnTo>
                  <a:pt x="70" y="253"/>
                </a:lnTo>
                <a:lnTo>
                  <a:pt x="141" y="277"/>
                </a:lnTo>
                <a:lnTo>
                  <a:pt x="142" y="288"/>
                </a:lnTo>
                <a:lnTo>
                  <a:pt x="119" y="291"/>
                </a:lnTo>
                <a:lnTo>
                  <a:pt x="142" y="295"/>
                </a:lnTo>
                <a:lnTo>
                  <a:pt x="142" y="305"/>
                </a:lnTo>
                <a:lnTo>
                  <a:pt x="142" y="305"/>
                </a:lnTo>
                <a:lnTo>
                  <a:pt x="136" y="306"/>
                </a:lnTo>
                <a:lnTo>
                  <a:pt x="119" y="308"/>
                </a:lnTo>
                <a:lnTo>
                  <a:pt x="95" y="313"/>
                </a:lnTo>
                <a:lnTo>
                  <a:pt x="81" y="316"/>
                </a:lnTo>
                <a:lnTo>
                  <a:pt x="67" y="321"/>
                </a:lnTo>
                <a:lnTo>
                  <a:pt x="67" y="321"/>
                </a:lnTo>
                <a:lnTo>
                  <a:pt x="53" y="327"/>
                </a:lnTo>
                <a:lnTo>
                  <a:pt x="41" y="333"/>
                </a:lnTo>
                <a:lnTo>
                  <a:pt x="29" y="341"/>
                </a:lnTo>
                <a:lnTo>
                  <a:pt x="19" y="348"/>
                </a:lnTo>
                <a:lnTo>
                  <a:pt x="5" y="359"/>
                </a:lnTo>
                <a:lnTo>
                  <a:pt x="0" y="364"/>
                </a:lnTo>
                <a:lnTo>
                  <a:pt x="0" y="364"/>
                </a:lnTo>
                <a:lnTo>
                  <a:pt x="29" y="348"/>
                </a:lnTo>
                <a:lnTo>
                  <a:pt x="52" y="337"/>
                </a:lnTo>
                <a:lnTo>
                  <a:pt x="62" y="332"/>
                </a:lnTo>
                <a:lnTo>
                  <a:pt x="70" y="329"/>
                </a:lnTo>
                <a:lnTo>
                  <a:pt x="70" y="329"/>
                </a:lnTo>
                <a:lnTo>
                  <a:pt x="87" y="326"/>
                </a:lnTo>
                <a:lnTo>
                  <a:pt x="107" y="324"/>
                </a:lnTo>
                <a:lnTo>
                  <a:pt x="130" y="321"/>
                </a:lnTo>
                <a:lnTo>
                  <a:pt x="114" y="332"/>
                </a:lnTo>
                <a:lnTo>
                  <a:pt x="116" y="338"/>
                </a:lnTo>
                <a:lnTo>
                  <a:pt x="95" y="354"/>
                </a:lnTo>
                <a:lnTo>
                  <a:pt x="103" y="359"/>
                </a:lnTo>
                <a:lnTo>
                  <a:pt x="87" y="374"/>
                </a:lnTo>
                <a:lnTo>
                  <a:pt x="96" y="378"/>
                </a:lnTo>
                <a:lnTo>
                  <a:pt x="63" y="448"/>
                </a:lnTo>
                <a:lnTo>
                  <a:pt x="73" y="449"/>
                </a:lnTo>
                <a:lnTo>
                  <a:pt x="73" y="449"/>
                </a:lnTo>
                <a:lnTo>
                  <a:pt x="70" y="471"/>
                </a:lnTo>
                <a:lnTo>
                  <a:pt x="68" y="486"/>
                </a:lnTo>
                <a:lnTo>
                  <a:pt x="68" y="493"/>
                </a:lnTo>
                <a:lnTo>
                  <a:pt x="78" y="493"/>
                </a:lnTo>
                <a:lnTo>
                  <a:pt x="62" y="556"/>
                </a:lnTo>
                <a:lnTo>
                  <a:pt x="75" y="549"/>
                </a:lnTo>
                <a:lnTo>
                  <a:pt x="75" y="595"/>
                </a:lnTo>
                <a:lnTo>
                  <a:pt x="82" y="591"/>
                </a:lnTo>
                <a:lnTo>
                  <a:pt x="76" y="623"/>
                </a:lnTo>
                <a:lnTo>
                  <a:pt x="89" y="617"/>
                </a:lnTo>
                <a:lnTo>
                  <a:pt x="73" y="715"/>
                </a:lnTo>
                <a:lnTo>
                  <a:pt x="84" y="708"/>
                </a:lnTo>
                <a:lnTo>
                  <a:pt x="80" y="745"/>
                </a:lnTo>
                <a:lnTo>
                  <a:pt x="90" y="741"/>
                </a:lnTo>
                <a:lnTo>
                  <a:pt x="90" y="741"/>
                </a:lnTo>
                <a:lnTo>
                  <a:pt x="91" y="747"/>
                </a:lnTo>
                <a:lnTo>
                  <a:pt x="94" y="759"/>
                </a:lnTo>
                <a:lnTo>
                  <a:pt x="96" y="776"/>
                </a:lnTo>
                <a:lnTo>
                  <a:pt x="97" y="785"/>
                </a:lnTo>
                <a:lnTo>
                  <a:pt x="96" y="794"/>
                </a:lnTo>
                <a:lnTo>
                  <a:pt x="96" y="794"/>
                </a:lnTo>
                <a:lnTo>
                  <a:pt x="92" y="808"/>
                </a:lnTo>
                <a:lnTo>
                  <a:pt x="87" y="823"/>
                </a:lnTo>
                <a:lnTo>
                  <a:pt x="80" y="837"/>
                </a:lnTo>
                <a:lnTo>
                  <a:pt x="103" y="825"/>
                </a:lnTo>
                <a:lnTo>
                  <a:pt x="103" y="825"/>
                </a:lnTo>
                <a:lnTo>
                  <a:pt x="103" y="845"/>
                </a:lnTo>
                <a:lnTo>
                  <a:pt x="102" y="862"/>
                </a:lnTo>
                <a:lnTo>
                  <a:pt x="101" y="870"/>
                </a:lnTo>
                <a:lnTo>
                  <a:pt x="98" y="876"/>
                </a:lnTo>
                <a:lnTo>
                  <a:pt x="98" y="876"/>
                </a:lnTo>
                <a:lnTo>
                  <a:pt x="94" y="884"/>
                </a:lnTo>
                <a:lnTo>
                  <a:pt x="87" y="893"/>
                </a:lnTo>
                <a:lnTo>
                  <a:pt x="81" y="900"/>
                </a:lnTo>
                <a:lnTo>
                  <a:pt x="97" y="902"/>
                </a:lnTo>
                <a:lnTo>
                  <a:pt x="91" y="920"/>
                </a:lnTo>
                <a:lnTo>
                  <a:pt x="103" y="919"/>
                </a:lnTo>
                <a:lnTo>
                  <a:pt x="103" y="919"/>
                </a:lnTo>
                <a:lnTo>
                  <a:pt x="122" y="969"/>
                </a:lnTo>
                <a:lnTo>
                  <a:pt x="138" y="1010"/>
                </a:lnTo>
                <a:lnTo>
                  <a:pt x="150" y="1041"/>
                </a:lnTo>
                <a:lnTo>
                  <a:pt x="150" y="1041"/>
                </a:lnTo>
                <a:lnTo>
                  <a:pt x="155" y="1054"/>
                </a:lnTo>
                <a:lnTo>
                  <a:pt x="158" y="1068"/>
                </a:lnTo>
                <a:lnTo>
                  <a:pt x="166" y="1104"/>
                </a:lnTo>
                <a:lnTo>
                  <a:pt x="172" y="1137"/>
                </a:lnTo>
                <a:lnTo>
                  <a:pt x="177" y="1151"/>
                </a:lnTo>
                <a:lnTo>
                  <a:pt x="180" y="1160"/>
                </a:lnTo>
                <a:lnTo>
                  <a:pt x="180" y="1160"/>
                </a:lnTo>
                <a:lnTo>
                  <a:pt x="193" y="1181"/>
                </a:lnTo>
                <a:lnTo>
                  <a:pt x="196" y="1185"/>
                </a:lnTo>
                <a:lnTo>
                  <a:pt x="196" y="1185"/>
                </a:lnTo>
                <a:lnTo>
                  <a:pt x="174" y="1187"/>
                </a:lnTo>
                <a:lnTo>
                  <a:pt x="158" y="1190"/>
                </a:lnTo>
                <a:lnTo>
                  <a:pt x="152" y="1192"/>
                </a:lnTo>
                <a:lnTo>
                  <a:pt x="149" y="1195"/>
                </a:lnTo>
                <a:lnTo>
                  <a:pt x="149" y="1195"/>
                </a:lnTo>
                <a:lnTo>
                  <a:pt x="146" y="1197"/>
                </a:lnTo>
                <a:lnTo>
                  <a:pt x="142" y="1198"/>
                </a:lnTo>
                <a:lnTo>
                  <a:pt x="133" y="1202"/>
                </a:lnTo>
                <a:lnTo>
                  <a:pt x="128" y="1205"/>
                </a:lnTo>
                <a:lnTo>
                  <a:pt x="123" y="1207"/>
                </a:lnTo>
                <a:lnTo>
                  <a:pt x="119" y="1211"/>
                </a:lnTo>
                <a:lnTo>
                  <a:pt x="118" y="1216"/>
                </a:lnTo>
                <a:lnTo>
                  <a:pt x="118" y="1216"/>
                </a:lnTo>
                <a:lnTo>
                  <a:pt x="112" y="1243"/>
                </a:lnTo>
                <a:lnTo>
                  <a:pt x="111" y="1252"/>
                </a:lnTo>
                <a:lnTo>
                  <a:pt x="111" y="1256"/>
                </a:lnTo>
                <a:lnTo>
                  <a:pt x="112" y="1256"/>
                </a:lnTo>
                <a:lnTo>
                  <a:pt x="112" y="1256"/>
                </a:lnTo>
                <a:lnTo>
                  <a:pt x="114" y="1256"/>
                </a:lnTo>
                <a:lnTo>
                  <a:pt x="117" y="1254"/>
                </a:lnTo>
                <a:lnTo>
                  <a:pt x="124" y="1245"/>
                </a:lnTo>
                <a:lnTo>
                  <a:pt x="131" y="1238"/>
                </a:lnTo>
                <a:lnTo>
                  <a:pt x="134" y="1235"/>
                </a:lnTo>
                <a:lnTo>
                  <a:pt x="136" y="1234"/>
                </a:lnTo>
                <a:lnTo>
                  <a:pt x="136" y="1234"/>
                </a:lnTo>
                <a:lnTo>
                  <a:pt x="140" y="1235"/>
                </a:lnTo>
                <a:lnTo>
                  <a:pt x="142" y="1236"/>
                </a:lnTo>
                <a:lnTo>
                  <a:pt x="145" y="1236"/>
                </a:lnTo>
                <a:lnTo>
                  <a:pt x="149" y="1234"/>
                </a:lnTo>
                <a:lnTo>
                  <a:pt x="149" y="1234"/>
                </a:lnTo>
                <a:lnTo>
                  <a:pt x="156" y="1230"/>
                </a:lnTo>
                <a:lnTo>
                  <a:pt x="165" y="1227"/>
                </a:lnTo>
                <a:lnTo>
                  <a:pt x="174" y="1224"/>
                </a:lnTo>
                <a:lnTo>
                  <a:pt x="165" y="1245"/>
                </a:lnTo>
                <a:lnTo>
                  <a:pt x="165" y="1245"/>
                </a:lnTo>
                <a:lnTo>
                  <a:pt x="162" y="1251"/>
                </a:lnTo>
                <a:lnTo>
                  <a:pt x="162" y="1255"/>
                </a:lnTo>
                <a:lnTo>
                  <a:pt x="163" y="1256"/>
                </a:lnTo>
                <a:lnTo>
                  <a:pt x="165" y="1256"/>
                </a:lnTo>
                <a:lnTo>
                  <a:pt x="165" y="1256"/>
                </a:lnTo>
                <a:lnTo>
                  <a:pt x="167" y="1256"/>
                </a:lnTo>
                <a:lnTo>
                  <a:pt x="171" y="1255"/>
                </a:lnTo>
                <a:lnTo>
                  <a:pt x="176" y="1250"/>
                </a:lnTo>
                <a:lnTo>
                  <a:pt x="182" y="1243"/>
                </a:lnTo>
                <a:lnTo>
                  <a:pt x="205" y="1216"/>
                </a:lnTo>
                <a:lnTo>
                  <a:pt x="205" y="1216"/>
                </a:lnTo>
                <a:lnTo>
                  <a:pt x="202" y="1225"/>
                </a:lnTo>
                <a:lnTo>
                  <a:pt x="200" y="1233"/>
                </a:lnTo>
                <a:lnTo>
                  <a:pt x="199" y="1239"/>
                </a:lnTo>
                <a:lnTo>
                  <a:pt x="199" y="1239"/>
                </a:lnTo>
                <a:lnTo>
                  <a:pt x="199" y="1244"/>
                </a:lnTo>
                <a:lnTo>
                  <a:pt x="201" y="1249"/>
                </a:lnTo>
                <a:lnTo>
                  <a:pt x="204" y="1255"/>
                </a:lnTo>
                <a:lnTo>
                  <a:pt x="204" y="1255"/>
                </a:lnTo>
                <a:lnTo>
                  <a:pt x="207" y="1267"/>
                </a:lnTo>
                <a:lnTo>
                  <a:pt x="211" y="1276"/>
                </a:lnTo>
                <a:lnTo>
                  <a:pt x="212" y="1278"/>
                </a:lnTo>
                <a:lnTo>
                  <a:pt x="214" y="1278"/>
                </a:lnTo>
                <a:lnTo>
                  <a:pt x="214" y="1278"/>
                </a:lnTo>
                <a:lnTo>
                  <a:pt x="220" y="1266"/>
                </a:lnTo>
                <a:lnTo>
                  <a:pt x="225" y="1255"/>
                </a:lnTo>
                <a:lnTo>
                  <a:pt x="225" y="1255"/>
                </a:lnTo>
                <a:lnTo>
                  <a:pt x="229" y="1254"/>
                </a:lnTo>
                <a:lnTo>
                  <a:pt x="233" y="1252"/>
                </a:lnTo>
                <a:lnTo>
                  <a:pt x="236" y="1250"/>
                </a:lnTo>
                <a:lnTo>
                  <a:pt x="236" y="1250"/>
                </a:lnTo>
                <a:lnTo>
                  <a:pt x="239" y="1241"/>
                </a:lnTo>
                <a:lnTo>
                  <a:pt x="242" y="1234"/>
                </a:lnTo>
                <a:lnTo>
                  <a:pt x="242" y="1234"/>
                </a:lnTo>
                <a:lnTo>
                  <a:pt x="245" y="1230"/>
                </a:lnTo>
                <a:lnTo>
                  <a:pt x="250" y="1227"/>
                </a:lnTo>
                <a:lnTo>
                  <a:pt x="259" y="1222"/>
                </a:lnTo>
                <a:lnTo>
                  <a:pt x="259" y="1222"/>
                </a:lnTo>
                <a:lnTo>
                  <a:pt x="255" y="1232"/>
                </a:lnTo>
                <a:lnTo>
                  <a:pt x="254" y="1238"/>
                </a:lnTo>
                <a:lnTo>
                  <a:pt x="254" y="1241"/>
                </a:lnTo>
                <a:lnTo>
                  <a:pt x="256" y="1243"/>
                </a:lnTo>
                <a:lnTo>
                  <a:pt x="256" y="1243"/>
                </a:lnTo>
                <a:lnTo>
                  <a:pt x="264" y="1246"/>
                </a:lnTo>
                <a:lnTo>
                  <a:pt x="267" y="1248"/>
                </a:lnTo>
                <a:lnTo>
                  <a:pt x="267" y="1248"/>
                </a:lnTo>
                <a:lnTo>
                  <a:pt x="272" y="1260"/>
                </a:lnTo>
                <a:lnTo>
                  <a:pt x="276" y="1268"/>
                </a:lnTo>
                <a:lnTo>
                  <a:pt x="277" y="1270"/>
                </a:lnTo>
                <a:lnTo>
                  <a:pt x="278" y="1270"/>
                </a:lnTo>
                <a:lnTo>
                  <a:pt x="278" y="1270"/>
                </a:lnTo>
                <a:lnTo>
                  <a:pt x="280" y="1268"/>
                </a:lnTo>
                <a:lnTo>
                  <a:pt x="281" y="1265"/>
                </a:lnTo>
                <a:lnTo>
                  <a:pt x="282" y="1256"/>
                </a:lnTo>
                <a:lnTo>
                  <a:pt x="282" y="1245"/>
                </a:lnTo>
                <a:lnTo>
                  <a:pt x="282" y="1245"/>
                </a:lnTo>
                <a:lnTo>
                  <a:pt x="285" y="1246"/>
                </a:lnTo>
                <a:lnTo>
                  <a:pt x="287" y="1245"/>
                </a:lnTo>
                <a:lnTo>
                  <a:pt x="289" y="1241"/>
                </a:lnTo>
                <a:lnTo>
                  <a:pt x="289" y="1241"/>
                </a:lnTo>
                <a:lnTo>
                  <a:pt x="294" y="1235"/>
                </a:lnTo>
                <a:lnTo>
                  <a:pt x="296" y="1233"/>
                </a:lnTo>
                <a:lnTo>
                  <a:pt x="298" y="1232"/>
                </a:lnTo>
                <a:lnTo>
                  <a:pt x="298" y="1232"/>
                </a:lnTo>
                <a:lnTo>
                  <a:pt x="330" y="1234"/>
                </a:lnTo>
                <a:lnTo>
                  <a:pt x="330" y="1234"/>
                </a:lnTo>
                <a:lnTo>
                  <a:pt x="336" y="1235"/>
                </a:lnTo>
                <a:lnTo>
                  <a:pt x="341" y="1236"/>
                </a:lnTo>
                <a:lnTo>
                  <a:pt x="349" y="1239"/>
                </a:lnTo>
                <a:lnTo>
                  <a:pt x="353" y="1240"/>
                </a:lnTo>
                <a:lnTo>
                  <a:pt x="357" y="1239"/>
                </a:lnTo>
                <a:lnTo>
                  <a:pt x="362" y="1238"/>
                </a:lnTo>
                <a:lnTo>
                  <a:pt x="367" y="1235"/>
                </a:lnTo>
                <a:lnTo>
                  <a:pt x="367" y="1235"/>
                </a:lnTo>
                <a:lnTo>
                  <a:pt x="371" y="1232"/>
                </a:lnTo>
                <a:lnTo>
                  <a:pt x="375" y="1227"/>
                </a:lnTo>
                <a:lnTo>
                  <a:pt x="378" y="1223"/>
                </a:lnTo>
                <a:lnTo>
                  <a:pt x="379" y="1218"/>
                </a:lnTo>
                <a:lnTo>
                  <a:pt x="380" y="1212"/>
                </a:lnTo>
                <a:lnTo>
                  <a:pt x="380" y="1210"/>
                </a:lnTo>
                <a:lnTo>
                  <a:pt x="390" y="1213"/>
                </a:lnTo>
                <a:lnTo>
                  <a:pt x="403" y="1160"/>
                </a:lnTo>
                <a:lnTo>
                  <a:pt x="403" y="1160"/>
                </a:lnTo>
                <a:lnTo>
                  <a:pt x="409" y="1163"/>
                </a:lnTo>
                <a:lnTo>
                  <a:pt x="416" y="1164"/>
                </a:lnTo>
                <a:lnTo>
                  <a:pt x="419" y="1164"/>
                </a:lnTo>
                <a:lnTo>
                  <a:pt x="419" y="1164"/>
                </a:lnTo>
                <a:lnTo>
                  <a:pt x="423" y="1163"/>
                </a:lnTo>
                <a:lnTo>
                  <a:pt x="428" y="1159"/>
                </a:lnTo>
                <a:lnTo>
                  <a:pt x="435" y="1154"/>
                </a:lnTo>
                <a:lnTo>
                  <a:pt x="443" y="1149"/>
                </a:lnTo>
                <a:lnTo>
                  <a:pt x="443" y="1149"/>
                </a:lnTo>
                <a:lnTo>
                  <a:pt x="456" y="1141"/>
                </a:lnTo>
                <a:lnTo>
                  <a:pt x="458" y="1140"/>
                </a:lnTo>
                <a:lnTo>
                  <a:pt x="461" y="1140"/>
                </a:lnTo>
                <a:lnTo>
                  <a:pt x="463" y="1141"/>
                </a:lnTo>
                <a:lnTo>
                  <a:pt x="467" y="1142"/>
                </a:lnTo>
                <a:lnTo>
                  <a:pt x="467" y="1142"/>
                </a:lnTo>
                <a:lnTo>
                  <a:pt x="469" y="1144"/>
                </a:lnTo>
                <a:lnTo>
                  <a:pt x="469" y="1147"/>
                </a:lnTo>
                <a:lnTo>
                  <a:pt x="471" y="1151"/>
                </a:lnTo>
                <a:lnTo>
                  <a:pt x="472" y="1152"/>
                </a:lnTo>
                <a:lnTo>
                  <a:pt x="473" y="1153"/>
                </a:lnTo>
                <a:lnTo>
                  <a:pt x="482" y="1153"/>
                </a:lnTo>
                <a:lnTo>
                  <a:pt x="482" y="1153"/>
                </a:lnTo>
                <a:lnTo>
                  <a:pt x="498" y="1153"/>
                </a:lnTo>
                <a:lnTo>
                  <a:pt x="501" y="1152"/>
                </a:lnTo>
                <a:lnTo>
                  <a:pt x="501" y="1152"/>
                </a:lnTo>
                <a:lnTo>
                  <a:pt x="505" y="1143"/>
                </a:lnTo>
                <a:lnTo>
                  <a:pt x="507" y="1137"/>
                </a:lnTo>
                <a:lnTo>
                  <a:pt x="509" y="1136"/>
                </a:lnTo>
                <a:lnTo>
                  <a:pt x="509" y="1137"/>
                </a:lnTo>
                <a:lnTo>
                  <a:pt x="509" y="1137"/>
                </a:lnTo>
                <a:lnTo>
                  <a:pt x="510" y="1138"/>
                </a:lnTo>
                <a:lnTo>
                  <a:pt x="512" y="1142"/>
                </a:lnTo>
                <a:lnTo>
                  <a:pt x="518" y="1148"/>
                </a:lnTo>
                <a:lnTo>
                  <a:pt x="527" y="1156"/>
                </a:lnTo>
                <a:lnTo>
                  <a:pt x="531" y="1160"/>
                </a:lnTo>
                <a:lnTo>
                  <a:pt x="531" y="1160"/>
                </a:lnTo>
                <a:lnTo>
                  <a:pt x="532" y="1160"/>
                </a:lnTo>
                <a:lnTo>
                  <a:pt x="534" y="1159"/>
                </a:lnTo>
                <a:lnTo>
                  <a:pt x="540" y="1152"/>
                </a:lnTo>
                <a:lnTo>
                  <a:pt x="544" y="1149"/>
                </a:lnTo>
                <a:lnTo>
                  <a:pt x="548" y="1147"/>
                </a:lnTo>
                <a:lnTo>
                  <a:pt x="551" y="1147"/>
                </a:lnTo>
                <a:lnTo>
                  <a:pt x="555" y="1149"/>
                </a:lnTo>
                <a:lnTo>
                  <a:pt x="555" y="1149"/>
                </a:lnTo>
                <a:lnTo>
                  <a:pt x="559" y="1153"/>
                </a:lnTo>
                <a:lnTo>
                  <a:pt x="564" y="1157"/>
                </a:lnTo>
                <a:lnTo>
                  <a:pt x="574" y="1163"/>
                </a:lnTo>
                <a:lnTo>
                  <a:pt x="582" y="1167"/>
                </a:lnTo>
                <a:lnTo>
                  <a:pt x="588" y="1170"/>
                </a:lnTo>
                <a:lnTo>
                  <a:pt x="588" y="1170"/>
                </a:lnTo>
                <a:lnTo>
                  <a:pt x="596" y="1178"/>
                </a:lnTo>
                <a:lnTo>
                  <a:pt x="599" y="1180"/>
                </a:lnTo>
                <a:lnTo>
                  <a:pt x="600" y="1183"/>
                </a:lnTo>
                <a:lnTo>
                  <a:pt x="600" y="1183"/>
                </a:lnTo>
                <a:lnTo>
                  <a:pt x="599" y="1189"/>
                </a:lnTo>
                <a:lnTo>
                  <a:pt x="599" y="1192"/>
                </a:lnTo>
                <a:lnTo>
                  <a:pt x="599" y="1196"/>
                </a:lnTo>
                <a:lnTo>
                  <a:pt x="599" y="1196"/>
                </a:lnTo>
                <a:lnTo>
                  <a:pt x="603" y="1207"/>
                </a:lnTo>
                <a:lnTo>
                  <a:pt x="603" y="1212"/>
                </a:lnTo>
                <a:lnTo>
                  <a:pt x="603" y="1214"/>
                </a:lnTo>
                <a:lnTo>
                  <a:pt x="600" y="1214"/>
                </a:lnTo>
                <a:lnTo>
                  <a:pt x="600" y="1214"/>
                </a:lnTo>
                <a:lnTo>
                  <a:pt x="592" y="1216"/>
                </a:lnTo>
                <a:lnTo>
                  <a:pt x="581" y="1219"/>
                </a:lnTo>
                <a:lnTo>
                  <a:pt x="569" y="1223"/>
                </a:lnTo>
                <a:lnTo>
                  <a:pt x="565" y="1227"/>
                </a:lnTo>
                <a:lnTo>
                  <a:pt x="561" y="1229"/>
                </a:lnTo>
                <a:lnTo>
                  <a:pt x="561" y="1229"/>
                </a:lnTo>
                <a:lnTo>
                  <a:pt x="559" y="1234"/>
                </a:lnTo>
                <a:lnTo>
                  <a:pt x="556" y="1241"/>
                </a:lnTo>
                <a:lnTo>
                  <a:pt x="555" y="1260"/>
                </a:lnTo>
                <a:lnTo>
                  <a:pt x="555" y="1277"/>
                </a:lnTo>
                <a:lnTo>
                  <a:pt x="556" y="1282"/>
                </a:lnTo>
                <a:lnTo>
                  <a:pt x="556" y="1283"/>
                </a:lnTo>
                <a:lnTo>
                  <a:pt x="558" y="1283"/>
                </a:lnTo>
                <a:lnTo>
                  <a:pt x="558" y="1283"/>
                </a:lnTo>
                <a:lnTo>
                  <a:pt x="560" y="1281"/>
                </a:lnTo>
                <a:lnTo>
                  <a:pt x="563" y="1277"/>
                </a:lnTo>
                <a:lnTo>
                  <a:pt x="569" y="1265"/>
                </a:lnTo>
                <a:lnTo>
                  <a:pt x="575" y="1249"/>
                </a:lnTo>
                <a:lnTo>
                  <a:pt x="575" y="1249"/>
                </a:lnTo>
                <a:lnTo>
                  <a:pt x="594" y="1248"/>
                </a:lnTo>
                <a:lnTo>
                  <a:pt x="594" y="1248"/>
                </a:lnTo>
                <a:lnTo>
                  <a:pt x="600" y="1245"/>
                </a:lnTo>
                <a:lnTo>
                  <a:pt x="605" y="1243"/>
                </a:lnTo>
                <a:lnTo>
                  <a:pt x="607" y="1278"/>
                </a:lnTo>
                <a:lnTo>
                  <a:pt x="607" y="1278"/>
                </a:lnTo>
                <a:lnTo>
                  <a:pt x="610" y="1290"/>
                </a:lnTo>
                <a:lnTo>
                  <a:pt x="614" y="1298"/>
                </a:lnTo>
                <a:lnTo>
                  <a:pt x="615" y="1300"/>
                </a:lnTo>
                <a:lnTo>
                  <a:pt x="616" y="1300"/>
                </a:lnTo>
                <a:lnTo>
                  <a:pt x="616" y="1300"/>
                </a:lnTo>
                <a:lnTo>
                  <a:pt x="620" y="1288"/>
                </a:lnTo>
                <a:lnTo>
                  <a:pt x="624" y="1277"/>
                </a:lnTo>
                <a:lnTo>
                  <a:pt x="624" y="1277"/>
                </a:lnTo>
                <a:lnTo>
                  <a:pt x="627" y="1267"/>
                </a:lnTo>
                <a:lnTo>
                  <a:pt x="629" y="1259"/>
                </a:lnTo>
                <a:lnTo>
                  <a:pt x="629" y="1259"/>
                </a:lnTo>
                <a:lnTo>
                  <a:pt x="630" y="1257"/>
                </a:lnTo>
                <a:lnTo>
                  <a:pt x="632" y="1254"/>
                </a:lnTo>
                <a:lnTo>
                  <a:pt x="637" y="1250"/>
                </a:lnTo>
                <a:lnTo>
                  <a:pt x="640" y="1249"/>
                </a:lnTo>
                <a:lnTo>
                  <a:pt x="645" y="1249"/>
                </a:lnTo>
                <a:lnTo>
                  <a:pt x="669" y="1249"/>
                </a:lnTo>
                <a:lnTo>
                  <a:pt x="669" y="1249"/>
                </a:lnTo>
                <a:lnTo>
                  <a:pt x="674" y="1252"/>
                </a:lnTo>
                <a:lnTo>
                  <a:pt x="681" y="1259"/>
                </a:lnTo>
                <a:lnTo>
                  <a:pt x="681" y="1259"/>
                </a:lnTo>
                <a:lnTo>
                  <a:pt x="689" y="1263"/>
                </a:lnTo>
                <a:lnTo>
                  <a:pt x="692" y="1268"/>
                </a:lnTo>
                <a:lnTo>
                  <a:pt x="692" y="1268"/>
                </a:lnTo>
                <a:lnTo>
                  <a:pt x="698" y="1283"/>
                </a:lnTo>
                <a:lnTo>
                  <a:pt x="702" y="1292"/>
                </a:lnTo>
                <a:lnTo>
                  <a:pt x="705" y="1294"/>
                </a:lnTo>
                <a:lnTo>
                  <a:pt x="707" y="1294"/>
                </a:lnTo>
                <a:lnTo>
                  <a:pt x="707" y="1294"/>
                </a:lnTo>
                <a:lnTo>
                  <a:pt x="708" y="1293"/>
                </a:lnTo>
                <a:lnTo>
                  <a:pt x="709" y="1289"/>
                </a:lnTo>
                <a:lnTo>
                  <a:pt x="712" y="1282"/>
                </a:lnTo>
                <a:lnTo>
                  <a:pt x="713" y="1267"/>
                </a:lnTo>
                <a:lnTo>
                  <a:pt x="713" y="1267"/>
                </a:lnTo>
                <a:lnTo>
                  <a:pt x="712" y="1255"/>
                </a:lnTo>
                <a:lnTo>
                  <a:pt x="711" y="1248"/>
                </a:lnTo>
                <a:lnTo>
                  <a:pt x="743" y="1248"/>
                </a:lnTo>
                <a:lnTo>
                  <a:pt x="743" y="1248"/>
                </a:lnTo>
                <a:lnTo>
                  <a:pt x="750" y="1251"/>
                </a:lnTo>
                <a:lnTo>
                  <a:pt x="762" y="1257"/>
                </a:lnTo>
                <a:lnTo>
                  <a:pt x="762" y="1257"/>
                </a:lnTo>
                <a:lnTo>
                  <a:pt x="776" y="1262"/>
                </a:lnTo>
                <a:lnTo>
                  <a:pt x="783" y="1266"/>
                </a:lnTo>
                <a:lnTo>
                  <a:pt x="788" y="1271"/>
                </a:lnTo>
                <a:lnTo>
                  <a:pt x="788" y="1271"/>
                </a:lnTo>
                <a:lnTo>
                  <a:pt x="794" y="1281"/>
                </a:lnTo>
                <a:lnTo>
                  <a:pt x="795" y="1282"/>
                </a:lnTo>
                <a:lnTo>
                  <a:pt x="796" y="1283"/>
                </a:lnTo>
                <a:lnTo>
                  <a:pt x="798" y="1282"/>
                </a:lnTo>
                <a:lnTo>
                  <a:pt x="799" y="1279"/>
                </a:lnTo>
                <a:lnTo>
                  <a:pt x="799" y="1279"/>
                </a:lnTo>
                <a:lnTo>
                  <a:pt x="798" y="1271"/>
                </a:lnTo>
                <a:lnTo>
                  <a:pt x="796" y="1262"/>
                </a:lnTo>
                <a:lnTo>
                  <a:pt x="792" y="1250"/>
                </a:lnTo>
                <a:lnTo>
                  <a:pt x="762" y="1235"/>
                </a:lnTo>
                <a:lnTo>
                  <a:pt x="762" y="1235"/>
                </a:lnTo>
                <a:lnTo>
                  <a:pt x="758" y="1232"/>
                </a:lnTo>
                <a:lnTo>
                  <a:pt x="754" y="1229"/>
                </a:lnTo>
                <a:lnTo>
                  <a:pt x="746" y="1225"/>
                </a:lnTo>
                <a:lnTo>
                  <a:pt x="746" y="1225"/>
                </a:lnTo>
                <a:lnTo>
                  <a:pt x="738" y="1224"/>
                </a:lnTo>
                <a:lnTo>
                  <a:pt x="729" y="1223"/>
                </a:lnTo>
                <a:lnTo>
                  <a:pt x="717" y="1222"/>
                </a:lnTo>
                <a:lnTo>
                  <a:pt x="717" y="1222"/>
                </a:lnTo>
                <a:lnTo>
                  <a:pt x="712" y="1222"/>
                </a:lnTo>
                <a:lnTo>
                  <a:pt x="706" y="1219"/>
                </a:lnTo>
                <a:lnTo>
                  <a:pt x="698" y="1217"/>
                </a:lnTo>
                <a:lnTo>
                  <a:pt x="692" y="1205"/>
                </a:lnTo>
                <a:lnTo>
                  <a:pt x="692" y="1186"/>
                </a:lnTo>
                <a:lnTo>
                  <a:pt x="713" y="1192"/>
                </a:lnTo>
                <a:lnTo>
                  <a:pt x="712" y="1180"/>
                </a:lnTo>
                <a:lnTo>
                  <a:pt x="720" y="1176"/>
                </a:lnTo>
                <a:lnTo>
                  <a:pt x="711" y="1149"/>
                </a:lnTo>
                <a:lnTo>
                  <a:pt x="711" y="1149"/>
                </a:lnTo>
                <a:lnTo>
                  <a:pt x="718" y="1149"/>
                </a:lnTo>
                <a:lnTo>
                  <a:pt x="723" y="1148"/>
                </a:lnTo>
                <a:lnTo>
                  <a:pt x="725" y="1147"/>
                </a:lnTo>
                <a:lnTo>
                  <a:pt x="725" y="1146"/>
                </a:lnTo>
                <a:lnTo>
                  <a:pt x="725" y="1146"/>
                </a:lnTo>
                <a:lnTo>
                  <a:pt x="723" y="1130"/>
                </a:lnTo>
                <a:lnTo>
                  <a:pt x="720" y="1117"/>
                </a:lnTo>
                <a:lnTo>
                  <a:pt x="720" y="1117"/>
                </a:lnTo>
                <a:lnTo>
                  <a:pt x="725" y="1114"/>
                </a:lnTo>
                <a:lnTo>
                  <a:pt x="729" y="1110"/>
                </a:lnTo>
                <a:lnTo>
                  <a:pt x="730" y="1108"/>
                </a:lnTo>
                <a:lnTo>
                  <a:pt x="730" y="1108"/>
                </a:lnTo>
                <a:lnTo>
                  <a:pt x="729" y="1067"/>
                </a:lnTo>
                <a:lnTo>
                  <a:pt x="746" y="1073"/>
                </a:lnTo>
                <a:lnTo>
                  <a:pt x="746" y="1073"/>
                </a:lnTo>
                <a:lnTo>
                  <a:pt x="744" y="1008"/>
                </a:lnTo>
                <a:lnTo>
                  <a:pt x="744" y="1008"/>
                </a:lnTo>
                <a:lnTo>
                  <a:pt x="735" y="903"/>
                </a:lnTo>
                <a:lnTo>
                  <a:pt x="730" y="835"/>
                </a:lnTo>
                <a:lnTo>
                  <a:pt x="730" y="808"/>
                </a:lnTo>
                <a:lnTo>
                  <a:pt x="730" y="790"/>
                </a:lnTo>
                <a:lnTo>
                  <a:pt x="730" y="790"/>
                </a:lnTo>
                <a:lnTo>
                  <a:pt x="733" y="768"/>
                </a:lnTo>
                <a:lnTo>
                  <a:pt x="735" y="749"/>
                </a:lnTo>
                <a:lnTo>
                  <a:pt x="735" y="741"/>
                </a:lnTo>
                <a:lnTo>
                  <a:pt x="734" y="730"/>
                </a:lnTo>
                <a:lnTo>
                  <a:pt x="732" y="718"/>
                </a:lnTo>
                <a:lnTo>
                  <a:pt x="728" y="703"/>
                </a:lnTo>
                <a:lnTo>
                  <a:pt x="728" y="703"/>
                </a:lnTo>
                <a:lnTo>
                  <a:pt x="724" y="694"/>
                </a:lnTo>
                <a:lnTo>
                  <a:pt x="719" y="683"/>
                </a:lnTo>
                <a:lnTo>
                  <a:pt x="706" y="659"/>
                </a:lnTo>
                <a:lnTo>
                  <a:pt x="687" y="630"/>
                </a:lnTo>
                <a:lnTo>
                  <a:pt x="669" y="602"/>
                </a:lnTo>
                <a:lnTo>
                  <a:pt x="635" y="554"/>
                </a:lnTo>
                <a:lnTo>
                  <a:pt x="620" y="535"/>
                </a:lnTo>
                <a:lnTo>
                  <a:pt x="620" y="535"/>
                </a:lnTo>
                <a:lnTo>
                  <a:pt x="626" y="531"/>
                </a:lnTo>
                <a:lnTo>
                  <a:pt x="631" y="529"/>
                </a:lnTo>
                <a:lnTo>
                  <a:pt x="632" y="527"/>
                </a:lnTo>
                <a:lnTo>
                  <a:pt x="634" y="526"/>
                </a:lnTo>
                <a:lnTo>
                  <a:pt x="634" y="526"/>
                </a:lnTo>
                <a:lnTo>
                  <a:pt x="630" y="508"/>
                </a:lnTo>
                <a:lnTo>
                  <a:pt x="625" y="492"/>
                </a:lnTo>
                <a:lnTo>
                  <a:pt x="637" y="488"/>
                </a:lnTo>
                <a:lnTo>
                  <a:pt x="604" y="438"/>
                </a:lnTo>
                <a:lnTo>
                  <a:pt x="604" y="438"/>
                </a:lnTo>
                <a:lnTo>
                  <a:pt x="581" y="399"/>
                </a:lnTo>
                <a:lnTo>
                  <a:pt x="556" y="357"/>
                </a:lnTo>
                <a:lnTo>
                  <a:pt x="556" y="357"/>
                </a:lnTo>
                <a:lnTo>
                  <a:pt x="554" y="351"/>
                </a:lnTo>
                <a:lnTo>
                  <a:pt x="549" y="340"/>
                </a:lnTo>
                <a:lnTo>
                  <a:pt x="542" y="322"/>
                </a:lnTo>
                <a:lnTo>
                  <a:pt x="576" y="322"/>
                </a:lnTo>
                <a:lnTo>
                  <a:pt x="539" y="308"/>
                </a:lnTo>
                <a:lnTo>
                  <a:pt x="529" y="284"/>
                </a:lnTo>
                <a:lnTo>
                  <a:pt x="578" y="265"/>
                </a:lnTo>
                <a:lnTo>
                  <a:pt x="525" y="275"/>
                </a:lnTo>
                <a:lnTo>
                  <a:pt x="518" y="260"/>
                </a:lnTo>
                <a:lnTo>
                  <a:pt x="577" y="221"/>
                </a:lnTo>
                <a:lnTo>
                  <a:pt x="511" y="248"/>
                </a:lnTo>
                <a:lnTo>
                  <a:pt x="511" y="248"/>
                </a:lnTo>
                <a:lnTo>
                  <a:pt x="511" y="245"/>
                </a:lnTo>
                <a:lnTo>
                  <a:pt x="511" y="237"/>
                </a:lnTo>
                <a:lnTo>
                  <a:pt x="509" y="224"/>
                </a:lnTo>
                <a:lnTo>
                  <a:pt x="506" y="218"/>
                </a:lnTo>
                <a:lnTo>
                  <a:pt x="504" y="210"/>
                </a:lnTo>
                <a:lnTo>
                  <a:pt x="504" y="210"/>
                </a:lnTo>
                <a:lnTo>
                  <a:pt x="493" y="185"/>
                </a:lnTo>
                <a:lnTo>
                  <a:pt x="488" y="175"/>
                </a:lnTo>
                <a:lnTo>
                  <a:pt x="483" y="165"/>
                </a:lnTo>
                <a:lnTo>
                  <a:pt x="483" y="165"/>
                </a:lnTo>
                <a:lnTo>
                  <a:pt x="469" y="149"/>
                </a:lnTo>
                <a:lnTo>
                  <a:pt x="462" y="142"/>
                </a:lnTo>
                <a:lnTo>
                  <a:pt x="446" y="124"/>
                </a:lnTo>
                <a:lnTo>
                  <a:pt x="446" y="124"/>
                </a:lnTo>
                <a:lnTo>
                  <a:pt x="446" y="99"/>
                </a:lnTo>
                <a:lnTo>
                  <a:pt x="445" y="77"/>
                </a:lnTo>
                <a:lnTo>
                  <a:pt x="443" y="56"/>
                </a:lnTo>
                <a:lnTo>
                  <a:pt x="443" y="56"/>
                </a:lnTo>
                <a:lnTo>
                  <a:pt x="440" y="48"/>
                </a:lnTo>
                <a:lnTo>
                  <a:pt x="434" y="38"/>
                </a:lnTo>
                <a:lnTo>
                  <a:pt x="428" y="28"/>
                </a:lnTo>
                <a:lnTo>
                  <a:pt x="419" y="19"/>
                </a:lnTo>
                <a:lnTo>
                  <a:pt x="411" y="12"/>
                </a:lnTo>
                <a:lnTo>
                  <a:pt x="402" y="6"/>
                </a:lnTo>
                <a:lnTo>
                  <a:pt x="394" y="2"/>
                </a:lnTo>
                <a:lnTo>
                  <a:pt x="386" y="1"/>
                </a:lnTo>
                <a:lnTo>
                  <a:pt x="386" y="1"/>
                </a:lnTo>
                <a:lnTo>
                  <a:pt x="384" y="2"/>
                </a:lnTo>
                <a:lnTo>
                  <a:pt x="381" y="3"/>
                </a:lnTo>
                <a:lnTo>
                  <a:pt x="378" y="8"/>
                </a:lnTo>
                <a:lnTo>
                  <a:pt x="375" y="16"/>
                </a:lnTo>
                <a:lnTo>
                  <a:pt x="374" y="24"/>
                </a:lnTo>
                <a:lnTo>
                  <a:pt x="373" y="41"/>
                </a:lnTo>
                <a:lnTo>
                  <a:pt x="373" y="56"/>
                </a:lnTo>
                <a:lnTo>
                  <a:pt x="373" y="56"/>
                </a:lnTo>
                <a:lnTo>
                  <a:pt x="375" y="68"/>
                </a:lnTo>
                <a:lnTo>
                  <a:pt x="379" y="81"/>
                </a:lnTo>
                <a:lnTo>
                  <a:pt x="384" y="94"/>
                </a:lnTo>
                <a:lnTo>
                  <a:pt x="384" y="94"/>
                </a:lnTo>
                <a:lnTo>
                  <a:pt x="378" y="92"/>
                </a:lnTo>
                <a:lnTo>
                  <a:pt x="363" y="88"/>
                </a:lnTo>
                <a:lnTo>
                  <a:pt x="341" y="84"/>
                </a:lnTo>
                <a:lnTo>
                  <a:pt x="329" y="83"/>
                </a:lnTo>
                <a:lnTo>
                  <a:pt x="315" y="83"/>
                </a:lnTo>
                <a:lnTo>
                  <a:pt x="315" y="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66FF91DC-76DB-48E5-BD80-6EE9724F5531}"/>
              </a:ext>
            </a:extLst>
          </p:cNvPr>
          <p:cNvSpPr>
            <a:spLocks/>
          </p:cNvSpPr>
          <p:nvPr/>
        </p:nvSpPr>
        <p:spPr bwMode="auto">
          <a:xfrm>
            <a:off x="1135471" y="3919670"/>
            <a:ext cx="1966913" cy="2355850"/>
          </a:xfrm>
          <a:custGeom>
            <a:avLst/>
            <a:gdLst>
              <a:gd name="T0" fmla="*/ 797 w 1239"/>
              <a:gd name="T1" fmla="*/ 323 h 1484"/>
              <a:gd name="T2" fmla="*/ 910 w 1239"/>
              <a:gd name="T3" fmla="*/ 86 h 1484"/>
              <a:gd name="T4" fmla="*/ 1125 w 1239"/>
              <a:gd name="T5" fmla="*/ 5 h 1484"/>
              <a:gd name="T6" fmla="*/ 1173 w 1239"/>
              <a:gd name="T7" fmla="*/ 95 h 1484"/>
              <a:gd name="T8" fmla="*/ 1052 w 1239"/>
              <a:gd name="T9" fmla="*/ 304 h 1484"/>
              <a:gd name="T10" fmla="*/ 1050 w 1239"/>
              <a:gd name="T11" fmla="*/ 462 h 1484"/>
              <a:gd name="T12" fmla="*/ 935 w 1239"/>
              <a:gd name="T13" fmla="*/ 631 h 1484"/>
              <a:gd name="T14" fmla="*/ 986 w 1239"/>
              <a:gd name="T15" fmla="*/ 777 h 1484"/>
              <a:gd name="T16" fmla="*/ 999 w 1239"/>
              <a:gd name="T17" fmla="*/ 961 h 1484"/>
              <a:gd name="T18" fmla="*/ 982 w 1239"/>
              <a:gd name="T19" fmla="*/ 1161 h 1484"/>
              <a:gd name="T20" fmla="*/ 944 w 1239"/>
              <a:gd name="T21" fmla="*/ 1284 h 1484"/>
              <a:gd name="T22" fmla="*/ 892 w 1239"/>
              <a:gd name="T23" fmla="*/ 1344 h 1484"/>
              <a:gd name="T24" fmla="*/ 829 w 1239"/>
              <a:gd name="T25" fmla="*/ 1357 h 1484"/>
              <a:gd name="T26" fmla="*/ 837 w 1239"/>
              <a:gd name="T27" fmla="*/ 1332 h 1484"/>
              <a:gd name="T28" fmla="*/ 802 w 1239"/>
              <a:gd name="T29" fmla="*/ 1335 h 1484"/>
              <a:gd name="T30" fmla="*/ 821 w 1239"/>
              <a:gd name="T31" fmla="*/ 1310 h 1484"/>
              <a:gd name="T32" fmla="*/ 874 w 1239"/>
              <a:gd name="T33" fmla="*/ 1254 h 1484"/>
              <a:gd name="T34" fmla="*/ 878 w 1239"/>
              <a:gd name="T35" fmla="*/ 1193 h 1484"/>
              <a:gd name="T36" fmla="*/ 708 w 1239"/>
              <a:gd name="T37" fmla="*/ 1171 h 1484"/>
              <a:gd name="T38" fmla="*/ 634 w 1239"/>
              <a:gd name="T39" fmla="*/ 1245 h 1484"/>
              <a:gd name="T40" fmla="*/ 590 w 1239"/>
              <a:gd name="T41" fmla="*/ 1378 h 1484"/>
              <a:gd name="T42" fmla="*/ 603 w 1239"/>
              <a:gd name="T43" fmla="*/ 1451 h 1484"/>
              <a:gd name="T44" fmla="*/ 569 w 1239"/>
              <a:gd name="T45" fmla="*/ 1398 h 1484"/>
              <a:gd name="T46" fmla="*/ 567 w 1239"/>
              <a:gd name="T47" fmla="*/ 1438 h 1484"/>
              <a:gd name="T48" fmla="*/ 539 w 1239"/>
              <a:gd name="T49" fmla="*/ 1409 h 1484"/>
              <a:gd name="T50" fmla="*/ 508 w 1239"/>
              <a:gd name="T51" fmla="*/ 1463 h 1484"/>
              <a:gd name="T52" fmla="*/ 477 w 1239"/>
              <a:gd name="T53" fmla="*/ 1484 h 1484"/>
              <a:gd name="T54" fmla="*/ 497 w 1239"/>
              <a:gd name="T55" fmla="*/ 1411 h 1484"/>
              <a:gd name="T56" fmla="*/ 431 w 1239"/>
              <a:gd name="T57" fmla="*/ 1438 h 1484"/>
              <a:gd name="T58" fmla="*/ 431 w 1239"/>
              <a:gd name="T59" fmla="*/ 1421 h 1484"/>
              <a:gd name="T60" fmla="*/ 492 w 1239"/>
              <a:gd name="T61" fmla="*/ 1375 h 1484"/>
              <a:gd name="T62" fmla="*/ 518 w 1239"/>
              <a:gd name="T63" fmla="*/ 1308 h 1484"/>
              <a:gd name="T64" fmla="*/ 476 w 1239"/>
              <a:gd name="T65" fmla="*/ 1105 h 1484"/>
              <a:gd name="T66" fmla="*/ 365 w 1239"/>
              <a:gd name="T67" fmla="*/ 1208 h 1484"/>
              <a:gd name="T68" fmla="*/ 363 w 1239"/>
              <a:gd name="T69" fmla="*/ 1310 h 1484"/>
              <a:gd name="T70" fmla="*/ 357 w 1239"/>
              <a:gd name="T71" fmla="*/ 1367 h 1484"/>
              <a:gd name="T72" fmla="*/ 340 w 1239"/>
              <a:gd name="T73" fmla="*/ 1375 h 1484"/>
              <a:gd name="T74" fmla="*/ 302 w 1239"/>
              <a:gd name="T75" fmla="*/ 1376 h 1484"/>
              <a:gd name="T76" fmla="*/ 272 w 1239"/>
              <a:gd name="T77" fmla="*/ 1376 h 1484"/>
              <a:gd name="T78" fmla="*/ 241 w 1239"/>
              <a:gd name="T79" fmla="*/ 1380 h 1484"/>
              <a:gd name="T80" fmla="*/ 212 w 1239"/>
              <a:gd name="T81" fmla="*/ 1366 h 1484"/>
              <a:gd name="T82" fmla="*/ 256 w 1239"/>
              <a:gd name="T83" fmla="*/ 1317 h 1484"/>
              <a:gd name="T84" fmla="*/ 232 w 1239"/>
              <a:gd name="T85" fmla="*/ 1295 h 1484"/>
              <a:gd name="T86" fmla="*/ 284 w 1239"/>
              <a:gd name="T87" fmla="*/ 1285 h 1484"/>
              <a:gd name="T88" fmla="*/ 279 w 1239"/>
              <a:gd name="T89" fmla="*/ 1113 h 1484"/>
              <a:gd name="T90" fmla="*/ 229 w 1239"/>
              <a:gd name="T91" fmla="*/ 1018 h 1484"/>
              <a:gd name="T92" fmla="*/ 210 w 1239"/>
              <a:gd name="T93" fmla="*/ 968 h 1484"/>
              <a:gd name="T94" fmla="*/ 145 w 1239"/>
              <a:gd name="T95" fmla="*/ 949 h 1484"/>
              <a:gd name="T96" fmla="*/ 100 w 1239"/>
              <a:gd name="T97" fmla="*/ 917 h 1484"/>
              <a:gd name="T98" fmla="*/ 65 w 1239"/>
              <a:gd name="T99" fmla="*/ 896 h 1484"/>
              <a:gd name="T100" fmla="*/ 52 w 1239"/>
              <a:gd name="T101" fmla="*/ 854 h 1484"/>
              <a:gd name="T102" fmla="*/ 50 w 1239"/>
              <a:gd name="T103" fmla="*/ 798 h 1484"/>
              <a:gd name="T104" fmla="*/ 62 w 1239"/>
              <a:gd name="T105" fmla="*/ 755 h 1484"/>
              <a:gd name="T106" fmla="*/ 90 w 1239"/>
              <a:gd name="T107" fmla="*/ 708 h 1484"/>
              <a:gd name="T108" fmla="*/ 137 w 1239"/>
              <a:gd name="T109" fmla="*/ 675 h 1484"/>
              <a:gd name="T110" fmla="*/ 240 w 1239"/>
              <a:gd name="T111" fmla="*/ 538 h 1484"/>
              <a:gd name="T112" fmla="*/ 248 w 1239"/>
              <a:gd name="T113" fmla="*/ 445 h 1484"/>
              <a:gd name="T114" fmla="*/ 278 w 1239"/>
              <a:gd name="T115" fmla="*/ 410 h 1484"/>
              <a:gd name="T116" fmla="*/ 314 w 1239"/>
              <a:gd name="T117" fmla="*/ 516 h 1484"/>
              <a:gd name="T118" fmla="*/ 445 w 1239"/>
              <a:gd name="T119" fmla="*/ 458 h 1484"/>
              <a:gd name="T120" fmla="*/ 501 w 1239"/>
              <a:gd name="T121" fmla="*/ 464 h 1484"/>
              <a:gd name="T122" fmla="*/ 525 w 1239"/>
              <a:gd name="T123" fmla="*/ 543 h 1484"/>
              <a:gd name="T124" fmla="*/ 693 w 1239"/>
              <a:gd name="T125" fmla="*/ 565 h 1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39" h="1484">
                <a:moveTo>
                  <a:pt x="786" y="587"/>
                </a:moveTo>
                <a:lnTo>
                  <a:pt x="786" y="587"/>
                </a:lnTo>
                <a:lnTo>
                  <a:pt x="785" y="567"/>
                </a:lnTo>
                <a:lnTo>
                  <a:pt x="782" y="518"/>
                </a:lnTo>
                <a:lnTo>
                  <a:pt x="782" y="484"/>
                </a:lnTo>
                <a:lnTo>
                  <a:pt x="783" y="447"/>
                </a:lnTo>
                <a:lnTo>
                  <a:pt x="786" y="408"/>
                </a:lnTo>
                <a:lnTo>
                  <a:pt x="790" y="366"/>
                </a:lnTo>
                <a:lnTo>
                  <a:pt x="790" y="366"/>
                </a:lnTo>
                <a:lnTo>
                  <a:pt x="793" y="345"/>
                </a:lnTo>
                <a:lnTo>
                  <a:pt x="797" y="323"/>
                </a:lnTo>
                <a:lnTo>
                  <a:pt x="803" y="300"/>
                </a:lnTo>
                <a:lnTo>
                  <a:pt x="809" y="277"/>
                </a:lnTo>
                <a:lnTo>
                  <a:pt x="818" y="253"/>
                </a:lnTo>
                <a:lnTo>
                  <a:pt x="826" y="230"/>
                </a:lnTo>
                <a:lnTo>
                  <a:pt x="835" y="207"/>
                </a:lnTo>
                <a:lnTo>
                  <a:pt x="846" y="183"/>
                </a:lnTo>
                <a:lnTo>
                  <a:pt x="857" y="161"/>
                </a:lnTo>
                <a:lnTo>
                  <a:pt x="869" y="140"/>
                </a:lnTo>
                <a:lnTo>
                  <a:pt x="883" y="121"/>
                </a:lnTo>
                <a:lnTo>
                  <a:pt x="895" y="104"/>
                </a:lnTo>
                <a:lnTo>
                  <a:pt x="910" y="86"/>
                </a:lnTo>
                <a:lnTo>
                  <a:pt x="924" y="73"/>
                </a:lnTo>
                <a:lnTo>
                  <a:pt x="939" y="61"/>
                </a:lnTo>
                <a:lnTo>
                  <a:pt x="955" y="51"/>
                </a:lnTo>
                <a:lnTo>
                  <a:pt x="955" y="51"/>
                </a:lnTo>
                <a:lnTo>
                  <a:pt x="972" y="43"/>
                </a:lnTo>
                <a:lnTo>
                  <a:pt x="989" y="36"/>
                </a:lnTo>
                <a:lnTo>
                  <a:pt x="1006" y="30"/>
                </a:lnTo>
                <a:lnTo>
                  <a:pt x="1025" y="25"/>
                </a:lnTo>
                <a:lnTo>
                  <a:pt x="1060" y="16"/>
                </a:lnTo>
                <a:lnTo>
                  <a:pt x="1094" y="9"/>
                </a:lnTo>
                <a:lnTo>
                  <a:pt x="1125" y="5"/>
                </a:lnTo>
                <a:lnTo>
                  <a:pt x="1148" y="3"/>
                </a:lnTo>
                <a:lnTo>
                  <a:pt x="1170" y="0"/>
                </a:lnTo>
                <a:lnTo>
                  <a:pt x="1158" y="18"/>
                </a:lnTo>
                <a:lnTo>
                  <a:pt x="1224" y="18"/>
                </a:lnTo>
                <a:lnTo>
                  <a:pt x="1200" y="36"/>
                </a:lnTo>
                <a:lnTo>
                  <a:pt x="1239" y="38"/>
                </a:lnTo>
                <a:lnTo>
                  <a:pt x="1239" y="38"/>
                </a:lnTo>
                <a:lnTo>
                  <a:pt x="1219" y="57"/>
                </a:lnTo>
                <a:lnTo>
                  <a:pt x="1197" y="75"/>
                </a:lnTo>
                <a:lnTo>
                  <a:pt x="1173" y="95"/>
                </a:lnTo>
                <a:lnTo>
                  <a:pt x="1173" y="95"/>
                </a:lnTo>
                <a:lnTo>
                  <a:pt x="1159" y="105"/>
                </a:lnTo>
                <a:lnTo>
                  <a:pt x="1146" y="118"/>
                </a:lnTo>
                <a:lnTo>
                  <a:pt x="1132" y="133"/>
                </a:lnTo>
                <a:lnTo>
                  <a:pt x="1119" y="150"/>
                </a:lnTo>
                <a:lnTo>
                  <a:pt x="1106" y="171"/>
                </a:lnTo>
                <a:lnTo>
                  <a:pt x="1093" y="193"/>
                </a:lnTo>
                <a:lnTo>
                  <a:pt x="1081" y="218"/>
                </a:lnTo>
                <a:lnTo>
                  <a:pt x="1070" y="243"/>
                </a:lnTo>
                <a:lnTo>
                  <a:pt x="1070" y="243"/>
                </a:lnTo>
                <a:lnTo>
                  <a:pt x="1059" y="273"/>
                </a:lnTo>
                <a:lnTo>
                  <a:pt x="1052" y="304"/>
                </a:lnTo>
                <a:lnTo>
                  <a:pt x="1046" y="333"/>
                </a:lnTo>
                <a:lnTo>
                  <a:pt x="1042" y="361"/>
                </a:lnTo>
                <a:lnTo>
                  <a:pt x="1037" y="405"/>
                </a:lnTo>
                <a:lnTo>
                  <a:pt x="1036" y="423"/>
                </a:lnTo>
                <a:lnTo>
                  <a:pt x="1061" y="411"/>
                </a:lnTo>
                <a:lnTo>
                  <a:pt x="1032" y="447"/>
                </a:lnTo>
                <a:lnTo>
                  <a:pt x="1057" y="441"/>
                </a:lnTo>
                <a:lnTo>
                  <a:pt x="1057" y="441"/>
                </a:lnTo>
                <a:lnTo>
                  <a:pt x="1057" y="442"/>
                </a:lnTo>
                <a:lnTo>
                  <a:pt x="1055" y="448"/>
                </a:lnTo>
                <a:lnTo>
                  <a:pt x="1050" y="462"/>
                </a:lnTo>
                <a:lnTo>
                  <a:pt x="1041" y="486"/>
                </a:lnTo>
                <a:lnTo>
                  <a:pt x="1041" y="486"/>
                </a:lnTo>
                <a:lnTo>
                  <a:pt x="1032" y="501"/>
                </a:lnTo>
                <a:lnTo>
                  <a:pt x="1023" y="516"/>
                </a:lnTo>
                <a:lnTo>
                  <a:pt x="1014" y="529"/>
                </a:lnTo>
                <a:lnTo>
                  <a:pt x="1003" y="544"/>
                </a:lnTo>
                <a:lnTo>
                  <a:pt x="979" y="570"/>
                </a:lnTo>
                <a:lnTo>
                  <a:pt x="955" y="599"/>
                </a:lnTo>
                <a:lnTo>
                  <a:pt x="955" y="599"/>
                </a:lnTo>
                <a:lnTo>
                  <a:pt x="944" y="614"/>
                </a:lnTo>
                <a:lnTo>
                  <a:pt x="935" y="631"/>
                </a:lnTo>
                <a:lnTo>
                  <a:pt x="928" y="647"/>
                </a:lnTo>
                <a:lnTo>
                  <a:pt x="923" y="663"/>
                </a:lnTo>
                <a:lnTo>
                  <a:pt x="916" y="689"/>
                </a:lnTo>
                <a:lnTo>
                  <a:pt x="913" y="699"/>
                </a:lnTo>
                <a:lnTo>
                  <a:pt x="913" y="699"/>
                </a:lnTo>
                <a:lnTo>
                  <a:pt x="923" y="707"/>
                </a:lnTo>
                <a:lnTo>
                  <a:pt x="946" y="728"/>
                </a:lnTo>
                <a:lnTo>
                  <a:pt x="959" y="740"/>
                </a:lnTo>
                <a:lnTo>
                  <a:pt x="970" y="754"/>
                </a:lnTo>
                <a:lnTo>
                  <a:pt x="979" y="766"/>
                </a:lnTo>
                <a:lnTo>
                  <a:pt x="986" y="777"/>
                </a:lnTo>
                <a:lnTo>
                  <a:pt x="986" y="777"/>
                </a:lnTo>
                <a:lnTo>
                  <a:pt x="990" y="791"/>
                </a:lnTo>
                <a:lnTo>
                  <a:pt x="994" y="810"/>
                </a:lnTo>
                <a:lnTo>
                  <a:pt x="999" y="835"/>
                </a:lnTo>
                <a:lnTo>
                  <a:pt x="1001" y="862"/>
                </a:lnTo>
                <a:lnTo>
                  <a:pt x="1004" y="889"/>
                </a:lnTo>
                <a:lnTo>
                  <a:pt x="1005" y="916"/>
                </a:lnTo>
                <a:lnTo>
                  <a:pt x="1003" y="942"/>
                </a:lnTo>
                <a:lnTo>
                  <a:pt x="1001" y="951"/>
                </a:lnTo>
                <a:lnTo>
                  <a:pt x="999" y="961"/>
                </a:lnTo>
                <a:lnTo>
                  <a:pt x="999" y="961"/>
                </a:lnTo>
                <a:lnTo>
                  <a:pt x="988" y="994"/>
                </a:lnTo>
                <a:lnTo>
                  <a:pt x="979" y="1019"/>
                </a:lnTo>
                <a:lnTo>
                  <a:pt x="972" y="1038"/>
                </a:lnTo>
                <a:lnTo>
                  <a:pt x="972" y="1038"/>
                </a:lnTo>
                <a:lnTo>
                  <a:pt x="974" y="1051"/>
                </a:lnTo>
                <a:lnTo>
                  <a:pt x="979" y="1080"/>
                </a:lnTo>
                <a:lnTo>
                  <a:pt x="983" y="1115"/>
                </a:lnTo>
                <a:lnTo>
                  <a:pt x="984" y="1129"/>
                </a:lnTo>
                <a:lnTo>
                  <a:pt x="984" y="1143"/>
                </a:lnTo>
                <a:lnTo>
                  <a:pt x="984" y="1143"/>
                </a:lnTo>
                <a:lnTo>
                  <a:pt x="982" y="1161"/>
                </a:lnTo>
                <a:lnTo>
                  <a:pt x="979" y="1175"/>
                </a:lnTo>
                <a:lnTo>
                  <a:pt x="976" y="1188"/>
                </a:lnTo>
                <a:lnTo>
                  <a:pt x="967" y="1203"/>
                </a:lnTo>
                <a:lnTo>
                  <a:pt x="967" y="1203"/>
                </a:lnTo>
                <a:lnTo>
                  <a:pt x="957" y="1219"/>
                </a:lnTo>
                <a:lnTo>
                  <a:pt x="951" y="1232"/>
                </a:lnTo>
                <a:lnTo>
                  <a:pt x="946" y="1246"/>
                </a:lnTo>
                <a:lnTo>
                  <a:pt x="945" y="1252"/>
                </a:lnTo>
                <a:lnTo>
                  <a:pt x="945" y="1259"/>
                </a:lnTo>
                <a:lnTo>
                  <a:pt x="945" y="1259"/>
                </a:lnTo>
                <a:lnTo>
                  <a:pt x="944" y="1284"/>
                </a:lnTo>
                <a:lnTo>
                  <a:pt x="944" y="1297"/>
                </a:lnTo>
                <a:lnTo>
                  <a:pt x="941" y="1313"/>
                </a:lnTo>
                <a:lnTo>
                  <a:pt x="941" y="1313"/>
                </a:lnTo>
                <a:lnTo>
                  <a:pt x="939" y="1317"/>
                </a:lnTo>
                <a:lnTo>
                  <a:pt x="938" y="1322"/>
                </a:lnTo>
                <a:lnTo>
                  <a:pt x="930" y="1330"/>
                </a:lnTo>
                <a:lnTo>
                  <a:pt x="921" y="1340"/>
                </a:lnTo>
                <a:lnTo>
                  <a:pt x="911" y="1349"/>
                </a:lnTo>
                <a:lnTo>
                  <a:pt x="892" y="1362"/>
                </a:lnTo>
                <a:lnTo>
                  <a:pt x="885" y="1368"/>
                </a:lnTo>
                <a:lnTo>
                  <a:pt x="892" y="1344"/>
                </a:lnTo>
                <a:lnTo>
                  <a:pt x="892" y="1344"/>
                </a:lnTo>
                <a:lnTo>
                  <a:pt x="886" y="1345"/>
                </a:lnTo>
                <a:lnTo>
                  <a:pt x="881" y="1346"/>
                </a:lnTo>
                <a:lnTo>
                  <a:pt x="878" y="1345"/>
                </a:lnTo>
                <a:lnTo>
                  <a:pt x="878" y="1345"/>
                </a:lnTo>
                <a:lnTo>
                  <a:pt x="873" y="1340"/>
                </a:lnTo>
                <a:lnTo>
                  <a:pt x="870" y="1338"/>
                </a:lnTo>
                <a:lnTo>
                  <a:pt x="870" y="1338"/>
                </a:lnTo>
                <a:lnTo>
                  <a:pt x="847" y="1350"/>
                </a:lnTo>
                <a:lnTo>
                  <a:pt x="832" y="1356"/>
                </a:lnTo>
                <a:lnTo>
                  <a:pt x="829" y="1357"/>
                </a:lnTo>
                <a:lnTo>
                  <a:pt x="829" y="1356"/>
                </a:lnTo>
                <a:lnTo>
                  <a:pt x="829" y="1355"/>
                </a:lnTo>
                <a:lnTo>
                  <a:pt x="829" y="1355"/>
                </a:lnTo>
                <a:lnTo>
                  <a:pt x="834" y="1348"/>
                </a:lnTo>
                <a:lnTo>
                  <a:pt x="841" y="1340"/>
                </a:lnTo>
                <a:lnTo>
                  <a:pt x="850" y="1332"/>
                </a:lnTo>
                <a:lnTo>
                  <a:pt x="850" y="1332"/>
                </a:lnTo>
                <a:lnTo>
                  <a:pt x="843" y="1332"/>
                </a:lnTo>
                <a:lnTo>
                  <a:pt x="840" y="1333"/>
                </a:lnTo>
                <a:lnTo>
                  <a:pt x="837" y="1332"/>
                </a:lnTo>
                <a:lnTo>
                  <a:pt x="837" y="1332"/>
                </a:lnTo>
                <a:lnTo>
                  <a:pt x="835" y="1329"/>
                </a:lnTo>
                <a:lnTo>
                  <a:pt x="830" y="1328"/>
                </a:lnTo>
                <a:lnTo>
                  <a:pt x="824" y="1326"/>
                </a:lnTo>
                <a:lnTo>
                  <a:pt x="814" y="1328"/>
                </a:lnTo>
                <a:lnTo>
                  <a:pt x="814" y="1328"/>
                </a:lnTo>
                <a:lnTo>
                  <a:pt x="810" y="1328"/>
                </a:lnTo>
                <a:lnTo>
                  <a:pt x="807" y="1329"/>
                </a:lnTo>
                <a:lnTo>
                  <a:pt x="804" y="1332"/>
                </a:lnTo>
                <a:lnTo>
                  <a:pt x="804" y="1332"/>
                </a:lnTo>
                <a:lnTo>
                  <a:pt x="803" y="1334"/>
                </a:lnTo>
                <a:lnTo>
                  <a:pt x="802" y="1335"/>
                </a:lnTo>
                <a:lnTo>
                  <a:pt x="796" y="1338"/>
                </a:lnTo>
                <a:lnTo>
                  <a:pt x="787" y="1339"/>
                </a:lnTo>
                <a:lnTo>
                  <a:pt x="787" y="1339"/>
                </a:lnTo>
                <a:lnTo>
                  <a:pt x="793" y="1329"/>
                </a:lnTo>
                <a:lnTo>
                  <a:pt x="799" y="1322"/>
                </a:lnTo>
                <a:lnTo>
                  <a:pt x="802" y="1319"/>
                </a:lnTo>
                <a:lnTo>
                  <a:pt x="804" y="1318"/>
                </a:lnTo>
                <a:lnTo>
                  <a:pt x="804" y="1318"/>
                </a:lnTo>
                <a:lnTo>
                  <a:pt x="820" y="1313"/>
                </a:lnTo>
                <a:lnTo>
                  <a:pt x="820" y="1313"/>
                </a:lnTo>
                <a:lnTo>
                  <a:pt x="821" y="1310"/>
                </a:lnTo>
                <a:lnTo>
                  <a:pt x="824" y="1303"/>
                </a:lnTo>
                <a:lnTo>
                  <a:pt x="824" y="1303"/>
                </a:lnTo>
                <a:lnTo>
                  <a:pt x="826" y="1301"/>
                </a:lnTo>
                <a:lnTo>
                  <a:pt x="830" y="1297"/>
                </a:lnTo>
                <a:lnTo>
                  <a:pt x="846" y="1286"/>
                </a:lnTo>
                <a:lnTo>
                  <a:pt x="846" y="1286"/>
                </a:lnTo>
                <a:lnTo>
                  <a:pt x="853" y="1281"/>
                </a:lnTo>
                <a:lnTo>
                  <a:pt x="859" y="1276"/>
                </a:lnTo>
                <a:lnTo>
                  <a:pt x="864" y="1269"/>
                </a:lnTo>
                <a:lnTo>
                  <a:pt x="870" y="1262"/>
                </a:lnTo>
                <a:lnTo>
                  <a:pt x="874" y="1254"/>
                </a:lnTo>
                <a:lnTo>
                  <a:pt x="878" y="1247"/>
                </a:lnTo>
                <a:lnTo>
                  <a:pt x="880" y="1241"/>
                </a:lnTo>
                <a:lnTo>
                  <a:pt x="880" y="1235"/>
                </a:lnTo>
                <a:lnTo>
                  <a:pt x="880" y="1235"/>
                </a:lnTo>
                <a:lnTo>
                  <a:pt x="883" y="1224"/>
                </a:lnTo>
                <a:lnTo>
                  <a:pt x="884" y="1211"/>
                </a:lnTo>
                <a:lnTo>
                  <a:pt x="884" y="1207"/>
                </a:lnTo>
                <a:lnTo>
                  <a:pt x="883" y="1200"/>
                </a:lnTo>
                <a:lnTo>
                  <a:pt x="880" y="1197"/>
                </a:lnTo>
                <a:lnTo>
                  <a:pt x="878" y="1193"/>
                </a:lnTo>
                <a:lnTo>
                  <a:pt x="878" y="1193"/>
                </a:lnTo>
                <a:lnTo>
                  <a:pt x="869" y="1189"/>
                </a:lnTo>
                <a:lnTo>
                  <a:pt x="854" y="1183"/>
                </a:lnTo>
                <a:lnTo>
                  <a:pt x="814" y="1171"/>
                </a:lnTo>
                <a:lnTo>
                  <a:pt x="758" y="1154"/>
                </a:lnTo>
                <a:lnTo>
                  <a:pt x="758" y="1154"/>
                </a:lnTo>
                <a:lnTo>
                  <a:pt x="755" y="1155"/>
                </a:lnTo>
                <a:lnTo>
                  <a:pt x="752" y="1156"/>
                </a:lnTo>
                <a:lnTo>
                  <a:pt x="741" y="1162"/>
                </a:lnTo>
                <a:lnTo>
                  <a:pt x="725" y="1168"/>
                </a:lnTo>
                <a:lnTo>
                  <a:pt x="716" y="1170"/>
                </a:lnTo>
                <a:lnTo>
                  <a:pt x="708" y="1171"/>
                </a:lnTo>
                <a:lnTo>
                  <a:pt x="708" y="1171"/>
                </a:lnTo>
                <a:lnTo>
                  <a:pt x="699" y="1171"/>
                </a:lnTo>
                <a:lnTo>
                  <a:pt x="690" y="1168"/>
                </a:lnTo>
                <a:lnTo>
                  <a:pt x="676" y="1162"/>
                </a:lnTo>
                <a:lnTo>
                  <a:pt x="665" y="1159"/>
                </a:lnTo>
                <a:lnTo>
                  <a:pt x="661" y="1157"/>
                </a:lnTo>
                <a:lnTo>
                  <a:pt x="660" y="1159"/>
                </a:lnTo>
                <a:lnTo>
                  <a:pt x="660" y="1159"/>
                </a:lnTo>
                <a:lnTo>
                  <a:pt x="650" y="1195"/>
                </a:lnTo>
                <a:lnTo>
                  <a:pt x="641" y="1222"/>
                </a:lnTo>
                <a:lnTo>
                  <a:pt x="634" y="1245"/>
                </a:lnTo>
                <a:lnTo>
                  <a:pt x="634" y="1245"/>
                </a:lnTo>
                <a:lnTo>
                  <a:pt x="624" y="1268"/>
                </a:lnTo>
                <a:lnTo>
                  <a:pt x="614" y="1296"/>
                </a:lnTo>
                <a:lnTo>
                  <a:pt x="601" y="1334"/>
                </a:lnTo>
                <a:lnTo>
                  <a:pt x="601" y="1334"/>
                </a:lnTo>
                <a:lnTo>
                  <a:pt x="596" y="1341"/>
                </a:lnTo>
                <a:lnTo>
                  <a:pt x="594" y="1346"/>
                </a:lnTo>
                <a:lnTo>
                  <a:pt x="591" y="1353"/>
                </a:lnTo>
                <a:lnTo>
                  <a:pt x="591" y="1353"/>
                </a:lnTo>
                <a:lnTo>
                  <a:pt x="590" y="1368"/>
                </a:lnTo>
                <a:lnTo>
                  <a:pt x="590" y="1378"/>
                </a:lnTo>
                <a:lnTo>
                  <a:pt x="590" y="1378"/>
                </a:lnTo>
                <a:lnTo>
                  <a:pt x="594" y="1389"/>
                </a:lnTo>
                <a:lnTo>
                  <a:pt x="599" y="1407"/>
                </a:lnTo>
                <a:lnTo>
                  <a:pt x="599" y="1407"/>
                </a:lnTo>
                <a:lnTo>
                  <a:pt x="606" y="1435"/>
                </a:lnTo>
                <a:lnTo>
                  <a:pt x="608" y="1449"/>
                </a:lnTo>
                <a:lnTo>
                  <a:pt x="608" y="1453"/>
                </a:lnTo>
                <a:lnTo>
                  <a:pt x="608" y="1454"/>
                </a:lnTo>
                <a:lnTo>
                  <a:pt x="607" y="1454"/>
                </a:lnTo>
                <a:lnTo>
                  <a:pt x="607" y="1454"/>
                </a:lnTo>
                <a:lnTo>
                  <a:pt x="603" y="1451"/>
                </a:lnTo>
                <a:lnTo>
                  <a:pt x="601" y="1445"/>
                </a:lnTo>
                <a:lnTo>
                  <a:pt x="597" y="1438"/>
                </a:lnTo>
                <a:lnTo>
                  <a:pt x="597" y="1438"/>
                </a:lnTo>
                <a:lnTo>
                  <a:pt x="595" y="1438"/>
                </a:lnTo>
                <a:lnTo>
                  <a:pt x="591" y="1437"/>
                </a:lnTo>
                <a:lnTo>
                  <a:pt x="589" y="1434"/>
                </a:lnTo>
                <a:lnTo>
                  <a:pt x="589" y="1434"/>
                </a:lnTo>
                <a:lnTo>
                  <a:pt x="579" y="1414"/>
                </a:lnTo>
                <a:lnTo>
                  <a:pt x="573" y="1403"/>
                </a:lnTo>
                <a:lnTo>
                  <a:pt x="570" y="1399"/>
                </a:lnTo>
                <a:lnTo>
                  <a:pt x="569" y="1398"/>
                </a:lnTo>
                <a:lnTo>
                  <a:pt x="569" y="1398"/>
                </a:lnTo>
                <a:lnTo>
                  <a:pt x="568" y="1398"/>
                </a:lnTo>
                <a:lnTo>
                  <a:pt x="567" y="1400"/>
                </a:lnTo>
                <a:lnTo>
                  <a:pt x="565" y="1409"/>
                </a:lnTo>
                <a:lnTo>
                  <a:pt x="567" y="1426"/>
                </a:lnTo>
                <a:lnTo>
                  <a:pt x="567" y="1426"/>
                </a:lnTo>
                <a:lnTo>
                  <a:pt x="569" y="1432"/>
                </a:lnTo>
                <a:lnTo>
                  <a:pt x="569" y="1435"/>
                </a:lnTo>
                <a:lnTo>
                  <a:pt x="568" y="1437"/>
                </a:lnTo>
                <a:lnTo>
                  <a:pt x="568" y="1437"/>
                </a:lnTo>
                <a:lnTo>
                  <a:pt x="567" y="1438"/>
                </a:lnTo>
                <a:lnTo>
                  <a:pt x="565" y="1442"/>
                </a:lnTo>
                <a:lnTo>
                  <a:pt x="564" y="1453"/>
                </a:lnTo>
                <a:lnTo>
                  <a:pt x="563" y="1467"/>
                </a:lnTo>
                <a:lnTo>
                  <a:pt x="550" y="1441"/>
                </a:lnTo>
                <a:lnTo>
                  <a:pt x="550" y="1441"/>
                </a:lnTo>
                <a:lnTo>
                  <a:pt x="546" y="1440"/>
                </a:lnTo>
                <a:lnTo>
                  <a:pt x="543" y="1438"/>
                </a:lnTo>
                <a:lnTo>
                  <a:pt x="543" y="1437"/>
                </a:lnTo>
                <a:lnTo>
                  <a:pt x="543" y="1437"/>
                </a:lnTo>
                <a:lnTo>
                  <a:pt x="539" y="1409"/>
                </a:lnTo>
                <a:lnTo>
                  <a:pt x="539" y="1409"/>
                </a:lnTo>
                <a:lnTo>
                  <a:pt x="525" y="1421"/>
                </a:lnTo>
                <a:lnTo>
                  <a:pt x="517" y="1431"/>
                </a:lnTo>
                <a:lnTo>
                  <a:pt x="513" y="1435"/>
                </a:lnTo>
                <a:lnTo>
                  <a:pt x="512" y="1437"/>
                </a:lnTo>
                <a:lnTo>
                  <a:pt x="512" y="1437"/>
                </a:lnTo>
                <a:lnTo>
                  <a:pt x="512" y="1443"/>
                </a:lnTo>
                <a:lnTo>
                  <a:pt x="512" y="1446"/>
                </a:lnTo>
                <a:lnTo>
                  <a:pt x="510" y="1449"/>
                </a:lnTo>
                <a:lnTo>
                  <a:pt x="510" y="1449"/>
                </a:lnTo>
                <a:lnTo>
                  <a:pt x="509" y="1459"/>
                </a:lnTo>
                <a:lnTo>
                  <a:pt x="508" y="1463"/>
                </a:lnTo>
                <a:lnTo>
                  <a:pt x="507" y="1464"/>
                </a:lnTo>
                <a:lnTo>
                  <a:pt x="504" y="1464"/>
                </a:lnTo>
                <a:lnTo>
                  <a:pt x="504" y="1464"/>
                </a:lnTo>
                <a:lnTo>
                  <a:pt x="503" y="1464"/>
                </a:lnTo>
                <a:lnTo>
                  <a:pt x="501" y="1465"/>
                </a:lnTo>
                <a:lnTo>
                  <a:pt x="496" y="1469"/>
                </a:lnTo>
                <a:lnTo>
                  <a:pt x="488" y="1476"/>
                </a:lnTo>
                <a:lnTo>
                  <a:pt x="488" y="1476"/>
                </a:lnTo>
                <a:lnTo>
                  <a:pt x="481" y="1483"/>
                </a:lnTo>
                <a:lnTo>
                  <a:pt x="479" y="1484"/>
                </a:lnTo>
                <a:lnTo>
                  <a:pt x="477" y="1484"/>
                </a:lnTo>
                <a:lnTo>
                  <a:pt x="476" y="1483"/>
                </a:lnTo>
                <a:lnTo>
                  <a:pt x="476" y="1483"/>
                </a:lnTo>
                <a:lnTo>
                  <a:pt x="477" y="1459"/>
                </a:lnTo>
                <a:lnTo>
                  <a:pt x="477" y="1459"/>
                </a:lnTo>
                <a:lnTo>
                  <a:pt x="485" y="1446"/>
                </a:lnTo>
                <a:lnTo>
                  <a:pt x="491" y="1436"/>
                </a:lnTo>
                <a:lnTo>
                  <a:pt x="493" y="1427"/>
                </a:lnTo>
                <a:lnTo>
                  <a:pt x="493" y="1427"/>
                </a:lnTo>
                <a:lnTo>
                  <a:pt x="494" y="1418"/>
                </a:lnTo>
                <a:lnTo>
                  <a:pt x="497" y="1411"/>
                </a:lnTo>
                <a:lnTo>
                  <a:pt x="497" y="1411"/>
                </a:lnTo>
                <a:lnTo>
                  <a:pt x="481" y="1415"/>
                </a:lnTo>
                <a:lnTo>
                  <a:pt x="463" y="1420"/>
                </a:lnTo>
                <a:lnTo>
                  <a:pt x="463" y="1420"/>
                </a:lnTo>
                <a:lnTo>
                  <a:pt x="450" y="1426"/>
                </a:lnTo>
                <a:lnTo>
                  <a:pt x="443" y="1431"/>
                </a:lnTo>
                <a:lnTo>
                  <a:pt x="438" y="1435"/>
                </a:lnTo>
                <a:lnTo>
                  <a:pt x="438" y="1435"/>
                </a:lnTo>
                <a:lnTo>
                  <a:pt x="436" y="1437"/>
                </a:lnTo>
                <a:lnTo>
                  <a:pt x="433" y="1438"/>
                </a:lnTo>
                <a:lnTo>
                  <a:pt x="431" y="1438"/>
                </a:lnTo>
                <a:lnTo>
                  <a:pt x="431" y="1438"/>
                </a:lnTo>
                <a:lnTo>
                  <a:pt x="425" y="1441"/>
                </a:lnTo>
                <a:lnTo>
                  <a:pt x="420" y="1441"/>
                </a:lnTo>
                <a:lnTo>
                  <a:pt x="417" y="1441"/>
                </a:lnTo>
                <a:lnTo>
                  <a:pt x="417" y="1441"/>
                </a:lnTo>
                <a:lnTo>
                  <a:pt x="419" y="1437"/>
                </a:lnTo>
                <a:lnTo>
                  <a:pt x="422" y="1432"/>
                </a:lnTo>
                <a:lnTo>
                  <a:pt x="425" y="1427"/>
                </a:lnTo>
                <a:lnTo>
                  <a:pt x="428" y="1425"/>
                </a:lnTo>
                <a:lnTo>
                  <a:pt x="428" y="1425"/>
                </a:lnTo>
                <a:lnTo>
                  <a:pt x="430" y="1424"/>
                </a:lnTo>
                <a:lnTo>
                  <a:pt x="431" y="1421"/>
                </a:lnTo>
                <a:lnTo>
                  <a:pt x="433" y="1419"/>
                </a:lnTo>
                <a:lnTo>
                  <a:pt x="437" y="1415"/>
                </a:lnTo>
                <a:lnTo>
                  <a:pt x="437" y="1415"/>
                </a:lnTo>
                <a:lnTo>
                  <a:pt x="441" y="1413"/>
                </a:lnTo>
                <a:lnTo>
                  <a:pt x="444" y="1409"/>
                </a:lnTo>
                <a:lnTo>
                  <a:pt x="448" y="1405"/>
                </a:lnTo>
                <a:lnTo>
                  <a:pt x="454" y="1402"/>
                </a:lnTo>
                <a:lnTo>
                  <a:pt x="454" y="1402"/>
                </a:lnTo>
                <a:lnTo>
                  <a:pt x="465" y="1395"/>
                </a:lnTo>
                <a:lnTo>
                  <a:pt x="479" y="1384"/>
                </a:lnTo>
                <a:lnTo>
                  <a:pt x="492" y="1375"/>
                </a:lnTo>
                <a:lnTo>
                  <a:pt x="499" y="1370"/>
                </a:lnTo>
                <a:lnTo>
                  <a:pt x="499" y="1370"/>
                </a:lnTo>
                <a:lnTo>
                  <a:pt x="503" y="1365"/>
                </a:lnTo>
                <a:lnTo>
                  <a:pt x="508" y="1355"/>
                </a:lnTo>
                <a:lnTo>
                  <a:pt x="513" y="1344"/>
                </a:lnTo>
                <a:lnTo>
                  <a:pt x="515" y="1337"/>
                </a:lnTo>
                <a:lnTo>
                  <a:pt x="515" y="1337"/>
                </a:lnTo>
                <a:lnTo>
                  <a:pt x="515" y="1323"/>
                </a:lnTo>
                <a:lnTo>
                  <a:pt x="517" y="1314"/>
                </a:lnTo>
                <a:lnTo>
                  <a:pt x="518" y="1308"/>
                </a:lnTo>
                <a:lnTo>
                  <a:pt x="518" y="1308"/>
                </a:lnTo>
                <a:lnTo>
                  <a:pt x="519" y="1302"/>
                </a:lnTo>
                <a:lnTo>
                  <a:pt x="518" y="1291"/>
                </a:lnTo>
                <a:lnTo>
                  <a:pt x="513" y="1259"/>
                </a:lnTo>
                <a:lnTo>
                  <a:pt x="503" y="1197"/>
                </a:lnTo>
                <a:lnTo>
                  <a:pt x="503" y="1197"/>
                </a:lnTo>
                <a:lnTo>
                  <a:pt x="498" y="1173"/>
                </a:lnTo>
                <a:lnTo>
                  <a:pt x="491" y="1146"/>
                </a:lnTo>
                <a:lnTo>
                  <a:pt x="480" y="1108"/>
                </a:lnTo>
                <a:lnTo>
                  <a:pt x="480" y="1108"/>
                </a:lnTo>
                <a:lnTo>
                  <a:pt x="479" y="1106"/>
                </a:lnTo>
                <a:lnTo>
                  <a:pt x="476" y="1105"/>
                </a:lnTo>
                <a:lnTo>
                  <a:pt x="469" y="1102"/>
                </a:lnTo>
                <a:lnTo>
                  <a:pt x="458" y="1101"/>
                </a:lnTo>
                <a:lnTo>
                  <a:pt x="447" y="1100"/>
                </a:lnTo>
                <a:lnTo>
                  <a:pt x="425" y="1099"/>
                </a:lnTo>
                <a:lnTo>
                  <a:pt x="415" y="1099"/>
                </a:lnTo>
                <a:lnTo>
                  <a:pt x="390" y="1099"/>
                </a:lnTo>
                <a:lnTo>
                  <a:pt x="390" y="1099"/>
                </a:lnTo>
                <a:lnTo>
                  <a:pt x="382" y="1138"/>
                </a:lnTo>
                <a:lnTo>
                  <a:pt x="372" y="1183"/>
                </a:lnTo>
                <a:lnTo>
                  <a:pt x="372" y="1183"/>
                </a:lnTo>
                <a:lnTo>
                  <a:pt x="365" y="1208"/>
                </a:lnTo>
                <a:lnTo>
                  <a:pt x="361" y="1222"/>
                </a:lnTo>
                <a:lnTo>
                  <a:pt x="360" y="1232"/>
                </a:lnTo>
                <a:lnTo>
                  <a:pt x="360" y="1232"/>
                </a:lnTo>
                <a:lnTo>
                  <a:pt x="360" y="1252"/>
                </a:lnTo>
                <a:lnTo>
                  <a:pt x="360" y="1279"/>
                </a:lnTo>
                <a:lnTo>
                  <a:pt x="360" y="1279"/>
                </a:lnTo>
                <a:lnTo>
                  <a:pt x="362" y="1291"/>
                </a:lnTo>
                <a:lnTo>
                  <a:pt x="365" y="1299"/>
                </a:lnTo>
                <a:lnTo>
                  <a:pt x="365" y="1302"/>
                </a:lnTo>
                <a:lnTo>
                  <a:pt x="365" y="1306"/>
                </a:lnTo>
                <a:lnTo>
                  <a:pt x="363" y="1310"/>
                </a:lnTo>
                <a:lnTo>
                  <a:pt x="362" y="1316"/>
                </a:lnTo>
                <a:lnTo>
                  <a:pt x="362" y="1316"/>
                </a:lnTo>
                <a:lnTo>
                  <a:pt x="357" y="1324"/>
                </a:lnTo>
                <a:lnTo>
                  <a:pt x="355" y="1328"/>
                </a:lnTo>
                <a:lnTo>
                  <a:pt x="354" y="1330"/>
                </a:lnTo>
                <a:lnTo>
                  <a:pt x="354" y="1337"/>
                </a:lnTo>
                <a:lnTo>
                  <a:pt x="354" y="1337"/>
                </a:lnTo>
                <a:lnTo>
                  <a:pt x="354" y="1345"/>
                </a:lnTo>
                <a:lnTo>
                  <a:pt x="356" y="1354"/>
                </a:lnTo>
                <a:lnTo>
                  <a:pt x="357" y="1361"/>
                </a:lnTo>
                <a:lnTo>
                  <a:pt x="357" y="1367"/>
                </a:lnTo>
                <a:lnTo>
                  <a:pt x="357" y="1367"/>
                </a:lnTo>
                <a:lnTo>
                  <a:pt x="359" y="1382"/>
                </a:lnTo>
                <a:lnTo>
                  <a:pt x="357" y="1388"/>
                </a:lnTo>
                <a:lnTo>
                  <a:pt x="357" y="1391"/>
                </a:lnTo>
                <a:lnTo>
                  <a:pt x="356" y="1391"/>
                </a:lnTo>
                <a:lnTo>
                  <a:pt x="356" y="1391"/>
                </a:lnTo>
                <a:lnTo>
                  <a:pt x="351" y="1387"/>
                </a:lnTo>
                <a:lnTo>
                  <a:pt x="348" y="1383"/>
                </a:lnTo>
                <a:lnTo>
                  <a:pt x="343" y="1377"/>
                </a:lnTo>
                <a:lnTo>
                  <a:pt x="343" y="1377"/>
                </a:lnTo>
                <a:lnTo>
                  <a:pt x="340" y="1375"/>
                </a:lnTo>
                <a:lnTo>
                  <a:pt x="338" y="1373"/>
                </a:lnTo>
                <a:lnTo>
                  <a:pt x="334" y="1370"/>
                </a:lnTo>
                <a:lnTo>
                  <a:pt x="334" y="1370"/>
                </a:lnTo>
                <a:lnTo>
                  <a:pt x="327" y="1356"/>
                </a:lnTo>
                <a:lnTo>
                  <a:pt x="322" y="1348"/>
                </a:lnTo>
                <a:lnTo>
                  <a:pt x="322" y="1348"/>
                </a:lnTo>
                <a:lnTo>
                  <a:pt x="314" y="1357"/>
                </a:lnTo>
                <a:lnTo>
                  <a:pt x="308" y="1366"/>
                </a:lnTo>
                <a:lnTo>
                  <a:pt x="306" y="1372"/>
                </a:lnTo>
                <a:lnTo>
                  <a:pt x="306" y="1372"/>
                </a:lnTo>
                <a:lnTo>
                  <a:pt x="302" y="1376"/>
                </a:lnTo>
                <a:lnTo>
                  <a:pt x="296" y="1382"/>
                </a:lnTo>
                <a:lnTo>
                  <a:pt x="285" y="1389"/>
                </a:lnTo>
                <a:lnTo>
                  <a:pt x="285" y="1389"/>
                </a:lnTo>
                <a:lnTo>
                  <a:pt x="268" y="1400"/>
                </a:lnTo>
                <a:lnTo>
                  <a:pt x="268" y="1400"/>
                </a:lnTo>
                <a:lnTo>
                  <a:pt x="272" y="1393"/>
                </a:lnTo>
                <a:lnTo>
                  <a:pt x="274" y="1386"/>
                </a:lnTo>
                <a:lnTo>
                  <a:pt x="273" y="1382"/>
                </a:lnTo>
                <a:lnTo>
                  <a:pt x="272" y="1380"/>
                </a:lnTo>
                <a:lnTo>
                  <a:pt x="272" y="1380"/>
                </a:lnTo>
                <a:lnTo>
                  <a:pt x="272" y="1376"/>
                </a:lnTo>
                <a:lnTo>
                  <a:pt x="272" y="1371"/>
                </a:lnTo>
                <a:lnTo>
                  <a:pt x="275" y="1361"/>
                </a:lnTo>
                <a:lnTo>
                  <a:pt x="281" y="1349"/>
                </a:lnTo>
                <a:lnTo>
                  <a:pt x="281" y="1349"/>
                </a:lnTo>
                <a:lnTo>
                  <a:pt x="258" y="1366"/>
                </a:lnTo>
                <a:lnTo>
                  <a:pt x="258" y="1366"/>
                </a:lnTo>
                <a:lnTo>
                  <a:pt x="253" y="1370"/>
                </a:lnTo>
                <a:lnTo>
                  <a:pt x="250" y="1375"/>
                </a:lnTo>
                <a:lnTo>
                  <a:pt x="245" y="1377"/>
                </a:lnTo>
                <a:lnTo>
                  <a:pt x="241" y="1380"/>
                </a:lnTo>
                <a:lnTo>
                  <a:pt x="241" y="1380"/>
                </a:lnTo>
                <a:lnTo>
                  <a:pt x="226" y="1380"/>
                </a:lnTo>
                <a:lnTo>
                  <a:pt x="218" y="1380"/>
                </a:lnTo>
                <a:lnTo>
                  <a:pt x="218" y="1380"/>
                </a:lnTo>
                <a:lnTo>
                  <a:pt x="207" y="1386"/>
                </a:lnTo>
                <a:lnTo>
                  <a:pt x="199" y="1388"/>
                </a:lnTo>
                <a:lnTo>
                  <a:pt x="197" y="1388"/>
                </a:lnTo>
                <a:lnTo>
                  <a:pt x="197" y="1386"/>
                </a:lnTo>
                <a:lnTo>
                  <a:pt x="197" y="1386"/>
                </a:lnTo>
                <a:lnTo>
                  <a:pt x="199" y="1381"/>
                </a:lnTo>
                <a:lnTo>
                  <a:pt x="204" y="1373"/>
                </a:lnTo>
                <a:lnTo>
                  <a:pt x="212" y="1366"/>
                </a:lnTo>
                <a:lnTo>
                  <a:pt x="212" y="1366"/>
                </a:lnTo>
                <a:lnTo>
                  <a:pt x="219" y="1351"/>
                </a:lnTo>
                <a:lnTo>
                  <a:pt x="219" y="1351"/>
                </a:lnTo>
                <a:lnTo>
                  <a:pt x="220" y="1345"/>
                </a:lnTo>
                <a:lnTo>
                  <a:pt x="223" y="1341"/>
                </a:lnTo>
                <a:lnTo>
                  <a:pt x="228" y="1338"/>
                </a:lnTo>
                <a:lnTo>
                  <a:pt x="228" y="1338"/>
                </a:lnTo>
                <a:lnTo>
                  <a:pt x="247" y="1326"/>
                </a:lnTo>
                <a:lnTo>
                  <a:pt x="274" y="1317"/>
                </a:lnTo>
                <a:lnTo>
                  <a:pt x="274" y="1317"/>
                </a:lnTo>
                <a:lnTo>
                  <a:pt x="256" y="1317"/>
                </a:lnTo>
                <a:lnTo>
                  <a:pt x="234" y="1318"/>
                </a:lnTo>
                <a:lnTo>
                  <a:pt x="234" y="1318"/>
                </a:lnTo>
                <a:lnTo>
                  <a:pt x="226" y="1321"/>
                </a:lnTo>
                <a:lnTo>
                  <a:pt x="218" y="1324"/>
                </a:lnTo>
                <a:lnTo>
                  <a:pt x="207" y="1330"/>
                </a:lnTo>
                <a:lnTo>
                  <a:pt x="207" y="1330"/>
                </a:lnTo>
                <a:lnTo>
                  <a:pt x="218" y="1316"/>
                </a:lnTo>
                <a:lnTo>
                  <a:pt x="231" y="1300"/>
                </a:lnTo>
                <a:lnTo>
                  <a:pt x="231" y="1300"/>
                </a:lnTo>
                <a:lnTo>
                  <a:pt x="232" y="1297"/>
                </a:lnTo>
                <a:lnTo>
                  <a:pt x="232" y="1295"/>
                </a:lnTo>
                <a:lnTo>
                  <a:pt x="234" y="1294"/>
                </a:lnTo>
                <a:lnTo>
                  <a:pt x="236" y="1291"/>
                </a:lnTo>
                <a:lnTo>
                  <a:pt x="236" y="1291"/>
                </a:lnTo>
                <a:lnTo>
                  <a:pt x="245" y="1289"/>
                </a:lnTo>
                <a:lnTo>
                  <a:pt x="253" y="1287"/>
                </a:lnTo>
                <a:lnTo>
                  <a:pt x="253" y="1287"/>
                </a:lnTo>
                <a:lnTo>
                  <a:pt x="268" y="1289"/>
                </a:lnTo>
                <a:lnTo>
                  <a:pt x="277" y="1289"/>
                </a:lnTo>
                <a:lnTo>
                  <a:pt x="280" y="1287"/>
                </a:lnTo>
                <a:lnTo>
                  <a:pt x="284" y="1285"/>
                </a:lnTo>
                <a:lnTo>
                  <a:pt x="284" y="1285"/>
                </a:lnTo>
                <a:lnTo>
                  <a:pt x="285" y="1284"/>
                </a:lnTo>
                <a:lnTo>
                  <a:pt x="286" y="1279"/>
                </a:lnTo>
                <a:lnTo>
                  <a:pt x="289" y="1267"/>
                </a:lnTo>
                <a:lnTo>
                  <a:pt x="290" y="1249"/>
                </a:lnTo>
                <a:lnTo>
                  <a:pt x="291" y="1230"/>
                </a:lnTo>
                <a:lnTo>
                  <a:pt x="291" y="1186"/>
                </a:lnTo>
                <a:lnTo>
                  <a:pt x="290" y="1165"/>
                </a:lnTo>
                <a:lnTo>
                  <a:pt x="288" y="1146"/>
                </a:lnTo>
                <a:lnTo>
                  <a:pt x="288" y="1146"/>
                </a:lnTo>
                <a:lnTo>
                  <a:pt x="284" y="1130"/>
                </a:lnTo>
                <a:lnTo>
                  <a:pt x="279" y="1113"/>
                </a:lnTo>
                <a:lnTo>
                  <a:pt x="273" y="1097"/>
                </a:lnTo>
                <a:lnTo>
                  <a:pt x="265" y="1081"/>
                </a:lnTo>
                <a:lnTo>
                  <a:pt x="253" y="1059"/>
                </a:lnTo>
                <a:lnTo>
                  <a:pt x="247" y="1049"/>
                </a:lnTo>
                <a:lnTo>
                  <a:pt x="247" y="1049"/>
                </a:lnTo>
                <a:lnTo>
                  <a:pt x="239" y="1037"/>
                </a:lnTo>
                <a:lnTo>
                  <a:pt x="232" y="1027"/>
                </a:lnTo>
                <a:lnTo>
                  <a:pt x="231" y="1022"/>
                </a:lnTo>
                <a:lnTo>
                  <a:pt x="230" y="1019"/>
                </a:lnTo>
                <a:lnTo>
                  <a:pt x="230" y="1019"/>
                </a:lnTo>
                <a:lnTo>
                  <a:pt x="229" y="1018"/>
                </a:lnTo>
                <a:lnTo>
                  <a:pt x="229" y="1016"/>
                </a:lnTo>
                <a:lnTo>
                  <a:pt x="225" y="1014"/>
                </a:lnTo>
                <a:lnTo>
                  <a:pt x="224" y="1013"/>
                </a:lnTo>
                <a:lnTo>
                  <a:pt x="223" y="1009"/>
                </a:lnTo>
                <a:lnTo>
                  <a:pt x="220" y="1004"/>
                </a:lnTo>
                <a:lnTo>
                  <a:pt x="219" y="997"/>
                </a:lnTo>
                <a:lnTo>
                  <a:pt x="219" y="997"/>
                </a:lnTo>
                <a:lnTo>
                  <a:pt x="216" y="983"/>
                </a:lnTo>
                <a:lnTo>
                  <a:pt x="214" y="973"/>
                </a:lnTo>
                <a:lnTo>
                  <a:pt x="213" y="971"/>
                </a:lnTo>
                <a:lnTo>
                  <a:pt x="210" y="968"/>
                </a:lnTo>
                <a:lnTo>
                  <a:pt x="207" y="967"/>
                </a:lnTo>
                <a:lnTo>
                  <a:pt x="201" y="967"/>
                </a:lnTo>
                <a:lnTo>
                  <a:pt x="201" y="967"/>
                </a:lnTo>
                <a:lnTo>
                  <a:pt x="187" y="967"/>
                </a:lnTo>
                <a:lnTo>
                  <a:pt x="174" y="967"/>
                </a:lnTo>
                <a:lnTo>
                  <a:pt x="163" y="965"/>
                </a:lnTo>
                <a:lnTo>
                  <a:pt x="158" y="964"/>
                </a:lnTo>
                <a:lnTo>
                  <a:pt x="155" y="961"/>
                </a:lnTo>
                <a:lnTo>
                  <a:pt x="155" y="961"/>
                </a:lnTo>
                <a:lnTo>
                  <a:pt x="150" y="955"/>
                </a:lnTo>
                <a:lnTo>
                  <a:pt x="145" y="949"/>
                </a:lnTo>
                <a:lnTo>
                  <a:pt x="138" y="942"/>
                </a:lnTo>
                <a:lnTo>
                  <a:pt x="138" y="942"/>
                </a:lnTo>
                <a:lnTo>
                  <a:pt x="134" y="939"/>
                </a:lnTo>
                <a:lnTo>
                  <a:pt x="131" y="937"/>
                </a:lnTo>
                <a:lnTo>
                  <a:pt x="125" y="934"/>
                </a:lnTo>
                <a:lnTo>
                  <a:pt x="125" y="934"/>
                </a:lnTo>
                <a:lnTo>
                  <a:pt x="112" y="930"/>
                </a:lnTo>
                <a:lnTo>
                  <a:pt x="105" y="927"/>
                </a:lnTo>
                <a:lnTo>
                  <a:pt x="101" y="924"/>
                </a:lnTo>
                <a:lnTo>
                  <a:pt x="101" y="924"/>
                </a:lnTo>
                <a:lnTo>
                  <a:pt x="100" y="917"/>
                </a:lnTo>
                <a:lnTo>
                  <a:pt x="99" y="913"/>
                </a:lnTo>
                <a:lnTo>
                  <a:pt x="98" y="912"/>
                </a:lnTo>
                <a:lnTo>
                  <a:pt x="96" y="913"/>
                </a:lnTo>
                <a:lnTo>
                  <a:pt x="96" y="913"/>
                </a:lnTo>
                <a:lnTo>
                  <a:pt x="78" y="928"/>
                </a:lnTo>
                <a:lnTo>
                  <a:pt x="63" y="940"/>
                </a:lnTo>
                <a:lnTo>
                  <a:pt x="82" y="911"/>
                </a:lnTo>
                <a:lnTo>
                  <a:pt x="82" y="911"/>
                </a:lnTo>
                <a:lnTo>
                  <a:pt x="74" y="905"/>
                </a:lnTo>
                <a:lnTo>
                  <a:pt x="68" y="900"/>
                </a:lnTo>
                <a:lnTo>
                  <a:pt x="65" y="896"/>
                </a:lnTo>
                <a:lnTo>
                  <a:pt x="65" y="896"/>
                </a:lnTo>
                <a:lnTo>
                  <a:pt x="61" y="892"/>
                </a:lnTo>
                <a:lnTo>
                  <a:pt x="59" y="883"/>
                </a:lnTo>
                <a:lnTo>
                  <a:pt x="59" y="883"/>
                </a:lnTo>
                <a:lnTo>
                  <a:pt x="57" y="872"/>
                </a:lnTo>
                <a:lnTo>
                  <a:pt x="56" y="869"/>
                </a:lnTo>
                <a:lnTo>
                  <a:pt x="55" y="868"/>
                </a:lnTo>
                <a:lnTo>
                  <a:pt x="55" y="868"/>
                </a:lnTo>
                <a:lnTo>
                  <a:pt x="27" y="874"/>
                </a:lnTo>
                <a:lnTo>
                  <a:pt x="0" y="880"/>
                </a:lnTo>
                <a:lnTo>
                  <a:pt x="52" y="854"/>
                </a:lnTo>
                <a:lnTo>
                  <a:pt x="52" y="854"/>
                </a:lnTo>
                <a:lnTo>
                  <a:pt x="52" y="854"/>
                </a:lnTo>
                <a:lnTo>
                  <a:pt x="54" y="853"/>
                </a:lnTo>
                <a:lnTo>
                  <a:pt x="54" y="849"/>
                </a:lnTo>
                <a:lnTo>
                  <a:pt x="52" y="842"/>
                </a:lnTo>
                <a:lnTo>
                  <a:pt x="52" y="842"/>
                </a:lnTo>
                <a:lnTo>
                  <a:pt x="50" y="831"/>
                </a:lnTo>
                <a:lnTo>
                  <a:pt x="49" y="819"/>
                </a:lnTo>
                <a:lnTo>
                  <a:pt x="49" y="803"/>
                </a:lnTo>
                <a:lnTo>
                  <a:pt x="49" y="803"/>
                </a:lnTo>
                <a:lnTo>
                  <a:pt x="50" y="798"/>
                </a:lnTo>
                <a:lnTo>
                  <a:pt x="52" y="794"/>
                </a:lnTo>
                <a:lnTo>
                  <a:pt x="1" y="788"/>
                </a:lnTo>
                <a:lnTo>
                  <a:pt x="59" y="780"/>
                </a:lnTo>
                <a:lnTo>
                  <a:pt x="59" y="780"/>
                </a:lnTo>
                <a:lnTo>
                  <a:pt x="57" y="771"/>
                </a:lnTo>
                <a:lnTo>
                  <a:pt x="57" y="765"/>
                </a:lnTo>
                <a:lnTo>
                  <a:pt x="57" y="762"/>
                </a:lnTo>
                <a:lnTo>
                  <a:pt x="59" y="760"/>
                </a:lnTo>
                <a:lnTo>
                  <a:pt x="59" y="760"/>
                </a:lnTo>
                <a:lnTo>
                  <a:pt x="61" y="757"/>
                </a:lnTo>
                <a:lnTo>
                  <a:pt x="62" y="755"/>
                </a:lnTo>
                <a:lnTo>
                  <a:pt x="63" y="753"/>
                </a:lnTo>
                <a:lnTo>
                  <a:pt x="67" y="748"/>
                </a:lnTo>
                <a:lnTo>
                  <a:pt x="67" y="748"/>
                </a:lnTo>
                <a:lnTo>
                  <a:pt x="74" y="740"/>
                </a:lnTo>
                <a:lnTo>
                  <a:pt x="79" y="730"/>
                </a:lnTo>
                <a:lnTo>
                  <a:pt x="79" y="730"/>
                </a:lnTo>
                <a:lnTo>
                  <a:pt x="82" y="724"/>
                </a:lnTo>
                <a:lnTo>
                  <a:pt x="83" y="719"/>
                </a:lnTo>
                <a:lnTo>
                  <a:pt x="85" y="713"/>
                </a:lnTo>
                <a:lnTo>
                  <a:pt x="87" y="711"/>
                </a:lnTo>
                <a:lnTo>
                  <a:pt x="90" y="708"/>
                </a:lnTo>
                <a:lnTo>
                  <a:pt x="90" y="708"/>
                </a:lnTo>
                <a:lnTo>
                  <a:pt x="99" y="703"/>
                </a:lnTo>
                <a:lnTo>
                  <a:pt x="106" y="696"/>
                </a:lnTo>
                <a:lnTo>
                  <a:pt x="114" y="691"/>
                </a:lnTo>
                <a:lnTo>
                  <a:pt x="117" y="689"/>
                </a:lnTo>
                <a:lnTo>
                  <a:pt x="117" y="689"/>
                </a:lnTo>
                <a:lnTo>
                  <a:pt x="120" y="688"/>
                </a:lnTo>
                <a:lnTo>
                  <a:pt x="125" y="684"/>
                </a:lnTo>
                <a:lnTo>
                  <a:pt x="131" y="679"/>
                </a:lnTo>
                <a:lnTo>
                  <a:pt x="131" y="679"/>
                </a:lnTo>
                <a:lnTo>
                  <a:pt x="137" y="675"/>
                </a:lnTo>
                <a:lnTo>
                  <a:pt x="143" y="669"/>
                </a:lnTo>
                <a:lnTo>
                  <a:pt x="152" y="658"/>
                </a:lnTo>
                <a:lnTo>
                  <a:pt x="152" y="658"/>
                </a:lnTo>
                <a:lnTo>
                  <a:pt x="161" y="640"/>
                </a:lnTo>
                <a:lnTo>
                  <a:pt x="174" y="618"/>
                </a:lnTo>
                <a:lnTo>
                  <a:pt x="188" y="593"/>
                </a:lnTo>
                <a:lnTo>
                  <a:pt x="197" y="582"/>
                </a:lnTo>
                <a:lnTo>
                  <a:pt x="205" y="572"/>
                </a:lnTo>
                <a:lnTo>
                  <a:pt x="205" y="572"/>
                </a:lnTo>
                <a:lnTo>
                  <a:pt x="240" y="538"/>
                </a:lnTo>
                <a:lnTo>
                  <a:pt x="240" y="538"/>
                </a:lnTo>
                <a:lnTo>
                  <a:pt x="236" y="528"/>
                </a:lnTo>
                <a:lnTo>
                  <a:pt x="235" y="517"/>
                </a:lnTo>
                <a:lnTo>
                  <a:pt x="234" y="503"/>
                </a:lnTo>
                <a:lnTo>
                  <a:pt x="234" y="503"/>
                </a:lnTo>
                <a:lnTo>
                  <a:pt x="234" y="491"/>
                </a:lnTo>
                <a:lnTo>
                  <a:pt x="234" y="484"/>
                </a:lnTo>
                <a:lnTo>
                  <a:pt x="235" y="475"/>
                </a:lnTo>
                <a:lnTo>
                  <a:pt x="241" y="464"/>
                </a:lnTo>
                <a:lnTo>
                  <a:pt x="241" y="464"/>
                </a:lnTo>
                <a:lnTo>
                  <a:pt x="245" y="454"/>
                </a:lnTo>
                <a:lnTo>
                  <a:pt x="248" y="445"/>
                </a:lnTo>
                <a:lnTo>
                  <a:pt x="252" y="420"/>
                </a:lnTo>
                <a:lnTo>
                  <a:pt x="254" y="410"/>
                </a:lnTo>
                <a:lnTo>
                  <a:pt x="256" y="400"/>
                </a:lnTo>
                <a:lnTo>
                  <a:pt x="259" y="394"/>
                </a:lnTo>
                <a:lnTo>
                  <a:pt x="261" y="392"/>
                </a:lnTo>
                <a:lnTo>
                  <a:pt x="263" y="391"/>
                </a:lnTo>
                <a:lnTo>
                  <a:pt x="263" y="391"/>
                </a:lnTo>
                <a:lnTo>
                  <a:pt x="265" y="391"/>
                </a:lnTo>
                <a:lnTo>
                  <a:pt x="268" y="392"/>
                </a:lnTo>
                <a:lnTo>
                  <a:pt x="273" y="399"/>
                </a:lnTo>
                <a:lnTo>
                  <a:pt x="278" y="410"/>
                </a:lnTo>
                <a:lnTo>
                  <a:pt x="283" y="424"/>
                </a:lnTo>
                <a:lnTo>
                  <a:pt x="286" y="438"/>
                </a:lnTo>
                <a:lnTo>
                  <a:pt x="290" y="453"/>
                </a:lnTo>
                <a:lnTo>
                  <a:pt x="291" y="465"/>
                </a:lnTo>
                <a:lnTo>
                  <a:pt x="291" y="475"/>
                </a:lnTo>
                <a:lnTo>
                  <a:pt x="291" y="475"/>
                </a:lnTo>
                <a:lnTo>
                  <a:pt x="291" y="491"/>
                </a:lnTo>
                <a:lnTo>
                  <a:pt x="291" y="506"/>
                </a:lnTo>
                <a:lnTo>
                  <a:pt x="294" y="521"/>
                </a:lnTo>
                <a:lnTo>
                  <a:pt x="294" y="521"/>
                </a:lnTo>
                <a:lnTo>
                  <a:pt x="314" y="516"/>
                </a:lnTo>
                <a:lnTo>
                  <a:pt x="335" y="512"/>
                </a:lnTo>
                <a:lnTo>
                  <a:pt x="346" y="511"/>
                </a:lnTo>
                <a:lnTo>
                  <a:pt x="357" y="511"/>
                </a:lnTo>
                <a:lnTo>
                  <a:pt x="357" y="511"/>
                </a:lnTo>
                <a:lnTo>
                  <a:pt x="379" y="512"/>
                </a:lnTo>
                <a:lnTo>
                  <a:pt x="399" y="515"/>
                </a:lnTo>
                <a:lnTo>
                  <a:pt x="420" y="518"/>
                </a:lnTo>
                <a:lnTo>
                  <a:pt x="420" y="518"/>
                </a:lnTo>
                <a:lnTo>
                  <a:pt x="425" y="505"/>
                </a:lnTo>
                <a:lnTo>
                  <a:pt x="438" y="475"/>
                </a:lnTo>
                <a:lnTo>
                  <a:pt x="445" y="458"/>
                </a:lnTo>
                <a:lnTo>
                  <a:pt x="454" y="445"/>
                </a:lnTo>
                <a:lnTo>
                  <a:pt x="461" y="435"/>
                </a:lnTo>
                <a:lnTo>
                  <a:pt x="465" y="432"/>
                </a:lnTo>
                <a:lnTo>
                  <a:pt x="469" y="431"/>
                </a:lnTo>
                <a:lnTo>
                  <a:pt x="469" y="431"/>
                </a:lnTo>
                <a:lnTo>
                  <a:pt x="474" y="431"/>
                </a:lnTo>
                <a:lnTo>
                  <a:pt x="479" y="434"/>
                </a:lnTo>
                <a:lnTo>
                  <a:pt x="482" y="437"/>
                </a:lnTo>
                <a:lnTo>
                  <a:pt x="486" y="442"/>
                </a:lnTo>
                <a:lnTo>
                  <a:pt x="493" y="452"/>
                </a:lnTo>
                <a:lnTo>
                  <a:pt x="501" y="464"/>
                </a:lnTo>
                <a:lnTo>
                  <a:pt x="501" y="464"/>
                </a:lnTo>
                <a:lnTo>
                  <a:pt x="507" y="472"/>
                </a:lnTo>
                <a:lnTo>
                  <a:pt x="510" y="474"/>
                </a:lnTo>
                <a:lnTo>
                  <a:pt x="513" y="479"/>
                </a:lnTo>
                <a:lnTo>
                  <a:pt x="515" y="490"/>
                </a:lnTo>
                <a:lnTo>
                  <a:pt x="515" y="490"/>
                </a:lnTo>
                <a:lnTo>
                  <a:pt x="517" y="507"/>
                </a:lnTo>
                <a:lnTo>
                  <a:pt x="518" y="526"/>
                </a:lnTo>
                <a:lnTo>
                  <a:pt x="518" y="546"/>
                </a:lnTo>
                <a:lnTo>
                  <a:pt x="518" y="546"/>
                </a:lnTo>
                <a:lnTo>
                  <a:pt x="525" y="543"/>
                </a:lnTo>
                <a:lnTo>
                  <a:pt x="545" y="538"/>
                </a:lnTo>
                <a:lnTo>
                  <a:pt x="558" y="535"/>
                </a:lnTo>
                <a:lnTo>
                  <a:pt x="574" y="534"/>
                </a:lnTo>
                <a:lnTo>
                  <a:pt x="591" y="534"/>
                </a:lnTo>
                <a:lnTo>
                  <a:pt x="610" y="537"/>
                </a:lnTo>
                <a:lnTo>
                  <a:pt x="610" y="537"/>
                </a:lnTo>
                <a:lnTo>
                  <a:pt x="628" y="540"/>
                </a:lnTo>
                <a:lnTo>
                  <a:pt x="644" y="544"/>
                </a:lnTo>
                <a:lnTo>
                  <a:pt x="657" y="549"/>
                </a:lnTo>
                <a:lnTo>
                  <a:pt x="670" y="554"/>
                </a:lnTo>
                <a:lnTo>
                  <a:pt x="693" y="565"/>
                </a:lnTo>
                <a:lnTo>
                  <a:pt x="716" y="577"/>
                </a:lnTo>
                <a:lnTo>
                  <a:pt x="716" y="577"/>
                </a:lnTo>
                <a:lnTo>
                  <a:pt x="728" y="582"/>
                </a:lnTo>
                <a:lnTo>
                  <a:pt x="741" y="586"/>
                </a:lnTo>
                <a:lnTo>
                  <a:pt x="753" y="587"/>
                </a:lnTo>
                <a:lnTo>
                  <a:pt x="763" y="588"/>
                </a:lnTo>
                <a:lnTo>
                  <a:pt x="780" y="587"/>
                </a:lnTo>
                <a:lnTo>
                  <a:pt x="786" y="587"/>
                </a:lnTo>
                <a:lnTo>
                  <a:pt x="786" y="5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F05679D2-36AA-4F81-8245-8155B97EA0FF}"/>
              </a:ext>
            </a:extLst>
          </p:cNvPr>
          <p:cNvSpPr>
            <a:spLocks/>
          </p:cNvSpPr>
          <p:nvPr/>
        </p:nvSpPr>
        <p:spPr bwMode="auto">
          <a:xfrm>
            <a:off x="3728625" y="1019770"/>
            <a:ext cx="2465545" cy="2409230"/>
          </a:xfrm>
          <a:custGeom>
            <a:avLst/>
            <a:gdLst>
              <a:gd name="T0" fmla="*/ 833 w 1401"/>
              <a:gd name="T1" fmla="*/ 141 h 1369"/>
              <a:gd name="T2" fmla="*/ 832 w 1401"/>
              <a:gd name="T3" fmla="*/ 276 h 1369"/>
              <a:gd name="T4" fmla="*/ 761 w 1401"/>
              <a:gd name="T5" fmla="*/ 676 h 1369"/>
              <a:gd name="T6" fmla="*/ 718 w 1401"/>
              <a:gd name="T7" fmla="*/ 996 h 1369"/>
              <a:gd name="T8" fmla="*/ 639 w 1401"/>
              <a:gd name="T9" fmla="*/ 1065 h 1369"/>
              <a:gd name="T10" fmla="*/ 432 w 1401"/>
              <a:gd name="T11" fmla="*/ 1080 h 1369"/>
              <a:gd name="T12" fmla="*/ 322 w 1401"/>
              <a:gd name="T13" fmla="*/ 904 h 1369"/>
              <a:gd name="T14" fmla="*/ 196 w 1401"/>
              <a:gd name="T15" fmla="*/ 758 h 1369"/>
              <a:gd name="T16" fmla="*/ 67 w 1401"/>
              <a:gd name="T17" fmla="*/ 734 h 1369"/>
              <a:gd name="T18" fmla="*/ 28 w 1401"/>
              <a:gd name="T19" fmla="*/ 770 h 1369"/>
              <a:gd name="T20" fmla="*/ 99 w 1401"/>
              <a:gd name="T21" fmla="*/ 892 h 1369"/>
              <a:gd name="T22" fmla="*/ 143 w 1401"/>
              <a:gd name="T23" fmla="*/ 959 h 1369"/>
              <a:gd name="T24" fmla="*/ 206 w 1401"/>
              <a:gd name="T25" fmla="*/ 1111 h 1369"/>
              <a:gd name="T26" fmla="*/ 369 w 1401"/>
              <a:gd name="T27" fmla="*/ 1227 h 1369"/>
              <a:gd name="T28" fmla="*/ 551 w 1401"/>
              <a:gd name="T29" fmla="*/ 1211 h 1369"/>
              <a:gd name="T30" fmla="*/ 726 w 1401"/>
              <a:gd name="T31" fmla="*/ 1135 h 1369"/>
              <a:gd name="T32" fmla="*/ 785 w 1401"/>
              <a:gd name="T33" fmla="*/ 1261 h 1369"/>
              <a:gd name="T34" fmla="*/ 824 w 1401"/>
              <a:gd name="T35" fmla="*/ 1311 h 1369"/>
              <a:gd name="T36" fmla="*/ 840 w 1401"/>
              <a:gd name="T37" fmla="*/ 1357 h 1369"/>
              <a:gd name="T38" fmla="*/ 976 w 1401"/>
              <a:gd name="T39" fmla="*/ 1367 h 1369"/>
              <a:gd name="T40" fmla="*/ 975 w 1401"/>
              <a:gd name="T41" fmla="*/ 1358 h 1369"/>
              <a:gd name="T42" fmla="*/ 991 w 1401"/>
              <a:gd name="T43" fmla="*/ 1351 h 1369"/>
              <a:gd name="T44" fmla="*/ 1001 w 1401"/>
              <a:gd name="T45" fmla="*/ 1342 h 1369"/>
              <a:gd name="T46" fmla="*/ 948 w 1401"/>
              <a:gd name="T47" fmla="*/ 1319 h 1369"/>
              <a:gd name="T48" fmla="*/ 965 w 1401"/>
              <a:gd name="T49" fmla="*/ 1298 h 1369"/>
              <a:gd name="T50" fmla="*/ 1050 w 1401"/>
              <a:gd name="T51" fmla="*/ 1320 h 1369"/>
              <a:gd name="T52" fmla="*/ 1072 w 1401"/>
              <a:gd name="T53" fmla="*/ 1309 h 1369"/>
              <a:gd name="T54" fmla="*/ 1052 w 1401"/>
              <a:gd name="T55" fmla="*/ 1291 h 1369"/>
              <a:gd name="T56" fmla="*/ 1051 w 1401"/>
              <a:gd name="T57" fmla="*/ 1281 h 1369"/>
              <a:gd name="T58" fmla="*/ 1040 w 1401"/>
              <a:gd name="T59" fmla="*/ 1270 h 1369"/>
              <a:gd name="T60" fmla="*/ 987 w 1401"/>
              <a:gd name="T61" fmla="*/ 1257 h 1369"/>
              <a:gd name="T62" fmla="*/ 1081 w 1401"/>
              <a:gd name="T63" fmla="*/ 1072 h 1369"/>
              <a:gd name="T64" fmla="*/ 1068 w 1401"/>
              <a:gd name="T65" fmla="*/ 887 h 1369"/>
              <a:gd name="T66" fmla="*/ 1090 w 1401"/>
              <a:gd name="T67" fmla="*/ 576 h 1369"/>
              <a:gd name="T68" fmla="*/ 1162 w 1401"/>
              <a:gd name="T69" fmla="*/ 484 h 1369"/>
              <a:gd name="T70" fmla="*/ 1250 w 1401"/>
              <a:gd name="T71" fmla="*/ 451 h 1369"/>
              <a:gd name="T72" fmla="*/ 1381 w 1401"/>
              <a:gd name="T73" fmla="*/ 462 h 1369"/>
              <a:gd name="T74" fmla="*/ 1331 w 1401"/>
              <a:gd name="T75" fmla="*/ 439 h 1369"/>
              <a:gd name="T76" fmla="*/ 1399 w 1401"/>
              <a:gd name="T77" fmla="*/ 408 h 1369"/>
              <a:gd name="T78" fmla="*/ 1310 w 1401"/>
              <a:gd name="T79" fmla="*/ 417 h 1369"/>
              <a:gd name="T80" fmla="*/ 1354 w 1401"/>
              <a:gd name="T81" fmla="*/ 388 h 1369"/>
              <a:gd name="T82" fmla="*/ 1286 w 1401"/>
              <a:gd name="T83" fmla="*/ 388 h 1369"/>
              <a:gd name="T84" fmla="*/ 1243 w 1401"/>
              <a:gd name="T85" fmla="*/ 403 h 1369"/>
              <a:gd name="T86" fmla="*/ 1198 w 1401"/>
              <a:gd name="T87" fmla="*/ 391 h 1369"/>
              <a:gd name="T88" fmla="*/ 1274 w 1401"/>
              <a:gd name="T89" fmla="*/ 365 h 1369"/>
              <a:gd name="T90" fmla="*/ 1272 w 1401"/>
              <a:gd name="T91" fmla="*/ 342 h 1369"/>
              <a:gd name="T92" fmla="*/ 1238 w 1401"/>
              <a:gd name="T93" fmla="*/ 327 h 1369"/>
              <a:gd name="T94" fmla="*/ 1205 w 1401"/>
              <a:gd name="T95" fmla="*/ 325 h 1369"/>
              <a:gd name="T96" fmla="*/ 1170 w 1401"/>
              <a:gd name="T97" fmla="*/ 356 h 1369"/>
              <a:gd name="T98" fmla="*/ 1132 w 1401"/>
              <a:gd name="T99" fmla="*/ 332 h 1369"/>
              <a:gd name="T100" fmla="*/ 1134 w 1401"/>
              <a:gd name="T101" fmla="*/ 294 h 1369"/>
              <a:gd name="T102" fmla="*/ 1210 w 1401"/>
              <a:gd name="T103" fmla="*/ 202 h 1369"/>
              <a:gd name="T104" fmla="*/ 1261 w 1401"/>
              <a:gd name="T105" fmla="*/ 175 h 1369"/>
              <a:gd name="T106" fmla="*/ 1283 w 1401"/>
              <a:gd name="T107" fmla="*/ 134 h 1369"/>
              <a:gd name="T108" fmla="*/ 1258 w 1401"/>
              <a:gd name="T109" fmla="*/ 88 h 1369"/>
              <a:gd name="T110" fmla="*/ 1110 w 1401"/>
              <a:gd name="T111" fmla="*/ 27 h 1369"/>
              <a:gd name="T112" fmla="*/ 986 w 1401"/>
              <a:gd name="T113" fmla="*/ 33 h 1369"/>
              <a:gd name="T114" fmla="*/ 910 w 1401"/>
              <a:gd name="T115" fmla="*/ 2 h 1369"/>
              <a:gd name="T116" fmla="*/ 851 w 1401"/>
              <a:gd name="T117" fmla="*/ 28 h 1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01" h="1369">
                <a:moveTo>
                  <a:pt x="860" y="88"/>
                </a:moveTo>
                <a:lnTo>
                  <a:pt x="860" y="88"/>
                </a:lnTo>
                <a:lnTo>
                  <a:pt x="860" y="88"/>
                </a:lnTo>
                <a:lnTo>
                  <a:pt x="859" y="87"/>
                </a:lnTo>
                <a:lnTo>
                  <a:pt x="856" y="91"/>
                </a:lnTo>
                <a:lnTo>
                  <a:pt x="849" y="99"/>
                </a:lnTo>
                <a:lnTo>
                  <a:pt x="849" y="99"/>
                </a:lnTo>
                <a:lnTo>
                  <a:pt x="844" y="108"/>
                </a:lnTo>
                <a:lnTo>
                  <a:pt x="839" y="123"/>
                </a:lnTo>
                <a:lnTo>
                  <a:pt x="833" y="141"/>
                </a:lnTo>
                <a:lnTo>
                  <a:pt x="828" y="161"/>
                </a:lnTo>
                <a:lnTo>
                  <a:pt x="823" y="181"/>
                </a:lnTo>
                <a:lnTo>
                  <a:pt x="819" y="201"/>
                </a:lnTo>
                <a:lnTo>
                  <a:pt x="818" y="217"/>
                </a:lnTo>
                <a:lnTo>
                  <a:pt x="818" y="229"/>
                </a:lnTo>
                <a:lnTo>
                  <a:pt x="818" y="229"/>
                </a:lnTo>
                <a:lnTo>
                  <a:pt x="819" y="238"/>
                </a:lnTo>
                <a:lnTo>
                  <a:pt x="822" y="245"/>
                </a:lnTo>
                <a:lnTo>
                  <a:pt x="827" y="260"/>
                </a:lnTo>
                <a:lnTo>
                  <a:pt x="832" y="276"/>
                </a:lnTo>
                <a:lnTo>
                  <a:pt x="833" y="286"/>
                </a:lnTo>
                <a:lnTo>
                  <a:pt x="834" y="297"/>
                </a:lnTo>
                <a:lnTo>
                  <a:pt x="834" y="297"/>
                </a:lnTo>
                <a:lnTo>
                  <a:pt x="834" y="307"/>
                </a:lnTo>
                <a:lnTo>
                  <a:pt x="833" y="320"/>
                </a:lnTo>
                <a:lnTo>
                  <a:pt x="825" y="362"/>
                </a:lnTo>
                <a:lnTo>
                  <a:pt x="814" y="417"/>
                </a:lnTo>
                <a:lnTo>
                  <a:pt x="802" y="481"/>
                </a:lnTo>
                <a:lnTo>
                  <a:pt x="774" y="615"/>
                </a:lnTo>
                <a:lnTo>
                  <a:pt x="761" y="676"/>
                </a:lnTo>
                <a:lnTo>
                  <a:pt x="751" y="726"/>
                </a:lnTo>
                <a:lnTo>
                  <a:pt x="751" y="726"/>
                </a:lnTo>
                <a:lnTo>
                  <a:pt x="747" y="748"/>
                </a:lnTo>
                <a:lnTo>
                  <a:pt x="745" y="772"/>
                </a:lnTo>
                <a:lnTo>
                  <a:pt x="740" y="821"/>
                </a:lnTo>
                <a:lnTo>
                  <a:pt x="736" y="870"/>
                </a:lnTo>
                <a:lnTo>
                  <a:pt x="731" y="916"/>
                </a:lnTo>
                <a:lnTo>
                  <a:pt x="725" y="959"/>
                </a:lnTo>
                <a:lnTo>
                  <a:pt x="721" y="979"/>
                </a:lnTo>
                <a:lnTo>
                  <a:pt x="718" y="996"/>
                </a:lnTo>
                <a:lnTo>
                  <a:pt x="713" y="1012"/>
                </a:lnTo>
                <a:lnTo>
                  <a:pt x="707" y="1024"/>
                </a:lnTo>
                <a:lnTo>
                  <a:pt x="699" y="1035"/>
                </a:lnTo>
                <a:lnTo>
                  <a:pt x="696" y="1039"/>
                </a:lnTo>
                <a:lnTo>
                  <a:pt x="691" y="1043"/>
                </a:lnTo>
                <a:lnTo>
                  <a:pt x="691" y="1043"/>
                </a:lnTo>
                <a:lnTo>
                  <a:pt x="681" y="1049"/>
                </a:lnTo>
                <a:lnTo>
                  <a:pt x="669" y="1055"/>
                </a:lnTo>
                <a:lnTo>
                  <a:pt x="654" y="1060"/>
                </a:lnTo>
                <a:lnTo>
                  <a:pt x="639" y="1065"/>
                </a:lnTo>
                <a:lnTo>
                  <a:pt x="605" y="1073"/>
                </a:lnTo>
                <a:lnTo>
                  <a:pt x="567" y="1081"/>
                </a:lnTo>
                <a:lnTo>
                  <a:pt x="529" y="1086"/>
                </a:lnTo>
                <a:lnTo>
                  <a:pt x="511" y="1087"/>
                </a:lnTo>
                <a:lnTo>
                  <a:pt x="492" y="1087"/>
                </a:lnTo>
                <a:lnTo>
                  <a:pt x="475" y="1087"/>
                </a:lnTo>
                <a:lnTo>
                  <a:pt x="459" y="1084"/>
                </a:lnTo>
                <a:lnTo>
                  <a:pt x="446" y="1083"/>
                </a:lnTo>
                <a:lnTo>
                  <a:pt x="432" y="1080"/>
                </a:lnTo>
                <a:lnTo>
                  <a:pt x="432" y="1080"/>
                </a:lnTo>
                <a:lnTo>
                  <a:pt x="426" y="1077"/>
                </a:lnTo>
                <a:lnTo>
                  <a:pt x="420" y="1073"/>
                </a:lnTo>
                <a:lnTo>
                  <a:pt x="415" y="1068"/>
                </a:lnTo>
                <a:lnTo>
                  <a:pt x="409" y="1064"/>
                </a:lnTo>
                <a:lnTo>
                  <a:pt x="398" y="1050"/>
                </a:lnTo>
                <a:lnTo>
                  <a:pt x="387" y="1033"/>
                </a:lnTo>
                <a:lnTo>
                  <a:pt x="376" y="1014"/>
                </a:lnTo>
                <a:lnTo>
                  <a:pt x="365" y="994"/>
                </a:lnTo>
                <a:lnTo>
                  <a:pt x="343" y="949"/>
                </a:lnTo>
                <a:lnTo>
                  <a:pt x="322" y="904"/>
                </a:lnTo>
                <a:lnTo>
                  <a:pt x="301" y="861"/>
                </a:lnTo>
                <a:lnTo>
                  <a:pt x="292" y="843"/>
                </a:lnTo>
                <a:lnTo>
                  <a:pt x="282" y="826"/>
                </a:lnTo>
                <a:lnTo>
                  <a:pt x="271" y="812"/>
                </a:lnTo>
                <a:lnTo>
                  <a:pt x="261" y="801"/>
                </a:lnTo>
                <a:lnTo>
                  <a:pt x="261" y="801"/>
                </a:lnTo>
                <a:lnTo>
                  <a:pt x="241" y="786"/>
                </a:lnTo>
                <a:lnTo>
                  <a:pt x="223" y="774"/>
                </a:lnTo>
                <a:lnTo>
                  <a:pt x="208" y="765"/>
                </a:lnTo>
                <a:lnTo>
                  <a:pt x="196" y="758"/>
                </a:lnTo>
                <a:lnTo>
                  <a:pt x="179" y="751"/>
                </a:lnTo>
                <a:lnTo>
                  <a:pt x="173" y="749"/>
                </a:lnTo>
                <a:lnTo>
                  <a:pt x="195" y="780"/>
                </a:lnTo>
                <a:lnTo>
                  <a:pt x="195" y="780"/>
                </a:lnTo>
                <a:lnTo>
                  <a:pt x="162" y="765"/>
                </a:lnTo>
                <a:lnTo>
                  <a:pt x="131" y="752"/>
                </a:lnTo>
                <a:lnTo>
                  <a:pt x="99" y="740"/>
                </a:lnTo>
                <a:lnTo>
                  <a:pt x="99" y="740"/>
                </a:lnTo>
                <a:lnTo>
                  <a:pt x="83" y="736"/>
                </a:lnTo>
                <a:lnTo>
                  <a:pt x="67" y="734"/>
                </a:lnTo>
                <a:lnTo>
                  <a:pt x="50" y="732"/>
                </a:lnTo>
                <a:lnTo>
                  <a:pt x="34" y="732"/>
                </a:lnTo>
                <a:lnTo>
                  <a:pt x="10" y="735"/>
                </a:lnTo>
                <a:lnTo>
                  <a:pt x="0" y="736"/>
                </a:lnTo>
                <a:lnTo>
                  <a:pt x="0" y="736"/>
                </a:lnTo>
                <a:lnTo>
                  <a:pt x="14" y="749"/>
                </a:lnTo>
                <a:lnTo>
                  <a:pt x="22" y="761"/>
                </a:lnTo>
                <a:lnTo>
                  <a:pt x="26" y="765"/>
                </a:lnTo>
                <a:lnTo>
                  <a:pt x="28" y="770"/>
                </a:lnTo>
                <a:lnTo>
                  <a:pt x="28" y="770"/>
                </a:lnTo>
                <a:lnTo>
                  <a:pt x="36" y="788"/>
                </a:lnTo>
                <a:lnTo>
                  <a:pt x="41" y="802"/>
                </a:lnTo>
                <a:lnTo>
                  <a:pt x="47" y="826"/>
                </a:lnTo>
                <a:lnTo>
                  <a:pt x="47" y="826"/>
                </a:lnTo>
                <a:lnTo>
                  <a:pt x="49" y="833"/>
                </a:lnTo>
                <a:lnTo>
                  <a:pt x="53" y="840"/>
                </a:lnTo>
                <a:lnTo>
                  <a:pt x="63" y="855"/>
                </a:lnTo>
                <a:lnTo>
                  <a:pt x="75" y="868"/>
                </a:lnTo>
                <a:lnTo>
                  <a:pt x="87" y="881"/>
                </a:lnTo>
                <a:lnTo>
                  <a:pt x="99" y="892"/>
                </a:lnTo>
                <a:lnTo>
                  <a:pt x="110" y="900"/>
                </a:lnTo>
                <a:lnTo>
                  <a:pt x="120" y="908"/>
                </a:lnTo>
                <a:lnTo>
                  <a:pt x="81" y="905"/>
                </a:lnTo>
                <a:lnTo>
                  <a:pt x="81" y="905"/>
                </a:lnTo>
                <a:lnTo>
                  <a:pt x="102" y="919"/>
                </a:lnTo>
                <a:lnTo>
                  <a:pt x="119" y="932"/>
                </a:lnTo>
                <a:lnTo>
                  <a:pt x="132" y="942"/>
                </a:lnTo>
                <a:lnTo>
                  <a:pt x="132" y="942"/>
                </a:lnTo>
                <a:lnTo>
                  <a:pt x="137" y="948"/>
                </a:lnTo>
                <a:lnTo>
                  <a:pt x="143" y="959"/>
                </a:lnTo>
                <a:lnTo>
                  <a:pt x="150" y="972"/>
                </a:lnTo>
                <a:lnTo>
                  <a:pt x="156" y="986"/>
                </a:lnTo>
                <a:lnTo>
                  <a:pt x="168" y="1021"/>
                </a:lnTo>
                <a:lnTo>
                  <a:pt x="178" y="1056"/>
                </a:lnTo>
                <a:lnTo>
                  <a:pt x="178" y="1056"/>
                </a:lnTo>
                <a:lnTo>
                  <a:pt x="181" y="1065"/>
                </a:lnTo>
                <a:lnTo>
                  <a:pt x="185" y="1076"/>
                </a:lnTo>
                <a:lnTo>
                  <a:pt x="191" y="1087"/>
                </a:lnTo>
                <a:lnTo>
                  <a:pt x="197" y="1099"/>
                </a:lnTo>
                <a:lnTo>
                  <a:pt x="206" y="1111"/>
                </a:lnTo>
                <a:lnTo>
                  <a:pt x="216" y="1125"/>
                </a:lnTo>
                <a:lnTo>
                  <a:pt x="227" y="1137"/>
                </a:lnTo>
                <a:lnTo>
                  <a:pt x="239" y="1151"/>
                </a:lnTo>
                <a:lnTo>
                  <a:pt x="252" y="1164"/>
                </a:lnTo>
                <a:lnTo>
                  <a:pt x="268" y="1176"/>
                </a:lnTo>
                <a:lnTo>
                  <a:pt x="284" y="1189"/>
                </a:lnTo>
                <a:lnTo>
                  <a:pt x="303" y="1200"/>
                </a:lnTo>
                <a:lnTo>
                  <a:pt x="323" y="1210"/>
                </a:lnTo>
                <a:lnTo>
                  <a:pt x="345" y="1219"/>
                </a:lnTo>
                <a:lnTo>
                  <a:pt x="369" y="1227"/>
                </a:lnTo>
                <a:lnTo>
                  <a:pt x="394" y="1233"/>
                </a:lnTo>
                <a:lnTo>
                  <a:pt x="394" y="1233"/>
                </a:lnTo>
                <a:lnTo>
                  <a:pt x="407" y="1235"/>
                </a:lnTo>
                <a:lnTo>
                  <a:pt x="420" y="1237"/>
                </a:lnTo>
                <a:lnTo>
                  <a:pt x="434" y="1237"/>
                </a:lnTo>
                <a:lnTo>
                  <a:pt x="447" y="1237"/>
                </a:lnTo>
                <a:lnTo>
                  <a:pt x="474" y="1233"/>
                </a:lnTo>
                <a:lnTo>
                  <a:pt x="500" y="1227"/>
                </a:lnTo>
                <a:lnTo>
                  <a:pt x="527" y="1219"/>
                </a:lnTo>
                <a:lnTo>
                  <a:pt x="551" y="1211"/>
                </a:lnTo>
                <a:lnTo>
                  <a:pt x="577" y="1200"/>
                </a:lnTo>
                <a:lnTo>
                  <a:pt x="600" y="1189"/>
                </a:lnTo>
                <a:lnTo>
                  <a:pt x="643" y="1167"/>
                </a:lnTo>
                <a:lnTo>
                  <a:pt x="680" y="1148"/>
                </a:lnTo>
                <a:lnTo>
                  <a:pt x="696" y="1141"/>
                </a:lnTo>
                <a:lnTo>
                  <a:pt x="708" y="1136"/>
                </a:lnTo>
                <a:lnTo>
                  <a:pt x="719" y="1133"/>
                </a:lnTo>
                <a:lnTo>
                  <a:pt x="723" y="1133"/>
                </a:lnTo>
                <a:lnTo>
                  <a:pt x="726" y="1135"/>
                </a:lnTo>
                <a:lnTo>
                  <a:pt x="726" y="1135"/>
                </a:lnTo>
                <a:lnTo>
                  <a:pt x="732" y="1138"/>
                </a:lnTo>
                <a:lnTo>
                  <a:pt x="739" y="1143"/>
                </a:lnTo>
                <a:lnTo>
                  <a:pt x="743" y="1149"/>
                </a:lnTo>
                <a:lnTo>
                  <a:pt x="750" y="1158"/>
                </a:lnTo>
                <a:lnTo>
                  <a:pt x="759" y="1175"/>
                </a:lnTo>
                <a:lnTo>
                  <a:pt x="768" y="1196"/>
                </a:lnTo>
                <a:lnTo>
                  <a:pt x="775" y="1216"/>
                </a:lnTo>
                <a:lnTo>
                  <a:pt x="781" y="1235"/>
                </a:lnTo>
                <a:lnTo>
                  <a:pt x="784" y="1250"/>
                </a:lnTo>
                <a:lnTo>
                  <a:pt x="785" y="1261"/>
                </a:lnTo>
                <a:lnTo>
                  <a:pt x="785" y="1261"/>
                </a:lnTo>
                <a:lnTo>
                  <a:pt x="786" y="1268"/>
                </a:lnTo>
                <a:lnTo>
                  <a:pt x="790" y="1276"/>
                </a:lnTo>
                <a:lnTo>
                  <a:pt x="795" y="1284"/>
                </a:lnTo>
                <a:lnTo>
                  <a:pt x="800" y="1292"/>
                </a:lnTo>
                <a:lnTo>
                  <a:pt x="806" y="1299"/>
                </a:lnTo>
                <a:lnTo>
                  <a:pt x="812" y="1304"/>
                </a:lnTo>
                <a:lnTo>
                  <a:pt x="818" y="1309"/>
                </a:lnTo>
                <a:lnTo>
                  <a:pt x="824" y="1311"/>
                </a:lnTo>
                <a:lnTo>
                  <a:pt x="824" y="1311"/>
                </a:lnTo>
                <a:lnTo>
                  <a:pt x="829" y="1313"/>
                </a:lnTo>
                <a:lnTo>
                  <a:pt x="833" y="1315"/>
                </a:lnTo>
                <a:lnTo>
                  <a:pt x="840" y="1321"/>
                </a:lnTo>
                <a:lnTo>
                  <a:pt x="845" y="1327"/>
                </a:lnTo>
                <a:lnTo>
                  <a:pt x="846" y="1333"/>
                </a:lnTo>
                <a:lnTo>
                  <a:pt x="846" y="1333"/>
                </a:lnTo>
                <a:lnTo>
                  <a:pt x="844" y="1341"/>
                </a:lnTo>
                <a:lnTo>
                  <a:pt x="841" y="1349"/>
                </a:lnTo>
                <a:lnTo>
                  <a:pt x="840" y="1353"/>
                </a:lnTo>
                <a:lnTo>
                  <a:pt x="840" y="1357"/>
                </a:lnTo>
                <a:lnTo>
                  <a:pt x="841" y="1359"/>
                </a:lnTo>
                <a:lnTo>
                  <a:pt x="844" y="1362"/>
                </a:lnTo>
                <a:lnTo>
                  <a:pt x="844" y="1362"/>
                </a:lnTo>
                <a:lnTo>
                  <a:pt x="851" y="1363"/>
                </a:lnTo>
                <a:lnTo>
                  <a:pt x="859" y="1364"/>
                </a:lnTo>
                <a:lnTo>
                  <a:pt x="884" y="1364"/>
                </a:lnTo>
                <a:lnTo>
                  <a:pt x="884" y="1364"/>
                </a:lnTo>
                <a:lnTo>
                  <a:pt x="936" y="1364"/>
                </a:lnTo>
                <a:lnTo>
                  <a:pt x="961" y="1365"/>
                </a:lnTo>
                <a:lnTo>
                  <a:pt x="976" y="1367"/>
                </a:lnTo>
                <a:lnTo>
                  <a:pt x="976" y="1367"/>
                </a:lnTo>
                <a:lnTo>
                  <a:pt x="987" y="1369"/>
                </a:lnTo>
                <a:lnTo>
                  <a:pt x="990" y="1369"/>
                </a:lnTo>
                <a:lnTo>
                  <a:pt x="991" y="1368"/>
                </a:lnTo>
                <a:lnTo>
                  <a:pt x="991" y="1368"/>
                </a:lnTo>
                <a:lnTo>
                  <a:pt x="992" y="1365"/>
                </a:lnTo>
                <a:lnTo>
                  <a:pt x="991" y="1364"/>
                </a:lnTo>
                <a:lnTo>
                  <a:pt x="987" y="1362"/>
                </a:lnTo>
                <a:lnTo>
                  <a:pt x="987" y="1362"/>
                </a:lnTo>
                <a:lnTo>
                  <a:pt x="975" y="1358"/>
                </a:lnTo>
                <a:lnTo>
                  <a:pt x="966" y="1354"/>
                </a:lnTo>
                <a:lnTo>
                  <a:pt x="966" y="1354"/>
                </a:lnTo>
                <a:lnTo>
                  <a:pt x="987" y="1359"/>
                </a:lnTo>
                <a:lnTo>
                  <a:pt x="1002" y="1362"/>
                </a:lnTo>
                <a:lnTo>
                  <a:pt x="1010" y="1362"/>
                </a:lnTo>
                <a:lnTo>
                  <a:pt x="1010" y="1362"/>
                </a:lnTo>
                <a:lnTo>
                  <a:pt x="1010" y="1362"/>
                </a:lnTo>
                <a:lnTo>
                  <a:pt x="1010" y="1360"/>
                </a:lnTo>
                <a:lnTo>
                  <a:pt x="1005" y="1358"/>
                </a:lnTo>
                <a:lnTo>
                  <a:pt x="991" y="1351"/>
                </a:lnTo>
                <a:lnTo>
                  <a:pt x="975" y="1343"/>
                </a:lnTo>
                <a:lnTo>
                  <a:pt x="971" y="1341"/>
                </a:lnTo>
                <a:lnTo>
                  <a:pt x="970" y="1341"/>
                </a:lnTo>
                <a:lnTo>
                  <a:pt x="971" y="1340"/>
                </a:lnTo>
                <a:lnTo>
                  <a:pt x="971" y="1340"/>
                </a:lnTo>
                <a:lnTo>
                  <a:pt x="988" y="1343"/>
                </a:lnTo>
                <a:lnTo>
                  <a:pt x="997" y="1345"/>
                </a:lnTo>
                <a:lnTo>
                  <a:pt x="999" y="1343"/>
                </a:lnTo>
                <a:lnTo>
                  <a:pt x="1001" y="1342"/>
                </a:lnTo>
                <a:lnTo>
                  <a:pt x="1001" y="1342"/>
                </a:lnTo>
                <a:lnTo>
                  <a:pt x="998" y="1341"/>
                </a:lnTo>
                <a:lnTo>
                  <a:pt x="994" y="1338"/>
                </a:lnTo>
                <a:lnTo>
                  <a:pt x="985" y="1333"/>
                </a:lnTo>
                <a:lnTo>
                  <a:pt x="966" y="1327"/>
                </a:lnTo>
                <a:lnTo>
                  <a:pt x="966" y="1327"/>
                </a:lnTo>
                <a:lnTo>
                  <a:pt x="955" y="1324"/>
                </a:lnTo>
                <a:lnTo>
                  <a:pt x="952" y="1322"/>
                </a:lnTo>
                <a:lnTo>
                  <a:pt x="950" y="1320"/>
                </a:lnTo>
                <a:lnTo>
                  <a:pt x="950" y="1320"/>
                </a:lnTo>
                <a:lnTo>
                  <a:pt x="948" y="1319"/>
                </a:lnTo>
                <a:lnTo>
                  <a:pt x="945" y="1315"/>
                </a:lnTo>
                <a:lnTo>
                  <a:pt x="945" y="1314"/>
                </a:lnTo>
                <a:lnTo>
                  <a:pt x="945" y="1311"/>
                </a:lnTo>
                <a:lnTo>
                  <a:pt x="947" y="1310"/>
                </a:lnTo>
                <a:lnTo>
                  <a:pt x="950" y="1308"/>
                </a:lnTo>
                <a:lnTo>
                  <a:pt x="950" y="1308"/>
                </a:lnTo>
                <a:lnTo>
                  <a:pt x="957" y="1304"/>
                </a:lnTo>
                <a:lnTo>
                  <a:pt x="961" y="1300"/>
                </a:lnTo>
                <a:lnTo>
                  <a:pt x="965" y="1298"/>
                </a:lnTo>
                <a:lnTo>
                  <a:pt x="965" y="1298"/>
                </a:lnTo>
                <a:lnTo>
                  <a:pt x="996" y="1303"/>
                </a:lnTo>
                <a:lnTo>
                  <a:pt x="1018" y="1308"/>
                </a:lnTo>
                <a:lnTo>
                  <a:pt x="1025" y="1310"/>
                </a:lnTo>
                <a:lnTo>
                  <a:pt x="1029" y="1313"/>
                </a:lnTo>
                <a:lnTo>
                  <a:pt x="1029" y="1313"/>
                </a:lnTo>
                <a:lnTo>
                  <a:pt x="1032" y="1315"/>
                </a:lnTo>
                <a:lnTo>
                  <a:pt x="1040" y="1319"/>
                </a:lnTo>
                <a:lnTo>
                  <a:pt x="1046" y="1321"/>
                </a:lnTo>
                <a:lnTo>
                  <a:pt x="1048" y="1321"/>
                </a:lnTo>
                <a:lnTo>
                  <a:pt x="1050" y="1320"/>
                </a:lnTo>
                <a:lnTo>
                  <a:pt x="1050" y="1320"/>
                </a:lnTo>
                <a:lnTo>
                  <a:pt x="1048" y="1316"/>
                </a:lnTo>
                <a:lnTo>
                  <a:pt x="1045" y="1313"/>
                </a:lnTo>
                <a:lnTo>
                  <a:pt x="1037" y="1304"/>
                </a:lnTo>
                <a:lnTo>
                  <a:pt x="1037" y="1304"/>
                </a:lnTo>
                <a:lnTo>
                  <a:pt x="1037" y="1303"/>
                </a:lnTo>
                <a:lnTo>
                  <a:pt x="1039" y="1303"/>
                </a:lnTo>
                <a:lnTo>
                  <a:pt x="1042" y="1303"/>
                </a:lnTo>
                <a:lnTo>
                  <a:pt x="1057" y="1306"/>
                </a:lnTo>
                <a:lnTo>
                  <a:pt x="1072" y="1309"/>
                </a:lnTo>
                <a:lnTo>
                  <a:pt x="1077" y="1309"/>
                </a:lnTo>
                <a:lnTo>
                  <a:pt x="1079" y="1309"/>
                </a:lnTo>
                <a:lnTo>
                  <a:pt x="1079" y="1309"/>
                </a:lnTo>
                <a:lnTo>
                  <a:pt x="1079" y="1308"/>
                </a:lnTo>
                <a:lnTo>
                  <a:pt x="1078" y="1305"/>
                </a:lnTo>
                <a:lnTo>
                  <a:pt x="1072" y="1302"/>
                </a:lnTo>
                <a:lnTo>
                  <a:pt x="1063" y="1297"/>
                </a:lnTo>
                <a:lnTo>
                  <a:pt x="1053" y="1292"/>
                </a:lnTo>
                <a:lnTo>
                  <a:pt x="1053" y="1292"/>
                </a:lnTo>
                <a:lnTo>
                  <a:pt x="1052" y="1291"/>
                </a:lnTo>
                <a:lnTo>
                  <a:pt x="1054" y="1291"/>
                </a:lnTo>
                <a:lnTo>
                  <a:pt x="1067" y="1291"/>
                </a:lnTo>
                <a:lnTo>
                  <a:pt x="1080" y="1292"/>
                </a:lnTo>
                <a:lnTo>
                  <a:pt x="1084" y="1291"/>
                </a:lnTo>
                <a:lnTo>
                  <a:pt x="1084" y="1291"/>
                </a:lnTo>
                <a:lnTo>
                  <a:pt x="1084" y="1291"/>
                </a:lnTo>
                <a:lnTo>
                  <a:pt x="1084" y="1291"/>
                </a:lnTo>
                <a:lnTo>
                  <a:pt x="1075" y="1287"/>
                </a:lnTo>
                <a:lnTo>
                  <a:pt x="1065" y="1284"/>
                </a:lnTo>
                <a:lnTo>
                  <a:pt x="1051" y="1281"/>
                </a:lnTo>
                <a:lnTo>
                  <a:pt x="1051" y="1281"/>
                </a:lnTo>
                <a:lnTo>
                  <a:pt x="1051" y="1280"/>
                </a:lnTo>
                <a:lnTo>
                  <a:pt x="1053" y="1278"/>
                </a:lnTo>
                <a:lnTo>
                  <a:pt x="1063" y="1276"/>
                </a:lnTo>
                <a:lnTo>
                  <a:pt x="1072" y="1272"/>
                </a:lnTo>
                <a:lnTo>
                  <a:pt x="1073" y="1271"/>
                </a:lnTo>
                <a:lnTo>
                  <a:pt x="1072" y="1270"/>
                </a:lnTo>
                <a:lnTo>
                  <a:pt x="1072" y="1270"/>
                </a:lnTo>
                <a:lnTo>
                  <a:pt x="1058" y="1270"/>
                </a:lnTo>
                <a:lnTo>
                  <a:pt x="1040" y="1270"/>
                </a:lnTo>
                <a:lnTo>
                  <a:pt x="1040" y="1270"/>
                </a:lnTo>
                <a:lnTo>
                  <a:pt x="1030" y="1270"/>
                </a:lnTo>
                <a:lnTo>
                  <a:pt x="1024" y="1270"/>
                </a:lnTo>
                <a:lnTo>
                  <a:pt x="1019" y="1270"/>
                </a:lnTo>
                <a:lnTo>
                  <a:pt x="1012" y="1268"/>
                </a:lnTo>
                <a:lnTo>
                  <a:pt x="1012" y="1268"/>
                </a:lnTo>
                <a:lnTo>
                  <a:pt x="1003" y="1265"/>
                </a:lnTo>
                <a:lnTo>
                  <a:pt x="994" y="1261"/>
                </a:lnTo>
                <a:lnTo>
                  <a:pt x="987" y="1257"/>
                </a:lnTo>
                <a:lnTo>
                  <a:pt x="987" y="1257"/>
                </a:lnTo>
                <a:lnTo>
                  <a:pt x="1003" y="1237"/>
                </a:lnTo>
                <a:lnTo>
                  <a:pt x="1015" y="1217"/>
                </a:lnTo>
                <a:lnTo>
                  <a:pt x="1020" y="1206"/>
                </a:lnTo>
                <a:lnTo>
                  <a:pt x="1025" y="1196"/>
                </a:lnTo>
                <a:lnTo>
                  <a:pt x="1025" y="1196"/>
                </a:lnTo>
                <a:lnTo>
                  <a:pt x="1037" y="1172"/>
                </a:lnTo>
                <a:lnTo>
                  <a:pt x="1053" y="1140"/>
                </a:lnTo>
                <a:lnTo>
                  <a:pt x="1069" y="1105"/>
                </a:lnTo>
                <a:lnTo>
                  <a:pt x="1077" y="1088"/>
                </a:lnTo>
                <a:lnTo>
                  <a:pt x="1081" y="1072"/>
                </a:lnTo>
                <a:lnTo>
                  <a:pt x="1081" y="1072"/>
                </a:lnTo>
                <a:lnTo>
                  <a:pt x="1083" y="1064"/>
                </a:lnTo>
                <a:lnTo>
                  <a:pt x="1084" y="1054"/>
                </a:lnTo>
                <a:lnTo>
                  <a:pt x="1085" y="1030"/>
                </a:lnTo>
                <a:lnTo>
                  <a:pt x="1084" y="1005"/>
                </a:lnTo>
                <a:lnTo>
                  <a:pt x="1081" y="978"/>
                </a:lnTo>
                <a:lnTo>
                  <a:pt x="1079" y="951"/>
                </a:lnTo>
                <a:lnTo>
                  <a:pt x="1075" y="926"/>
                </a:lnTo>
                <a:lnTo>
                  <a:pt x="1068" y="887"/>
                </a:lnTo>
                <a:lnTo>
                  <a:pt x="1068" y="887"/>
                </a:lnTo>
                <a:lnTo>
                  <a:pt x="1067" y="878"/>
                </a:lnTo>
                <a:lnTo>
                  <a:pt x="1065" y="866"/>
                </a:lnTo>
                <a:lnTo>
                  <a:pt x="1067" y="832"/>
                </a:lnTo>
                <a:lnTo>
                  <a:pt x="1068" y="790"/>
                </a:lnTo>
                <a:lnTo>
                  <a:pt x="1072" y="745"/>
                </a:lnTo>
                <a:lnTo>
                  <a:pt x="1079" y="657"/>
                </a:lnTo>
                <a:lnTo>
                  <a:pt x="1085" y="605"/>
                </a:lnTo>
                <a:lnTo>
                  <a:pt x="1085" y="605"/>
                </a:lnTo>
                <a:lnTo>
                  <a:pt x="1086" y="591"/>
                </a:lnTo>
                <a:lnTo>
                  <a:pt x="1090" y="576"/>
                </a:lnTo>
                <a:lnTo>
                  <a:pt x="1094" y="563"/>
                </a:lnTo>
                <a:lnTo>
                  <a:pt x="1100" y="548"/>
                </a:lnTo>
                <a:lnTo>
                  <a:pt x="1105" y="535"/>
                </a:lnTo>
                <a:lnTo>
                  <a:pt x="1112" y="524"/>
                </a:lnTo>
                <a:lnTo>
                  <a:pt x="1119" y="514"/>
                </a:lnTo>
                <a:lnTo>
                  <a:pt x="1127" y="507"/>
                </a:lnTo>
                <a:lnTo>
                  <a:pt x="1127" y="507"/>
                </a:lnTo>
                <a:lnTo>
                  <a:pt x="1141" y="497"/>
                </a:lnTo>
                <a:lnTo>
                  <a:pt x="1152" y="489"/>
                </a:lnTo>
                <a:lnTo>
                  <a:pt x="1162" y="484"/>
                </a:lnTo>
                <a:lnTo>
                  <a:pt x="1176" y="481"/>
                </a:lnTo>
                <a:lnTo>
                  <a:pt x="1176" y="481"/>
                </a:lnTo>
                <a:lnTo>
                  <a:pt x="1204" y="473"/>
                </a:lnTo>
                <a:lnTo>
                  <a:pt x="1215" y="470"/>
                </a:lnTo>
                <a:lnTo>
                  <a:pt x="1222" y="466"/>
                </a:lnTo>
                <a:lnTo>
                  <a:pt x="1222" y="466"/>
                </a:lnTo>
                <a:lnTo>
                  <a:pt x="1237" y="457"/>
                </a:lnTo>
                <a:lnTo>
                  <a:pt x="1244" y="454"/>
                </a:lnTo>
                <a:lnTo>
                  <a:pt x="1250" y="451"/>
                </a:lnTo>
                <a:lnTo>
                  <a:pt x="1250" y="451"/>
                </a:lnTo>
                <a:lnTo>
                  <a:pt x="1275" y="451"/>
                </a:lnTo>
                <a:lnTo>
                  <a:pt x="1299" y="451"/>
                </a:lnTo>
                <a:lnTo>
                  <a:pt x="1299" y="451"/>
                </a:lnTo>
                <a:lnTo>
                  <a:pt x="1318" y="454"/>
                </a:lnTo>
                <a:lnTo>
                  <a:pt x="1330" y="455"/>
                </a:lnTo>
                <a:lnTo>
                  <a:pt x="1339" y="456"/>
                </a:lnTo>
                <a:lnTo>
                  <a:pt x="1339" y="456"/>
                </a:lnTo>
                <a:lnTo>
                  <a:pt x="1350" y="457"/>
                </a:lnTo>
                <a:lnTo>
                  <a:pt x="1366" y="461"/>
                </a:lnTo>
                <a:lnTo>
                  <a:pt x="1381" y="462"/>
                </a:lnTo>
                <a:lnTo>
                  <a:pt x="1386" y="462"/>
                </a:lnTo>
                <a:lnTo>
                  <a:pt x="1390" y="461"/>
                </a:lnTo>
                <a:lnTo>
                  <a:pt x="1390" y="461"/>
                </a:lnTo>
                <a:lnTo>
                  <a:pt x="1390" y="460"/>
                </a:lnTo>
                <a:lnTo>
                  <a:pt x="1388" y="459"/>
                </a:lnTo>
                <a:lnTo>
                  <a:pt x="1380" y="455"/>
                </a:lnTo>
                <a:lnTo>
                  <a:pt x="1358" y="448"/>
                </a:lnTo>
                <a:lnTo>
                  <a:pt x="1337" y="442"/>
                </a:lnTo>
                <a:lnTo>
                  <a:pt x="1331" y="439"/>
                </a:lnTo>
                <a:lnTo>
                  <a:pt x="1331" y="439"/>
                </a:lnTo>
                <a:lnTo>
                  <a:pt x="1332" y="438"/>
                </a:lnTo>
                <a:lnTo>
                  <a:pt x="1332" y="438"/>
                </a:lnTo>
                <a:lnTo>
                  <a:pt x="1345" y="434"/>
                </a:lnTo>
                <a:lnTo>
                  <a:pt x="1359" y="427"/>
                </a:lnTo>
                <a:lnTo>
                  <a:pt x="1383" y="416"/>
                </a:lnTo>
                <a:lnTo>
                  <a:pt x="1383" y="416"/>
                </a:lnTo>
                <a:lnTo>
                  <a:pt x="1396" y="412"/>
                </a:lnTo>
                <a:lnTo>
                  <a:pt x="1401" y="410"/>
                </a:lnTo>
                <a:lnTo>
                  <a:pt x="1401" y="408"/>
                </a:lnTo>
                <a:lnTo>
                  <a:pt x="1399" y="408"/>
                </a:lnTo>
                <a:lnTo>
                  <a:pt x="1399" y="408"/>
                </a:lnTo>
                <a:lnTo>
                  <a:pt x="1389" y="406"/>
                </a:lnTo>
                <a:lnTo>
                  <a:pt x="1377" y="405"/>
                </a:lnTo>
                <a:lnTo>
                  <a:pt x="1377" y="405"/>
                </a:lnTo>
                <a:lnTo>
                  <a:pt x="1364" y="406"/>
                </a:lnTo>
                <a:lnTo>
                  <a:pt x="1351" y="410"/>
                </a:lnTo>
                <a:lnTo>
                  <a:pt x="1330" y="415"/>
                </a:lnTo>
                <a:lnTo>
                  <a:pt x="1330" y="415"/>
                </a:lnTo>
                <a:lnTo>
                  <a:pt x="1310" y="417"/>
                </a:lnTo>
                <a:lnTo>
                  <a:pt x="1310" y="417"/>
                </a:lnTo>
                <a:lnTo>
                  <a:pt x="1315" y="413"/>
                </a:lnTo>
                <a:lnTo>
                  <a:pt x="1320" y="408"/>
                </a:lnTo>
                <a:lnTo>
                  <a:pt x="1329" y="402"/>
                </a:lnTo>
                <a:lnTo>
                  <a:pt x="1329" y="402"/>
                </a:lnTo>
                <a:lnTo>
                  <a:pt x="1343" y="394"/>
                </a:lnTo>
                <a:lnTo>
                  <a:pt x="1348" y="390"/>
                </a:lnTo>
                <a:lnTo>
                  <a:pt x="1351" y="389"/>
                </a:lnTo>
                <a:lnTo>
                  <a:pt x="1351" y="389"/>
                </a:lnTo>
                <a:lnTo>
                  <a:pt x="1353" y="389"/>
                </a:lnTo>
                <a:lnTo>
                  <a:pt x="1354" y="388"/>
                </a:lnTo>
                <a:lnTo>
                  <a:pt x="1353" y="386"/>
                </a:lnTo>
                <a:lnTo>
                  <a:pt x="1351" y="385"/>
                </a:lnTo>
                <a:lnTo>
                  <a:pt x="1351" y="385"/>
                </a:lnTo>
                <a:lnTo>
                  <a:pt x="1347" y="383"/>
                </a:lnTo>
                <a:lnTo>
                  <a:pt x="1345" y="383"/>
                </a:lnTo>
                <a:lnTo>
                  <a:pt x="1340" y="383"/>
                </a:lnTo>
                <a:lnTo>
                  <a:pt x="1340" y="383"/>
                </a:lnTo>
                <a:lnTo>
                  <a:pt x="1307" y="391"/>
                </a:lnTo>
                <a:lnTo>
                  <a:pt x="1281" y="400"/>
                </a:lnTo>
                <a:lnTo>
                  <a:pt x="1286" y="388"/>
                </a:lnTo>
                <a:lnTo>
                  <a:pt x="1286" y="388"/>
                </a:lnTo>
                <a:lnTo>
                  <a:pt x="1283" y="388"/>
                </a:lnTo>
                <a:lnTo>
                  <a:pt x="1277" y="388"/>
                </a:lnTo>
                <a:lnTo>
                  <a:pt x="1277" y="388"/>
                </a:lnTo>
                <a:lnTo>
                  <a:pt x="1268" y="391"/>
                </a:lnTo>
                <a:lnTo>
                  <a:pt x="1263" y="392"/>
                </a:lnTo>
                <a:lnTo>
                  <a:pt x="1259" y="395"/>
                </a:lnTo>
                <a:lnTo>
                  <a:pt x="1259" y="395"/>
                </a:lnTo>
                <a:lnTo>
                  <a:pt x="1253" y="399"/>
                </a:lnTo>
                <a:lnTo>
                  <a:pt x="1243" y="403"/>
                </a:lnTo>
                <a:lnTo>
                  <a:pt x="1225" y="410"/>
                </a:lnTo>
                <a:lnTo>
                  <a:pt x="1225" y="410"/>
                </a:lnTo>
                <a:lnTo>
                  <a:pt x="1222" y="411"/>
                </a:lnTo>
                <a:lnTo>
                  <a:pt x="1219" y="410"/>
                </a:lnTo>
                <a:lnTo>
                  <a:pt x="1210" y="406"/>
                </a:lnTo>
                <a:lnTo>
                  <a:pt x="1201" y="400"/>
                </a:lnTo>
                <a:lnTo>
                  <a:pt x="1197" y="395"/>
                </a:lnTo>
                <a:lnTo>
                  <a:pt x="1197" y="395"/>
                </a:lnTo>
                <a:lnTo>
                  <a:pt x="1197" y="394"/>
                </a:lnTo>
                <a:lnTo>
                  <a:pt x="1198" y="391"/>
                </a:lnTo>
                <a:lnTo>
                  <a:pt x="1204" y="388"/>
                </a:lnTo>
                <a:lnTo>
                  <a:pt x="1220" y="379"/>
                </a:lnTo>
                <a:lnTo>
                  <a:pt x="1238" y="372"/>
                </a:lnTo>
                <a:lnTo>
                  <a:pt x="1250" y="367"/>
                </a:lnTo>
                <a:lnTo>
                  <a:pt x="1250" y="367"/>
                </a:lnTo>
                <a:lnTo>
                  <a:pt x="1257" y="367"/>
                </a:lnTo>
                <a:lnTo>
                  <a:pt x="1265" y="368"/>
                </a:lnTo>
                <a:lnTo>
                  <a:pt x="1271" y="367"/>
                </a:lnTo>
                <a:lnTo>
                  <a:pt x="1274" y="367"/>
                </a:lnTo>
                <a:lnTo>
                  <a:pt x="1274" y="365"/>
                </a:lnTo>
                <a:lnTo>
                  <a:pt x="1274" y="365"/>
                </a:lnTo>
                <a:lnTo>
                  <a:pt x="1272" y="363"/>
                </a:lnTo>
                <a:lnTo>
                  <a:pt x="1269" y="362"/>
                </a:lnTo>
                <a:lnTo>
                  <a:pt x="1257" y="358"/>
                </a:lnTo>
                <a:lnTo>
                  <a:pt x="1239" y="356"/>
                </a:lnTo>
                <a:lnTo>
                  <a:pt x="1239" y="356"/>
                </a:lnTo>
                <a:lnTo>
                  <a:pt x="1260" y="349"/>
                </a:lnTo>
                <a:lnTo>
                  <a:pt x="1266" y="347"/>
                </a:lnTo>
                <a:lnTo>
                  <a:pt x="1271" y="345"/>
                </a:lnTo>
                <a:lnTo>
                  <a:pt x="1272" y="342"/>
                </a:lnTo>
                <a:lnTo>
                  <a:pt x="1272" y="341"/>
                </a:lnTo>
                <a:lnTo>
                  <a:pt x="1271" y="340"/>
                </a:lnTo>
                <a:lnTo>
                  <a:pt x="1271" y="340"/>
                </a:lnTo>
                <a:lnTo>
                  <a:pt x="1265" y="338"/>
                </a:lnTo>
                <a:lnTo>
                  <a:pt x="1258" y="338"/>
                </a:lnTo>
                <a:lnTo>
                  <a:pt x="1241" y="341"/>
                </a:lnTo>
                <a:lnTo>
                  <a:pt x="1219" y="345"/>
                </a:lnTo>
                <a:lnTo>
                  <a:pt x="1219" y="345"/>
                </a:lnTo>
                <a:lnTo>
                  <a:pt x="1232" y="334"/>
                </a:lnTo>
                <a:lnTo>
                  <a:pt x="1238" y="327"/>
                </a:lnTo>
                <a:lnTo>
                  <a:pt x="1238" y="325"/>
                </a:lnTo>
                <a:lnTo>
                  <a:pt x="1236" y="324"/>
                </a:lnTo>
                <a:lnTo>
                  <a:pt x="1236" y="324"/>
                </a:lnTo>
                <a:lnTo>
                  <a:pt x="1226" y="326"/>
                </a:lnTo>
                <a:lnTo>
                  <a:pt x="1214" y="330"/>
                </a:lnTo>
                <a:lnTo>
                  <a:pt x="1201" y="336"/>
                </a:lnTo>
                <a:lnTo>
                  <a:pt x="1201" y="336"/>
                </a:lnTo>
                <a:lnTo>
                  <a:pt x="1203" y="332"/>
                </a:lnTo>
                <a:lnTo>
                  <a:pt x="1205" y="327"/>
                </a:lnTo>
                <a:lnTo>
                  <a:pt x="1205" y="325"/>
                </a:lnTo>
                <a:lnTo>
                  <a:pt x="1205" y="323"/>
                </a:lnTo>
                <a:lnTo>
                  <a:pt x="1203" y="323"/>
                </a:lnTo>
                <a:lnTo>
                  <a:pt x="1199" y="324"/>
                </a:lnTo>
                <a:lnTo>
                  <a:pt x="1199" y="324"/>
                </a:lnTo>
                <a:lnTo>
                  <a:pt x="1190" y="331"/>
                </a:lnTo>
                <a:lnTo>
                  <a:pt x="1184" y="338"/>
                </a:lnTo>
                <a:lnTo>
                  <a:pt x="1177" y="347"/>
                </a:lnTo>
                <a:lnTo>
                  <a:pt x="1177" y="347"/>
                </a:lnTo>
                <a:lnTo>
                  <a:pt x="1172" y="353"/>
                </a:lnTo>
                <a:lnTo>
                  <a:pt x="1170" y="356"/>
                </a:lnTo>
                <a:lnTo>
                  <a:pt x="1167" y="357"/>
                </a:lnTo>
                <a:lnTo>
                  <a:pt x="1167" y="357"/>
                </a:lnTo>
                <a:lnTo>
                  <a:pt x="1157" y="358"/>
                </a:lnTo>
                <a:lnTo>
                  <a:pt x="1151" y="357"/>
                </a:lnTo>
                <a:lnTo>
                  <a:pt x="1148" y="356"/>
                </a:lnTo>
                <a:lnTo>
                  <a:pt x="1146" y="354"/>
                </a:lnTo>
                <a:lnTo>
                  <a:pt x="1146" y="354"/>
                </a:lnTo>
                <a:lnTo>
                  <a:pt x="1137" y="342"/>
                </a:lnTo>
                <a:lnTo>
                  <a:pt x="1133" y="336"/>
                </a:lnTo>
                <a:lnTo>
                  <a:pt x="1132" y="332"/>
                </a:lnTo>
                <a:lnTo>
                  <a:pt x="1132" y="332"/>
                </a:lnTo>
                <a:lnTo>
                  <a:pt x="1129" y="330"/>
                </a:lnTo>
                <a:lnTo>
                  <a:pt x="1124" y="324"/>
                </a:lnTo>
                <a:lnTo>
                  <a:pt x="1123" y="320"/>
                </a:lnTo>
                <a:lnTo>
                  <a:pt x="1122" y="316"/>
                </a:lnTo>
                <a:lnTo>
                  <a:pt x="1123" y="313"/>
                </a:lnTo>
                <a:lnTo>
                  <a:pt x="1127" y="308"/>
                </a:lnTo>
                <a:lnTo>
                  <a:pt x="1127" y="308"/>
                </a:lnTo>
                <a:lnTo>
                  <a:pt x="1130" y="302"/>
                </a:lnTo>
                <a:lnTo>
                  <a:pt x="1134" y="294"/>
                </a:lnTo>
                <a:lnTo>
                  <a:pt x="1139" y="277"/>
                </a:lnTo>
                <a:lnTo>
                  <a:pt x="1145" y="259"/>
                </a:lnTo>
                <a:lnTo>
                  <a:pt x="1149" y="250"/>
                </a:lnTo>
                <a:lnTo>
                  <a:pt x="1154" y="243"/>
                </a:lnTo>
                <a:lnTo>
                  <a:pt x="1154" y="243"/>
                </a:lnTo>
                <a:lnTo>
                  <a:pt x="1162" y="228"/>
                </a:lnTo>
                <a:lnTo>
                  <a:pt x="1170" y="215"/>
                </a:lnTo>
                <a:lnTo>
                  <a:pt x="1176" y="201"/>
                </a:lnTo>
                <a:lnTo>
                  <a:pt x="1176" y="201"/>
                </a:lnTo>
                <a:lnTo>
                  <a:pt x="1210" y="202"/>
                </a:lnTo>
                <a:lnTo>
                  <a:pt x="1234" y="202"/>
                </a:lnTo>
                <a:lnTo>
                  <a:pt x="1244" y="202"/>
                </a:lnTo>
                <a:lnTo>
                  <a:pt x="1250" y="200"/>
                </a:lnTo>
                <a:lnTo>
                  <a:pt x="1250" y="200"/>
                </a:lnTo>
                <a:lnTo>
                  <a:pt x="1257" y="196"/>
                </a:lnTo>
                <a:lnTo>
                  <a:pt x="1259" y="194"/>
                </a:lnTo>
                <a:lnTo>
                  <a:pt x="1260" y="191"/>
                </a:lnTo>
                <a:lnTo>
                  <a:pt x="1260" y="186"/>
                </a:lnTo>
                <a:lnTo>
                  <a:pt x="1260" y="186"/>
                </a:lnTo>
                <a:lnTo>
                  <a:pt x="1261" y="175"/>
                </a:lnTo>
                <a:lnTo>
                  <a:pt x="1261" y="170"/>
                </a:lnTo>
                <a:lnTo>
                  <a:pt x="1261" y="170"/>
                </a:lnTo>
                <a:lnTo>
                  <a:pt x="1264" y="169"/>
                </a:lnTo>
                <a:lnTo>
                  <a:pt x="1266" y="169"/>
                </a:lnTo>
                <a:lnTo>
                  <a:pt x="1269" y="168"/>
                </a:lnTo>
                <a:lnTo>
                  <a:pt x="1269" y="168"/>
                </a:lnTo>
                <a:lnTo>
                  <a:pt x="1272" y="163"/>
                </a:lnTo>
                <a:lnTo>
                  <a:pt x="1277" y="153"/>
                </a:lnTo>
                <a:lnTo>
                  <a:pt x="1281" y="140"/>
                </a:lnTo>
                <a:lnTo>
                  <a:pt x="1283" y="134"/>
                </a:lnTo>
                <a:lnTo>
                  <a:pt x="1283" y="129"/>
                </a:lnTo>
                <a:lnTo>
                  <a:pt x="1283" y="129"/>
                </a:lnTo>
                <a:lnTo>
                  <a:pt x="1283" y="118"/>
                </a:lnTo>
                <a:lnTo>
                  <a:pt x="1283" y="109"/>
                </a:lnTo>
                <a:lnTo>
                  <a:pt x="1282" y="103"/>
                </a:lnTo>
                <a:lnTo>
                  <a:pt x="1280" y="100"/>
                </a:lnTo>
                <a:lnTo>
                  <a:pt x="1277" y="98"/>
                </a:lnTo>
                <a:lnTo>
                  <a:pt x="1277" y="98"/>
                </a:lnTo>
                <a:lnTo>
                  <a:pt x="1270" y="93"/>
                </a:lnTo>
                <a:lnTo>
                  <a:pt x="1258" y="88"/>
                </a:lnTo>
                <a:lnTo>
                  <a:pt x="1243" y="83"/>
                </a:lnTo>
                <a:lnTo>
                  <a:pt x="1223" y="80"/>
                </a:lnTo>
                <a:lnTo>
                  <a:pt x="1223" y="80"/>
                </a:lnTo>
                <a:lnTo>
                  <a:pt x="1211" y="76"/>
                </a:lnTo>
                <a:lnTo>
                  <a:pt x="1198" y="70"/>
                </a:lnTo>
                <a:lnTo>
                  <a:pt x="1170" y="56"/>
                </a:lnTo>
                <a:lnTo>
                  <a:pt x="1143" y="42"/>
                </a:lnTo>
                <a:lnTo>
                  <a:pt x="1124" y="32"/>
                </a:lnTo>
                <a:lnTo>
                  <a:pt x="1124" y="32"/>
                </a:lnTo>
                <a:lnTo>
                  <a:pt x="1110" y="27"/>
                </a:lnTo>
                <a:lnTo>
                  <a:pt x="1092" y="22"/>
                </a:lnTo>
                <a:lnTo>
                  <a:pt x="1073" y="18"/>
                </a:lnTo>
                <a:lnTo>
                  <a:pt x="1062" y="17"/>
                </a:lnTo>
                <a:lnTo>
                  <a:pt x="1051" y="17"/>
                </a:lnTo>
                <a:lnTo>
                  <a:pt x="1051" y="17"/>
                </a:lnTo>
                <a:lnTo>
                  <a:pt x="1039" y="18"/>
                </a:lnTo>
                <a:lnTo>
                  <a:pt x="1029" y="21"/>
                </a:lnTo>
                <a:lnTo>
                  <a:pt x="1012" y="26"/>
                </a:lnTo>
                <a:lnTo>
                  <a:pt x="998" y="30"/>
                </a:lnTo>
                <a:lnTo>
                  <a:pt x="986" y="33"/>
                </a:lnTo>
                <a:lnTo>
                  <a:pt x="986" y="33"/>
                </a:lnTo>
                <a:lnTo>
                  <a:pt x="968" y="35"/>
                </a:lnTo>
                <a:lnTo>
                  <a:pt x="961" y="35"/>
                </a:lnTo>
                <a:lnTo>
                  <a:pt x="959" y="34"/>
                </a:lnTo>
                <a:lnTo>
                  <a:pt x="959" y="34"/>
                </a:lnTo>
                <a:lnTo>
                  <a:pt x="950" y="26"/>
                </a:lnTo>
                <a:lnTo>
                  <a:pt x="942" y="18"/>
                </a:lnTo>
                <a:lnTo>
                  <a:pt x="930" y="11"/>
                </a:lnTo>
                <a:lnTo>
                  <a:pt x="917" y="5"/>
                </a:lnTo>
                <a:lnTo>
                  <a:pt x="910" y="2"/>
                </a:lnTo>
                <a:lnTo>
                  <a:pt x="903" y="0"/>
                </a:lnTo>
                <a:lnTo>
                  <a:pt x="895" y="0"/>
                </a:lnTo>
                <a:lnTo>
                  <a:pt x="887" y="1"/>
                </a:lnTo>
                <a:lnTo>
                  <a:pt x="879" y="2"/>
                </a:lnTo>
                <a:lnTo>
                  <a:pt x="871" y="6"/>
                </a:lnTo>
                <a:lnTo>
                  <a:pt x="871" y="6"/>
                </a:lnTo>
                <a:lnTo>
                  <a:pt x="865" y="11"/>
                </a:lnTo>
                <a:lnTo>
                  <a:pt x="859" y="16"/>
                </a:lnTo>
                <a:lnTo>
                  <a:pt x="855" y="22"/>
                </a:lnTo>
                <a:lnTo>
                  <a:pt x="851" y="28"/>
                </a:lnTo>
                <a:lnTo>
                  <a:pt x="850" y="35"/>
                </a:lnTo>
                <a:lnTo>
                  <a:pt x="849" y="42"/>
                </a:lnTo>
                <a:lnTo>
                  <a:pt x="850" y="56"/>
                </a:lnTo>
                <a:lnTo>
                  <a:pt x="852" y="69"/>
                </a:lnTo>
                <a:lnTo>
                  <a:pt x="856" y="78"/>
                </a:lnTo>
                <a:lnTo>
                  <a:pt x="860" y="88"/>
                </a:lnTo>
                <a:lnTo>
                  <a:pt x="860" y="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BC08D4F6-DEBA-446A-ABA6-0DB0D3C8260F}"/>
              </a:ext>
            </a:extLst>
          </p:cNvPr>
          <p:cNvSpPr>
            <a:spLocks/>
          </p:cNvSpPr>
          <p:nvPr/>
        </p:nvSpPr>
        <p:spPr bwMode="auto">
          <a:xfrm>
            <a:off x="3784618" y="4587640"/>
            <a:ext cx="2409552" cy="1211629"/>
          </a:xfrm>
          <a:custGeom>
            <a:avLst/>
            <a:gdLst>
              <a:gd name="T0" fmla="*/ 258 w 1758"/>
              <a:gd name="T1" fmla="*/ 176 h 884"/>
              <a:gd name="T2" fmla="*/ 176 w 1758"/>
              <a:gd name="T3" fmla="*/ 242 h 884"/>
              <a:gd name="T4" fmla="*/ 115 w 1758"/>
              <a:gd name="T5" fmla="*/ 343 h 884"/>
              <a:gd name="T6" fmla="*/ 13 w 1758"/>
              <a:gd name="T7" fmla="*/ 518 h 884"/>
              <a:gd name="T8" fmla="*/ 23 w 1758"/>
              <a:gd name="T9" fmla="*/ 616 h 884"/>
              <a:gd name="T10" fmla="*/ 82 w 1758"/>
              <a:gd name="T11" fmla="*/ 692 h 884"/>
              <a:gd name="T12" fmla="*/ 218 w 1758"/>
              <a:gd name="T13" fmla="*/ 702 h 884"/>
              <a:gd name="T14" fmla="*/ 271 w 1758"/>
              <a:gd name="T15" fmla="*/ 724 h 884"/>
              <a:gd name="T16" fmla="*/ 280 w 1758"/>
              <a:gd name="T17" fmla="*/ 806 h 884"/>
              <a:gd name="T18" fmla="*/ 326 w 1758"/>
              <a:gd name="T19" fmla="*/ 841 h 884"/>
              <a:gd name="T20" fmla="*/ 358 w 1758"/>
              <a:gd name="T21" fmla="*/ 822 h 884"/>
              <a:gd name="T22" fmla="*/ 384 w 1758"/>
              <a:gd name="T23" fmla="*/ 779 h 884"/>
              <a:gd name="T24" fmla="*/ 350 w 1758"/>
              <a:gd name="T25" fmla="*/ 760 h 884"/>
              <a:gd name="T26" fmla="*/ 418 w 1758"/>
              <a:gd name="T27" fmla="*/ 712 h 884"/>
              <a:gd name="T28" fmla="*/ 522 w 1758"/>
              <a:gd name="T29" fmla="*/ 694 h 884"/>
              <a:gd name="T30" fmla="*/ 500 w 1758"/>
              <a:gd name="T31" fmla="*/ 777 h 884"/>
              <a:gd name="T32" fmla="*/ 411 w 1758"/>
              <a:gd name="T33" fmla="*/ 805 h 884"/>
              <a:gd name="T34" fmla="*/ 429 w 1758"/>
              <a:gd name="T35" fmla="*/ 865 h 884"/>
              <a:gd name="T36" fmla="*/ 465 w 1758"/>
              <a:gd name="T37" fmla="*/ 814 h 884"/>
              <a:gd name="T38" fmla="*/ 457 w 1758"/>
              <a:gd name="T39" fmla="*/ 843 h 884"/>
              <a:gd name="T40" fmla="*/ 471 w 1758"/>
              <a:gd name="T41" fmla="*/ 880 h 884"/>
              <a:gd name="T42" fmla="*/ 513 w 1758"/>
              <a:gd name="T43" fmla="*/ 843 h 884"/>
              <a:gd name="T44" fmla="*/ 542 w 1758"/>
              <a:gd name="T45" fmla="*/ 871 h 884"/>
              <a:gd name="T46" fmla="*/ 552 w 1758"/>
              <a:gd name="T47" fmla="*/ 813 h 884"/>
              <a:gd name="T48" fmla="*/ 683 w 1758"/>
              <a:gd name="T49" fmla="*/ 760 h 884"/>
              <a:gd name="T50" fmla="*/ 944 w 1758"/>
              <a:gd name="T51" fmla="*/ 668 h 884"/>
              <a:gd name="T52" fmla="*/ 1071 w 1758"/>
              <a:gd name="T53" fmla="*/ 619 h 884"/>
              <a:gd name="T54" fmla="*/ 1280 w 1758"/>
              <a:gd name="T55" fmla="*/ 621 h 884"/>
              <a:gd name="T56" fmla="*/ 1334 w 1758"/>
              <a:gd name="T57" fmla="*/ 600 h 884"/>
              <a:gd name="T58" fmla="*/ 1424 w 1758"/>
              <a:gd name="T59" fmla="*/ 653 h 884"/>
              <a:gd name="T60" fmla="*/ 1472 w 1758"/>
              <a:gd name="T61" fmla="*/ 643 h 884"/>
              <a:gd name="T62" fmla="*/ 1484 w 1758"/>
              <a:gd name="T63" fmla="*/ 627 h 884"/>
              <a:gd name="T64" fmla="*/ 1527 w 1758"/>
              <a:gd name="T65" fmla="*/ 606 h 884"/>
              <a:gd name="T66" fmla="*/ 1487 w 1758"/>
              <a:gd name="T67" fmla="*/ 586 h 884"/>
              <a:gd name="T68" fmla="*/ 1416 w 1758"/>
              <a:gd name="T69" fmla="*/ 567 h 884"/>
              <a:gd name="T70" fmla="*/ 1318 w 1758"/>
              <a:gd name="T71" fmla="*/ 514 h 884"/>
              <a:gd name="T72" fmla="*/ 1392 w 1758"/>
              <a:gd name="T73" fmla="*/ 495 h 884"/>
              <a:gd name="T74" fmla="*/ 1454 w 1758"/>
              <a:gd name="T75" fmla="*/ 475 h 884"/>
              <a:gd name="T76" fmla="*/ 1420 w 1758"/>
              <a:gd name="T77" fmla="*/ 465 h 884"/>
              <a:gd name="T78" fmla="*/ 1445 w 1758"/>
              <a:gd name="T79" fmla="*/ 425 h 884"/>
              <a:gd name="T80" fmla="*/ 1396 w 1758"/>
              <a:gd name="T81" fmla="*/ 449 h 884"/>
              <a:gd name="T82" fmla="*/ 1375 w 1758"/>
              <a:gd name="T83" fmla="*/ 448 h 884"/>
              <a:gd name="T84" fmla="*/ 1261 w 1758"/>
              <a:gd name="T85" fmla="*/ 452 h 884"/>
              <a:gd name="T86" fmla="*/ 1217 w 1758"/>
              <a:gd name="T87" fmla="*/ 318 h 884"/>
              <a:gd name="T88" fmla="*/ 1436 w 1758"/>
              <a:gd name="T89" fmla="*/ 252 h 884"/>
              <a:gd name="T90" fmla="*/ 1538 w 1758"/>
              <a:gd name="T91" fmla="*/ 166 h 884"/>
              <a:gd name="T92" fmla="*/ 1725 w 1758"/>
              <a:gd name="T93" fmla="*/ 91 h 884"/>
              <a:gd name="T94" fmla="*/ 1756 w 1758"/>
              <a:gd name="T95" fmla="*/ 51 h 884"/>
              <a:gd name="T96" fmla="*/ 1613 w 1758"/>
              <a:gd name="T97" fmla="*/ 2 h 884"/>
              <a:gd name="T98" fmla="*/ 1418 w 1758"/>
              <a:gd name="T99" fmla="*/ 69 h 884"/>
              <a:gd name="T100" fmla="*/ 1240 w 1758"/>
              <a:gd name="T101" fmla="*/ 98 h 884"/>
              <a:gd name="T102" fmla="*/ 1074 w 1758"/>
              <a:gd name="T103" fmla="*/ 170 h 884"/>
              <a:gd name="T104" fmla="*/ 992 w 1758"/>
              <a:gd name="T105" fmla="*/ 241 h 884"/>
              <a:gd name="T106" fmla="*/ 682 w 1758"/>
              <a:gd name="T107" fmla="*/ 303 h 884"/>
              <a:gd name="T108" fmla="*/ 484 w 1758"/>
              <a:gd name="T109" fmla="*/ 325 h 884"/>
              <a:gd name="T110" fmla="*/ 426 w 1758"/>
              <a:gd name="T111" fmla="*/ 262 h 884"/>
              <a:gd name="T112" fmla="*/ 426 w 1758"/>
              <a:gd name="T113" fmla="*/ 177 h 884"/>
              <a:gd name="T114" fmla="*/ 339 w 1758"/>
              <a:gd name="T115" fmla="*/ 204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58" h="884">
                <a:moveTo>
                  <a:pt x="324" y="225"/>
                </a:moveTo>
                <a:lnTo>
                  <a:pt x="305" y="254"/>
                </a:lnTo>
                <a:lnTo>
                  <a:pt x="271" y="258"/>
                </a:lnTo>
                <a:lnTo>
                  <a:pt x="271" y="258"/>
                </a:lnTo>
                <a:lnTo>
                  <a:pt x="269" y="224"/>
                </a:lnTo>
                <a:lnTo>
                  <a:pt x="267" y="198"/>
                </a:lnTo>
                <a:lnTo>
                  <a:pt x="266" y="187"/>
                </a:lnTo>
                <a:lnTo>
                  <a:pt x="262" y="179"/>
                </a:lnTo>
                <a:lnTo>
                  <a:pt x="262" y="179"/>
                </a:lnTo>
                <a:lnTo>
                  <a:pt x="261" y="178"/>
                </a:lnTo>
                <a:lnTo>
                  <a:pt x="258" y="176"/>
                </a:lnTo>
                <a:lnTo>
                  <a:pt x="252" y="175"/>
                </a:lnTo>
                <a:lnTo>
                  <a:pt x="244" y="176"/>
                </a:lnTo>
                <a:lnTo>
                  <a:pt x="235" y="179"/>
                </a:lnTo>
                <a:lnTo>
                  <a:pt x="224" y="184"/>
                </a:lnTo>
                <a:lnTo>
                  <a:pt x="214" y="192"/>
                </a:lnTo>
                <a:lnTo>
                  <a:pt x="202" y="202"/>
                </a:lnTo>
                <a:lnTo>
                  <a:pt x="191" y="214"/>
                </a:lnTo>
                <a:lnTo>
                  <a:pt x="191" y="214"/>
                </a:lnTo>
                <a:lnTo>
                  <a:pt x="186" y="221"/>
                </a:lnTo>
                <a:lnTo>
                  <a:pt x="182" y="227"/>
                </a:lnTo>
                <a:lnTo>
                  <a:pt x="176" y="242"/>
                </a:lnTo>
                <a:lnTo>
                  <a:pt x="171" y="257"/>
                </a:lnTo>
                <a:lnTo>
                  <a:pt x="169" y="271"/>
                </a:lnTo>
                <a:lnTo>
                  <a:pt x="169" y="284"/>
                </a:lnTo>
                <a:lnTo>
                  <a:pt x="169" y="294"/>
                </a:lnTo>
                <a:lnTo>
                  <a:pt x="169" y="302"/>
                </a:lnTo>
                <a:lnTo>
                  <a:pt x="169" y="302"/>
                </a:lnTo>
                <a:lnTo>
                  <a:pt x="163" y="306"/>
                </a:lnTo>
                <a:lnTo>
                  <a:pt x="146" y="316"/>
                </a:lnTo>
                <a:lnTo>
                  <a:pt x="136" y="323"/>
                </a:lnTo>
                <a:lnTo>
                  <a:pt x="125" y="333"/>
                </a:lnTo>
                <a:lnTo>
                  <a:pt x="115" y="343"/>
                </a:lnTo>
                <a:lnTo>
                  <a:pt x="105" y="355"/>
                </a:lnTo>
                <a:lnTo>
                  <a:pt x="105" y="355"/>
                </a:lnTo>
                <a:lnTo>
                  <a:pt x="97" y="370"/>
                </a:lnTo>
                <a:lnTo>
                  <a:pt x="88" y="388"/>
                </a:lnTo>
                <a:lnTo>
                  <a:pt x="71" y="427"/>
                </a:lnTo>
                <a:lnTo>
                  <a:pt x="51" y="479"/>
                </a:lnTo>
                <a:lnTo>
                  <a:pt x="51" y="479"/>
                </a:lnTo>
                <a:lnTo>
                  <a:pt x="47" y="485"/>
                </a:lnTo>
                <a:lnTo>
                  <a:pt x="34" y="495"/>
                </a:lnTo>
                <a:lnTo>
                  <a:pt x="20" y="509"/>
                </a:lnTo>
                <a:lnTo>
                  <a:pt x="13" y="518"/>
                </a:lnTo>
                <a:lnTo>
                  <a:pt x="6" y="527"/>
                </a:lnTo>
                <a:lnTo>
                  <a:pt x="6" y="527"/>
                </a:lnTo>
                <a:lnTo>
                  <a:pt x="4" y="532"/>
                </a:lnTo>
                <a:lnTo>
                  <a:pt x="2" y="538"/>
                </a:lnTo>
                <a:lnTo>
                  <a:pt x="0" y="550"/>
                </a:lnTo>
                <a:lnTo>
                  <a:pt x="1" y="563"/>
                </a:lnTo>
                <a:lnTo>
                  <a:pt x="4" y="578"/>
                </a:lnTo>
                <a:lnTo>
                  <a:pt x="7" y="592"/>
                </a:lnTo>
                <a:lnTo>
                  <a:pt x="13" y="604"/>
                </a:lnTo>
                <a:lnTo>
                  <a:pt x="20" y="613"/>
                </a:lnTo>
                <a:lnTo>
                  <a:pt x="23" y="616"/>
                </a:lnTo>
                <a:lnTo>
                  <a:pt x="26" y="619"/>
                </a:lnTo>
                <a:lnTo>
                  <a:pt x="26" y="619"/>
                </a:lnTo>
                <a:lnTo>
                  <a:pt x="33" y="625"/>
                </a:lnTo>
                <a:lnTo>
                  <a:pt x="40" y="633"/>
                </a:lnTo>
                <a:lnTo>
                  <a:pt x="47" y="643"/>
                </a:lnTo>
                <a:lnTo>
                  <a:pt x="53" y="654"/>
                </a:lnTo>
                <a:lnTo>
                  <a:pt x="64" y="675"/>
                </a:lnTo>
                <a:lnTo>
                  <a:pt x="69" y="682"/>
                </a:lnTo>
                <a:lnTo>
                  <a:pt x="72" y="686"/>
                </a:lnTo>
                <a:lnTo>
                  <a:pt x="72" y="686"/>
                </a:lnTo>
                <a:lnTo>
                  <a:pt x="82" y="692"/>
                </a:lnTo>
                <a:lnTo>
                  <a:pt x="100" y="700"/>
                </a:lnTo>
                <a:lnTo>
                  <a:pt x="124" y="707"/>
                </a:lnTo>
                <a:lnTo>
                  <a:pt x="136" y="709"/>
                </a:lnTo>
                <a:lnTo>
                  <a:pt x="148" y="712"/>
                </a:lnTo>
                <a:lnTo>
                  <a:pt x="148" y="712"/>
                </a:lnTo>
                <a:lnTo>
                  <a:pt x="160" y="713"/>
                </a:lnTo>
                <a:lnTo>
                  <a:pt x="170" y="713"/>
                </a:lnTo>
                <a:lnTo>
                  <a:pt x="180" y="712"/>
                </a:lnTo>
                <a:lnTo>
                  <a:pt x="189" y="709"/>
                </a:lnTo>
                <a:lnTo>
                  <a:pt x="207" y="705"/>
                </a:lnTo>
                <a:lnTo>
                  <a:pt x="218" y="702"/>
                </a:lnTo>
                <a:lnTo>
                  <a:pt x="230" y="700"/>
                </a:lnTo>
                <a:lnTo>
                  <a:pt x="230" y="700"/>
                </a:lnTo>
                <a:lnTo>
                  <a:pt x="247" y="697"/>
                </a:lnTo>
                <a:lnTo>
                  <a:pt x="251" y="697"/>
                </a:lnTo>
                <a:lnTo>
                  <a:pt x="252" y="698"/>
                </a:lnTo>
                <a:lnTo>
                  <a:pt x="250" y="701"/>
                </a:lnTo>
                <a:lnTo>
                  <a:pt x="247" y="702"/>
                </a:lnTo>
                <a:lnTo>
                  <a:pt x="247" y="702"/>
                </a:lnTo>
                <a:lnTo>
                  <a:pt x="251" y="705"/>
                </a:lnTo>
                <a:lnTo>
                  <a:pt x="260" y="712"/>
                </a:lnTo>
                <a:lnTo>
                  <a:pt x="271" y="724"/>
                </a:lnTo>
                <a:lnTo>
                  <a:pt x="274" y="730"/>
                </a:lnTo>
                <a:lnTo>
                  <a:pt x="279" y="738"/>
                </a:lnTo>
                <a:lnTo>
                  <a:pt x="279" y="738"/>
                </a:lnTo>
                <a:lnTo>
                  <a:pt x="284" y="749"/>
                </a:lnTo>
                <a:lnTo>
                  <a:pt x="285" y="754"/>
                </a:lnTo>
                <a:lnTo>
                  <a:pt x="283" y="773"/>
                </a:lnTo>
                <a:lnTo>
                  <a:pt x="283" y="773"/>
                </a:lnTo>
                <a:lnTo>
                  <a:pt x="280" y="789"/>
                </a:lnTo>
                <a:lnTo>
                  <a:pt x="280" y="797"/>
                </a:lnTo>
                <a:lnTo>
                  <a:pt x="280" y="797"/>
                </a:lnTo>
                <a:lnTo>
                  <a:pt x="280" y="806"/>
                </a:lnTo>
                <a:lnTo>
                  <a:pt x="282" y="816"/>
                </a:lnTo>
                <a:lnTo>
                  <a:pt x="284" y="825"/>
                </a:lnTo>
                <a:lnTo>
                  <a:pt x="288" y="832"/>
                </a:lnTo>
                <a:lnTo>
                  <a:pt x="288" y="832"/>
                </a:lnTo>
                <a:lnTo>
                  <a:pt x="291" y="835"/>
                </a:lnTo>
                <a:lnTo>
                  <a:pt x="295" y="837"/>
                </a:lnTo>
                <a:lnTo>
                  <a:pt x="305" y="841"/>
                </a:lnTo>
                <a:lnTo>
                  <a:pt x="316" y="842"/>
                </a:lnTo>
                <a:lnTo>
                  <a:pt x="321" y="842"/>
                </a:lnTo>
                <a:lnTo>
                  <a:pt x="326" y="841"/>
                </a:lnTo>
                <a:lnTo>
                  <a:pt x="326" y="841"/>
                </a:lnTo>
                <a:lnTo>
                  <a:pt x="338" y="837"/>
                </a:lnTo>
                <a:lnTo>
                  <a:pt x="345" y="837"/>
                </a:lnTo>
                <a:lnTo>
                  <a:pt x="345" y="837"/>
                </a:lnTo>
                <a:lnTo>
                  <a:pt x="356" y="837"/>
                </a:lnTo>
                <a:lnTo>
                  <a:pt x="362" y="836"/>
                </a:lnTo>
                <a:lnTo>
                  <a:pt x="370" y="833"/>
                </a:lnTo>
                <a:lnTo>
                  <a:pt x="370" y="833"/>
                </a:lnTo>
                <a:lnTo>
                  <a:pt x="371" y="832"/>
                </a:lnTo>
                <a:lnTo>
                  <a:pt x="371" y="830"/>
                </a:lnTo>
                <a:lnTo>
                  <a:pt x="367" y="826"/>
                </a:lnTo>
                <a:lnTo>
                  <a:pt x="358" y="822"/>
                </a:lnTo>
                <a:lnTo>
                  <a:pt x="376" y="814"/>
                </a:lnTo>
                <a:lnTo>
                  <a:pt x="358" y="809"/>
                </a:lnTo>
                <a:lnTo>
                  <a:pt x="358" y="809"/>
                </a:lnTo>
                <a:lnTo>
                  <a:pt x="367" y="805"/>
                </a:lnTo>
                <a:lnTo>
                  <a:pt x="375" y="800"/>
                </a:lnTo>
                <a:lnTo>
                  <a:pt x="380" y="797"/>
                </a:lnTo>
                <a:lnTo>
                  <a:pt x="380" y="797"/>
                </a:lnTo>
                <a:lnTo>
                  <a:pt x="383" y="792"/>
                </a:lnTo>
                <a:lnTo>
                  <a:pt x="384" y="786"/>
                </a:lnTo>
                <a:lnTo>
                  <a:pt x="384" y="779"/>
                </a:lnTo>
                <a:lnTo>
                  <a:pt x="384" y="779"/>
                </a:lnTo>
                <a:lnTo>
                  <a:pt x="375" y="786"/>
                </a:lnTo>
                <a:lnTo>
                  <a:pt x="364" y="789"/>
                </a:lnTo>
                <a:lnTo>
                  <a:pt x="358" y="790"/>
                </a:lnTo>
                <a:lnTo>
                  <a:pt x="353" y="792"/>
                </a:lnTo>
                <a:lnTo>
                  <a:pt x="353" y="792"/>
                </a:lnTo>
                <a:lnTo>
                  <a:pt x="342" y="790"/>
                </a:lnTo>
                <a:lnTo>
                  <a:pt x="334" y="788"/>
                </a:lnTo>
                <a:lnTo>
                  <a:pt x="329" y="784"/>
                </a:lnTo>
                <a:lnTo>
                  <a:pt x="329" y="784"/>
                </a:lnTo>
                <a:lnTo>
                  <a:pt x="340" y="771"/>
                </a:lnTo>
                <a:lnTo>
                  <a:pt x="350" y="760"/>
                </a:lnTo>
                <a:lnTo>
                  <a:pt x="356" y="750"/>
                </a:lnTo>
                <a:lnTo>
                  <a:pt x="356" y="750"/>
                </a:lnTo>
                <a:lnTo>
                  <a:pt x="359" y="745"/>
                </a:lnTo>
                <a:lnTo>
                  <a:pt x="360" y="740"/>
                </a:lnTo>
                <a:lnTo>
                  <a:pt x="360" y="732"/>
                </a:lnTo>
                <a:lnTo>
                  <a:pt x="360" y="724"/>
                </a:lnTo>
                <a:lnTo>
                  <a:pt x="360" y="722"/>
                </a:lnTo>
                <a:lnTo>
                  <a:pt x="360" y="722"/>
                </a:lnTo>
                <a:lnTo>
                  <a:pt x="360" y="722"/>
                </a:lnTo>
                <a:lnTo>
                  <a:pt x="391" y="717"/>
                </a:lnTo>
                <a:lnTo>
                  <a:pt x="418" y="712"/>
                </a:lnTo>
                <a:lnTo>
                  <a:pt x="447" y="705"/>
                </a:lnTo>
                <a:lnTo>
                  <a:pt x="447" y="705"/>
                </a:lnTo>
                <a:lnTo>
                  <a:pt x="459" y="700"/>
                </a:lnTo>
                <a:lnTo>
                  <a:pt x="471" y="695"/>
                </a:lnTo>
                <a:lnTo>
                  <a:pt x="491" y="686"/>
                </a:lnTo>
                <a:lnTo>
                  <a:pt x="503" y="679"/>
                </a:lnTo>
                <a:lnTo>
                  <a:pt x="507" y="676"/>
                </a:lnTo>
                <a:lnTo>
                  <a:pt x="507" y="676"/>
                </a:lnTo>
                <a:lnTo>
                  <a:pt x="512" y="681"/>
                </a:lnTo>
                <a:lnTo>
                  <a:pt x="517" y="686"/>
                </a:lnTo>
                <a:lnTo>
                  <a:pt x="522" y="694"/>
                </a:lnTo>
                <a:lnTo>
                  <a:pt x="527" y="702"/>
                </a:lnTo>
                <a:lnTo>
                  <a:pt x="530" y="712"/>
                </a:lnTo>
                <a:lnTo>
                  <a:pt x="531" y="722"/>
                </a:lnTo>
                <a:lnTo>
                  <a:pt x="531" y="727"/>
                </a:lnTo>
                <a:lnTo>
                  <a:pt x="530" y="732"/>
                </a:lnTo>
                <a:lnTo>
                  <a:pt x="530" y="732"/>
                </a:lnTo>
                <a:lnTo>
                  <a:pt x="527" y="741"/>
                </a:lnTo>
                <a:lnTo>
                  <a:pt x="522" y="751"/>
                </a:lnTo>
                <a:lnTo>
                  <a:pt x="517" y="759"/>
                </a:lnTo>
                <a:lnTo>
                  <a:pt x="511" y="766"/>
                </a:lnTo>
                <a:lnTo>
                  <a:pt x="500" y="777"/>
                </a:lnTo>
                <a:lnTo>
                  <a:pt x="489" y="784"/>
                </a:lnTo>
                <a:lnTo>
                  <a:pt x="489" y="784"/>
                </a:lnTo>
                <a:lnTo>
                  <a:pt x="479" y="789"/>
                </a:lnTo>
                <a:lnTo>
                  <a:pt x="469" y="793"/>
                </a:lnTo>
                <a:lnTo>
                  <a:pt x="458" y="795"/>
                </a:lnTo>
                <a:lnTo>
                  <a:pt x="446" y="797"/>
                </a:lnTo>
                <a:lnTo>
                  <a:pt x="446" y="797"/>
                </a:lnTo>
                <a:lnTo>
                  <a:pt x="433" y="798"/>
                </a:lnTo>
                <a:lnTo>
                  <a:pt x="425" y="800"/>
                </a:lnTo>
                <a:lnTo>
                  <a:pt x="411" y="805"/>
                </a:lnTo>
                <a:lnTo>
                  <a:pt x="411" y="805"/>
                </a:lnTo>
                <a:lnTo>
                  <a:pt x="408" y="808"/>
                </a:lnTo>
                <a:lnTo>
                  <a:pt x="405" y="813"/>
                </a:lnTo>
                <a:lnTo>
                  <a:pt x="404" y="817"/>
                </a:lnTo>
                <a:lnTo>
                  <a:pt x="402" y="822"/>
                </a:lnTo>
                <a:lnTo>
                  <a:pt x="400" y="833"/>
                </a:lnTo>
                <a:lnTo>
                  <a:pt x="400" y="837"/>
                </a:lnTo>
                <a:lnTo>
                  <a:pt x="402" y="840"/>
                </a:lnTo>
                <a:lnTo>
                  <a:pt x="402" y="840"/>
                </a:lnTo>
                <a:lnTo>
                  <a:pt x="411" y="846"/>
                </a:lnTo>
                <a:lnTo>
                  <a:pt x="421" y="851"/>
                </a:lnTo>
                <a:lnTo>
                  <a:pt x="429" y="865"/>
                </a:lnTo>
                <a:lnTo>
                  <a:pt x="429" y="865"/>
                </a:lnTo>
                <a:lnTo>
                  <a:pt x="430" y="846"/>
                </a:lnTo>
                <a:lnTo>
                  <a:pt x="431" y="822"/>
                </a:lnTo>
                <a:lnTo>
                  <a:pt x="431" y="822"/>
                </a:lnTo>
                <a:lnTo>
                  <a:pt x="432" y="820"/>
                </a:lnTo>
                <a:lnTo>
                  <a:pt x="435" y="819"/>
                </a:lnTo>
                <a:lnTo>
                  <a:pt x="440" y="816"/>
                </a:lnTo>
                <a:lnTo>
                  <a:pt x="452" y="814"/>
                </a:lnTo>
                <a:lnTo>
                  <a:pt x="452" y="814"/>
                </a:lnTo>
                <a:lnTo>
                  <a:pt x="458" y="814"/>
                </a:lnTo>
                <a:lnTo>
                  <a:pt x="465" y="814"/>
                </a:lnTo>
                <a:lnTo>
                  <a:pt x="473" y="815"/>
                </a:lnTo>
                <a:lnTo>
                  <a:pt x="478" y="817"/>
                </a:lnTo>
                <a:lnTo>
                  <a:pt x="478" y="817"/>
                </a:lnTo>
                <a:lnTo>
                  <a:pt x="479" y="819"/>
                </a:lnTo>
                <a:lnTo>
                  <a:pt x="478" y="822"/>
                </a:lnTo>
                <a:lnTo>
                  <a:pt x="473" y="828"/>
                </a:lnTo>
                <a:lnTo>
                  <a:pt x="464" y="836"/>
                </a:lnTo>
                <a:lnTo>
                  <a:pt x="459" y="840"/>
                </a:lnTo>
                <a:lnTo>
                  <a:pt x="459" y="840"/>
                </a:lnTo>
                <a:lnTo>
                  <a:pt x="458" y="841"/>
                </a:lnTo>
                <a:lnTo>
                  <a:pt x="457" y="843"/>
                </a:lnTo>
                <a:lnTo>
                  <a:pt x="456" y="852"/>
                </a:lnTo>
                <a:lnTo>
                  <a:pt x="453" y="862"/>
                </a:lnTo>
                <a:lnTo>
                  <a:pt x="463" y="859"/>
                </a:lnTo>
                <a:lnTo>
                  <a:pt x="463" y="859"/>
                </a:lnTo>
                <a:lnTo>
                  <a:pt x="463" y="871"/>
                </a:lnTo>
                <a:lnTo>
                  <a:pt x="464" y="880"/>
                </a:lnTo>
                <a:lnTo>
                  <a:pt x="465" y="882"/>
                </a:lnTo>
                <a:lnTo>
                  <a:pt x="468" y="884"/>
                </a:lnTo>
                <a:lnTo>
                  <a:pt x="468" y="884"/>
                </a:lnTo>
                <a:lnTo>
                  <a:pt x="470" y="882"/>
                </a:lnTo>
                <a:lnTo>
                  <a:pt x="471" y="880"/>
                </a:lnTo>
                <a:lnTo>
                  <a:pt x="475" y="871"/>
                </a:lnTo>
                <a:lnTo>
                  <a:pt x="479" y="862"/>
                </a:lnTo>
                <a:lnTo>
                  <a:pt x="481" y="854"/>
                </a:lnTo>
                <a:lnTo>
                  <a:pt x="489" y="844"/>
                </a:lnTo>
                <a:lnTo>
                  <a:pt x="503" y="827"/>
                </a:lnTo>
                <a:lnTo>
                  <a:pt x="503" y="827"/>
                </a:lnTo>
                <a:lnTo>
                  <a:pt x="506" y="830"/>
                </a:lnTo>
                <a:lnTo>
                  <a:pt x="508" y="832"/>
                </a:lnTo>
                <a:lnTo>
                  <a:pt x="509" y="836"/>
                </a:lnTo>
                <a:lnTo>
                  <a:pt x="509" y="836"/>
                </a:lnTo>
                <a:lnTo>
                  <a:pt x="513" y="843"/>
                </a:lnTo>
                <a:lnTo>
                  <a:pt x="516" y="847"/>
                </a:lnTo>
                <a:lnTo>
                  <a:pt x="523" y="873"/>
                </a:lnTo>
                <a:lnTo>
                  <a:pt x="523" y="873"/>
                </a:lnTo>
                <a:lnTo>
                  <a:pt x="533" y="879"/>
                </a:lnTo>
                <a:lnTo>
                  <a:pt x="540" y="882"/>
                </a:lnTo>
                <a:lnTo>
                  <a:pt x="546" y="884"/>
                </a:lnTo>
                <a:lnTo>
                  <a:pt x="546" y="884"/>
                </a:lnTo>
                <a:lnTo>
                  <a:pt x="547" y="884"/>
                </a:lnTo>
                <a:lnTo>
                  <a:pt x="549" y="882"/>
                </a:lnTo>
                <a:lnTo>
                  <a:pt x="547" y="880"/>
                </a:lnTo>
                <a:lnTo>
                  <a:pt x="542" y="871"/>
                </a:lnTo>
                <a:lnTo>
                  <a:pt x="536" y="862"/>
                </a:lnTo>
                <a:lnTo>
                  <a:pt x="534" y="854"/>
                </a:lnTo>
                <a:lnTo>
                  <a:pt x="534" y="854"/>
                </a:lnTo>
                <a:lnTo>
                  <a:pt x="535" y="846"/>
                </a:lnTo>
                <a:lnTo>
                  <a:pt x="538" y="838"/>
                </a:lnTo>
                <a:lnTo>
                  <a:pt x="538" y="838"/>
                </a:lnTo>
                <a:lnTo>
                  <a:pt x="541" y="830"/>
                </a:lnTo>
                <a:lnTo>
                  <a:pt x="544" y="824"/>
                </a:lnTo>
                <a:lnTo>
                  <a:pt x="547" y="817"/>
                </a:lnTo>
                <a:lnTo>
                  <a:pt x="547" y="817"/>
                </a:lnTo>
                <a:lnTo>
                  <a:pt x="552" y="813"/>
                </a:lnTo>
                <a:lnTo>
                  <a:pt x="556" y="810"/>
                </a:lnTo>
                <a:lnTo>
                  <a:pt x="568" y="804"/>
                </a:lnTo>
                <a:lnTo>
                  <a:pt x="568" y="804"/>
                </a:lnTo>
                <a:lnTo>
                  <a:pt x="591" y="795"/>
                </a:lnTo>
                <a:lnTo>
                  <a:pt x="613" y="786"/>
                </a:lnTo>
                <a:lnTo>
                  <a:pt x="613" y="786"/>
                </a:lnTo>
                <a:lnTo>
                  <a:pt x="627" y="781"/>
                </a:lnTo>
                <a:lnTo>
                  <a:pt x="648" y="774"/>
                </a:lnTo>
                <a:lnTo>
                  <a:pt x="660" y="770"/>
                </a:lnTo>
                <a:lnTo>
                  <a:pt x="672" y="765"/>
                </a:lnTo>
                <a:lnTo>
                  <a:pt x="683" y="760"/>
                </a:lnTo>
                <a:lnTo>
                  <a:pt x="693" y="752"/>
                </a:lnTo>
                <a:lnTo>
                  <a:pt x="693" y="752"/>
                </a:lnTo>
                <a:lnTo>
                  <a:pt x="703" y="745"/>
                </a:lnTo>
                <a:lnTo>
                  <a:pt x="714" y="734"/>
                </a:lnTo>
                <a:lnTo>
                  <a:pt x="737" y="711"/>
                </a:lnTo>
                <a:lnTo>
                  <a:pt x="763" y="681"/>
                </a:lnTo>
                <a:lnTo>
                  <a:pt x="890" y="676"/>
                </a:lnTo>
                <a:lnTo>
                  <a:pt x="890" y="676"/>
                </a:lnTo>
                <a:lnTo>
                  <a:pt x="904" y="675"/>
                </a:lnTo>
                <a:lnTo>
                  <a:pt x="918" y="673"/>
                </a:lnTo>
                <a:lnTo>
                  <a:pt x="944" y="668"/>
                </a:lnTo>
                <a:lnTo>
                  <a:pt x="970" y="660"/>
                </a:lnTo>
                <a:lnTo>
                  <a:pt x="992" y="652"/>
                </a:lnTo>
                <a:lnTo>
                  <a:pt x="1011" y="643"/>
                </a:lnTo>
                <a:lnTo>
                  <a:pt x="1029" y="635"/>
                </a:lnTo>
                <a:lnTo>
                  <a:pt x="1041" y="627"/>
                </a:lnTo>
                <a:lnTo>
                  <a:pt x="1048" y="622"/>
                </a:lnTo>
                <a:lnTo>
                  <a:pt x="1048" y="622"/>
                </a:lnTo>
                <a:lnTo>
                  <a:pt x="1054" y="619"/>
                </a:lnTo>
                <a:lnTo>
                  <a:pt x="1059" y="617"/>
                </a:lnTo>
                <a:lnTo>
                  <a:pt x="1065" y="617"/>
                </a:lnTo>
                <a:lnTo>
                  <a:pt x="1071" y="619"/>
                </a:lnTo>
                <a:lnTo>
                  <a:pt x="1085" y="621"/>
                </a:lnTo>
                <a:lnTo>
                  <a:pt x="1100" y="625"/>
                </a:lnTo>
                <a:lnTo>
                  <a:pt x="1100" y="625"/>
                </a:lnTo>
                <a:lnTo>
                  <a:pt x="1120" y="626"/>
                </a:lnTo>
                <a:lnTo>
                  <a:pt x="1153" y="627"/>
                </a:lnTo>
                <a:lnTo>
                  <a:pt x="1194" y="627"/>
                </a:lnTo>
                <a:lnTo>
                  <a:pt x="1239" y="627"/>
                </a:lnTo>
                <a:lnTo>
                  <a:pt x="1239" y="627"/>
                </a:lnTo>
                <a:lnTo>
                  <a:pt x="1259" y="626"/>
                </a:lnTo>
                <a:lnTo>
                  <a:pt x="1271" y="624"/>
                </a:lnTo>
                <a:lnTo>
                  <a:pt x="1280" y="621"/>
                </a:lnTo>
                <a:lnTo>
                  <a:pt x="1283" y="617"/>
                </a:lnTo>
                <a:lnTo>
                  <a:pt x="1283" y="614"/>
                </a:lnTo>
                <a:lnTo>
                  <a:pt x="1282" y="611"/>
                </a:lnTo>
                <a:lnTo>
                  <a:pt x="1280" y="609"/>
                </a:lnTo>
                <a:lnTo>
                  <a:pt x="1280" y="609"/>
                </a:lnTo>
                <a:lnTo>
                  <a:pt x="1287" y="606"/>
                </a:lnTo>
                <a:lnTo>
                  <a:pt x="1303" y="601"/>
                </a:lnTo>
                <a:lnTo>
                  <a:pt x="1313" y="600"/>
                </a:lnTo>
                <a:lnTo>
                  <a:pt x="1322" y="599"/>
                </a:lnTo>
                <a:lnTo>
                  <a:pt x="1331" y="600"/>
                </a:lnTo>
                <a:lnTo>
                  <a:pt x="1334" y="600"/>
                </a:lnTo>
                <a:lnTo>
                  <a:pt x="1337" y="603"/>
                </a:lnTo>
                <a:lnTo>
                  <a:pt x="1337" y="603"/>
                </a:lnTo>
                <a:lnTo>
                  <a:pt x="1349" y="614"/>
                </a:lnTo>
                <a:lnTo>
                  <a:pt x="1365" y="628"/>
                </a:lnTo>
                <a:lnTo>
                  <a:pt x="1375" y="636"/>
                </a:lnTo>
                <a:lnTo>
                  <a:pt x="1384" y="643"/>
                </a:lnTo>
                <a:lnTo>
                  <a:pt x="1395" y="648"/>
                </a:lnTo>
                <a:lnTo>
                  <a:pt x="1405" y="652"/>
                </a:lnTo>
                <a:lnTo>
                  <a:pt x="1405" y="652"/>
                </a:lnTo>
                <a:lnTo>
                  <a:pt x="1414" y="653"/>
                </a:lnTo>
                <a:lnTo>
                  <a:pt x="1424" y="653"/>
                </a:lnTo>
                <a:lnTo>
                  <a:pt x="1433" y="653"/>
                </a:lnTo>
                <a:lnTo>
                  <a:pt x="1440" y="652"/>
                </a:lnTo>
                <a:lnTo>
                  <a:pt x="1451" y="649"/>
                </a:lnTo>
                <a:lnTo>
                  <a:pt x="1455" y="648"/>
                </a:lnTo>
                <a:lnTo>
                  <a:pt x="1455" y="648"/>
                </a:lnTo>
                <a:lnTo>
                  <a:pt x="1454" y="647"/>
                </a:lnTo>
                <a:lnTo>
                  <a:pt x="1454" y="646"/>
                </a:lnTo>
                <a:lnTo>
                  <a:pt x="1456" y="644"/>
                </a:lnTo>
                <a:lnTo>
                  <a:pt x="1463" y="643"/>
                </a:lnTo>
                <a:lnTo>
                  <a:pt x="1463" y="643"/>
                </a:lnTo>
                <a:lnTo>
                  <a:pt x="1472" y="643"/>
                </a:lnTo>
                <a:lnTo>
                  <a:pt x="1479" y="642"/>
                </a:lnTo>
                <a:lnTo>
                  <a:pt x="1493" y="638"/>
                </a:lnTo>
                <a:lnTo>
                  <a:pt x="1493" y="638"/>
                </a:lnTo>
                <a:lnTo>
                  <a:pt x="1494" y="638"/>
                </a:lnTo>
                <a:lnTo>
                  <a:pt x="1493" y="636"/>
                </a:lnTo>
                <a:lnTo>
                  <a:pt x="1483" y="632"/>
                </a:lnTo>
                <a:lnTo>
                  <a:pt x="1465" y="626"/>
                </a:lnTo>
                <a:lnTo>
                  <a:pt x="1465" y="626"/>
                </a:lnTo>
                <a:lnTo>
                  <a:pt x="1469" y="626"/>
                </a:lnTo>
                <a:lnTo>
                  <a:pt x="1484" y="627"/>
                </a:lnTo>
                <a:lnTo>
                  <a:pt x="1484" y="627"/>
                </a:lnTo>
                <a:lnTo>
                  <a:pt x="1504" y="626"/>
                </a:lnTo>
                <a:lnTo>
                  <a:pt x="1511" y="625"/>
                </a:lnTo>
                <a:lnTo>
                  <a:pt x="1514" y="624"/>
                </a:lnTo>
                <a:lnTo>
                  <a:pt x="1514" y="624"/>
                </a:lnTo>
                <a:lnTo>
                  <a:pt x="1514" y="622"/>
                </a:lnTo>
                <a:lnTo>
                  <a:pt x="1510" y="621"/>
                </a:lnTo>
                <a:lnTo>
                  <a:pt x="1500" y="617"/>
                </a:lnTo>
                <a:lnTo>
                  <a:pt x="1487" y="614"/>
                </a:lnTo>
                <a:lnTo>
                  <a:pt x="1487" y="614"/>
                </a:lnTo>
                <a:lnTo>
                  <a:pt x="1527" y="606"/>
                </a:lnTo>
                <a:lnTo>
                  <a:pt x="1527" y="606"/>
                </a:lnTo>
                <a:lnTo>
                  <a:pt x="1531" y="604"/>
                </a:lnTo>
                <a:lnTo>
                  <a:pt x="1534" y="601"/>
                </a:lnTo>
                <a:lnTo>
                  <a:pt x="1540" y="594"/>
                </a:lnTo>
                <a:lnTo>
                  <a:pt x="1547" y="586"/>
                </a:lnTo>
                <a:lnTo>
                  <a:pt x="1547" y="586"/>
                </a:lnTo>
                <a:lnTo>
                  <a:pt x="1537" y="588"/>
                </a:lnTo>
                <a:lnTo>
                  <a:pt x="1525" y="590"/>
                </a:lnTo>
                <a:lnTo>
                  <a:pt x="1525" y="590"/>
                </a:lnTo>
                <a:lnTo>
                  <a:pt x="1506" y="590"/>
                </a:lnTo>
                <a:lnTo>
                  <a:pt x="1493" y="588"/>
                </a:lnTo>
                <a:lnTo>
                  <a:pt x="1487" y="586"/>
                </a:lnTo>
                <a:lnTo>
                  <a:pt x="1483" y="584"/>
                </a:lnTo>
                <a:lnTo>
                  <a:pt x="1483" y="584"/>
                </a:lnTo>
                <a:lnTo>
                  <a:pt x="1476" y="577"/>
                </a:lnTo>
                <a:lnTo>
                  <a:pt x="1468" y="571"/>
                </a:lnTo>
                <a:lnTo>
                  <a:pt x="1463" y="567"/>
                </a:lnTo>
                <a:lnTo>
                  <a:pt x="1458" y="565"/>
                </a:lnTo>
                <a:lnTo>
                  <a:pt x="1454" y="563"/>
                </a:lnTo>
                <a:lnTo>
                  <a:pt x="1446" y="562"/>
                </a:lnTo>
                <a:lnTo>
                  <a:pt x="1446" y="562"/>
                </a:lnTo>
                <a:lnTo>
                  <a:pt x="1431" y="565"/>
                </a:lnTo>
                <a:lnTo>
                  <a:pt x="1416" y="567"/>
                </a:lnTo>
                <a:lnTo>
                  <a:pt x="1396" y="568"/>
                </a:lnTo>
                <a:lnTo>
                  <a:pt x="1385" y="568"/>
                </a:lnTo>
                <a:lnTo>
                  <a:pt x="1371" y="567"/>
                </a:lnTo>
                <a:lnTo>
                  <a:pt x="1371" y="567"/>
                </a:lnTo>
                <a:lnTo>
                  <a:pt x="1364" y="566"/>
                </a:lnTo>
                <a:lnTo>
                  <a:pt x="1357" y="561"/>
                </a:lnTo>
                <a:lnTo>
                  <a:pt x="1349" y="556"/>
                </a:lnTo>
                <a:lnTo>
                  <a:pt x="1342" y="549"/>
                </a:lnTo>
                <a:lnTo>
                  <a:pt x="1335" y="541"/>
                </a:lnTo>
                <a:lnTo>
                  <a:pt x="1329" y="533"/>
                </a:lnTo>
                <a:lnTo>
                  <a:pt x="1318" y="514"/>
                </a:lnTo>
                <a:lnTo>
                  <a:pt x="1318" y="514"/>
                </a:lnTo>
                <a:lnTo>
                  <a:pt x="1331" y="518"/>
                </a:lnTo>
                <a:lnTo>
                  <a:pt x="1340" y="518"/>
                </a:lnTo>
                <a:lnTo>
                  <a:pt x="1340" y="518"/>
                </a:lnTo>
                <a:lnTo>
                  <a:pt x="1360" y="516"/>
                </a:lnTo>
                <a:lnTo>
                  <a:pt x="1370" y="513"/>
                </a:lnTo>
                <a:lnTo>
                  <a:pt x="1375" y="511"/>
                </a:lnTo>
                <a:lnTo>
                  <a:pt x="1375" y="511"/>
                </a:lnTo>
                <a:lnTo>
                  <a:pt x="1385" y="501"/>
                </a:lnTo>
                <a:lnTo>
                  <a:pt x="1392" y="495"/>
                </a:lnTo>
                <a:lnTo>
                  <a:pt x="1392" y="495"/>
                </a:lnTo>
                <a:lnTo>
                  <a:pt x="1395" y="495"/>
                </a:lnTo>
                <a:lnTo>
                  <a:pt x="1398" y="495"/>
                </a:lnTo>
                <a:lnTo>
                  <a:pt x="1408" y="495"/>
                </a:lnTo>
                <a:lnTo>
                  <a:pt x="1408" y="495"/>
                </a:lnTo>
                <a:lnTo>
                  <a:pt x="1416" y="494"/>
                </a:lnTo>
                <a:lnTo>
                  <a:pt x="1425" y="490"/>
                </a:lnTo>
                <a:lnTo>
                  <a:pt x="1436" y="486"/>
                </a:lnTo>
                <a:lnTo>
                  <a:pt x="1444" y="482"/>
                </a:lnTo>
                <a:lnTo>
                  <a:pt x="1444" y="482"/>
                </a:lnTo>
                <a:lnTo>
                  <a:pt x="1450" y="479"/>
                </a:lnTo>
                <a:lnTo>
                  <a:pt x="1454" y="475"/>
                </a:lnTo>
                <a:lnTo>
                  <a:pt x="1456" y="470"/>
                </a:lnTo>
                <a:lnTo>
                  <a:pt x="1456" y="470"/>
                </a:lnTo>
                <a:lnTo>
                  <a:pt x="1439" y="474"/>
                </a:lnTo>
                <a:lnTo>
                  <a:pt x="1439" y="474"/>
                </a:lnTo>
                <a:lnTo>
                  <a:pt x="1430" y="474"/>
                </a:lnTo>
                <a:lnTo>
                  <a:pt x="1417" y="474"/>
                </a:lnTo>
                <a:lnTo>
                  <a:pt x="1398" y="471"/>
                </a:lnTo>
                <a:lnTo>
                  <a:pt x="1398" y="471"/>
                </a:lnTo>
                <a:lnTo>
                  <a:pt x="1408" y="469"/>
                </a:lnTo>
                <a:lnTo>
                  <a:pt x="1416" y="468"/>
                </a:lnTo>
                <a:lnTo>
                  <a:pt x="1420" y="465"/>
                </a:lnTo>
                <a:lnTo>
                  <a:pt x="1420" y="465"/>
                </a:lnTo>
                <a:lnTo>
                  <a:pt x="1429" y="458"/>
                </a:lnTo>
                <a:lnTo>
                  <a:pt x="1434" y="454"/>
                </a:lnTo>
                <a:lnTo>
                  <a:pt x="1438" y="451"/>
                </a:lnTo>
                <a:lnTo>
                  <a:pt x="1438" y="451"/>
                </a:lnTo>
                <a:lnTo>
                  <a:pt x="1444" y="440"/>
                </a:lnTo>
                <a:lnTo>
                  <a:pt x="1446" y="432"/>
                </a:lnTo>
                <a:lnTo>
                  <a:pt x="1447" y="428"/>
                </a:lnTo>
                <a:lnTo>
                  <a:pt x="1446" y="426"/>
                </a:lnTo>
                <a:lnTo>
                  <a:pt x="1446" y="426"/>
                </a:lnTo>
                <a:lnTo>
                  <a:pt x="1445" y="425"/>
                </a:lnTo>
                <a:lnTo>
                  <a:pt x="1444" y="425"/>
                </a:lnTo>
                <a:lnTo>
                  <a:pt x="1440" y="430"/>
                </a:lnTo>
                <a:lnTo>
                  <a:pt x="1434" y="436"/>
                </a:lnTo>
                <a:lnTo>
                  <a:pt x="1428" y="442"/>
                </a:lnTo>
                <a:lnTo>
                  <a:pt x="1428" y="442"/>
                </a:lnTo>
                <a:lnTo>
                  <a:pt x="1423" y="446"/>
                </a:lnTo>
                <a:lnTo>
                  <a:pt x="1418" y="448"/>
                </a:lnTo>
                <a:lnTo>
                  <a:pt x="1405" y="452"/>
                </a:lnTo>
                <a:lnTo>
                  <a:pt x="1389" y="455"/>
                </a:lnTo>
                <a:lnTo>
                  <a:pt x="1389" y="455"/>
                </a:lnTo>
                <a:lnTo>
                  <a:pt x="1396" y="449"/>
                </a:lnTo>
                <a:lnTo>
                  <a:pt x="1402" y="444"/>
                </a:lnTo>
                <a:lnTo>
                  <a:pt x="1407" y="440"/>
                </a:lnTo>
                <a:lnTo>
                  <a:pt x="1407" y="440"/>
                </a:lnTo>
                <a:lnTo>
                  <a:pt x="1409" y="435"/>
                </a:lnTo>
                <a:lnTo>
                  <a:pt x="1408" y="431"/>
                </a:lnTo>
                <a:lnTo>
                  <a:pt x="1407" y="427"/>
                </a:lnTo>
                <a:lnTo>
                  <a:pt x="1407" y="427"/>
                </a:lnTo>
                <a:lnTo>
                  <a:pt x="1406" y="427"/>
                </a:lnTo>
                <a:lnTo>
                  <a:pt x="1402" y="430"/>
                </a:lnTo>
                <a:lnTo>
                  <a:pt x="1390" y="438"/>
                </a:lnTo>
                <a:lnTo>
                  <a:pt x="1375" y="448"/>
                </a:lnTo>
                <a:lnTo>
                  <a:pt x="1362" y="455"/>
                </a:lnTo>
                <a:lnTo>
                  <a:pt x="1362" y="455"/>
                </a:lnTo>
                <a:lnTo>
                  <a:pt x="1353" y="459"/>
                </a:lnTo>
                <a:lnTo>
                  <a:pt x="1346" y="459"/>
                </a:lnTo>
                <a:lnTo>
                  <a:pt x="1340" y="458"/>
                </a:lnTo>
                <a:lnTo>
                  <a:pt x="1327" y="458"/>
                </a:lnTo>
                <a:lnTo>
                  <a:pt x="1327" y="458"/>
                </a:lnTo>
                <a:lnTo>
                  <a:pt x="1307" y="459"/>
                </a:lnTo>
                <a:lnTo>
                  <a:pt x="1278" y="462"/>
                </a:lnTo>
                <a:lnTo>
                  <a:pt x="1278" y="462"/>
                </a:lnTo>
                <a:lnTo>
                  <a:pt x="1261" y="452"/>
                </a:lnTo>
                <a:lnTo>
                  <a:pt x="1253" y="444"/>
                </a:lnTo>
                <a:lnTo>
                  <a:pt x="1244" y="436"/>
                </a:lnTo>
                <a:lnTo>
                  <a:pt x="1244" y="436"/>
                </a:lnTo>
                <a:lnTo>
                  <a:pt x="1184" y="367"/>
                </a:lnTo>
                <a:lnTo>
                  <a:pt x="1140" y="316"/>
                </a:lnTo>
                <a:lnTo>
                  <a:pt x="1140" y="316"/>
                </a:lnTo>
                <a:lnTo>
                  <a:pt x="1158" y="317"/>
                </a:lnTo>
                <a:lnTo>
                  <a:pt x="1178" y="318"/>
                </a:lnTo>
                <a:lnTo>
                  <a:pt x="1202" y="319"/>
                </a:lnTo>
                <a:lnTo>
                  <a:pt x="1202" y="319"/>
                </a:lnTo>
                <a:lnTo>
                  <a:pt x="1217" y="318"/>
                </a:lnTo>
                <a:lnTo>
                  <a:pt x="1237" y="316"/>
                </a:lnTo>
                <a:lnTo>
                  <a:pt x="1259" y="312"/>
                </a:lnTo>
                <a:lnTo>
                  <a:pt x="1283" y="306"/>
                </a:lnTo>
                <a:lnTo>
                  <a:pt x="1310" y="300"/>
                </a:lnTo>
                <a:lnTo>
                  <a:pt x="1337" y="292"/>
                </a:lnTo>
                <a:lnTo>
                  <a:pt x="1364" y="284"/>
                </a:lnTo>
                <a:lnTo>
                  <a:pt x="1390" y="275"/>
                </a:lnTo>
                <a:lnTo>
                  <a:pt x="1390" y="275"/>
                </a:lnTo>
                <a:lnTo>
                  <a:pt x="1411" y="267"/>
                </a:lnTo>
                <a:lnTo>
                  <a:pt x="1427" y="259"/>
                </a:lnTo>
                <a:lnTo>
                  <a:pt x="1436" y="252"/>
                </a:lnTo>
                <a:lnTo>
                  <a:pt x="1445" y="246"/>
                </a:lnTo>
                <a:lnTo>
                  <a:pt x="1451" y="238"/>
                </a:lnTo>
                <a:lnTo>
                  <a:pt x="1457" y="230"/>
                </a:lnTo>
                <a:lnTo>
                  <a:pt x="1466" y="219"/>
                </a:lnTo>
                <a:lnTo>
                  <a:pt x="1478" y="206"/>
                </a:lnTo>
                <a:lnTo>
                  <a:pt x="1478" y="206"/>
                </a:lnTo>
                <a:lnTo>
                  <a:pt x="1491" y="194"/>
                </a:lnTo>
                <a:lnTo>
                  <a:pt x="1502" y="184"/>
                </a:lnTo>
                <a:lnTo>
                  <a:pt x="1514" y="177"/>
                </a:lnTo>
                <a:lnTo>
                  <a:pt x="1526" y="171"/>
                </a:lnTo>
                <a:lnTo>
                  <a:pt x="1538" y="166"/>
                </a:lnTo>
                <a:lnTo>
                  <a:pt x="1551" y="161"/>
                </a:lnTo>
                <a:lnTo>
                  <a:pt x="1587" y="152"/>
                </a:lnTo>
                <a:lnTo>
                  <a:pt x="1587" y="152"/>
                </a:lnTo>
                <a:lnTo>
                  <a:pt x="1622" y="143"/>
                </a:lnTo>
                <a:lnTo>
                  <a:pt x="1647" y="135"/>
                </a:lnTo>
                <a:lnTo>
                  <a:pt x="1668" y="125"/>
                </a:lnTo>
                <a:lnTo>
                  <a:pt x="1692" y="112"/>
                </a:lnTo>
                <a:lnTo>
                  <a:pt x="1692" y="112"/>
                </a:lnTo>
                <a:lnTo>
                  <a:pt x="1713" y="101"/>
                </a:lnTo>
                <a:lnTo>
                  <a:pt x="1723" y="94"/>
                </a:lnTo>
                <a:lnTo>
                  <a:pt x="1725" y="91"/>
                </a:lnTo>
                <a:lnTo>
                  <a:pt x="1724" y="90"/>
                </a:lnTo>
                <a:lnTo>
                  <a:pt x="1705" y="94"/>
                </a:lnTo>
                <a:lnTo>
                  <a:pt x="1705" y="94"/>
                </a:lnTo>
                <a:lnTo>
                  <a:pt x="1714" y="89"/>
                </a:lnTo>
                <a:lnTo>
                  <a:pt x="1725" y="81"/>
                </a:lnTo>
                <a:lnTo>
                  <a:pt x="1739" y="71"/>
                </a:lnTo>
                <a:lnTo>
                  <a:pt x="1739" y="71"/>
                </a:lnTo>
                <a:lnTo>
                  <a:pt x="1745" y="65"/>
                </a:lnTo>
                <a:lnTo>
                  <a:pt x="1750" y="60"/>
                </a:lnTo>
                <a:lnTo>
                  <a:pt x="1754" y="56"/>
                </a:lnTo>
                <a:lnTo>
                  <a:pt x="1756" y="51"/>
                </a:lnTo>
                <a:lnTo>
                  <a:pt x="1758" y="43"/>
                </a:lnTo>
                <a:lnTo>
                  <a:pt x="1758" y="41"/>
                </a:lnTo>
                <a:lnTo>
                  <a:pt x="1740" y="37"/>
                </a:lnTo>
                <a:lnTo>
                  <a:pt x="1745" y="30"/>
                </a:lnTo>
                <a:lnTo>
                  <a:pt x="1745" y="30"/>
                </a:lnTo>
                <a:lnTo>
                  <a:pt x="1733" y="25"/>
                </a:lnTo>
                <a:lnTo>
                  <a:pt x="1718" y="20"/>
                </a:lnTo>
                <a:lnTo>
                  <a:pt x="1697" y="15"/>
                </a:lnTo>
                <a:lnTo>
                  <a:pt x="1674" y="9"/>
                </a:lnTo>
                <a:lnTo>
                  <a:pt x="1645" y="4"/>
                </a:lnTo>
                <a:lnTo>
                  <a:pt x="1613" y="2"/>
                </a:lnTo>
                <a:lnTo>
                  <a:pt x="1577" y="0"/>
                </a:lnTo>
                <a:lnTo>
                  <a:pt x="1577" y="0"/>
                </a:lnTo>
                <a:lnTo>
                  <a:pt x="1559" y="2"/>
                </a:lnTo>
                <a:lnTo>
                  <a:pt x="1542" y="4"/>
                </a:lnTo>
                <a:lnTo>
                  <a:pt x="1527" y="9"/>
                </a:lnTo>
                <a:lnTo>
                  <a:pt x="1512" y="14"/>
                </a:lnTo>
                <a:lnTo>
                  <a:pt x="1498" y="21"/>
                </a:lnTo>
                <a:lnTo>
                  <a:pt x="1484" y="29"/>
                </a:lnTo>
                <a:lnTo>
                  <a:pt x="1458" y="44"/>
                </a:lnTo>
                <a:lnTo>
                  <a:pt x="1431" y="62"/>
                </a:lnTo>
                <a:lnTo>
                  <a:pt x="1418" y="69"/>
                </a:lnTo>
                <a:lnTo>
                  <a:pt x="1403" y="76"/>
                </a:lnTo>
                <a:lnTo>
                  <a:pt x="1389" y="84"/>
                </a:lnTo>
                <a:lnTo>
                  <a:pt x="1373" y="90"/>
                </a:lnTo>
                <a:lnTo>
                  <a:pt x="1357" y="94"/>
                </a:lnTo>
                <a:lnTo>
                  <a:pt x="1338" y="97"/>
                </a:lnTo>
                <a:lnTo>
                  <a:pt x="1338" y="97"/>
                </a:lnTo>
                <a:lnTo>
                  <a:pt x="1307" y="101"/>
                </a:lnTo>
                <a:lnTo>
                  <a:pt x="1283" y="101"/>
                </a:lnTo>
                <a:lnTo>
                  <a:pt x="1267" y="101"/>
                </a:lnTo>
                <a:lnTo>
                  <a:pt x="1254" y="100"/>
                </a:lnTo>
                <a:lnTo>
                  <a:pt x="1240" y="98"/>
                </a:lnTo>
                <a:lnTo>
                  <a:pt x="1223" y="100"/>
                </a:lnTo>
                <a:lnTo>
                  <a:pt x="1201" y="102"/>
                </a:lnTo>
                <a:lnTo>
                  <a:pt x="1169" y="108"/>
                </a:lnTo>
                <a:lnTo>
                  <a:pt x="1169" y="108"/>
                </a:lnTo>
                <a:lnTo>
                  <a:pt x="1151" y="114"/>
                </a:lnTo>
                <a:lnTo>
                  <a:pt x="1135" y="121"/>
                </a:lnTo>
                <a:lnTo>
                  <a:pt x="1120" y="129"/>
                </a:lnTo>
                <a:lnTo>
                  <a:pt x="1107" y="138"/>
                </a:lnTo>
                <a:lnTo>
                  <a:pt x="1095" y="148"/>
                </a:lnTo>
                <a:lnTo>
                  <a:pt x="1084" y="159"/>
                </a:lnTo>
                <a:lnTo>
                  <a:pt x="1074" y="170"/>
                </a:lnTo>
                <a:lnTo>
                  <a:pt x="1067" y="181"/>
                </a:lnTo>
                <a:lnTo>
                  <a:pt x="1053" y="200"/>
                </a:lnTo>
                <a:lnTo>
                  <a:pt x="1045" y="219"/>
                </a:lnTo>
                <a:lnTo>
                  <a:pt x="1040" y="231"/>
                </a:lnTo>
                <a:lnTo>
                  <a:pt x="1038" y="235"/>
                </a:lnTo>
                <a:lnTo>
                  <a:pt x="1038" y="235"/>
                </a:lnTo>
                <a:lnTo>
                  <a:pt x="1037" y="236"/>
                </a:lnTo>
                <a:lnTo>
                  <a:pt x="1031" y="237"/>
                </a:lnTo>
                <a:lnTo>
                  <a:pt x="1018" y="240"/>
                </a:lnTo>
                <a:lnTo>
                  <a:pt x="992" y="241"/>
                </a:lnTo>
                <a:lnTo>
                  <a:pt x="992" y="241"/>
                </a:lnTo>
                <a:lnTo>
                  <a:pt x="951" y="242"/>
                </a:lnTo>
                <a:lnTo>
                  <a:pt x="900" y="243"/>
                </a:lnTo>
                <a:lnTo>
                  <a:pt x="846" y="248"/>
                </a:lnTo>
                <a:lnTo>
                  <a:pt x="820" y="251"/>
                </a:lnTo>
                <a:lnTo>
                  <a:pt x="798" y="253"/>
                </a:lnTo>
                <a:lnTo>
                  <a:pt x="798" y="253"/>
                </a:lnTo>
                <a:lnTo>
                  <a:pt x="786" y="257"/>
                </a:lnTo>
                <a:lnTo>
                  <a:pt x="774" y="260"/>
                </a:lnTo>
                <a:lnTo>
                  <a:pt x="746" y="273"/>
                </a:lnTo>
                <a:lnTo>
                  <a:pt x="714" y="287"/>
                </a:lnTo>
                <a:lnTo>
                  <a:pt x="682" y="303"/>
                </a:lnTo>
                <a:lnTo>
                  <a:pt x="650" y="319"/>
                </a:lnTo>
                <a:lnTo>
                  <a:pt x="620" y="333"/>
                </a:lnTo>
                <a:lnTo>
                  <a:pt x="606" y="339"/>
                </a:lnTo>
                <a:lnTo>
                  <a:pt x="594" y="343"/>
                </a:lnTo>
                <a:lnTo>
                  <a:pt x="582" y="345"/>
                </a:lnTo>
                <a:lnTo>
                  <a:pt x="572" y="346"/>
                </a:lnTo>
                <a:lnTo>
                  <a:pt x="572" y="346"/>
                </a:lnTo>
                <a:lnTo>
                  <a:pt x="538" y="344"/>
                </a:lnTo>
                <a:lnTo>
                  <a:pt x="507" y="341"/>
                </a:lnTo>
                <a:lnTo>
                  <a:pt x="479" y="338"/>
                </a:lnTo>
                <a:lnTo>
                  <a:pt x="484" y="325"/>
                </a:lnTo>
                <a:lnTo>
                  <a:pt x="467" y="330"/>
                </a:lnTo>
                <a:lnTo>
                  <a:pt x="467" y="330"/>
                </a:lnTo>
                <a:lnTo>
                  <a:pt x="462" y="314"/>
                </a:lnTo>
                <a:lnTo>
                  <a:pt x="457" y="301"/>
                </a:lnTo>
                <a:lnTo>
                  <a:pt x="451" y="289"/>
                </a:lnTo>
                <a:lnTo>
                  <a:pt x="451" y="289"/>
                </a:lnTo>
                <a:lnTo>
                  <a:pt x="448" y="284"/>
                </a:lnTo>
                <a:lnTo>
                  <a:pt x="444" y="279"/>
                </a:lnTo>
                <a:lnTo>
                  <a:pt x="436" y="270"/>
                </a:lnTo>
                <a:lnTo>
                  <a:pt x="429" y="264"/>
                </a:lnTo>
                <a:lnTo>
                  <a:pt x="426" y="262"/>
                </a:lnTo>
                <a:lnTo>
                  <a:pt x="426" y="260"/>
                </a:lnTo>
                <a:lnTo>
                  <a:pt x="426" y="260"/>
                </a:lnTo>
                <a:lnTo>
                  <a:pt x="430" y="247"/>
                </a:lnTo>
                <a:lnTo>
                  <a:pt x="433" y="233"/>
                </a:lnTo>
                <a:lnTo>
                  <a:pt x="436" y="219"/>
                </a:lnTo>
                <a:lnTo>
                  <a:pt x="437" y="211"/>
                </a:lnTo>
                <a:lnTo>
                  <a:pt x="437" y="203"/>
                </a:lnTo>
                <a:lnTo>
                  <a:pt x="436" y="195"/>
                </a:lnTo>
                <a:lnTo>
                  <a:pt x="433" y="189"/>
                </a:lnTo>
                <a:lnTo>
                  <a:pt x="430" y="183"/>
                </a:lnTo>
                <a:lnTo>
                  <a:pt x="426" y="177"/>
                </a:lnTo>
                <a:lnTo>
                  <a:pt x="420" y="173"/>
                </a:lnTo>
                <a:lnTo>
                  <a:pt x="411" y="171"/>
                </a:lnTo>
                <a:lnTo>
                  <a:pt x="411" y="171"/>
                </a:lnTo>
                <a:lnTo>
                  <a:pt x="403" y="170"/>
                </a:lnTo>
                <a:lnTo>
                  <a:pt x="394" y="170"/>
                </a:lnTo>
                <a:lnTo>
                  <a:pt x="386" y="172"/>
                </a:lnTo>
                <a:lnTo>
                  <a:pt x="378" y="175"/>
                </a:lnTo>
                <a:lnTo>
                  <a:pt x="371" y="178"/>
                </a:lnTo>
                <a:lnTo>
                  <a:pt x="364" y="183"/>
                </a:lnTo>
                <a:lnTo>
                  <a:pt x="350" y="193"/>
                </a:lnTo>
                <a:lnTo>
                  <a:pt x="339" y="204"/>
                </a:lnTo>
                <a:lnTo>
                  <a:pt x="332" y="215"/>
                </a:lnTo>
                <a:lnTo>
                  <a:pt x="324" y="225"/>
                </a:lnTo>
                <a:lnTo>
                  <a:pt x="324" y="2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4BB80704-DF30-47C3-A4FF-0153F0A100EE}"/>
              </a:ext>
            </a:extLst>
          </p:cNvPr>
          <p:cNvSpPr>
            <a:spLocks noEditPoints="1"/>
          </p:cNvSpPr>
          <p:nvPr/>
        </p:nvSpPr>
        <p:spPr bwMode="auto">
          <a:xfrm>
            <a:off x="6683454" y="4587641"/>
            <a:ext cx="2529557" cy="1313228"/>
          </a:xfrm>
          <a:custGeom>
            <a:avLst/>
            <a:gdLst>
              <a:gd name="T0" fmla="*/ 141 w 1984"/>
              <a:gd name="T1" fmla="*/ 462 h 1030"/>
              <a:gd name="T2" fmla="*/ 67 w 1984"/>
              <a:gd name="T3" fmla="*/ 567 h 1030"/>
              <a:gd name="T4" fmla="*/ 0 w 1984"/>
              <a:gd name="T5" fmla="*/ 638 h 1030"/>
              <a:gd name="T6" fmla="*/ 32 w 1984"/>
              <a:gd name="T7" fmla="*/ 671 h 1030"/>
              <a:gd name="T8" fmla="*/ 55 w 1984"/>
              <a:gd name="T9" fmla="*/ 710 h 1030"/>
              <a:gd name="T10" fmla="*/ 142 w 1984"/>
              <a:gd name="T11" fmla="*/ 735 h 1030"/>
              <a:gd name="T12" fmla="*/ 224 w 1984"/>
              <a:gd name="T13" fmla="*/ 787 h 1030"/>
              <a:gd name="T14" fmla="*/ 367 w 1984"/>
              <a:gd name="T15" fmla="*/ 808 h 1030"/>
              <a:gd name="T16" fmla="*/ 513 w 1984"/>
              <a:gd name="T17" fmla="*/ 818 h 1030"/>
              <a:gd name="T18" fmla="*/ 585 w 1984"/>
              <a:gd name="T19" fmla="*/ 876 h 1030"/>
              <a:gd name="T20" fmla="*/ 596 w 1984"/>
              <a:gd name="T21" fmla="*/ 932 h 1030"/>
              <a:gd name="T22" fmla="*/ 520 w 1984"/>
              <a:gd name="T23" fmla="*/ 957 h 1030"/>
              <a:gd name="T24" fmla="*/ 470 w 1984"/>
              <a:gd name="T25" fmla="*/ 968 h 1030"/>
              <a:gd name="T26" fmla="*/ 501 w 1984"/>
              <a:gd name="T27" fmla="*/ 995 h 1030"/>
              <a:gd name="T28" fmla="*/ 606 w 1984"/>
              <a:gd name="T29" fmla="*/ 989 h 1030"/>
              <a:gd name="T30" fmla="*/ 605 w 1984"/>
              <a:gd name="T31" fmla="*/ 1030 h 1030"/>
              <a:gd name="T32" fmla="*/ 679 w 1984"/>
              <a:gd name="T33" fmla="*/ 1009 h 1030"/>
              <a:gd name="T34" fmla="*/ 720 w 1984"/>
              <a:gd name="T35" fmla="*/ 1001 h 1030"/>
              <a:gd name="T36" fmla="*/ 736 w 1984"/>
              <a:gd name="T37" fmla="*/ 924 h 1030"/>
              <a:gd name="T38" fmla="*/ 821 w 1984"/>
              <a:gd name="T39" fmla="*/ 862 h 1030"/>
              <a:gd name="T40" fmla="*/ 926 w 1984"/>
              <a:gd name="T41" fmla="*/ 822 h 1030"/>
              <a:gd name="T42" fmla="*/ 1050 w 1984"/>
              <a:gd name="T43" fmla="*/ 856 h 1030"/>
              <a:gd name="T44" fmla="*/ 971 w 1984"/>
              <a:gd name="T45" fmla="*/ 889 h 1030"/>
              <a:gd name="T46" fmla="*/ 894 w 1984"/>
              <a:gd name="T47" fmla="*/ 936 h 1030"/>
              <a:gd name="T48" fmla="*/ 949 w 1984"/>
              <a:gd name="T49" fmla="*/ 942 h 1030"/>
              <a:gd name="T50" fmla="*/ 921 w 1984"/>
              <a:gd name="T51" fmla="*/ 984 h 1030"/>
              <a:gd name="T52" fmla="*/ 956 w 1984"/>
              <a:gd name="T53" fmla="*/ 953 h 1030"/>
              <a:gd name="T54" fmla="*/ 993 w 1984"/>
              <a:gd name="T55" fmla="*/ 948 h 1030"/>
              <a:gd name="T56" fmla="*/ 1006 w 1984"/>
              <a:gd name="T57" fmla="*/ 960 h 1030"/>
              <a:gd name="T58" fmla="*/ 1066 w 1984"/>
              <a:gd name="T59" fmla="*/ 924 h 1030"/>
              <a:gd name="T60" fmla="*/ 1152 w 1984"/>
              <a:gd name="T61" fmla="*/ 886 h 1030"/>
              <a:gd name="T62" fmla="*/ 1145 w 1984"/>
              <a:gd name="T63" fmla="*/ 846 h 1030"/>
              <a:gd name="T64" fmla="*/ 1224 w 1984"/>
              <a:gd name="T65" fmla="*/ 794 h 1030"/>
              <a:gd name="T66" fmla="*/ 1326 w 1984"/>
              <a:gd name="T67" fmla="*/ 638 h 1030"/>
              <a:gd name="T68" fmla="*/ 1393 w 1984"/>
              <a:gd name="T69" fmla="*/ 436 h 1030"/>
              <a:gd name="T70" fmla="*/ 1553 w 1984"/>
              <a:gd name="T71" fmla="*/ 254 h 1030"/>
              <a:gd name="T72" fmla="*/ 1747 w 1984"/>
              <a:gd name="T73" fmla="*/ 175 h 1030"/>
              <a:gd name="T74" fmla="*/ 1904 w 1984"/>
              <a:gd name="T75" fmla="*/ 106 h 1030"/>
              <a:gd name="T76" fmla="*/ 1924 w 1984"/>
              <a:gd name="T77" fmla="*/ 17 h 1030"/>
              <a:gd name="T78" fmla="*/ 1758 w 1984"/>
              <a:gd name="T79" fmla="*/ 5 h 1030"/>
              <a:gd name="T80" fmla="*/ 1539 w 1984"/>
              <a:gd name="T81" fmla="*/ 17 h 1030"/>
              <a:gd name="T82" fmla="*/ 1418 w 1984"/>
              <a:gd name="T83" fmla="*/ 75 h 1030"/>
              <a:gd name="T84" fmla="*/ 1348 w 1984"/>
              <a:gd name="T85" fmla="*/ 189 h 1030"/>
              <a:gd name="T86" fmla="*/ 1303 w 1984"/>
              <a:gd name="T87" fmla="*/ 391 h 1030"/>
              <a:gd name="T88" fmla="*/ 1262 w 1984"/>
              <a:gd name="T89" fmla="*/ 405 h 1030"/>
              <a:gd name="T90" fmla="*/ 1155 w 1984"/>
              <a:gd name="T91" fmla="*/ 331 h 1030"/>
              <a:gd name="T92" fmla="*/ 1022 w 1984"/>
              <a:gd name="T93" fmla="*/ 305 h 1030"/>
              <a:gd name="T94" fmla="*/ 830 w 1984"/>
              <a:gd name="T95" fmla="*/ 370 h 1030"/>
              <a:gd name="T96" fmla="*/ 622 w 1984"/>
              <a:gd name="T97" fmla="*/ 462 h 1030"/>
              <a:gd name="T98" fmla="*/ 470 w 1984"/>
              <a:gd name="T99" fmla="*/ 448 h 1030"/>
              <a:gd name="T100" fmla="*/ 408 w 1984"/>
              <a:gd name="T101" fmla="*/ 374 h 1030"/>
              <a:gd name="T102" fmla="*/ 365 w 1984"/>
              <a:gd name="T103" fmla="*/ 344 h 1030"/>
              <a:gd name="T104" fmla="*/ 313 w 1984"/>
              <a:gd name="T105" fmla="*/ 335 h 1030"/>
              <a:gd name="T106" fmla="*/ 279 w 1984"/>
              <a:gd name="T107" fmla="*/ 381 h 1030"/>
              <a:gd name="T108" fmla="*/ 671 w 1984"/>
              <a:gd name="T109" fmla="*/ 898 h 1030"/>
              <a:gd name="T110" fmla="*/ 665 w 1984"/>
              <a:gd name="T111" fmla="*/ 955 h 1030"/>
              <a:gd name="T112" fmla="*/ 645 w 1984"/>
              <a:gd name="T113" fmla="*/ 932 h 1030"/>
              <a:gd name="T114" fmla="*/ 671 w 1984"/>
              <a:gd name="T115" fmla="*/ 898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84" h="1030">
                <a:moveTo>
                  <a:pt x="265" y="432"/>
                </a:moveTo>
                <a:lnTo>
                  <a:pt x="265" y="432"/>
                </a:lnTo>
                <a:lnTo>
                  <a:pt x="251" y="434"/>
                </a:lnTo>
                <a:lnTo>
                  <a:pt x="217" y="439"/>
                </a:lnTo>
                <a:lnTo>
                  <a:pt x="179" y="448"/>
                </a:lnTo>
                <a:lnTo>
                  <a:pt x="163" y="452"/>
                </a:lnTo>
                <a:lnTo>
                  <a:pt x="150" y="457"/>
                </a:lnTo>
                <a:lnTo>
                  <a:pt x="150" y="457"/>
                </a:lnTo>
                <a:lnTo>
                  <a:pt x="141" y="462"/>
                </a:lnTo>
                <a:lnTo>
                  <a:pt x="131" y="470"/>
                </a:lnTo>
                <a:lnTo>
                  <a:pt x="122" y="477"/>
                </a:lnTo>
                <a:lnTo>
                  <a:pt x="112" y="487"/>
                </a:lnTo>
                <a:lnTo>
                  <a:pt x="105" y="495"/>
                </a:lnTo>
                <a:lnTo>
                  <a:pt x="98" y="505"/>
                </a:lnTo>
                <a:lnTo>
                  <a:pt x="90" y="515"/>
                </a:lnTo>
                <a:lnTo>
                  <a:pt x="85" y="526"/>
                </a:lnTo>
                <a:lnTo>
                  <a:pt x="85" y="526"/>
                </a:lnTo>
                <a:lnTo>
                  <a:pt x="67" y="567"/>
                </a:lnTo>
                <a:lnTo>
                  <a:pt x="59" y="585"/>
                </a:lnTo>
                <a:lnTo>
                  <a:pt x="50" y="598"/>
                </a:lnTo>
                <a:lnTo>
                  <a:pt x="50" y="598"/>
                </a:lnTo>
                <a:lnTo>
                  <a:pt x="45" y="603"/>
                </a:lnTo>
                <a:lnTo>
                  <a:pt x="38" y="608"/>
                </a:lnTo>
                <a:lnTo>
                  <a:pt x="22" y="619"/>
                </a:lnTo>
                <a:lnTo>
                  <a:pt x="6" y="629"/>
                </a:lnTo>
                <a:lnTo>
                  <a:pt x="2" y="633"/>
                </a:lnTo>
                <a:lnTo>
                  <a:pt x="0" y="638"/>
                </a:lnTo>
                <a:lnTo>
                  <a:pt x="0" y="638"/>
                </a:lnTo>
                <a:lnTo>
                  <a:pt x="0" y="641"/>
                </a:lnTo>
                <a:lnTo>
                  <a:pt x="1" y="645"/>
                </a:lnTo>
                <a:lnTo>
                  <a:pt x="6" y="652"/>
                </a:lnTo>
                <a:lnTo>
                  <a:pt x="12" y="660"/>
                </a:lnTo>
                <a:lnTo>
                  <a:pt x="17" y="665"/>
                </a:lnTo>
                <a:lnTo>
                  <a:pt x="17" y="665"/>
                </a:lnTo>
                <a:lnTo>
                  <a:pt x="24" y="668"/>
                </a:lnTo>
                <a:lnTo>
                  <a:pt x="32" y="671"/>
                </a:lnTo>
                <a:lnTo>
                  <a:pt x="38" y="674"/>
                </a:lnTo>
                <a:lnTo>
                  <a:pt x="40" y="676"/>
                </a:lnTo>
                <a:lnTo>
                  <a:pt x="40" y="678"/>
                </a:lnTo>
                <a:lnTo>
                  <a:pt x="40" y="678"/>
                </a:lnTo>
                <a:lnTo>
                  <a:pt x="43" y="684"/>
                </a:lnTo>
                <a:lnTo>
                  <a:pt x="45" y="694"/>
                </a:lnTo>
                <a:lnTo>
                  <a:pt x="50" y="703"/>
                </a:lnTo>
                <a:lnTo>
                  <a:pt x="55" y="710"/>
                </a:lnTo>
                <a:lnTo>
                  <a:pt x="55" y="710"/>
                </a:lnTo>
                <a:lnTo>
                  <a:pt x="57" y="714"/>
                </a:lnTo>
                <a:lnTo>
                  <a:pt x="60" y="717"/>
                </a:lnTo>
                <a:lnTo>
                  <a:pt x="62" y="719"/>
                </a:lnTo>
                <a:lnTo>
                  <a:pt x="66" y="721"/>
                </a:lnTo>
                <a:lnTo>
                  <a:pt x="82" y="725"/>
                </a:lnTo>
                <a:lnTo>
                  <a:pt x="82" y="725"/>
                </a:lnTo>
                <a:lnTo>
                  <a:pt x="105" y="728"/>
                </a:lnTo>
                <a:lnTo>
                  <a:pt x="131" y="732"/>
                </a:lnTo>
                <a:lnTo>
                  <a:pt x="142" y="735"/>
                </a:lnTo>
                <a:lnTo>
                  <a:pt x="153" y="737"/>
                </a:lnTo>
                <a:lnTo>
                  <a:pt x="163" y="741"/>
                </a:lnTo>
                <a:lnTo>
                  <a:pt x="170" y="744"/>
                </a:lnTo>
                <a:lnTo>
                  <a:pt x="170" y="744"/>
                </a:lnTo>
                <a:lnTo>
                  <a:pt x="182" y="755"/>
                </a:lnTo>
                <a:lnTo>
                  <a:pt x="194" y="767"/>
                </a:lnTo>
                <a:lnTo>
                  <a:pt x="209" y="778"/>
                </a:lnTo>
                <a:lnTo>
                  <a:pt x="224" y="787"/>
                </a:lnTo>
                <a:lnTo>
                  <a:pt x="224" y="787"/>
                </a:lnTo>
                <a:lnTo>
                  <a:pt x="234" y="792"/>
                </a:lnTo>
                <a:lnTo>
                  <a:pt x="247" y="796"/>
                </a:lnTo>
                <a:lnTo>
                  <a:pt x="275" y="803"/>
                </a:lnTo>
                <a:lnTo>
                  <a:pt x="300" y="808"/>
                </a:lnTo>
                <a:lnTo>
                  <a:pt x="310" y="809"/>
                </a:lnTo>
                <a:lnTo>
                  <a:pt x="308" y="800"/>
                </a:lnTo>
                <a:lnTo>
                  <a:pt x="308" y="800"/>
                </a:lnTo>
                <a:lnTo>
                  <a:pt x="341" y="805"/>
                </a:lnTo>
                <a:lnTo>
                  <a:pt x="367" y="808"/>
                </a:lnTo>
                <a:lnTo>
                  <a:pt x="386" y="809"/>
                </a:lnTo>
                <a:lnTo>
                  <a:pt x="386" y="809"/>
                </a:lnTo>
                <a:lnTo>
                  <a:pt x="398" y="808"/>
                </a:lnTo>
                <a:lnTo>
                  <a:pt x="410" y="807"/>
                </a:lnTo>
                <a:lnTo>
                  <a:pt x="421" y="806"/>
                </a:lnTo>
                <a:lnTo>
                  <a:pt x="419" y="797"/>
                </a:lnTo>
                <a:lnTo>
                  <a:pt x="419" y="797"/>
                </a:lnTo>
                <a:lnTo>
                  <a:pt x="472" y="808"/>
                </a:lnTo>
                <a:lnTo>
                  <a:pt x="513" y="818"/>
                </a:lnTo>
                <a:lnTo>
                  <a:pt x="529" y="823"/>
                </a:lnTo>
                <a:lnTo>
                  <a:pt x="539" y="827"/>
                </a:lnTo>
                <a:lnTo>
                  <a:pt x="539" y="827"/>
                </a:lnTo>
                <a:lnTo>
                  <a:pt x="545" y="832"/>
                </a:lnTo>
                <a:lnTo>
                  <a:pt x="551" y="838"/>
                </a:lnTo>
                <a:lnTo>
                  <a:pt x="564" y="852"/>
                </a:lnTo>
                <a:lnTo>
                  <a:pt x="581" y="872"/>
                </a:lnTo>
                <a:lnTo>
                  <a:pt x="581" y="872"/>
                </a:lnTo>
                <a:lnTo>
                  <a:pt x="585" y="876"/>
                </a:lnTo>
                <a:lnTo>
                  <a:pt x="590" y="882"/>
                </a:lnTo>
                <a:lnTo>
                  <a:pt x="594" y="889"/>
                </a:lnTo>
                <a:lnTo>
                  <a:pt x="596" y="898"/>
                </a:lnTo>
                <a:lnTo>
                  <a:pt x="596" y="898"/>
                </a:lnTo>
                <a:lnTo>
                  <a:pt x="599" y="906"/>
                </a:lnTo>
                <a:lnTo>
                  <a:pt x="600" y="917"/>
                </a:lnTo>
                <a:lnTo>
                  <a:pt x="600" y="924"/>
                </a:lnTo>
                <a:lnTo>
                  <a:pt x="599" y="928"/>
                </a:lnTo>
                <a:lnTo>
                  <a:pt x="596" y="932"/>
                </a:lnTo>
                <a:lnTo>
                  <a:pt x="592" y="936"/>
                </a:lnTo>
                <a:lnTo>
                  <a:pt x="592" y="936"/>
                </a:lnTo>
                <a:lnTo>
                  <a:pt x="589" y="940"/>
                </a:lnTo>
                <a:lnTo>
                  <a:pt x="584" y="942"/>
                </a:lnTo>
                <a:lnTo>
                  <a:pt x="573" y="944"/>
                </a:lnTo>
                <a:lnTo>
                  <a:pt x="543" y="951"/>
                </a:lnTo>
                <a:lnTo>
                  <a:pt x="543" y="951"/>
                </a:lnTo>
                <a:lnTo>
                  <a:pt x="530" y="954"/>
                </a:lnTo>
                <a:lnTo>
                  <a:pt x="520" y="957"/>
                </a:lnTo>
                <a:lnTo>
                  <a:pt x="514" y="959"/>
                </a:lnTo>
                <a:lnTo>
                  <a:pt x="509" y="960"/>
                </a:lnTo>
                <a:lnTo>
                  <a:pt x="509" y="960"/>
                </a:lnTo>
                <a:lnTo>
                  <a:pt x="503" y="959"/>
                </a:lnTo>
                <a:lnTo>
                  <a:pt x="496" y="959"/>
                </a:lnTo>
                <a:lnTo>
                  <a:pt x="488" y="959"/>
                </a:lnTo>
                <a:lnTo>
                  <a:pt x="480" y="962"/>
                </a:lnTo>
                <a:lnTo>
                  <a:pt x="480" y="962"/>
                </a:lnTo>
                <a:lnTo>
                  <a:pt x="470" y="968"/>
                </a:lnTo>
                <a:lnTo>
                  <a:pt x="458" y="975"/>
                </a:lnTo>
                <a:lnTo>
                  <a:pt x="444" y="984"/>
                </a:lnTo>
                <a:lnTo>
                  <a:pt x="438" y="998"/>
                </a:lnTo>
                <a:lnTo>
                  <a:pt x="466" y="985"/>
                </a:lnTo>
                <a:lnTo>
                  <a:pt x="487" y="981"/>
                </a:lnTo>
                <a:lnTo>
                  <a:pt x="501" y="981"/>
                </a:lnTo>
                <a:lnTo>
                  <a:pt x="525" y="980"/>
                </a:lnTo>
                <a:lnTo>
                  <a:pt x="501" y="995"/>
                </a:lnTo>
                <a:lnTo>
                  <a:pt x="501" y="995"/>
                </a:lnTo>
                <a:lnTo>
                  <a:pt x="503" y="993"/>
                </a:lnTo>
                <a:lnTo>
                  <a:pt x="512" y="991"/>
                </a:lnTo>
                <a:lnTo>
                  <a:pt x="525" y="989"/>
                </a:lnTo>
                <a:lnTo>
                  <a:pt x="546" y="987"/>
                </a:lnTo>
                <a:lnTo>
                  <a:pt x="546" y="987"/>
                </a:lnTo>
                <a:lnTo>
                  <a:pt x="579" y="986"/>
                </a:lnTo>
                <a:lnTo>
                  <a:pt x="596" y="987"/>
                </a:lnTo>
                <a:lnTo>
                  <a:pt x="596" y="987"/>
                </a:lnTo>
                <a:lnTo>
                  <a:pt x="606" y="989"/>
                </a:lnTo>
                <a:lnTo>
                  <a:pt x="616" y="990"/>
                </a:lnTo>
                <a:lnTo>
                  <a:pt x="626" y="993"/>
                </a:lnTo>
                <a:lnTo>
                  <a:pt x="635" y="998"/>
                </a:lnTo>
                <a:lnTo>
                  <a:pt x="644" y="998"/>
                </a:lnTo>
                <a:lnTo>
                  <a:pt x="644" y="998"/>
                </a:lnTo>
                <a:lnTo>
                  <a:pt x="623" y="1014"/>
                </a:lnTo>
                <a:lnTo>
                  <a:pt x="610" y="1025"/>
                </a:lnTo>
                <a:lnTo>
                  <a:pt x="605" y="1029"/>
                </a:lnTo>
                <a:lnTo>
                  <a:pt x="605" y="1030"/>
                </a:lnTo>
                <a:lnTo>
                  <a:pt x="605" y="1030"/>
                </a:lnTo>
                <a:lnTo>
                  <a:pt x="611" y="1028"/>
                </a:lnTo>
                <a:lnTo>
                  <a:pt x="622" y="1023"/>
                </a:lnTo>
                <a:lnTo>
                  <a:pt x="638" y="1017"/>
                </a:lnTo>
                <a:lnTo>
                  <a:pt x="646" y="1014"/>
                </a:lnTo>
                <a:lnTo>
                  <a:pt x="655" y="1013"/>
                </a:lnTo>
                <a:lnTo>
                  <a:pt x="655" y="1013"/>
                </a:lnTo>
                <a:lnTo>
                  <a:pt x="670" y="1011"/>
                </a:lnTo>
                <a:lnTo>
                  <a:pt x="679" y="1009"/>
                </a:lnTo>
                <a:lnTo>
                  <a:pt x="688" y="1008"/>
                </a:lnTo>
                <a:lnTo>
                  <a:pt x="698" y="1007"/>
                </a:lnTo>
                <a:lnTo>
                  <a:pt x="698" y="1007"/>
                </a:lnTo>
                <a:lnTo>
                  <a:pt x="704" y="1007"/>
                </a:lnTo>
                <a:lnTo>
                  <a:pt x="708" y="1008"/>
                </a:lnTo>
                <a:lnTo>
                  <a:pt x="712" y="1011"/>
                </a:lnTo>
                <a:lnTo>
                  <a:pt x="714" y="1011"/>
                </a:lnTo>
                <a:lnTo>
                  <a:pt x="716" y="1009"/>
                </a:lnTo>
                <a:lnTo>
                  <a:pt x="720" y="1001"/>
                </a:lnTo>
                <a:lnTo>
                  <a:pt x="720" y="1001"/>
                </a:lnTo>
                <a:lnTo>
                  <a:pt x="723" y="987"/>
                </a:lnTo>
                <a:lnTo>
                  <a:pt x="725" y="975"/>
                </a:lnTo>
                <a:lnTo>
                  <a:pt x="727" y="964"/>
                </a:lnTo>
                <a:lnTo>
                  <a:pt x="730" y="951"/>
                </a:lnTo>
                <a:lnTo>
                  <a:pt x="730" y="951"/>
                </a:lnTo>
                <a:lnTo>
                  <a:pt x="732" y="936"/>
                </a:lnTo>
                <a:lnTo>
                  <a:pt x="733" y="930"/>
                </a:lnTo>
                <a:lnTo>
                  <a:pt x="736" y="924"/>
                </a:lnTo>
                <a:lnTo>
                  <a:pt x="739" y="917"/>
                </a:lnTo>
                <a:lnTo>
                  <a:pt x="747" y="911"/>
                </a:lnTo>
                <a:lnTo>
                  <a:pt x="757" y="905"/>
                </a:lnTo>
                <a:lnTo>
                  <a:pt x="770" y="899"/>
                </a:lnTo>
                <a:lnTo>
                  <a:pt x="770" y="899"/>
                </a:lnTo>
                <a:lnTo>
                  <a:pt x="779" y="895"/>
                </a:lnTo>
                <a:lnTo>
                  <a:pt x="787" y="890"/>
                </a:lnTo>
                <a:lnTo>
                  <a:pt x="804" y="878"/>
                </a:lnTo>
                <a:lnTo>
                  <a:pt x="821" y="862"/>
                </a:lnTo>
                <a:lnTo>
                  <a:pt x="839" y="847"/>
                </a:lnTo>
                <a:lnTo>
                  <a:pt x="863" y="819"/>
                </a:lnTo>
                <a:lnTo>
                  <a:pt x="874" y="807"/>
                </a:lnTo>
                <a:lnTo>
                  <a:pt x="874" y="807"/>
                </a:lnTo>
                <a:lnTo>
                  <a:pt x="885" y="809"/>
                </a:lnTo>
                <a:lnTo>
                  <a:pt x="897" y="813"/>
                </a:lnTo>
                <a:lnTo>
                  <a:pt x="912" y="819"/>
                </a:lnTo>
                <a:lnTo>
                  <a:pt x="912" y="819"/>
                </a:lnTo>
                <a:lnTo>
                  <a:pt x="926" y="822"/>
                </a:lnTo>
                <a:lnTo>
                  <a:pt x="944" y="825"/>
                </a:lnTo>
                <a:lnTo>
                  <a:pt x="992" y="830"/>
                </a:lnTo>
                <a:lnTo>
                  <a:pt x="1053" y="835"/>
                </a:lnTo>
                <a:lnTo>
                  <a:pt x="1053" y="835"/>
                </a:lnTo>
                <a:lnTo>
                  <a:pt x="1054" y="838"/>
                </a:lnTo>
                <a:lnTo>
                  <a:pt x="1055" y="846"/>
                </a:lnTo>
                <a:lnTo>
                  <a:pt x="1054" y="850"/>
                </a:lnTo>
                <a:lnTo>
                  <a:pt x="1053" y="854"/>
                </a:lnTo>
                <a:lnTo>
                  <a:pt x="1050" y="856"/>
                </a:lnTo>
                <a:lnTo>
                  <a:pt x="1046" y="859"/>
                </a:lnTo>
                <a:lnTo>
                  <a:pt x="1046" y="859"/>
                </a:lnTo>
                <a:lnTo>
                  <a:pt x="1025" y="861"/>
                </a:lnTo>
                <a:lnTo>
                  <a:pt x="1009" y="863"/>
                </a:lnTo>
                <a:lnTo>
                  <a:pt x="1009" y="863"/>
                </a:lnTo>
                <a:lnTo>
                  <a:pt x="999" y="868"/>
                </a:lnTo>
                <a:lnTo>
                  <a:pt x="988" y="874"/>
                </a:lnTo>
                <a:lnTo>
                  <a:pt x="978" y="883"/>
                </a:lnTo>
                <a:lnTo>
                  <a:pt x="971" y="889"/>
                </a:lnTo>
                <a:lnTo>
                  <a:pt x="971" y="889"/>
                </a:lnTo>
                <a:lnTo>
                  <a:pt x="967" y="894"/>
                </a:lnTo>
                <a:lnTo>
                  <a:pt x="965" y="900"/>
                </a:lnTo>
                <a:lnTo>
                  <a:pt x="960" y="904"/>
                </a:lnTo>
                <a:lnTo>
                  <a:pt x="950" y="909"/>
                </a:lnTo>
                <a:lnTo>
                  <a:pt x="950" y="909"/>
                </a:lnTo>
                <a:lnTo>
                  <a:pt x="934" y="916"/>
                </a:lnTo>
                <a:lnTo>
                  <a:pt x="915" y="925"/>
                </a:lnTo>
                <a:lnTo>
                  <a:pt x="894" y="936"/>
                </a:lnTo>
                <a:lnTo>
                  <a:pt x="872" y="952"/>
                </a:lnTo>
                <a:lnTo>
                  <a:pt x="872" y="952"/>
                </a:lnTo>
                <a:lnTo>
                  <a:pt x="895" y="944"/>
                </a:lnTo>
                <a:lnTo>
                  <a:pt x="915" y="940"/>
                </a:lnTo>
                <a:lnTo>
                  <a:pt x="932" y="936"/>
                </a:lnTo>
                <a:lnTo>
                  <a:pt x="932" y="936"/>
                </a:lnTo>
                <a:lnTo>
                  <a:pt x="967" y="932"/>
                </a:lnTo>
                <a:lnTo>
                  <a:pt x="967" y="932"/>
                </a:lnTo>
                <a:lnTo>
                  <a:pt x="949" y="942"/>
                </a:lnTo>
                <a:lnTo>
                  <a:pt x="935" y="951"/>
                </a:lnTo>
                <a:lnTo>
                  <a:pt x="927" y="955"/>
                </a:lnTo>
                <a:lnTo>
                  <a:pt x="927" y="955"/>
                </a:lnTo>
                <a:lnTo>
                  <a:pt x="923" y="959"/>
                </a:lnTo>
                <a:lnTo>
                  <a:pt x="922" y="963"/>
                </a:lnTo>
                <a:lnTo>
                  <a:pt x="921" y="971"/>
                </a:lnTo>
                <a:lnTo>
                  <a:pt x="921" y="971"/>
                </a:lnTo>
                <a:lnTo>
                  <a:pt x="921" y="981"/>
                </a:lnTo>
                <a:lnTo>
                  <a:pt x="921" y="984"/>
                </a:lnTo>
                <a:lnTo>
                  <a:pt x="921" y="984"/>
                </a:lnTo>
                <a:lnTo>
                  <a:pt x="930" y="973"/>
                </a:lnTo>
                <a:lnTo>
                  <a:pt x="938" y="965"/>
                </a:lnTo>
                <a:lnTo>
                  <a:pt x="941" y="963"/>
                </a:lnTo>
                <a:lnTo>
                  <a:pt x="944" y="962"/>
                </a:lnTo>
                <a:lnTo>
                  <a:pt x="944" y="962"/>
                </a:lnTo>
                <a:lnTo>
                  <a:pt x="949" y="959"/>
                </a:lnTo>
                <a:lnTo>
                  <a:pt x="954" y="955"/>
                </a:lnTo>
                <a:lnTo>
                  <a:pt x="956" y="953"/>
                </a:lnTo>
                <a:lnTo>
                  <a:pt x="960" y="952"/>
                </a:lnTo>
                <a:lnTo>
                  <a:pt x="965" y="952"/>
                </a:lnTo>
                <a:lnTo>
                  <a:pt x="970" y="952"/>
                </a:lnTo>
                <a:lnTo>
                  <a:pt x="970" y="952"/>
                </a:lnTo>
                <a:lnTo>
                  <a:pt x="975" y="953"/>
                </a:lnTo>
                <a:lnTo>
                  <a:pt x="979" y="953"/>
                </a:lnTo>
                <a:lnTo>
                  <a:pt x="987" y="952"/>
                </a:lnTo>
                <a:lnTo>
                  <a:pt x="990" y="949"/>
                </a:lnTo>
                <a:lnTo>
                  <a:pt x="993" y="948"/>
                </a:lnTo>
                <a:lnTo>
                  <a:pt x="979" y="971"/>
                </a:lnTo>
                <a:lnTo>
                  <a:pt x="977" y="987"/>
                </a:lnTo>
                <a:lnTo>
                  <a:pt x="977" y="987"/>
                </a:lnTo>
                <a:lnTo>
                  <a:pt x="981" y="981"/>
                </a:lnTo>
                <a:lnTo>
                  <a:pt x="986" y="976"/>
                </a:lnTo>
                <a:lnTo>
                  <a:pt x="990" y="971"/>
                </a:lnTo>
                <a:lnTo>
                  <a:pt x="990" y="971"/>
                </a:lnTo>
                <a:lnTo>
                  <a:pt x="998" y="966"/>
                </a:lnTo>
                <a:lnTo>
                  <a:pt x="1006" y="960"/>
                </a:lnTo>
                <a:lnTo>
                  <a:pt x="1014" y="954"/>
                </a:lnTo>
                <a:lnTo>
                  <a:pt x="1022" y="951"/>
                </a:lnTo>
                <a:lnTo>
                  <a:pt x="1022" y="951"/>
                </a:lnTo>
                <a:lnTo>
                  <a:pt x="1026" y="948"/>
                </a:lnTo>
                <a:lnTo>
                  <a:pt x="1030" y="946"/>
                </a:lnTo>
                <a:lnTo>
                  <a:pt x="1039" y="937"/>
                </a:lnTo>
                <a:lnTo>
                  <a:pt x="1047" y="932"/>
                </a:lnTo>
                <a:lnTo>
                  <a:pt x="1055" y="927"/>
                </a:lnTo>
                <a:lnTo>
                  <a:pt x="1066" y="924"/>
                </a:lnTo>
                <a:lnTo>
                  <a:pt x="1080" y="919"/>
                </a:lnTo>
                <a:lnTo>
                  <a:pt x="1080" y="919"/>
                </a:lnTo>
                <a:lnTo>
                  <a:pt x="1110" y="911"/>
                </a:lnTo>
                <a:lnTo>
                  <a:pt x="1134" y="903"/>
                </a:lnTo>
                <a:lnTo>
                  <a:pt x="1144" y="898"/>
                </a:lnTo>
                <a:lnTo>
                  <a:pt x="1150" y="894"/>
                </a:lnTo>
                <a:lnTo>
                  <a:pt x="1153" y="889"/>
                </a:lnTo>
                <a:lnTo>
                  <a:pt x="1153" y="888"/>
                </a:lnTo>
                <a:lnTo>
                  <a:pt x="1152" y="886"/>
                </a:lnTo>
                <a:lnTo>
                  <a:pt x="1152" y="886"/>
                </a:lnTo>
                <a:lnTo>
                  <a:pt x="1151" y="881"/>
                </a:lnTo>
                <a:lnTo>
                  <a:pt x="1148" y="876"/>
                </a:lnTo>
                <a:lnTo>
                  <a:pt x="1146" y="863"/>
                </a:lnTo>
                <a:lnTo>
                  <a:pt x="1146" y="852"/>
                </a:lnTo>
                <a:lnTo>
                  <a:pt x="1147" y="846"/>
                </a:lnTo>
                <a:lnTo>
                  <a:pt x="1147" y="846"/>
                </a:lnTo>
                <a:lnTo>
                  <a:pt x="1146" y="846"/>
                </a:lnTo>
                <a:lnTo>
                  <a:pt x="1145" y="846"/>
                </a:lnTo>
                <a:lnTo>
                  <a:pt x="1140" y="847"/>
                </a:lnTo>
                <a:lnTo>
                  <a:pt x="1140" y="846"/>
                </a:lnTo>
                <a:lnTo>
                  <a:pt x="1144" y="845"/>
                </a:lnTo>
                <a:lnTo>
                  <a:pt x="1162" y="835"/>
                </a:lnTo>
                <a:lnTo>
                  <a:pt x="1162" y="835"/>
                </a:lnTo>
                <a:lnTo>
                  <a:pt x="1186" y="822"/>
                </a:lnTo>
                <a:lnTo>
                  <a:pt x="1202" y="813"/>
                </a:lnTo>
                <a:lnTo>
                  <a:pt x="1213" y="805"/>
                </a:lnTo>
                <a:lnTo>
                  <a:pt x="1224" y="794"/>
                </a:lnTo>
                <a:lnTo>
                  <a:pt x="1224" y="794"/>
                </a:lnTo>
                <a:lnTo>
                  <a:pt x="1234" y="784"/>
                </a:lnTo>
                <a:lnTo>
                  <a:pt x="1246" y="768"/>
                </a:lnTo>
                <a:lnTo>
                  <a:pt x="1277" y="724"/>
                </a:lnTo>
                <a:lnTo>
                  <a:pt x="1292" y="699"/>
                </a:lnTo>
                <a:lnTo>
                  <a:pt x="1306" y="676"/>
                </a:lnTo>
                <a:lnTo>
                  <a:pt x="1317" y="655"/>
                </a:lnTo>
                <a:lnTo>
                  <a:pt x="1326" y="638"/>
                </a:lnTo>
                <a:lnTo>
                  <a:pt x="1326" y="638"/>
                </a:lnTo>
                <a:lnTo>
                  <a:pt x="1332" y="621"/>
                </a:lnTo>
                <a:lnTo>
                  <a:pt x="1336" y="601"/>
                </a:lnTo>
                <a:lnTo>
                  <a:pt x="1339" y="580"/>
                </a:lnTo>
                <a:lnTo>
                  <a:pt x="1341" y="559"/>
                </a:lnTo>
                <a:lnTo>
                  <a:pt x="1343" y="525"/>
                </a:lnTo>
                <a:lnTo>
                  <a:pt x="1344" y="510"/>
                </a:lnTo>
                <a:lnTo>
                  <a:pt x="1344" y="510"/>
                </a:lnTo>
                <a:lnTo>
                  <a:pt x="1368" y="475"/>
                </a:lnTo>
                <a:lnTo>
                  <a:pt x="1393" y="436"/>
                </a:lnTo>
                <a:lnTo>
                  <a:pt x="1424" y="394"/>
                </a:lnTo>
                <a:lnTo>
                  <a:pt x="1458" y="348"/>
                </a:lnTo>
                <a:lnTo>
                  <a:pt x="1475" y="326"/>
                </a:lnTo>
                <a:lnTo>
                  <a:pt x="1492" y="306"/>
                </a:lnTo>
                <a:lnTo>
                  <a:pt x="1510" y="288"/>
                </a:lnTo>
                <a:lnTo>
                  <a:pt x="1526" y="273"/>
                </a:lnTo>
                <a:lnTo>
                  <a:pt x="1539" y="261"/>
                </a:lnTo>
                <a:lnTo>
                  <a:pt x="1553" y="254"/>
                </a:lnTo>
                <a:lnTo>
                  <a:pt x="1553" y="254"/>
                </a:lnTo>
                <a:lnTo>
                  <a:pt x="1576" y="243"/>
                </a:lnTo>
                <a:lnTo>
                  <a:pt x="1597" y="232"/>
                </a:lnTo>
                <a:lnTo>
                  <a:pt x="1617" y="221"/>
                </a:lnTo>
                <a:lnTo>
                  <a:pt x="1639" y="209"/>
                </a:lnTo>
                <a:lnTo>
                  <a:pt x="1661" y="200"/>
                </a:lnTo>
                <a:lnTo>
                  <a:pt x="1687" y="191"/>
                </a:lnTo>
                <a:lnTo>
                  <a:pt x="1715" y="182"/>
                </a:lnTo>
                <a:lnTo>
                  <a:pt x="1747" y="175"/>
                </a:lnTo>
                <a:lnTo>
                  <a:pt x="1747" y="175"/>
                </a:lnTo>
                <a:lnTo>
                  <a:pt x="1779" y="169"/>
                </a:lnTo>
                <a:lnTo>
                  <a:pt x="1807" y="162"/>
                </a:lnTo>
                <a:lnTo>
                  <a:pt x="1829" y="154"/>
                </a:lnTo>
                <a:lnTo>
                  <a:pt x="1849" y="147"/>
                </a:lnTo>
                <a:lnTo>
                  <a:pt x="1865" y="138"/>
                </a:lnTo>
                <a:lnTo>
                  <a:pt x="1878" y="129"/>
                </a:lnTo>
                <a:lnTo>
                  <a:pt x="1892" y="119"/>
                </a:lnTo>
                <a:lnTo>
                  <a:pt x="1904" y="106"/>
                </a:lnTo>
                <a:lnTo>
                  <a:pt x="1904" y="106"/>
                </a:lnTo>
                <a:lnTo>
                  <a:pt x="1926" y="86"/>
                </a:lnTo>
                <a:lnTo>
                  <a:pt x="1944" y="70"/>
                </a:lnTo>
                <a:lnTo>
                  <a:pt x="1960" y="56"/>
                </a:lnTo>
                <a:lnTo>
                  <a:pt x="1944" y="52"/>
                </a:lnTo>
                <a:lnTo>
                  <a:pt x="1984" y="23"/>
                </a:lnTo>
                <a:lnTo>
                  <a:pt x="1919" y="30"/>
                </a:lnTo>
                <a:lnTo>
                  <a:pt x="1919" y="30"/>
                </a:lnTo>
                <a:lnTo>
                  <a:pt x="1924" y="17"/>
                </a:lnTo>
                <a:lnTo>
                  <a:pt x="1924" y="17"/>
                </a:lnTo>
                <a:lnTo>
                  <a:pt x="1922" y="16"/>
                </a:lnTo>
                <a:lnTo>
                  <a:pt x="1920" y="16"/>
                </a:lnTo>
                <a:lnTo>
                  <a:pt x="1908" y="16"/>
                </a:lnTo>
                <a:lnTo>
                  <a:pt x="1865" y="17"/>
                </a:lnTo>
                <a:lnTo>
                  <a:pt x="1865" y="17"/>
                </a:lnTo>
                <a:lnTo>
                  <a:pt x="1849" y="17"/>
                </a:lnTo>
                <a:lnTo>
                  <a:pt x="1829" y="14"/>
                </a:lnTo>
                <a:lnTo>
                  <a:pt x="1784" y="8"/>
                </a:lnTo>
                <a:lnTo>
                  <a:pt x="1758" y="5"/>
                </a:lnTo>
                <a:lnTo>
                  <a:pt x="1731" y="1"/>
                </a:lnTo>
                <a:lnTo>
                  <a:pt x="1703" y="0"/>
                </a:lnTo>
                <a:lnTo>
                  <a:pt x="1675" y="0"/>
                </a:lnTo>
                <a:lnTo>
                  <a:pt x="1675" y="0"/>
                </a:lnTo>
                <a:lnTo>
                  <a:pt x="1625" y="3"/>
                </a:lnTo>
                <a:lnTo>
                  <a:pt x="1603" y="6"/>
                </a:lnTo>
                <a:lnTo>
                  <a:pt x="1582" y="8"/>
                </a:lnTo>
                <a:lnTo>
                  <a:pt x="1560" y="12"/>
                </a:lnTo>
                <a:lnTo>
                  <a:pt x="1539" y="17"/>
                </a:lnTo>
                <a:lnTo>
                  <a:pt x="1516" y="23"/>
                </a:lnTo>
                <a:lnTo>
                  <a:pt x="1490" y="32"/>
                </a:lnTo>
                <a:lnTo>
                  <a:pt x="1490" y="32"/>
                </a:lnTo>
                <a:lnTo>
                  <a:pt x="1477" y="36"/>
                </a:lnTo>
                <a:lnTo>
                  <a:pt x="1464" y="43"/>
                </a:lnTo>
                <a:lnTo>
                  <a:pt x="1452" y="49"/>
                </a:lnTo>
                <a:lnTo>
                  <a:pt x="1440" y="57"/>
                </a:lnTo>
                <a:lnTo>
                  <a:pt x="1429" y="65"/>
                </a:lnTo>
                <a:lnTo>
                  <a:pt x="1418" y="75"/>
                </a:lnTo>
                <a:lnTo>
                  <a:pt x="1408" y="84"/>
                </a:lnTo>
                <a:lnTo>
                  <a:pt x="1398" y="95"/>
                </a:lnTo>
                <a:lnTo>
                  <a:pt x="1390" y="106"/>
                </a:lnTo>
                <a:lnTo>
                  <a:pt x="1381" y="119"/>
                </a:lnTo>
                <a:lnTo>
                  <a:pt x="1372" y="132"/>
                </a:lnTo>
                <a:lnTo>
                  <a:pt x="1365" y="146"/>
                </a:lnTo>
                <a:lnTo>
                  <a:pt x="1359" y="159"/>
                </a:lnTo>
                <a:lnTo>
                  <a:pt x="1354" y="174"/>
                </a:lnTo>
                <a:lnTo>
                  <a:pt x="1348" y="189"/>
                </a:lnTo>
                <a:lnTo>
                  <a:pt x="1344" y="205"/>
                </a:lnTo>
                <a:lnTo>
                  <a:pt x="1344" y="205"/>
                </a:lnTo>
                <a:lnTo>
                  <a:pt x="1337" y="236"/>
                </a:lnTo>
                <a:lnTo>
                  <a:pt x="1331" y="267"/>
                </a:lnTo>
                <a:lnTo>
                  <a:pt x="1321" y="322"/>
                </a:lnTo>
                <a:lnTo>
                  <a:pt x="1316" y="346"/>
                </a:lnTo>
                <a:lnTo>
                  <a:pt x="1311" y="367"/>
                </a:lnTo>
                <a:lnTo>
                  <a:pt x="1305" y="384"/>
                </a:lnTo>
                <a:lnTo>
                  <a:pt x="1303" y="391"/>
                </a:lnTo>
                <a:lnTo>
                  <a:pt x="1299" y="396"/>
                </a:lnTo>
                <a:lnTo>
                  <a:pt x="1299" y="396"/>
                </a:lnTo>
                <a:lnTo>
                  <a:pt x="1295" y="401"/>
                </a:lnTo>
                <a:lnTo>
                  <a:pt x="1292" y="405"/>
                </a:lnTo>
                <a:lnTo>
                  <a:pt x="1287" y="407"/>
                </a:lnTo>
                <a:lnTo>
                  <a:pt x="1282" y="408"/>
                </a:lnTo>
                <a:lnTo>
                  <a:pt x="1277" y="408"/>
                </a:lnTo>
                <a:lnTo>
                  <a:pt x="1272" y="408"/>
                </a:lnTo>
                <a:lnTo>
                  <a:pt x="1262" y="405"/>
                </a:lnTo>
                <a:lnTo>
                  <a:pt x="1251" y="400"/>
                </a:lnTo>
                <a:lnTo>
                  <a:pt x="1241" y="394"/>
                </a:lnTo>
                <a:lnTo>
                  <a:pt x="1221" y="379"/>
                </a:lnTo>
                <a:lnTo>
                  <a:pt x="1221" y="379"/>
                </a:lnTo>
                <a:lnTo>
                  <a:pt x="1211" y="370"/>
                </a:lnTo>
                <a:lnTo>
                  <a:pt x="1199" y="360"/>
                </a:lnTo>
                <a:lnTo>
                  <a:pt x="1184" y="348"/>
                </a:lnTo>
                <a:lnTo>
                  <a:pt x="1166" y="336"/>
                </a:lnTo>
                <a:lnTo>
                  <a:pt x="1155" y="331"/>
                </a:lnTo>
                <a:lnTo>
                  <a:pt x="1142" y="325"/>
                </a:lnTo>
                <a:lnTo>
                  <a:pt x="1130" y="320"/>
                </a:lnTo>
                <a:lnTo>
                  <a:pt x="1115" y="315"/>
                </a:lnTo>
                <a:lnTo>
                  <a:pt x="1099" y="311"/>
                </a:lnTo>
                <a:lnTo>
                  <a:pt x="1082" y="308"/>
                </a:lnTo>
                <a:lnTo>
                  <a:pt x="1064" y="306"/>
                </a:lnTo>
                <a:lnTo>
                  <a:pt x="1043" y="304"/>
                </a:lnTo>
                <a:lnTo>
                  <a:pt x="1043" y="304"/>
                </a:lnTo>
                <a:lnTo>
                  <a:pt x="1022" y="305"/>
                </a:lnTo>
                <a:lnTo>
                  <a:pt x="1003" y="306"/>
                </a:lnTo>
                <a:lnTo>
                  <a:pt x="983" y="309"/>
                </a:lnTo>
                <a:lnTo>
                  <a:pt x="965" y="313"/>
                </a:lnTo>
                <a:lnTo>
                  <a:pt x="948" y="317"/>
                </a:lnTo>
                <a:lnTo>
                  <a:pt x="930" y="324"/>
                </a:lnTo>
                <a:lnTo>
                  <a:pt x="913" y="331"/>
                </a:lnTo>
                <a:lnTo>
                  <a:pt x="896" y="338"/>
                </a:lnTo>
                <a:lnTo>
                  <a:pt x="863" y="354"/>
                </a:lnTo>
                <a:lnTo>
                  <a:pt x="830" y="370"/>
                </a:lnTo>
                <a:lnTo>
                  <a:pt x="796" y="387"/>
                </a:lnTo>
                <a:lnTo>
                  <a:pt x="760" y="402"/>
                </a:lnTo>
                <a:lnTo>
                  <a:pt x="760" y="402"/>
                </a:lnTo>
                <a:lnTo>
                  <a:pt x="728" y="416"/>
                </a:lnTo>
                <a:lnTo>
                  <a:pt x="704" y="427"/>
                </a:lnTo>
                <a:lnTo>
                  <a:pt x="671" y="445"/>
                </a:lnTo>
                <a:lnTo>
                  <a:pt x="656" y="451"/>
                </a:lnTo>
                <a:lnTo>
                  <a:pt x="640" y="457"/>
                </a:lnTo>
                <a:lnTo>
                  <a:pt x="622" y="462"/>
                </a:lnTo>
                <a:lnTo>
                  <a:pt x="596" y="467"/>
                </a:lnTo>
                <a:lnTo>
                  <a:pt x="596" y="467"/>
                </a:lnTo>
                <a:lnTo>
                  <a:pt x="583" y="468"/>
                </a:lnTo>
                <a:lnTo>
                  <a:pt x="568" y="468"/>
                </a:lnTo>
                <a:lnTo>
                  <a:pt x="554" y="468"/>
                </a:lnTo>
                <a:lnTo>
                  <a:pt x="540" y="467"/>
                </a:lnTo>
                <a:lnTo>
                  <a:pt x="514" y="461"/>
                </a:lnTo>
                <a:lnTo>
                  <a:pt x="491" y="455"/>
                </a:lnTo>
                <a:lnTo>
                  <a:pt x="470" y="448"/>
                </a:lnTo>
                <a:lnTo>
                  <a:pt x="454" y="440"/>
                </a:lnTo>
                <a:lnTo>
                  <a:pt x="437" y="432"/>
                </a:lnTo>
                <a:lnTo>
                  <a:pt x="437" y="432"/>
                </a:lnTo>
                <a:lnTo>
                  <a:pt x="410" y="418"/>
                </a:lnTo>
                <a:lnTo>
                  <a:pt x="410" y="418"/>
                </a:lnTo>
                <a:lnTo>
                  <a:pt x="410" y="408"/>
                </a:lnTo>
                <a:lnTo>
                  <a:pt x="411" y="397"/>
                </a:lnTo>
                <a:lnTo>
                  <a:pt x="410" y="386"/>
                </a:lnTo>
                <a:lnTo>
                  <a:pt x="408" y="374"/>
                </a:lnTo>
                <a:lnTo>
                  <a:pt x="406" y="368"/>
                </a:lnTo>
                <a:lnTo>
                  <a:pt x="404" y="362"/>
                </a:lnTo>
                <a:lnTo>
                  <a:pt x="400" y="357"/>
                </a:lnTo>
                <a:lnTo>
                  <a:pt x="397" y="353"/>
                </a:lnTo>
                <a:lnTo>
                  <a:pt x="392" y="349"/>
                </a:lnTo>
                <a:lnTo>
                  <a:pt x="386" y="348"/>
                </a:lnTo>
                <a:lnTo>
                  <a:pt x="386" y="348"/>
                </a:lnTo>
                <a:lnTo>
                  <a:pt x="374" y="346"/>
                </a:lnTo>
                <a:lnTo>
                  <a:pt x="365" y="344"/>
                </a:lnTo>
                <a:lnTo>
                  <a:pt x="349" y="343"/>
                </a:lnTo>
                <a:lnTo>
                  <a:pt x="339" y="344"/>
                </a:lnTo>
                <a:lnTo>
                  <a:pt x="335" y="346"/>
                </a:lnTo>
                <a:lnTo>
                  <a:pt x="335" y="346"/>
                </a:lnTo>
                <a:lnTo>
                  <a:pt x="334" y="343"/>
                </a:lnTo>
                <a:lnTo>
                  <a:pt x="329" y="338"/>
                </a:lnTo>
                <a:lnTo>
                  <a:pt x="326" y="337"/>
                </a:lnTo>
                <a:lnTo>
                  <a:pt x="319" y="335"/>
                </a:lnTo>
                <a:lnTo>
                  <a:pt x="313" y="335"/>
                </a:lnTo>
                <a:lnTo>
                  <a:pt x="305" y="336"/>
                </a:lnTo>
                <a:lnTo>
                  <a:pt x="305" y="336"/>
                </a:lnTo>
                <a:lnTo>
                  <a:pt x="300" y="337"/>
                </a:lnTo>
                <a:lnTo>
                  <a:pt x="296" y="340"/>
                </a:lnTo>
                <a:lnTo>
                  <a:pt x="292" y="343"/>
                </a:lnTo>
                <a:lnTo>
                  <a:pt x="289" y="348"/>
                </a:lnTo>
                <a:lnTo>
                  <a:pt x="284" y="358"/>
                </a:lnTo>
                <a:lnTo>
                  <a:pt x="280" y="369"/>
                </a:lnTo>
                <a:lnTo>
                  <a:pt x="279" y="381"/>
                </a:lnTo>
                <a:lnTo>
                  <a:pt x="278" y="391"/>
                </a:lnTo>
                <a:lnTo>
                  <a:pt x="277" y="406"/>
                </a:lnTo>
                <a:lnTo>
                  <a:pt x="277" y="406"/>
                </a:lnTo>
                <a:lnTo>
                  <a:pt x="277" y="411"/>
                </a:lnTo>
                <a:lnTo>
                  <a:pt x="275" y="414"/>
                </a:lnTo>
                <a:lnTo>
                  <a:pt x="272" y="423"/>
                </a:lnTo>
                <a:lnTo>
                  <a:pt x="265" y="432"/>
                </a:lnTo>
                <a:lnTo>
                  <a:pt x="265" y="432"/>
                </a:lnTo>
                <a:close/>
                <a:moveTo>
                  <a:pt x="671" y="898"/>
                </a:moveTo>
                <a:lnTo>
                  <a:pt x="671" y="898"/>
                </a:lnTo>
                <a:lnTo>
                  <a:pt x="671" y="915"/>
                </a:lnTo>
                <a:lnTo>
                  <a:pt x="671" y="941"/>
                </a:lnTo>
                <a:lnTo>
                  <a:pt x="671" y="941"/>
                </a:lnTo>
                <a:lnTo>
                  <a:pt x="671" y="947"/>
                </a:lnTo>
                <a:lnTo>
                  <a:pt x="672" y="951"/>
                </a:lnTo>
                <a:lnTo>
                  <a:pt x="672" y="952"/>
                </a:lnTo>
                <a:lnTo>
                  <a:pt x="671" y="953"/>
                </a:lnTo>
                <a:lnTo>
                  <a:pt x="665" y="955"/>
                </a:lnTo>
                <a:lnTo>
                  <a:pt x="665" y="955"/>
                </a:lnTo>
                <a:lnTo>
                  <a:pt x="654" y="958"/>
                </a:lnTo>
                <a:lnTo>
                  <a:pt x="641" y="959"/>
                </a:lnTo>
                <a:lnTo>
                  <a:pt x="628" y="960"/>
                </a:lnTo>
                <a:lnTo>
                  <a:pt x="628" y="960"/>
                </a:lnTo>
                <a:lnTo>
                  <a:pt x="637" y="951"/>
                </a:lnTo>
                <a:lnTo>
                  <a:pt x="643" y="942"/>
                </a:lnTo>
                <a:lnTo>
                  <a:pt x="644" y="937"/>
                </a:lnTo>
                <a:lnTo>
                  <a:pt x="645" y="932"/>
                </a:lnTo>
                <a:lnTo>
                  <a:pt x="645" y="932"/>
                </a:lnTo>
                <a:lnTo>
                  <a:pt x="646" y="926"/>
                </a:lnTo>
                <a:lnTo>
                  <a:pt x="649" y="921"/>
                </a:lnTo>
                <a:lnTo>
                  <a:pt x="651" y="919"/>
                </a:lnTo>
                <a:lnTo>
                  <a:pt x="654" y="915"/>
                </a:lnTo>
                <a:lnTo>
                  <a:pt x="654" y="915"/>
                </a:lnTo>
                <a:lnTo>
                  <a:pt x="657" y="909"/>
                </a:lnTo>
                <a:lnTo>
                  <a:pt x="663" y="904"/>
                </a:lnTo>
                <a:lnTo>
                  <a:pt x="671" y="898"/>
                </a:lnTo>
                <a:lnTo>
                  <a:pt x="671" y="89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8601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4">
            <a:extLst>
              <a:ext uri="{FF2B5EF4-FFF2-40B4-BE49-F238E27FC236}">
                <a16:creationId xmlns:a16="http://schemas.microsoft.com/office/drawing/2014/main" id="{065D6270-CEDC-4904-BDE5-56A95D37CA02}"/>
              </a:ext>
            </a:extLst>
          </p:cNvPr>
          <p:cNvSpPr>
            <a:spLocks/>
          </p:cNvSpPr>
          <p:nvPr/>
        </p:nvSpPr>
        <p:spPr bwMode="auto">
          <a:xfrm>
            <a:off x="6683454" y="1242643"/>
            <a:ext cx="2465546" cy="2173288"/>
          </a:xfrm>
          <a:custGeom>
            <a:avLst/>
            <a:gdLst>
              <a:gd name="T0" fmla="*/ 706 w 1257"/>
              <a:gd name="T1" fmla="*/ 674 h 1108"/>
              <a:gd name="T2" fmla="*/ 671 w 1257"/>
              <a:gd name="T3" fmla="*/ 693 h 1108"/>
              <a:gd name="T4" fmla="*/ 421 w 1257"/>
              <a:gd name="T5" fmla="*/ 723 h 1108"/>
              <a:gd name="T6" fmla="*/ 332 w 1257"/>
              <a:gd name="T7" fmla="*/ 748 h 1108"/>
              <a:gd name="T8" fmla="*/ 219 w 1257"/>
              <a:gd name="T9" fmla="*/ 817 h 1108"/>
              <a:gd name="T10" fmla="*/ 124 w 1257"/>
              <a:gd name="T11" fmla="*/ 900 h 1108"/>
              <a:gd name="T12" fmla="*/ 94 w 1257"/>
              <a:gd name="T13" fmla="*/ 947 h 1108"/>
              <a:gd name="T14" fmla="*/ 57 w 1257"/>
              <a:gd name="T15" fmla="*/ 996 h 1108"/>
              <a:gd name="T16" fmla="*/ 13 w 1257"/>
              <a:gd name="T17" fmla="*/ 1026 h 1108"/>
              <a:gd name="T18" fmla="*/ 2 w 1257"/>
              <a:gd name="T19" fmla="*/ 1049 h 1108"/>
              <a:gd name="T20" fmla="*/ 30 w 1257"/>
              <a:gd name="T21" fmla="*/ 1065 h 1108"/>
              <a:gd name="T22" fmla="*/ 73 w 1257"/>
              <a:gd name="T23" fmla="*/ 1092 h 1108"/>
              <a:gd name="T24" fmla="*/ 118 w 1257"/>
              <a:gd name="T25" fmla="*/ 1102 h 1108"/>
              <a:gd name="T26" fmla="*/ 146 w 1257"/>
              <a:gd name="T27" fmla="*/ 1107 h 1108"/>
              <a:gd name="T28" fmla="*/ 222 w 1257"/>
              <a:gd name="T29" fmla="*/ 1082 h 1108"/>
              <a:gd name="T30" fmla="*/ 327 w 1257"/>
              <a:gd name="T31" fmla="*/ 1027 h 1108"/>
              <a:gd name="T32" fmla="*/ 455 w 1257"/>
              <a:gd name="T33" fmla="*/ 922 h 1108"/>
              <a:gd name="T34" fmla="*/ 522 w 1257"/>
              <a:gd name="T35" fmla="*/ 882 h 1108"/>
              <a:gd name="T36" fmla="*/ 666 w 1257"/>
              <a:gd name="T37" fmla="*/ 835 h 1108"/>
              <a:gd name="T38" fmla="*/ 751 w 1257"/>
              <a:gd name="T39" fmla="*/ 819 h 1108"/>
              <a:gd name="T40" fmla="*/ 809 w 1257"/>
              <a:gd name="T41" fmla="*/ 785 h 1108"/>
              <a:gd name="T42" fmla="*/ 879 w 1257"/>
              <a:gd name="T43" fmla="*/ 734 h 1108"/>
              <a:gd name="T44" fmla="*/ 942 w 1257"/>
              <a:gd name="T45" fmla="*/ 726 h 1108"/>
              <a:gd name="T46" fmla="*/ 1009 w 1257"/>
              <a:gd name="T47" fmla="*/ 690 h 1108"/>
              <a:gd name="T48" fmla="*/ 1070 w 1257"/>
              <a:gd name="T49" fmla="*/ 680 h 1108"/>
              <a:gd name="T50" fmla="*/ 1092 w 1257"/>
              <a:gd name="T51" fmla="*/ 670 h 1108"/>
              <a:gd name="T52" fmla="*/ 1076 w 1257"/>
              <a:gd name="T53" fmla="*/ 647 h 1108"/>
              <a:gd name="T54" fmla="*/ 1065 w 1257"/>
              <a:gd name="T55" fmla="*/ 638 h 1108"/>
              <a:gd name="T56" fmla="*/ 1045 w 1257"/>
              <a:gd name="T57" fmla="*/ 633 h 1108"/>
              <a:gd name="T58" fmla="*/ 1000 w 1257"/>
              <a:gd name="T59" fmla="*/ 622 h 1108"/>
              <a:gd name="T60" fmla="*/ 1028 w 1257"/>
              <a:gd name="T61" fmla="*/ 584 h 1108"/>
              <a:gd name="T62" fmla="*/ 1033 w 1257"/>
              <a:gd name="T63" fmla="*/ 501 h 1108"/>
              <a:gd name="T64" fmla="*/ 1061 w 1257"/>
              <a:gd name="T65" fmla="*/ 457 h 1108"/>
              <a:gd name="T66" fmla="*/ 1121 w 1257"/>
              <a:gd name="T67" fmla="*/ 386 h 1108"/>
              <a:gd name="T68" fmla="*/ 1170 w 1257"/>
              <a:gd name="T69" fmla="*/ 319 h 1108"/>
              <a:gd name="T70" fmla="*/ 1190 w 1257"/>
              <a:gd name="T71" fmla="*/ 299 h 1108"/>
              <a:gd name="T72" fmla="*/ 1240 w 1257"/>
              <a:gd name="T73" fmla="*/ 289 h 1108"/>
              <a:gd name="T74" fmla="*/ 1257 w 1257"/>
              <a:gd name="T75" fmla="*/ 273 h 1108"/>
              <a:gd name="T76" fmla="*/ 1240 w 1257"/>
              <a:gd name="T77" fmla="*/ 260 h 1108"/>
              <a:gd name="T78" fmla="*/ 1190 w 1257"/>
              <a:gd name="T79" fmla="*/ 254 h 1108"/>
              <a:gd name="T80" fmla="*/ 1188 w 1257"/>
              <a:gd name="T81" fmla="*/ 248 h 1108"/>
              <a:gd name="T82" fmla="*/ 1161 w 1257"/>
              <a:gd name="T83" fmla="*/ 217 h 1108"/>
              <a:gd name="T84" fmla="*/ 1170 w 1257"/>
              <a:gd name="T85" fmla="*/ 189 h 1108"/>
              <a:gd name="T86" fmla="*/ 1211 w 1257"/>
              <a:gd name="T87" fmla="*/ 139 h 1108"/>
              <a:gd name="T88" fmla="*/ 1225 w 1257"/>
              <a:gd name="T89" fmla="*/ 79 h 1108"/>
              <a:gd name="T90" fmla="*/ 1220 w 1257"/>
              <a:gd name="T91" fmla="*/ 51 h 1108"/>
              <a:gd name="T92" fmla="*/ 1200 w 1257"/>
              <a:gd name="T93" fmla="*/ 35 h 1108"/>
              <a:gd name="T94" fmla="*/ 1145 w 1257"/>
              <a:gd name="T95" fmla="*/ 20 h 1108"/>
              <a:gd name="T96" fmla="*/ 1058 w 1257"/>
              <a:gd name="T97" fmla="*/ 1 h 1108"/>
              <a:gd name="T98" fmla="*/ 995 w 1257"/>
              <a:gd name="T99" fmla="*/ 5 h 1108"/>
              <a:gd name="T100" fmla="*/ 940 w 1257"/>
              <a:gd name="T101" fmla="*/ 25 h 1108"/>
              <a:gd name="T102" fmla="*/ 915 w 1257"/>
              <a:gd name="T103" fmla="*/ 35 h 1108"/>
              <a:gd name="T104" fmla="*/ 902 w 1257"/>
              <a:gd name="T105" fmla="*/ 62 h 1108"/>
              <a:gd name="T106" fmla="*/ 886 w 1257"/>
              <a:gd name="T107" fmla="*/ 109 h 1108"/>
              <a:gd name="T108" fmla="*/ 841 w 1257"/>
              <a:gd name="T109" fmla="*/ 180 h 1108"/>
              <a:gd name="T110" fmla="*/ 811 w 1257"/>
              <a:gd name="T111" fmla="*/ 214 h 1108"/>
              <a:gd name="T112" fmla="*/ 711 w 1257"/>
              <a:gd name="T113" fmla="*/ 299 h 1108"/>
              <a:gd name="T114" fmla="*/ 667 w 1257"/>
              <a:gd name="T115" fmla="*/ 362 h 1108"/>
              <a:gd name="T116" fmla="*/ 656 w 1257"/>
              <a:gd name="T117" fmla="*/ 437 h 1108"/>
              <a:gd name="T118" fmla="*/ 682 w 1257"/>
              <a:gd name="T119" fmla="*/ 587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57" h="1108">
                <a:moveTo>
                  <a:pt x="706" y="663"/>
                </a:moveTo>
                <a:lnTo>
                  <a:pt x="706" y="663"/>
                </a:lnTo>
                <a:lnTo>
                  <a:pt x="707" y="665"/>
                </a:lnTo>
                <a:lnTo>
                  <a:pt x="707" y="669"/>
                </a:lnTo>
                <a:lnTo>
                  <a:pt x="706" y="674"/>
                </a:lnTo>
                <a:lnTo>
                  <a:pt x="702" y="678"/>
                </a:lnTo>
                <a:lnTo>
                  <a:pt x="696" y="683"/>
                </a:lnTo>
                <a:lnTo>
                  <a:pt x="686" y="688"/>
                </a:lnTo>
                <a:lnTo>
                  <a:pt x="671" y="693"/>
                </a:lnTo>
                <a:lnTo>
                  <a:pt x="671" y="693"/>
                </a:lnTo>
                <a:lnTo>
                  <a:pt x="649" y="696"/>
                </a:lnTo>
                <a:lnTo>
                  <a:pt x="619" y="701"/>
                </a:lnTo>
                <a:lnTo>
                  <a:pt x="541" y="709"/>
                </a:lnTo>
                <a:lnTo>
                  <a:pt x="458" y="718"/>
                </a:lnTo>
                <a:lnTo>
                  <a:pt x="421" y="723"/>
                </a:lnTo>
                <a:lnTo>
                  <a:pt x="387" y="728"/>
                </a:lnTo>
                <a:lnTo>
                  <a:pt x="387" y="728"/>
                </a:lnTo>
                <a:lnTo>
                  <a:pt x="371" y="731"/>
                </a:lnTo>
                <a:lnTo>
                  <a:pt x="352" y="739"/>
                </a:lnTo>
                <a:lnTo>
                  <a:pt x="332" y="748"/>
                </a:lnTo>
                <a:lnTo>
                  <a:pt x="311" y="759"/>
                </a:lnTo>
                <a:lnTo>
                  <a:pt x="288" y="772"/>
                </a:lnTo>
                <a:lnTo>
                  <a:pt x="265" y="786"/>
                </a:lnTo>
                <a:lnTo>
                  <a:pt x="241" y="802"/>
                </a:lnTo>
                <a:lnTo>
                  <a:pt x="219" y="817"/>
                </a:lnTo>
                <a:lnTo>
                  <a:pt x="196" y="835"/>
                </a:lnTo>
                <a:lnTo>
                  <a:pt x="175" y="851"/>
                </a:lnTo>
                <a:lnTo>
                  <a:pt x="156" y="868"/>
                </a:lnTo>
                <a:lnTo>
                  <a:pt x="139" y="883"/>
                </a:lnTo>
                <a:lnTo>
                  <a:pt x="124" y="900"/>
                </a:lnTo>
                <a:lnTo>
                  <a:pt x="111" y="913"/>
                </a:lnTo>
                <a:lnTo>
                  <a:pt x="103" y="926"/>
                </a:lnTo>
                <a:lnTo>
                  <a:pt x="98" y="937"/>
                </a:lnTo>
                <a:lnTo>
                  <a:pt x="98" y="937"/>
                </a:lnTo>
                <a:lnTo>
                  <a:pt x="94" y="947"/>
                </a:lnTo>
                <a:lnTo>
                  <a:pt x="90" y="956"/>
                </a:lnTo>
                <a:lnTo>
                  <a:pt x="85" y="964"/>
                </a:lnTo>
                <a:lnTo>
                  <a:pt x="80" y="972"/>
                </a:lnTo>
                <a:lnTo>
                  <a:pt x="69" y="986"/>
                </a:lnTo>
                <a:lnTo>
                  <a:pt x="57" y="996"/>
                </a:lnTo>
                <a:lnTo>
                  <a:pt x="44" y="1006"/>
                </a:lnTo>
                <a:lnTo>
                  <a:pt x="34" y="1013"/>
                </a:lnTo>
                <a:lnTo>
                  <a:pt x="18" y="1022"/>
                </a:lnTo>
                <a:lnTo>
                  <a:pt x="18" y="1022"/>
                </a:lnTo>
                <a:lnTo>
                  <a:pt x="13" y="1026"/>
                </a:lnTo>
                <a:lnTo>
                  <a:pt x="8" y="1029"/>
                </a:lnTo>
                <a:lnTo>
                  <a:pt x="4" y="1034"/>
                </a:lnTo>
                <a:lnTo>
                  <a:pt x="2" y="1039"/>
                </a:lnTo>
                <a:lnTo>
                  <a:pt x="0" y="1044"/>
                </a:lnTo>
                <a:lnTo>
                  <a:pt x="2" y="1049"/>
                </a:lnTo>
                <a:lnTo>
                  <a:pt x="5" y="1053"/>
                </a:lnTo>
                <a:lnTo>
                  <a:pt x="13" y="1057"/>
                </a:lnTo>
                <a:lnTo>
                  <a:pt x="13" y="1057"/>
                </a:lnTo>
                <a:lnTo>
                  <a:pt x="22" y="1060"/>
                </a:lnTo>
                <a:lnTo>
                  <a:pt x="30" y="1065"/>
                </a:lnTo>
                <a:lnTo>
                  <a:pt x="47" y="1075"/>
                </a:lnTo>
                <a:lnTo>
                  <a:pt x="62" y="1085"/>
                </a:lnTo>
                <a:lnTo>
                  <a:pt x="68" y="1089"/>
                </a:lnTo>
                <a:lnTo>
                  <a:pt x="73" y="1092"/>
                </a:lnTo>
                <a:lnTo>
                  <a:pt x="73" y="1092"/>
                </a:lnTo>
                <a:lnTo>
                  <a:pt x="80" y="1094"/>
                </a:lnTo>
                <a:lnTo>
                  <a:pt x="88" y="1098"/>
                </a:lnTo>
                <a:lnTo>
                  <a:pt x="98" y="1100"/>
                </a:lnTo>
                <a:lnTo>
                  <a:pt x="118" y="1102"/>
                </a:lnTo>
                <a:lnTo>
                  <a:pt x="118" y="1102"/>
                </a:lnTo>
                <a:lnTo>
                  <a:pt x="128" y="1103"/>
                </a:lnTo>
                <a:lnTo>
                  <a:pt x="134" y="1104"/>
                </a:lnTo>
                <a:lnTo>
                  <a:pt x="138" y="1107"/>
                </a:lnTo>
                <a:lnTo>
                  <a:pt x="140" y="1108"/>
                </a:lnTo>
                <a:lnTo>
                  <a:pt x="146" y="1107"/>
                </a:lnTo>
                <a:lnTo>
                  <a:pt x="173" y="1097"/>
                </a:lnTo>
                <a:lnTo>
                  <a:pt x="173" y="1097"/>
                </a:lnTo>
                <a:lnTo>
                  <a:pt x="191" y="1090"/>
                </a:lnTo>
                <a:lnTo>
                  <a:pt x="207" y="1085"/>
                </a:lnTo>
                <a:lnTo>
                  <a:pt x="222" y="1082"/>
                </a:lnTo>
                <a:lnTo>
                  <a:pt x="237" y="1077"/>
                </a:lnTo>
                <a:lnTo>
                  <a:pt x="254" y="1070"/>
                </a:lnTo>
                <a:lnTo>
                  <a:pt x="272" y="1060"/>
                </a:lnTo>
                <a:lnTo>
                  <a:pt x="297" y="1047"/>
                </a:lnTo>
                <a:lnTo>
                  <a:pt x="327" y="1027"/>
                </a:lnTo>
                <a:lnTo>
                  <a:pt x="327" y="1027"/>
                </a:lnTo>
                <a:lnTo>
                  <a:pt x="358" y="1004"/>
                </a:lnTo>
                <a:lnTo>
                  <a:pt x="386" y="982"/>
                </a:lnTo>
                <a:lnTo>
                  <a:pt x="434" y="941"/>
                </a:lnTo>
                <a:lnTo>
                  <a:pt x="455" y="922"/>
                </a:lnTo>
                <a:lnTo>
                  <a:pt x="477" y="906"/>
                </a:lnTo>
                <a:lnTo>
                  <a:pt x="487" y="898"/>
                </a:lnTo>
                <a:lnTo>
                  <a:pt x="498" y="892"/>
                </a:lnTo>
                <a:lnTo>
                  <a:pt x="509" y="887"/>
                </a:lnTo>
                <a:lnTo>
                  <a:pt x="522" y="882"/>
                </a:lnTo>
                <a:lnTo>
                  <a:pt x="522" y="882"/>
                </a:lnTo>
                <a:lnTo>
                  <a:pt x="569" y="866"/>
                </a:lnTo>
                <a:lnTo>
                  <a:pt x="611" y="851"/>
                </a:lnTo>
                <a:lnTo>
                  <a:pt x="649" y="840"/>
                </a:lnTo>
                <a:lnTo>
                  <a:pt x="666" y="835"/>
                </a:lnTo>
                <a:lnTo>
                  <a:pt x="681" y="832"/>
                </a:lnTo>
                <a:lnTo>
                  <a:pt x="681" y="832"/>
                </a:lnTo>
                <a:lnTo>
                  <a:pt x="710" y="827"/>
                </a:lnTo>
                <a:lnTo>
                  <a:pt x="737" y="822"/>
                </a:lnTo>
                <a:lnTo>
                  <a:pt x="751" y="819"/>
                </a:lnTo>
                <a:lnTo>
                  <a:pt x="763" y="814"/>
                </a:lnTo>
                <a:lnTo>
                  <a:pt x="775" y="809"/>
                </a:lnTo>
                <a:lnTo>
                  <a:pt x="786" y="802"/>
                </a:lnTo>
                <a:lnTo>
                  <a:pt x="786" y="802"/>
                </a:lnTo>
                <a:lnTo>
                  <a:pt x="809" y="785"/>
                </a:lnTo>
                <a:lnTo>
                  <a:pt x="837" y="765"/>
                </a:lnTo>
                <a:lnTo>
                  <a:pt x="871" y="738"/>
                </a:lnTo>
                <a:lnTo>
                  <a:pt x="871" y="738"/>
                </a:lnTo>
                <a:lnTo>
                  <a:pt x="874" y="736"/>
                </a:lnTo>
                <a:lnTo>
                  <a:pt x="879" y="734"/>
                </a:lnTo>
                <a:lnTo>
                  <a:pt x="893" y="731"/>
                </a:lnTo>
                <a:lnTo>
                  <a:pt x="912" y="729"/>
                </a:lnTo>
                <a:lnTo>
                  <a:pt x="935" y="728"/>
                </a:lnTo>
                <a:lnTo>
                  <a:pt x="935" y="728"/>
                </a:lnTo>
                <a:lnTo>
                  <a:pt x="942" y="726"/>
                </a:lnTo>
                <a:lnTo>
                  <a:pt x="948" y="725"/>
                </a:lnTo>
                <a:lnTo>
                  <a:pt x="962" y="720"/>
                </a:lnTo>
                <a:lnTo>
                  <a:pt x="974" y="713"/>
                </a:lnTo>
                <a:lnTo>
                  <a:pt x="988" y="705"/>
                </a:lnTo>
                <a:lnTo>
                  <a:pt x="1009" y="690"/>
                </a:lnTo>
                <a:lnTo>
                  <a:pt x="1019" y="685"/>
                </a:lnTo>
                <a:lnTo>
                  <a:pt x="1025" y="683"/>
                </a:lnTo>
                <a:lnTo>
                  <a:pt x="1025" y="683"/>
                </a:lnTo>
                <a:lnTo>
                  <a:pt x="1044" y="681"/>
                </a:lnTo>
                <a:lnTo>
                  <a:pt x="1070" y="680"/>
                </a:lnTo>
                <a:lnTo>
                  <a:pt x="1081" y="679"/>
                </a:lnTo>
                <a:lnTo>
                  <a:pt x="1090" y="677"/>
                </a:lnTo>
                <a:lnTo>
                  <a:pt x="1092" y="675"/>
                </a:lnTo>
                <a:lnTo>
                  <a:pt x="1092" y="673"/>
                </a:lnTo>
                <a:lnTo>
                  <a:pt x="1092" y="670"/>
                </a:lnTo>
                <a:lnTo>
                  <a:pt x="1090" y="668"/>
                </a:lnTo>
                <a:lnTo>
                  <a:pt x="1090" y="668"/>
                </a:lnTo>
                <a:lnTo>
                  <a:pt x="1084" y="662"/>
                </a:lnTo>
                <a:lnTo>
                  <a:pt x="1080" y="657"/>
                </a:lnTo>
                <a:lnTo>
                  <a:pt x="1076" y="647"/>
                </a:lnTo>
                <a:lnTo>
                  <a:pt x="1074" y="644"/>
                </a:lnTo>
                <a:lnTo>
                  <a:pt x="1072" y="640"/>
                </a:lnTo>
                <a:lnTo>
                  <a:pt x="1069" y="639"/>
                </a:lnTo>
                <a:lnTo>
                  <a:pt x="1065" y="638"/>
                </a:lnTo>
                <a:lnTo>
                  <a:pt x="1065" y="638"/>
                </a:lnTo>
                <a:lnTo>
                  <a:pt x="1059" y="637"/>
                </a:lnTo>
                <a:lnTo>
                  <a:pt x="1055" y="635"/>
                </a:lnTo>
                <a:lnTo>
                  <a:pt x="1053" y="633"/>
                </a:lnTo>
                <a:lnTo>
                  <a:pt x="1045" y="633"/>
                </a:lnTo>
                <a:lnTo>
                  <a:pt x="1045" y="633"/>
                </a:lnTo>
                <a:lnTo>
                  <a:pt x="1031" y="632"/>
                </a:lnTo>
                <a:lnTo>
                  <a:pt x="1015" y="628"/>
                </a:lnTo>
                <a:lnTo>
                  <a:pt x="995" y="623"/>
                </a:lnTo>
                <a:lnTo>
                  <a:pt x="995" y="623"/>
                </a:lnTo>
                <a:lnTo>
                  <a:pt x="1000" y="622"/>
                </a:lnTo>
                <a:lnTo>
                  <a:pt x="1005" y="618"/>
                </a:lnTo>
                <a:lnTo>
                  <a:pt x="1011" y="614"/>
                </a:lnTo>
                <a:lnTo>
                  <a:pt x="1018" y="607"/>
                </a:lnTo>
                <a:lnTo>
                  <a:pt x="1023" y="597"/>
                </a:lnTo>
                <a:lnTo>
                  <a:pt x="1028" y="584"/>
                </a:lnTo>
                <a:lnTo>
                  <a:pt x="1030" y="568"/>
                </a:lnTo>
                <a:lnTo>
                  <a:pt x="1030" y="568"/>
                </a:lnTo>
                <a:lnTo>
                  <a:pt x="1031" y="537"/>
                </a:lnTo>
                <a:lnTo>
                  <a:pt x="1033" y="514"/>
                </a:lnTo>
                <a:lnTo>
                  <a:pt x="1033" y="501"/>
                </a:lnTo>
                <a:lnTo>
                  <a:pt x="1034" y="496"/>
                </a:lnTo>
                <a:lnTo>
                  <a:pt x="1035" y="493"/>
                </a:lnTo>
                <a:lnTo>
                  <a:pt x="1035" y="493"/>
                </a:lnTo>
                <a:lnTo>
                  <a:pt x="1044" y="481"/>
                </a:lnTo>
                <a:lnTo>
                  <a:pt x="1061" y="457"/>
                </a:lnTo>
                <a:lnTo>
                  <a:pt x="1085" y="427"/>
                </a:lnTo>
                <a:lnTo>
                  <a:pt x="1097" y="412"/>
                </a:lnTo>
                <a:lnTo>
                  <a:pt x="1110" y="399"/>
                </a:lnTo>
                <a:lnTo>
                  <a:pt x="1110" y="399"/>
                </a:lnTo>
                <a:lnTo>
                  <a:pt x="1121" y="386"/>
                </a:lnTo>
                <a:lnTo>
                  <a:pt x="1132" y="374"/>
                </a:lnTo>
                <a:lnTo>
                  <a:pt x="1149" y="351"/>
                </a:lnTo>
                <a:lnTo>
                  <a:pt x="1161" y="332"/>
                </a:lnTo>
                <a:lnTo>
                  <a:pt x="1170" y="319"/>
                </a:lnTo>
                <a:lnTo>
                  <a:pt x="1170" y="319"/>
                </a:lnTo>
                <a:lnTo>
                  <a:pt x="1182" y="303"/>
                </a:lnTo>
                <a:lnTo>
                  <a:pt x="1186" y="299"/>
                </a:lnTo>
                <a:lnTo>
                  <a:pt x="1187" y="299"/>
                </a:lnTo>
                <a:lnTo>
                  <a:pt x="1190" y="299"/>
                </a:lnTo>
                <a:lnTo>
                  <a:pt x="1190" y="299"/>
                </a:lnTo>
                <a:lnTo>
                  <a:pt x="1193" y="299"/>
                </a:lnTo>
                <a:lnTo>
                  <a:pt x="1200" y="298"/>
                </a:lnTo>
                <a:lnTo>
                  <a:pt x="1217" y="294"/>
                </a:lnTo>
                <a:lnTo>
                  <a:pt x="1240" y="289"/>
                </a:lnTo>
                <a:lnTo>
                  <a:pt x="1240" y="289"/>
                </a:lnTo>
                <a:lnTo>
                  <a:pt x="1243" y="286"/>
                </a:lnTo>
                <a:lnTo>
                  <a:pt x="1251" y="283"/>
                </a:lnTo>
                <a:lnTo>
                  <a:pt x="1254" y="279"/>
                </a:lnTo>
                <a:lnTo>
                  <a:pt x="1257" y="275"/>
                </a:lnTo>
                <a:lnTo>
                  <a:pt x="1257" y="273"/>
                </a:lnTo>
                <a:lnTo>
                  <a:pt x="1254" y="269"/>
                </a:lnTo>
                <a:lnTo>
                  <a:pt x="1254" y="269"/>
                </a:lnTo>
                <a:lnTo>
                  <a:pt x="1249" y="264"/>
                </a:lnTo>
                <a:lnTo>
                  <a:pt x="1247" y="261"/>
                </a:lnTo>
                <a:lnTo>
                  <a:pt x="1240" y="260"/>
                </a:lnTo>
                <a:lnTo>
                  <a:pt x="1225" y="259"/>
                </a:lnTo>
                <a:lnTo>
                  <a:pt x="1225" y="259"/>
                </a:lnTo>
                <a:lnTo>
                  <a:pt x="1207" y="258"/>
                </a:lnTo>
                <a:lnTo>
                  <a:pt x="1196" y="256"/>
                </a:lnTo>
                <a:lnTo>
                  <a:pt x="1190" y="254"/>
                </a:lnTo>
                <a:lnTo>
                  <a:pt x="1190" y="254"/>
                </a:lnTo>
                <a:lnTo>
                  <a:pt x="1191" y="254"/>
                </a:lnTo>
                <a:lnTo>
                  <a:pt x="1191" y="253"/>
                </a:lnTo>
                <a:lnTo>
                  <a:pt x="1192" y="251"/>
                </a:lnTo>
                <a:lnTo>
                  <a:pt x="1188" y="248"/>
                </a:lnTo>
                <a:lnTo>
                  <a:pt x="1180" y="239"/>
                </a:lnTo>
                <a:lnTo>
                  <a:pt x="1180" y="239"/>
                </a:lnTo>
                <a:lnTo>
                  <a:pt x="1167" y="228"/>
                </a:lnTo>
                <a:lnTo>
                  <a:pt x="1163" y="223"/>
                </a:lnTo>
                <a:lnTo>
                  <a:pt x="1161" y="217"/>
                </a:lnTo>
                <a:lnTo>
                  <a:pt x="1160" y="210"/>
                </a:lnTo>
                <a:lnTo>
                  <a:pt x="1161" y="204"/>
                </a:lnTo>
                <a:lnTo>
                  <a:pt x="1165" y="197"/>
                </a:lnTo>
                <a:lnTo>
                  <a:pt x="1170" y="189"/>
                </a:lnTo>
                <a:lnTo>
                  <a:pt x="1170" y="189"/>
                </a:lnTo>
                <a:lnTo>
                  <a:pt x="1183" y="174"/>
                </a:lnTo>
                <a:lnTo>
                  <a:pt x="1196" y="162"/>
                </a:lnTo>
                <a:lnTo>
                  <a:pt x="1201" y="155"/>
                </a:lnTo>
                <a:lnTo>
                  <a:pt x="1206" y="148"/>
                </a:lnTo>
                <a:lnTo>
                  <a:pt x="1211" y="139"/>
                </a:lnTo>
                <a:lnTo>
                  <a:pt x="1215" y="129"/>
                </a:lnTo>
                <a:lnTo>
                  <a:pt x="1215" y="129"/>
                </a:lnTo>
                <a:lnTo>
                  <a:pt x="1221" y="109"/>
                </a:lnTo>
                <a:lnTo>
                  <a:pt x="1223" y="93"/>
                </a:lnTo>
                <a:lnTo>
                  <a:pt x="1225" y="79"/>
                </a:lnTo>
                <a:lnTo>
                  <a:pt x="1225" y="69"/>
                </a:lnTo>
                <a:lnTo>
                  <a:pt x="1225" y="69"/>
                </a:lnTo>
                <a:lnTo>
                  <a:pt x="1223" y="61"/>
                </a:lnTo>
                <a:lnTo>
                  <a:pt x="1222" y="56"/>
                </a:lnTo>
                <a:lnTo>
                  <a:pt x="1220" y="51"/>
                </a:lnTo>
                <a:lnTo>
                  <a:pt x="1217" y="46"/>
                </a:lnTo>
                <a:lnTo>
                  <a:pt x="1212" y="42"/>
                </a:lnTo>
                <a:lnTo>
                  <a:pt x="1207" y="38"/>
                </a:lnTo>
                <a:lnTo>
                  <a:pt x="1200" y="35"/>
                </a:lnTo>
                <a:lnTo>
                  <a:pt x="1200" y="35"/>
                </a:lnTo>
                <a:lnTo>
                  <a:pt x="1186" y="31"/>
                </a:lnTo>
                <a:lnTo>
                  <a:pt x="1175" y="28"/>
                </a:lnTo>
                <a:lnTo>
                  <a:pt x="1161" y="26"/>
                </a:lnTo>
                <a:lnTo>
                  <a:pt x="1145" y="20"/>
                </a:lnTo>
                <a:lnTo>
                  <a:pt x="1145" y="20"/>
                </a:lnTo>
                <a:lnTo>
                  <a:pt x="1134" y="16"/>
                </a:lnTo>
                <a:lnTo>
                  <a:pt x="1121" y="11"/>
                </a:lnTo>
                <a:lnTo>
                  <a:pt x="1090" y="5"/>
                </a:lnTo>
                <a:lnTo>
                  <a:pt x="1074" y="2"/>
                </a:lnTo>
                <a:lnTo>
                  <a:pt x="1058" y="1"/>
                </a:lnTo>
                <a:lnTo>
                  <a:pt x="1040" y="0"/>
                </a:lnTo>
                <a:lnTo>
                  <a:pt x="1025" y="0"/>
                </a:lnTo>
                <a:lnTo>
                  <a:pt x="1025" y="0"/>
                </a:lnTo>
                <a:lnTo>
                  <a:pt x="1010" y="1"/>
                </a:lnTo>
                <a:lnTo>
                  <a:pt x="995" y="5"/>
                </a:lnTo>
                <a:lnTo>
                  <a:pt x="980" y="8"/>
                </a:lnTo>
                <a:lnTo>
                  <a:pt x="968" y="12"/>
                </a:lnTo>
                <a:lnTo>
                  <a:pt x="948" y="21"/>
                </a:lnTo>
                <a:lnTo>
                  <a:pt x="940" y="25"/>
                </a:lnTo>
                <a:lnTo>
                  <a:pt x="940" y="25"/>
                </a:lnTo>
                <a:lnTo>
                  <a:pt x="928" y="27"/>
                </a:lnTo>
                <a:lnTo>
                  <a:pt x="920" y="31"/>
                </a:lnTo>
                <a:lnTo>
                  <a:pt x="917" y="32"/>
                </a:lnTo>
                <a:lnTo>
                  <a:pt x="915" y="35"/>
                </a:lnTo>
                <a:lnTo>
                  <a:pt x="915" y="35"/>
                </a:lnTo>
                <a:lnTo>
                  <a:pt x="915" y="37"/>
                </a:lnTo>
                <a:lnTo>
                  <a:pt x="915" y="37"/>
                </a:lnTo>
                <a:lnTo>
                  <a:pt x="905" y="54"/>
                </a:lnTo>
                <a:lnTo>
                  <a:pt x="905" y="54"/>
                </a:lnTo>
                <a:lnTo>
                  <a:pt x="902" y="62"/>
                </a:lnTo>
                <a:lnTo>
                  <a:pt x="899" y="69"/>
                </a:lnTo>
                <a:lnTo>
                  <a:pt x="897" y="82"/>
                </a:lnTo>
                <a:lnTo>
                  <a:pt x="895" y="88"/>
                </a:lnTo>
                <a:lnTo>
                  <a:pt x="892" y="98"/>
                </a:lnTo>
                <a:lnTo>
                  <a:pt x="886" y="109"/>
                </a:lnTo>
                <a:lnTo>
                  <a:pt x="876" y="124"/>
                </a:lnTo>
                <a:lnTo>
                  <a:pt x="876" y="124"/>
                </a:lnTo>
                <a:lnTo>
                  <a:pt x="864" y="140"/>
                </a:lnTo>
                <a:lnTo>
                  <a:pt x="856" y="155"/>
                </a:lnTo>
                <a:lnTo>
                  <a:pt x="841" y="180"/>
                </a:lnTo>
                <a:lnTo>
                  <a:pt x="834" y="190"/>
                </a:lnTo>
                <a:lnTo>
                  <a:pt x="827" y="200"/>
                </a:lnTo>
                <a:lnTo>
                  <a:pt x="819" y="208"/>
                </a:lnTo>
                <a:lnTo>
                  <a:pt x="811" y="214"/>
                </a:lnTo>
                <a:lnTo>
                  <a:pt x="811" y="214"/>
                </a:lnTo>
                <a:lnTo>
                  <a:pt x="786" y="230"/>
                </a:lnTo>
                <a:lnTo>
                  <a:pt x="768" y="243"/>
                </a:lnTo>
                <a:lnTo>
                  <a:pt x="751" y="258"/>
                </a:lnTo>
                <a:lnTo>
                  <a:pt x="731" y="276"/>
                </a:lnTo>
                <a:lnTo>
                  <a:pt x="711" y="299"/>
                </a:lnTo>
                <a:lnTo>
                  <a:pt x="690" y="325"/>
                </a:lnTo>
                <a:lnTo>
                  <a:pt x="681" y="339"/>
                </a:lnTo>
                <a:lnTo>
                  <a:pt x="671" y="354"/>
                </a:lnTo>
                <a:lnTo>
                  <a:pt x="671" y="354"/>
                </a:lnTo>
                <a:lnTo>
                  <a:pt x="667" y="362"/>
                </a:lnTo>
                <a:lnTo>
                  <a:pt x="664" y="371"/>
                </a:lnTo>
                <a:lnTo>
                  <a:pt x="660" y="381"/>
                </a:lnTo>
                <a:lnTo>
                  <a:pt x="659" y="391"/>
                </a:lnTo>
                <a:lnTo>
                  <a:pt x="656" y="413"/>
                </a:lnTo>
                <a:lnTo>
                  <a:pt x="656" y="437"/>
                </a:lnTo>
                <a:lnTo>
                  <a:pt x="657" y="462"/>
                </a:lnTo>
                <a:lnTo>
                  <a:pt x="660" y="488"/>
                </a:lnTo>
                <a:lnTo>
                  <a:pt x="665" y="514"/>
                </a:lnTo>
                <a:lnTo>
                  <a:pt x="670" y="539"/>
                </a:lnTo>
                <a:lnTo>
                  <a:pt x="682" y="587"/>
                </a:lnTo>
                <a:lnTo>
                  <a:pt x="694" y="627"/>
                </a:lnTo>
                <a:lnTo>
                  <a:pt x="706" y="663"/>
                </a:lnTo>
                <a:lnTo>
                  <a:pt x="706" y="663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ACB635F2-9359-4F46-BF63-D33DF0212E9D}"/>
              </a:ext>
            </a:extLst>
          </p:cNvPr>
          <p:cNvSpPr>
            <a:spLocks/>
          </p:cNvSpPr>
          <p:nvPr/>
        </p:nvSpPr>
        <p:spPr bwMode="auto">
          <a:xfrm>
            <a:off x="1249196" y="1019770"/>
            <a:ext cx="1480750" cy="2409230"/>
          </a:xfrm>
          <a:custGeom>
            <a:avLst/>
            <a:gdLst>
              <a:gd name="T0" fmla="*/ 198 w 799"/>
              <a:gd name="T1" fmla="*/ 16 h 1300"/>
              <a:gd name="T2" fmla="*/ 165 w 799"/>
              <a:gd name="T3" fmla="*/ 3 h 1300"/>
              <a:gd name="T4" fmla="*/ 151 w 799"/>
              <a:gd name="T5" fmla="*/ 118 h 1300"/>
              <a:gd name="T6" fmla="*/ 145 w 799"/>
              <a:gd name="T7" fmla="*/ 255 h 1300"/>
              <a:gd name="T8" fmla="*/ 136 w 799"/>
              <a:gd name="T9" fmla="*/ 306 h 1300"/>
              <a:gd name="T10" fmla="*/ 19 w 799"/>
              <a:gd name="T11" fmla="*/ 348 h 1300"/>
              <a:gd name="T12" fmla="*/ 87 w 799"/>
              <a:gd name="T13" fmla="*/ 326 h 1300"/>
              <a:gd name="T14" fmla="*/ 63 w 799"/>
              <a:gd name="T15" fmla="*/ 448 h 1300"/>
              <a:gd name="T16" fmla="*/ 75 w 799"/>
              <a:gd name="T17" fmla="*/ 595 h 1300"/>
              <a:gd name="T18" fmla="*/ 91 w 799"/>
              <a:gd name="T19" fmla="*/ 747 h 1300"/>
              <a:gd name="T20" fmla="*/ 103 w 799"/>
              <a:gd name="T21" fmla="*/ 825 h 1300"/>
              <a:gd name="T22" fmla="*/ 81 w 799"/>
              <a:gd name="T23" fmla="*/ 900 h 1300"/>
              <a:gd name="T24" fmla="*/ 155 w 799"/>
              <a:gd name="T25" fmla="*/ 1054 h 1300"/>
              <a:gd name="T26" fmla="*/ 196 w 799"/>
              <a:gd name="T27" fmla="*/ 1185 h 1300"/>
              <a:gd name="T28" fmla="*/ 128 w 799"/>
              <a:gd name="T29" fmla="*/ 1205 h 1300"/>
              <a:gd name="T30" fmla="*/ 112 w 799"/>
              <a:gd name="T31" fmla="*/ 1256 h 1300"/>
              <a:gd name="T32" fmla="*/ 142 w 799"/>
              <a:gd name="T33" fmla="*/ 1236 h 1300"/>
              <a:gd name="T34" fmla="*/ 162 w 799"/>
              <a:gd name="T35" fmla="*/ 1251 h 1300"/>
              <a:gd name="T36" fmla="*/ 205 w 799"/>
              <a:gd name="T37" fmla="*/ 1216 h 1300"/>
              <a:gd name="T38" fmla="*/ 204 w 799"/>
              <a:gd name="T39" fmla="*/ 1255 h 1300"/>
              <a:gd name="T40" fmla="*/ 229 w 799"/>
              <a:gd name="T41" fmla="*/ 1254 h 1300"/>
              <a:gd name="T42" fmla="*/ 259 w 799"/>
              <a:gd name="T43" fmla="*/ 1222 h 1300"/>
              <a:gd name="T44" fmla="*/ 267 w 799"/>
              <a:gd name="T45" fmla="*/ 1248 h 1300"/>
              <a:gd name="T46" fmla="*/ 282 w 799"/>
              <a:gd name="T47" fmla="*/ 1245 h 1300"/>
              <a:gd name="T48" fmla="*/ 298 w 799"/>
              <a:gd name="T49" fmla="*/ 1232 h 1300"/>
              <a:gd name="T50" fmla="*/ 367 w 799"/>
              <a:gd name="T51" fmla="*/ 1235 h 1300"/>
              <a:gd name="T52" fmla="*/ 403 w 799"/>
              <a:gd name="T53" fmla="*/ 1160 h 1300"/>
              <a:gd name="T54" fmla="*/ 443 w 799"/>
              <a:gd name="T55" fmla="*/ 1149 h 1300"/>
              <a:gd name="T56" fmla="*/ 469 w 799"/>
              <a:gd name="T57" fmla="*/ 1147 h 1300"/>
              <a:gd name="T58" fmla="*/ 505 w 799"/>
              <a:gd name="T59" fmla="*/ 1143 h 1300"/>
              <a:gd name="T60" fmla="*/ 531 w 799"/>
              <a:gd name="T61" fmla="*/ 1160 h 1300"/>
              <a:gd name="T62" fmla="*/ 555 w 799"/>
              <a:gd name="T63" fmla="*/ 1149 h 1300"/>
              <a:gd name="T64" fmla="*/ 600 w 799"/>
              <a:gd name="T65" fmla="*/ 1183 h 1300"/>
              <a:gd name="T66" fmla="*/ 600 w 799"/>
              <a:gd name="T67" fmla="*/ 1214 h 1300"/>
              <a:gd name="T68" fmla="*/ 556 w 799"/>
              <a:gd name="T69" fmla="*/ 1241 h 1300"/>
              <a:gd name="T70" fmla="*/ 569 w 799"/>
              <a:gd name="T71" fmla="*/ 1265 h 1300"/>
              <a:gd name="T72" fmla="*/ 610 w 799"/>
              <a:gd name="T73" fmla="*/ 1290 h 1300"/>
              <a:gd name="T74" fmla="*/ 629 w 799"/>
              <a:gd name="T75" fmla="*/ 1259 h 1300"/>
              <a:gd name="T76" fmla="*/ 674 w 799"/>
              <a:gd name="T77" fmla="*/ 1252 h 1300"/>
              <a:gd name="T78" fmla="*/ 707 w 799"/>
              <a:gd name="T79" fmla="*/ 1294 h 1300"/>
              <a:gd name="T80" fmla="*/ 743 w 799"/>
              <a:gd name="T81" fmla="*/ 1248 h 1300"/>
              <a:gd name="T82" fmla="*/ 794 w 799"/>
              <a:gd name="T83" fmla="*/ 1281 h 1300"/>
              <a:gd name="T84" fmla="*/ 762 w 799"/>
              <a:gd name="T85" fmla="*/ 1235 h 1300"/>
              <a:gd name="T86" fmla="*/ 717 w 799"/>
              <a:gd name="T87" fmla="*/ 1222 h 1300"/>
              <a:gd name="T88" fmla="*/ 711 w 799"/>
              <a:gd name="T89" fmla="*/ 1149 h 1300"/>
              <a:gd name="T90" fmla="*/ 720 w 799"/>
              <a:gd name="T91" fmla="*/ 1117 h 1300"/>
              <a:gd name="T92" fmla="*/ 744 w 799"/>
              <a:gd name="T93" fmla="*/ 1008 h 1300"/>
              <a:gd name="T94" fmla="*/ 734 w 799"/>
              <a:gd name="T95" fmla="*/ 730 h 1300"/>
              <a:gd name="T96" fmla="*/ 635 w 799"/>
              <a:gd name="T97" fmla="*/ 554 h 1300"/>
              <a:gd name="T98" fmla="*/ 625 w 799"/>
              <a:gd name="T99" fmla="*/ 492 h 1300"/>
              <a:gd name="T100" fmla="*/ 542 w 799"/>
              <a:gd name="T101" fmla="*/ 322 h 1300"/>
              <a:gd name="T102" fmla="*/ 511 w 799"/>
              <a:gd name="T103" fmla="*/ 248 h 1300"/>
              <a:gd name="T104" fmla="*/ 483 w 799"/>
              <a:gd name="T105" fmla="*/ 165 h 1300"/>
              <a:gd name="T106" fmla="*/ 443 w 799"/>
              <a:gd name="T107" fmla="*/ 56 h 1300"/>
              <a:gd name="T108" fmla="*/ 386 w 799"/>
              <a:gd name="T109" fmla="*/ 1 h 1300"/>
              <a:gd name="T110" fmla="*/ 375 w 799"/>
              <a:gd name="T111" fmla="*/ 68 h 1300"/>
              <a:gd name="T112" fmla="*/ 315 w 799"/>
              <a:gd name="T113" fmla="*/ 83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99" h="1300">
                <a:moveTo>
                  <a:pt x="315" y="83"/>
                </a:moveTo>
                <a:lnTo>
                  <a:pt x="315" y="83"/>
                </a:lnTo>
                <a:lnTo>
                  <a:pt x="291" y="86"/>
                </a:lnTo>
                <a:lnTo>
                  <a:pt x="270" y="89"/>
                </a:lnTo>
                <a:lnTo>
                  <a:pt x="249" y="94"/>
                </a:lnTo>
                <a:lnTo>
                  <a:pt x="249" y="94"/>
                </a:lnTo>
                <a:lnTo>
                  <a:pt x="226" y="56"/>
                </a:lnTo>
                <a:lnTo>
                  <a:pt x="207" y="30"/>
                </a:lnTo>
                <a:lnTo>
                  <a:pt x="198" y="16"/>
                </a:lnTo>
                <a:lnTo>
                  <a:pt x="198" y="16"/>
                </a:lnTo>
                <a:lnTo>
                  <a:pt x="191" y="10"/>
                </a:lnTo>
                <a:lnTo>
                  <a:pt x="187" y="6"/>
                </a:lnTo>
                <a:lnTo>
                  <a:pt x="182" y="2"/>
                </a:lnTo>
                <a:lnTo>
                  <a:pt x="177" y="0"/>
                </a:lnTo>
                <a:lnTo>
                  <a:pt x="173" y="0"/>
                </a:lnTo>
                <a:lnTo>
                  <a:pt x="171" y="0"/>
                </a:lnTo>
                <a:lnTo>
                  <a:pt x="167" y="1"/>
                </a:lnTo>
                <a:lnTo>
                  <a:pt x="165" y="3"/>
                </a:lnTo>
                <a:lnTo>
                  <a:pt x="161" y="7"/>
                </a:lnTo>
                <a:lnTo>
                  <a:pt x="158" y="12"/>
                </a:lnTo>
                <a:lnTo>
                  <a:pt x="158" y="12"/>
                </a:lnTo>
                <a:lnTo>
                  <a:pt x="155" y="17"/>
                </a:lnTo>
                <a:lnTo>
                  <a:pt x="154" y="24"/>
                </a:lnTo>
                <a:lnTo>
                  <a:pt x="150" y="41"/>
                </a:lnTo>
                <a:lnTo>
                  <a:pt x="149" y="61"/>
                </a:lnTo>
                <a:lnTo>
                  <a:pt x="149" y="82"/>
                </a:lnTo>
                <a:lnTo>
                  <a:pt x="151" y="118"/>
                </a:lnTo>
                <a:lnTo>
                  <a:pt x="152" y="132"/>
                </a:lnTo>
                <a:lnTo>
                  <a:pt x="152" y="132"/>
                </a:lnTo>
                <a:lnTo>
                  <a:pt x="147" y="151"/>
                </a:lnTo>
                <a:lnTo>
                  <a:pt x="144" y="169"/>
                </a:lnTo>
                <a:lnTo>
                  <a:pt x="142" y="190"/>
                </a:lnTo>
                <a:lnTo>
                  <a:pt x="142" y="190"/>
                </a:lnTo>
                <a:lnTo>
                  <a:pt x="142" y="211"/>
                </a:lnTo>
                <a:lnTo>
                  <a:pt x="144" y="232"/>
                </a:lnTo>
                <a:lnTo>
                  <a:pt x="145" y="255"/>
                </a:lnTo>
                <a:lnTo>
                  <a:pt x="146" y="265"/>
                </a:lnTo>
                <a:lnTo>
                  <a:pt x="70" y="253"/>
                </a:lnTo>
                <a:lnTo>
                  <a:pt x="141" y="277"/>
                </a:lnTo>
                <a:lnTo>
                  <a:pt x="142" y="288"/>
                </a:lnTo>
                <a:lnTo>
                  <a:pt x="119" y="291"/>
                </a:lnTo>
                <a:lnTo>
                  <a:pt x="142" y="295"/>
                </a:lnTo>
                <a:lnTo>
                  <a:pt x="142" y="305"/>
                </a:lnTo>
                <a:lnTo>
                  <a:pt x="142" y="305"/>
                </a:lnTo>
                <a:lnTo>
                  <a:pt x="136" y="306"/>
                </a:lnTo>
                <a:lnTo>
                  <a:pt x="119" y="308"/>
                </a:lnTo>
                <a:lnTo>
                  <a:pt x="95" y="313"/>
                </a:lnTo>
                <a:lnTo>
                  <a:pt x="81" y="316"/>
                </a:lnTo>
                <a:lnTo>
                  <a:pt x="67" y="321"/>
                </a:lnTo>
                <a:lnTo>
                  <a:pt x="67" y="321"/>
                </a:lnTo>
                <a:lnTo>
                  <a:pt x="53" y="327"/>
                </a:lnTo>
                <a:lnTo>
                  <a:pt x="41" y="333"/>
                </a:lnTo>
                <a:lnTo>
                  <a:pt x="29" y="341"/>
                </a:lnTo>
                <a:lnTo>
                  <a:pt x="19" y="348"/>
                </a:lnTo>
                <a:lnTo>
                  <a:pt x="5" y="359"/>
                </a:lnTo>
                <a:lnTo>
                  <a:pt x="0" y="364"/>
                </a:lnTo>
                <a:lnTo>
                  <a:pt x="0" y="364"/>
                </a:lnTo>
                <a:lnTo>
                  <a:pt x="29" y="348"/>
                </a:lnTo>
                <a:lnTo>
                  <a:pt x="52" y="337"/>
                </a:lnTo>
                <a:lnTo>
                  <a:pt x="62" y="332"/>
                </a:lnTo>
                <a:lnTo>
                  <a:pt x="70" y="329"/>
                </a:lnTo>
                <a:lnTo>
                  <a:pt x="70" y="329"/>
                </a:lnTo>
                <a:lnTo>
                  <a:pt x="87" y="326"/>
                </a:lnTo>
                <a:lnTo>
                  <a:pt x="107" y="324"/>
                </a:lnTo>
                <a:lnTo>
                  <a:pt x="130" y="321"/>
                </a:lnTo>
                <a:lnTo>
                  <a:pt x="114" y="332"/>
                </a:lnTo>
                <a:lnTo>
                  <a:pt x="116" y="338"/>
                </a:lnTo>
                <a:lnTo>
                  <a:pt x="95" y="354"/>
                </a:lnTo>
                <a:lnTo>
                  <a:pt x="103" y="359"/>
                </a:lnTo>
                <a:lnTo>
                  <a:pt x="87" y="374"/>
                </a:lnTo>
                <a:lnTo>
                  <a:pt x="96" y="378"/>
                </a:lnTo>
                <a:lnTo>
                  <a:pt x="63" y="448"/>
                </a:lnTo>
                <a:lnTo>
                  <a:pt x="73" y="449"/>
                </a:lnTo>
                <a:lnTo>
                  <a:pt x="73" y="449"/>
                </a:lnTo>
                <a:lnTo>
                  <a:pt x="70" y="471"/>
                </a:lnTo>
                <a:lnTo>
                  <a:pt x="68" y="486"/>
                </a:lnTo>
                <a:lnTo>
                  <a:pt x="68" y="493"/>
                </a:lnTo>
                <a:lnTo>
                  <a:pt x="78" y="493"/>
                </a:lnTo>
                <a:lnTo>
                  <a:pt x="62" y="556"/>
                </a:lnTo>
                <a:lnTo>
                  <a:pt x="75" y="549"/>
                </a:lnTo>
                <a:lnTo>
                  <a:pt x="75" y="595"/>
                </a:lnTo>
                <a:lnTo>
                  <a:pt x="82" y="591"/>
                </a:lnTo>
                <a:lnTo>
                  <a:pt x="76" y="623"/>
                </a:lnTo>
                <a:lnTo>
                  <a:pt x="89" y="617"/>
                </a:lnTo>
                <a:lnTo>
                  <a:pt x="73" y="715"/>
                </a:lnTo>
                <a:lnTo>
                  <a:pt x="84" y="708"/>
                </a:lnTo>
                <a:lnTo>
                  <a:pt x="80" y="745"/>
                </a:lnTo>
                <a:lnTo>
                  <a:pt x="90" y="741"/>
                </a:lnTo>
                <a:lnTo>
                  <a:pt x="90" y="741"/>
                </a:lnTo>
                <a:lnTo>
                  <a:pt x="91" y="747"/>
                </a:lnTo>
                <a:lnTo>
                  <a:pt x="94" y="759"/>
                </a:lnTo>
                <a:lnTo>
                  <a:pt x="96" y="776"/>
                </a:lnTo>
                <a:lnTo>
                  <a:pt x="97" y="785"/>
                </a:lnTo>
                <a:lnTo>
                  <a:pt x="96" y="794"/>
                </a:lnTo>
                <a:lnTo>
                  <a:pt x="96" y="794"/>
                </a:lnTo>
                <a:lnTo>
                  <a:pt x="92" y="808"/>
                </a:lnTo>
                <a:lnTo>
                  <a:pt x="87" y="823"/>
                </a:lnTo>
                <a:lnTo>
                  <a:pt x="80" y="837"/>
                </a:lnTo>
                <a:lnTo>
                  <a:pt x="103" y="825"/>
                </a:lnTo>
                <a:lnTo>
                  <a:pt x="103" y="825"/>
                </a:lnTo>
                <a:lnTo>
                  <a:pt x="103" y="845"/>
                </a:lnTo>
                <a:lnTo>
                  <a:pt x="102" y="862"/>
                </a:lnTo>
                <a:lnTo>
                  <a:pt x="101" y="870"/>
                </a:lnTo>
                <a:lnTo>
                  <a:pt x="98" y="876"/>
                </a:lnTo>
                <a:lnTo>
                  <a:pt x="98" y="876"/>
                </a:lnTo>
                <a:lnTo>
                  <a:pt x="94" y="884"/>
                </a:lnTo>
                <a:lnTo>
                  <a:pt x="87" y="893"/>
                </a:lnTo>
                <a:lnTo>
                  <a:pt x="81" y="900"/>
                </a:lnTo>
                <a:lnTo>
                  <a:pt x="97" y="902"/>
                </a:lnTo>
                <a:lnTo>
                  <a:pt x="91" y="920"/>
                </a:lnTo>
                <a:lnTo>
                  <a:pt x="103" y="919"/>
                </a:lnTo>
                <a:lnTo>
                  <a:pt x="103" y="919"/>
                </a:lnTo>
                <a:lnTo>
                  <a:pt x="122" y="969"/>
                </a:lnTo>
                <a:lnTo>
                  <a:pt x="138" y="1010"/>
                </a:lnTo>
                <a:lnTo>
                  <a:pt x="150" y="1041"/>
                </a:lnTo>
                <a:lnTo>
                  <a:pt x="150" y="1041"/>
                </a:lnTo>
                <a:lnTo>
                  <a:pt x="155" y="1054"/>
                </a:lnTo>
                <a:lnTo>
                  <a:pt x="158" y="1068"/>
                </a:lnTo>
                <a:lnTo>
                  <a:pt x="166" y="1104"/>
                </a:lnTo>
                <a:lnTo>
                  <a:pt x="172" y="1137"/>
                </a:lnTo>
                <a:lnTo>
                  <a:pt x="177" y="1151"/>
                </a:lnTo>
                <a:lnTo>
                  <a:pt x="180" y="1160"/>
                </a:lnTo>
                <a:lnTo>
                  <a:pt x="180" y="1160"/>
                </a:lnTo>
                <a:lnTo>
                  <a:pt x="193" y="1181"/>
                </a:lnTo>
                <a:lnTo>
                  <a:pt x="196" y="1185"/>
                </a:lnTo>
                <a:lnTo>
                  <a:pt x="196" y="1185"/>
                </a:lnTo>
                <a:lnTo>
                  <a:pt x="174" y="1187"/>
                </a:lnTo>
                <a:lnTo>
                  <a:pt x="158" y="1190"/>
                </a:lnTo>
                <a:lnTo>
                  <a:pt x="152" y="1192"/>
                </a:lnTo>
                <a:lnTo>
                  <a:pt x="149" y="1195"/>
                </a:lnTo>
                <a:lnTo>
                  <a:pt x="149" y="1195"/>
                </a:lnTo>
                <a:lnTo>
                  <a:pt x="146" y="1197"/>
                </a:lnTo>
                <a:lnTo>
                  <a:pt x="142" y="1198"/>
                </a:lnTo>
                <a:lnTo>
                  <a:pt x="133" y="1202"/>
                </a:lnTo>
                <a:lnTo>
                  <a:pt x="128" y="1205"/>
                </a:lnTo>
                <a:lnTo>
                  <a:pt x="123" y="1207"/>
                </a:lnTo>
                <a:lnTo>
                  <a:pt x="119" y="1211"/>
                </a:lnTo>
                <a:lnTo>
                  <a:pt x="118" y="1216"/>
                </a:lnTo>
                <a:lnTo>
                  <a:pt x="118" y="1216"/>
                </a:lnTo>
                <a:lnTo>
                  <a:pt x="112" y="1243"/>
                </a:lnTo>
                <a:lnTo>
                  <a:pt x="111" y="1252"/>
                </a:lnTo>
                <a:lnTo>
                  <a:pt x="111" y="1256"/>
                </a:lnTo>
                <a:lnTo>
                  <a:pt x="112" y="1256"/>
                </a:lnTo>
                <a:lnTo>
                  <a:pt x="112" y="1256"/>
                </a:lnTo>
                <a:lnTo>
                  <a:pt x="114" y="1256"/>
                </a:lnTo>
                <a:lnTo>
                  <a:pt x="117" y="1254"/>
                </a:lnTo>
                <a:lnTo>
                  <a:pt x="124" y="1245"/>
                </a:lnTo>
                <a:lnTo>
                  <a:pt x="131" y="1238"/>
                </a:lnTo>
                <a:lnTo>
                  <a:pt x="134" y="1235"/>
                </a:lnTo>
                <a:lnTo>
                  <a:pt x="136" y="1234"/>
                </a:lnTo>
                <a:lnTo>
                  <a:pt x="136" y="1234"/>
                </a:lnTo>
                <a:lnTo>
                  <a:pt x="140" y="1235"/>
                </a:lnTo>
                <a:lnTo>
                  <a:pt x="142" y="1236"/>
                </a:lnTo>
                <a:lnTo>
                  <a:pt x="145" y="1236"/>
                </a:lnTo>
                <a:lnTo>
                  <a:pt x="149" y="1234"/>
                </a:lnTo>
                <a:lnTo>
                  <a:pt x="149" y="1234"/>
                </a:lnTo>
                <a:lnTo>
                  <a:pt x="156" y="1230"/>
                </a:lnTo>
                <a:lnTo>
                  <a:pt x="165" y="1227"/>
                </a:lnTo>
                <a:lnTo>
                  <a:pt x="174" y="1224"/>
                </a:lnTo>
                <a:lnTo>
                  <a:pt x="165" y="1245"/>
                </a:lnTo>
                <a:lnTo>
                  <a:pt x="165" y="1245"/>
                </a:lnTo>
                <a:lnTo>
                  <a:pt x="162" y="1251"/>
                </a:lnTo>
                <a:lnTo>
                  <a:pt x="162" y="1255"/>
                </a:lnTo>
                <a:lnTo>
                  <a:pt x="163" y="1256"/>
                </a:lnTo>
                <a:lnTo>
                  <a:pt x="165" y="1256"/>
                </a:lnTo>
                <a:lnTo>
                  <a:pt x="165" y="1256"/>
                </a:lnTo>
                <a:lnTo>
                  <a:pt x="167" y="1256"/>
                </a:lnTo>
                <a:lnTo>
                  <a:pt x="171" y="1255"/>
                </a:lnTo>
                <a:lnTo>
                  <a:pt x="176" y="1250"/>
                </a:lnTo>
                <a:lnTo>
                  <a:pt x="182" y="1243"/>
                </a:lnTo>
                <a:lnTo>
                  <a:pt x="205" y="1216"/>
                </a:lnTo>
                <a:lnTo>
                  <a:pt x="205" y="1216"/>
                </a:lnTo>
                <a:lnTo>
                  <a:pt x="202" y="1225"/>
                </a:lnTo>
                <a:lnTo>
                  <a:pt x="200" y="1233"/>
                </a:lnTo>
                <a:lnTo>
                  <a:pt x="199" y="1239"/>
                </a:lnTo>
                <a:lnTo>
                  <a:pt x="199" y="1239"/>
                </a:lnTo>
                <a:lnTo>
                  <a:pt x="199" y="1244"/>
                </a:lnTo>
                <a:lnTo>
                  <a:pt x="201" y="1249"/>
                </a:lnTo>
                <a:lnTo>
                  <a:pt x="204" y="1255"/>
                </a:lnTo>
                <a:lnTo>
                  <a:pt x="204" y="1255"/>
                </a:lnTo>
                <a:lnTo>
                  <a:pt x="207" y="1267"/>
                </a:lnTo>
                <a:lnTo>
                  <a:pt x="211" y="1276"/>
                </a:lnTo>
                <a:lnTo>
                  <a:pt x="212" y="1278"/>
                </a:lnTo>
                <a:lnTo>
                  <a:pt x="214" y="1278"/>
                </a:lnTo>
                <a:lnTo>
                  <a:pt x="214" y="1278"/>
                </a:lnTo>
                <a:lnTo>
                  <a:pt x="220" y="1266"/>
                </a:lnTo>
                <a:lnTo>
                  <a:pt x="225" y="1255"/>
                </a:lnTo>
                <a:lnTo>
                  <a:pt x="225" y="1255"/>
                </a:lnTo>
                <a:lnTo>
                  <a:pt x="229" y="1254"/>
                </a:lnTo>
                <a:lnTo>
                  <a:pt x="233" y="1252"/>
                </a:lnTo>
                <a:lnTo>
                  <a:pt x="236" y="1250"/>
                </a:lnTo>
                <a:lnTo>
                  <a:pt x="236" y="1250"/>
                </a:lnTo>
                <a:lnTo>
                  <a:pt x="239" y="1241"/>
                </a:lnTo>
                <a:lnTo>
                  <a:pt x="242" y="1234"/>
                </a:lnTo>
                <a:lnTo>
                  <a:pt x="242" y="1234"/>
                </a:lnTo>
                <a:lnTo>
                  <a:pt x="245" y="1230"/>
                </a:lnTo>
                <a:lnTo>
                  <a:pt x="250" y="1227"/>
                </a:lnTo>
                <a:lnTo>
                  <a:pt x="259" y="1222"/>
                </a:lnTo>
                <a:lnTo>
                  <a:pt x="259" y="1222"/>
                </a:lnTo>
                <a:lnTo>
                  <a:pt x="255" y="1232"/>
                </a:lnTo>
                <a:lnTo>
                  <a:pt x="254" y="1238"/>
                </a:lnTo>
                <a:lnTo>
                  <a:pt x="254" y="1241"/>
                </a:lnTo>
                <a:lnTo>
                  <a:pt x="256" y="1243"/>
                </a:lnTo>
                <a:lnTo>
                  <a:pt x="256" y="1243"/>
                </a:lnTo>
                <a:lnTo>
                  <a:pt x="264" y="1246"/>
                </a:lnTo>
                <a:lnTo>
                  <a:pt x="267" y="1248"/>
                </a:lnTo>
                <a:lnTo>
                  <a:pt x="267" y="1248"/>
                </a:lnTo>
                <a:lnTo>
                  <a:pt x="272" y="1260"/>
                </a:lnTo>
                <a:lnTo>
                  <a:pt x="276" y="1268"/>
                </a:lnTo>
                <a:lnTo>
                  <a:pt x="277" y="1270"/>
                </a:lnTo>
                <a:lnTo>
                  <a:pt x="278" y="1270"/>
                </a:lnTo>
                <a:lnTo>
                  <a:pt x="278" y="1270"/>
                </a:lnTo>
                <a:lnTo>
                  <a:pt x="280" y="1268"/>
                </a:lnTo>
                <a:lnTo>
                  <a:pt x="281" y="1265"/>
                </a:lnTo>
                <a:lnTo>
                  <a:pt x="282" y="1256"/>
                </a:lnTo>
                <a:lnTo>
                  <a:pt x="282" y="1245"/>
                </a:lnTo>
                <a:lnTo>
                  <a:pt x="282" y="1245"/>
                </a:lnTo>
                <a:lnTo>
                  <a:pt x="285" y="1246"/>
                </a:lnTo>
                <a:lnTo>
                  <a:pt x="287" y="1245"/>
                </a:lnTo>
                <a:lnTo>
                  <a:pt x="289" y="1241"/>
                </a:lnTo>
                <a:lnTo>
                  <a:pt x="289" y="1241"/>
                </a:lnTo>
                <a:lnTo>
                  <a:pt x="294" y="1235"/>
                </a:lnTo>
                <a:lnTo>
                  <a:pt x="296" y="1233"/>
                </a:lnTo>
                <a:lnTo>
                  <a:pt x="298" y="1232"/>
                </a:lnTo>
                <a:lnTo>
                  <a:pt x="298" y="1232"/>
                </a:lnTo>
                <a:lnTo>
                  <a:pt x="330" y="1234"/>
                </a:lnTo>
                <a:lnTo>
                  <a:pt x="330" y="1234"/>
                </a:lnTo>
                <a:lnTo>
                  <a:pt x="336" y="1235"/>
                </a:lnTo>
                <a:lnTo>
                  <a:pt x="341" y="1236"/>
                </a:lnTo>
                <a:lnTo>
                  <a:pt x="349" y="1239"/>
                </a:lnTo>
                <a:lnTo>
                  <a:pt x="353" y="1240"/>
                </a:lnTo>
                <a:lnTo>
                  <a:pt x="357" y="1239"/>
                </a:lnTo>
                <a:lnTo>
                  <a:pt x="362" y="1238"/>
                </a:lnTo>
                <a:lnTo>
                  <a:pt x="367" y="1235"/>
                </a:lnTo>
                <a:lnTo>
                  <a:pt x="367" y="1235"/>
                </a:lnTo>
                <a:lnTo>
                  <a:pt x="371" y="1232"/>
                </a:lnTo>
                <a:lnTo>
                  <a:pt x="375" y="1227"/>
                </a:lnTo>
                <a:lnTo>
                  <a:pt x="378" y="1223"/>
                </a:lnTo>
                <a:lnTo>
                  <a:pt x="379" y="1218"/>
                </a:lnTo>
                <a:lnTo>
                  <a:pt x="380" y="1212"/>
                </a:lnTo>
                <a:lnTo>
                  <a:pt x="380" y="1210"/>
                </a:lnTo>
                <a:lnTo>
                  <a:pt x="390" y="1213"/>
                </a:lnTo>
                <a:lnTo>
                  <a:pt x="403" y="1160"/>
                </a:lnTo>
                <a:lnTo>
                  <a:pt x="403" y="1160"/>
                </a:lnTo>
                <a:lnTo>
                  <a:pt x="409" y="1163"/>
                </a:lnTo>
                <a:lnTo>
                  <a:pt x="416" y="1164"/>
                </a:lnTo>
                <a:lnTo>
                  <a:pt x="419" y="1164"/>
                </a:lnTo>
                <a:lnTo>
                  <a:pt x="419" y="1164"/>
                </a:lnTo>
                <a:lnTo>
                  <a:pt x="423" y="1163"/>
                </a:lnTo>
                <a:lnTo>
                  <a:pt x="428" y="1159"/>
                </a:lnTo>
                <a:lnTo>
                  <a:pt x="435" y="1154"/>
                </a:lnTo>
                <a:lnTo>
                  <a:pt x="443" y="1149"/>
                </a:lnTo>
                <a:lnTo>
                  <a:pt x="443" y="1149"/>
                </a:lnTo>
                <a:lnTo>
                  <a:pt x="456" y="1141"/>
                </a:lnTo>
                <a:lnTo>
                  <a:pt x="458" y="1140"/>
                </a:lnTo>
                <a:lnTo>
                  <a:pt x="461" y="1140"/>
                </a:lnTo>
                <a:lnTo>
                  <a:pt x="463" y="1141"/>
                </a:lnTo>
                <a:lnTo>
                  <a:pt x="467" y="1142"/>
                </a:lnTo>
                <a:lnTo>
                  <a:pt x="467" y="1142"/>
                </a:lnTo>
                <a:lnTo>
                  <a:pt x="469" y="1144"/>
                </a:lnTo>
                <a:lnTo>
                  <a:pt x="469" y="1147"/>
                </a:lnTo>
                <a:lnTo>
                  <a:pt x="471" y="1151"/>
                </a:lnTo>
                <a:lnTo>
                  <a:pt x="472" y="1152"/>
                </a:lnTo>
                <a:lnTo>
                  <a:pt x="473" y="1153"/>
                </a:lnTo>
                <a:lnTo>
                  <a:pt x="482" y="1153"/>
                </a:lnTo>
                <a:lnTo>
                  <a:pt x="482" y="1153"/>
                </a:lnTo>
                <a:lnTo>
                  <a:pt x="498" y="1153"/>
                </a:lnTo>
                <a:lnTo>
                  <a:pt x="501" y="1152"/>
                </a:lnTo>
                <a:lnTo>
                  <a:pt x="501" y="1152"/>
                </a:lnTo>
                <a:lnTo>
                  <a:pt x="505" y="1143"/>
                </a:lnTo>
                <a:lnTo>
                  <a:pt x="507" y="1137"/>
                </a:lnTo>
                <a:lnTo>
                  <a:pt x="509" y="1136"/>
                </a:lnTo>
                <a:lnTo>
                  <a:pt x="509" y="1137"/>
                </a:lnTo>
                <a:lnTo>
                  <a:pt x="509" y="1137"/>
                </a:lnTo>
                <a:lnTo>
                  <a:pt x="510" y="1138"/>
                </a:lnTo>
                <a:lnTo>
                  <a:pt x="512" y="1142"/>
                </a:lnTo>
                <a:lnTo>
                  <a:pt x="518" y="1148"/>
                </a:lnTo>
                <a:lnTo>
                  <a:pt x="527" y="1156"/>
                </a:lnTo>
                <a:lnTo>
                  <a:pt x="531" y="1160"/>
                </a:lnTo>
                <a:lnTo>
                  <a:pt x="531" y="1160"/>
                </a:lnTo>
                <a:lnTo>
                  <a:pt x="532" y="1160"/>
                </a:lnTo>
                <a:lnTo>
                  <a:pt x="534" y="1159"/>
                </a:lnTo>
                <a:lnTo>
                  <a:pt x="540" y="1152"/>
                </a:lnTo>
                <a:lnTo>
                  <a:pt x="544" y="1149"/>
                </a:lnTo>
                <a:lnTo>
                  <a:pt x="548" y="1147"/>
                </a:lnTo>
                <a:lnTo>
                  <a:pt x="551" y="1147"/>
                </a:lnTo>
                <a:lnTo>
                  <a:pt x="555" y="1149"/>
                </a:lnTo>
                <a:lnTo>
                  <a:pt x="555" y="1149"/>
                </a:lnTo>
                <a:lnTo>
                  <a:pt x="559" y="1153"/>
                </a:lnTo>
                <a:lnTo>
                  <a:pt x="564" y="1157"/>
                </a:lnTo>
                <a:lnTo>
                  <a:pt x="574" y="1163"/>
                </a:lnTo>
                <a:lnTo>
                  <a:pt x="582" y="1167"/>
                </a:lnTo>
                <a:lnTo>
                  <a:pt x="588" y="1170"/>
                </a:lnTo>
                <a:lnTo>
                  <a:pt x="588" y="1170"/>
                </a:lnTo>
                <a:lnTo>
                  <a:pt x="596" y="1178"/>
                </a:lnTo>
                <a:lnTo>
                  <a:pt x="599" y="1180"/>
                </a:lnTo>
                <a:lnTo>
                  <a:pt x="600" y="1183"/>
                </a:lnTo>
                <a:lnTo>
                  <a:pt x="600" y="1183"/>
                </a:lnTo>
                <a:lnTo>
                  <a:pt x="599" y="1189"/>
                </a:lnTo>
                <a:lnTo>
                  <a:pt x="599" y="1192"/>
                </a:lnTo>
                <a:lnTo>
                  <a:pt x="599" y="1196"/>
                </a:lnTo>
                <a:lnTo>
                  <a:pt x="599" y="1196"/>
                </a:lnTo>
                <a:lnTo>
                  <a:pt x="603" y="1207"/>
                </a:lnTo>
                <a:lnTo>
                  <a:pt x="603" y="1212"/>
                </a:lnTo>
                <a:lnTo>
                  <a:pt x="603" y="1214"/>
                </a:lnTo>
                <a:lnTo>
                  <a:pt x="600" y="1214"/>
                </a:lnTo>
                <a:lnTo>
                  <a:pt x="600" y="1214"/>
                </a:lnTo>
                <a:lnTo>
                  <a:pt x="592" y="1216"/>
                </a:lnTo>
                <a:lnTo>
                  <a:pt x="581" y="1219"/>
                </a:lnTo>
                <a:lnTo>
                  <a:pt x="569" y="1223"/>
                </a:lnTo>
                <a:lnTo>
                  <a:pt x="565" y="1227"/>
                </a:lnTo>
                <a:lnTo>
                  <a:pt x="561" y="1229"/>
                </a:lnTo>
                <a:lnTo>
                  <a:pt x="561" y="1229"/>
                </a:lnTo>
                <a:lnTo>
                  <a:pt x="559" y="1234"/>
                </a:lnTo>
                <a:lnTo>
                  <a:pt x="556" y="1241"/>
                </a:lnTo>
                <a:lnTo>
                  <a:pt x="555" y="1260"/>
                </a:lnTo>
                <a:lnTo>
                  <a:pt x="555" y="1277"/>
                </a:lnTo>
                <a:lnTo>
                  <a:pt x="556" y="1282"/>
                </a:lnTo>
                <a:lnTo>
                  <a:pt x="556" y="1283"/>
                </a:lnTo>
                <a:lnTo>
                  <a:pt x="558" y="1283"/>
                </a:lnTo>
                <a:lnTo>
                  <a:pt x="558" y="1283"/>
                </a:lnTo>
                <a:lnTo>
                  <a:pt x="560" y="1281"/>
                </a:lnTo>
                <a:lnTo>
                  <a:pt x="563" y="1277"/>
                </a:lnTo>
                <a:lnTo>
                  <a:pt x="569" y="1265"/>
                </a:lnTo>
                <a:lnTo>
                  <a:pt x="575" y="1249"/>
                </a:lnTo>
                <a:lnTo>
                  <a:pt x="575" y="1249"/>
                </a:lnTo>
                <a:lnTo>
                  <a:pt x="594" y="1248"/>
                </a:lnTo>
                <a:lnTo>
                  <a:pt x="594" y="1248"/>
                </a:lnTo>
                <a:lnTo>
                  <a:pt x="600" y="1245"/>
                </a:lnTo>
                <a:lnTo>
                  <a:pt x="605" y="1243"/>
                </a:lnTo>
                <a:lnTo>
                  <a:pt x="607" y="1278"/>
                </a:lnTo>
                <a:lnTo>
                  <a:pt x="607" y="1278"/>
                </a:lnTo>
                <a:lnTo>
                  <a:pt x="610" y="1290"/>
                </a:lnTo>
                <a:lnTo>
                  <a:pt x="614" y="1298"/>
                </a:lnTo>
                <a:lnTo>
                  <a:pt x="615" y="1300"/>
                </a:lnTo>
                <a:lnTo>
                  <a:pt x="616" y="1300"/>
                </a:lnTo>
                <a:lnTo>
                  <a:pt x="616" y="1300"/>
                </a:lnTo>
                <a:lnTo>
                  <a:pt x="620" y="1288"/>
                </a:lnTo>
                <a:lnTo>
                  <a:pt x="624" y="1277"/>
                </a:lnTo>
                <a:lnTo>
                  <a:pt x="624" y="1277"/>
                </a:lnTo>
                <a:lnTo>
                  <a:pt x="627" y="1267"/>
                </a:lnTo>
                <a:lnTo>
                  <a:pt x="629" y="1259"/>
                </a:lnTo>
                <a:lnTo>
                  <a:pt x="629" y="1259"/>
                </a:lnTo>
                <a:lnTo>
                  <a:pt x="630" y="1257"/>
                </a:lnTo>
                <a:lnTo>
                  <a:pt x="632" y="1254"/>
                </a:lnTo>
                <a:lnTo>
                  <a:pt x="637" y="1250"/>
                </a:lnTo>
                <a:lnTo>
                  <a:pt x="640" y="1249"/>
                </a:lnTo>
                <a:lnTo>
                  <a:pt x="645" y="1249"/>
                </a:lnTo>
                <a:lnTo>
                  <a:pt x="669" y="1249"/>
                </a:lnTo>
                <a:lnTo>
                  <a:pt x="669" y="1249"/>
                </a:lnTo>
                <a:lnTo>
                  <a:pt x="674" y="1252"/>
                </a:lnTo>
                <a:lnTo>
                  <a:pt x="681" y="1259"/>
                </a:lnTo>
                <a:lnTo>
                  <a:pt x="681" y="1259"/>
                </a:lnTo>
                <a:lnTo>
                  <a:pt x="689" y="1263"/>
                </a:lnTo>
                <a:lnTo>
                  <a:pt x="692" y="1268"/>
                </a:lnTo>
                <a:lnTo>
                  <a:pt x="692" y="1268"/>
                </a:lnTo>
                <a:lnTo>
                  <a:pt x="698" y="1283"/>
                </a:lnTo>
                <a:lnTo>
                  <a:pt x="702" y="1292"/>
                </a:lnTo>
                <a:lnTo>
                  <a:pt x="705" y="1294"/>
                </a:lnTo>
                <a:lnTo>
                  <a:pt x="707" y="1294"/>
                </a:lnTo>
                <a:lnTo>
                  <a:pt x="707" y="1294"/>
                </a:lnTo>
                <a:lnTo>
                  <a:pt x="708" y="1293"/>
                </a:lnTo>
                <a:lnTo>
                  <a:pt x="709" y="1289"/>
                </a:lnTo>
                <a:lnTo>
                  <a:pt x="712" y="1282"/>
                </a:lnTo>
                <a:lnTo>
                  <a:pt x="713" y="1267"/>
                </a:lnTo>
                <a:lnTo>
                  <a:pt x="713" y="1267"/>
                </a:lnTo>
                <a:lnTo>
                  <a:pt x="712" y="1255"/>
                </a:lnTo>
                <a:lnTo>
                  <a:pt x="711" y="1248"/>
                </a:lnTo>
                <a:lnTo>
                  <a:pt x="743" y="1248"/>
                </a:lnTo>
                <a:lnTo>
                  <a:pt x="743" y="1248"/>
                </a:lnTo>
                <a:lnTo>
                  <a:pt x="750" y="1251"/>
                </a:lnTo>
                <a:lnTo>
                  <a:pt x="762" y="1257"/>
                </a:lnTo>
                <a:lnTo>
                  <a:pt x="762" y="1257"/>
                </a:lnTo>
                <a:lnTo>
                  <a:pt x="776" y="1262"/>
                </a:lnTo>
                <a:lnTo>
                  <a:pt x="783" y="1266"/>
                </a:lnTo>
                <a:lnTo>
                  <a:pt x="788" y="1271"/>
                </a:lnTo>
                <a:lnTo>
                  <a:pt x="788" y="1271"/>
                </a:lnTo>
                <a:lnTo>
                  <a:pt x="794" y="1281"/>
                </a:lnTo>
                <a:lnTo>
                  <a:pt x="795" y="1282"/>
                </a:lnTo>
                <a:lnTo>
                  <a:pt x="796" y="1283"/>
                </a:lnTo>
                <a:lnTo>
                  <a:pt x="798" y="1282"/>
                </a:lnTo>
                <a:lnTo>
                  <a:pt x="799" y="1279"/>
                </a:lnTo>
                <a:lnTo>
                  <a:pt x="799" y="1279"/>
                </a:lnTo>
                <a:lnTo>
                  <a:pt x="798" y="1271"/>
                </a:lnTo>
                <a:lnTo>
                  <a:pt x="796" y="1262"/>
                </a:lnTo>
                <a:lnTo>
                  <a:pt x="792" y="1250"/>
                </a:lnTo>
                <a:lnTo>
                  <a:pt x="762" y="1235"/>
                </a:lnTo>
                <a:lnTo>
                  <a:pt x="762" y="1235"/>
                </a:lnTo>
                <a:lnTo>
                  <a:pt x="758" y="1232"/>
                </a:lnTo>
                <a:lnTo>
                  <a:pt x="754" y="1229"/>
                </a:lnTo>
                <a:lnTo>
                  <a:pt x="746" y="1225"/>
                </a:lnTo>
                <a:lnTo>
                  <a:pt x="746" y="1225"/>
                </a:lnTo>
                <a:lnTo>
                  <a:pt x="738" y="1224"/>
                </a:lnTo>
                <a:lnTo>
                  <a:pt x="729" y="1223"/>
                </a:lnTo>
                <a:lnTo>
                  <a:pt x="717" y="1222"/>
                </a:lnTo>
                <a:lnTo>
                  <a:pt x="717" y="1222"/>
                </a:lnTo>
                <a:lnTo>
                  <a:pt x="712" y="1222"/>
                </a:lnTo>
                <a:lnTo>
                  <a:pt x="706" y="1219"/>
                </a:lnTo>
                <a:lnTo>
                  <a:pt x="698" y="1217"/>
                </a:lnTo>
                <a:lnTo>
                  <a:pt x="692" y="1205"/>
                </a:lnTo>
                <a:lnTo>
                  <a:pt x="692" y="1186"/>
                </a:lnTo>
                <a:lnTo>
                  <a:pt x="713" y="1192"/>
                </a:lnTo>
                <a:lnTo>
                  <a:pt x="712" y="1180"/>
                </a:lnTo>
                <a:lnTo>
                  <a:pt x="720" y="1176"/>
                </a:lnTo>
                <a:lnTo>
                  <a:pt x="711" y="1149"/>
                </a:lnTo>
                <a:lnTo>
                  <a:pt x="711" y="1149"/>
                </a:lnTo>
                <a:lnTo>
                  <a:pt x="718" y="1149"/>
                </a:lnTo>
                <a:lnTo>
                  <a:pt x="723" y="1148"/>
                </a:lnTo>
                <a:lnTo>
                  <a:pt x="725" y="1147"/>
                </a:lnTo>
                <a:lnTo>
                  <a:pt x="725" y="1146"/>
                </a:lnTo>
                <a:lnTo>
                  <a:pt x="725" y="1146"/>
                </a:lnTo>
                <a:lnTo>
                  <a:pt x="723" y="1130"/>
                </a:lnTo>
                <a:lnTo>
                  <a:pt x="720" y="1117"/>
                </a:lnTo>
                <a:lnTo>
                  <a:pt x="720" y="1117"/>
                </a:lnTo>
                <a:lnTo>
                  <a:pt x="725" y="1114"/>
                </a:lnTo>
                <a:lnTo>
                  <a:pt x="729" y="1110"/>
                </a:lnTo>
                <a:lnTo>
                  <a:pt x="730" y="1108"/>
                </a:lnTo>
                <a:lnTo>
                  <a:pt x="730" y="1108"/>
                </a:lnTo>
                <a:lnTo>
                  <a:pt x="729" y="1067"/>
                </a:lnTo>
                <a:lnTo>
                  <a:pt x="746" y="1073"/>
                </a:lnTo>
                <a:lnTo>
                  <a:pt x="746" y="1073"/>
                </a:lnTo>
                <a:lnTo>
                  <a:pt x="744" y="1008"/>
                </a:lnTo>
                <a:lnTo>
                  <a:pt x="744" y="1008"/>
                </a:lnTo>
                <a:lnTo>
                  <a:pt x="735" y="903"/>
                </a:lnTo>
                <a:lnTo>
                  <a:pt x="730" y="835"/>
                </a:lnTo>
                <a:lnTo>
                  <a:pt x="730" y="808"/>
                </a:lnTo>
                <a:lnTo>
                  <a:pt x="730" y="790"/>
                </a:lnTo>
                <a:lnTo>
                  <a:pt x="730" y="790"/>
                </a:lnTo>
                <a:lnTo>
                  <a:pt x="733" y="768"/>
                </a:lnTo>
                <a:lnTo>
                  <a:pt x="735" y="749"/>
                </a:lnTo>
                <a:lnTo>
                  <a:pt x="735" y="741"/>
                </a:lnTo>
                <a:lnTo>
                  <a:pt x="734" y="730"/>
                </a:lnTo>
                <a:lnTo>
                  <a:pt x="732" y="718"/>
                </a:lnTo>
                <a:lnTo>
                  <a:pt x="728" y="703"/>
                </a:lnTo>
                <a:lnTo>
                  <a:pt x="728" y="703"/>
                </a:lnTo>
                <a:lnTo>
                  <a:pt x="724" y="694"/>
                </a:lnTo>
                <a:lnTo>
                  <a:pt x="719" y="683"/>
                </a:lnTo>
                <a:lnTo>
                  <a:pt x="706" y="659"/>
                </a:lnTo>
                <a:lnTo>
                  <a:pt x="687" y="630"/>
                </a:lnTo>
                <a:lnTo>
                  <a:pt x="669" y="602"/>
                </a:lnTo>
                <a:lnTo>
                  <a:pt x="635" y="554"/>
                </a:lnTo>
                <a:lnTo>
                  <a:pt x="620" y="535"/>
                </a:lnTo>
                <a:lnTo>
                  <a:pt x="620" y="535"/>
                </a:lnTo>
                <a:lnTo>
                  <a:pt x="626" y="531"/>
                </a:lnTo>
                <a:lnTo>
                  <a:pt x="631" y="529"/>
                </a:lnTo>
                <a:lnTo>
                  <a:pt x="632" y="527"/>
                </a:lnTo>
                <a:lnTo>
                  <a:pt x="634" y="526"/>
                </a:lnTo>
                <a:lnTo>
                  <a:pt x="634" y="526"/>
                </a:lnTo>
                <a:lnTo>
                  <a:pt x="630" y="508"/>
                </a:lnTo>
                <a:lnTo>
                  <a:pt x="625" y="492"/>
                </a:lnTo>
                <a:lnTo>
                  <a:pt x="637" y="488"/>
                </a:lnTo>
                <a:lnTo>
                  <a:pt x="604" y="438"/>
                </a:lnTo>
                <a:lnTo>
                  <a:pt x="604" y="438"/>
                </a:lnTo>
                <a:lnTo>
                  <a:pt x="581" y="399"/>
                </a:lnTo>
                <a:lnTo>
                  <a:pt x="556" y="357"/>
                </a:lnTo>
                <a:lnTo>
                  <a:pt x="556" y="357"/>
                </a:lnTo>
                <a:lnTo>
                  <a:pt x="554" y="351"/>
                </a:lnTo>
                <a:lnTo>
                  <a:pt x="549" y="340"/>
                </a:lnTo>
                <a:lnTo>
                  <a:pt x="542" y="322"/>
                </a:lnTo>
                <a:lnTo>
                  <a:pt x="576" y="322"/>
                </a:lnTo>
                <a:lnTo>
                  <a:pt x="539" y="308"/>
                </a:lnTo>
                <a:lnTo>
                  <a:pt x="529" y="284"/>
                </a:lnTo>
                <a:lnTo>
                  <a:pt x="578" y="265"/>
                </a:lnTo>
                <a:lnTo>
                  <a:pt x="525" y="275"/>
                </a:lnTo>
                <a:lnTo>
                  <a:pt x="518" y="260"/>
                </a:lnTo>
                <a:lnTo>
                  <a:pt x="577" y="221"/>
                </a:lnTo>
                <a:lnTo>
                  <a:pt x="511" y="248"/>
                </a:lnTo>
                <a:lnTo>
                  <a:pt x="511" y="248"/>
                </a:lnTo>
                <a:lnTo>
                  <a:pt x="511" y="245"/>
                </a:lnTo>
                <a:lnTo>
                  <a:pt x="511" y="237"/>
                </a:lnTo>
                <a:lnTo>
                  <a:pt x="509" y="224"/>
                </a:lnTo>
                <a:lnTo>
                  <a:pt x="506" y="218"/>
                </a:lnTo>
                <a:lnTo>
                  <a:pt x="504" y="210"/>
                </a:lnTo>
                <a:lnTo>
                  <a:pt x="504" y="210"/>
                </a:lnTo>
                <a:lnTo>
                  <a:pt x="493" y="185"/>
                </a:lnTo>
                <a:lnTo>
                  <a:pt x="488" y="175"/>
                </a:lnTo>
                <a:lnTo>
                  <a:pt x="483" y="165"/>
                </a:lnTo>
                <a:lnTo>
                  <a:pt x="483" y="165"/>
                </a:lnTo>
                <a:lnTo>
                  <a:pt x="469" y="149"/>
                </a:lnTo>
                <a:lnTo>
                  <a:pt x="462" y="142"/>
                </a:lnTo>
                <a:lnTo>
                  <a:pt x="446" y="124"/>
                </a:lnTo>
                <a:lnTo>
                  <a:pt x="446" y="124"/>
                </a:lnTo>
                <a:lnTo>
                  <a:pt x="446" y="99"/>
                </a:lnTo>
                <a:lnTo>
                  <a:pt x="445" y="77"/>
                </a:lnTo>
                <a:lnTo>
                  <a:pt x="443" y="56"/>
                </a:lnTo>
                <a:lnTo>
                  <a:pt x="443" y="56"/>
                </a:lnTo>
                <a:lnTo>
                  <a:pt x="440" y="48"/>
                </a:lnTo>
                <a:lnTo>
                  <a:pt x="434" y="38"/>
                </a:lnTo>
                <a:lnTo>
                  <a:pt x="428" y="28"/>
                </a:lnTo>
                <a:lnTo>
                  <a:pt x="419" y="19"/>
                </a:lnTo>
                <a:lnTo>
                  <a:pt x="411" y="12"/>
                </a:lnTo>
                <a:lnTo>
                  <a:pt x="402" y="6"/>
                </a:lnTo>
                <a:lnTo>
                  <a:pt x="394" y="2"/>
                </a:lnTo>
                <a:lnTo>
                  <a:pt x="386" y="1"/>
                </a:lnTo>
                <a:lnTo>
                  <a:pt x="386" y="1"/>
                </a:lnTo>
                <a:lnTo>
                  <a:pt x="384" y="2"/>
                </a:lnTo>
                <a:lnTo>
                  <a:pt x="381" y="3"/>
                </a:lnTo>
                <a:lnTo>
                  <a:pt x="378" y="8"/>
                </a:lnTo>
                <a:lnTo>
                  <a:pt x="375" y="16"/>
                </a:lnTo>
                <a:lnTo>
                  <a:pt x="374" y="24"/>
                </a:lnTo>
                <a:lnTo>
                  <a:pt x="373" y="41"/>
                </a:lnTo>
                <a:lnTo>
                  <a:pt x="373" y="56"/>
                </a:lnTo>
                <a:lnTo>
                  <a:pt x="373" y="56"/>
                </a:lnTo>
                <a:lnTo>
                  <a:pt x="375" y="68"/>
                </a:lnTo>
                <a:lnTo>
                  <a:pt x="379" y="81"/>
                </a:lnTo>
                <a:lnTo>
                  <a:pt x="384" y="94"/>
                </a:lnTo>
                <a:lnTo>
                  <a:pt x="384" y="94"/>
                </a:lnTo>
                <a:lnTo>
                  <a:pt x="378" y="92"/>
                </a:lnTo>
                <a:lnTo>
                  <a:pt x="363" y="88"/>
                </a:lnTo>
                <a:lnTo>
                  <a:pt x="341" y="84"/>
                </a:lnTo>
                <a:lnTo>
                  <a:pt x="329" y="83"/>
                </a:lnTo>
                <a:lnTo>
                  <a:pt x="315" y="83"/>
                </a:lnTo>
                <a:lnTo>
                  <a:pt x="315" y="83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66FF91DC-76DB-48E5-BD80-6EE9724F5531}"/>
              </a:ext>
            </a:extLst>
          </p:cNvPr>
          <p:cNvSpPr>
            <a:spLocks/>
          </p:cNvSpPr>
          <p:nvPr/>
        </p:nvSpPr>
        <p:spPr bwMode="auto">
          <a:xfrm>
            <a:off x="1135471" y="3919670"/>
            <a:ext cx="1966913" cy="2355850"/>
          </a:xfrm>
          <a:custGeom>
            <a:avLst/>
            <a:gdLst>
              <a:gd name="T0" fmla="*/ 797 w 1239"/>
              <a:gd name="T1" fmla="*/ 323 h 1484"/>
              <a:gd name="T2" fmla="*/ 910 w 1239"/>
              <a:gd name="T3" fmla="*/ 86 h 1484"/>
              <a:gd name="T4" fmla="*/ 1125 w 1239"/>
              <a:gd name="T5" fmla="*/ 5 h 1484"/>
              <a:gd name="T6" fmla="*/ 1173 w 1239"/>
              <a:gd name="T7" fmla="*/ 95 h 1484"/>
              <a:gd name="T8" fmla="*/ 1052 w 1239"/>
              <a:gd name="T9" fmla="*/ 304 h 1484"/>
              <a:gd name="T10" fmla="*/ 1050 w 1239"/>
              <a:gd name="T11" fmla="*/ 462 h 1484"/>
              <a:gd name="T12" fmla="*/ 935 w 1239"/>
              <a:gd name="T13" fmla="*/ 631 h 1484"/>
              <a:gd name="T14" fmla="*/ 986 w 1239"/>
              <a:gd name="T15" fmla="*/ 777 h 1484"/>
              <a:gd name="T16" fmla="*/ 999 w 1239"/>
              <a:gd name="T17" fmla="*/ 961 h 1484"/>
              <a:gd name="T18" fmla="*/ 982 w 1239"/>
              <a:gd name="T19" fmla="*/ 1161 h 1484"/>
              <a:gd name="T20" fmla="*/ 944 w 1239"/>
              <a:gd name="T21" fmla="*/ 1284 h 1484"/>
              <a:gd name="T22" fmla="*/ 892 w 1239"/>
              <a:gd name="T23" fmla="*/ 1344 h 1484"/>
              <a:gd name="T24" fmla="*/ 829 w 1239"/>
              <a:gd name="T25" fmla="*/ 1357 h 1484"/>
              <a:gd name="T26" fmla="*/ 837 w 1239"/>
              <a:gd name="T27" fmla="*/ 1332 h 1484"/>
              <a:gd name="T28" fmla="*/ 802 w 1239"/>
              <a:gd name="T29" fmla="*/ 1335 h 1484"/>
              <a:gd name="T30" fmla="*/ 821 w 1239"/>
              <a:gd name="T31" fmla="*/ 1310 h 1484"/>
              <a:gd name="T32" fmla="*/ 874 w 1239"/>
              <a:gd name="T33" fmla="*/ 1254 h 1484"/>
              <a:gd name="T34" fmla="*/ 878 w 1239"/>
              <a:gd name="T35" fmla="*/ 1193 h 1484"/>
              <a:gd name="T36" fmla="*/ 708 w 1239"/>
              <a:gd name="T37" fmla="*/ 1171 h 1484"/>
              <a:gd name="T38" fmla="*/ 634 w 1239"/>
              <a:gd name="T39" fmla="*/ 1245 h 1484"/>
              <a:gd name="T40" fmla="*/ 590 w 1239"/>
              <a:gd name="T41" fmla="*/ 1378 h 1484"/>
              <a:gd name="T42" fmla="*/ 603 w 1239"/>
              <a:gd name="T43" fmla="*/ 1451 h 1484"/>
              <a:gd name="T44" fmla="*/ 569 w 1239"/>
              <a:gd name="T45" fmla="*/ 1398 h 1484"/>
              <a:gd name="T46" fmla="*/ 567 w 1239"/>
              <a:gd name="T47" fmla="*/ 1438 h 1484"/>
              <a:gd name="T48" fmla="*/ 539 w 1239"/>
              <a:gd name="T49" fmla="*/ 1409 h 1484"/>
              <a:gd name="T50" fmla="*/ 508 w 1239"/>
              <a:gd name="T51" fmla="*/ 1463 h 1484"/>
              <a:gd name="T52" fmla="*/ 477 w 1239"/>
              <a:gd name="T53" fmla="*/ 1484 h 1484"/>
              <a:gd name="T54" fmla="*/ 497 w 1239"/>
              <a:gd name="T55" fmla="*/ 1411 h 1484"/>
              <a:gd name="T56" fmla="*/ 431 w 1239"/>
              <a:gd name="T57" fmla="*/ 1438 h 1484"/>
              <a:gd name="T58" fmla="*/ 431 w 1239"/>
              <a:gd name="T59" fmla="*/ 1421 h 1484"/>
              <a:gd name="T60" fmla="*/ 492 w 1239"/>
              <a:gd name="T61" fmla="*/ 1375 h 1484"/>
              <a:gd name="T62" fmla="*/ 518 w 1239"/>
              <a:gd name="T63" fmla="*/ 1308 h 1484"/>
              <a:gd name="T64" fmla="*/ 476 w 1239"/>
              <a:gd name="T65" fmla="*/ 1105 h 1484"/>
              <a:gd name="T66" fmla="*/ 365 w 1239"/>
              <a:gd name="T67" fmla="*/ 1208 h 1484"/>
              <a:gd name="T68" fmla="*/ 363 w 1239"/>
              <a:gd name="T69" fmla="*/ 1310 h 1484"/>
              <a:gd name="T70" fmla="*/ 357 w 1239"/>
              <a:gd name="T71" fmla="*/ 1367 h 1484"/>
              <a:gd name="T72" fmla="*/ 340 w 1239"/>
              <a:gd name="T73" fmla="*/ 1375 h 1484"/>
              <a:gd name="T74" fmla="*/ 302 w 1239"/>
              <a:gd name="T75" fmla="*/ 1376 h 1484"/>
              <a:gd name="T76" fmla="*/ 272 w 1239"/>
              <a:gd name="T77" fmla="*/ 1376 h 1484"/>
              <a:gd name="T78" fmla="*/ 241 w 1239"/>
              <a:gd name="T79" fmla="*/ 1380 h 1484"/>
              <a:gd name="T80" fmla="*/ 212 w 1239"/>
              <a:gd name="T81" fmla="*/ 1366 h 1484"/>
              <a:gd name="T82" fmla="*/ 256 w 1239"/>
              <a:gd name="T83" fmla="*/ 1317 h 1484"/>
              <a:gd name="T84" fmla="*/ 232 w 1239"/>
              <a:gd name="T85" fmla="*/ 1295 h 1484"/>
              <a:gd name="T86" fmla="*/ 284 w 1239"/>
              <a:gd name="T87" fmla="*/ 1285 h 1484"/>
              <a:gd name="T88" fmla="*/ 279 w 1239"/>
              <a:gd name="T89" fmla="*/ 1113 h 1484"/>
              <a:gd name="T90" fmla="*/ 229 w 1239"/>
              <a:gd name="T91" fmla="*/ 1018 h 1484"/>
              <a:gd name="T92" fmla="*/ 210 w 1239"/>
              <a:gd name="T93" fmla="*/ 968 h 1484"/>
              <a:gd name="T94" fmla="*/ 145 w 1239"/>
              <a:gd name="T95" fmla="*/ 949 h 1484"/>
              <a:gd name="T96" fmla="*/ 100 w 1239"/>
              <a:gd name="T97" fmla="*/ 917 h 1484"/>
              <a:gd name="T98" fmla="*/ 65 w 1239"/>
              <a:gd name="T99" fmla="*/ 896 h 1484"/>
              <a:gd name="T100" fmla="*/ 52 w 1239"/>
              <a:gd name="T101" fmla="*/ 854 h 1484"/>
              <a:gd name="T102" fmla="*/ 50 w 1239"/>
              <a:gd name="T103" fmla="*/ 798 h 1484"/>
              <a:gd name="T104" fmla="*/ 62 w 1239"/>
              <a:gd name="T105" fmla="*/ 755 h 1484"/>
              <a:gd name="T106" fmla="*/ 90 w 1239"/>
              <a:gd name="T107" fmla="*/ 708 h 1484"/>
              <a:gd name="T108" fmla="*/ 137 w 1239"/>
              <a:gd name="T109" fmla="*/ 675 h 1484"/>
              <a:gd name="T110" fmla="*/ 240 w 1239"/>
              <a:gd name="T111" fmla="*/ 538 h 1484"/>
              <a:gd name="T112" fmla="*/ 248 w 1239"/>
              <a:gd name="T113" fmla="*/ 445 h 1484"/>
              <a:gd name="T114" fmla="*/ 278 w 1239"/>
              <a:gd name="T115" fmla="*/ 410 h 1484"/>
              <a:gd name="T116" fmla="*/ 314 w 1239"/>
              <a:gd name="T117" fmla="*/ 516 h 1484"/>
              <a:gd name="T118" fmla="*/ 445 w 1239"/>
              <a:gd name="T119" fmla="*/ 458 h 1484"/>
              <a:gd name="T120" fmla="*/ 501 w 1239"/>
              <a:gd name="T121" fmla="*/ 464 h 1484"/>
              <a:gd name="T122" fmla="*/ 525 w 1239"/>
              <a:gd name="T123" fmla="*/ 543 h 1484"/>
              <a:gd name="T124" fmla="*/ 693 w 1239"/>
              <a:gd name="T125" fmla="*/ 565 h 1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39" h="1484">
                <a:moveTo>
                  <a:pt x="786" y="587"/>
                </a:moveTo>
                <a:lnTo>
                  <a:pt x="786" y="587"/>
                </a:lnTo>
                <a:lnTo>
                  <a:pt x="785" y="567"/>
                </a:lnTo>
                <a:lnTo>
                  <a:pt x="782" y="518"/>
                </a:lnTo>
                <a:lnTo>
                  <a:pt x="782" y="484"/>
                </a:lnTo>
                <a:lnTo>
                  <a:pt x="783" y="447"/>
                </a:lnTo>
                <a:lnTo>
                  <a:pt x="786" y="408"/>
                </a:lnTo>
                <a:lnTo>
                  <a:pt x="790" y="366"/>
                </a:lnTo>
                <a:lnTo>
                  <a:pt x="790" y="366"/>
                </a:lnTo>
                <a:lnTo>
                  <a:pt x="793" y="345"/>
                </a:lnTo>
                <a:lnTo>
                  <a:pt x="797" y="323"/>
                </a:lnTo>
                <a:lnTo>
                  <a:pt x="803" y="300"/>
                </a:lnTo>
                <a:lnTo>
                  <a:pt x="809" y="277"/>
                </a:lnTo>
                <a:lnTo>
                  <a:pt x="818" y="253"/>
                </a:lnTo>
                <a:lnTo>
                  <a:pt x="826" y="230"/>
                </a:lnTo>
                <a:lnTo>
                  <a:pt x="835" y="207"/>
                </a:lnTo>
                <a:lnTo>
                  <a:pt x="846" y="183"/>
                </a:lnTo>
                <a:lnTo>
                  <a:pt x="857" y="161"/>
                </a:lnTo>
                <a:lnTo>
                  <a:pt x="869" y="140"/>
                </a:lnTo>
                <a:lnTo>
                  <a:pt x="883" y="121"/>
                </a:lnTo>
                <a:lnTo>
                  <a:pt x="895" y="104"/>
                </a:lnTo>
                <a:lnTo>
                  <a:pt x="910" y="86"/>
                </a:lnTo>
                <a:lnTo>
                  <a:pt x="924" y="73"/>
                </a:lnTo>
                <a:lnTo>
                  <a:pt x="939" y="61"/>
                </a:lnTo>
                <a:lnTo>
                  <a:pt x="955" y="51"/>
                </a:lnTo>
                <a:lnTo>
                  <a:pt x="955" y="51"/>
                </a:lnTo>
                <a:lnTo>
                  <a:pt x="972" y="43"/>
                </a:lnTo>
                <a:lnTo>
                  <a:pt x="989" y="36"/>
                </a:lnTo>
                <a:lnTo>
                  <a:pt x="1006" y="30"/>
                </a:lnTo>
                <a:lnTo>
                  <a:pt x="1025" y="25"/>
                </a:lnTo>
                <a:lnTo>
                  <a:pt x="1060" y="16"/>
                </a:lnTo>
                <a:lnTo>
                  <a:pt x="1094" y="9"/>
                </a:lnTo>
                <a:lnTo>
                  <a:pt x="1125" y="5"/>
                </a:lnTo>
                <a:lnTo>
                  <a:pt x="1148" y="3"/>
                </a:lnTo>
                <a:lnTo>
                  <a:pt x="1170" y="0"/>
                </a:lnTo>
                <a:lnTo>
                  <a:pt x="1158" y="18"/>
                </a:lnTo>
                <a:lnTo>
                  <a:pt x="1224" y="18"/>
                </a:lnTo>
                <a:lnTo>
                  <a:pt x="1200" y="36"/>
                </a:lnTo>
                <a:lnTo>
                  <a:pt x="1239" y="38"/>
                </a:lnTo>
                <a:lnTo>
                  <a:pt x="1239" y="38"/>
                </a:lnTo>
                <a:lnTo>
                  <a:pt x="1219" y="57"/>
                </a:lnTo>
                <a:lnTo>
                  <a:pt x="1197" y="75"/>
                </a:lnTo>
                <a:lnTo>
                  <a:pt x="1173" y="95"/>
                </a:lnTo>
                <a:lnTo>
                  <a:pt x="1173" y="95"/>
                </a:lnTo>
                <a:lnTo>
                  <a:pt x="1159" y="105"/>
                </a:lnTo>
                <a:lnTo>
                  <a:pt x="1146" y="118"/>
                </a:lnTo>
                <a:lnTo>
                  <a:pt x="1132" y="133"/>
                </a:lnTo>
                <a:lnTo>
                  <a:pt x="1119" y="150"/>
                </a:lnTo>
                <a:lnTo>
                  <a:pt x="1106" y="171"/>
                </a:lnTo>
                <a:lnTo>
                  <a:pt x="1093" y="193"/>
                </a:lnTo>
                <a:lnTo>
                  <a:pt x="1081" y="218"/>
                </a:lnTo>
                <a:lnTo>
                  <a:pt x="1070" y="243"/>
                </a:lnTo>
                <a:lnTo>
                  <a:pt x="1070" y="243"/>
                </a:lnTo>
                <a:lnTo>
                  <a:pt x="1059" y="273"/>
                </a:lnTo>
                <a:lnTo>
                  <a:pt x="1052" y="304"/>
                </a:lnTo>
                <a:lnTo>
                  <a:pt x="1046" y="333"/>
                </a:lnTo>
                <a:lnTo>
                  <a:pt x="1042" y="361"/>
                </a:lnTo>
                <a:lnTo>
                  <a:pt x="1037" y="405"/>
                </a:lnTo>
                <a:lnTo>
                  <a:pt x="1036" y="423"/>
                </a:lnTo>
                <a:lnTo>
                  <a:pt x="1061" y="411"/>
                </a:lnTo>
                <a:lnTo>
                  <a:pt x="1032" y="447"/>
                </a:lnTo>
                <a:lnTo>
                  <a:pt x="1057" y="441"/>
                </a:lnTo>
                <a:lnTo>
                  <a:pt x="1057" y="441"/>
                </a:lnTo>
                <a:lnTo>
                  <a:pt x="1057" y="442"/>
                </a:lnTo>
                <a:lnTo>
                  <a:pt x="1055" y="448"/>
                </a:lnTo>
                <a:lnTo>
                  <a:pt x="1050" y="462"/>
                </a:lnTo>
                <a:lnTo>
                  <a:pt x="1041" y="486"/>
                </a:lnTo>
                <a:lnTo>
                  <a:pt x="1041" y="486"/>
                </a:lnTo>
                <a:lnTo>
                  <a:pt x="1032" y="501"/>
                </a:lnTo>
                <a:lnTo>
                  <a:pt x="1023" y="516"/>
                </a:lnTo>
                <a:lnTo>
                  <a:pt x="1014" y="529"/>
                </a:lnTo>
                <a:lnTo>
                  <a:pt x="1003" y="544"/>
                </a:lnTo>
                <a:lnTo>
                  <a:pt x="979" y="570"/>
                </a:lnTo>
                <a:lnTo>
                  <a:pt x="955" y="599"/>
                </a:lnTo>
                <a:lnTo>
                  <a:pt x="955" y="599"/>
                </a:lnTo>
                <a:lnTo>
                  <a:pt x="944" y="614"/>
                </a:lnTo>
                <a:lnTo>
                  <a:pt x="935" y="631"/>
                </a:lnTo>
                <a:lnTo>
                  <a:pt x="928" y="647"/>
                </a:lnTo>
                <a:lnTo>
                  <a:pt x="923" y="663"/>
                </a:lnTo>
                <a:lnTo>
                  <a:pt x="916" y="689"/>
                </a:lnTo>
                <a:lnTo>
                  <a:pt x="913" y="699"/>
                </a:lnTo>
                <a:lnTo>
                  <a:pt x="913" y="699"/>
                </a:lnTo>
                <a:lnTo>
                  <a:pt x="923" y="707"/>
                </a:lnTo>
                <a:lnTo>
                  <a:pt x="946" y="728"/>
                </a:lnTo>
                <a:lnTo>
                  <a:pt x="959" y="740"/>
                </a:lnTo>
                <a:lnTo>
                  <a:pt x="970" y="754"/>
                </a:lnTo>
                <a:lnTo>
                  <a:pt x="979" y="766"/>
                </a:lnTo>
                <a:lnTo>
                  <a:pt x="986" y="777"/>
                </a:lnTo>
                <a:lnTo>
                  <a:pt x="986" y="777"/>
                </a:lnTo>
                <a:lnTo>
                  <a:pt x="990" y="791"/>
                </a:lnTo>
                <a:lnTo>
                  <a:pt x="994" y="810"/>
                </a:lnTo>
                <a:lnTo>
                  <a:pt x="999" y="835"/>
                </a:lnTo>
                <a:lnTo>
                  <a:pt x="1001" y="862"/>
                </a:lnTo>
                <a:lnTo>
                  <a:pt x="1004" y="889"/>
                </a:lnTo>
                <a:lnTo>
                  <a:pt x="1005" y="916"/>
                </a:lnTo>
                <a:lnTo>
                  <a:pt x="1003" y="942"/>
                </a:lnTo>
                <a:lnTo>
                  <a:pt x="1001" y="951"/>
                </a:lnTo>
                <a:lnTo>
                  <a:pt x="999" y="961"/>
                </a:lnTo>
                <a:lnTo>
                  <a:pt x="999" y="961"/>
                </a:lnTo>
                <a:lnTo>
                  <a:pt x="988" y="994"/>
                </a:lnTo>
                <a:lnTo>
                  <a:pt x="979" y="1019"/>
                </a:lnTo>
                <a:lnTo>
                  <a:pt x="972" y="1038"/>
                </a:lnTo>
                <a:lnTo>
                  <a:pt x="972" y="1038"/>
                </a:lnTo>
                <a:lnTo>
                  <a:pt x="974" y="1051"/>
                </a:lnTo>
                <a:lnTo>
                  <a:pt x="979" y="1080"/>
                </a:lnTo>
                <a:lnTo>
                  <a:pt x="983" y="1115"/>
                </a:lnTo>
                <a:lnTo>
                  <a:pt x="984" y="1129"/>
                </a:lnTo>
                <a:lnTo>
                  <a:pt x="984" y="1143"/>
                </a:lnTo>
                <a:lnTo>
                  <a:pt x="984" y="1143"/>
                </a:lnTo>
                <a:lnTo>
                  <a:pt x="982" y="1161"/>
                </a:lnTo>
                <a:lnTo>
                  <a:pt x="979" y="1175"/>
                </a:lnTo>
                <a:lnTo>
                  <a:pt x="976" y="1188"/>
                </a:lnTo>
                <a:lnTo>
                  <a:pt x="967" y="1203"/>
                </a:lnTo>
                <a:lnTo>
                  <a:pt x="967" y="1203"/>
                </a:lnTo>
                <a:lnTo>
                  <a:pt x="957" y="1219"/>
                </a:lnTo>
                <a:lnTo>
                  <a:pt x="951" y="1232"/>
                </a:lnTo>
                <a:lnTo>
                  <a:pt x="946" y="1246"/>
                </a:lnTo>
                <a:lnTo>
                  <a:pt x="945" y="1252"/>
                </a:lnTo>
                <a:lnTo>
                  <a:pt x="945" y="1259"/>
                </a:lnTo>
                <a:lnTo>
                  <a:pt x="945" y="1259"/>
                </a:lnTo>
                <a:lnTo>
                  <a:pt x="944" y="1284"/>
                </a:lnTo>
                <a:lnTo>
                  <a:pt x="944" y="1297"/>
                </a:lnTo>
                <a:lnTo>
                  <a:pt x="941" y="1313"/>
                </a:lnTo>
                <a:lnTo>
                  <a:pt x="941" y="1313"/>
                </a:lnTo>
                <a:lnTo>
                  <a:pt x="939" y="1317"/>
                </a:lnTo>
                <a:lnTo>
                  <a:pt x="938" y="1322"/>
                </a:lnTo>
                <a:lnTo>
                  <a:pt x="930" y="1330"/>
                </a:lnTo>
                <a:lnTo>
                  <a:pt x="921" y="1340"/>
                </a:lnTo>
                <a:lnTo>
                  <a:pt x="911" y="1349"/>
                </a:lnTo>
                <a:lnTo>
                  <a:pt x="892" y="1362"/>
                </a:lnTo>
                <a:lnTo>
                  <a:pt x="885" y="1368"/>
                </a:lnTo>
                <a:lnTo>
                  <a:pt x="892" y="1344"/>
                </a:lnTo>
                <a:lnTo>
                  <a:pt x="892" y="1344"/>
                </a:lnTo>
                <a:lnTo>
                  <a:pt x="886" y="1345"/>
                </a:lnTo>
                <a:lnTo>
                  <a:pt x="881" y="1346"/>
                </a:lnTo>
                <a:lnTo>
                  <a:pt x="878" y="1345"/>
                </a:lnTo>
                <a:lnTo>
                  <a:pt x="878" y="1345"/>
                </a:lnTo>
                <a:lnTo>
                  <a:pt x="873" y="1340"/>
                </a:lnTo>
                <a:lnTo>
                  <a:pt x="870" y="1338"/>
                </a:lnTo>
                <a:lnTo>
                  <a:pt x="870" y="1338"/>
                </a:lnTo>
                <a:lnTo>
                  <a:pt x="847" y="1350"/>
                </a:lnTo>
                <a:lnTo>
                  <a:pt x="832" y="1356"/>
                </a:lnTo>
                <a:lnTo>
                  <a:pt x="829" y="1357"/>
                </a:lnTo>
                <a:lnTo>
                  <a:pt x="829" y="1356"/>
                </a:lnTo>
                <a:lnTo>
                  <a:pt x="829" y="1355"/>
                </a:lnTo>
                <a:lnTo>
                  <a:pt x="829" y="1355"/>
                </a:lnTo>
                <a:lnTo>
                  <a:pt x="834" y="1348"/>
                </a:lnTo>
                <a:lnTo>
                  <a:pt x="841" y="1340"/>
                </a:lnTo>
                <a:lnTo>
                  <a:pt x="850" y="1332"/>
                </a:lnTo>
                <a:lnTo>
                  <a:pt x="850" y="1332"/>
                </a:lnTo>
                <a:lnTo>
                  <a:pt x="843" y="1332"/>
                </a:lnTo>
                <a:lnTo>
                  <a:pt x="840" y="1333"/>
                </a:lnTo>
                <a:lnTo>
                  <a:pt x="837" y="1332"/>
                </a:lnTo>
                <a:lnTo>
                  <a:pt x="837" y="1332"/>
                </a:lnTo>
                <a:lnTo>
                  <a:pt x="835" y="1329"/>
                </a:lnTo>
                <a:lnTo>
                  <a:pt x="830" y="1328"/>
                </a:lnTo>
                <a:lnTo>
                  <a:pt x="824" y="1326"/>
                </a:lnTo>
                <a:lnTo>
                  <a:pt x="814" y="1328"/>
                </a:lnTo>
                <a:lnTo>
                  <a:pt x="814" y="1328"/>
                </a:lnTo>
                <a:lnTo>
                  <a:pt x="810" y="1328"/>
                </a:lnTo>
                <a:lnTo>
                  <a:pt x="807" y="1329"/>
                </a:lnTo>
                <a:lnTo>
                  <a:pt x="804" y="1332"/>
                </a:lnTo>
                <a:lnTo>
                  <a:pt x="804" y="1332"/>
                </a:lnTo>
                <a:lnTo>
                  <a:pt x="803" y="1334"/>
                </a:lnTo>
                <a:lnTo>
                  <a:pt x="802" y="1335"/>
                </a:lnTo>
                <a:lnTo>
                  <a:pt x="796" y="1338"/>
                </a:lnTo>
                <a:lnTo>
                  <a:pt x="787" y="1339"/>
                </a:lnTo>
                <a:lnTo>
                  <a:pt x="787" y="1339"/>
                </a:lnTo>
                <a:lnTo>
                  <a:pt x="793" y="1329"/>
                </a:lnTo>
                <a:lnTo>
                  <a:pt x="799" y="1322"/>
                </a:lnTo>
                <a:lnTo>
                  <a:pt x="802" y="1319"/>
                </a:lnTo>
                <a:lnTo>
                  <a:pt x="804" y="1318"/>
                </a:lnTo>
                <a:lnTo>
                  <a:pt x="804" y="1318"/>
                </a:lnTo>
                <a:lnTo>
                  <a:pt x="820" y="1313"/>
                </a:lnTo>
                <a:lnTo>
                  <a:pt x="820" y="1313"/>
                </a:lnTo>
                <a:lnTo>
                  <a:pt x="821" y="1310"/>
                </a:lnTo>
                <a:lnTo>
                  <a:pt x="824" y="1303"/>
                </a:lnTo>
                <a:lnTo>
                  <a:pt x="824" y="1303"/>
                </a:lnTo>
                <a:lnTo>
                  <a:pt x="826" y="1301"/>
                </a:lnTo>
                <a:lnTo>
                  <a:pt x="830" y="1297"/>
                </a:lnTo>
                <a:lnTo>
                  <a:pt x="846" y="1286"/>
                </a:lnTo>
                <a:lnTo>
                  <a:pt x="846" y="1286"/>
                </a:lnTo>
                <a:lnTo>
                  <a:pt x="853" y="1281"/>
                </a:lnTo>
                <a:lnTo>
                  <a:pt x="859" y="1276"/>
                </a:lnTo>
                <a:lnTo>
                  <a:pt x="864" y="1269"/>
                </a:lnTo>
                <a:lnTo>
                  <a:pt x="870" y="1262"/>
                </a:lnTo>
                <a:lnTo>
                  <a:pt x="874" y="1254"/>
                </a:lnTo>
                <a:lnTo>
                  <a:pt x="878" y="1247"/>
                </a:lnTo>
                <a:lnTo>
                  <a:pt x="880" y="1241"/>
                </a:lnTo>
                <a:lnTo>
                  <a:pt x="880" y="1235"/>
                </a:lnTo>
                <a:lnTo>
                  <a:pt x="880" y="1235"/>
                </a:lnTo>
                <a:lnTo>
                  <a:pt x="883" y="1224"/>
                </a:lnTo>
                <a:lnTo>
                  <a:pt x="884" y="1211"/>
                </a:lnTo>
                <a:lnTo>
                  <a:pt x="884" y="1207"/>
                </a:lnTo>
                <a:lnTo>
                  <a:pt x="883" y="1200"/>
                </a:lnTo>
                <a:lnTo>
                  <a:pt x="880" y="1197"/>
                </a:lnTo>
                <a:lnTo>
                  <a:pt x="878" y="1193"/>
                </a:lnTo>
                <a:lnTo>
                  <a:pt x="878" y="1193"/>
                </a:lnTo>
                <a:lnTo>
                  <a:pt x="869" y="1189"/>
                </a:lnTo>
                <a:lnTo>
                  <a:pt x="854" y="1183"/>
                </a:lnTo>
                <a:lnTo>
                  <a:pt x="814" y="1171"/>
                </a:lnTo>
                <a:lnTo>
                  <a:pt x="758" y="1154"/>
                </a:lnTo>
                <a:lnTo>
                  <a:pt x="758" y="1154"/>
                </a:lnTo>
                <a:lnTo>
                  <a:pt x="755" y="1155"/>
                </a:lnTo>
                <a:lnTo>
                  <a:pt x="752" y="1156"/>
                </a:lnTo>
                <a:lnTo>
                  <a:pt x="741" y="1162"/>
                </a:lnTo>
                <a:lnTo>
                  <a:pt x="725" y="1168"/>
                </a:lnTo>
                <a:lnTo>
                  <a:pt x="716" y="1170"/>
                </a:lnTo>
                <a:lnTo>
                  <a:pt x="708" y="1171"/>
                </a:lnTo>
                <a:lnTo>
                  <a:pt x="708" y="1171"/>
                </a:lnTo>
                <a:lnTo>
                  <a:pt x="699" y="1171"/>
                </a:lnTo>
                <a:lnTo>
                  <a:pt x="690" y="1168"/>
                </a:lnTo>
                <a:lnTo>
                  <a:pt x="676" y="1162"/>
                </a:lnTo>
                <a:lnTo>
                  <a:pt x="665" y="1159"/>
                </a:lnTo>
                <a:lnTo>
                  <a:pt x="661" y="1157"/>
                </a:lnTo>
                <a:lnTo>
                  <a:pt x="660" y="1159"/>
                </a:lnTo>
                <a:lnTo>
                  <a:pt x="660" y="1159"/>
                </a:lnTo>
                <a:lnTo>
                  <a:pt x="650" y="1195"/>
                </a:lnTo>
                <a:lnTo>
                  <a:pt x="641" y="1222"/>
                </a:lnTo>
                <a:lnTo>
                  <a:pt x="634" y="1245"/>
                </a:lnTo>
                <a:lnTo>
                  <a:pt x="634" y="1245"/>
                </a:lnTo>
                <a:lnTo>
                  <a:pt x="624" y="1268"/>
                </a:lnTo>
                <a:lnTo>
                  <a:pt x="614" y="1296"/>
                </a:lnTo>
                <a:lnTo>
                  <a:pt x="601" y="1334"/>
                </a:lnTo>
                <a:lnTo>
                  <a:pt x="601" y="1334"/>
                </a:lnTo>
                <a:lnTo>
                  <a:pt x="596" y="1341"/>
                </a:lnTo>
                <a:lnTo>
                  <a:pt x="594" y="1346"/>
                </a:lnTo>
                <a:lnTo>
                  <a:pt x="591" y="1353"/>
                </a:lnTo>
                <a:lnTo>
                  <a:pt x="591" y="1353"/>
                </a:lnTo>
                <a:lnTo>
                  <a:pt x="590" y="1368"/>
                </a:lnTo>
                <a:lnTo>
                  <a:pt x="590" y="1378"/>
                </a:lnTo>
                <a:lnTo>
                  <a:pt x="590" y="1378"/>
                </a:lnTo>
                <a:lnTo>
                  <a:pt x="594" y="1389"/>
                </a:lnTo>
                <a:lnTo>
                  <a:pt x="599" y="1407"/>
                </a:lnTo>
                <a:lnTo>
                  <a:pt x="599" y="1407"/>
                </a:lnTo>
                <a:lnTo>
                  <a:pt x="606" y="1435"/>
                </a:lnTo>
                <a:lnTo>
                  <a:pt x="608" y="1449"/>
                </a:lnTo>
                <a:lnTo>
                  <a:pt x="608" y="1453"/>
                </a:lnTo>
                <a:lnTo>
                  <a:pt x="608" y="1454"/>
                </a:lnTo>
                <a:lnTo>
                  <a:pt x="607" y="1454"/>
                </a:lnTo>
                <a:lnTo>
                  <a:pt x="607" y="1454"/>
                </a:lnTo>
                <a:lnTo>
                  <a:pt x="603" y="1451"/>
                </a:lnTo>
                <a:lnTo>
                  <a:pt x="601" y="1445"/>
                </a:lnTo>
                <a:lnTo>
                  <a:pt x="597" y="1438"/>
                </a:lnTo>
                <a:lnTo>
                  <a:pt x="597" y="1438"/>
                </a:lnTo>
                <a:lnTo>
                  <a:pt x="595" y="1438"/>
                </a:lnTo>
                <a:lnTo>
                  <a:pt x="591" y="1437"/>
                </a:lnTo>
                <a:lnTo>
                  <a:pt x="589" y="1434"/>
                </a:lnTo>
                <a:lnTo>
                  <a:pt x="589" y="1434"/>
                </a:lnTo>
                <a:lnTo>
                  <a:pt x="579" y="1414"/>
                </a:lnTo>
                <a:lnTo>
                  <a:pt x="573" y="1403"/>
                </a:lnTo>
                <a:lnTo>
                  <a:pt x="570" y="1399"/>
                </a:lnTo>
                <a:lnTo>
                  <a:pt x="569" y="1398"/>
                </a:lnTo>
                <a:lnTo>
                  <a:pt x="569" y="1398"/>
                </a:lnTo>
                <a:lnTo>
                  <a:pt x="568" y="1398"/>
                </a:lnTo>
                <a:lnTo>
                  <a:pt x="567" y="1400"/>
                </a:lnTo>
                <a:lnTo>
                  <a:pt x="565" y="1409"/>
                </a:lnTo>
                <a:lnTo>
                  <a:pt x="567" y="1426"/>
                </a:lnTo>
                <a:lnTo>
                  <a:pt x="567" y="1426"/>
                </a:lnTo>
                <a:lnTo>
                  <a:pt x="569" y="1432"/>
                </a:lnTo>
                <a:lnTo>
                  <a:pt x="569" y="1435"/>
                </a:lnTo>
                <a:lnTo>
                  <a:pt x="568" y="1437"/>
                </a:lnTo>
                <a:lnTo>
                  <a:pt x="568" y="1437"/>
                </a:lnTo>
                <a:lnTo>
                  <a:pt x="567" y="1438"/>
                </a:lnTo>
                <a:lnTo>
                  <a:pt x="565" y="1442"/>
                </a:lnTo>
                <a:lnTo>
                  <a:pt x="564" y="1453"/>
                </a:lnTo>
                <a:lnTo>
                  <a:pt x="563" y="1467"/>
                </a:lnTo>
                <a:lnTo>
                  <a:pt x="550" y="1441"/>
                </a:lnTo>
                <a:lnTo>
                  <a:pt x="550" y="1441"/>
                </a:lnTo>
                <a:lnTo>
                  <a:pt x="546" y="1440"/>
                </a:lnTo>
                <a:lnTo>
                  <a:pt x="543" y="1438"/>
                </a:lnTo>
                <a:lnTo>
                  <a:pt x="543" y="1437"/>
                </a:lnTo>
                <a:lnTo>
                  <a:pt x="543" y="1437"/>
                </a:lnTo>
                <a:lnTo>
                  <a:pt x="539" y="1409"/>
                </a:lnTo>
                <a:lnTo>
                  <a:pt x="539" y="1409"/>
                </a:lnTo>
                <a:lnTo>
                  <a:pt x="525" y="1421"/>
                </a:lnTo>
                <a:lnTo>
                  <a:pt x="517" y="1431"/>
                </a:lnTo>
                <a:lnTo>
                  <a:pt x="513" y="1435"/>
                </a:lnTo>
                <a:lnTo>
                  <a:pt x="512" y="1437"/>
                </a:lnTo>
                <a:lnTo>
                  <a:pt x="512" y="1437"/>
                </a:lnTo>
                <a:lnTo>
                  <a:pt x="512" y="1443"/>
                </a:lnTo>
                <a:lnTo>
                  <a:pt x="512" y="1446"/>
                </a:lnTo>
                <a:lnTo>
                  <a:pt x="510" y="1449"/>
                </a:lnTo>
                <a:lnTo>
                  <a:pt x="510" y="1449"/>
                </a:lnTo>
                <a:lnTo>
                  <a:pt x="509" y="1459"/>
                </a:lnTo>
                <a:lnTo>
                  <a:pt x="508" y="1463"/>
                </a:lnTo>
                <a:lnTo>
                  <a:pt x="507" y="1464"/>
                </a:lnTo>
                <a:lnTo>
                  <a:pt x="504" y="1464"/>
                </a:lnTo>
                <a:lnTo>
                  <a:pt x="504" y="1464"/>
                </a:lnTo>
                <a:lnTo>
                  <a:pt x="503" y="1464"/>
                </a:lnTo>
                <a:lnTo>
                  <a:pt x="501" y="1465"/>
                </a:lnTo>
                <a:lnTo>
                  <a:pt x="496" y="1469"/>
                </a:lnTo>
                <a:lnTo>
                  <a:pt x="488" y="1476"/>
                </a:lnTo>
                <a:lnTo>
                  <a:pt x="488" y="1476"/>
                </a:lnTo>
                <a:lnTo>
                  <a:pt x="481" y="1483"/>
                </a:lnTo>
                <a:lnTo>
                  <a:pt x="479" y="1484"/>
                </a:lnTo>
                <a:lnTo>
                  <a:pt x="477" y="1484"/>
                </a:lnTo>
                <a:lnTo>
                  <a:pt x="476" y="1483"/>
                </a:lnTo>
                <a:lnTo>
                  <a:pt x="476" y="1483"/>
                </a:lnTo>
                <a:lnTo>
                  <a:pt x="477" y="1459"/>
                </a:lnTo>
                <a:lnTo>
                  <a:pt x="477" y="1459"/>
                </a:lnTo>
                <a:lnTo>
                  <a:pt x="485" y="1446"/>
                </a:lnTo>
                <a:lnTo>
                  <a:pt x="491" y="1436"/>
                </a:lnTo>
                <a:lnTo>
                  <a:pt x="493" y="1427"/>
                </a:lnTo>
                <a:lnTo>
                  <a:pt x="493" y="1427"/>
                </a:lnTo>
                <a:lnTo>
                  <a:pt x="494" y="1418"/>
                </a:lnTo>
                <a:lnTo>
                  <a:pt x="497" y="1411"/>
                </a:lnTo>
                <a:lnTo>
                  <a:pt x="497" y="1411"/>
                </a:lnTo>
                <a:lnTo>
                  <a:pt x="481" y="1415"/>
                </a:lnTo>
                <a:lnTo>
                  <a:pt x="463" y="1420"/>
                </a:lnTo>
                <a:lnTo>
                  <a:pt x="463" y="1420"/>
                </a:lnTo>
                <a:lnTo>
                  <a:pt x="450" y="1426"/>
                </a:lnTo>
                <a:lnTo>
                  <a:pt x="443" y="1431"/>
                </a:lnTo>
                <a:lnTo>
                  <a:pt x="438" y="1435"/>
                </a:lnTo>
                <a:lnTo>
                  <a:pt x="438" y="1435"/>
                </a:lnTo>
                <a:lnTo>
                  <a:pt x="436" y="1437"/>
                </a:lnTo>
                <a:lnTo>
                  <a:pt x="433" y="1438"/>
                </a:lnTo>
                <a:lnTo>
                  <a:pt x="431" y="1438"/>
                </a:lnTo>
                <a:lnTo>
                  <a:pt x="431" y="1438"/>
                </a:lnTo>
                <a:lnTo>
                  <a:pt x="425" y="1441"/>
                </a:lnTo>
                <a:lnTo>
                  <a:pt x="420" y="1441"/>
                </a:lnTo>
                <a:lnTo>
                  <a:pt x="417" y="1441"/>
                </a:lnTo>
                <a:lnTo>
                  <a:pt x="417" y="1441"/>
                </a:lnTo>
                <a:lnTo>
                  <a:pt x="419" y="1437"/>
                </a:lnTo>
                <a:lnTo>
                  <a:pt x="422" y="1432"/>
                </a:lnTo>
                <a:lnTo>
                  <a:pt x="425" y="1427"/>
                </a:lnTo>
                <a:lnTo>
                  <a:pt x="428" y="1425"/>
                </a:lnTo>
                <a:lnTo>
                  <a:pt x="428" y="1425"/>
                </a:lnTo>
                <a:lnTo>
                  <a:pt x="430" y="1424"/>
                </a:lnTo>
                <a:lnTo>
                  <a:pt x="431" y="1421"/>
                </a:lnTo>
                <a:lnTo>
                  <a:pt x="433" y="1419"/>
                </a:lnTo>
                <a:lnTo>
                  <a:pt x="437" y="1415"/>
                </a:lnTo>
                <a:lnTo>
                  <a:pt x="437" y="1415"/>
                </a:lnTo>
                <a:lnTo>
                  <a:pt x="441" y="1413"/>
                </a:lnTo>
                <a:lnTo>
                  <a:pt x="444" y="1409"/>
                </a:lnTo>
                <a:lnTo>
                  <a:pt x="448" y="1405"/>
                </a:lnTo>
                <a:lnTo>
                  <a:pt x="454" y="1402"/>
                </a:lnTo>
                <a:lnTo>
                  <a:pt x="454" y="1402"/>
                </a:lnTo>
                <a:lnTo>
                  <a:pt x="465" y="1395"/>
                </a:lnTo>
                <a:lnTo>
                  <a:pt x="479" y="1384"/>
                </a:lnTo>
                <a:lnTo>
                  <a:pt x="492" y="1375"/>
                </a:lnTo>
                <a:lnTo>
                  <a:pt x="499" y="1370"/>
                </a:lnTo>
                <a:lnTo>
                  <a:pt x="499" y="1370"/>
                </a:lnTo>
                <a:lnTo>
                  <a:pt x="503" y="1365"/>
                </a:lnTo>
                <a:lnTo>
                  <a:pt x="508" y="1355"/>
                </a:lnTo>
                <a:lnTo>
                  <a:pt x="513" y="1344"/>
                </a:lnTo>
                <a:lnTo>
                  <a:pt x="515" y="1337"/>
                </a:lnTo>
                <a:lnTo>
                  <a:pt x="515" y="1337"/>
                </a:lnTo>
                <a:lnTo>
                  <a:pt x="515" y="1323"/>
                </a:lnTo>
                <a:lnTo>
                  <a:pt x="517" y="1314"/>
                </a:lnTo>
                <a:lnTo>
                  <a:pt x="518" y="1308"/>
                </a:lnTo>
                <a:lnTo>
                  <a:pt x="518" y="1308"/>
                </a:lnTo>
                <a:lnTo>
                  <a:pt x="519" y="1302"/>
                </a:lnTo>
                <a:lnTo>
                  <a:pt x="518" y="1291"/>
                </a:lnTo>
                <a:lnTo>
                  <a:pt x="513" y="1259"/>
                </a:lnTo>
                <a:lnTo>
                  <a:pt x="503" y="1197"/>
                </a:lnTo>
                <a:lnTo>
                  <a:pt x="503" y="1197"/>
                </a:lnTo>
                <a:lnTo>
                  <a:pt x="498" y="1173"/>
                </a:lnTo>
                <a:lnTo>
                  <a:pt x="491" y="1146"/>
                </a:lnTo>
                <a:lnTo>
                  <a:pt x="480" y="1108"/>
                </a:lnTo>
                <a:lnTo>
                  <a:pt x="480" y="1108"/>
                </a:lnTo>
                <a:lnTo>
                  <a:pt x="479" y="1106"/>
                </a:lnTo>
                <a:lnTo>
                  <a:pt x="476" y="1105"/>
                </a:lnTo>
                <a:lnTo>
                  <a:pt x="469" y="1102"/>
                </a:lnTo>
                <a:lnTo>
                  <a:pt x="458" y="1101"/>
                </a:lnTo>
                <a:lnTo>
                  <a:pt x="447" y="1100"/>
                </a:lnTo>
                <a:lnTo>
                  <a:pt x="425" y="1099"/>
                </a:lnTo>
                <a:lnTo>
                  <a:pt x="415" y="1099"/>
                </a:lnTo>
                <a:lnTo>
                  <a:pt x="390" y="1099"/>
                </a:lnTo>
                <a:lnTo>
                  <a:pt x="390" y="1099"/>
                </a:lnTo>
                <a:lnTo>
                  <a:pt x="382" y="1138"/>
                </a:lnTo>
                <a:lnTo>
                  <a:pt x="372" y="1183"/>
                </a:lnTo>
                <a:lnTo>
                  <a:pt x="372" y="1183"/>
                </a:lnTo>
                <a:lnTo>
                  <a:pt x="365" y="1208"/>
                </a:lnTo>
                <a:lnTo>
                  <a:pt x="361" y="1222"/>
                </a:lnTo>
                <a:lnTo>
                  <a:pt x="360" y="1232"/>
                </a:lnTo>
                <a:lnTo>
                  <a:pt x="360" y="1232"/>
                </a:lnTo>
                <a:lnTo>
                  <a:pt x="360" y="1252"/>
                </a:lnTo>
                <a:lnTo>
                  <a:pt x="360" y="1279"/>
                </a:lnTo>
                <a:lnTo>
                  <a:pt x="360" y="1279"/>
                </a:lnTo>
                <a:lnTo>
                  <a:pt x="362" y="1291"/>
                </a:lnTo>
                <a:lnTo>
                  <a:pt x="365" y="1299"/>
                </a:lnTo>
                <a:lnTo>
                  <a:pt x="365" y="1302"/>
                </a:lnTo>
                <a:lnTo>
                  <a:pt x="365" y="1306"/>
                </a:lnTo>
                <a:lnTo>
                  <a:pt x="363" y="1310"/>
                </a:lnTo>
                <a:lnTo>
                  <a:pt x="362" y="1316"/>
                </a:lnTo>
                <a:lnTo>
                  <a:pt x="362" y="1316"/>
                </a:lnTo>
                <a:lnTo>
                  <a:pt x="357" y="1324"/>
                </a:lnTo>
                <a:lnTo>
                  <a:pt x="355" y="1328"/>
                </a:lnTo>
                <a:lnTo>
                  <a:pt x="354" y="1330"/>
                </a:lnTo>
                <a:lnTo>
                  <a:pt x="354" y="1337"/>
                </a:lnTo>
                <a:lnTo>
                  <a:pt x="354" y="1337"/>
                </a:lnTo>
                <a:lnTo>
                  <a:pt x="354" y="1345"/>
                </a:lnTo>
                <a:lnTo>
                  <a:pt x="356" y="1354"/>
                </a:lnTo>
                <a:lnTo>
                  <a:pt x="357" y="1361"/>
                </a:lnTo>
                <a:lnTo>
                  <a:pt x="357" y="1367"/>
                </a:lnTo>
                <a:lnTo>
                  <a:pt x="357" y="1367"/>
                </a:lnTo>
                <a:lnTo>
                  <a:pt x="359" y="1382"/>
                </a:lnTo>
                <a:lnTo>
                  <a:pt x="357" y="1388"/>
                </a:lnTo>
                <a:lnTo>
                  <a:pt x="357" y="1391"/>
                </a:lnTo>
                <a:lnTo>
                  <a:pt x="356" y="1391"/>
                </a:lnTo>
                <a:lnTo>
                  <a:pt x="356" y="1391"/>
                </a:lnTo>
                <a:lnTo>
                  <a:pt x="351" y="1387"/>
                </a:lnTo>
                <a:lnTo>
                  <a:pt x="348" y="1383"/>
                </a:lnTo>
                <a:lnTo>
                  <a:pt x="343" y="1377"/>
                </a:lnTo>
                <a:lnTo>
                  <a:pt x="343" y="1377"/>
                </a:lnTo>
                <a:lnTo>
                  <a:pt x="340" y="1375"/>
                </a:lnTo>
                <a:lnTo>
                  <a:pt x="338" y="1373"/>
                </a:lnTo>
                <a:lnTo>
                  <a:pt x="334" y="1370"/>
                </a:lnTo>
                <a:lnTo>
                  <a:pt x="334" y="1370"/>
                </a:lnTo>
                <a:lnTo>
                  <a:pt x="327" y="1356"/>
                </a:lnTo>
                <a:lnTo>
                  <a:pt x="322" y="1348"/>
                </a:lnTo>
                <a:lnTo>
                  <a:pt x="322" y="1348"/>
                </a:lnTo>
                <a:lnTo>
                  <a:pt x="314" y="1357"/>
                </a:lnTo>
                <a:lnTo>
                  <a:pt x="308" y="1366"/>
                </a:lnTo>
                <a:lnTo>
                  <a:pt x="306" y="1372"/>
                </a:lnTo>
                <a:lnTo>
                  <a:pt x="306" y="1372"/>
                </a:lnTo>
                <a:lnTo>
                  <a:pt x="302" y="1376"/>
                </a:lnTo>
                <a:lnTo>
                  <a:pt x="296" y="1382"/>
                </a:lnTo>
                <a:lnTo>
                  <a:pt x="285" y="1389"/>
                </a:lnTo>
                <a:lnTo>
                  <a:pt x="285" y="1389"/>
                </a:lnTo>
                <a:lnTo>
                  <a:pt x="268" y="1400"/>
                </a:lnTo>
                <a:lnTo>
                  <a:pt x="268" y="1400"/>
                </a:lnTo>
                <a:lnTo>
                  <a:pt x="272" y="1393"/>
                </a:lnTo>
                <a:lnTo>
                  <a:pt x="274" y="1386"/>
                </a:lnTo>
                <a:lnTo>
                  <a:pt x="273" y="1382"/>
                </a:lnTo>
                <a:lnTo>
                  <a:pt x="272" y="1380"/>
                </a:lnTo>
                <a:lnTo>
                  <a:pt x="272" y="1380"/>
                </a:lnTo>
                <a:lnTo>
                  <a:pt x="272" y="1376"/>
                </a:lnTo>
                <a:lnTo>
                  <a:pt x="272" y="1371"/>
                </a:lnTo>
                <a:lnTo>
                  <a:pt x="275" y="1361"/>
                </a:lnTo>
                <a:lnTo>
                  <a:pt x="281" y="1349"/>
                </a:lnTo>
                <a:lnTo>
                  <a:pt x="281" y="1349"/>
                </a:lnTo>
                <a:lnTo>
                  <a:pt x="258" y="1366"/>
                </a:lnTo>
                <a:lnTo>
                  <a:pt x="258" y="1366"/>
                </a:lnTo>
                <a:lnTo>
                  <a:pt x="253" y="1370"/>
                </a:lnTo>
                <a:lnTo>
                  <a:pt x="250" y="1375"/>
                </a:lnTo>
                <a:lnTo>
                  <a:pt x="245" y="1377"/>
                </a:lnTo>
                <a:lnTo>
                  <a:pt x="241" y="1380"/>
                </a:lnTo>
                <a:lnTo>
                  <a:pt x="241" y="1380"/>
                </a:lnTo>
                <a:lnTo>
                  <a:pt x="226" y="1380"/>
                </a:lnTo>
                <a:lnTo>
                  <a:pt x="218" y="1380"/>
                </a:lnTo>
                <a:lnTo>
                  <a:pt x="218" y="1380"/>
                </a:lnTo>
                <a:lnTo>
                  <a:pt x="207" y="1386"/>
                </a:lnTo>
                <a:lnTo>
                  <a:pt x="199" y="1388"/>
                </a:lnTo>
                <a:lnTo>
                  <a:pt x="197" y="1388"/>
                </a:lnTo>
                <a:lnTo>
                  <a:pt x="197" y="1386"/>
                </a:lnTo>
                <a:lnTo>
                  <a:pt x="197" y="1386"/>
                </a:lnTo>
                <a:lnTo>
                  <a:pt x="199" y="1381"/>
                </a:lnTo>
                <a:lnTo>
                  <a:pt x="204" y="1373"/>
                </a:lnTo>
                <a:lnTo>
                  <a:pt x="212" y="1366"/>
                </a:lnTo>
                <a:lnTo>
                  <a:pt x="212" y="1366"/>
                </a:lnTo>
                <a:lnTo>
                  <a:pt x="219" y="1351"/>
                </a:lnTo>
                <a:lnTo>
                  <a:pt x="219" y="1351"/>
                </a:lnTo>
                <a:lnTo>
                  <a:pt x="220" y="1345"/>
                </a:lnTo>
                <a:lnTo>
                  <a:pt x="223" y="1341"/>
                </a:lnTo>
                <a:lnTo>
                  <a:pt x="228" y="1338"/>
                </a:lnTo>
                <a:lnTo>
                  <a:pt x="228" y="1338"/>
                </a:lnTo>
                <a:lnTo>
                  <a:pt x="247" y="1326"/>
                </a:lnTo>
                <a:lnTo>
                  <a:pt x="274" y="1317"/>
                </a:lnTo>
                <a:lnTo>
                  <a:pt x="274" y="1317"/>
                </a:lnTo>
                <a:lnTo>
                  <a:pt x="256" y="1317"/>
                </a:lnTo>
                <a:lnTo>
                  <a:pt x="234" y="1318"/>
                </a:lnTo>
                <a:lnTo>
                  <a:pt x="234" y="1318"/>
                </a:lnTo>
                <a:lnTo>
                  <a:pt x="226" y="1321"/>
                </a:lnTo>
                <a:lnTo>
                  <a:pt x="218" y="1324"/>
                </a:lnTo>
                <a:lnTo>
                  <a:pt x="207" y="1330"/>
                </a:lnTo>
                <a:lnTo>
                  <a:pt x="207" y="1330"/>
                </a:lnTo>
                <a:lnTo>
                  <a:pt x="218" y="1316"/>
                </a:lnTo>
                <a:lnTo>
                  <a:pt x="231" y="1300"/>
                </a:lnTo>
                <a:lnTo>
                  <a:pt x="231" y="1300"/>
                </a:lnTo>
                <a:lnTo>
                  <a:pt x="232" y="1297"/>
                </a:lnTo>
                <a:lnTo>
                  <a:pt x="232" y="1295"/>
                </a:lnTo>
                <a:lnTo>
                  <a:pt x="234" y="1294"/>
                </a:lnTo>
                <a:lnTo>
                  <a:pt x="236" y="1291"/>
                </a:lnTo>
                <a:lnTo>
                  <a:pt x="236" y="1291"/>
                </a:lnTo>
                <a:lnTo>
                  <a:pt x="245" y="1289"/>
                </a:lnTo>
                <a:lnTo>
                  <a:pt x="253" y="1287"/>
                </a:lnTo>
                <a:lnTo>
                  <a:pt x="253" y="1287"/>
                </a:lnTo>
                <a:lnTo>
                  <a:pt x="268" y="1289"/>
                </a:lnTo>
                <a:lnTo>
                  <a:pt x="277" y="1289"/>
                </a:lnTo>
                <a:lnTo>
                  <a:pt x="280" y="1287"/>
                </a:lnTo>
                <a:lnTo>
                  <a:pt x="284" y="1285"/>
                </a:lnTo>
                <a:lnTo>
                  <a:pt x="284" y="1285"/>
                </a:lnTo>
                <a:lnTo>
                  <a:pt x="285" y="1284"/>
                </a:lnTo>
                <a:lnTo>
                  <a:pt x="286" y="1279"/>
                </a:lnTo>
                <a:lnTo>
                  <a:pt x="289" y="1267"/>
                </a:lnTo>
                <a:lnTo>
                  <a:pt x="290" y="1249"/>
                </a:lnTo>
                <a:lnTo>
                  <a:pt x="291" y="1230"/>
                </a:lnTo>
                <a:lnTo>
                  <a:pt x="291" y="1186"/>
                </a:lnTo>
                <a:lnTo>
                  <a:pt x="290" y="1165"/>
                </a:lnTo>
                <a:lnTo>
                  <a:pt x="288" y="1146"/>
                </a:lnTo>
                <a:lnTo>
                  <a:pt x="288" y="1146"/>
                </a:lnTo>
                <a:lnTo>
                  <a:pt x="284" y="1130"/>
                </a:lnTo>
                <a:lnTo>
                  <a:pt x="279" y="1113"/>
                </a:lnTo>
                <a:lnTo>
                  <a:pt x="273" y="1097"/>
                </a:lnTo>
                <a:lnTo>
                  <a:pt x="265" y="1081"/>
                </a:lnTo>
                <a:lnTo>
                  <a:pt x="253" y="1059"/>
                </a:lnTo>
                <a:lnTo>
                  <a:pt x="247" y="1049"/>
                </a:lnTo>
                <a:lnTo>
                  <a:pt x="247" y="1049"/>
                </a:lnTo>
                <a:lnTo>
                  <a:pt x="239" y="1037"/>
                </a:lnTo>
                <a:lnTo>
                  <a:pt x="232" y="1027"/>
                </a:lnTo>
                <a:lnTo>
                  <a:pt x="231" y="1022"/>
                </a:lnTo>
                <a:lnTo>
                  <a:pt x="230" y="1019"/>
                </a:lnTo>
                <a:lnTo>
                  <a:pt x="230" y="1019"/>
                </a:lnTo>
                <a:lnTo>
                  <a:pt x="229" y="1018"/>
                </a:lnTo>
                <a:lnTo>
                  <a:pt x="229" y="1016"/>
                </a:lnTo>
                <a:lnTo>
                  <a:pt x="225" y="1014"/>
                </a:lnTo>
                <a:lnTo>
                  <a:pt x="224" y="1013"/>
                </a:lnTo>
                <a:lnTo>
                  <a:pt x="223" y="1009"/>
                </a:lnTo>
                <a:lnTo>
                  <a:pt x="220" y="1004"/>
                </a:lnTo>
                <a:lnTo>
                  <a:pt x="219" y="997"/>
                </a:lnTo>
                <a:lnTo>
                  <a:pt x="219" y="997"/>
                </a:lnTo>
                <a:lnTo>
                  <a:pt x="216" y="983"/>
                </a:lnTo>
                <a:lnTo>
                  <a:pt x="214" y="973"/>
                </a:lnTo>
                <a:lnTo>
                  <a:pt x="213" y="971"/>
                </a:lnTo>
                <a:lnTo>
                  <a:pt x="210" y="968"/>
                </a:lnTo>
                <a:lnTo>
                  <a:pt x="207" y="967"/>
                </a:lnTo>
                <a:lnTo>
                  <a:pt x="201" y="967"/>
                </a:lnTo>
                <a:lnTo>
                  <a:pt x="201" y="967"/>
                </a:lnTo>
                <a:lnTo>
                  <a:pt x="187" y="967"/>
                </a:lnTo>
                <a:lnTo>
                  <a:pt x="174" y="967"/>
                </a:lnTo>
                <a:lnTo>
                  <a:pt x="163" y="965"/>
                </a:lnTo>
                <a:lnTo>
                  <a:pt x="158" y="964"/>
                </a:lnTo>
                <a:lnTo>
                  <a:pt x="155" y="961"/>
                </a:lnTo>
                <a:lnTo>
                  <a:pt x="155" y="961"/>
                </a:lnTo>
                <a:lnTo>
                  <a:pt x="150" y="955"/>
                </a:lnTo>
                <a:lnTo>
                  <a:pt x="145" y="949"/>
                </a:lnTo>
                <a:lnTo>
                  <a:pt x="138" y="942"/>
                </a:lnTo>
                <a:lnTo>
                  <a:pt x="138" y="942"/>
                </a:lnTo>
                <a:lnTo>
                  <a:pt x="134" y="939"/>
                </a:lnTo>
                <a:lnTo>
                  <a:pt x="131" y="937"/>
                </a:lnTo>
                <a:lnTo>
                  <a:pt x="125" y="934"/>
                </a:lnTo>
                <a:lnTo>
                  <a:pt x="125" y="934"/>
                </a:lnTo>
                <a:lnTo>
                  <a:pt x="112" y="930"/>
                </a:lnTo>
                <a:lnTo>
                  <a:pt x="105" y="927"/>
                </a:lnTo>
                <a:lnTo>
                  <a:pt x="101" y="924"/>
                </a:lnTo>
                <a:lnTo>
                  <a:pt x="101" y="924"/>
                </a:lnTo>
                <a:lnTo>
                  <a:pt x="100" y="917"/>
                </a:lnTo>
                <a:lnTo>
                  <a:pt x="99" y="913"/>
                </a:lnTo>
                <a:lnTo>
                  <a:pt x="98" y="912"/>
                </a:lnTo>
                <a:lnTo>
                  <a:pt x="96" y="913"/>
                </a:lnTo>
                <a:lnTo>
                  <a:pt x="96" y="913"/>
                </a:lnTo>
                <a:lnTo>
                  <a:pt x="78" y="928"/>
                </a:lnTo>
                <a:lnTo>
                  <a:pt x="63" y="940"/>
                </a:lnTo>
                <a:lnTo>
                  <a:pt x="82" y="911"/>
                </a:lnTo>
                <a:lnTo>
                  <a:pt x="82" y="911"/>
                </a:lnTo>
                <a:lnTo>
                  <a:pt x="74" y="905"/>
                </a:lnTo>
                <a:lnTo>
                  <a:pt x="68" y="900"/>
                </a:lnTo>
                <a:lnTo>
                  <a:pt x="65" y="896"/>
                </a:lnTo>
                <a:lnTo>
                  <a:pt x="65" y="896"/>
                </a:lnTo>
                <a:lnTo>
                  <a:pt x="61" y="892"/>
                </a:lnTo>
                <a:lnTo>
                  <a:pt x="59" y="883"/>
                </a:lnTo>
                <a:lnTo>
                  <a:pt x="59" y="883"/>
                </a:lnTo>
                <a:lnTo>
                  <a:pt x="57" y="872"/>
                </a:lnTo>
                <a:lnTo>
                  <a:pt x="56" y="869"/>
                </a:lnTo>
                <a:lnTo>
                  <a:pt x="55" y="868"/>
                </a:lnTo>
                <a:lnTo>
                  <a:pt x="55" y="868"/>
                </a:lnTo>
                <a:lnTo>
                  <a:pt x="27" y="874"/>
                </a:lnTo>
                <a:lnTo>
                  <a:pt x="0" y="880"/>
                </a:lnTo>
                <a:lnTo>
                  <a:pt x="52" y="854"/>
                </a:lnTo>
                <a:lnTo>
                  <a:pt x="52" y="854"/>
                </a:lnTo>
                <a:lnTo>
                  <a:pt x="52" y="854"/>
                </a:lnTo>
                <a:lnTo>
                  <a:pt x="54" y="853"/>
                </a:lnTo>
                <a:lnTo>
                  <a:pt x="54" y="849"/>
                </a:lnTo>
                <a:lnTo>
                  <a:pt x="52" y="842"/>
                </a:lnTo>
                <a:lnTo>
                  <a:pt x="52" y="842"/>
                </a:lnTo>
                <a:lnTo>
                  <a:pt x="50" y="831"/>
                </a:lnTo>
                <a:lnTo>
                  <a:pt x="49" y="819"/>
                </a:lnTo>
                <a:lnTo>
                  <a:pt x="49" y="803"/>
                </a:lnTo>
                <a:lnTo>
                  <a:pt x="49" y="803"/>
                </a:lnTo>
                <a:lnTo>
                  <a:pt x="50" y="798"/>
                </a:lnTo>
                <a:lnTo>
                  <a:pt x="52" y="794"/>
                </a:lnTo>
                <a:lnTo>
                  <a:pt x="1" y="788"/>
                </a:lnTo>
                <a:lnTo>
                  <a:pt x="59" y="780"/>
                </a:lnTo>
                <a:lnTo>
                  <a:pt x="59" y="780"/>
                </a:lnTo>
                <a:lnTo>
                  <a:pt x="57" y="771"/>
                </a:lnTo>
                <a:lnTo>
                  <a:pt x="57" y="765"/>
                </a:lnTo>
                <a:lnTo>
                  <a:pt x="57" y="762"/>
                </a:lnTo>
                <a:lnTo>
                  <a:pt x="59" y="760"/>
                </a:lnTo>
                <a:lnTo>
                  <a:pt x="59" y="760"/>
                </a:lnTo>
                <a:lnTo>
                  <a:pt x="61" y="757"/>
                </a:lnTo>
                <a:lnTo>
                  <a:pt x="62" y="755"/>
                </a:lnTo>
                <a:lnTo>
                  <a:pt x="63" y="753"/>
                </a:lnTo>
                <a:lnTo>
                  <a:pt x="67" y="748"/>
                </a:lnTo>
                <a:lnTo>
                  <a:pt x="67" y="748"/>
                </a:lnTo>
                <a:lnTo>
                  <a:pt x="74" y="740"/>
                </a:lnTo>
                <a:lnTo>
                  <a:pt x="79" y="730"/>
                </a:lnTo>
                <a:lnTo>
                  <a:pt x="79" y="730"/>
                </a:lnTo>
                <a:lnTo>
                  <a:pt x="82" y="724"/>
                </a:lnTo>
                <a:lnTo>
                  <a:pt x="83" y="719"/>
                </a:lnTo>
                <a:lnTo>
                  <a:pt x="85" y="713"/>
                </a:lnTo>
                <a:lnTo>
                  <a:pt x="87" y="711"/>
                </a:lnTo>
                <a:lnTo>
                  <a:pt x="90" y="708"/>
                </a:lnTo>
                <a:lnTo>
                  <a:pt x="90" y="708"/>
                </a:lnTo>
                <a:lnTo>
                  <a:pt x="99" y="703"/>
                </a:lnTo>
                <a:lnTo>
                  <a:pt x="106" y="696"/>
                </a:lnTo>
                <a:lnTo>
                  <a:pt x="114" y="691"/>
                </a:lnTo>
                <a:lnTo>
                  <a:pt x="117" y="689"/>
                </a:lnTo>
                <a:lnTo>
                  <a:pt x="117" y="689"/>
                </a:lnTo>
                <a:lnTo>
                  <a:pt x="120" y="688"/>
                </a:lnTo>
                <a:lnTo>
                  <a:pt x="125" y="684"/>
                </a:lnTo>
                <a:lnTo>
                  <a:pt x="131" y="679"/>
                </a:lnTo>
                <a:lnTo>
                  <a:pt x="131" y="679"/>
                </a:lnTo>
                <a:lnTo>
                  <a:pt x="137" y="675"/>
                </a:lnTo>
                <a:lnTo>
                  <a:pt x="143" y="669"/>
                </a:lnTo>
                <a:lnTo>
                  <a:pt x="152" y="658"/>
                </a:lnTo>
                <a:lnTo>
                  <a:pt x="152" y="658"/>
                </a:lnTo>
                <a:lnTo>
                  <a:pt x="161" y="640"/>
                </a:lnTo>
                <a:lnTo>
                  <a:pt x="174" y="618"/>
                </a:lnTo>
                <a:lnTo>
                  <a:pt x="188" y="593"/>
                </a:lnTo>
                <a:lnTo>
                  <a:pt x="197" y="582"/>
                </a:lnTo>
                <a:lnTo>
                  <a:pt x="205" y="572"/>
                </a:lnTo>
                <a:lnTo>
                  <a:pt x="205" y="572"/>
                </a:lnTo>
                <a:lnTo>
                  <a:pt x="240" y="538"/>
                </a:lnTo>
                <a:lnTo>
                  <a:pt x="240" y="538"/>
                </a:lnTo>
                <a:lnTo>
                  <a:pt x="236" y="528"/>
                </a:lnTo>
                <a:lnTo>
                  <a:pt x="235" y="517"/>
                </a:lnTo>
                <a:lnTo>
                  <a:pt x="234" y="503"/>
                </a:lnTo>
                <a:lnTo>
                  <a:pt x="234" y="503"/>
                </a:lnTo>
                <a:lnTo>
                  <a:pt x="234" y="491"/>
                </a:lnTo>
                <a:lnTo>
                  <a:pt x="234" y="484"/>
                </a:lnTo>
                <a:lnTo>
                  <a:pt x="235" y="475"/>
                </a:lnTo>
                <a:lnTo>
                  <a:pt x="241" y="464"/>
                </a:lnTo>
                <a:lnTo>
                  <a:pt x="241" y="464"/>
                </a:lnTo>
                <a:lnTo>
                  <a:pt x="245" y="454"/>
                </a:lnTo>
                <a:lnTo>
                  <a:pt x="248" y="445"/>
                </a:lnTo>
                <a:lnTo>
                  <a:pt x="252" y="420"/>
                </a:lnTo>
                <a:lnTo>
                  <a:pt x="254" y="410"/>
                </a:lnTo>
                <a:lnTo>
                  <a:pt x="256" y="400"/>
                </a:lnTo>
                <a:lnTo>
                  <a:pt x="259" y="394"/>
                </a:lnTo>
                <a:lnTo>
                  <a:pt x="261" y="392"/>
                </a:lnTo>
                <a:lnTo>
                  <a:pt x="263" y="391"/>
                </a:lnTo>
                <a:lnTo>
                  <a:pt x="263" y="391"/>
                </a:lnTo>
                <a:lnTo>
                  <a:pt x="265" y="391"/>
                </a:lnTo>
                <a:lnTo>
                  <a:pt x="268" y="392"/>
                </a:lnTo>
                <a:lnTo>
                  <a:pt x="273" y="399"/>
                </a:lnTo>
                <a:lnTo>
                  <a:pt x="278" y="410"/>
                </a:lnTo>
                <a:lnTo>
                  <a:pt x="283" y="424"/>
                </a:lnTo>
                <a:lnTo>
                  <a:pt x="286" y="438"/>
                </a:lnTo>
                <a:lnTo>
                  <a:pt x="290" y="453"/>
                </a:lnTo>
                <a:lnTo>
                  <a:pt x="291" y="465"/>
                </a:lnTo>
                <a:lnTo>
                  <a:pt x="291" y="475"/>
                </a:lnTo>
                <a:lnTo>
                  <a:pt x="291" y="475"/>
                </a:lnTo>
                <a:lnTo>
                  <a:pt x="291" y="491"/>
                </a:lnTo>
                <a:lnTo>
                  <a:pt x="291" y="506"/>
                </a:lnTo>
                <a:lnTo>
                  <a:pt x="294" y="521"/>
                </a:lnTo>
                <a:lnTo>
                  <a:pt x="294" y="521"/>
                </a:lnTo>
                <a:lnTo>
                  <a:pt x="314" y="516"/>
                </a:lnTo>
                <a:lnTo>
                  <a:pt x="335" y="512"/>
                </a:lnTo>
                <a:lnTo>
                  <a:pt x="346" y="511"/>
                </a:lnTo>
                <a:lnTo>
                  <a:pt x="357" y="511"/>
                </a:lnTo>
                <a:lnTo>
                  <a:pt x="357" y="511"/>
                </a:lnTo>
                <a:lnTo>
                  <a:pt x="379" y="512"/>
                </a:lnTo>
                <a:lnTo>
                  <a:pt x="399" y="515"/>
                </a:lnTo>
                <a:lnTo>
                  <a:pt x="420" y="518"/>
                </a:lnTo>
                <a:lnTo>
                  <a:pt x="420" y="518"/>
                </a:lnTo>
                <a:lnTo>
                  <a:pt x="425" y="505"/>
                </a:lnTo>
                <a:lnTo>
                  <a:pt x="438" y="475"/>
                </a:lnTo>
                <a:lnTo>
                  <a:pt x="445" y="458"/>
                </a:lnTo>
                <a:lnTo>
                  <a:pt x="454" y="445"/>
                </a:lnTo>
                <a:lnTo>
                  <a:pt x="461" y="435"/>
                </a:lnTo>
                <a:lnTo>
                  <a:pt x="465" y="432"/>
                </a:lnTo>
                <a:lnTo>
                  <a:pt x="469" y="431"/>
                </a:lnTo>
                <a:lnTo>
                  <a:pt x="469" y="431"/>
                </a:lnTo>
                <a:lnTo>
                  <a:pt x="474" y="431"/>
                </a:lnTo>
                <a:lnTo>
                  <a:pt x="479" y="434"/>
                </a:lnTo>
                <a:lnTo>
                  <a:pt x="482" y="437"/>
                </a:lnTo>
                <a:lnTo>
                  <a:pt x="486" y="442"/>
                </a:lnTo>
                <a:lnTo>
                  <a:pt x="493" y="452"/>
                </a:lnTo>
                <a:lnTo>
                  <a:pt x="501" y="464"/>
                </a:lnTo>
                <a:lnTo>
                  <a:pt x="501" y="464"/>
                </a:lnTo>
                <a:lnTo>
                  <a:pt x="507" y="472"/>
                </a:lnTo>
                <a:lnTo>
                  <a:pt x="510" y="474"/>
                </a:lnTo>
                <a:lnTo>
                  <a:pt x="513" y="479"/>
                </a:lnTo>
                <a:lnTo>
                  <a:pt x="515" y="490"/>
                </a:lnTo>
                <a:lnTo>
                  <a:pt x="515" y="490"/>
                </a:lnTo>
                <a:lnTo>
                  <a:pt x="517" y="507"/>
                </a:lnTo>
                <a:lnTo>
                  <a:pt x="518" y="526"/>
                </a:lnTo>
                <a:lnTo>
                  <a:pt x="518" y="546"/>
                </a:lnTo>
                <a:lnTo>
                  <a:pt x="518" y="546"/>
                </a:lnTo>
                <a:lnTo>
                  <a:pt x="525" y="543"/>
                </a:lnTo>
                <a:lnTo>
                  <a:pt x="545" y="538"/>
                </a:lnTo>
                <a:lnTo>
                  <a:pt x="558" y="535"/>
                </a:lnTo>
                <a:lnTo>
                  <a:pt x="574" y="534"/>
                </a:lnTo>
                <a:lnTo>
                  <a:pt x="591" y="534"/>
                </a:lnTo>
                <a:lnTo>
                  <a:pt x="610" y="537"/>
                </a:lnTo>
                <a:lnTo>
                  <a:pt x="610" y="537"/>
                </a:lnTo>
                <a:lnTo>
                  <a:pt x="628" y="540"/>
                </a:lnTo>
                <a:lnTo>
                  <a:pt x="644" y="544"/>
                </a:lnTo>
                <a:lnTo>
                  <a:pt x="657" y="549"/>
                </a:lnTo>
                <a:lnTo>
                  <a:pt x="670" y="554"/>
                </a:lnTo>
                <a:lnTo>
                  <a:pt x="693" y="565"/>
                </a:lnTo>
                <a:lnTo>
                  <a:pt x="716" y="577"/>
                </a:lnTo>
                <a:lnTo>
                  <a:pt x="716" y="577"/>
                </a:lnTo>
                <a:lnTo>
                  <a:pt x="728" y="582"/>
                </a:lnTo>
                <a:lnTo>
                  <a:pt x="741" y="586"/>
                </a:lnTo>
                <a:lnTo>
                  <a:pt x="753" y="587"/>
                </a:lnTo>
                <a:lnTo>
                  <a:pt x="763" y="588"/>
                </a:lnTo>
                <a:lnTo>
                  <a:pt x="780" y="587"/>
                </a:lnTo>
                <a:lnTo>
                  <a:pt x="786" y="587"/>
                </a:lnTo>
                <a:lnTo>
                  <a:pt x="786" y="587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F05679D2-36AA-4F81-8245-8155B97EA0FF}"/>
              </a:ext>
            </a:extLst>
          </p:cNvPr>
          <p:cNvSpPr>
            <a:spLocks/>
          </p:cNvSpPr>
          <p:nvPr/>
        </p:nvSpPr>
        <p:spPr bwMode="auto">
          <a:xfrm>
            <a:off x="3728625" y="1019770"/>
            <a:ext cx="2465545" cy="2409230"/>
          </a:xfrm>
          <a:custGeom>
            <a:avLst/>
            <a:gdLst>
              <a:gd name="T0" fmla="*/ 833 w 1401"/>
              <a:gd name="T1" fmla="*/ 141 h 1369"/>
              <a:gd name="T2" fmla="*/ 832 w 1401"/>
              <a:gd name="T3" fmla="*/ 276 h 1369"/>
              <a:gd name="T4" fmla="*/ 761 w 1401"/>
              <a:gd name="T5" fmla="*/ 676 h 1369"/>
              <a:gd name="T6" fmla="*/ 718 w 1401"/>
              <a:gd name="T7" fmla="*/ 996 h 1369"/>
              <a:gd name="T8" fmla="*/ 639 w 1401"/>
              <a:gd name="T9" fmla="*/ 1065 h 1369"/>
              <a:gd name="T10" fmla="*/ 432 w 1401"/>
              <a:gd name="T11" fmla="*/ 1080 h 1369"/>
              <a:gd name="T12" fmla="*/ 322 w 1401"/>
              <a:gd name="T13" fmla="*/ 904 h 1369"/>
              <a:gd name="T14" fmla="*/ 196 w 1401"/>
              <a:gd name="T15" fmla="*/ 758 h 1369"/>
              <a:gd name="T16" fmla="*/ 67 w 1401"/>
              <a:gd name="T17" fmla="*/ 734 h 1369"/>
              <a:gd name="T18" fmla="*/ 28 w 1401"/>
              <a:gd name="T19" fmla="*/ 770 h 1369"/>
              <a:gd name="T20" fmla="*/ 99 w 1401"/>
              <a:gd name="T21" fmla="*/ 892 h 1369"/>
              <a:gd name="T22" fmla="*/ 143 w 1401"/>
              <a:gd name="T23" fmla="*/ 959 h 1369"/>
              <a:gd name="T24" fmla="*/ 206 w 1401"/>
              <a:gd name="T25" fmla="*/ 1111 h 1369"/>
              <a:gd name="T26" fmla="*/ 369 w 1401"/>
              <a:gd name="T27" fmla="*/ 1227 h 1369"/>
              <a:gd name="T28" fmla="*/ 551 w 1401"/>
              <a:gd name="T29" fmla="*/ 1211 h 1369"/>
              <a:gd name="T30" fmla="*/ 726 w 1401"/>
              <a:gd name="T31" fmla="*/ 1135 h 1369"/>
              <a:gd name="T32" fmla="*/ 785 w 1401"/>
              <a:gd name="T33" fmla="*/ 1261 h 1369"/>
              <a:gd name="T34" fmla="*/ 824 w 1401"/>
              <a:gd name="T35" fmla="*/ 1311 h 1369"/>
              <a:gd name="T36" fmla="*/ 840 w 1401"/>
              <a:gd name="T37" fmla="*/ 1357 h 1369"/>
              <a:gd name="T38" fmla="*/ 976 w 1401"/>
              <a:gd name="T39" fmla="*/ 1367 h 1369"/>
              <a:gd name="T40" fmla="*/ 975 w 1401"/>
              <a:gd name="T41" fmla="*/ 1358 h 1369"/>
              <a:gd name="T42" fmla="*/ 991 w 1401"/>
              <a:gd name="T43" fmla="*/ 1351 h 1369"/>
              <a:gd name="T44" fmla="*/ 1001 w 1401"/>
              <a:gd name="T45" fmla="*/ 1342 h 1369"/>
              <a:gd name="T46" fmla="*/ 948 w 1401"/>
              <a:gd name="T47" fmla="*/ 1319 h 1369"/>
              <a:gd name="T48" fmla="*/ 965 w 1401"/>
              <a:gd name="T49" fmla="*/ 1298 h 1369"/>
              <a:gd name="T50" fmla="*/ 1050 w 1401"/>
              <a:gd name="T51" fmla="*/ 1320 h 1369"/>
              <a:gd name="T52" fmla="*/ 1072 w 1401"/>
              <a:gd name="T53" fmla="*/ 1309 h 1369"/>
              <a:gd name="T54" fmla="*/ 1052 w 1401"/>
              <a:gd name="T55" fmla="*/ 1291 h 1369"/>
              <a:gd name="T56" fmla="*/ 1051 w 1401"/>
              <a:gd name="T57" fmla="*/ 1281 h 1369"/>
              <a:gd name="T58" fmla="*/ 1040 w 1401"/>
              <a:gd name="T59" fmla="*/ 1270 h 1369"/>
              <a:gd name="T60" fmla="*/ 987 w 1401"/>
              <a:gd name="T61" fmla="*/ 1257 h 1369"/>
              <a:gd name="T62" fmla="*/ 1081 w 1401"/>
              <a:gd name="T63" fmla="*/ 1072 h 1369"/>
              <a:gd name="T64" fmla="*/ 1068 w 1401"/>
              <a:gd name="T65" fmla="*/ 887 h 1369"/>
              <a:gd name="T66" fmla="*/ 1090 w 1401"/>
              <a:gd name="T67" fmla="*/ 576 h 1369"/>
              <a:gd name="T68" fmla="*/ 1162 w 1401"/>
              <a:gd name="T69" fmla="*/ 484 h 1369"/>
              <a:gd name="T70" fmla="*/ 1250 w 1401"/>
              <a:gd name="T71" fmla="*/ 451 h 1369"/>
              <a:gd name="T72" fmla="*/ 1381 w 1401"/>
              <a:gd name="T73" fmla="*/ 462 h 1369"/>
              <a:gd name="T74" fmla="*/ 1331 w 1401"/>
              <a:gd name="T75" fmla="*/ 439 h 1369"/>
              <a:gd name="T76" fmla="*/ 1399 w 1401"/>
              <a:gd name="T77" fmla="*/ 408 h 1369"/>
              <a:gd name="T78" fmla="*/ 1310 w 1401"/>
              <a:gd name="T79" fmla="*/ 417 h 1369"/>
              <a:gd name="T80" fmla="*/ 1354 w 1401"/>
              <a:gd name="T81" fmla="*/ 388 h 1369"/>
              <a:gd name="T82" fmla="*/ 1286 w 1401"/>
              <a:gd name="T83" fmla="*/ 388 h 1369"/>
              <a:gd name="T84" fmla="*/ 1243 w 1401"/>
              <a:gd name="T85" fmla="*/ 403 h 1369"/>
              <a:gd name="T86" fmla="*/ 1198 w 1401"/>
              <a:gd name="T87" fmla="*/ 391 h 1369"/>
              <a:gd name="T88" fmla="*/ 1274 w 1401"/>
              <a:gd name="T89" fmla="*/ 365 h 1369"/>
              <a:gd name="T90" fmla="*/ 1272 w 1401"/>
              <a:gd name="T91" fmla="*/ 342 h 1369"/>
              <a:gd name="T92" fmla="*/ 1238 w 1401"/>
              <a:gd name="T93" fmla="*/ 327 h 1369"/>
              <a:gd name="T94" fmla="*/ 1205 w 1401"/>
              <a:gd name="T95" fmla="*/ 325 h 1369"/>
              <a:gd name="T96" fmla="*/ 1170 w 1401"/>
              <a:gd name="T97" fmla="*/ 356 h 1369"/>
              <a:gd name="T98" fmla="*/ 1132 w 1401"/>
              <a:gd name="T99" fmla="*/ 332 h 1369"/>
              <a:gd name="T100" fmla="*/ 1134 w 1401"/>
              <a:gd name="T101" fmla="*/ 294 h 1369"/>
              <a:gd name="T102" fmla="*/ 1210 w 1401"/>
              <a:gd name="T103" fmla="*/ 202 h 1369"/>
              <a:gd name="T104" fmla="*/ 1261 w 1401"/>
              <a:gd name="T105" fmla="*/ 175 h 1369"/>
              <a:gd name="T106" fmla="*/ 1283 w 1401"/>
              <a:gd name="T107" fmla="*/ 134 h 1369"/>
              <a:gd name="T108" fmla="*/ 1258 w 1401"/>
              <a:gd name="T109" fmla="*/ 88 h 1369"/>
              <a:gd name="T110" fmla="*/ 1110 w 1401"/>
              <a:gd name="T111" fmla="*/ 27 h 1369"/>
              <a:gd name="T112" fmla="*/ 986 w 1401"/>
              <a:gd name="T113" fmla="*/ 33 h 1369"/>
              <a:gd name="T114" fmla="*/ 910 w 1401"/>
              <a:gd name="T115" fmla="*/ 2 h 1369"/>
              <a:gd name="T116" fmla="*/ 851 w 1401"/>
              <a:gd name="T117" fmla="*/ 28 h 1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01" h="1369">
                <a:moveTo>
                  <a:pt x="860" y="88"/>
                </a:moveTo>
                <a:lnTo>
                  <a:pt x="860" y="88"/>
                </a:lnTo>
                <a:lnTo>
                  <a:pt x="860" y="88"/>
                </a:lnTo>
                <a:lnTo>
                  <a:pt x="859" y="87"/>
                </a:lnTo>
                <a:lnTo>
                  <a:pt x="856" y="91"/>
                </a:lnTo>
                <a:lnTo>
                  <a:pt x="849" y="99"/>
                </a:lnTo>
                <a:lnTo>
                  <a:pt x="849" y="99"/>
                </a:lnTo>
                <a:lnTo>
                  <a:pt x="844" y="108"/>
                </a:lnTo>
                <a:lnTo>
                  <a:pt x="839" y="123"/>
                </a:lnTo>
                <a:lnTo>
                  <a:pt x="833" y="141"/>
                </a:lnTo>
                <a:lnTo>
                  <a:pt x="828" y="161"/>
                </a:lnTo>
                <a:lnTo>
                  <a:pt x="823" y="181"/>
                </a:lnTo>
                <a:lnTo>
                  <a:pt x="819" y="201"/>
                </a:lnTo>
                <a:lnTo>
                  <a:pt x="818" y="217"/>
                </a:lnTo>
                <a:lnTo>
                  <a:pt x="818" y="229"/>
                </a:lnTo>
                <a:lnTo>
                  <a:pt x="818" y="229"/>
                </a:lnTo>
                <a:lnTo>
                  <a:pt x="819" y="238"/>
                </a:lnTo>
                <a:lnTo>
                  <a:pt x="822" y="245"/>
                </a:lnTo>
                <a:lnTo>
                  <a:pt x="827" y="260"/>
                </a:lnTo>
                <a:lnTo>
                  <a:pt x="832" y="276"/>
                </a:lnTo>
                <a:lnTo>
                  <a:pt x="833" y="286"/>
                </a:lnTo>
                <a:lnTo>
                  <a:pt x="834" y="297"/>
                </a:lnTo>
                <a:lnTo>
                  <a:pt x="834" y="297"/>
                </a:lnTo>
                <a:lnTo>
                  <a:pt x="834" y="307"/>
                </a:lnTo>
                <a:lnTo>
                  <a:pt x="833" y="320"/>
                </a:lnTo>
                <a:lnTo>
                  <a:pt x="825" y="362"/>
                </a:lnTo>
                <a:lnTo>
                  <a:pt x="814" y="417"/>
                </a:lnTo>
                <a:lnTo>
                  <a:pt x="802" y="481"/>
                </a:lnTo>
                <a:lnTo>
                  <a:pt x="774" y="615"/>
                </a:lnTo>
                <a:lnTo>
                  <a:pt x="761" y="676"/>
                </a:lnTo>
                <a:lnTo>
                  <a:pt x="751" y="726"/>
                </a:lnTo>
                <a:lnTo>
                  <a:pt x="751" y="726"/>
                </a:lnTo>
                <a:lnTo>
                  <a:pt x="747" y="748"/>
                </a:lnTo>
                <a:lnTo>
                  <a:pt x="745" y="772"/>
                </a:lnTo>
                <a:lnTo>
                  <a:pt x="740" y="821"/>
                </a:lnTo>
                <a:lnTo>
                  <a:pt x="736" y="870"/>
                </a:lnTo>
                <a:lnTo>
                  <a:pt x="731" y="916"/>
                </a:lnTo>
                <a:lnTo>
                  <a:pt x="725" y="959"/>
                </a:lnTo>
                <a:lnTo>
                  <a:pt x="721" y="979"/>
                </a:lnTo>
                <a:lnTo>
                  <a:pt x="718" y="996"/>
                </a:lnTo>
                <a:lnTo>
                  <a:pt x="713" y="1012"/>
                </a:lnTo>
                <a:lnTo>
                  <a:pt x="707" y="1024"/>
                </a:lnTo>
                <a:lnTo>
                  <a:pt x="699" y="1035"/>
                </a:lnTo>
                <a:lnTo>
                  <a:pt x="696" y="1039"/>
                </a:lnTo>
                <a:lnTo>
                  <a:pt x="691" y="1043"/>
                </a:lnTo>
                <a:lnTo>
                  <a:pt x="691" y="1043"/>
                </a:lnTo>
                <a:lnTo>
                  <a:pt x="681" y="1049"/>
                </a:lnTo>
                <a:lnTo>
                  <a:pt x="669" y="1055"/>
                </a:lnTo>
                <a:lnTo>
                  <a:pt x="654" y="1060"/>
                </a:lnTo>
                <a:lnTo>
                  <a:pt x="639" y="1065"/>
                </a:lnTo>
                <a:lnTo>
                  <a:pt x="605" y="1073"/>
                </a:lnTo>
                <a:lnTo>
                  <a:pt x="567" y="1081"/>
                </a:lnTo>
                <a:lnTo>
                  <a:pt x="529" y="1086"/>
                </a:lnTo>
                <a:lnTo>
                  <a:pt x="511" y="1087"/>
                </a:lnTo>
                <a:lnTo>
                  <a:pt x="492" y="1087"/>
                </a:lnTo>
                <a:lnTo>
                  <a:pt x="475" y="1087"/>
                </a:lnTo>
                <a:lnTo>
                  <a:pt x="459" y="1084"/>
                </a:lnTo>
                <a:lnTo>
                  <a:pt x="446" y="1083"/>
                </a:lnTo>
                <a:lnTo>
                  <a:pt x="432" y="1080"/>
                </a:lnTo>
                <a:lnTo>
                  <a:pt x="432" y="1080"/>
                </a:lnTo>
                <a:lnTo>
                  <a:pt x="426" y="1077"/>
                </a:lnTo>
                <a:lnTo>
                  <a:pt x="420" y="1073"/>
                </a:lnTo>
                <a:lnTo>
                  <a:pt x="415" y="1068"/>
                </a:lnTo>
                <a:lnTo>
                  <a:pt x="409" y="1064"/>
                </a:lnTo>
                <a:lnTo>
                  <a:pt x="398" y="1050"/>
                </a:lnTo>
                <a:lnTo>
                  <a:pt x="387" y="1033"/>
                </a:lnTo>
                <a:lnTo>
                  <a:pt x="376" y="1014"/>
                </a:lnTo>
                <a:lnTo>
                  <a:pt x="365" y="994"/>
                </a:lnTo>
                <a:lnTo>
                  <a:pt x="343" y="949"/>
                </a:lnTo>
                <a:lnTo>
                  <a:pt x="322" y="904"/>
                </a:lnTo>
                <a:lnTo>
                  <a:pt x="301" y="861"/>
                </a:lnTo>
                <a:lnTo>
                  <a:pt x="292" y="843"/>
                </a:lnTo>
                <a:lnTo>
                  <a:pt x="282" y="826"/>
                </a:lnTo>
                <a:lnTo>
                  <a:pt x="271" y="812"/>
                </a:lnTo>
                <a:lnTo>
                  <a:pt x="261" y="801"/>
                </a:lnTo>
                <a:lnTo>
                  <a:pt x="261" y="801"/>
                </a:lnTo>
                <a:lnTo>
                  <a:pt x="241" y="786"/>
                </a:lnTo>
                <a:lnTo>
                  <a:pt x="223" y="774"/>
                </a:lnTo>
                <a:lnTo>
                  <a:pt x="208" y="765"/>
                </a:lnTo>
                <a:lnTo>
                  <a:pt x="196" y="758"/>
                </a:lnTo>
                <a:lnTo>
                  <a:pt x="179" y="751"/>
                </a:lnTo>
                <a:lnTo>
                  <a:pt x="173" y="749"/>
                </a:lnTo>
                <a:lnTo>
                  <a:pt x="195" y="780"/>
                </a:lnTo>
                <a:lnTo>
                  <a:pt x="195" y="780"/>
                </a:lnTo>
                <a:lnTo>
                  <a:pt x="162" y="765"/>
                </a:lnTo>
                <a:lnTo>
                  <a:pt x="131" y="752"/>
                </a:lnTo>
                <a:lnTo>
                  <a:pt x="99" y="740"/>
                </a:lnTo>
                <a:lnTo>
                  <a:pt x="99" y="740"/>
                </a:lnTo>
                <a:lnTo>
                  <a:pt x="83" y="736"/>
                </a:lnTo>
                <a:lnTo>
                  <a:pt x="67" y="734"/>
                </a:lnTo>
                <a:lnTo>
                  <a:pt x="50" y="732"/>
                </a:lnTo>
                <a:lnTo>
                  <a:pt x="34" y="732"/>
                </a:lnTo>
                <a:lnTo>
                  <a:pt x="10" y="735"/>
                </a:lnTo>
                <a:lnTo>
                  <a:pt x="0" y="736"/>
                </a:lnTo>
                <a:lnTo>
                  <a:pt x="0" y="736"/>
                </a:lnTo>
                <a:lnTo>
                  <a:pt x="14" y="749"/>
                </a:lnTo>
                <a:lnTo>
                  <a:pt x="22" y="761"/>
                </a:lnTo>
                <a:lnTo>
                  <a:pt x="26" y="765"/>
                </a:lnTo>
                <a:lnTo>
                  <a:pt x="28" y="770"/>
                </a:lnTo>
                <a:lnTo>
                  <a:pt x="28" y="770"/>
                </a:lnTo>
                <a:lnTo>
                  <a:pt x="36" y="788"/>
                </a:lnTo>
                <a:lnTo>
                  <a:pt x="41" y="802"/>
                </a:lnTo>
                <a:lnTo>
                  <a:pt x="47" y="826"/>
                </a:lnTo>
                <a:lnTo>
                  <a:pt x="47" y="826"/>
                </a:lnTo>
                <a:lnTo>
                  <a:pt x="49" y="833"/>
                </a:lnTo>
                <a:lnTo>
                  <a:pt x="53" y="840"/>
                </a:lnTo>
                <a:lnTo>
                  <a:pt x="63" y="855"/>
                </a:lnTo>
                <a:lnTo>
                  <a:pt x="75" y="868"/>
                </a:lnTo>
                <a:lnTo>
                  <a:pt x="87" y="881"/>
                </a:lnTo>
                <a:lnTo>
                  <a:pt x="99" y="892"/>
                </a:lnTo>
                <a:lnTo>
                  <a:pt x="110" y="900"/>
                </a:lnTo>
                <a:lnTo>
                  <a:pt x="120" y="908"/>
                </a:lnTo>
                <a:lnTo>
                  <a:pt x="81" y="905"/>
                </a:lnTo>
                <a:lnTo>
                  <a:pt x="81" y="905"/>
                </a:lnTo>
                <a:lnTo>
                  <a:pt x="102" y="919"/>
                </a:lnTo>
                <a:lnTo>
                  <a:pt x="119" y="932"/>
                </a:lnTo>
                <a:lnTo>
                  <a:pt x="132" y="942"/>
                </a:lnTo>
                <a:lnTo>
                  <a:pt x="132" y="942"/>
                </a:lnTo>
                <a:lnTo>
                  <a:pt x="137" y="948"/>
                </a:lnTo>
                <a:lnTo>
                  <a:pt x="143" y="959"/>
                </a:lnTo>
                <a:lnTo>
                  <a:pt x="150" y="972"/>
                </a:lnTo>
                <a:lnTo>
                  <a:pt x="156" y="986"/>
                </a:lnTo>
                <a:lnTo>
                  <a:pt x="168" y="1021"/>
                </a:lnTo>
                <a:lnTo>
                  <a:pt x="178" y="1056"/>
                </a:lnTo>
                <a:lnTo>
                  <a:pt x="178" y="1056"/>
                </a:lnTo>
                <a:lnTo>
                  <a:pt x="181" y="1065"/>
                </a:lnTo>
                <a:lnTo>
                  <a:pt x="185" y="1076"/>
                </a:lnTo>
                <a:lnTo>
                  <a:pt x="191" y="1087"/>
                </a:lnTo>
                <a:lnTo>
                  <a:pt x="197" y="1099"/>
                </a:lnTo>
                <a:lnTo>
                  <a:pt x="206" y="1111"/>
                </a:lnTo>
                <a:lnTo>
                  <a:pt x="216" y="1125"/>
                </a:lnTo>
                <a:lnTo>
                  <a:pt x="227" y="1137"/>
                </a:lnTo>
                <a:lnTo>
                  <a:pt x="239" y="1151"/>
                </a:lnTo>
                <a:lnTo>
                  <a:pt x="252" y="1164"/>
                </a:lnTo>
                <a:lnTo>
                  <a:pt x="268" y="1176"/>
                </a:lnTo>
                <a:lnTo>
                  <a:pt x="284" y="1189"/>
                </a:lnTo>
                <a:lnTo>
                  <a:pt x="303" y="1200"/>
                </a:lnTo>
                <a:lnTo>
                  <a:pt x="323" y="1210"/>
                </a:lnTo>
                <a:lnTo>
                  <a:pt x="345" y="1219"/>
                </a:lnTo>
                <a:lnTo>
                  <a:pt x="369" y="1227"/>
                </a:lnTo>
                <a:lnTo>
                  <a:pt x="394" y="1233"/>
                </a:lnTo>
                <a:lnTo>
                  <a:pt x="394" y="1233"/>
                </a:lnTo>
                <a:lnTo>
                  <a:pt x="407" y="1235"/>
                </a:lnTo>
                <a:lnTo>
                  <a:pt x="420" y="1237"/>
                </a:lnTo>
                <a:lnTo>
                  <a:pt x="434" y="1237"/>
                </a:lnTo>
                <a:lnTo>
                  <a:pt x="447" y="1237"/>
                </a:lnTo>
                <a:lnTo>
                  <a:pt x="474" y="1233"/>
                </a:lnTo>
                <a:lnTo>
                  <a:pt x="500" y="1227"/>
                </a:lnTo>
                <a:lnTo>
                  <a:pt x="527" y="1219"/>
                </a:lnTo>
                <a:lnTo>
                  <a:pt x="551" y="1211"/>
                </a:lnTo>
                <a:lnTo>
                  <a:pt x="577" y="1200"/>
                </a:lnTo>
                <a:lnTo>
                  <a:pt x="600" y="1189"/>
                </a:lnTo>
                <a:lnTo>
                  <a:pt x="643" y="1167"/>
                </a:lnTo>
                <a:lnTo>
                  <a:pt x="680" y="1148"/>
                </a:lnTo>
                <a:lnTo>
                  <a:pt x="696" y="1141"/>
                </a:lnTo>
                <a:lnTo>
                  <a:pt x="708" y="1136"/>
                </a:lnTo>
                <a:lnTo>
                  <a:pt x="719" y="1133"/>
                </a:lnTo>
                <a:lnTo>
                  <a:pt x="723" y="1133"/>
                </a:lnTo>
                <a:lnTo>
                  <a:pt x="726" y="1135"/>
                </a:lnTo>
                <a:lnTo>
                  <a:pt x="726" y="1135"/>
                </a:lnTo>
                <a:lnTo>
                  <a:pt x="732" y="1138"/>
                </a:lnTo>
                <a:lnTo>
                  <a:pt x="739" y="1143"/>
                </a:lnTo>
                <a:lnTo>
                  <a:pt x="743" y="1149"/>
                </a:lnTo>
                <a:lnTo>
                  <a:pt x="750" y="1158"/>
                </a:lnTo>
                <a:lnTo>
                  <a:pt x="759" y="1175"/>
                </a:lnTo>
                <a:lnTo>
                  <a:pt x="768" y="1196"/>
                </a:lnTo>
                <a:lnTo>
                  <a:pt x="775" y="1216"/>
                </a:lnTo>
                <a:lnTo>
                  <a:pt x="781" y="1235"/>
                </a:lnTo>
                <a:lnTo>
                  <a:pt x="784" y="1250"/>
                </a:lnTo>
                <a:lnTo>
                  <a:pt x="785" y="1261"/>
                </a:lnTo>
                <a:lnTo>
                  <a:pt x="785" y="1261"/>
                </a:lnTo>
                <a:lnTo>
                  <a:pt x="786" y="1268"/>
                </a:lnTo>
                <a:lnTo>
                  <a:pt x="790" y="1276"/>
                </a:lnTo>
                <a:lnTo>
                  <a:pt x="795" y="1284"/>
                </a:lnTo>
                <a:lnTo>
                  <a:pt x="800" y="1292"/>
                </a:lnTo>
                <a:lnTo>
                  <a:pt x="806" y="1299"/>
                </a:lnTo>
                <a:lnTo>
                  <a:pt x="812" y="1304"/>
                </a:lnTo>
                <a:lnTo>
                  <a:pt x="818" y="1309"/>
                </a:lnTo>
                <a:lnTo>
                  <a:pt x="824" y="1311"/>
                </a:lnTo>
                <a:lnTo>
                  <a:pt x="824" y="1311"/>
                </a:lnTo>
                <a:lnTo>
                  <a:pt x="829" y="1313"/>
                </a:lnTo>
                <a:lnTo>
                  <a:pt x="833" y="1315"/>
                </a:lnTo>
                <a:lnTo>
                  <a:pt x="840" y="1321"/>
                </a:lnTo>
                <a:lnTo>
                  <a:pt x="845" y="1327"/>
                </a:lnTo>
                <a:lnTo>
                  <a:pt x="846" y="1333"/>
                </a:lnTo>
                <a:lnTo>
                  <a:pt x="846" y="1333"/>
                </a:lnTo>
                <a:lnTo>
                  <a:pt x="844" y="1341"/>
                </a:lnTo>
                <a:lnTo>
                  <a:pt x="841" y="1349"/>
                </a:lnTo>
                <a:lnTo>
                  <a:pt x="840" y="1353"/>
                </a:lnTo>
                <a:lnTo>
                  <a:pt x="840" y="1357"/>
                </a:lnTo>
                <a:lnTo>
                  <a:pt x="841" y="1359"/>
                </a:lnTo>
                <a:lnTo>
                  <a:pt x="844" y="1362"/>
                </a:lnTo>
                <a:lnTo>
                  <a:pt x="844" y="1362"/>
                </a:lnTo>
                <a:lnTo>
                  <a:pt x="851" y="1363"/>
                </a:lnTo>
                <a:lnTo>
                  <a:pt x="859" y="1364"/>
                </a:lnTo>
                <a:lnTo>
                  <a:pt x="884" y="1364"/>
                </a:lnTo>
                <a:lnTo>
                  <a:pt x="884" y="1364"/>
                </a:lnTo>
                <a:lnTo>
                  <a:pt x="936" y="1364"/>
                </a:lnTo>
                <a:lnTo>
                  <a:pt x="961" y="1365"/>
                </a:lnTo>
                <a:lnTo>
                  <a:pt x="976" y="1367"/>
                </a:lnTo>
                <a:lnTo>
                  <a:pt x="976" y="1367"/>
                </a:lnTo>
                <a:lnTo>
                  <a:pt x="987" y="1369"/>
                </a:lnTo>
                <a:lnTo>
                  <a:pt x="990" y="1369"/>
                </a:lnTo>
                <a:lnTo>
                  <a:pt x="991" y="1368"/>
                </a:lnTo>
                <a:lnTo>
                  <a:pt x="991" y="1368"/>
                </a:lnTo>
                <a:lnTo>
                  <a:pt x="992" y="1365"/>
                </a:lnTo>
                <a:lnTo>
                  <a:pt x="991" y="1364"/>
                </a:lnTo>
                <a:lnTo>
                  <a:pt x="987" y="1362"/>
                </a:lnTo>
                <a:lnTo>
                  <a:pt x="987" y="1362"/>
                </a:lnTo>
                <a:lnTo>
                  <a:pt x="975" y="1358"/>
                </a:lnTo>
                <a:lnTo>
                  <a:pt x="966" y="1354"/>
                </a:lnTo>
                <a:lnTo>
                  <a:pt x="966" y="1354"/>
                </a:lnTo>
                <a:lnTo>
                  <a:pt x="987" y="1359"/>
                </a:lnTo>
                <a:lnTo>
                  <a:pt x="1002" y="1362"/>
                </a:lnTo>
                <a:lnTo>
                  <a:pt x="1010" y="1362"/>
                </a:lnTo>
                <a:lnTo>
                  <a:pt x="1010" y="1362"/>
                </a:lnTo>
                <a:lnTo>
                  <a:pt x="1010" y="1362"/>
                </a:lnTo>
                <a:lnTo>
                  <a:pt x="1010" y="1360"/>
                </a:lnTo>
                <a:lnTo>
                  <a:pt x="1005" y="1358"/>
                </a:lnTo>
                <a:lnTo>
                  <a:pt x="991" y="1351"/>
                </a:lnTo>
                <a:lnTo>
                  <a:pt x="975" y="1343"/>
                </a:lnTo>
                <a:lnTo>
                  <a:pt x="971" y="1341"/>
                </a:lnTo>
                <a:lnTo>
                  <a:pt x="970" y="1341"/>
                </a:lnTo>
                <a:lnTo>
                  <a:pt x="971" y="1340"/>
                </a:lnTo>
                <a:lnTo>
                  <a:pt x="971" y="1340"/>
                </a:lnTo>
                <a:lnTo>
                  <a:pt x="988" y="1343"/>
                </a:lnTo>
                <a:lnTo>
                  <a:pt x="997" y="1345"/>
                </a:lnTo>
                <a:lnTo>
                  <a:pt x="999" y="1343"/>
                </a:lnTo>
                <a:lnTo>
                  <a:pt x="1001" y="1342"/>
                </a:lnTo>
                <a:lnTo>
                  <a:pt x="1001" y="1342"/>
                </a:lnTo>
                <a:lnTo>
                  <a:pt x="998" y="1341"/>
                </a:lnTo>
                <a:lnTo>
                  <a:pt x="994" y="1338"/>
                </a:lnTo>
                <a:lnTo>
                  <a:pt x="985" y="1333"/>
                </a:lnTo>
                <a:lnTo>
                  <a:pt x="966" y="1327"/>
                </a:lnTo>
                <a:lnTo>
                  <a:pt x="966" y="1327"/>
                </a:lnTo>
                <a:lnTo>
                  <a:pt x="955" y="1324"/>
                </a:lnTo>
                <a:lnTo>
                  <a:pt x="952" y="1322"/>
                </a:lnTo>
                <a:lnTo>
                  <a:pt x="950" y="1320"/>
                </a:lnTo>
                <a:lnTo>
                  <a:pt x="950" y="1320"/>
                </a:lnTo>
                <a:lnTo>
                  <a:pt x="948" y="1319"/>
                </a:lnTo>
                <a:lnTo>
                  <a:pt x="945" y="1315"/>
                </a:lnTo>
                <a:lnTo>
                  <a:pt x="945" y="1314"/>
                </a:lnTo>
                <a:lnTo>
                  <a:pt x="945" y="1311"/>
                </a:lnTo>
                <a:lnTo>
                  <a:pt x="947" y="1310"/>
                </a:lnTo>
                <a:lnTo>
                  <a:pt x="950" y="1308"/>
                </a:lnTo>
                <a:lnTo>
                  <a:pt x="950" y="1308"/>
                </a:lnTo>
                <a:lnTo>
                  <a:pt x="957" y="1304"/>
                </a:lnTo>
                <a:lnTo>
                  <a:pt x="961" y="1300"/>
                </a:lnTo>
                <a:lnTo>
                  <a:pt x="965" y="1298"/>
                </a:lnTo>
                <a:lnTo>
                  <a:pt x="965" y="1298"/>
                </a:lnTo>
                <a:lnTo>
                  <a:pt x="996" y="1303"/>
                </a:lnTo>
                <a:lnTo>
                  <a:pt x="1018" y="1308"/>
                </a:lnTo>
                <a:lnTo>
                  <a:pt x="1025" y="1310"/>
                </a:lnTo>
                <a:lnTo>
                  <a:pt x="1029" y="1313"/>
                </a:lnTo>
                <a:lnTo>
                  <a:pt x="1029" y="1313"/>
                </a:lnTo>
                <a:lnTo>
                  <a:pt x="1032" y="1315"/>
                </a:lnTo>
                <a:lnTo>
                  <a:pt x="1040" y="1319"/>
                </a:lnTo>
                <a:lnTo>
                  <a:pt x="1046" y="1321"/>
                </a:lnTo>
                <a:lnTo>
                  <a:pt x="1048" y="1321"/>
                </a:lnTo>
                <a:lnTo>
                  <a:pt x="1050" y="1320"/>
                </a:lnTo>
                <a:lnTo>
                  <a:pt x="1050" y="1320"/>
                </a:lnTo>
                <a:lnTo>
                  <a:pt x="1048" y="1316"/>
                </a:lnTo>
                <a:lnTo>
                  <a:pt x="1045" y="1313"/>
                </a:lnTo>
                <a:lnTo>
                  <a:pt x="1037" y="1304"/>
                </a:lnTo>
                <a:lnTo>
                  <a:pt x="1037" y="1304"/>
                </a:lnTo>
                <a:lnTo>
                  <a:pt x="1037" y="1303"/>
                </a:lnTo>
                <a:lnTo>
                  <a:pt x="1039" y="1303"/>
                </a:lnTo>
                <a:lnTo>
                  <a:pt x="1042" y="1303"/>
                </a:lnTo>
                <a:lnTo>
                  <a:pt x="1057" y="1306"/>
                </a:lnTo>
                <a:lnTo>
                  <a:pt x="1072" y="1309"/>
                </a:lnTo>
                <a:lnTo>
                  <a:pt x="1077" y="1309"/>
                </a:lnTo>
                <a:lnTo>
                  <a:pt x="1079" y="1309"/>
                </a:lnTo>
                <a:lnTo>
                  <a:pt x="1079" y="1309"/>
                </a:lnTo>
                <a:lnTo>
                  <a:pt x="1079" y="1308"/>
                </a:lnTo>
                <a:lnTo>
                  <a:pt x="1078" y="1305"/>
                </a:lnTo>
                <a:lnTo>
                  <a:pt x="1072" y="1302"/>
                </a:lnTo>
                <a:lnTo>
                  <a:pt x="1063" y="1297"/>
                </a:lnTo>
                <a:lnTo>
                  <a:pt x="1053" y="1292"/>
                </a:lnTo>
                <a:lnTo>
                  <a:pt x="1053" y="1292"/>
                </a:lnTo>
                <a:lnTo>
                  <a:pt x="1052" y="1291"/>
                </a:lnTo>
                <a:lnTo>
                  <a:pt x="1054" y="1291"/>
                </a:lnTo>
                <a:lnTo>
                  <a:pt x="1067" y="1291"/>
                </a:lnTo>
                <a:lnTo>
                  <a:pt x="1080" y="1292"/>
                </a:lnTo>
                <a:lnTo>
                  <a:pt x="1084" y="1291"/>
                </a:lnTo>
                <a:lnTo>
                  <a:pt x="1084" y="1291"/>
                </a:lnTo>
                <a:lnTo>
                  <a:pt x="1084" y="1291"/>
                </a:lnTo>
                <a:lnTo>
                  <a:pt x="1084" y="1291"/>
                </a:lnTo>
                <a:lnTo>
                  <a:pt x="1075" y="1287"/>
                </a:lnTo>
                <a:lnTo>
                  <a:pt x="1065" y="1284"/>
                </a:lnTo>
                <a:lnTo>
                  <a:pt x="1051" y="1281"/>
                </a:lnTo>
                <a:lnTo>
                  <a:pt x="1051" y="1281"/>
                </a:lnTo>
                <a:lnTo>
                  <a:pt x="1051" y="1280"/>
                </a:lnTo>
                <a:lnTo>
                  <a:pt x="1053" y="1278"/>
                </a:lnTo>
                <a:lnTo>
                  <a:pt x="1063" y="1276"/>
                </a:lnTo>
                <a:lnTo>
                  <a:pt x="1072" y="1272"/>
                </a:lnTo>
                <a:lnTo>
                  <a:pt x="1073" y="1271"/>
                </a:lnTo>
                <a:lnTo>
                  <a:pt x="1072" y="1270"/>
                </a:lnTo>
                <a:lnTo>
                  <a:pt x="1072" y="1270"/>
                </a:lnTo>
                <a:lnTo>
                  <a:pt x="1058" y="1270"/>
                </a:lnTo>
                <a:lnTo>
                  <a:pt x="1040" y="1270"/>
                </a:lnTo>
                <a:lnTo>
                  <a:pt x="1040" y="1270"/>
                </a:lnTo>
                <a:lnTo>
                  <a:pt x="1030" y="1270"/>
                </a:lnTo>
                <a:lnTo>
                  <a:pt x="1024" y="1270"/>
                </a:lnTo>
                <a:lnTo>
                  <a:pt x="1019" y="1270"/>
                </a:lnTo>
                <a:lnTo>
                  <a:pt x="1012" y="1268"/>
                </a:lnTo>
                <a:lnTo>
                  <a:pt x="1012" y="1268"/>
                </a:lnTo>
                <a:lnTo>
                  <a:pt x="1003" y="1265"/>
                </a:lnTo>
                <a:lnTo>
                  <a:pt x="994" y="1261"/>
                </a:lnTo>
                <a:lnTo>
                  <a:pt x="987" y="1257"/>
                </a:lnTo>
                <a:lnTo>
                  <a:pt x="987" y="1257"/>
                </a:lnTo>
                <a:lnTo>
                  <a:pt x="1003" y="1237"/>
                </a:lnTo>
                <a:lnTo>
                  <a:pt x="1015" y="1217"/>
                </a:lnTo>
                <a:lnTo>
                  <a:pt x="1020" y="1206"/>
                </a:lnTo>
                <a:lnTo>
                  <a:pt x="1025" y="1196"/>
                </a:lnTo>
                <a:lnTo>
                  <a:pt x="1025" y="1196"/>
                </a:lnTo>
                <a:lnTo>
                  <a:pt x="1037" y="1172"/>
                </a:lnTo>
                <a:lnTo>
                  <a:pt x="1053" y="1140"/>
                </a:lnTo>
                <a:lnTo>
                  <a:pt x="1069" y="1105"/>
                </a:lnTo>
                <a:lnTo>
                  <a:pt x="1077" y="1088"/>
                </a:lnTo>
                <a:lnTo>
                  <a:pt x="1081" y="1072"/>
                </a:lnTo>
                <a:lnTo>
                  <a:pt x="1081" y="1072"/>
                </a:lnTo>
                <a:lnTo>
                  <a:pt x="1083" y="1064"/>
                </a:lnTo>
                <a:lnTo>
                  <a:pt x="1084" y="1054"/>
                </a:lnTo>
                <a:lnTo>
                  <a:pt x="1085" y="1030"/>
                </a:lnTo>
                <a:lnTo>
                  <a:pt x="1084" y="1005"/>
                </a:lnTo>
                <a:lnTo>
                  <a:pt x="1081" y="978"/>
                </a:lnTo>
                <a:lnTo>
                  <a:pt x="1079" y="951"/>
                </a:lnTo>
                <a:lnTo>
                  <a:pt x="1075" y="926"/>
                </a:lnTo>
                <a:lnTo>
                  <a:pt x="1068" y="887"/>
                </a:lnTo>
                <a:lnTo>
                  <a:pt x="1068" y="887"/>
                </a:lnTo>
                <a:lnTo>
                  <a:pt x="1067" y="878"/>
                </a:lnTo>
                <a:lnTo>
                  <a:pt x="1065" y="866"/>
                </a:lnTo>
                <a:lnTo>
                  <a:pt x="1067" y="832"/>
                </a:lnTo>
                <a:lnTo>
                  <a:pt x="1068" y="790"/>
                </a:lnTo>
                <a:lnTo>
                  <a:pt x="1072" y="745"/>
                </a:lnTo>
                <a:lnTo>
                  <a:pt x="1079" y="657"/>
                </a:lnTo>
                <a:lnTo>
                  <a:pt x="1085" y="605"/>
                </a:lnTo>
                <a:lnTo>
                  <a:pt x="1085" y="605"/>
                </a:lnTo>
                <a:lnTo>
                  <a:pt x="1086" y="591"/>
                </a:lnTo>
                <a:lnTo>
                  <a:pt x="1090" y="576"/>
                </a:lnTo>
                <a:lnTo>
                  <a:pt x="1094" y="563"/>
                </a:lnTo>
                <a:lnTo>
                  <a:pt x="1100" y="548"/>
                </a:lnTo>
                <a:lnTo>
                  <a:pt x="1105" y="535"/>
                </a:lnTo>
                <a:lnTo>
                  <a:pt x="1112" y="524"/>
                </a:lnTo>
                <a:lnTo>
                  <a:pt x="1119" y="514"/>
                </a:lnTo>
                <a:lnTo>
                  <a:pt x="1127" y="507"/>
                </a:lnTo>
                <a:lnTo>
                  <a:pt x="1127" y="507"/>
                </a:lnTo>
                <a:lnTo>
                  <a:pt x="1141" y="497"/>
                </a:lnTo>
                <a:lnTo>
                  <a:pt x="1152" y="489"/>
                </a:lnTo>
                <a:lnTo>
                  <a:pt x="1162" y="484"/>
                </a:lnTo>
                <a:lnTo>
                  <a:pt x="1176" y="481"/>
                </a:lnTo>
                <a:lnTo>
                  <a:pt x="1176" y="481"/>
                </a:lnTo>
                <a:lnTo>
                  <a:pt x="1204" y="473"/>
                </a:lnTo>
                <a:lnTo>
                  <a:pt x="1215" y="470"/>
                </a:lnTo>
                <a:lnTo>
                  <a:pt x="1222" y="466"/>
                </a:lnTo>
                <a:lnTo>
                  <a:pt x="1222" y="466"/>
                </a:lnTo>
                <a:lnTo>
                  <a:pt x="1237" y="457"/>
                </a:lnTo>
                <a:lnTo>
                  <a:pt x="1244" y="454"/>
                </a:lnTo>
                <a:lnTo>
                  <a:pt x="1250" y="451"/>
                </a:lnTo>
                <a:lnTo>
                  <a:pt x="1250" y="451"/>
                </a:lnTo>
                <a:lnTo>
                  <a:pt x="1275" y="451"/>
                </a:lnTo>
                <a:lnTo>
                  <a:pt x="1299" y="451"/>
                </a:lnTo>
                <a:lnTo>
                  <a:pt x="1299" y="451"/>
                </a:lnTo>
                <a:lnTo>
                  <a:pt x="1318" y="454"/>
                </a:lnTo>
                <a:lnTo>
                  <a:pt x="1330" y="455"/>
                </a:lnTo>
                <a:lnTo>
                  <a:pt x="1339" y="456"/>
                </a:lnTo>
                <a:lnTo>
                  <a:pt x="1339" y="456"/>
                </a:lnTo>
                <a:lnTo>
                  <a:pt x="1350" y="457"/>
                </a:lnTo>
                <a:lnTo>
                  <a:pt x="1366" y="461"/>
                </a:lnTo>
                <a:lnTo>
                  <a:pt x="1381" y="462"/>
                </a:lnTo>
                <a:lnTo>
                  <a:pt x="1386" y="462"/>
                </a:lnTo>
                <a:lnTo>
                  <a:pt x="1390" y="461"/>
                </a:lnTo>
                <a:lnTo>
                  <a:pt x="1390" y="461"/>
                </a:lnTo>
                <a:lnTo>
                  <a:pt x="1390" y="460"/>
                </a:lnTo>
                <a:lnTo>
                  <a:pt x="1388" y="459"/>
                </a:lnTo>
                <a:lnTo>
                  <a:pt x="1380" y="455"/>
                </a:lnTo>
                <a:lnTo>
                  <a:pt x="1358" y="448"/>
                </a:lnTo>
                <a:lnTo>
                  <a:pt x="1337" y="442"/>
                </a:lnTo>
                <a:lnTo>
                  <a:pt x="1331" y="439"/>
                </a:lnTo>
                <a:lnTo>
                  <a:pt x="1331" y="439"/>
                </a:lnTo>
                <a:lnTo>
                  <a:pt x="1332" y="438"/>
                </a:lnTo>
                <a:lnTo>
                  <a:pt x="1332" y="438"/>
                </a:lnTo>
                <a:lnTo>
                  <a:pt x="1345" y="434"/>
                </a:lnTo>
                <a:lnTo>
                  <a:pt x="1359" y="427"/>
                </a:lnTo>
                <a:lnTo>
                  <a:pt x="1383" y="416"/>
                </a:lnTo>
                <a:lnTo>
                  <a:pt x="1383" y="416"/>
                </a:lnTo>
                <a:lnTo>
                  <a:pt x="1396" y="412"/>
                </a:lnTo>
                <a:lnTo>
                  <a:pt x="1401" y="410"/>
                </a:lnTo>
                <a:lnTo>
                  <a:pt x="1401" y="408"/>
                </a:lnTo>
                <a:lnTo>
                  <a:pt x="1399" y="408"/>
                </a:lnTo>
                <a:lnTo>
                  <a:pt x="1399" y="408"/>
                </a:lnTo>
                <a:lnTo>
                  <a:pt x="1389" y="406"/>
                </a:lnTo>
                <a:lnTo>
                  <a:pt x="1377" y="405"/>
                </a:lnTo>
                <a:lnTo>
                  <a:pt x="1377" y="405"/>
                </a:lnTo>
                <a:lnTo>
                  <a:pt x="1364" y="406"/>
                </a:lnTo>
                <a:lnTo>
                  <a:pt x="1351" y="410"/>
                </a:lnTo>
                <a:lnTo>
                  <a:pt x="1330" y="415"/>
                </a:lnTo>
                <a:lnTo>
                  <a:pt x="1330" y="415"/>
                </a:lnTo>
                <a:lnTo>
                  <a:pt x="1310" y="417"/>
                </a:lnTo>
                <a:lnTo>
                  <a:pt x="1310" y="417"/>
                </a:lnTo>
                <a:lnTo>
                  <a:pt x="1315" y="413"/>
                </a:lnTo>
                <a:lnTo>
                  <a:pt x="1320" y="408"/>
                </a:lnTo>
                <a:lnTo>
                  <a:pt x="1329" y="402"/>
                </a:lnTo>
                <a:lnTo>
                  <a:pt x="1329" y="402"/>
                </a:lnTo>
                <a:lnTo>
                  <a:pt x="1343" y="394"/>
                </a:lnTo>
                <a:lnTo>
                  <a:pt x="1348" y="390"/>
                </a:lnTo>
                <a:lnTo>
                  <a:pt x="1351" y="389"/>
                </a:lnTo>
                <a:lnTo>
                  <a:pt x="1351" y="389"/>
                </a:lnTo>
                <a:lnTo>
                  <a:pt x="1353" y="389"/>
                </a:lnTo>
                <a:lnTo>
                  <a:pt x="1354" y="388"/>
                </a:lnTo>
                <a:lnTo>
                  <a:pt x="1353" y="386"/>
                </a:lnTo>
                <a:lnTo>
                  <a:pt x="1351" y="385"/>
                </a:lnTo>
                <a:lnTo>
                  <a:pt x="1351" y="385"/>
                </a:lnTo>
                <a:lnTo>
                  <a:pt x="1347" y="383"/>
                </a:lnTo>
                <a:lnTo>
                  <a:pt x="1345" y="383"/>
                </a:lnTo>
                <a:lnTo>
                  <a:pt x="1340" y="383"/>
                </a:lnTo>
                <a:lnTo>
                  <a:pt x="1340" y="383"/>
                </a:lnTo>
                <a:lnTo>
                  <a:pt x="1307" y="391"/>
                </a:lnTo>
                <a:lnTo>
                  <a:pt x="1281" y="400"/>
                </a:lnTo>
                <a:lnTo>
                  <a:pt x="1286" y="388"/>
                </a:lnTo>
                <a:lnTo>
                  <a:pt x="1286" y="388"/>
                </a:lnTo>
                <a:lnTo>
                  <a:pt x="1283" y="388"/>
                </a:lnTo>
                <a:lnTo>
                  <a:pt x="1277" y="388"/>
                </a:lnTo>
                <a:lnTo>
                  <a:pt x="1277" y="388"/>
                </a:lnTo>
                <a:lnTo>
                  <a:pt x="1268" y="391"/>
                </a:lnTo>
                <a:lnTo>
                  <a:pt x="1263" y="392"/>
                </a:lnTo>
                <a:lnTo>
                  <a:pt x="1259" y="395"/>
                </a:lnTo>
                <a:lnTo>
                  <a:pt x="1259" y="395"/>
                </a:lnTo>
                <a:lnTo>
                  <a:pt x="1253" y="399"/>
                </a:lnTo>
                <a:lnTo>
                  <a:pt x="1243" y="403"/>
                </a:lnTo>
                <a:lnTo>
                  <a:pt x="1225" y="410"/>
                </a:lnTo>
                <a:lnTo>
                  <a:pt x="1225" y="410"/>
                </a:lnTo>
                <a:lnTo>
                  <a:pt x="1222" y="411"/>
                </a:lnTo>
                <a:lnTo>
                  <a:pt x="1219" y="410"/>
                </a:lnTo>
                <a:lnTo>
                  <a:pt x="1210" y="406"/>
                </a:lnTo>
                <a:lnTo>
                  <a:pt x="1201" y="400"/>
                </a:lnTo>
                <a:lnTo>
                  <a:pt x="1197" y="395"/>
                </a:lnTo>
                <a:lnTo>
                  <a:pt x="1197" y="395"/>
                </a:lnTo>
                <a:lnTo>
                  <a:pt x="1197" y="394"/>
                </a:lnTo>
                <a:lnTo>
                  <a:pt x="1198" y="391"/>
                </a:lnTo>
                <a:lnTo>
                  <a:pt x="1204" y="388"/>
                </a:lnTo>
                <a:lnTo>
                  <a:pt x="1220" y="379"/>
                </a:lnTo>
                <a:lnTo>
                  <a:pt x="1238" y="372"/>
                </a:lnTo>
                <a:lnTo>
                  <a:pt x="1250" y="367"/>
                </a:lnTo>
                <a:lnTo>
                  <a:pt x="1250" y="367"/>
                </a:lnTo>
                <a:lnTo>
                  <a:pt x="1257" y="367"/>
                </a:lnTo>
                <a:lnTo>
                  <a:pt x="1265" y="368"/>
                </a:lnTo>
                <a:lnTo>
                  <a:pt x="1271" y="367"/>
                </a:lnTo>
                <a:lnTo>
                  <a:pt x="1274" y="367"/>
                </a:lnTo>
                <a:lnTo>
                  <a:pt x="1274" y="365"/>
                </a:lnTo>
                <a:lnTo>
                  <a:pt x="1274" y="365"/>
                </a:lnTo>
                <a:lnTo>
                  <a:pt x="1272" y="363"/>
                </a:lnTo>
                <a:lnTo>
                  <a:pt x="1269" y="362"/>
                </a:lnTo>
                <a:lnTo>
                  <a:pt x="1257" y="358"/>
                </a:lnTo>
                <a:lnTo>
                  <a:pt x="1239" y="356"/>
                </a:lnTo>
                <a:lnTo>
                  <a:pt x="1239" y="356"/>
                </a:lnTo>
                <a:lnTo>
                  <a:pt x="1260" y="349"/>
                </a:lnTo>
                <a:lnTo>
                  <a:pt x="1266" y="347"/>
                </a:lnTo>
                <a:lnTo>
                  <a:pt x="1271" y="345"/>
                </a:lnTo>
                <a:lnTo>
                  <a:pt x="1272" y="342"/>
                </a:lnTo>
                <a:lnTo>
                  <a:pt x="1272" y="341"/>
                </a:lnTo>
                <a:lnTo>
                  <a:pt x="1271" y="340"/>
                </a:lnTo>
                <a:lnTo>
                  <a:pt x="1271" y="340"/>
                </a:lnTo>
                <a:lnTo>
                  <a:pt x="1265" y="338"/>
                </a:lnTo>
                <a:lnTo>
                  <a:pt x="1258" y="338"/>
                </a:lnTo>
                <a:lnTo>
                  <a:pt x="1241" y="341"/>
                </a:lnTo>
                <a:lnTo>
                  <a:pt x="1219" y="345"/>
                </a:lnTo>
                <a:lnTo>
                  <a:pt x="1219" y="345"/>
                </a:lnTo>
                <a:lnTo>
                  <a:pt x="1232" y="334"/>
                </a:lnTo>
                <a:lnTo>
                  <a:pt x="1238" y="327"/>
                </a:lnTo>
                <a:lnTo>
                  <a:pt x="1238" y="325"/>
                </a:lnTo>
                <a:lnTo>
                  <a:pt x="1236" y="324"/>
                </a:lnTo>
                <a:lnTo>
                  <a:pt x="1236" y="324"/>
                </a:lnTo>
                <a:lnTo>
                  <a:pt x="1226" y="326"/>
                </a:lnTo>
                <a:lnTo>
                  <a:pt x="1214" y="330"/>
                </a:lnTo>
                <a:lnTo>
                  <a:pt x="1201" y="336"/>
                </a:lnTo>
                <a:lnTo>
                  <a:pt x="1201" y="336"/>
                </a:lnTo>
                <a:lnTo>
                  <a:pt x="1203" y="332"/>
                </a:lnTo>
                <a:lnTo>
                  <a:pt x="1205" y="327"/>
                </a:lnTo>
                <a:lnTo>
                  <a:pt x="1205" y="325"/>
                </a:lnTo>
                <a:lnTo>
                  <a:pt x="1205" y="323"/>
                </a:lnTo>
                <a:lnTo>
                  <a:pt x="1203" y="323"/>
                </a:lnTo>
                <a:lnTo>
                  <a:pt x="1199" y="324"/>
                </a:lnTo>
                <a:lnTo>
                  <a:pt x="1199" y="324"/>
                </a:lnTo>
                <a:lnTo>
                  <a:pt x="1190" y="331"/>
                </a:lnTo>
                <a:lnTo>
                  <a:pt x="1184" y="338"/>
                </a:lnTo>
                <a:lnTo>
                  <a:pt x="1177" y="347"/>
                </a:lnTo>
                <a:lnTo>
                  <a:pt x="1177" y="347"/>
                </a:lnTo>
                <a:lnTo>
                  <a:pt x="1172" y="353"/>
                </a:lnTo>
                <a:lnTo>
                  <a:pt x="1170" y="356"/>
                </a:lnTo>
                <a:lnTo>
                  <a:pt x="1167" y="357"/>
                </a:lnTo>
                <a:lnTo>
                  <a:pt x="1167" y="357"/>
                </a:lnTo>
                <a:lnTo>
                  <a:pt x="1157" y="358"/>
                </a:lnTo>
                <a:lnTo>
                  <a:pt x="1151" y="357"/>
                </a:lnTo>
                <a:lnTo>
                  <a:pt x="1148" y="356"/>
                </a:lnTo>
                <a:lnTo>
                  <a:pt x="1146" y="354"/>
                </a:lnTo>
                <a:lnTo>
                  <a:pt x="1146" y="354"/>
                </a:lnTo>
                <a:lnTo>
                  <a:pt x="1137" y="342"/>
                </a:lnTo>
                <a:lnTo>
                  <a:pt x="1133" y="336"/>
                </a:lnTo>
                <a:lnTo>
                  <a:pt x="1132" y="332"/>
                </a:lnTo>
                <a:lnTo>
                  <a:pt x="1132" y="332"/>
                </a:lnTo>
                <a:lnTo>
                  <a:pt x="1129" y="330"/>
                </a:lnTo>
                <a:lnTo>
                  <a:pt x="1124" y="324"/>
                </a:lnTo>
                <a:lnTo>
                  <a:pt x="1123" y="320"/>
                </a:lnTo>
                <a:lnTo>
                  <a:pt x="1122" y="316"/>
                </a:lnTo>
                <a:lnTo>
                  <a:pt x="1123" y="313"/>
                </a:lnTo>
                <a:lnTo>
                  <a:pt x="1127" y="308"/>
                </a:lnTo>
                <a:lnTo>
                  <a:pt x="1127" y="308"/>
                </a:lnTo>
                <a:lnTo>
                  <a:pt x="1130" y="302"/>
                </a:lnTo>
                <a:lnTo>
                  <a:pt x="1134" y="294"/>
                </a:lnTo>
                <a:lnTo>
                  <a:pt x="1139" y="277"/>
                </a:lnTo>
                <a:lnTo>
                  <a:pt x="1145" y="259"/>
                </a:lnTo>
                <a:lnTo>
                  <a:pt x="1149" y="250"/>
                </a:lnTo>
                <a:lnTo>
                  <a:pt x="1154" y="243"/>
                </a:lnTo>
                <a:lnTo>
                  <a:pt x="1154" y="243"/>
                </a:lnTo>
                <a:lnTo>
                  <a:pt x="1162" y="228"/>
                </a:lnTo>
                <a:lnTo>
                  <a:pt x="1170" y="215"/>
                </a:lnTo>
                <a:lnTo>
                  <a:pt x="1176" y="201"/>
                </a:lnTo>
                <a:lnTo>
                  <a:pt x="1176" y="201"/>
                </a:lnTo>
                <a:lnTo>
                  <a:pt x="1210" y="202"/>
                </a:lnTo>
                <a:lnTo>
                  <a:pt x="1234" y="202"/>
                </a:lnTo>
                <a:lnTo>
                  <a:pt x="1244" y="202"/>
                </a:lnTo>
                <a:lnTo>
                  <a:pt x="1250" y="200"/>
                </a:lnTo>
                <a:lnTo>
                  <a:pt x="1250" y="200"/>
                </a:lnTo>
                <a:lnTo>
                  <a:pt x="1257" y="196"/>
                </a:lnTo>
                <a:lnTo>
                  <a:pt x="1259" y="194"/>
                </a:lnTo>
                <a:lnTo>
                  <a:pt x="1260" y="191"/>
                </a:lnTo>
                <a:lnTo>
                  <a:pt x="1260" y="186"/>
                </a:lnTo>
                <a:lnTo>
                  <a:pt x="1260" y="186"/>
                </a:lnTo>
                <a:lnTo>
                  <a:pt x="1261" y="175"/>
                </a:lnTo>
                <a:lnTo>
                  <a:pt x="1261" y="170"/>
                </a:lnTo>
                <a:lnTo>
                  <a:pt x="1261" y="170"/>
                </a:lnTo>
                <a:lnTo>
                  <a:pt x="1264" y="169"/>
                </a:lnTo>
                <a:lnTo>
                  <a:pt x="1266" y="169"/>
                </a:lnTo>
                <a:lnTo>
                  <a:pt x="1269" y="168"/>
                </a:lnTo>
                <a:lnTo>
                  <a:pt x="1269" y="168"/>
                </a:lnTo>
                <a:lnTo>
                  <a:pt x="1272" y="163"/>
                </a:lnTo>
                <a:lnTo>
                  <a:pt x="1277" y="153"/>
                </a:lnTo>
                <a:lnTo>
                  <a:pt x="1281" y="140"/>
                </a:lnTo>
                <a:lnTo>
                  <a:pt x="1283" y="134"/>
                </a:lnTo>
                <a:lnTo>
                  <a:pt x="1283" y="129"/>
                </a:lnTo>
                <a:lnTo>
                  <a:pt x="1283" y="129"/>
                </a:lnTo>
                <a:lnTo>
                  <a:pt x="1283" y="118"/>
                </a:lnTo>
                <a:lnTo>
                  <a:pt x="1283" y="109"/>
                </a:lnTo>
                <a:lnTo>
                  <a:pt x="1282" y="103"/>
                </a:lnTo>
                <a:lnTo>
                  <a:pt x="1280" y="100"/>
                </a:lnTo>
                <a:lnTo>
                  <a:pt x="1277" y="98"/>
                </a:lnTo>
                <a:lnTo>
                  <a:pt x="1277" y="98"/>
                </a:lnTo>
                <a:lnTo>
                  <a:pt x="1270" y="93"/>
                </a:lnTo>
                <a:lnTo>
                  <a:pt x="1258" y="88"/>
                </a:lnTo>
                <a:lnTo>
                  <a:pt x="1243" y="83"/>
                </a:lnTo>
                <a:lnTo>
                  <a:pt x="1223" y="80"/>
                </a:lnTo>
                <a:lnTo>
                  <a:pt x="1223" y="80"/>
                </a:lnTo>
                <a:lnTo>
                  <a:pt x="1211" y="76"/>
                </a:lnTo>
                <a:lnTo>
                  <a:pt x="1198" y="70"/>
                </a:lnTo>
                <a:lnTo>
                  <a:pt x="1170" y="56"/>
                </a:lnTo>
                <a:lnTo>
                  <a:pt x="1143" y="42"/>
                </a:lnTo>
                <a:lnTo>
                  <a:pt x="1124" y="32"/>
                </a:lnTo>
                <a:lnTo>
                  <a:pt x="1124" y="32"/>
                </a:lnTo>
                <a:lnTo>
                  <a:pt x="1110" y="27"/>
                </a:lnTo>
                <a:lnTo>
                  <a:pt x="1092" y="22"/>
                </a:lnTo>
                <a:lnTo>
                  <a:pt x="1073" y="18"/>
                </a:lnTo>
                <a:lnTo>
                  <a:pt x="1062" y="17"/>
                </a:lnTo>
                <a:lnTo>
                  <a:pt x="1051" y="17"/>
                </a:lnTo>
                <a:lnTo>
                  <a:pt x="1051" y="17"/>
                </a:lnTo>
                <a:lnTo>
                  <a:pt x="1039" y="18"/>
                </a:lnTo>
                <a:lnTo>
                  <a:pt x="1029" y="21"/>
                </a:lnTo>
                <a:lnTo>
                  <a:pt x="1012" y="26"/>
                </a:lnTo>
                <a:lnTo>
                  <a:pt x="998" y="30"/>
                </a:lnTo>
                <a:lnTo>
                  <a:pt x="986" y="33"/>
                </a:lnTo>
                <a:lnTo>
                  <a:pt x="986" y="33"/>
                </a:lnTo>
                <a:lnTo>
                  <a:pt x="968" y="35"/>
                </a:lnTo>
                <a:lnTo>
                  <a:pt x="961" y="35"/>
                </a:lnTo>
                <a:lnTo>
                  <a:pt x="959" y="34"/>
                </a:lnTo>
                <a:lnTo>
                  <a:pt x="959" y="34"/>
                </a:lnTo>
                <a:lnTo>
                  <a:pt x="950" y="26"/>
                </a:lnTo>
                <a:lnTo>
                  <a:pt x="942" y="18"/>
                </a:lnTo>
                <a:lnTo>
                  <a:pt x="930" y="11"/>
                </a:lnTo>
                <a:lnTo>
                  <a:pt x="917" y="5"/>
                </a:lnTo>
                <a:lnTo>
                  <a:pt x="910" y="2"/>
                </a:lnTo>
                <a:lnTo>
                  <a:pt x="903" y="0"/>
                </a:lnTo>
                <a:lnTo>
                  <a:pt x="895" y="0"/>
                </a:lnTo>
                <a:lnTo>
                  <a:pt x="887" y="1"/>
                </a:lnTo>
                <a:lnTo>
                  <a:pt x="879" y="2"/>
                </a:lnTo>
                <a:lnTo>
                  <a:pt x="871" y="6"/>
                </a:lnTo>
                <a:lnTo>
                  <a:pt x="871" y="6"/>
                </a:lnTo>
                <a:lnTo>
                  <a:pt x="865" y="11"/>
                </a:lnTo>
                <a:lnTo>
                  <a:pt x="859" y="16"/>
                </a:lnTo>
                <a:lnTo>
                  <a:pt x="855" y="22"/>
                </a:lnTo>
                <a:lnTo>
                  <a:pt x="851" y="28"/>
                </a:lnTo>
                <a:lnTo>
                  <a:pt x="850" y="35"/>
                </a:lnTo>
                <a:lnTo>
                  <a:pt x="849" y="42"/>
                </a:lnTo>
                <a:lnTo>
                  <a:pt x="850" y="56"/>
                </a:lnTo>
                <a:lnTo>
                  <a:pt x="852" y="69"/>
                </a:lnTo>
                <a:lnTo>
                  <a:pt x="856" y="78"/>
                </a:lnTo>
                <a:lnTo>
                  <a:pt x="860" y="88"/>
                </a:lnTo>
                <a:lnTo>
                  <a:pt x="860" y="88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BC08D4F6-DEBA-446A-ABA6-0DB0D3C8260F}"/>
              </a:ext>
            </a:extLst>
          </p:cNvPr>
          <p:cNvSpPr>
            <a:spLocks/>
          </p:cNvSpPr>
          <p:nvPr/>
        </p:nvSpPr>
        <p:spPr bwMode="auto">
          <a:xfrm>
            <a:off x="3784618" y="4587640"/>
            <a:ext cx="2409552" cy="1211629"/>
          </a:xfrm>
          <a:custGeom>
            <a:avLst/>
            <a:gdLst>
              <a:gd name="T0" fmla="*/ 258 w 1758"/>
              <a:gd name="T1" fmla="*/ 176 h 884"/>
              <a:gd name="T2" fmla="*/ 176 w 1758"/>
              <a:gd name="T3" fmla="*/ 242 h 884"/>
              <a:gd name="T4" fmla="*/ 115 w 1758"/>
              <a:gd name="T5" fmla="*/ 343 h 884"/>
              <a:gd name="T6" fmla="*/ 13 w 1758"/>
              <a:gd name="T7" fmla="*/ 518 h 884"/>
              <a:gd name="T8" fmla="*/ 23 w 1758"/>
              <a:gd name="T9" fmla="*/ 616 h 884"/>
              <a:gd name="T10" fmla="*/ 82 w 1758"/>
              <a:gd name="T11" fmla="*/ 692 h 884"/>
              <a:gd name="T12" fmla="*/ 218 w 1758"/>
              <a:gd name="T13" fmla="*/ 702 h 884"/>
              <a:gd name="T14" fmla="*/ 271 w 1758"/>
              <a:gd name="T15" fmla="*/ 724 h 884"/>
              <a:gd name="T16" fmla="*/ 280 w 1758"/>
              <a:gd name="T17" fmla="*/ 806 h 884"/>
              <a:gd name="T18" fmla="*/ 326 w 1758"/>
              <a:gd name="T19" fmla="*/ 841 h 884"/>
              <a:gd name="T20" fmla="*/ 358 w 1758"/>
              <a:gd name="T21" fmla="*/ 822 h 884"/>
              <a:gd name="T22" fmla="*/ 384 w 1758"/>
              <a:gd name="T23" fmla="*/ 779 h 884"/>
              <a:gd name="T24" fmla="*/ 350 w 1758"/>
              <a:gd name="T25" fmla="*/ 760 h 884"/>
              <a:gd name="T26" fmla="*/ 418 w 1758"/>
              <a:gd name="T27" fmla="*/ 712 h 884"/>
              <a:gd name="T28" fmla="*/ 522 w 1758"/>
              <a:gd name="T29" fmla="*/ 694 h 884"/>
              <a:gd name="T30" fmla="*/ 500 w 1758"/>
              <a:gd name="T31" fmla="*/ 777 h 884"/>
              <a:gd name="T32" fmla="*/ 411 w 1758"/>
              <a:gd name="T33" fmla="*/ 805 h 884"/>
              <a:gd name="T34" fmla="*/ 429 w 1758"/>
              <a:gd name="T35" fmla="*/ 865 h 884"/>
              <a:gd name="T36" fmla="*/ 465 w 1758"/>
              <a:gd name="T37" fmla="*/ 814 h 884"/>
              <a:gd name="T38" fmla="*/ 457 w 1758"/>
              <a:gd name="T39" fmla="*/ 843 h 884"/>
              <a:gd name="T40" fmla="*/ 471 w 1758"/>
              <a:gd name="T41" fmla="*/ 880 h 884"/>
              <a:gd name="T42" fmla="*/ 513 w 1758"/>
              <a:gd name="T43" fmla="*/ 843 h 884"/>
              <a:gd name="T44" fmla="*/ 542 w 1758"/>
              <a:gd name="T45" fmla="*/ 871 h 884"/>
              <a:gd name="T46" fmla="*/ 552 w 1758"/>
              <a:gd name="T47" fmla="*/ 813 h 884"/>
              <a:gd name="T48" fmla="*/ 683 w 1758"/>
              <a:gd name="T49" fmla="*/ 760 h 884"/>
              <a:gd name="T50" fmla="*/ 944 w 1758"/>
              <a:gd name="T51" fmla="*/ 668 h 884"/>
              <a:gd name="T52" fmla="*/ 1071 w 1758"/>
              <a:gd name="T53" fmla="*/ 619 h 884"/>
              <a:gd name="T54" fmla="*/ 1280 w 1758"/>
              <a:gd name="T55" fmla="*/ 621 h 884"/>
              <a:gd name="T56" fmla="*/ 1334 w 1758"/>
              <a:gd name="T57" fmla="*/ 600 h 884"/>
              <a:gd name="T58" fmla="*/ 1424 w 1758"/>
              <a:gd name="T59" fmla="*/ 653 h 884"/>
              <a:gd name="T60" fmla="*/ 1472 w 1758"/>
              <a:gd name="T61" fmla="*/ 643 h 884"/>
              <a:gd name="T62" fmla="*/ 1484 w 1758"/>
              <a:gd name="T63" fmla="*/ 627 h 884"/>
              <a:gd name="T64" fmla="*/ 1527 w 1758"/>
              <a:gd name="T65" fmla="*/ 606 h 884"/>
              <a:gd name="T66" fmla="*/ 1487 w 1758"/>
              <a:gd name="T67" fmla="*/ 586 h 884"/>
              <a:gd name="T68" fmla="*/ 1416 w 1758"/>
              <a:gd name="T69" fmla="*/ 567 h 884"/>
              <a:gd name="T70" fmla="*/ 1318 w 1758"/>
              <a:gd name="T71" fmla="*/ 514 h 884"/>
              <a:gd name="T72" fmla="*/ 1392 w 1758"/>
              <a:gd name="T73" fmla="*/ 495 h 884"/>
              <a:gd name="T74" fmla="*/ 1454 w 1758"/>
              <a:gd name="T75" fmla="*/ 475 h 884"/>
              <a:gd name="T76" fmla="*/ 1420 w 1758"/>
              <a:gd name="T77" fmla="*/ 465 h 884"/>
              <a:gd name="T78" fmla="*/ 1445 w 1758"/>
              <a:gd name="T79" fmla="*/ 425 h 884"/>
              <a:gd name="T80" fmla="*/ 1396 w 1758"/>
              <a:gd name="T81" fmla="*/ 449 h 884"/>
              <a:gd name="T82" fmla="*/ 1375 w 1758"/>
              <a:gd name="T83" fmla="*/ 448 h 884"/>
              <a:gd name="T84" fmla="*/ 1261 w 1758"/>
              <a:gd name="T85" fmla="*/ 452 h 884"/>
              <a:gd name="T86" fmla="*/ 1217 w 1758"/>
              <a:gd name="T87" fmla="*/ 318 h 884"/>
              <a:gd name="T88" fmla="*/ 1436 w 1758"/>
              <a:gd name="T89" fmla="*/ 252 h 884"/>
              <a:gd name="T90" fmla="*/ 1538 w 1758"/>
              <a:gd name="T91" fmla="*/ 166 h 884"/>
              <a:gd name="T92" fmla="*/ 1725 w 1758"/>
              <a:gd name="T93" fmla="*/ 91 h 884"/>
              <a:gd name="T94" fmla="*/ 1756 w 1758"/>
              <a:gd name="T95" fmla="*/ 51 h 884"/>
              <a:gd name="T96" fmla="*/ 1613 w 1758"/>
              <a:gd name="T97" fmla="*/ 2 h 884"/>
              <a:gd name="T98" fmla="*/ 1418 w 1758"/>
              <a:gd name="T99" fmla="*/ 69 h 884"/>
              <a:gd name="T100" fmla="*/ 1240 w 1758"/>
              <a:gd name="T101" fmla="*/ 98 h 884"/>
              <a:gd name="T102" fmla="*/ 1074 w 1758"/>
              <a:gd name="T103" fmla="*/ 170 h 884"/>
              <a:gd name="T104" fmla="*/ 992 w 1758"/>
              <a:gd name="T105" fmla="*/ 241 h 884"/>
              <a:gd name="T106" fmla="*/ 682 w 1758"/>
              <a:gd name="T107" fmla="*/ 303 h 884"/>
              <a:gd name="T108" fmla="*/ 484 w 1758"/>
              <a:gd name="T109" fmla="*/ 325 h 884"/>
              <a:gd name="T110" fmla="*/ 426 w 1758"/>
              <a:gd name="T111" fmla="*/ 262 h 884"/>
              <a:gd name="T112" fmla="*/ 426 w 1758"/>
              <a:gd name="T113" fmla="*/ 177 h 884"/>
              <a:gd name="T114" fmla="*/ 339 w 1758"/>
              <a:gd name="T115" fmla="*/ 204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58" h="884">
                <a:moveTo>
                  <a:pt x="324" y="225"/>
                </a:moveTo>
                <a:lnTo>
                  <a:pt x="305" y="254"/>
                </a:lnTo>
                <a:lnTo>
                  <a:pt x="271" y="258"/>
                </a:lnTo>
                <a:lnTo>
                  <a:pt x="271" y="258"/>
                </a:lnTo>
                <a:lnTo>
                  <a:pt x="269" y="224"/>
                </a:lnTo>
                <a:lnTo>
                  <a:pt x="267" y="198"/>
                </a:lnTo>
                <a:lnTo>
                  <a:pt x="266" y="187"/>
                </a:lnTo>
                <a:lnTo>
                  <a:pt x="262" y="179"/>
                </a:lnTo>
                <a:lnTo>
                  <a:pt x="262" y="179"/>
                </a:lnTo>
                <a:lnTo>
                  <a:pt x="261" y="178"/>
                </a:lnTo>
                <a:lnTo>
                  <a:pt x="258" y="176"/>
                </a:lnTo>
                <a:lnTo>
                  <a:pt x="252" y="175"/>
                </a:lnTo>
                <a:lnTo>
                  <a:pt x="244" y="176"/>
                </a:lnTo>
                <a:lnTo>
                  <a:pt x="235" y="179"/>
                </a:lnTo>
                <a:lnTo>
                  <a:pt x="224" y="184"/>
                </a:lnTo>
                <a:lnTo>
                  <a:pt x="214" y="192"/>
                </a:lnTo>
                <a:lnTo>
                  <a:pt x="202" y="202"/>
                </a:lnTo>
                <a:lnTo>
                  <a:pt x="191" y="214"/>
                </a:lnTo>
                <a:lnTo>
                  <a:pt x="191" y="214"/>
                </a:lnTo>
                <a:lnTo>
                  <a:pt x="186" y="221"/>
                </a:lnTo>
                <a:lnTo>
                  <a:pt x="182" y="227"/>
                </a:lnTo>
                <a:lnTo>
                  <a:pt x="176" y="242"/>
                </a:lnTo>
                <a:lnTo>
                  <a:pt x="171" y="257"/>
                </a:lnTo>
                <a:lnTo>
                  <a:pt x="169" y="271"/>
                </a:lnTo>
                <a:lnTo>
                  <a:pt x="169" y="284"/>
                </a:lnTo>
                <a:lnTo>
                  <a:pt x="169" y="294"/>
                </a:lnTo>
                <a:lnTo>
                  <a:pt x="169" y="302"/>
                </a:lnTo>
                <a:lnTo>
                  <a:pt x="169" y="302"/>
                </a:lnTo>
                <a:lnTo>
                  <a:pt x="163" y="306"/>
                </a:lnTo>
                <a:lnTo>
                  <a:pt x="146" y="316"/>
                </a:lnTo>
                <a:lnTo>
                  <a:pt x="136" y="323"/>
                </a:lnTo>
                <a:lnTo>
                  <a:pt x="125" y="333"/>
                </a:lnTo>
                <a:lnTo>
                  <a:pt x="115" y="343"/>
                </a:lnTo>
                <a:lnTo>
                  <a:pt x="105" y="355"/>
                </a:lnTo>
                <a:lnTo>
                  <a:pt x="105" y="355"/>
                </a:lnTo>
                <a:lnTo>
                  <a:pt x="97" y="370"/>
                </a:lnTo>
                <a:lnTo>
                  <a:pt x="88" y="388"/>
                </a:lnTo>
                <a:lnTo>
                  <a:pt x="71" y="427"/>
                </a:lnTo>
                <a:lnTo>
                  <a:pt x="51" y="479"/>
                </a:lnTo>
                <a:lnTo>
                  <a:pt x="51" y="479"/>
                </a:lnTo>
                <a:lnTo>
                  <a:pt x="47" y="485"/>
                </a:lnTo>
                <a:lnTo>
                  <a:pt x="34" y="495"/>
                </a:lnTo>
                <a:lnTo>
                  <a:pt x="20" y="509"/>
                </a:lnTo>
                <a:lnTo>
                  <a:pt x="13" y="518"/>
                </a:lnTo>
                <a:lnTo>
                  <a:pt x="6" y="527"/>
                </a:lnTo>
                <a:lnTo>
                  <a:pt x="6" y="527"/>
                </a:lnTo>
                <a:lnTo>
                  <a:pt x="4" y="532"/>
                </a:lnTo>
                <a:lnTo>
                  <a:pt x="2" y="538"/>
                </a:lnTo>
                <a:lnTo>
                  <a:pt x="0" y="550"/>
                </a:lnTo>
                <a:lnTo>
                  <a:pt x="1" y="563"/>
                </a:lnTo>
                <a:lnTo>
                  <a:pt x="4" y="578"/>
                </a:lnTo>
                <a:lnTo>
                  <a:pt x="7" y="592"/>
                </a:lnTo>
                <a:lnTo>
                  <a:pt x="13" y="604"/>
                </a:lnTo>
                <a:lnTo>
                  <a:pt x="20" y="613"/>
                </a:lnTo>
                <a:lnTo>
                  <a:pt x="23" y="616"/>
                </a:lnTo>
                <a:lnTo>
                  <a:pt x="26" y="619"/>
                </a:lnTo>
                <a:lnTo>
                  <a:pt x="26" y="619"/>
                </a:lnTo>
                <a:lnTo>
                  <a:pt x="33" y="625"/>
                </a:lnTo>
                <a:lnTo>
                  <a:pt x="40" y="633"/>
                </a:lnTo>
                <a:lnTo>
                  <a:pt x="47" y="643"/>
                </a:lnTo>
                <a:lnTo>
                  <a:pt x="53" y="654"/>
                </a:lnTo>
                <a:lnTo>
                  <a:pt x="64" y="675"/>
                </a:lnTo>
                <a:lnTo>
                  <a:pt x="69" y="682"/>
                </a:lnTo>
                <a:lnTo>
                  <a:pt x="72" y="686"/>
                </a:lnTo>
                <a:lnTo>
                  <a:pt x="72" y="686"/>
                </a:lnTo>
                <a:lnTo>
                  <a:pt x="82" y="692"/>
                </a:lnTo>
                <a:lnTo>
                  <a:pt x="100" y="700"/>
                </a:lnTo>
                <a:lnTo>
                  <a:pt x="124" y="707"/>
                </a:lnTo>
                <a:lnTo>
                  <a:pt x="136" y="709"/>
                </a:lnTo>
                <a:lnTo>
                  <a:pt x="148" y="712"/>
                </a:lnTo>
                <a:lnTo>
                  <a:pt x="148" y="712"/>
                </a:lnTo>
                <a:lnTo>
                  <a:pt x="160" y="713"/>
                </a:lnTo>
                <a:lnTo>
                  <a:pt x="170" y="713"/>
                </a:lnTo>
                <a:lnTo>
                  <a:pt x="180" y="712"/>
                </a:lnTo>
                <a:lnTo>
                  <a:pt x="189" y="709"/>
                </a:lnTo>
                <a:lnTo>
                  <a:pt x="207" y="705"/>
                </a:lnTo>
                <a:lnTo>
                  <a:pt x="218" y="702"/>
                </a:lnTo>
                <a:lnTo>
                  <a:pt x="230" y="700"/>
                </a:lnTo>
                <a:lnTo>
                  <a:pt x="230" y="700"/>
                </a:lnTo>
                <a:lnTo>
                  <a:pt x="247" y="697"/>
                </a:lnTo>
                <a:lnTo>
                  <a:pt x="251" y="697"/>
                </a:lnTo>
                <a:lnTo>
                  <a:pt x="252" y="698"/>
                </a:lnTo>
                <a:lnTo>
                  <a:pt x="250" y="701"/>
                </a:lnTo>
                <a:lnTo>
                  <a:pt x="247" y="702"/>
                </a:lnTo>
                <a:lnTo>
                  <a:pt x="247" y="702"/>
                </a:lnTo>
                <a:lnTo>
                  <a:pt x="251" y="705"/>
                </a:lnTo>
                <a:lnTo>
                  <a:pt x="260" y="712"/>
                </a:lnTo>
                <a:lnTo>
                  <a:pt x="271" y="724"/>
                </a:lnTo>
                <a:lnTo>
                  <a:pt x="274" y="730"/>
                </a:lnTo>
                <a:lnTo>
                  <a:pt x="279" y="738"/>
                </a:lnTo>
                <a:lnTo>
                  <a:pt x="279" y="738"/>
                </a:lnTo>
                <a:lnTo>
                  <a:pt x="284" y="749"/>
                </a:lnTo>
                <a:lnTo>
                  <a:pt x="285" y="754"/>
                </a:lnTo>
                <a:lnTo>
                  <a:pt x="283" y="773"/>
                </a:lnTo>
                <a:lnTo>
                  <a:pt x="283" y="773"/>
                </a:lnTo>
                <a:lnTo>
                  <a:pt x="280" y="789"/>
                </a:lnTo>
                <a:lnTo>
                  <a:pt x="280" y="797"/>
                </a:lnTo>
                <a:lnTo>
                  <a:pt x="280" y="797"/>
                </a:lnTo>
                <a:lnTo>
                  <a:pt x="280" y="806"/>
                </a:lnTo>
                <a:lnTo>
                  <a:pt x="282" y="816"/>
                </a:lnTo>
                <a:lnTo>
                  <a:pt x="284" y="825"/>
                </a:lnTo>
                <a:lnTo>
                  <a:pt x="288" y="832"/>
                </a:lnTo>
                <a:lnTo>
                  <a:pt x="288" y="832"/>
                </a:lnTo>
                <a:lnTo>
                  <a:pt x="291" y="835"/>
                </a:lnTo>
                <a:lnTo>
                  <a:pt x="295" y="837"/>
                </a:lnTo>
                <a:lnTo>
                  <a:pt x="305" y="841"/>
                </a:lnTo>
                <a:lnTo>
                  <a:pt x="316" y="842"/>
                </a:lnTo>
                <a:lnTo>
                  <a:pt x="321" y="842"/>
                </a:lnTo>
                <a:lnTo>
                  <a:pt x="326" y="841"/>
                </a:lnTo>
                <a:lnTo>
                  <a:pt x="326" y="841"/>
                </a:lnTo>
                <a:lnTo>
                  <a:pt x="338" y="837"/>
                </a:lnTo>
                <a:lnTo>
                  <a:pt x="345" y="837"/>
                </a:lnTo>
                <a:lnTo>
                  <a:pt x="345" y="837"/>
                </a:lnTo>
                <a:lnTo>
                  <a:pt x="356" y="837"/>
                </a:lnTo>
                <a:lnTo>
                  <a:pt x="362" y="836"/>
                </a:lnTo>
                <a:lnTo>
                  <a:pt x="370" y="833"/>
                </a:lnTo>
                <a:lnTo>
                  <a:pt x="370" y="833"/>
                </a:lnTo>
                <a:lnTo>
                  <a:pt x="371" y="832"/>
                </a:lnTo>
                <a:lnTo>
                  <a:pt x="371" y="830"/>
                </a:lnTo>
                <a:lnTo>
                  <a:pt x="367" y="826"/>
                </a:lnTo>
                <a:lnTo>
                  <a:pt x="358" y="822"/>
                </a:lnTo>
                <a:lnTo>
                  <a:pt x="376" y="814"/>
                </a:lnTo>
                <a:lnTo>
                  <a:pt x="358" y="809"/>
                </a:lnTo>
                <a:lnTo>
                  <a:pt x="358" y="809"/>
                </a:lnTo>
                <a:lnTo>
                  <a:pt x="367" y="805"/>
                </a:lnTo>
                <a:lnTo>
                  <a:pt x="375" y="800"/>
                </a:lnTo>
                <a:lnTo>
                  <a:pt x="380" y="797"/>
                </a:lnTo>
                <a:lnTo>
                  <a:pt x="380" y="797"/>
                </a:lnTo>
                <a:lnTo>
                  <a:pt x="383" y="792"/>
                </a:lnTo>
                <a:lnTo>
                  <a:pt x="384" y="786"/>
                </a:lnTo>
                <a:lnTo>
                  <a:pt x="384" y="779"/>
                </a:lnTo>
                <a:lnTo>
                  <a:pt x="384" y="779"/>
                </a:lnTo>
                <a:lnTo>
                  <a:pt x="375" y="786"/>
                </a:lnTo>
                <a:lnTo>
                  <a:pt x="364" y="789"/>
                </a:lnTo>
                <a:lnTo>
                  <a:pt x="358" y="790"/>
                </a:lnTo>
                <a:lnTo>
                  <a:pt x="353" y="792"/>
                </a:lnTo>
                <a:lnTo>
                  <a:pt x="353" y="792"/>
                </a:lnTo>
                <a:lnTo>
                  <a:pt x="342" y="790"/>
                </a:lnTo>
                <a:lnTo>
                  <a:pt x="334" y="788"/>
                </a:lnTo>
                <a:lnTo>
                  <a:pt x="329" y="784"/>
                </a:lnTo>
                <a:lnTo>
                  <a:pt x="329" y="784"/>
                </a:lnTo>
                <a:lnTo>
                  <a:pt x="340" y="771"/>
                </a:lnTo>
                <a:lnTo>
                  <a:pt x="350" y="760"/>
                </a:lnTo>
                <a:lnTo>
                  <a:pt x="356" y="750"/>
                </a:lnTo>
                <a:lnTo>
                  <a:pt x="356" y="750"/>
                </a:lnTo>
                <a:lnTo>
                  <a:pt x="359" y="745"/>
                </a:lnTo>
                <a:lnTo>
                  <a:pt x="360" y="740"/>
                </a:lnTo>
                <a:lnTo>
                  <a:pt x="360" y="732"/>
                </a:lnTo>
                <a:lnTo>
                  <a:pt x="360" y="724"/>
                </a:lnTo>
                <a:lnTo>
                  <a:pt x="360" y="722"/>
                </a:lnTo>
                <a:lnTo>
                  <a:pt x="360" y="722"/>
                </a:lnTo>
                <a:lnTo>
                  <a:pt x="360" y="722"/>
                </a:lnTo>
                <a:lnTo>
                  <a:pt x="391" y="717"/>
                </a:lnTo>
                <a:lnTo>
                  <a:pt x="418" y="712"/>
                </a:lnTo>
                <a:lnTo>
                  <a:pt x="447" y="705"/>
                </a:lnTo>
                <a:lnTo>
                  <a:pt x="447" y="705"/>
                </a:lnTo>
                <a:lnTo>
                  <a:pt x="459" y="700"/>
                </a:lnTo>
                <a:lnTo>
                  <a:pt x="471" y="695"/>
                </a:lnTo>
                <a:lnTo>
                  <a:pt x="491" y="686"/>
                </a:lnTo>
                <a:lnTo>
                  <a:pt x="503" y="679"/>
                </a:lnTo>
                <a:lnTo>
                  <a:pt x="507" y="676"/>
                </a:lnTo>
                <a:lnTo>
                  <a:pt x="507" y="676"/>
                </a:lnTo>
                <a:lnTo>
                  <a:pt x="512" y="681"/>
                </a:lnTo>
                <a:lnTo>
                  <a:pt x="517" y="686"/>
                </a:lnTo>
                <a:lnTo>
                  <a:pt x="522" y="694"/>
                </a:lnTo>
                <a:lnTo>
                  <a:pt x="527" y="702"/>
                </a:lnTo>
                <a:lnTo>
                  <a:pt x="530" y="712"/>
                </a:lnTo>
                <a:lnTo>
                  <a:pt x="531" y="722"/>
                </a:lnTo>
                <a:lnTo>
                  <a:pt x="531" y="727"/>
                </a:lnTo>
                <a:lnTo>
                  <a:pt x="530" y="732"/>
                </a:lnTo>
                <a:lnTo>
                  <a:pt x="530" y="732"/>
                </a:lnTo>
                <a:lnTo>
                  <a:pt x="527" y="741"/>
                </a:lnTo>
                <a:lnTo>
                  <a:pt x="522" y="751"/>
                </a:lnTo>
                <a:lnTo>
                  <a:pt x="517" y="759"/>
                </a:lnTo>
                <a:lnTo>
                  <a:pt x="511" y="766"/>
                </a:lnTo>
                <a:lnTo>
                  <a:pt x="500" y="777"/>
                </a:lnTo>
                <a:lnTo>
                  <a:pt x="489" y="784"/>
                </a:lnTo>
                <a:lnTo>
                  <a:pt x="489" y="784"/>
                </a:lnTo>
                <a:lnTo>
                  <a:pt x="479" y="789"/>
                </a:lnTo>
                <a:lnTo>
                  <a:pt x="469" y="793"/>
                </a:lnTo>
                <a:lnTo>
                  <a:pt x="458" y="795"/>
                </a:lnTo>
                <a:lnTo>
                  <a:pt x="446" y="797"/>
                </a:lnTo>
                <a:lnTo>
                  <a:pt x="446" y="797"/>
                </a:lnTo>
                <a:lnTo>
                  <a:pt x="433" y="798"/>
                </a:lnTo>
                <a:lnTo>
                  <a:pt x="425" y="800"/>
                </a:lnTo>
                <a:lnTo>
                  <a:pt x="411" y="805"/>
                </a:lnTo>
                <a:lnTo>
                  <a:pt x="411" y="805"/>
                </a:lnTo>
                <a:lnTo>
                  <a:pt x="408" y="808"/>
                </a:lnTo>
                <a:lnTo>
                  <a:pt x="405" y="813"/>
                </a:lnTo>
                <a:lnTo>
                  <a:pt x="404" y="817"/>
                </a:lnTo>
                <a:lnTo>
                  <a:pt x="402" y="822"/>
                </a:lnTo>
                <a:lnTo>
                  <a:pt x="400" y="833"/>
                </a:lnTo>
                <a:lnTo>
                  <a:pt x="400" y="837"/>
                </a:lnTo>
                <a:lnTo>
                  <a:pt x="402" y="840"/>
                </a:lnTo>
                <a:lnTo>
                  <a:pt x="402" y="840"/>
                </a:lnTo>
                <a:lnTo>
                  <a:pt x="411" y="846"/>
                </a:lnTo>
                <a:lnTo>
                  <a:pt x="421" y="851"/>
                </a:lnTo>
                <a:lnTo>
                  <a:pt x="429" y="865"/>
                </a:lnTo>
                <a:lnTo>
                  <a:pt x="429" y="865"/>
                </a:lnTo>
                <a:lnTo>
                  <a:pt x="430" y="846"/>
                </a:lnTo>
                <a:lnTo>
                  <a:pt x="431" y="822"/>
                </a:lnTo>
                <a:lnTo>
                  <a:pt x="431" y="822"/>
                </a:lnTo>
                <a:lnTo>
                  <a:pt x="432" y="820"/>
                </a:lnTo>
                <a:lnTo>
                  <a:pt x="435" y="819"/>
                </a:lnTo>
                <a:lnTo>
                  <a:pt x="440" y="816"/>
                </a:lnTo>
                <a:lnTo>
                  <a:pt x="452" y="814"/>
                </a:lnTo>
                <a:lnTo>
                  <a:pt x="452" y="814"/>
                </a:lnTo>
                <a:lnTo>
                  <a:pt x="458" y="814"/>
                </a:lnTo>
                <a:lnTo>
                  <a:pt x="465" y="814"/>
                </a:lnTo>
                <a:lnTo>
                  <a:pt x="473" y="815"/>
                </a:lnTo>
                <a:lnTo>
                  <a:pt x="478" y="817"/>
                </a:lnTo>
                <a:lnTo>
                  <a:pt x="478" y="817"/>
                </a:lnTo>
                <a:lnTo>
                  <a:pt x="479" y="819"/>
                </a:lnTo>
                <a:lnTo>
                  <a:pt x="478" y="822"/>
                </a:lnTo>
                <a:lnTo>
                  <a:pt x="473" y="828"/>
                </a:lnTo>
                <a:lnTo>
                  <a:pt x="464" y="836"/>
                </a:lnTo>
                <a:lnTo>
                  <a:pt x="459" y="840"/>
                </a:lnTo>
                <a:lnTo>
                  <a:pt x="459" y="840"/>
                </a:lnTo>
                <a:lnTo>
                  <a:pt x="458" y="841"/>
                </a:lnTo>
                <a:lnTo>
                  <a:pt x="457" y="843"/>
                </a:lnTo>
                <a:lnTo>
                  <a:pt x="456" y="852"/>
                </a:lnTo>
                <a:lnTo>
                  <a:pt x="453" y="862"/>
                </a:lnTo>
                <a:lnTo>
                  <a:pt x="463" y="859"/>
                </a:lnTo>
                <a:lnTo>
                  <a:pt x="463" y="859"/>
                </a:lnTo>
                <a:lnTo>
                  <a:pt x="463" y="871"/>
                </a:lnTo>
                <a:lnTo>
                  <a:pt x="464" y="880"/>
                </a:lnTo>
                <a:lnTo>
                  <a:pt x="465" y="882"/>
                </a:lnTo>
                <a:lnTo>
                  <a:pt x="468" y="884"/>
                </a:lnTo>
                <a:lnTo>
                  <a:pt x="468" y="884"/>
                </a:lnTo>
                <a:lnTo>
                  <a:pt x="470" y="882"/>
                </a:lnTo>
                <a:lnTo>
                  <a:pt x="471" y="880"/>
                </a:lnTo>
                <a:lnTo>
                  <a:pt x="475" y="871"/>
                </a:lnTo>
                <a:lnTo>
                  <a:pt x="479" y="862"/>
                </a:lnTo>
                <a:lnTo>
                  <a:pt x="481" y="854"/>
                </a:lnTo>
                <a:lnTo>
                  <a:pt x="489" y="844"/>
                </a:lnTo>
                <a:lnTo>
                  <a:pt x="503" y="827"/>
                </a:lnTo>
                <a:lnTo>
                  <a:pt x="503" y="827"/>
                </a:lnTo>
                <a:lnTo>
                  <a:pt x="506" y="830"/>
                </a:lnTo>
                <a:lnTo>
                  <a:pt x="508" y="832"/>
                </a:lnTo>
                <a:lnTo>
                  <a:pt x="509" y="836"/>
                </a:lnTo>
                <a:lnTo>
                  <a:pt x="509" y="836"/>
                </a:lnTo>
                <a:lnTo>
                  <a:pt x="513" y="843"/>
                </a:lnTo>
                <a:lnTo>
                  <a:pt x="516" y="847"/>
                </a:lnTo>
                <a:lnTo>
                  <a:pt x="523" y="873"/>
                </a:lnTo>
                <a:lnTo>
                  <a:pt x="523" y="873"/>
                </a:lnTo>
                <a:lnTo>
                  <a:pt x="533" y="879"/>
                </a:lnTo>
                <a:lnTo>
                  <a:pt x="540" y="882"/>
                </a:lnTo>
                <a:lnTo>
                  <a:pt x="546" y="884"/>
                </a:lnTo>
                <a:lnTo>
                  <a:pt x="546" y="884"/>
                </a:lnTo>
                <a:lnTo>
                  <a:pt x="547" y="884"/>
                </a:lnTo>
                <a:lnTo>
                  <a:pt x="549" y="882"/>
                </a:lnTo>
                <a:lnTo>
                  <a:pt x="547" y="880"/>
                </a:lnTo>
                <a:lnTo>
                  <a:pt x="542" y="871"/>
                </a:lnTo>
                <a:lnTo>
                  <a:pt x="536" y="862"/>
                </a:lnTo>
                <a:lnTo>
                  <a:pt x="534" y="854"/>
                </a:lnTo>
                <a:lnTo>
                  <a:pt x="534" y="854"/>
                </a:lnTo>
                <a:lnTo>
                  <a:pt x="535" y="846"/>
                </a:lnTo>
                <a:lnTo>
                  <a:pt x="538" y="838"/>
                </a:lnTo>
                <a:lnTo>
                  <a:pt x="538" y="838"/>
                </a:lnTo>
                <a:lnTo>
                  <a:pt x="541" y="830"/>
                </a:lnTo>
                <a:lnTo>
                  <a:pt x="544" y="824"/>
                </a:lnTo>
                <a:lnTo>
                  <a:pt x="547" y="817"/>
                </a:lnTo>
                <a:lnTo>
                  <a:pt x="547" y="817"/>
                </a:lnTo>
                <a:lnTo>
                  <a:pt x="552" y="813"/>
                </a:lnTo>
                <a:lnTo>
                  <a:pt x="556" y="810"/>
                </a:lnTo>
                <a:lnTo>
                  <a:pt x="568" y="804"/>
                </a:lnTo>
                <a:lnTo>
                  <a:pt x="568" y="804"/>
                </a:lnTo>
                <a:lnTo>
                  <a:pt x="591" y="795"/>
                </a:lnTo>
                <a:lnTo>
                  <a:pt x="613" y="786"/>
                </a:lnTo>
                <a:lnTo>
                  <a:pt x="613" y="786"/>
                </a:lnTo>
                <a:lnTo>
                  <a:pt x="627" y="781"/>
                </a:lnTo>
                <a:lnTo>
                  <a:pt x="648" y="774"/>
                </a:lnTo>
                <a:lnTo>
                  <a:pt x="660" y="770"/>
                </a:lnTo>
                <a:lnTo>
                  <a:pt x="672" y="765"/>
                </a:lnTo>
                <a:lnTo>
                  <a:pt x="683" y="760"/>
                </a:lnTo>
                <a:lnTo>
                  <a:pt x="693" y="752"/>
                </a:lnTo>
                <a:lnTo>
                  <a:pt x="693" y="752"/>
                </a:lnTo>
                <a:lnTo>
                  <a:pt x="703" y="745"/>
                </a:lnTo>
                <a:lnTo>
                  <a:pt x="714" y="734"/>
                </a:lnTo>
                <a:lnTo>
                  <a:pt x="737" y="711"/>
                </a:lnTo>
                <a:lnTo>
                  <a:pt x="763" y="681"/>
                </a:lnTo>
                <a:lnTo>
                  <a:pt x="890" y="676"/>
                </a:lnTo>
                <a:lnTo>
                  <a:pt x="890" y="676"/>
                </a:lnTo>
                <a:lnTo>
                  <a:pt x="904" y="675"/>
                </a:lnTo>
                <a:lnTo>
                  <a:pt x="918" y="673"/>
                </a:lnTo>
                <a:lnTo>
                  <a:pt x="944" y="668"/>
                </a:lnTo>
                <a:lnTo>
                  <a:pt x="970" y="660"/>
                </a:lnTo>
                <a:lnTo>
                  <a:pt x="992" y="652"/>
                </a:lnTo>
                <a:lnTo>
                  <a:pt x="1011" y="643"/>
                </a:lnTo>
                <a:lnTo>
                  <a:pt x="1029" y="635"/>
                </a:lnTo>
                <a:lnTo>
                  <a:pt x="1041" y="627"/>
                </a:lnTo>
                <a:lnTo>
                  <a:pt x="1048" y="622"/>
                </a:lnTo>
                <a:lnTo>
                  <a:pt x="1048" y="622"/>
                </a:lnTo>
                <a:lnTo>
                  <a:pt x="1054" y="619"/>
                </a:lnTo>
                <a:lnTo>
                  <a:pt x="1059" y="617"/>
                </a:lnTo>
                <a:lnTo>
                  <a:pt x="1065" y="617"/>
                </a:lnTo>
                <a:lnTo>
                  <a:pt x="1071" y="619"/>
                </a:lnTo>
                <a:lnTo>
                  <a:pt x="1085" y="621"/>
                </a:lnTo>
                <a:lnTo>
                  <a:pt x="1100" y="625"/>
                </a:lnTo>
                <a:lnTo>
                  <a:pt x="1100" y="625"/>
                </a:lnTo>
                <a:lnTo>
                  <a:pt x="1120" y="626"/>
                </a:lnTo>
                <a:lnTo>
                  <a:pt x="1153" y="627"/>
                </a:lnTo>
                <a:lnTo>
                  <a:pt x="1194" y="627"/>
                </a:lnTo>
                <a:lnTo>
                  <a:pt x="1239" y="627"/>
                </a:lnTo>
                <a:lnTo>
                  <a:pt x="1239" y="627"/>
                </a:lnTo>
                <a:lnTo>
                  <a:pt x="1259" y="626"/>
                </a:lnTo>
                <a:lnTo>
                  <a:pt x="1271" y="624"/>
                </a:lnTo>
                <a:lnTo>
                  <a:pt x="1280" y="621"/>
                </a:lnTo>
                <a:lnTo>
                  <a:pt x="1283" y="617"/>
                </a:lnTo>
                <a:lnTo>
                  <a:pt x="1283" y="614"/>
                </a:lnTo>
                <a:lnTo>
                  <a:pt x="1282" y="611"/>
                </a:lnTo>
                <a:lnTo>
                  <a:pt x="1280" y="609"/>
                </a:lnTo>
                <a:lnTo>
                  <a:pt x="1280" y="609"/>
                </a:lnTo>
                <a:lnTo>
                  <a:pt x="1287" y="606"/>
                </a:lnTo>
                <a:lnTo>
                  <a:pt x="1303" y="601"/>
                </a:lnTo>
                <a:lnTo>
                  <a:pt x="1313" y="600"/>
                </a:lnTo>
                <a:lnTo>
                  <a:pt x="1322" y="599"/>
                </a:lnTo>
                <a:lnTo>
                  <a:pt x="1331" y="600"/>
                </a:lnTo>
                <a:lnTo>
                  <a:pt x="1334" y="600"/>
                </a:lnTo>
                <a:lnTo>
                  <a:pt x="1337" y="603"/>
                </a:lnTo>
                <a:lnTo>
                  <a:pt x="1337" y="603"/>
                </a:lnTo>
                <a:lnTo>
                  <a:pt x="1349" y="614"/>
                </a:lnTo>
                <a:lnTo>
                  <a:pt x="1365" y="628"/>
                </a:lnTo>
                <a:lnTo>
                  <a:pt x="1375" y="636"/>
                </a:lnTo>
                <a:lnTo>
                  <a:pt x="1384" y="643"/>
                </a:lnTo>
                <a:lnTo>
                  <a:pt x="1395" y="648"/>
                </a:lnTo>
                <a:lnTo>
                  <a:pt x="1405" y="652"/>
                </a:lnTo>
                <a:lnTo>
                  <a:pt x="1405" y="652"/>
                </a:lnTo>
                <a:lnTo>
                  <a:pt x="1414" y="653"/>
                </a:lnTo>
                <a:lnTo>
                  <a:pt x="1424" y="653"/>
                </a:lnTo>
                <a:lnTo>
                  <a:pt x="1433" y="653"/>
                </a:lnTo>
                <a:lnTo>
                  <a:pt x="1440" y="652"/>
                </a:lnTo>
                <a:lnTo>
                  <a:pt x="1451" y="649"/>
                </a:lnTo>
                <a:lnTo>
                  <a:pt x="1455" y="648"/>
                </a:lnTo>
                <a:lnTo>
                  <a:pt x="1455" y="648"/>
                </a:lnTo>
                <a:lnTo>
                  <a:pt x="1454" y="647"/>
                </a:lnTo>
                <a:lnTo>
                  <a:pt x="1454" y="646"/>
                </a:lnTo>
                <a:lnTo>
                  <a:pt x="1456" y="644"/>
                </a:lnTo>
                <a:lnTo>
                  <a:pt x="1463" y="643"/>
                </a:lnTo>
                <a:lnTo>
                  <a:pt x="1463" y="643"/>
                </a:lnTo>
                <a:lnTo>
                  <a:pt x="1472" y="643"/>
                </a:lnTo>
                <a:lnTo>
                  <a:pt x="1479" y="642"/>
                </a:lnTo>
                <a:lnTo>
                  <a:pt x="1493" y="638"/>
                </a:lnTo>
                <a:lnTo>
                  <a:pt x="1493" y="638"/>
                </a:lnTo>
                <a:lnTo>
                  <a:pt x="1494" y="638"/>
                </a:lnTo>
                <a:lnTo>
                  <a:pt x="1493" y="636"/>
                </a:lnTo>
                <a:lnTo>
                  <a:pt x="1483" y="632"/>
                </a:lnTo>
                <a:lnTo>
                  <a:pt x="1465" y="626"/>
                </a:lnTo>
                <a:lnTo>
                  <a:pt x="1465" y="626"/>
                </a:lnTo>
                <a:lnTo>
                  <a:pt x="1469" y="626"/>
                </a:lnTo>
                <a:lnTo>
                  <a:pt x="1484" y="627"/>
                </a:lnTo>
                <a:lnTo>
                  <a:pt x="1484" y="627"/>
                </a:lnTo>
                <a:lnTo>
                  <a:pt x="1504" y="626"/>
                </a:lnTo>
                <a:lnTo>
                  <a:pt x="1511" y="625"/>
                </a:lnTo>
                <a:lnTo>
                  <a:pt x="1514" y="624"/>
                </a:lnTo>
                <a:lnTo>
                  <a:pt x="1514" y="624"/>
                </a:lnTo>
                <a:lnTo>
                  <a:pt x="1514" y="622"/>
                </a:lnTo>
                <a:lnTo>
                  <a:pt x="1510" y="621"/>
                </a:lnTo>
                <a:lnTo>
                  <a:pt x="1500" y="617"/>
                </a:lnTo>
                <a:lnTo>
                  <a:pt x="1487" y="614"/>
                </a:lnTo>
                <a:lnTo>
                  <a:pt x="1487" y="614"/>
                </a:lnTo>
                <a:lnTo>
                  <a:pt x="1527" y="606"/>
                </a:lnTo>
                <a:lnTo>
                  <a:pt x="1527" y="606"/>
                </a:lnTo>
                <a:lnTo>
                  <a:pt x="1531" y="604"/>
                </a:lnTo>
                <a:lnTo>
                  <a:pt x="1534" y="601"/>
                </a:lnTo>
                <a:lnTo>
                  <a:pt x="1540" y="594"/>
                </a:lnTo>
                <a:lnTo>
                  <a:pt x="1547" y="586"/>
                </a:lnTo>
                <a:lnTo>
                  <a:pt x="1547" y="586"/>
                </a:lnTo>
                <a:lnTo>
                  <a:pt x="1537" y="588"/>
                </a:lnTo>
                <a:lnTo>
                  <a:pt x="1525" y="590"/>
                </a:lnTo>
                <a:lnTo>
                  <a:pt x="1525" y="590"/>
                </a:lnTo>
                <a:lnTo>
                  <a:pt x="1506" y="590"/>
                </a:lnTo>
                <a:lnTo>
                  <a:pt x="1493" y="588"/>
                </a:lnTo>
                <a:lnTo>
                  <a:pt x="1487" y="586"/>
                </a:lnTo>
                <a:lnTo>
                  <a:pt x="1483" y="584"/>
                </a:lnTo>
                <a:lnTo>
                  <a:pt x="1483" y="584"/>
                </a:lnTo>
                <a:lnTo>
                  <a:pt x="1476" y="577"/>
                </a:lnTo>
                <a:lnTo>
                  <a:pt x="1468" y="571"/>
                </a:lnTo>
                <a:lnTo>
                  <a:pt x="1463" y="567"/>
                </a:lnTo>
                <a:lnTo>
                  <a:pt x="1458" y="565"/>
                </a:lnTo>
                <a:lnTo>
                  <a:pt x="1454" y="563"/>
                </a:lnTo>
                <a:lnTo>
                  <a:pt x="1446" y="562"/>
                </a:lnTo>
                <a:lnTo>
                  <a:pt x="1446" y="562"/>
                </a:lnTo>
                <a:lnTo>
                  <a:pt x="1431" y="565"/>
                </a:lnTo>
                <a:lnTo>
                  <a:pt x="1416" y="567"/>
                </a:lnTo>
                <a:lnTo>
                  <a:pt x="1396" y="568"/>
                </a:lnTo>
                <a:lnTo>
                  <a:pt x="1385" y="568"/>
                </a:lnTo>
                <a:lnTo>
                  <a:pt x="1371" y="567"/>
                </a:lnTo>
                <a:lnTo>
                  <a:pt x="1371" y="567"/>
                </a:lnTo>
                <a:lnTo>
                  <a:pt x="1364" y="566"/>
                </a:lnTo>
                <a:lnTo>
                  <a:pt x="1357" y="561"/>
                </a:lnTo>
                <a:lnTo>
                  <a:pt x="1349" y="556"/>
                </a:lnTo>
                <a:lnTo>
                  <a:pt x="1342" y="549"/>
                </a:lnTo>
                <a:lnTo>
                  <a:pt x="1335" y="541"/>
                </a:lnTo>
                <a:lnTo>
                  <a:pt x="1329" y="533"/>
                </a:lnTo>
                <a:lnTo>
                  <a:pt x="1318" y="514"/>
                </a:lnTo>
                <a:lnTo>
                  <a:pt x="1318" y="514"/>
                </a:lnTo>
                <a:lnTo>
                  <a:pt x="1331" y="518"/>
                </a:lnTo>
                <a:lnTo>
                  <a:pt x="1340" y="518"/>
                </a:lnTo>
                <a:lnTo>
                  <a:pt x="1340" y="518"/>
                </a:lnTo>
                <a:lnTo>
                  <a:pt x="1360" y="516"/>
                </a:lnTo>
                <a:lnTo>
                  <a:pt x="1370" y="513"/>
                </a:lnTo>
                <a:lnTo>
                  <a:pt x="1375" y="511"/>
                </a:lnTo>
                <a:lnTo>
                  <a:pt x="1375" y="511"/>
                </a:lnTo>
                <a:lnTo>
                  <a:pt x="1385" y="501"/>
                </a:lnTo>
                <a:lnTo>
                  <a:pt x="1392" y="495"/>
                </a:lnTo>
                <a:lnTo>
                  <a:pt x="1392" y="495"/>
                </a:lnTo>
                <a:lnTo>
                  <a:pt x="1395" y="495"/>
                </a:lnTo>
                <a:lnTo>
                  <a:pt x="1398" y="495"/>
                </a:lnTo>
                <a:lnTo>
                  <a:pt x="1408" y="495"/>
                </a:lnTo>
                <a:lnTo>
                  <a:pt x="1408" y="495"/>
                </a:lnTo>
                <a:lnTo>
                  <a:pt x="1416" y="494"/>
                </a:lnTo>
                <a:lnTo>
                  <a:pt x="1425" y="490"/>
                </a:lnTo>
                <a:lnTo>
                  <a:pt x="1436" y="486"/>
                </a:lnTo>
                <a:lnTo>
                  <a:pt x="1444" y="482"/>
                </a:lnTo>
                <a:lnTo>
                  <a:pt x="1444" y="482"/>
                </a:lnTo>
                <a:lnTo>
                  <a:pt x="1450" y="479"/>
                </a:lnTo>
                <a:lnTo>
                  <a:pt x="1454" y="475"/>
                </a:lnTo>
                <a:lnTo>
                  <a:pt x="1456" y="470"/>
                </a:lnTo>
                <a:lnTo>
                  <a:pt x="1456" y="470"/>
                </a:lnTo>
                <a:lnTo>
                  <a:pt x="1439" y="474"/>
                </a:lnTo>
                <a:lnTo>
                  <a:pt x="1439" y="474"/>
                </a:lnTo>
                <a:lnTo>
                  <a:pt x="1430" y="474"/>
                </a:lnTo>
                <a:lnTo>
                  <a:pt x="1417" y="474"/>
                </a:lnTo>
                <a:lnTo>
                  <a:pt x="1398" y="471"/>
                </a:lnTo>
                <a:lnTo>
                  <a:pt x="1398" y="471"/>
                </a:lnTo>
                <a:lnTo>
                  <a:pt x="1408" y="469"/>
                </a:lnTo>
                <a:lnTo>
                  <a:pt x="1416" y="468"/>
                </a:lnTo>
                <a:lnTo>
                  <a:pt x="1420" y="465"/>
                </a:lnTo>
                <a:lnTo>
                  <a:pt x="1420" y="465"/>
                </a:lnTo>
                <a:lnTo>
                  <a:pt x="1429" y="458"/>
                </a:lnTo>
                <a:lnTo>
                  <a:pt x="1434" y="454"/>
                </a:lnTo>
                <a:lnTo>
                  <a:pt x="1438" y="451"/>
                </a:lnTo>
                <a:lnTo>
                  <a:pt x="1438" y="451"/>
                </a:lnTo>
                <a:lnTo>
                  <a:pt x="1444" y="440"/>
                </a:lnTo>
                <a:lnTo>
                  <a:pt x="1446" y="432"/>
                </a:lnTo>
                <a:lnTo>
                  <a:pt x="1447" y="428"/>
                </a:lnTo>
                <a:lnTo>
                  <a:pt x="1446" y="426"/>
                </a:lnTo>
                <a:lnTo>
                  <a:pt x="1446" y="426"/>
                </a:lnTo>
                <a:lnTo>
                  <a:pt x="1445" y="425"/>
                </a:lnTo>
                <a:lnTo>
                  <a:pt x="1444" y="425"/>
                </a:lnTo>
                <a:lnTo>
                  <a:pt x="1440" y="430"/>
                </a:lnTo>
                <a:lnTo>
                  <a:pt x="1434" y="436"/>
                </a:lnTo>
                <a:lnTo>
                  <a:pt x="1428" y="442"/>
                </a:lnTo>
                <a:lnTo>
                  <a:pt x="1428" y="442"/>
                </a:lnTo>
                <a:lnTo>
                  <a:pt x="1423" y="446"/>
                </a:lnTo>
                <a:lnTo>
                  <a:pt x="1418" y="448"/>
                </a:lnTo>
                <a:lnTo>
                  <a:pt x="1405" y="452"/>
                </a:lnTo>
                <a:lnTo>
                  <a:pt x="1389" y="455"/>
                </a:lnTo>
                <a:lnTo>
                  <a:pt x="1389" y="455"/>
                </a:lnTo>
                <a:lnTo>
                  <a:pt x="1396" y="449"/>
                </a:lnTo>
                <a:lnTo>
                  <a:pt x="1402" y="444"/>
                </a:lnTo>
                <a:lnTo>
                  <a:pt x="1407" y="440"/>
                </a:lnTo>
                <a:lnTo>
                  <a:pt x="1407" y="440"/>
                </a:lnTo>
                <a:lnTo>
                  <a:pt x="1409" y="435"/>
                </a:lnTo>
                <a:lnTo>
                  <a:pt x="1408" y="431"/>
                </a:lnTo>
                <a:lnTo>
                  <a:pt x="1407" y="427"/>
                </a:lnTo>
                <a:lnTo>
                  <a:pt x="1407" y="427"/>
                </a:lnTo>
                <a:lnTo>
                  <a:pt x="1406" y="427"/>
                </a:lnTo>
                <a:lnTo>
                  <a:pt x="1402" y="430"/>
                </a:lnTo>
                <a:lnTo>
                  <a:pt x="1390" y="438"/>
                </a:lnTo>
                <a:lnTo>
                  <a:pt x="1375" y="448"/>
                </a:lnTo>
                <a:lnTo>
                  <a:pt x="1362" y="455"/>
                </a:lnTo>
                <a:lnTo>
                  <a:pt x="1362" y="455"/>
                </a:lnTo>
                <a:lnTo>
                  <a:pt x="1353" y="459"/>
                </a:lnTo>
                <a:lnTo>
                  <a:pt x="1346" y="459"/>
                </a:lnTo>
                <a:lnTo>
                  <a:pt x="1340" y="458"/>
                </a:lnTo>
                <a:lnTo>
                  <a:pt x="1327" y="458"/>
                </a:lnTo>
                <a:lnTo>
                  <a:pt x="1327" y="458"/>
                </a:lnTo>
                <a:lnTo>
                  <a:pt x="1307" y="459"/>
                </a:lnTo>
                <a:lnTo>
                  <a:pt x="1278" y="462"/>
                </a:lnTo>
                <a:lnTo>
                  <a:pt x="1278" y="462"/>
                </a:lnTo>
                <a:lnTo>
                  <a:pt x="1261" y="452"/>
                </a:lnTo>
                <a:lnTo>
                  <a:pt x="1253" y="444"/>
                </a:lnTo>
                <a:lnTo>
                  <a:pt x="1244" y="436"/>
                </a:lnTo>
                <a:lnTo>
                  <a:pt x="1244" y="436"/>
                </a:lnTo>
                <a:lnTo>
                  <a:pt x="1184" y="367"/>
                </a:lnTo>
                <a:lnTo>
                  <a:pt x="1140" y="316"/>
                </a:lnTo>
                <a:lnTo>
                  <a:pt x="1140" y="316"/>
                </a:lnTo>
                <a:lnTo>
                  <a:pt x="1158" y="317"/>
                </a:lnTo>
                <a:lnTo>
                  <a:pt x="1178" y="318"/>
                </a:lnTo>
                <a:lnTo>
                  <a:pt x="1202" y="319"/>
                </a:lnTo>
                <a:lnTo>
                  <a:pt x="1202" y="319"/>
                </a:lnTo>
                <a:lnTo>
                  <a:pt x="1217" y="318"/>
                </a:lnTo>
                <a:lnTo>
                  <a:pt x="1237" y="316"/>
                </a:lnTo>
                <a:lnTo>
                  <a:pt x="1259" y="312"/>
                </a:lnTo>
                <a:lnTo>
                  <a:pt x="1283" y="306"/>
                </a:lnTo>
                <a:lnTo>
                  <a:pt x="1310" y="300"/>
                </a:lnTo>
                <a:lnTo>
                  <a:pt x="1337" y="292"/>
                </a:lnTo>
                <a:lnTo>
                  <a:pt x="1364" y="284"/>
                </a:lnTo>
                <a:lnTo>
                  <a:pt x="1390" y="275"/>
                </a:lnTo>
                <a:lnTo>
                  <a:pt x="1390" y="275"/>
                </a:lnTo>
                <a:lnTo>
                  <a:pt x="1411" y="267"/>
                </a:lnTo>
                <a:lnTo>
                  <a:pt x="1427" y="259"/>
                </a:lnTo>
                <a:lnTo>
                  <a:pt x="1436" y="252"/>
                </a:lnTo>
                <a:lnTo>
                  <a:pt x="1445" y="246"/>
                </a:lnTo>
                <a:lnTo>
                  <a:pt x="1451" y="238"/>
                </a:lnTo>
                <a:lnTo>
                  <a:pt x="1457" y="230"/>
                </a:lnTo>
                <a:lnTo>
                  <a:pt x="1466" y="219"/>
                </a:lnTo>
                <a:lnTo>
                  <a:pt x="1478" y="206"/>
                </a:lnTo>
                <a:lnTo>
                  <a:pt x="1478" y="206"/>
                </a:lnTo>
                <a:lnTo>
                  <a:pt x="1491" y="194"/>
                </a:lnTo>
                <a:lnTo>
                  <a:pt x="1502" y="184"/>
                </a:lnTo>
                <a:lnTo>
                  <a:pt x="1514" y="177"/>
                </a:lnTo>
                <a:lnTo>
                  <a:pt x="1526" y="171"/>
                </a:lnTo>
                <a:lnTo>
                  <a:pt x="1538" y="166"/>
                </a:lnTo>
                <a:lnTo>
                  <a:pt x="1551" y="161"/>
                </a:lnTo>
                <a:lnTo>
                  <a:pt x="1587" y="152"/>
                </a:lnTo>
                <a:lnTo>
                  <a:pt x="1587" y="152"/>
                </a:lnTo>
                <a:lnTo>
                  <a:pt x="1622" y="143"/>
                </a:lnTo>
                <a:lnTo>
                  <a:pt x="1647" y="135"/>
                </a:lnTo>
                <a:lnTo>
                  <a:pt x="1668" y="125"/>
                </a:lnTo>
                <a:lnTo>
                  <a:pt x="1692" y="112"/>
                </a:lnTo>
                <a:lnTo>
                  <a:pt x="1692" y="112"/>
                </a:lnTo>
                <a:lnTo>
                  <a:pt x="1713" y="101"/>
                </a:lnTo>
                <a:lnTo>
                  <a:pt x="1723" y="94"/>
                </a:lnTo>
                <a:lnTo>
                  <a:pt x="1725" y="91"/>
                </a:lnTo>
                <a:lnTo>
                  <a:pt x="1724" y="90"/>
                </a:lnTo>
                <a:lnTo>
                  <a:pt x="1705" y="94"/>
                </a:lnTo>
                <a:lnTo>
                  <a:pt x="1705" y="94"/>
                </a:lnTo>
                <a:lnTo>
                  <a:pt x="1714" y="89"/>
                </a:lnTo>
                <a:lnTo>
                  <a:pt x="1725" y="81"/>
                </a:lnTo>
                <a:lnTo>
                  <a:pt x="1739" y="71"/>
                </a:lnTo>
                <a:lnTo>
                  <a:pt x="1739" y="71"/>
                </a:lnTo>
                <a:lnTo>
                  <a:pt x="1745" y="65"/>
                </a:lnTo>
                <a:lnTo>
                  <a:pt x="1750" y="60"/>
                </a:lnTo>
                <a:lnTo>
                  <a:pt x="1754" y="56"/>
                </a:lnTo>
                <a:lnTo>
                  <a:pt x="1756" y="51"/>
                </a:lnTo>
                <a:lnTo>
                  <a:pt x="1758" y="43"/>
                </a:lnTo>
                <a:lnTo>
                  <a:pt x="1758" y="41"/>
                </a:lnTo>
                <a:lnTo>
                  <a:pt x="1740" y="37"/>
                </a:lnTo>
                <a:lnTo>
                  <a:pt x="1745" y="30"/>
                </a:lnTo>
                <a:lnTo>
                  <a:pt x="1745" y="30"/>
                </a:lnTo>
                <a:lnTo>
                  <a:pt x="1733" y="25"/>
                </a:lnTo>
                <a:lnTo>
                  <a:pt x="1718" y="20"/>
                </a:lnTo>
                <a:lnTo>
                  <a:pt x="1697" y="15"/>
                </a:lnTo>
                <a:lnTo>
                  <a:pt x="1674" y="9"/>
                </a:lnTo>
                <a:lnTo>
                  <a:pt x="1645" y="4"/>
                </a:lnTo>
                <a:lnTo>
                  <a:pt x="1613" y="2"/>
                </a:lnTo>
                <a:lnTo>
                  <a:pt x="1577" y="0"/>
                </a:lnTo>
                <a:lnTo>
                  <a:pt x="1577" y="0"/>
                </a:lnTo>
                <a:lnTo>
                  <a:pt x="1559" y="2"/>
                </a:lnTo>
                <a:lnTo>
                  <a:pt x="1542" y="4"/>
                </a:lnTo>
                <a:lnTo>
                  <a:pt x="1527" y="9"/>
                </a:lnTo>
                <a:lnTo>
                  <a:pt x="1512" y="14"/>
                </a:lnTo>
                <a:lnTo>
                  <a:pt x="1498" y="21"/>
                </a:lnTo>
                <a:lnTo>
                  <a:pt x="1484" y="29"/>
                </a:lnTo>
                <a:lnTo>
                  <a:pt x="1458" y="44"/>
                </a:lnTo>
                <a:lnTo>
                  <a:pt x="1431" y="62"/>
                </a:lnTo>
                <a:lnTo>
                  <a:pt x="1418" y="69"/>
                </a:lnTo>
                <a:lnTo>
                  <a:pt x="1403" y="76"/>
                </a:lnTo>
                <a:lnTo>
                  <a:pt x="1389" y="84"/>
                </a:lnTo>
                <a:lnTo>
                  <a:pt x="1373" y="90"/>
                </a:lnTo>
                <a:lnTo>
                  <a:pt x="1357" y="94"/>
                </a:lnTo>
                <a:lnTo>
                  <a:pt x="1338" y="97"/>
                </a:lnTo>
                <a:lnTo>
                  <a:pt x="1338" y="97"/>
                </a:lnTo>
                <a:lnTo>
                  <a:pt x="1307" y="101"/>
                </a:lnTo>
                <a:lnTo>
                  <a:pt x="1283" y="101"/>
                </a:lnTo>
                <a:lnTo>
                  <a:pt x="1267" y="101"/>
                </a:lnTo>
                <a:lnTo>
                  <a:pt x="1254" y="100"/>
                </a:lnTo>
                <a:lnTo>
                  <a:pt x="1240" y="98"/>
                </a:lnTo>
                <a:lnTo>
                  <a:pt x="1223" y="100"/>
                </a:lnTo>
                <a:lnTo>
                  <a:pt x="1201" y="102"/>
                </a:lnTo>
                <a:lnTo>
                  <a:pt x="1169" y="108"/>
                </a:lnTo>
                <a:lnTo>
                  <a:pt x="1169" y="108"/>
                </a:lnTo>
                <a:lnTo>
                  <a:pt x="1151" y="114"/>
                </a:lnTo>
                <a:lnTo>
                  <a:pt x="1135" y="121"/>
                </a:lnTo>
                <a:lnTo>
                  <a:pt x="1120" y="129"/>
                </a:lnTo>
                <a:lnTo>
                  <a:pt x="1107" y="138"/>
                </a:lnTo>
                <a:lnTo>
                  <a:pt x="1095" y="148"/>
                </a:lnTo>
                <a:lnTo>
                  <a:pt x="1084" y="159"/>
                </a:lnTo>
                <a:lnTo>
                  <a:pt x="1074" y="170"/>
                </a:lnTo>
                <a:lnTo>
                  <a:pt x="1067" y="181"/>
                </a:lnTo>
                <a:lnTo>
                  <a:pt x="1053" y="200"/>
                </a:lnTo>
                <a:lnTo>
                  <a:pt x="1045" y="219"/>
                </a:lnTo>
                <a:lnTo>
                  <a:pt x="1040" y="231"/>
                </a:lnTo>
                <a:lnTo>
                  <a:pt x="1038" y="235"/>
                </a:lnTo>
                <a:lnTo>
                  <a:pt x="1038" y="235"/>
                </a:lnTo>
                <a:lnTo>
                  <a:pt x="1037" y="236"/>
                </a:lnTo>
                <a:lnTo>
                  <a:pt x="1031" y="237"/>
                </a:lnTo>
                <a:lnTo>
                  <a:pt x="1018" y="240"/>
                </a:lnTo>
                <a:lnTo>
                  <a:pt x="992" y="241"/>
                </a:lnTo>
                <a:lnTo>
                  <a:pt x="992" y="241"/>
                </a:lnTo>
                <a:lnTo>
                  <a:pt x="951" y="242"/>
                </a:lnTo>
                <a:lnTo>
                  <a:pt x="900" y="243"/>
                </a:lnTo>
                <a:lnTo>
                  <a:pt x="846" y="248"/>
                </a:lnTo>
                <a:lnTo>
                  <a:pt x="820" y="251"/>
                </a:lnTo>
                <a:lnTo>
                  <a:pt x="798" y="253"/>
                </a:lnTo>
                <a:lnTo>
                  <a:pt x="798" y="253"/>
                </a:lnTo>
                <a:lnTo>
                  <a:pt x="786" y="257"/>
                </a:lnTo>
                <a:lnTo>
                  <a:pt x="774" y="260"/>
                </a:lnTo>
                <a:lnTo>
                  <a:pt x="746" y="273"/>
                </a:lnTo>
                <a:lnTo>
                  <a:pt x="714" y="287"/>
                </a:lnTo>
                <a:lnTo>
                  <a:pt x="682" y="303"/>
                </a:lnTo>
                <a:lnTo>
                  <a:pt x="650" y="319"/>
                </a:lnTo>
                <a:lnTo>
                  <a:pt x="620" y="333"/>
                </a:lnTo>
                <a:lnTo>
                  <a:pt x="606" y="339"/>
                </a:lnTo>
                <a:lnTo>
                  <a:pt x="594" y="343"/>
                </a:lnTo>
                <a:lnTo>
                  <a:pt x="582" y="345"/>
                </a:lnTo>
                <a:lnTo>
                  <a:pt x="572" y="346"/>
                </a:lnTo>
                <a:lnTo>
                  <a:pt x="572" y="346"/>
                </a:lnTo>
                <a:lnTo>
                  <a:pt x="538" y="344"/>
                </a:lnTo>
                <a:lnTo>
                  <a:pt x="507" y="341"/>
                </a:lnTo>
                <a:lnTo>
                  <a:pt x="479" y="338"/>
                </a:lnTo>
                <a:lnTo>
                  <a:pt x="484" y="325"/>
                </a:lnTo>
                <a:lnTo>
                  <a:pt x="467" y="330"/>
                </a:lnTo>
                <a:lnTo>
                  <a:pt x="467" y="330"/>
                </a:lnTo>
                <a:lnTo>
                  <a:pt x="462" y="314"/>
                </a:lnTo>
                <a:lnTo>
                  <a:pt x="457" y="301"/>
                </a:lnTo>
                <a:lnTo>
                  <a:pt x="451" y="289"/>
                </a:lnTo>
                <a:lnTo>
                  <a:pt x="451" y="289"/>
                </a:lnTo>
                <a:lnTo>
                  <a:pt x="448" y="284"/>
                </a:lnTo>
                <a:lnTo>
                  <a:pt x="444" y="279"/>
                </a:lnTo>
                <a:lnTo>
                  <a:pt x="436" y="270"/>
                </a:lnTo>
                <a:lnTo>
                  <a:pt x="429" y="264"/>
                </a:lnTo>
                <a:lnTo>
                  <a:pt x="426" y="262"/>
                </a:lnTo>
                <a:lnTo>
                  <a:pt x="426" y="260"/>
                </a:lnTo>
                <a:lnTo>
                  <a:pt x="426" y="260"/>
                </a:lnTo>
                <a:lnTo>
                  <a:pt x="430" y="247"/>
                </a:lnTo>
                <a:lnTo>
                  <a:pt x="433" y="233"/>
                </a:lnTo>
                <a:lnTo>
                  <a:pt x="436" y="219"/>
                </a:lnTo>
                <a:lnTo>
                  <a:pt x="437" y="211"/>
                </a:lnTo>
                <a:lnTo>
                  <a:pt x="437" y="203"/>
                </a:lnTo>
                <a:lnTo>
                  <a:pt x="436" y="195"/>
                </a:lnTo>
                <a:lnTo>
                  <a:pt x="433" y="189"/>
                </a:lnTo>
                <a:lnTo>
                  <a:pt x="430" y="183"/>
                </a:lnTo>
                <a:lnTo>
                  <a:pt x="426" y="177"/>
                </a:lnTo>
                <a:lnTo>
                  <a:pt x="420" y="173"/>
                </a:lnTo>
                <a:lnTo>
                  <a:pt x="411" y="171"/>
                </a:lnTo>
                <a:lnTo>
                  <a:pt x="411" y="171"/>
                </a:lnTo>
                <a:lnTo>
                  <a:pt x="403" y="170"/>
                </a:lnTo>
                <a:lnTo>
                  <a:pt x="394" y="170"/>
                </a:lnTo>
                <a:lnTo>
                  <a:pt x="386" y="172"/>
                </a:lnTo>
                <a:lnTo>
                  <a:pt x="378" y="175"/>
                </a:lnTo>
                <a:lnTo>
                  <a:pt x="371" y="178"/>
                </a:lnTo>
                <a:lnTo>
                  <a:pt x="364" y="183"/>
                </a:lnTo>
                <a:lnTo>
                  <a:pt x="350" y="193"/>
                </a:lnTo>
                <a:lnTo>
                  <a:pt x="339" y="204"/>
                </a:lnTo>
                <a:lnTo>
                  <a:pt x="332" y="215"/>
                </a:lnTo>
                <a:lnTo>
                  <a:pt x="324" y="225"/>
                </a:lnTo>
                <a:lnTo>
                  <a:pt x="324" y="225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4BB80704-DF30-47C3-A4FF-0153F0A100EE}"/>
              </a:ext>
            </a:extLst>
          </p:cNvPr>
          <p:cNvSpPr>
            <a:spLocks noEditPoints="1"/>
          </p:cNvSpPr>
          <p:nvPr/>
        </p:nvSpPr>
        <p:spPr bwMode="auto">
          <a:xfrm>
            <a:off x="6683454" y="4587641"/>
            <a:ext cx="2529557" cy="1313228"/>
          </a:xfrm>
          <a:custGeom>
            <a:avLst/>
            <a:gdLst>
              <a:gd name="T0" fmla="*/ 141 w 1984"/>
              <a:gd name="T1" fmla="*/ 462 h 1030"/>
              <a:gd name="T2" fmla="*/ 67 w 1984"/>
              <a:gd name="T3" fmla="*/ 567 h 1030"/>
              <a:gd name="T4" fmla="*/ 0 w 1984"/>
              <a:gd name="T5" fmla="*/ 638 h 1030"/>
              <a:gd name="T6" fmla="*/ 32 w 1984"/>
              <a:gd name="T7" fmla="*/ 671 h 1030"/>
              <a:gd name="T8" fmla="*/ 55 w 1984"/>
              <a:gd name="T9" fmla="*/ 710 h 1030"/>
              <a:gd name="T10" fmla="*/ 142 w 1984"/>
              <a:gd name="T11" fmla="*/ 735 h 1030"/>
              <a:gd name="T12" fmla="*/ 224 w 1984"/>
              <a:gd name="T13" fmla="*/ 787 h 1030"/>
              <a:gd name="T14" fmla="*/ 367 w 1984"/>
              <a:gd name="T15" fmla="*/ 808 h 1030"/>
              <a:gd name="T16" fmla="*/ 513 w 1984"/>
              <a:gd name="T17" fmla="*/ 818 h 1030"/>
              <a:gd name="T18" fmla="*/ 585 w 1984"/>
              <a:gd name="T19" fmla="*/ 876 h 1030"/>
              <a:gd name="T20" fmla="*/ 596 w 1984"/>
              <a:gd name="T21" fmla="*/ 932 h 1030"/>
              <a:gd name="T22" fmla="*/ 520 w 1984"/>
              <a:gd name="T23" fmla="*/ 957 h 1030"/>
              <a:gd name="T24" fmla="*/ 470 w 1984"/>
              <a:gd name="T25" fmla="*/ 968 h 1030"/>
              <a:gd name="T26" fmla="*/ 501 w 1984"/>
              <a:gd name="T27" fmla="*/ 995 h 1030"/>
              <a:gd name="T28" fmla="*/ 606 w 1984"/>
              <a:gd name="T29" fmla="*/ 989 h 1030"/>
              <a:gd name="T30" fmla="*/ 605 w 1984"/>
              <a:gd name="T31" fmla="*/ 1030 h 1030"/>
              <a:gd name="T32" fmla="*/ 679 w 1984"/>
              <a:gd name="T33" fmla="*/ 1009 h 1030"/>
              <a:gd name="T34" fmla="*/ 720 w 1984"/>
              <a:gd name="T35" fmla="*/ 1001 h 1030"/>
              <a:gd name="T36" fmla="*/ 736 w 1984"/>
              <a:gd name="T37" fmla="*/ 924 h 1030"/>
              <a:gd name="T38" fmla="*/ 821 w 1984"/>
              <a:gd name="T39" fmla="*/ 862 h 1030"/>
              <a:gd name="T40" fmla="*/ 926 w 1984"/>
              <a:gd name="T41" fmla="*/ 822 h 1030"/>
              <a:gd name="T42" fmla="*/ 1050 w 1984"/>
              <a:gd name="T43" fmla="*/ 856 h 1030"/>
              <a:gd name="T44" fmla="*/ 971 w 1984"/>
              <a:gd name="T45" fmla="*/ 889 h 1030"/>
              <a:gd name="T46" fmla="*/ 894 w 1984"/>
              <a:gd name="T47" fmla="*/ 936 h 1030"/>
              <a:gd name="T48" fmla="*/ 949 w 1984"/>
              <a:gd name="T49" fmla="*/ 942 h 1030"/>
              <a:gd name="T50" fmla="*/ 921 w 1984"/>
              <a:gd name="T51" fmla="*/ 984 h 1030"/>
              <a:gd name="T52" fmla="*/ 956 w 1984"/>
              <a:gd name="T53" fmla="*/ 953 h 1030"/>
              <a:gd name="T54" fmla="*/ 993 w 1984"/>
              <a:gd name="T55" fmla="*/ 948 h 1030"/>
              <a:gd name="T56" fmla="*/ 1006 w 1984"/>
              <a:gd name="T57" fmla="*/ 960 h 1030"/>
              <a:gd name="T58" fmla="*/ 1066 w 1984"/>
              <a:gd name="T59" fmla="*/ 924 h 1030"/>
              <a:gd name="T60" fmla="*/ 1152 w 1984"/>
              <a:gd name="T61" fmla="*/ 886 h 1030"/>
              <a:gd name="T62" fmla="*/ 1145 w 1984"/>
              <a:gd name="T63" fmla="*/ 846 h 1030"/>
              <a:gd name="T64" fmla="*/ 1224 w 1984"/>
              <a:gd name="T65" fmla="*/ 794 h 1030"/>
              <a:gd name="T66" fmla="*/ 1326 w 1984"/>
              <a:gd name="T67" fmla="*/ 638 h 1030"/>
              <a:gd name="T68" fmla="*/ 1393 w 1984"/>
              <a:gd name="T69" fmla="*/ 436 h 1030"/>
              <a:gd name="T70" fmla="*/ 1553 w 1984"/>
              <a:gd name="T71" fmla="*/ 254 h 1030"/>
              <a:gd name="T72" fmla="*/ 1747 w 1984"/>
              <a:gd name="T73" fmla="*/ 175 h 1030"/>
              <a:gd name="T74" fmla="*/ 1904 w 1984"/>
              <a:gd name="T75" fmla="*/ 106 h 1030"/>
              <a:gd name="T76" fmla="*/ 1924 w 1984"/>
              <a:gd name="T77" fmla="*/ 17 h 1030"/>
              <a:gd name="T78" fmla="*/ 1758 w 1984"/>
              <a:gd name="T79" fmla="*/ 5 h 1030"/>
              <a:gd name="T80" fmla="*/ 1539 w 1984"/>
              <a:gd name="T81" fmla="*/ 17 h 1030"/>
              <a:gd name="T82" fmla="*/ 1418 w 1984"/>
              <a:gd name="T83" fmla="*/ 75 h 1030"/>
              <a:gd name="T84" fmla="*/ 1348 w 1984"/>
              <a:gd name="T85" fmla="*/ 189 h 1030"/>
              <a:gd name="T86" fmla="*/ 1303 w 1984"/>
              <a:gd name="T87" fmla="*/ 391 h 1030"/>
              <a:gd name="T88" fmla="*/ 1262 w 1984"/>
              <a:gd name="T89" fmla="*/ 405 h 1030"/>
              <a:gd name="T90" fmla="*/ 1155 w 1984"/>
              <a:gd name="T91" fmla="*/ 331 h 1030"/>
              <a:gd name="T92" fmla="*/ 1022 w 1984"/>
              <a:gd name="T93" fmla="*/ 305 h 1030"/>
              <a:gd name="T94" fmla="*/ 830 w 1984"/>
              <a:gd name="T95" fmla="*/ 370 h 1030"/>
              <a:gd name="T96" fmla="*/ 622 w 1984"/>
              <a:gd name="T97" fmla="*/ 462 h 1030"/>
              <a:gd name="T98" fmla="*/ 470 w 1984"/>
              <a:gd name="T99" fmla="*/ 448 h 1030"/>
              <a:gd name="T100" fmla="*/ 408 w 1984"/>
              <a:gd name="T101" fmla="*/ 374 h 1030"/>
              <a:gd name="T102" fmla="*/ 365 w 1984"/>
              <a:gd name="T103" fmla="*/ 344 h 1030"/>
              <a:gd name="T104" fmla="*/ 313 w 1984"/>
              <a:gd name="T105" fmla="*/ 335 h 1030"/>
              <a:gd name="T106" fmla="*/ 279 w 1984"/>
              <a:gd name="T107" fmla="*/ 381 h 1030"/>
              <a:gd name="T108" fmla="*/ 671 w 1984"/>
              <a:gd name="T109" fmla="*/ 898 h 1030"/>
              <a:gd name="T110" fmla="*/ 665 w 1984"/>
              <a:gd name="T111" fmla="*/ 955 h 1030"/>
              <a:gd name="T112" fmla="*/ 645 w 1984"/>
              <a:gd name="T113" fmla="*/ 932 h 1030"/>
              <a:gd name="T114" fmla="*/ 671 w 1984"/>
              <a:gd name="T115" fmla="*/ 898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84" h="1030">
                <a:moveTo>
                  <a:pt x="265" y="432"/>
                </a:moveTo>
                <a:lnTo>
                  <a:pt x="265" y="432"/>
                </a:lnTo>
                <a:lnTo>
                  <a:pt x="251" y="434"/>
                </a:lnTo>
                <a:lnTo>
                  <a:pt x="217" y="439"/>
                </a:lnTo>
                <a:lnTo>
                  <a:pt x="179" y="448"/>
                </a:lnTo>
                <a:lnTo>
                  <a:pt x="163" y="452"/>
                </a:lnTo>
                <a:lnTo>
                  <a:pt x="150" y="457"/>
                </a:lnTo>
                <a:lnTo>
                  <a:pt x="150" y="457"/>
                </a:lnTo>
                <a:lnTo>
                  <a:pt x="141" y="462"/>
                </a:lnTo>
                <a:lnTo>
                  <a:pt x="131" y="470"/>
                </a:lnTo>
                <a:lnTo>
                  <a:pt x="122" y="477"/>
                </a:lnTo>
                <a:lnTo>
                  <a:pt x="112" y="487"/>
                </a:lnTo>
                <a:lnTo>
                  <a:pt x="105" y="495"/>
                </a:lnTo>
                <a:lnTo>
                  <a:pt x="98" y="505"/>
                </a:lnTo>
                <a:lnTo>
                  <a:pt x="90" y="515"/>
                </a:lnTo>
                <a:lnTo>
                  <a:pt x="85" y="526"/>
                </a:lnTo>
                <a:lnTo>
                  <a:pt x="85" y="526"/>
                </a:lnTo>
                <a:lnTo>
                  <a:pt x="67" y="567"/>
                </a:lnTo>
                <a:lnTo>
                  <a:pt x="59" y="585"/>
                </a:lnTo>
                <a:lnTo>
                  <a:pt x="50" y="598"/>
                </a:lnTo>
                <a:lnTo>
                  <a:pt x="50" y="598"/>
                </a:lnTo>
                <a:lnTo>
                  <a:pt x="45" y="603"/>
                </a:lnTo>
                <a:lnTo>
                  <a:pt x="38" y="608"/>
                </a:lnTo>
                <a:lnTo>
                  <a:pt x="22" y="619"/>
                </a:lnTo>
                <a:lnTo>
                  <a:pt x="6" y="629"/>
                </a:lnTo>
                <a:lnTo>
                  <a:pt x="2" y="633"/>
                </a:lnTo>
                <a:lnTo>
                  <a:pt x="0" y="638"/>
                </a:lnTo>
                <a:lnTo>
                  <a:pt x="0" y="638"/>
                </a:lnTo>
                <a:lnTo>
                  <a:pt x="0" y="641"/>
                </a:lnTo>
                <a:lnTo>
                  <a:pt x="1" y="645"/>
                </a:lnTo>
                <a:lnTo>
                  <a:pt x="6" y="652"/>
                </a:lnTo>
                <a:lnTo>
                  <a:pt x="12" y="660"/>
                </a:lnTo>
                <a:lnTo>
                  <a:pt x="17" y="665"/>
                </a:lnTo>
                <a:lnTo>
                  <a:pt x="17" y="665"/>
                </a:lnTo>
                <a:lnTo>
                  <a:pt x="24" y="668"/>
                </a:lnTo>
                <a:lnTo>
                  <a:pt x="32" y="671"/>
                </a:lnTo>
                <a:lnTo>
                  <a:pt x="38" y="674"/>
                </a:lnTo>
                <a:lnTo>
                  <a:pt x="40" y="676"/>
                </a:lnTo>
                <a:lnTo>
                  <a:pt x="40" y="678"/>
                </a:lnTo>
                <a:lnTo>
                  <a:pt x="40" y="678"/>
                </a:lnTo>
                <a:lnTo>
                  <a:pt x="43" y="684"/>
                </a:lnTo>
                <a:lnTo>
                  <a:pt x="45" y="694"/>
                </a:lnTo>
                <a:lnTo>
                  <a:pt x="50" y="703"/>
                </a:lnTo>
                <a:lnTo>
                  <a:pt x="55" y="710"/>
                </a:lnTo>
                <a:lnTo>
                  <a:pt x="55" y="710"/>
                </a:lnTo>
                <a:lnTo>
                  <a:pt x="57" y="714"/>
                </a:lnTo>
                <a:lnTo>
                  <a:pt x="60" y="717"/>
                </a:lnTo>
                <a:lnTo>
                  <a:pt x="62" y="719"/>
                </a:lnTo>
                <a:lnTo>
                  <a:pt x="66" y="721"/>
                </a:lnTo>
                <a:lnTo>
                  <a:pt x="82" y="725"/>
                </a:lnTo>
                <a:lnTo>
                  <a:pt x="82" y="725"/>
                </a:lnTo>
                <a:lnTo>
                  <a:pt x="105" y="728"/>
                </a:lnTo>
                <a:lnTo>
                  <a:pt x="131" y="732"/>
                </a:lnTo>
                <a:lnTo>
                  <a:pt x="142" y="735"/>
                </a:lnTo>
                <a:lnTo>
                  <a:pt x="153" y="737"/>
                </a:lnTo>
                <a:lnTo>
                  <a:pt x="163" y="741"/>
                </a:lnTo>
                <a:lnTo>
                  <a:pt x="170" y="744"/>
                </a:lnTo>
                <a:lnTo>
                  <a:pt x="170" y="744"/>
                </a:lnTo>
                <a:lnTo>
                  <a:pt x="182" y="755"/>
                </a:lnTo>
                <a:lnTo>
                  <a:pt x="194" y="767"/>
                </a:lnTo>
                <a:lnTo>
                  <a:pt x="209" y="778"/>
                </a:lnTo>
                <a:lnTo>
                  <a:pt x="224" y="787"/>
                </a:lnTo>
                <a:lnTo>
                  <a:pt x="224" y="787"/>
                </a:lnTo>
                <a:lnTo>
                  <a:pt x="234" y="792"/>
                </a:lnTo>
                <a:lnTo>
                  <a:pt x="247" y="796"/>
                </a:lnTo>
                <a:lnTo>
                  <a:pt x="275" y="803"/>
                </a:lnTo>
                <a:lnTo>
                  <a:pt x="300" y="808"/>
                </a:lnTo>
                <a:lnTo>
                  <a:pt x="310" y="809"/>
                </a:lnTo>
                <a:lnTo>
                  <a:pt x="308" y="800"/>
                </a:lnTo>
                <a:lnTo>
                  <a:pt x="308" y="800"/>
                </a:lnTo>
                <a:lnTo>
                  <a:pt x="341" y="805"/>
                </a:lnTo>
                <a:lnTo>
                  <a:pt x="367" y="808"/>
                </a:lnTo>
                <a:lnTo>
                  <a:pt x="386" y="809"/>
                </a:lnTo>
                <a:lnTo>
                  <a:pt x="386" y="809"/>
                </a:lnTo>
                <a:lnTo>
                  <a:pt x="398" y="808"/>
                </a:lnTo>
                <a:lnTo>
                  <a:pt x="410" y="807"/>
                </a:lnTo>
                <a:lnTo>
                  <a:pt x="421" y="806"/>
                </a:lnTo>
                <a:lnTo>
                  <a:pt x="419" y="797"/>
                </a:lnTo>
                <a:lnTo>
                  <a:pt x="419" y="797"/>
                </a:lnTo>
                <a:lnTo>
                  <a:pt x="472" y="808"/>
                </a:lnTo>
                <a:lnTo>
                  <a:pt x="513" y="818"/>
                </a:lnTo>
                <a:lnTo>
                  <a:pt x="529" y="823"/>
                </a:lnTo>
                <a:lnTo>
                  <a:pt x="539" y="827"/>
                </a:lnTo>
                <a:lnTo>
                  <a:pt x="539" y="827"/>
                </a:lnTo>
                <a:lnTo>
                  <a:pt x="545" y="832"/>
                </a:lnTo>
                <a:lnTo>
                  <a:pt x="551" y="838"/>
                </a:lnTo>
                <a:lnTo>
                  <a:pt x="564" y="852"/>
                </a:lnTo>
                <a:lnTo>
                  <a:pt x="581" y="872"/>
                </a:lnTo>
                <a:lnTo>
                  <a:pt x="581" y="872"/>
                </a:lnTo>
                <a:lnTo>
                  <a:pt x="585" y="876"/>
                </a:lnTo>
                <a:lnTo>
                  <a:pt x="590" y="882"/>
                </a:lnTo>
                <a:lnTo>
                  <a:pt x="594" y="889"/>
                </a:lnTo>
                <a:lnTo>
                  <a:pt x="596" y="898"/>
                </a:lnTo>
                <a:lnTo>
                  <a:pt x="596" y="898"/>
                </a:lnTo>
                <a:lnTo>
                  <a:pt x="599" y="906"/>
                </a:lnTo>
                <a:lnTo>
                  <a:pt x="600" y="917"/>
                </a:lnTo>
                <a:lnTo>
                  <a:pt x="600" y="924"/>
                </a:lnTo>
                <a:lnTo>
                  <a:pt x="599" y="928"/>
                </a:lnTo>
                <a:lnTo>
                  <a:pt x="596" y="932"/>
                </a:lnTo>
                <a:lnTo>
                  <a:pt x="592" y="936"/>
                </a:lnTo>
                <a:lnTo>
                  <a:pt x="592" y="936"/>
                </a:lnTo>
                <a:lnTo>
                  <a:pt x="589" y="940"/>
                </a:lnTo>
                <a:lnTo>
                  <a:pt x="584" y="942"/>
                </a:lnTo>
                <a:lnTo>
                  <a:pt x="573" y="944"/>
                </a:lnTo>
                <a:lnTo>
                  <a:pt x="543" y="951"/>
                </a:lnTo>
                <a:lnTo>
                  <a:pt x="543" y="951"/>
                </a:lnTo>
                <a:lnTo>
                  <a:pt x="530" y="954"/>
                </a:lnTo>
                <a:lnTo>
                  <a:pt x="520" y="957"/>
                </a:lnTo>
                <a:lnTo>
                  <a:pt x="514" y="959"/>
                </a:lnTo>
                <a:lnTo>
                  <a:pt x="509" y="960"/>
                </a:lnTo>
                <a:lnTo>
                  <a:pt x="509" y="960"/>
                </a:lnTo>
                <a:lnTo>
                  <a:pt x="503" y="959"/>
                </a:lnTo>
                <a:lnTo>
                  <a:pt x="496" y="959"/>
                </a:lnTo>
                <a:lnTo>
                  <a:pt x="488" y="959"/>
                </a:lnTo>
                <a:lnTo>
                  <a:pt x="480" y="962"/>
                </a:lnTo>
                <a:lnTo>
                  <a:pt x="480" y="962"/>
                </a:lnTo>
                <a:lnTo>
                  <a:pt x="470" y="968"/>
                </a:lnTo>
                <a:lnTo>
                  <a:pt x="458" y="975"/>
                </a:lnTo>
                <a:lnTo>
                  <a:pt x="444" y="984"/>
                </a:lnTo>
                <a:lnTo>
                  <a:pt x="438" y="998"/>
                </a:lnTo>
                <a:lnTo>
                  <a:pt x="466" y="985"/>
                </a:lnTo>
                <a:lnTo>
                  <a:pt x="487" y="981"/>
                </a:lnTo>
                <a:lnTo>
                  <a:pt x="501" y="981"/>
                </a:lnTo>
                <a:lnTo>
                  <a:pt x="525" y="980"/>
                </a:lnTo>
                <a:lnTo>
                  <a:pt x="501" y="995"/>
                </a:lnTo>
                <a:lnTo>
                  <a:pt x="501" y="995"/>
                </a:lnTo>
                <a:lnTo>
                  <a:pt x="503" y="993"/>
                </a:lnTo>
                <a:lnTo>
                  <a:pt x="512" y="991"/>
                </a:lnTo>
                <a:lnTo>
                  <a:pt x="525" y="989"/>
                </a:lnTo>
                <a:lnTo>
                  <a:pt x="546" y="987"/>
                </a:lnTo>
                <a:lnTo>
                  <a:pt x="546" y="987"/>
                </a:lnTo>
                <a:lnTo>
                  <a:pt x="579" y="986"/>
                </a:lnTo>
                <a:lnTo>
                  <a:pt x="596" y="987"/>
                </a:lnTo>
                <a:lnTo>
                  <a:pt x="596" y="987"/>
                </a:lnTo>
                <a:lnTo>
                  <a:pt x="606" y="989"/>
                </a:lnTo>
                <a:lnTo>
                  <a:pt x="616" y="990"/>
                </a:lnTo>
                <a:lnTo>
                  <a:pt x="626" y="993"/>
                </a:lnTo>
                <a:lnTo>
                  <a:pt x="635" y="998"/>
                </a:lnTo>
                <a:lnTo>
                  <a:pt x="644" y="998"/>
                </a:lnTo>
                <a:lnTo>
                  <a:pt x="644" y="998"/>
                </a:lnTo>
                <a:lnTo>
                  <a:pt x="623" y="1014"/>
                </a:lnTo>
                <a:lnTo>
                  <a:pt x="610" y="1025"/>
                </a:lnTo>
                <a:lnTo>
                  <a:pt x="605" y="1029"/>
                </a:lnTo>
                <a:lnTo>
                  <a:pt x="605" y="1030"/>
                </a:lnTo>
                <a:lnTo>
                  <a:pt x="605" y="1030"/>
                </a:lnTo>
                <a:lnTo>
                  <a:pt x="611" y="1028"/>
                </a:lnTo>
                <a:lnTo>
                  <a:pt x="622" y="1023"/>
                </a:lnTo>
                <a:lnTo>
                  <a:pt x="638" y="1017"/>
                </a:lnTo>
                <a:lnTo>
                  <a:pt x="646" y="1014"/>
                </a:lnTo>
                <a:lnTo>
                  <a:pt x="655" y="1013"/>
                </a:lnTo>
                <a:lnTo>
                  <a:pt x="655" y="1013"/>
                </a:lnTo>
                <a:lnTo>
                  <a:pt x="670" y="1011"/>
                </a:lnTo>
                <a:lnTo>
                  <a:pt x="679" y="1009"/>
                </a:lnTo>
                <a:lnTo>
                  <a:pt x="688" y="1008"/>
                </a:lnTo>
                <a:lnTo>
                  <a:pt x="698" y="1007"/>
                </a:lnTo>
                <a:lnTo>
                  <a:pt x="698" y="1007"/>
                </a:lnTo>
                <a:lnTo>
                  <a:pt x="704" y="1007"/>
                </a:lnTo>
                <a:lnTo>
                  <a:pt x="708" y="1008"/>
                </a:lnTo>
                <a:lnTo>
                  <a:pt x="712" y="1011"/>
                </a:lnTo>
                <a:lnTo>
                  <a:pt x="714" y="1011"/>
                </a:lnTo>
                <a:lnTo>
                  <a:pt x="716" y="1009"/>
                </a:lnTo>
                <a:lnTo>
                  <a:pt x="720" y="1001"/>
                </a:lnTo>
                <a:lnTo>
                  <a:pt x="720" y="1001"/>
                </a:lnTo>
                <a:lnTo>
                  <a:pt x="723" y="987"/>
                </a:lnTo>
                <a:lnTo>
                  <a:pt x="725" y="975"/>
                </a:lnTo>
                <a:lnTo>
                  <a:pt x="727" y="964"/>
                </a:lnTo>
                <a:lnTo>
                  <a:pt x="730" y="951"/>
                </a:lnTo>
                <a:lnTo>
                  <a:pt x="730" y="951"/>
                </a:lnTo>
                <a:lnTo>
                  <a:pt x="732" y="936"/>
                </a:lnTo>
                <a:lnTo>
                  <a:pt x="733" y="930"/>
                </a:lnTo>
                <a:lnTo>
                  <a:pt x="736" y="924"/>
                </a:lnTo>
                <a:lnTo>
                  <a:pt x="739" y="917"/>
                </a:lnTo>
                <a:lnTo>
                  <a:pt x="747" y="911"/>
                </a:lnTo>
                <a:lnTo>
                  <a:pt x="757" y="905"/>
                </a:lnTo>
                <a:lnTo>
                  <a:pt x="770" y="899"/>
                </a:lnTo>
                <a:lnTo>
                  <a:pt x="770" y="899"/>
                </a:lnTo>
                <a:lnTo>
                  <a:pt x="779" y="895"/>
                </a:lnTo>
                <a:lnTo>
                  <a:pt x="787" y="890"/>
                </a:lnTo>
                <a:lnTo>
                  <a:pt x="804" y="878"/>
                </a:lnTo>
                <a:lnTo>
                  <a:pt x="821" y="862"/>
                </a:lnTo>
                <a:lnTo>
                  <a:pt x="839" y="847"/>
                </a:lnTo>
                <a:lnTo>
                  <a:pt x="863" y="819"/>
                </a:lnTo>
                <a:lnTo>
                  <a:pt x="874" y="807"/>
                </a:lnTo>
                <a:lnTo>
                  <a:pt x="874" y="807"/>
                </a:lnTo>
                <a:lnTo>
                  <a:pt x="885" y="809"/>
                </a:lnTo>
                <a:lnTo>
                  <a:pt x="897" y="813"/>
                </a:lnTo>
                <a:lnTo>
                  <a:pt x="912" y="819"/>
                </a:lnTo>
                <a:lnTo>
                  <a:pt x="912" y="819"/>
                </a:lnTo>
                <a:lnTo>
                  <a:pt x="926" y="822"/>
                </a:lnTo>
                <a:lnTo>
                  <a:pt x="944" y="825"/>
                </a:lnTo>
                <a:lnTo>
                  <a:pt x="992" y="830"/>
                </a:lnTo>
                <a:lnTo>
                  <a:pt x="1053" y="835"/>
                </a:lnTo>
                <a:lnTo>
                  <a:pt x="1053" y="835"/>
                </a:lnTo>
                <a:lnTo>
                  <a:pt x="1054" y="838"/>
                </a:lnTo>
                <a:lnTo>
                  <a:pt x="1055" y="846"/>
                </a:lnTo>
                <a:lnTo>
                  <a:pt x="1054" y="850"/>
                </a:lnTo>
                <a:lnTo>
                  <a:pt x="1053" y="854"/>
                </a:lnTo>
                <a:lnTo>
                  <a:pt x="1050" y="856"/>
                </a:lnTo>
                <a:lnTo>
                  <a:pt x="1046" y="859"/>
                </a:lnTo>
                <a:lnTo>
                  <a:pt x="1046" y="859"/>
                </a:lnTo>
                <a:lnTo>
                  <a:pt x="1025" y="861"/>
                </a:lnTo>
                <a:lnTo>
                  <a:pt x="1009" y="863"/>
                </a:lnTo>
                <a:lnTo>
                  <a:pt x="1009" y="863"/>
                </a:lnTo>
                <a:lnTo>
                  <a:pt x="999" y="868"/>
                </a:lnTo>
                <a:lnTo>
                  <a:pt x="988" y="874"/>
                </a:lnTo>
                <a:lnTo>
                  <a:pt x="978" y="883"/>
                </a:lnTo>
                <a:lnTo>
                  <a:pt x="971" y="889"/>
                </a:lnTo>
                <a:lnTo>
                  <a:pt x="971" y="889"/>
                </a:lnTo>
                <a:lnTo>
                  <a:pt x="967" y="894"/>
                </a:lnTo>
                <a:lnTo>
                  <a:pt x="965" y="900"/>
                </a:lnTo>
                <a:lnTo>
                  <a:pt x="960" y="904"/>
                </a:lnTo>
                <a:lnTo>
                  <a:pt x="950" y="909"/>
                </a:lnTo>
                <a:lnTo>
                  <a:pt x="950" y="909"/>
                </a:lnTo>
                <a:lnTo>
                  <a:pt x="934" y="916"/>
                </a:lnTo>
                <a:lnTo>
                  <a:pt x="915" y="925"/>
                </a:lnTo>
                <a:lnTo>
                  <a:pt x="894" y="936"/>
                </a:lnTo>
                <a:lnTo>
                  <a:pt x="872" y="952"/>
                </a:lnTo>
                <a:lnTo>
                  <a:pt x="872" y="952"/>
                </a:lnTo>
                <a:lnTo>
                  <a:pt x="895" y="944"/>
                </a:lnTo>
                <a:lnTo>
                  <a:pt x="915" y="940"/>
                </a:lnTo>
                <a:lnTo>
                  <a:pt x="932" y="936"/>
                </a:lnTo>
                <a:lnTo>
                  <a:pt x="932" y="936"/>
                </a:lnTo>
                <a:lnTo>
                  <a:pt x="967" y="932"/>
                </a:lnTo>
                <a:lnTo>
                  <a:pt x="967" y="932"/>
                </a:lnTo>
                <a:lnTo>
                  <a:pt x="949" y="942"/>
                </a:lnTo>
                <a:lnTo>
                  <a:pt x="935" y="951"/>
                </a:lnTo>
                <a:lnTo>
                  <a:pt x="927" y="955"/>
                </a:lnTo>
                <a:lnTo>
                  <a:pt x="927" y="955"/>
                </a:lnTo>
                <a:lnTo>
                  <a:pt x="923" y="959"/>
                </a:lnTo>
                <a:lnTo>
                  <a:pt x="922" y="963"/>
                </a:lnTo>
                <a:lnTo>
                  <a:pt x="921" y="971"/>
                </a:lnTo>
                <a:lnTo>
                  <a:pt x="921" y="971"/>
                </a:lnTo>
                <a:lnTo>
                  <a:pt x="921" y="981"/>
                </a:lnTo>
                <a:lnTo>
                  <a:pt x="921" y="984"/>
                </a:lnTo>
                <a:lnTo>
                  <a:pt x="921" y="984"/>
                </a:lnTo>
                <a:lnTo>
                  <a:pt x="930" y="973"/>
                </a:lnTo>
                <a:lnTo>
                  <a:pt x="938" y="965"/>
                </a:lnTo>
                <a:lnTo>
                  <a:pt x="941" y="963"/>
                </a:lnTo>
                <a:lnTo>
                  <a:pt x="944" y="962"/>
                </a:lnTo>
                <a:lnTo>
                  <a:pt x="944" y="962"/>
                </a:lnTo>
                <a:lnTo>
                  <a:pt x="949" y="959"/>
                </a:lnTo>
                <a:lnTo>
                  <a:pt x="954" y="955"/>
                </a:lnTo>
                <a:lnTo>
                  <a:pt x="956" y="953"/>
                </a:lnTo>
                <a:lnTo>
                  <a:pt x="960" y="952"/>
                </a:lnTo>
                <a:lnTo>
                  <a:pt x="965" y="952"/>
                </a:lnTo>
                <a:lnTo>
                  <a:pt x="970" y="952"/>
                </a:lnTo>
                <a:lnTo>
                  <a:pt x="970" y="952"/>
                </a:lnTo>
                <a:lnTo>
                  <a:pt x="975" y="953"/>
                </a:lnTo>
                <a:lnTo>
                  <a:pt x="979" y="953"/>
                </a:lnTo>
                <a:lnTo>
                  <a:pt x="987" y="952"/>
                </a:lnTo>
                <a:lnTo>
                  <a:pt x="990" y="949"/>
                </a:lnTo>
                <a:lnTo>
                  <a:pt x="993" y="948"/>
                </a:lnTo>
                <a:lnTo>
                  <a:pt x="979" y="971"/>
                </a:lnTo>
                <a:lnTo>
                  <a:pt x="977" y="987"/>
                </a:lnTo>
                <a:lnTo>
                  <a:pt x="977" y="987"/>
                </a:lnTo>
                <a:lnTo>
                  <a:pt x="981" y="981"/>
                </a:lnTo>
                <a:lnTo>
                  <a:pt x="986" y="976"/>
                </a:lnTo>
                <a:lnTo>
                  <a:pt x="990" y="971"/>
                </a:lnTo>
                <a:lnTo>
                  <a:pt x="990" y="971"/>
                </a:lnTo>
                <a:lnTo>
                  <a:pt x="998" y="966"/>
                </a:lnTo>
                <a:lnTo>
                  <a:pt x="1006" y="960"/>
                </a:lnTo>
                <a:lnTo>
                  <a:pt x="1014" y="954"/>
                </a:lnTo>
                <a:lnTo>
                  <a:pt x="1022" y="951"/>
                </a:lnTo>
                <a:lnTo>
                  <a:pt x="1022" y="951"/>
                </a:lnTo>
                <a:lnTo>
                  <a:pt x="1026" y="948"/>
                </a:lnTo>
                <a:lnTo>
                  <a:pt x="1030" y="946"/>
                </a:lnTo>
                <a:lnTo>
                  <a:pt x="1039" y="937"/>
                </a:lnTo>
                <a:lnTo>
                  <a:pt x="1047" y="932"/>
                </a:lnTo>
                <a:lnTo>
                  <a:pt x="1055" y="927"/>
                </a:lnTo>
                <a:lnTo>
                  <a:pt x="1066" y="924"/>
                </a:lnTo>
                <a:lnTo>
                  <a:pt x="1080" y="919"/>
                </a:lnTo>
                <a:lnTo>
                  <a:pt x="1080" y="919"/>
                </a:lnTo>
                <a:lnTo>
                  <a:pt x="1110" y="911"/>
                </a:lnTo>
                <a:lnTo>
                  <a:pt x="1134" y="903"/>
                </a:lnTo>
                <a:lnTo>
                  <a:pt x="1144" y="898"/>
                </a:lnTo>
                <a:lnTo>
                  <a:pt x="1150" y="894"/>
                </a:lnTo>
                <a:lnTo>
                  <a:pt x="1153" y="889"/>
                </a:lnTo>
                <a:lnTo>
                  <a:pt x="1153" y="888"/>
                </a:lnTo>
                <a:lnTo>
                  <a:pt x="1152" y="886"/>
                </a:lnTo>
                <a:lnTo>
                  <a:pt x="1152" y="886"/>
                </a:lnTo>
                <a:lnTo>
                  <a:pt x="1151" y="881"/>
                </a:lnTo>
                <a:lnTo>
                  <a:pt x="1148" y="876"/>
                </a:lnTo>
                <a:lnTo>
                  <a:pt x="1146" y="863"/>
                </a:lnTo>
                <a:lnTo>
                  <a:pt x="1146" y="852"/>
                </a:lnTo>
                <a:lnTo>
                  <a:pt x="1147" y="846"/>
                </a:lnTo>
                <a:lnTo>
                  <a:pt x="1147" y="846"/>
                </a:lnTo>
                <a:lnTo>
                  <a:pt x="1146" y="846"/>
                </a:lnTo>
                <a:lnTo>
                  <a:pt x="1145" y="846"/>
                </a:lnTo>
                <a:lnTo>
                  <a:pt x="1140" y="847"/>
                </a:lnTo>
                <a:lnTo>
                  <a:pt x="1140" y="846"/>
                </a:lnTo>
                <a:lnTo>
                  <a:pt x="1144" y="845"/>
                </a:lnTo>
                <a:lnTo>
                  <a:pt x="1162" y="835"/>
                </a:lnTo>
                <a:lnTo>
                  <a:pt x="1162" y="835"/>
                </a:lnTo>
                <a:lnTo>
                  <a:pt x="1186" y="822"/>
                </a:lnTo>
                <a:lnTo>
                  <a:pt x="1202" y="813"/>
                </a:lnTo>
                <a:lnTo>
                  <a:pt x="1213" y="805"/>
                </a:lnTo>
                <a:lnTo>
                  <a:pt x="1224" y="794"/>
                </a:lnTo>
                <a:lnTo>
                  <a:pt x="1224" y="794"/>
                </a:lnTo>
                <a:lnTo>
                  <a:pt x="1234" y="784"/>
                </a:lnTo>
                <a:lnTo>
                  <a:pt x="1246" y="768"/>
                </a:lnTo>
                <a:lnTo>
                  <a:pt x="1277" y="724"/>
                </a:lnTo>
                <a:lnTo>
                  <a:pt x="1292" y="699"/>
                </a:lnTo>
                <a:lnTo>
                  <a:pt x="1306" y="676"/>
                </a:lnTo>
                <a:lnTo>
                  <a:pt x="1317" y="655"/>
                </a:lnTo>
                <a:lnTo>
                  <a:pt x="1326" y="638"/>
                </a:lnTo>
                <a:lnTo>
                  <a:pt x="1326" y="638"/>
                </a:lnTo>
                <a:lnTo>
                  <a:pt x="1332" y="621"/>
                </a:lnTo>
                <a:lnTo>
                  <a:pt x="1336" y="601"/>
                </a:lnTo>
                <a:lnTo>
                  <a:pt x="1339" y="580"/>
                </a:lnTo>
                <a:lnTo>
                  <a:pt x="1341" y="559"/>
                </a:lnTo>
                <a:lnTo>
                  <a:pt x="1343" y="525"/>
                </a:lnTo>
                <a:lnTo>
                  <a:pt x="1344" y="510"/>
                </a:lnTo>
                <a:lnTo>
                  <a:pt x="1344" y="510"/>
                </a:lnTo>
                <a:lnTo>
                  <a:pt x="1368" y="475"/>
                </a:lnTo>
                <a:lnTo>
                  <a:pt x="1393" y="436"/>
                </a:lnTo>
                <a:lnTo>
                  <a:pt x="1424" y="394"/>
                </a:lnTo>
                <a:lnTo>
                  <a:pt x="1458" y="348"/>
                </a:lnTo>
                <a:lnTo>
                  <a:pt x="1475" y="326"/>
                </a:lnTo>
                <a:lnTo>
                  <a:pt x="1492" y="306"/>
                </a:lnTo>
                <a:lnTo>
                  <a:pt x="1510" y="288"/>
                </a:lnTo>
                <a:lnTo>
                  <a:pt x="1526" y="273"/>
                </a:lnTo>
                <a:lnTo>
                  <a:pt x="1539" y="261"/>
                </a:lnTo>
                <a:lnTo>
                  <a:pt x="1553" y="254"/>
                </a:lnTo>
                <a:lnTo>
                  <a:pt x="1553" y="254"/>
                </a:lnTo>
                <a:lnTo>
                  <a:pt x="1576" y="243"/>
                </a:lnTo>
                <a:lnTo>
                  <a:pt x="1597" y="232"/>
                </a:lnTo>
                <a:lnTo>
                  <a:pt x="1617" y="221"/>
                </a:lnTo>
                <a:lnTo>
                  <a:pt x="1639" y="209"/>
                </a:lnTo>
                <a:lnTo>
                  <a:pt x="1661" y="200"/>
                </a:lnTo>
                <a:lnTo>
                  <a:pt x="1687" y="191"/>
                </a:lnTo>
                <a:lnTo>
                  <a:pt x="1715" y="182"/>
                </a:lnTo>
                <a:lnTo>
                  <a:pt x="1747" y="175"/>
                </a:lnTo>
                <a:lnTo>
                  <a:pt x="1747" y="175"/>
                </a:lnTo>
                <a:lnTo>
                  <a:pt x="1779" y="169"/>
                </a:lnTo>
                <a:lnTo>
                  <a:pt x="1807" y="162"/>
                </a:lnTo>
                <a:lnTo>
                  <a:pt x="1829" y="154"/>
                </a:lnTo>
                <a:lnTo>
                  <a:pt x="1849" y="147"/>
                </a:lnTo>
                <a:lnTo>
                  <a:pt x="1865" y="138"/>
                </a:lnTo>
                <a:lnTo>
                  <a:pt x="1878" y="129"/>
                </a:lnTo>
                <a:lnTo>
                  <a:pt x="1892" y="119"/>
                </a:lnTo>
                <a:lnTo>
                  <a:pt x="1904" y="106"/>
                </a:lnTo>
                <a:lnTo>
                  <a:pt x="1904" y="106"/>
                </a:lnTo>
                <a:lnTo>
                  <a:pt x="1926" y="86"/>
                </a:lnTo>
                <a:lnTo>
                  <a:pt x="1944" y="70"/>
                </a:lnTo>
                <a:lnTo>
                  <a:pt x="1960" y="56"/>
                </a:lnTo>
                <a:lnTo>
                  <a:pt x="1944" y="52"/>
                </a:lnTo>
                <a:lnTo>
                  <a:pt x="1984" y="23"/>
                </a:lnTo>
                <a:lnTo>
                  <a:pt x="1919" y="30"/>
                </a:lnTo>
                <a:lnTo>
                  <a:pt x="1919" y="30"/>
                </a:lnTo>
                <a:lnTo>
                  <a:pt x="1924" y="17"/>
                </a:lnTo>
                <a:lnTo>
                  <a:pt x="1924" y="17"/>
                </a:lnTo>
                <a:lnTo>
                  <a:pt x="1922" y="16"/>
                </a:lnTo>
                <a:lnTo>
                  <a:pt x="1920" y="16"/>
                </a:lnTo>
                <a:lnTo>
                  <a:pt x="1908" y="16"/>
                </a:lnTo>
                <a:lnTo>
                  <a:pt x="1865" y="17"/>
                </a:lnTo>
                <a:lnTo>
                  <a:pt x="1865" y="17"/>
                </a:lnTo>
                <a:lnTo>
                  <a:pt x="1849" y="17"/>
                </a:lnTo>
                <a:lnTo>
                  <a:pt x="1829" y="14"/>
                </a:lnTo>
                <a:lnTo>
                  <a:pt x="1784" y="8"/>
                </a:lnTo>
                <a:lnTo>
                  <a:pt x="1758" y="5"/>
                </a:lnTo>
                <a:lnTo>
                  <a:pt x="1731" y="1"/>
                </a:lnTo>
                <a:lnTo>
                  <a:pt x="1703" y="0"/>
                </a:lnTo>
                <a:lnTo>
                  <a:pt x="1675" y="0"/>
                </a:lnTo>
                <a:lnTo>
                  <a:pt x="1675" y="0"/>
                </a:lnTo>
                <a:lnTo>
                  <a:pt x="1625" y="3"/>
                </a:lnTo>
                <a:lnTo>
                  <a:pt x="1603" y="6"/>
                </a:lnTo>
                <a:lnTo>
                  <a:pt x="1582" y="8"/>
                </a:lnTo>
                <a:lnTo>
                  <a:pt x="1560" y="12"/>
                </a:lnTo>
                <a:lnTo>
                  <a:pt x="1539" y="17"/>
                </a:lnTo>
                <a:lnTo>
                  <a:pt x="1516" y="23"/>
                </a:lnTo>
                <a:lnTo>
                  <a:pt x="1490" y="32"/>
                </a:lnTo>
                <a:lnTo>
                  <a:pt x="1490" y="32"/>
                </a:lnTo>
                <a:lnTo>
                  <a:pt x="1477" y="36"/>
                </a:lnTo>
                <a:lnTo>
                  <a:pt x="1464" y="43"/>
                </a:lnTo>
                <a:lnTo>
                  <a:pt x="1452" y="49"/>
                </a:lnTo>
                <a:lnTo>
                  <a:pt x="1440" y="57"/>
                </a:lnTo>
                <a:lnTo>
                  <a:pt x="1429" y="65"/>
                </a:lnTo>
                <a:lnTo>
                  <a:pt x="1418" y="75"/>
                </a:lnTo>
                <a:lnTo>
                  <a:pt x="1408" y="84"/>
                </a:lnTo>
                <a:lnTo>
                  <a:pt x="1398" y="95"/>
                </a:lnTo>
                <a:lnTo>
                  <a:pt x="1390" y="106"/>
                </a:lnTo>
                <a:lnTo>
                  <a:pt x="1381" y="119"/>
                </a:lnTo>
                <a:lnTo>
                  <a:pt x="1372" y="132"/>
                </a:lnTo>
                <a:lnTo>
                  <a:pt x="1365" y="146"/>
                </a:lnTo>
                <a:lnTo>
                  <a:pt x="1359" y="159"/>
                </a:lnTo>
                <a:lnTo>
                  <a:pt x="1354" y="174"/>
                </a:lnTo>
                <a:lnTo>
                  <a:pt x="1348" y="189"/>
                </a:lnTo>
                <a:lnTo>
                  <a:pt x="1344" y="205"/>
                </a:lnTo>
                <a:lnTo>
                  <a:pt x="1344" y="205"/>
                </a:lnTo>
                <a:lnTo>
                  <a:pt x="1337" y="236"/>
                </a:lnTo>
                <a:lnTo>
                  <a:pt x="1331" y="267"/>
                </a:lnTo>
                <a:lnTo>
                  <a:pt x="1321" y="322"/>
                </a:lnTo>
                <a:lnTo>
                  <a:pt x="1316" y="346"/>
                </a:lnTo>
                <a:lnTo>
                  <a:pt x="1311" y="367"/>
                </a:lnTo>
                <a:lnTo>
                  <a:pt x="1305" y="384"/>
                </a:lnTo>
                <a:lnTo>
                  <a:pt x="1303" y="391"/>
                </a:lnTo>
                <a:lnTo>
                  <a:pt x="1299" y="396"/>
                </a:lnTo>
                <a:lnTo>
                  <a:pt x="1299" y="396"/>
                </a:lnTo>
                <a:lnTo>
                  <a:pt x="1295" y="401"/>
                </a:lnTo>
                <a:lnTo>
                  <a:pt x="1292" y="405"/>
                </a:lnTo>
                <a:lnTo>
                  <a:pt x="1287" y="407"/>
                </a:lnTo>
                <a:lnTo>
                  <a:pt x="1282" y="408"/>
                </a:lnTo>
                <a:lnTo>
                  <a:pt x="1277" y="408"/>
                </a:lnTo>
                <a:lnTo>
                  <a:pt x="1272" y="408"/>
                </a:lnTo>
                <a:lnTo>
                  <a:pt x="1262" y="405"/>
                </a:lnTo>
                <a:lnTo>
                  <a:pt x="1251" y="400"/>
                </a:lnTo>
                <a:lnTo>
                  <a:pt x="1241" y="394"/>
                </a:lnTo>
                <a:lnTo>
                  <a:pt x="1221" y="379"/>
                </a:lnTo>
                <a:lnTo>
                  <a:pt x="1221" y="379"/>
                </a:lnTo>
                <a:lnTo>
                  <a:pt x="1211" y="370"/>
                </a:lnTo>
                <a:lnTo>
                  <a:pt x="1199" y="360"/>
                </a:lnTo>
                <a:lnTo>
                  <a:pt x="1184" y="348"/>
                </a:lnTo>
                <a:lnTo>
                  <a:pt x="1166" y="336"/>
                </a:lnTo>
                <a:lnTo>
                  <a:pt x="1155" y="331"/>
                </a:lnTo>
                <a:lnTo>
                  <a:pt x="1142" y="325"/>
                </a:lnTo>
                <a:lnTo>
                  <a:pt x="1130" y="320"/>
                </a:lnTo>
                <a:lnTo>
                  <a:pt x="1115" y="315"/>
                </a:lnTo>
                <a:lnTo>
                  <a:pt x="1099" y="311"/>
                </a:lnTo>
                <a:lnTo>
                  <a:pt x="1082" y="308"/>
                </a:lnTo>
                <a:lnTo>
                  <a:pt x="1064" y="306"/>
                </a:lnTo>
                <a:lnTo>
                  <a:pt x="1043" y="304"/>
                </a:lnTo>
                <a:lnTo>
                  <a:pt x="1043" y="304"/>
                </a:lnTo>
                <a:lnTo>
                  <a:pt x="1022" y="305"/>
                </a:lnTo>
                <a:lnTo>
                  <a:pt x="1003" y="306"/>
                </a:lnTo>
                <a:lnTo>
                  <a:pt x="983" y="309"/>
                </a:lnTo>
                <a:lnTo>
                  <a:pt x="965" y="313"/>
                </a:lnTo>
                <a:lnTo>
                  <a:pt x="948" y="317"/>
                </a:lnTo>
                <a:lnTo>
                  <a:pt x="930" y="324"/>
                </a:lnTo>
                <a:lnTo>
                  <a:pt x="913" y="331"/>
                </a:lnTo>
                <a:lnTo>
                  <a:pt x="896" y="338"/>
                </a:lnTo>
                <a:lnTo>
                  <a:pt x="863" y="354"/>
                </a:lnTo>
                <a:lnTo>
                  <a:pt x="830" y="370"/>
                </a:lnTo>
                <a:lnTo>
                  <a:pt x="796" y="387"/>
                </a:lnTo>
                <a:lnTo>
                  <a:pt x="760" y="402"/>
                </a:lnTo>
                <a:lnTo>
                  <a:pt x="760" y="402"/>
                </a:lnTo>
                <a:lnTo>
                  <a:pt x="728" y="416"/>
                </a:lnTo>
                <a:lnTo>
                  <a:pt x="704" y="427"/>
                </a:lnTo>
                <a:lnTo>
                  <a:pt x="671" y="445"/>
                </a:lnTo>
                <a:lnTo>
                  <a:pt x="656" y="451"/>
                </a:lnTo>
                <a:lnTo>
                  <a:pt x="640" y="457"/>
                </a:lnTo>
                <a:lnTo>
                  <a:pt x="622" y="462"/>
                </a:lnTo>
                <a:lnTo>
                  <a:pt x="596" y="467"/>
                </a:lnTo>
                <a:lnTo>
                  <a:pt x="596" y="467"/>
                </a:lnTo>
                <a:lnTo>
                  <a:pt x="583" y="468"/>
                </a:lnTo>
                <a:lnTo>
                  <a:pt x="568" y="468"/>
                </a:lnTo>
                <a:lnTo>
                  <a:pt x="554" y="468"/>
                </a:lnTo>
                <a:lnTo>
                  <a:pt x="540" y="467"/>
                </a:lnTo>
                <a:lnTo>
                  <a:pt x="514" y="461"/>
                </a:lnTo>
                <a:lnTo>
                  <a:pt x="491" y="455"/>
                </a:lnTo>
                <a:lnTo>
                  <a:pt x="470" y="448"/>
                </a:lnTo>
                <a:lnTo>
                  <a:pt x="454" y="440"/>
                </a:lnTo>
                <a:lnTo>
                  <a:pt x="437" y="432"/>
                </a:lnTo>
                <a:lnTo>
                  <a:pt x="437" y="432"/>
                </a:lnTo>
                <a:lnTo>
                  <a:pt x="410" y="418"/>
                </a:lnTo>
                <a:lnTo>
                  <a:pt x="410" y="418"/>
                </a:lnTo>
                <a:lnTo>
                  <a:pt x="410" y="408"/>
                </a:lnTo>
                <a:lnTo>
                  <a:pt x="411" y="397"/>
                </a:lnTo>
                <a:lnTo>
                  <a:pt x="410" y="386"/>
                </a:lnTo>
                <a:lnTo>
                  <a:pt x="408" y="374"/>
                </a:lnTo>
                <a:lnTo>
                  <a:pt x="406" y="368"/>
                </a:lnTo>
                <a:lnTo>
                  <a:pt x="404" y="362"/>
                </a:lnTo>
                <a:lnTo>
                  <a:pt x="400" y="357"/>
                </a:lnTo>
                <a:lnTo>
                  <a:pt x="397" y="353"/>
                </a:lnTo>
                <a:lnTo>
                  <a:pt x="392" y="349"/>
                </a:lnTo>
                <a:lnTo>
                  <a:pt x="386" y="348"/>
                </a:lnTo>
                <a:lnTo>
                  <a:pt x="386" y="348"/>
                </a:lnTo>
                <a:lnTo>
                  <a:pt x="374" y="346"/>
                </a:lnTo>
                <a:lnTo>
                  <a:pt x="365" y="344"/>
                </a:lnTo>
                <a:lnTo>
                  <a:pt x="349" y="343"/>
                </a:lnTo>
                <a:lnTo>
                  <a:pt x="339" y="344"/>
                </a:lnTo>
                <a:lnTo>
                  <a:pt x="335" y="346"/>
                </a:lnTo>
                <a:lnTo>
                  <a:pt x="335" y="346"/>
                </a:lnTo>
                <a:lnTo>
                  <a:pt x="334" y="343"/>
                </a:lnTo>
                <a:lnTo>
                  <a:pt x="329" y="338"/>
                </a:lnTo>
                <a:lnTo>
                  <a:pt x="326" y="337"/>
                </a:lnTo>
                <a:lnTo>
                  <a:pt x="319" y="335"/>
                </a:lnTo>
                <a:lnTo>
                  <a:pt x="313" y="335"/>
                </a:lnTo>
                <a:lnTo>
                  <a:pt x="305" y="336"/>
                </a:lnTo>
                <a:lnTo>
                  <a:pt x="305" y="336"/>
                </a:lnTo>
                <a:lnTo>
                  <a:pt x="300" y="337"/>
                </a:lnTo>
                <a:lnTo>
                  <a:pt x="296" y="340"/>
                </a:lnTo>
                <a:lnTo>
                  <a:pt x="292" y="343"/>
                </a:lnTo>
                <a:lnTo>
                  <a:pt x="289" y="348"/>
                </a:lnTo>
                <a:lnTo>
                  <a:pt x="284" y="358"/>
                </a:lnTo>
                <a:lnTo>
                  <a:pt x="280" y="369"/>
                </a:lnTo>
                <a:lnTo>
                  <a:pt x="279" y="381"/>
                </a:lnTo>
                <a:lnTo>
                  <a:pt x="278" y="391"/>
                </a:lnTo>
                <a:lnTo>
                  <a:pt x="277" y="406"/>
                </a:lnTo>
                <a:lnTo>
                  <a:pt x="277" y="406"/>
                </a:lnTo>
                <a:lnTo>
                  <a:pt x="277" y="411"/>
                </a:lnTo>
                <a:lnTo>
                  <a:pt x="275" y="414"/>
                </a:lnTo>
                <a:lnTo>
                  <a:pt x="272" y="423"/>
                </a:lnTo>
                <a:lnTo>
                  <a:pt x="265" y="432"/>
                </a:lnTo>
                <a:lnTo>
                  <a:pt x="265" y="432"/>
                </a:lnTo>
                <a:close/>
                <a:moveTo>
                  <a:pt x="671" y="898"/>
                </a:moveTo>
                <a:lnTo>
                  <a:pt x="671" y="898"/>
                </a:lnTo>
                <a:lnTo>
                  <a:pt x="671" y="915"/>
                </a:lnTo>
                <a:lnTo>
                  <a:pt x="671" y="941"/>
                </a:lnTo>
                <a:lnTo>
                  <a:pt x="671" y="941"/>
                </a:lnTo>
                <a:lnTo>
                  <a:pt x="671" y="947"/>
                </a:lnTo>
                <a:lnTo>
                  <a:pt x="672" y="951"/>
                </a:lnTo>
                <a:lnTo>
                  <a:pt x="672" y="952"/>
                </a:lnTo>
                <a:lnTo>
                  <a:pt x="671" y="953"/>
                </a:lnTo>
                <a:lnTo>
                  <a:pt x="665" y="955"/>
                </a:lnTo>
                <a:lnTo>
                  <a:pt x="665" y="955"/>
                </a:lnTo>
                <a:lnTo>
                  <a:pt x="654" y="958"/>
                </a:lnTo>
                <a:lnTo>
                  <a:pt x="641" y="959"/>
                </a:lnTo>
                <a:lnTo>
                  <a:pt x="628" y="960"/>
                </a:lnTo>
                <a:lnTo>
                  <a:pt x="628" y="960"/>
                </a:lnTo>
                <a:lnTo>
                  <a:pt x="637" y="951"/>
                </a:lnTo>
                <a:lnTo>
                  <a:pt x="643" y="942"/>
                </a:lnTo>
                <a:lnTo>
                  <a:pt x="644" y="937"/>
                </a:lnTo>
                <a:lnTo>
                  <a:pt x="645" y="932"/>
                </a:lnTo>
                <a:lnTo>
                  <a:pt x="645" y="932"/>
                </a:lnTo>
                <a:lnTo>
                  <a:pt x="646" y="926"/>
                </a:lnTo>
                <a:lnTo>
                  <a:pt x="649" y="921"/>
                </a:lnTo>
                <a:lnTo>
                  <a:pt x="651" y="919"/>
                </a:lnTo>
                <a:lnTo>
                  <a:pt x="654" y="915"/>
                </a:lnTo>
                <a:lnTo>
                  <a:pt x="654" y="915"/>
                </a:lnTo>
                <a:lnTo>
                  <a:pt x="657" y="909"/>
                </a:lnTo>
                <a:lnTo>
                  <a:pt x="663" y="904"/>
                </a:lnTo>
                <a:lnTo>
                  <a:pt x="671" y="898"/>
                </a:lnTo>
                <a:lnTo>
                  <a:pt x="671" y="898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0326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pptxf55_リスのシルエット</dc:title>
  <dc:subject>pptxf55_リスのシルエット</dc:subject>
  <dc:creator>でじけろお</dc:creator>
  <cp:revision>1</cp:revision>
  <dcterms:created xsi:type="dcterms:W3CDTF">2018-05-20T00:31:01Z</dcterms:created>
  <dcterms:modified xsi:type="dcterms:W3CDTF">2020-12-04T17:03:30Z</dcterms:modified>
  <cp:version>1</cp:version>
</cp:coreProperties>
</file>