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9">
            <a:extLst>
              <a:ext uri="{FF2B5EF4-FFF2-40B4-BE49-F238E27FC236}">
                <a16:creationId xmlns:a16="http://schemas.microsoft.com/office/drawing/2014/main" id="{23649BA6-4C0F-40A4-B39F-4ECBA8196093}"/>
              </a:ext>
            </a:extLst>
          </p:cNvPr>
          <p:cNvSpPr>
            <a:spLocks/>
          </p:cNvSpPr>
          <p:nvPr/>
        </p:nvSpPr>
        <p:spPr bwMode="auto">
          <a:xfrm>
            <a:off x="1315768" y="911373"/>
            <a:ext cx="1054823" cy="2517627"/>
          </a:xfrm>
          <a:custGeom>
            <a:avLst/>
            <a:gdLst>
              <a:gd name="T0" fmla="*/ 338 w 605"/>
              <a:gd name="T1" fmla="*/ 192 h 1444"/>
              <a:gd name="T2" fmla="*/ 215 w 605"/>
              <a:gd name="T3" fmla="*/ 232 h 1444"/>
              <a:gd name="T4" fmla="*/ 162 w 605"/>
              <a:gd name="T5" fmla="*/ 285 h 1444"/>
              <a:gd name="T6" fmla="*/ 59 w 605"/>
              <a:gd name="T7" fmla="*/ 432 h 1444"/>
              <a:gd name="T8" fmla="*/ 0 w 605"/>
              <a:gd name="T9" fmla="*/ 518 h 1444"/>
              <a:gd name="T10" fmla="*/ 11 w 605"/>
              <a:gd name="T11" fmla="*/ 604 h 1444"/>
              <a:gd name="T12" fmla="*/ 29 w 605"/>
              <a:gd name="T13" fmla="*/ 652 h 1444"/>
              <a:gd name="T14" fmla="*/ 53 w 605"/>
              <a:gd name="T15" fmla="*/ 652 h 1444"/>
              <a:gd name="T16" fmla="*/ 107 w 605"/>
              <a:gd name="T17" fmla="*/ 609 h 1444"/>
              <a:gd name="T18" fmla="*/ 127 w 605"/>
              <a:gd name="T19" fmla="*/ 670 h 1444"/>
              <a:gd name="T20" fmla="*/ 153 w 605"/>
              <a:gd name="T21" fmla="*/ 686 h 1444"/>
              <a:gd name="T22" fmla="*/ 155 w 605"/>
              <a:gd name="T23" fmla="*/ 712 h 1444"/>
              <a:gd name="T24" fmla="*/ 176 w 605"/>
              <a:gd name="T25" fmla="*/ 734 h 1444"/>
              <a:gd name="T26" fmla="*/ 268 w 605"/>
              <a:gd name="T27" fmla="*/ 951 h 1444"/>
              <a:gd name="T28" fmla="*/ 253 w 605"/>
              <a:gd name="T29" fmla="*/ 1002 h 1444"/>
              <a:gd name="T30" fmla="*/ 122 w 605"/>
              <a:gd name="T31" fmla="*/ 1183 h 1444"/>
              <a:gd name="T32" fmla="*/ 102 w 605"/>
              <a:gd name="T33" fmla="*/ 1228 h 1444"/>
              <a:gd name="T34" fmla="*/ 97 w 605"/>
              <a:gd name="T35" fmla="*/ 1238 h 1444"/>
              <a:gd name="T36" fmla="*/ 122 w 605"/>
              <a:gd name="T37" fmla="*/ 1273 h 1444"/>
              <a:gd name="T38" fmla="*/ 137 w 605"/>
              <a:gd name="T39" fmla="*/ 1278 h 1444"/>
              <a:gd name="T40" fmla="*/ 152 w 605"/>
              <a:gd name="T41" fmla="*/ 1303 h 1444"/>
              <a:gd name="T42" fmla="*/ 185 w 605"/>
              <a:gd name="T43" fmla="*/ 1335 h 1444"/>
              <a:gd name="T44" fmla="*/ 241 w 605"/>
              <a:gd name="T45" fmla="*/ 1342 h 1444"/>
              <a:gd name="T46" fmla="*/ 245 w 605"/>
              <a:gd name="T47" fmla="*/ 1322 h 1444"/>
              <a:gd name="T48" fmla="*/ 209 w 605"/>
              <a:gd name="T49" fmla="*/ 1269 h 1444"/>
              <a:gd name="T50" fmla="*/ 303 w 605"/>
              <a:gd name="T51" fmla="*/ 1147 h 1444"/>
              <a:gd name="T52" fmla="*/ 320 w 605"/>
              <a:gd name="T53" fmla="*/ 1234 h 1444"/>
              <a:gd name="T54" fmla="*/ 353 w 605"/>
              <a:gd name="T55" fmla="*/ 1339 h 1444"/>
              <a:gd name="T56" fmla="*/ 361 w 605"/>
              <a:gd name="T57" fmla="*/ 1366 h 1444"/>
              <a:gd name="T58" fmla="*/ 372 w 605"/>
              <a:gd name="T59" fmla="*/ 1406 h 1444"/>
              <a:gd name="T60" fmla="*/ 401 w 605"/>
              <a:gd name="T61" fmla="*/ 1442 h 1444"/>
              <a:gd name="T62" fmla="*/ 476 w 605"/>
              <a:gd name="T63" fmla="*/ 1439 h 1444"/>
              <a:gd name="T64" fmla="*/ 508 w 605"/>
              <a:gd name="T65" fmla="*/ 1422 h 1444"/>
              <a:gd name="T66" fmla="*/ 483 w 605"/>
              <a:gd name="T67" fmla="*/ 1395 h 1444"/>
              <a:gd name="T68" fmla="*/ 454 w 605"/>
              <a:gd name="T69" fmla="*/ 1364 h 1444"/>
              <a:gd name="T70" fmla="*/ 450 w 605"/>
              <a:gd name="T71" fmla="*/ 1326 h 1444"/>
              <a:gd name="T72" fmla="*/ 403 w 605"/>
              <a:gd name="T73" fmla="*/ 1112 h 1444"/>
              <a:gd name="T74" fmla="*/ 403 w 605"/>
              <a:gd name="T75" fmla="*/ 1057 h 1444"/>
              <a:gd name="T76" fmla="*/ 398 w 605"/>
              <a:gd name="T77" fmla="*/ 851 h 1444"/>
              <a:gd name="T78" fmla="*/ 419 w 605"/>
              <a:gd name="T79" fmla="*/ 750 h 1444"/>
              <a:gd name="T80" fmla="*/ 469 w 605"/>
              <a:gd name="T81" fmla="*/ 760 h 1444"/>
              <a:gd name="T82" fmla="*/ 489 w 605"/>
              <a:gd name="T83" fmla="*/ 712 h 1444"/>
              <a:gd name="T84" fmla="*/ 484 w 605"/>
              <a:gd name="T85" fmla="*/ 448 h 1444"/>
              <a:gd name="T86" fmla="*/ 490 w 605"/>
              <a:gd name="T87" fmla="*/ 431 h 1444"/>
              <a:gd name="T88" fmla="*/ 520 w 605"/>
              <a:gd name="T89" fmla="*/ 474 h 1444"/>
              <a:gd name="T90" fmla="*/ 574 w 605"/>
              <a:gd name="T91" fmla="*/ 479 h 1444"/>
              <a:gd name="T92" fmla="*/ 605 w 605"/>
              <a:gd name="T93" fmla="*/ 453 h 1444"/>
              <a:gd name="T94" fmla="*/ 579 w 605"/>
              <a:gd name="T95" fmla="*/ 373 h 1444"/>
              <a:gd name="T96" fmla="*/ 544 w 605"/>
              <a:gd name="T97" fmla="*/ 282 h 1444"/>
              <a:gd name="T98" fmla="*/ 529 w 605"/>
              <a:gd name="T99" fmla="*/ 242 h 1444"/>
              <a:gd name="T100" fmla="*/ 533 w 605"/>
              <a:gd name="T101" fmla="*/ 205 h 1444"/>
              <a:gd name="T102" fmla="*/ 510 w 605"/>
              <a:gd name="T103" fmla="*/ 171 h 1444"/>
              <a:gd name="T104" fmla="*/ 489 w 605"/>
              <a:gd name="T105" fmla="*/ 162 h 1444"/>
              <a:gd name="T106" fmla="*/ 499 w 605"/>
              <a:gd name="T107" fmla="*/ 127 h 1444"/>
              <a:gd name="T108" fmla="*/ 514 w 605"/>
              <a:gd name="T109" fmla="*/ 90 h 1444"/>
              <a:gd name="T110" fmla="*/ 479 w 605"/>
              <a:gd name="T111" fmla="*/ 26 h 1444"/>
              <a:gd name="T112" fmla="*/ 446 w 605"/>
              <a:gd name="T113" fmla="*/ 3 h 1444"/>
              <a:gd name="T114" fmla="*/ 385 w 605"/>
              <a:gd name="T115" fmla="*/ 7 h 1444"/>
              <a:gd name="T116" fmla="*/ 353 w 605"/>
              <a:gd name="T117" fmla="*/ 41 h 1444"/>
              <a:gd name="T118" fmla="*/ 348 w 605"/>
              <a:gd name="T119" fmla="*/ 71 h 1444"/>
              <a:gd name="T120" fmla="*/ 339 w 605"/>
              <a:gd name="T121" fmla="*/ 99 h 1444"/>
              <a:gd name="T122" fmla="*/ 338 w 605"/>
              <a:gd name="T123" fmla="*/ 132 h 1444"/>
              <a:gd name="T124" fmla="*/ 351 w 605"/>
              <a:gd name="T125" fmla="*/ 147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1444">
                <a:moveTo>
                  <a:pt x="353" y="152"/>
                </a:moveTo>
                <a:lnTo>
                  <a:pt x="353" y="152"/>
                </a:lnTo>
                <a:lnTo>
                  <a:pt x="353" y="154"/>
                </a:lnTo>
                <a:lnTo>
                  <a:pt x="352" y="159"/>
                </a:lnTo>
                <a:lnTo>
                  <a:pt x="347" y="173"/>
                </a:lnTo>
                <a:lnTo>
                  <a:pt x="338" y="192"/>
                </a:lnTo>
                <a:lnTo>
                  <a:pt x="263" y="222"/>
                </a:lnTo>
                <a:lnTo>
                  <a:pt x="263" y="222"/>
                </a:lnTo>
                <a:lnTo>
                  <a:pt x="255" y="223"/>
                </a:lnTo>
                <a:lnTo>
                  <a:pt x="236" y="226"/>
                </a:lnTo>
                <a:lnTo>
                  <a:pt x="226" y="230"/>
                </a:lnTo>
                <a:lnTo>
                  <a:pt x="215" y="232"/>
                </a:lnTo>
                <a:lnTo>
                  <a:pt x="205" y="237"/>
                </a:lnTo>
                <a:lnTo>
                  <a:pt x="197" y="242"/>
                </a:lnTo>
                <a:lnTo>
                  <a:pt x="197" y="242"/>
                </a:lnTo>
                <a:lnTo>
                  <a:pt x="190" y="250"/>
                </a:lnTo>
                <a:lnTo>
                  <a:pt x="181" y="260"/>
                </a:lnTo>
                <a:lnTo>
                  <a:pt x="162" y="285"/>
                </a:lnTo>
                <a:lnTo>
                  <a:pt x="137" y="323"/>
                </a:lnTo>
                <a:lnTo>
                  <a:pt x="137" y="323"/>
                </a:lnTo>
                <a:lnTo>
                  <a:pt x="123" y="348"/>
                </a:lnTo>
                <a:lnTo>
                  <a:pt x="112" y="368"/>
                </a:lnTo>
                <a:lnTo>
                  <a:pt x="112" y="368"/>
                </a:lnTo>
                <a:lnTo>
                  <a:pt x="59" y="432"/>
                </a:lnTo>
                <a:lnTo>
                  <a:pt x="20" y="480"/>
                </a:lnTo>
                <a:lnTo>
                  <a:pt x="7" y="497"/>
                </a:lnTo>
                <a:lnTo>
                  <a:pt x="4" y="504"/>
                </a:lnTo>
                <a:lnTo>
                  <a:pt x="1" y="509"/>
                </a:lnTo>
                <a:lnTo>
                  <a:pt x="1" y="509"/>
                </a:lnTo>
                <a:lnTo>
                  <a:pt x="0" y="518"/>
                </a:lnTo>
                <a:lnTo>
                  <a:pt x="0" y="529"/>
                </a:lnTo>
                <a:lnTo>
                  <a:pt x="1" y="555"/>
                </a:lnTo>
                <a:lnTo>
                  <a:pt x="6" y="583"/>
                </a:lnTo>
                <a:lnTo>
                  <a:pt x="9" y="596"/>
                </a:lnTo>
                <a:lnTo>
                  <a:pt x="11" y="604"/>
                </a:lnTo>
                <a:lnTo>
                  <a:pt x="11" y="604"/>
                </a:lnTo>
                <a:lnTo>
                  <a:pt x="14" y="612"/>
                </a:lnTo>
                <a:lnTo>
                  <a:pt x="15" y="621"/>
                </a:lnTo>
                <a:lnTo>
                  <a:pt x="19" y="637"/>
                </a:lnTo>
                <a:lnTo>
                  <a:pt x="21" y="645"/>
                </a:lnTo>
                <a:lnTo>
                  <a:pt x="26" y="650"/>
                </a:lnTo>
                <a:lnTo>
                  <a:pt x="29" y="652"/>
                </a:lnTo>
                <a:lnTo>
                  <a:pt x="33" y="653"/>
                </a:lnTo>
                <a:lnTo>
                  <a:pt x="36" y="655"/>
                </a:lnTo>
                <a:lnTo>
                  <a:pt x="41" y="655"/>
                </a:lnTo>
                <a:lnTo>
                  <a:pt x="41" y="655"/>
                </a:lnTo>
                <a:lnTo>
                  <a:pt x="46" y="655"/>
                </a:lnTo>
                <a:lnTo>
                  <a:pt x="53" y="652"/>
                </a:lnTo>
                <a:lnTo>
                  <a:pt x="63" y="647"/>
                </a:lnTo>
                <a:lnTo>
                  <a:pt x="74" y="641"/>
                </a:lnTo>
                <a:lnTo>
                  <a:pt x="84" y="632"/>
                </a:lnTo>
                <a:lnTo>
                  <a:pt x="101" y="617"/>
                </a:lnTo>
                <a:lnTo>
                  <a:pt x="107" y="609"/>
                </a:lnTo>
                <a:lnTo>
                  <a:pt x="107" y="609"/>
                </a:lnTo>
                <a:lnTo>
                  <a:pt x="114" y="640"/>
                </a:lnTo>
                <a:lnTo>
                  <a:pt x="121" y="660"/>
                </a:lnTo>
                <a:lnTo>
                  <a:pt x="124" y="667"/>
                </a:lnTo>
                <a:lnTo>
                  <a:pt x="126" y="668"/>
                </a:lnTo>
                <a:lnTo>
                  <a:pt x="127" y="670"/>
                </a:lnTo>
                <a:lnTo>
                  <a:pt x="127" y="670"/>
                </a:lnTo>
                <a:lnTo>
                  <a:pt x="133" y="670"/>
                </a:lnTo>
                <a:lnTo>
                  <a:pt x="139" y="667"/>
                </a:lnTo>
                <a:lnTo>
                  <a:pt x="147" y="665"/>
                </a:lnTo>
                <a:lnTo>
                  <a:pt x="152" y="685"/>
                </a:lnTo>
                <a:lnTo>
                  <a:pt x="152" y="685"/>
                </a:lnTo>
                <a:lnTo>
                  <a:pt x="153" y="686"/>
                </a:lnTo>
                <a:lnTo>
                  <a:pt x="155" y="689"/>
                </a:lnTo>
                <a:lnTo>
                  <a:pt x="157" y="692"/>
                </a:lnTo>
                <a:lnTo>
                  <a:pt x="157" y="700"/>
                </a:lnTo>
                <a:lnTo>
                  <a:pt x="157" y="700"/>
                </a:lnTo>
                <a:lnTo>
                  <a:pt x="156" y="707"/>
                </a:lnTo>
                <a:lnTo>
                  <a:pt x="155" y="712"/>
                </a:lnTo>
                <a:lnTo>
                  <a:pt x="156" y="716"/>
                </a:lnTo>
                <a:lnTo>
                  <a:pt x="156" y="719"/>
                </a:lnTo>
                <a:lnTo>
                  <a:pt x="162" y="725"/>
                </a:lnTo>
                <a:lnTo>
                  <a:pt x="162" y="725"/>
                </a:lnTo>
                <a:lnTo>
                  <a:pt x="170" y="731"/>
                </a:lnTo>
                <a:lnTo>
                  <a:pt x="176" y="734"/>
                </a:lnTo>
                <a:lnTo>
                  <a:pt x="182" y="735"/>
                </a:lnTo>
                <a:lnTo>
                  <a:pt x="182" y="735"/>
                </a:lnTo>
                <a:lnTo>
                  <a:pt x="226" y="843"/>
                </a:lnTo>
                <a:lnTo>
                  <a:pt x="255" y="919"/>
                </a:lnTo>
                <a:lnTo>
                  <a:pt x="268" y="951"/>
                </a:lnTo>
                <a:lnTo>
                  <a:pt x="268" y="951"/>
                </a:lnTo>
                <a:lnTo>
                  <a:pt x="266" y="951"/>
                </a:lnTo>
                <a:lnTo>
                  <a:pt x="266" y="954"/>
                </a:lnTo>
                <a:lnTo>
                  <a:pt x="264" y="961"/>
                </a:lnTo>
                <a:lnTo>
                  <a:pt x="263" y="971"/>
                </a:lnTo>
                <a:lnTo>
                  <a:pt x="253" y="1002"/>
                </a:lnTo>
                <a:lnTo>
                  <a:pt x="253" y="1002"/>
                </a:lnTo>
                <a:lnTo>
                  <a:pt x="167" y="1107"/>
                </a:lnTo>
                <a:lnTo>
                  <a:pt x="167" y="1107"/>
                </a:lnTo>
                <a:lnTo>
                  <a:pt x="158" y="1121"/>
                </a:lnTo>
                <a:lnTo>
                  <a:pt x="143" y="1146"/>
                </a:lnTo>
                <a:lnTo>
                  <a:pt x="122" y="1183"/>
                </a:lnTo>
                <a:lnTo>
                  <a:pt x="122" y="1183"/>
                </a:lnTo>
                <a:lnTo>
                  <a:pt x="121" y="1186"/>
                </a:lnTo>
                <a:lnTo>
                  <a:pt x="121" y="1191"/>
                </a:lnTo>
                <a:lnTo>
                  <a:pt x="122" y="1198"/>
                </a:lnTo>
                <a:lnTo>
                  <a:pt x="122" y="1198"/>
                </a:lnTo>
                <a:lnTo>
                  <a:pt x="113" y="1210"/>
                </a:lnTo>
                <a:lnTo>
                  <a:pt x="102" y="1228"/>
                </a:lnTo>
                <a:lnTo>
                  <a:pt x="102" y="1228"/>
                </a:lnTo>
                <a:lnTo>
                  <a:pt x="101" y="1230"/>
                </a:lnTo>
                <a:lnTo>
                  <a:pt x="99" y="1232"/>
                </a:lnTo>
                <a:lnTo>
                  <a:pt x="98" y="1233"/>
                </a:lnTo>
                <a:lnTo>
                  <a:pt x="97" y="1238"/>
                </a:lnTo>
                <a:lnTo>
                  <a:pt x="97" y="1238"/>
                </a:lnTo>
                <a:lnTo>
                  <a:pt x="97" y="1249"/>
                </a:lnTo>
                <a:lnTo>
                  <a:pt x="97" y="1253"/>
                </a:lnTo>
                <a:lnTo>
                  <a:pt x="97" y="1253"/>
                </a:lnTo>
                <a:lnTo>
                  <a:pt x="108" y="1261"/>
                </a:lnTo>
                <a:lnTo>
                  <a:pt x="117" y="1268"/>
                </a:lnTo>
                <a:lnTo>
                  <a:pt x="122" y="1273"/>
                </a:lnTo>
                <a:lnTo>
                  <a:pt x="122" y="1273"/>
                </a:lnTo>
                <a:lnTo>
                  <a:pt x="123" y="1274"/>
                </a:lnTo>
                <a:lnTo>
                  <a:pt x="126" y="1276"/>
                </a:lnTo>
                <a:lnTo>
                  <a:pt x="131" y="1277"/>
                </a:lnTo>
                <a:lnTo>
                  <a:pt x="137" y="1278"/>
                </a:lnTo>
                <a:lnTo>
                  <a:pt x="137" y="1278"/>
                </a:lnTo>
                <a:lnTo>
                  <a:pt x="142" y="1282"/>
                </a:lnTo>
                <a:lnTo>
                  <a:pt x="146" y="1285"/>
                </a:lnTo>
                <a:lnTo>
                  <a:pt x="147" y="1288"/>
                </a:lnTo>
                <a:lnTo>
                  <a:pt x="147" y="1288"/>
                </a:lnTo>
                <a:lnTo>
                  <a:pt x="148" y="1293"/>
                </a:lnTo>
                <a:lnTo>
                  <a:pt x="152" y="1303"/>
                </a:lnTo>
                <a:lnTo>
                  <a:pt x="157" y="1313"/>
                </a:lnTo>
                <a:lnTo>
                  <a:pt x="162" y="1323"/>
                </a:lnTo>
                <a:lnTo>
                  <a:pt x="162" y="1323"/>
                </a:lnTo>
                <a:lnTo>
                  <a:pt x="167" y="1327"/>
                </a:lnTo>
                <a:lnTo>
                  <a:pt x="175" y="1331"/>
                </a:lnTo>
                <a:lnTo>
                  <a:pt x="185" y="1335"/>
                </a:lnTo>
                <a:lnTo>
                  <a:pt x="196" y="1337"/>
                </a:lnTo>
                <a:lnTo>
                  <a:pt x="217" y="1341"/>
                </a:lnTo>
                <a:lnTo>
                  <a:pt x="232" y="1344"/>
                </a:lnTo>
                <a:lnTo>
                  <a:pt x="232" y="1344"/>
                </a:lnTo>
                <a:lnTo>
                  <a:pt x="236" y="1344"/>
                </a:lnTo>
                <a:lnTo>
                  <a:pt x="241" y="1342"/>
                </a:lnTo>
                <a:lnTo>
                  <a:pt x="249" y="1339"/>
                </a:lnTo>
                <a:lnTo>
                  <a:pt x="253" y="1334"/>
                </a:lnTo>
                <a:lnTo>
                  <a:pt x="254" y="1331"/>
                </a:lnTo>
                <a:lnTo>
                  <a:pt x="253" y="1329"/>
                </a:lnTo>
                <a:lnTo>
                  <a:pt x="253" y="1329"/>
                </a:lnTo>
                <a:lnTo>
                  <a:pt x="245" y="1322"/>
                </a:lnTo>
                <a:lnTo>
                  <a:pt x="232" y="1310"/>
                </a:lnTo>
                <a:lnTo>
                  <a:pt x="220" y="1297"/>
                </a:lnTo>
                <a:lnTo>
                  <a:pt x="215" y="1290"/>
                </a:lnTo>
                <a:lnTo>
                  <a:pt x="212" y="1283"/>
                </a:lnTo>
                <a:lnTo>
                  <a:pt x="212" y="1283"/>
                </a:lnTo>
                <a:lnTo>
                  <a:pt x="209" y="1269"/>
                </a:lnTo>
                <a:lnTo>
                  <a:pt x="206" y="1254"/>
                </a:lnTo>
                <a:lnTo>
                  <a:pt x="202" y="1238"/>
                </a:lnTo>
                <a:lnTo>
                  <a:pt x="212" y="1233"/>
                </a:lnTo>
                <a:lnTo>
                  <a:pt x="293" y="1112"/>
                </a:lnTo>
                <a:lnTo>
                  <a:pt x="293" y="1112"/>
                </a:lnTo>
                <a:lnTo>
                  <a:pt x="303" y="1147"/>
                </a:lnTo>
                <a:lnTo>
                  <a:pt x="309" y="1178"/>
                </a:lnTo>
                <a:lnTo>
                  <a:pt x="312" y="1191"/>
                </a:lnTo>
                <a:lnTo>
                  <a:pt x="313" y="1203"/>
                </a:lnTo>
                <a:lnTo>
                  <a:pt x="313" y="1203"/>
                </a:lnTo>
                <a:lnTo>
                  <a:pt x="315" y="1215"/>
                </a:lnTo>
                <a:lnTo>
                  <a:pt x="320" y="1234"/>
                </a:lnTo>
                <a:lnTo>
                  <a:pt x="336" y="1278"/>
                </a:lnTo>
                <a:lnTo>
                  <a:pt x="349" y="1318"/>
                </a:lnTo>
                <a:lnTo>
                  <a:pt x="353" y="1332"/>
                </a:lnTo>
                <a:lnTo>
                  <a:pt x="353" y="1336"/>
                </a:lnTo>
                <a:lnTo>
                  <a:pt x="353" y="1339"/>
                </a:lnTo>
                <a:lnTo>
                  <a:pt x="353" y="1339"/>
                </a:lnTo>
                <a:lnTo>
                  <a:pt x="352" y="1341"/>
                </a:lnTo>
                <a:lnTo>
                  <a:pt x="351" y="1345"/>
                </a:lnTo>
                <a:lnTo>
                  <a:pt x="352" y="1351"/>
                </a:lnTo>
                <a:lnTo>
                  <a:pt x="353" y="1359"/>
                </a:lnTo>
                <a:lnTo>
                  <a:pt x="353" y="1359"/>
                </a:lnTo>
                <a:lnTo>
                  <a:pt x="361" y="1366"/>
                </a:lnTo>
                <a:lnTo>
                  <a:pt x="367" y="1374"/>
                </a:lnTo>
                <a:lnTo>
                  <a:pt x="368" y="1376"/>
                </a:lnTo>
                <a:lnTo>
                  <a:pt x="368" y="1379"/>
                </a:lnTo>
                <a:lnTo>
                  <a:pt x="368" y="1379"/>
                </a:lnTo>
                <a:lnTo>
                  <a:pt x="368" y="1389"/>
                </a:lnTo>
                <a:lnTo>
                  <a:pt x="372" y="1406"/>
                </a:lnTo>
                <a:lnTo>
                  <a:pt x="375" y="1424"/>
                </a:lnTo>
                <a:lnTo>
                  <a:pt x="378" y="1434"/>
                </a:lnTo>
                <a:lnTo>
                  <a:pt x="378" y="1434"/>
                </a:lnTo>
                <a:lnTo>
                  <a:pt x="381" y="1437"/>
                </a:lnTo>
                <a:lnTo>
                  <a:pt x="386" y="1438"/>
                </a:lnTo>
                <a:lnTo>
                  <a:pt x="401" y="1442"/>
                </a:lnTo>
                <a:lnTo>
                  <a:pt x="415" y="1443"/>
                </a:lnTo>
                <a:lnTo>
                  <a:pt x="424" y="1444"/>
                </a:lnTo>
                <a:lnTo>
                  <a:pt x="424" y="1444"/>
                </a:lnTo>
                <a:lnTo>
                  <a:pt x="437" y="1443"/>
                </a:lnTo>
                <a:lnTo>
                  <a:pt x="463" y="1440"/>
                </a:lnTo>
                <a:lnTo>
                  <a:pt x="476" y="1439"/>
                </a:lnTo>
                <a:lnTo>
                  <a:pt x="489" y="1437"/>
                </a:lnTo>
                <a:lnTo>
                  <a:pt x="499" y="1433"/>
                </a:lnTo>
                <a:lnTo>
                  <a:pt x="502" y="1432"/>
                </a:lnTo>
                <a:lnTo>
                  <a:pt x="504" y="1429"/>
                </a:lnTo>
                <a:lnTo>
                  <a:pt x="504" y="1429"/>
                </a:lnTo>
                <a:lnTo>
                  <a:pt x="508" y="1422"/>
                </a:lnTo>
                <a:lnTo>
                  <a:pt x="509" y="1417"/>
                </a:lnTo>
                <a:lnTo>
                  <a:pt x="508" y="1412"/>
                </a:lnTo>
                <a:lnTo>
                  <a:pt x="504" y="1409"/>
                </a:lnTo>
                <a:lnTo>
                  <a:pt x="504" y="1409"/>
                </a:lnTo>
                <a:lnTo>
                  <a:pt x="491" y="1401"/>
                </a:lnTo>
                <a:lnTo>
                  <a:pt x="483" y="1395"/>
                </a:lnTo>
                <a:lnTo>
                  <a:pt x="474" y="1389"/>
                </a:lnTo>
                <a:lnTo>
                  <a:pt x="474" y="1389"/>
                </a:lnTo>
                <a:lnTo>
                  <a:pt x="466" y="1380"/>
                </a:lnTo>
                <a:lnTo>
                  <a:pt x="460" y="1373"/>
                </a:lnTo>
                <a:lnTo>
                  <a:pt x="454" y="1364"/>
                </a:lnTo>
                <a:lnTo>
                  <a:pt x="454" y="1364"/>
                </a:lnTo>
                <a:lnTo>
                  <a:pt x="456" y="1359"/>
                </a:lnTo>
                <a:lnTo>
                  <a:pt x="459" y="1354"/>
                </a:lnTo>
                <a:lnTo>
                  <a:pt x="459" y="1349"/>
                </a:lnTo>
                <a:lnTo>
                  <a:pt x="459" y="1349"/>
                </a:lnTo>
                <a:lnTo>
                  <a:pt x="456" y="1340"/>
                </a:lnTo>
                <a:lnTo>
                  <a:pt x="450" y="1326"/>
                </a:lnTo>
                <a:lnTo>
                  <a:pt x="439" y="1298"/>
                </a:lnTo>
                <a:lnTo>
                  <a:pt x="439" y="1298"/>
                </a:lnTo>
                <a:lnTo>
                  <a:pt x="431" y="1264"/>
                </a:lnTo>
                <a:lnTo>
                  <a:pt x="420" y="1203"/>
                </a:lnTo>
                <a:lnTo>
                  <a:pt x="408" y="1142"/>
                </a:lnTo>
                <a:lnTo>
                  <a:pt x="403" y="1112"/>
                </a:lnTo>
                <a:lnTo>
                  <a:pt x="403" y="1112"/>
                </a:lnTo>
                <a:lnTo>
                  <a:pt x="406" y="1091"/>
                </a:lnTo>
                <a:lnTo>
                  <a:pt x="406" y="1075"/>
                </a:lnTo>
                <a:lnTo>
                  <a:pt x="405" y="1066"/>
                </a:lnTo>
                <a:lnTo>
                  <a:pt x="403" y="1057"/>
                </a:lnTo>
                <a:lnTo>
                  <a:pt x="403" y="1057"/>
                </a:lnTo>
                <a:lnTo>
                  <a:pt x="378" y="951"/>
                </a:lnTo>
                <a:lnTo>
                  <a:pt x="378" y="951"/>
                </a:lnTo>
                <a:lnTo>
                  <a:pt x="387" y="905"/>
                </a:lnTo>
                <a:lnTo>
                  <a:pt x="393" y="871"/>
                </a:lnTo>
                <a:lnTo>
                  <a:pt x="396" y="858"/>
                </a:lnTo>
                <a:lnTo>
                  <a:pt x="398" y="851"/>
                </a:lnTo>
                <a:lnTo>
                  <a:pt x="398" y="851"/>
                </a:lnTo>
                <a:lnTo>
                  <a:pt x="401" y="843"/>
                </a:lnTo>
                <a:lnTo>
                  <a:pt x="403" y="831"/>
                </a:lnTo>
                <a:lnTo>
                  <a:pt x="411" y="797"/>
                </a:lnTo>
                <a:lnTo>
                  <a:pt x="419" y="750"/>
                </a:lnTo>
                <a:lnTo>
                  <a:pt x="419" y="750"/>
                </a:lnTo>
                <a:lnTo>
                  <a:pt x="425" y="753"/>
                </a:lnTo>
                <a:lnTo>
                  <a:pt x="440" y="756"/>
                </a:lnTo>
                <a:lnTo>
                  <a:pt x="456" y="760"/>
                </a:lnTo>
                <a:lnTo>
                  <a:pt x="464" y="761"/>
                </a:lnTo>
                <a:lnTo>
                  <a:pt x="469" y="760"/>
                </a:lnTo>
                <a:lnTo>
                  <a:pt x="469" y="760"/>
                </a:lnTo>
                <a:lnTo>
                  <a:pt x="476" y="756"/>
                </a:lnTo>
                <a:lnTo>
                  <a:pt x="483" y="751"/>
                </a:lnTo>
                <a:lnTo>
                  <a:pt x="486" y="746"/>
                </a:lnTo>
                <a:lnTo>
                  <a:pt x="489" y="740"/>
                </a:lnTo>
                <a:lnTo>
                  <a:pt x="489" y="740"/>
                </a:lnTo>
                <a:lnTo>
                  <a:pt x="489" y="712"/>
                </a:lnTo>
                <a:lnTo>
                  <a:pt x="486" y="661"/>
                </a:lnTo>
                <a:lnTo>
                  <a:pt x="484" y="589"/>
                </a:lnTo>
                <a:lnTo>
                  <a:pt x="484" y="589"/>
                </a:lnTo>
                <a:lnTo>
                  <a:pt x="484" y="521"/>
                </a:lnTo>
                <a:lnTo>
                  <a:pt x="484" y="474"/>
                </a:lnTo>
                <a:lnTo>
                  <a:pt x="484" y="448"/>
                </a:lnTo>
                <a:lnTo>
                  <a:pt x="484" y="448"/>
                </a:lnTo>
                <a:lnTo>
                  <a:pt x="484" y="441"/>
                </a:lnTo>
                <a:lnTo>
                  <a:pt x="486" y="433"/>
                </a:lnTo>
                <a:lnTo>
                  <a:pt x="489" y="423"/>
                </a:lnTo>
                <a:lnTo>
                  <a:pt x="489" y="423"/>
                </a:lnTo>
                <a:lnTo>
                  <a:pt x="490" y="431"/>
                </a:lnTo>
                <a:lnTo>
                  <a:pt x="491" y="438"/>
                </a:lnTo>
                <a:lnTo>
                  <a:pt x="495" y="447"/>
                </a:lnTo>
                <a:lnTo>
                  <a:pt x="502" y="457"/>
                </a:lnTo>
                <a:lnTo>
                  <a:pt x="509" y="466"/>
                </a:lnTo>
                <a:lnTo>
                  <a:pt x="514" y="470"/>
                </a:lnTo>
                <a:lnTo>
                  <a:pt x="520" y="474"/>
                </a:lnTo>
                <a:lnTo>
                  <a:pt x="527" y="476"/>
                </a:lnTo>
                <a:lnTo>
                  <a:pt x="534" y="479"/>
                </a:lnTo>
                <a:lnTo>
                  <a:pt x="534" y="479"/>
                </a:lnTo>
                <a:lnTo>
                  <a:pt x="549" y="481"/>
                </a:lnTo>
                <a:lnTo>
                  <a:pt x="563" y="481"/>
                </a:lnTo>
                <a:lnTo>
                  <a:pt x="574" y="479"/>
                </a:lnTo>
                <a:lnTo>
                  <a:pt x="584" y="475"/>
                </a:lnTo>
                <a:lnTo>
                  <a:pt x="592" y="470"/>
                </a:lnTo>
                <a:lnTo>
                  <a:pt x="598" y="465"/>
                </a:lnTo>
                <a:lnTo>
                  <a:pt x="602" y="460"/>
                </a:lnTo>
                <a:lnTo>
                  <a:pt x="605" y="453"/>
                </a:lnTo>
                <a:lnTo>
                  <a:pt x="605" y="453"/>
                </a:lnTo>
                <a:lnTo>
                  <a:pt x="605" y="446"/>
                </a:lnTo>
                <a:lnTo>
                  <a:pt x="603" y="436"/>
                </a:lnTo>
                <a:lnTo>
                  <a:pt x="601" y="425"/>
                </a:lnTo>
                <a:lnTo>
                  <a:pt x="597" y="413"/>
                </a:lnTo>
                <a:lnTo>
                  <a:pt x="588" y="389"/>
                </a:lnTo>
                <a:lnTo>
                  <a:pt x="579" y="373"/>
                </a:lnTo>
                <a:lnTo>
                  <a:pt x="579" y="373"/>
                </a:lnTo>
                <a:lnTo>
                  <a:pt x="571" y="357"/>
                </a:lnTo>
                <a:lnTo>
                  <a:pt x="558" y="333"/>
                </a:lnTo>
                <a:lnTo>
                  <a:pt x="544" y="303"/>
                </a:lnTo>
                <a:lnTo>
                  <a:pt x="544" y="282"/>
                </a:lnTo>
                <a:lnTo>
                  <a:pt x="544" y="282"/>
                </a:lnTo>
                <a:lnTo>
                  <a:pt x="543" y="281"/>
                </a:lnTo>
                <a:lnTo>
                  <a:pt x="539" y="279"/>
                </a:lnTo>
                <a:lnTo>
                  <a:pt x="534" y="277"/>
                </a:lnTo>
                <a:lnTo>
                  <a:pt x="534" y="277"/>
                </a:lnTo>
                <a:lnTo>
                  <a:pt x="533" y="264"/>
                </a:lnTo>
                <a:lnTo>
                  <a:pt x="529" y="242"/>
                </a:lnTo>
                <a:lnTo>
                  <a:pt x="529" y="242"/>
                </a:lnTo>
                <a:lnTo>
                  <a:pt x="529" y="237"/>
                </a:lnTo>
                <a:lnTo>
                  <a:pt x="529" y="232"/>
                </a:lnTo>
                <a:lnTo>
                  <a:pt x="532" y="218"/>
                </a:lnTo>
                <a:lnTo>
                  <a:pt x="533" y="212"/>
                </a:lnTo>
                <a:lnTo>
                  <a:pt x="533" y="205"/>
                </a:lnTo>
                <a:lnTo>
                  <a:pt x="532" y="198"/>
                </a:lnTo>
                <a:lnTo>
                  <a:pt x="529" y="192"/>
                </a:lnTo>
                <a:lnTo>
                  <a:pt x="529" y="192"/>
                </a:lnTo>
                <a:lnTo>
                  <a:pt x="525" y="186"/>
                </a:lnTo>
                <a:lnTo>
                  <a:pt x="520" y="181"/>
                </a:lnTo>
                <a:lnTo>
                  <a:pt x="510" y="171"/>
                </a:lnTo>
                <a:lnTo>
                  <a:pt x="499" y="162"/>
                </a:lnTo>
                <a:lnTo>
                  <a:pt x="499" y="162"/>
                </a:lnTo>
                <a:lnTo>
                  <a:pt x="495" y="161"/>
                </a:lnTo>
                <a:lnTo>
                  <a:pt x="493" y="161"/>
                </a:lnTo>
                <a:lnTo>
                  <a:pt x="489" y="162"/>
                </a:lnTo>
                <a:lnTo>
                  <a:pt x="489" y="162"/>
                </a:lnTo>
                <a:lnTo>
                  <a:pt x="489" y="162"/>
                </a:lnTo>
                <a:lnTo>
                  <a:pt x="488" y="161"/>
                </a:lnTo>
                <a:lnTo>
                  <a:pt x="489" y="157"/>
                </a:lnTo>
                <a:lnTo>
                  <a:pt x="493" y="145"/>
                </a:lnTo>
                <a:lnTo>
                  <a:pt x="499" y="127"/>
                </a:lnTo>
                <a:lnTo>
                  <a:pt x="499" y="127"/>
                </a:lnTo>
                <a:lnTo>
                  <a:pt x="505" y="119"/>
                </a:lnTo>
                <a:lnTo>
                  <a:pt x="510" y="113"/>
                </a:lnTo>
                <a:lnTo>
                  <a:pt x="514" y="106"/>
                </a:lnTo>
                <a:lnTo>
                  <a:pt x="514" y="106"/>
                </a:lnTo>
                <a:lnTo>
                  <a:pt x="515" y="100"/>
                </a:lnTo>
                <a:lnTo>
                  <a:pt x="514" y="90"/>
                </a:lnTo>
                <a:lnTo>
                  <a:pt x="510" y="79"/>
                </a:lnTo>
                <a:lnTo>
                  <a:pt x="508" y="73"/>
                </a:lnTo>
                <a:lnTo>
                  <a:pt x="504" y="66"/>
                </a:lnTo>
                <a:lnTo>
                  <a:pt x="504" y="66"/>
                </a:lnTo>
                <a:lnTo>
                  <a:pt x="489" y="42"/>
                </a:lnTo>
                <a:lnTo>
                  <a:pt x="479" y="26"/>
                </a:lnTo>
                <a:lnTo>
                  <a:pt x="474" y="16"/>
                </a:lnTo>
                <a:lnTo>
                  <a:pt x="474" y="16"/>
                </a:lnTo>
                <a:lnTo>
                  <a:pt x="469" y="12"/>
                </a:lnTo>
                <a:lnTo>
                  <a:pt x="464" y="10"/>
                </a:lnTo>
                <a:lnTo>
                  <a:pt x="456" y="6"/>
                </a:lnTo>
                <a:lnTo>
                  <a:pt x="446" y="3"/>
                </a:lnTo>
                <a:lnTo>
                  <a:pt x="435" y="1"/>
                </a:lnTo>
                <a:lnTo>
                  <a:pt x="422" y="0"/>
                </a:lnTo>
                <a:lnTo>
                  <a:pt x="408" y="1"/>
                </a:lnTo>
                <a:lnTo>
                  <a:pt x="408" y="1"/>
                </a:lnTo>
                <a:lnTo>
                  <a:pt x="395" y="3"/>
                </a:lnTo>
                <a:lnTo>
                  <a:pt x="385" y="7"/>
                </a:lnTo>
                <a:lnTo>
                  <a:pt x="376" y="11"/>
                </a:lnTo>
                <a:lnTo>
                  <a:pt x="370" y="16"/>
                </a:lnTo>
                <a:lnTo>
                  <a:pt x="364" y="22"/>
                </a:lnTo>
                <a:lnTo>
                  <a:pt x="359" y="27"/>
                </a:lnTo>
                <a:lnTo>
                  <a:pt x="353" y="41"/>
                </a:lnTo>
                <a:lnTo>
                  <a:pt x="353" y="41"/>
                </a:lnTo>
                <a:lnTo>
                  <a:pt x="351" y="47"/>
                </a:lnTo>
                <a:lnTo>
                  <a:pt x="349" y="52"/>
                </a:lnTo>
                <a:lnTo>
                  <a:pt x="348" y="61"/>
                </a:lnTo>
                <a:lnTo>
                  <a:pt x="348" y="66"/>
                </a:lnTo>
                <a:lnTo>
                  <a:pt x="348" y="71"/>
                </a:lnTo>
                <a:lnTo>
                  <a:pt x="348" y="71"/>
                </a:lnTo>
                <a:lnTo>
                  <a:pt x="347" y="75"/>
                </a:lnTo>
                <a:lnTo>
                  <a:pt x="347" y="79"/>
                </a:lnTo>
                <a:lnTo>
                  <a:pt x="346" y="84"/>
                </a:lnTo>
                <a:lnTo>
                  <a:pt x="343" y="91"/>
                </a:lnTo>
                <a:lnTo>
                  <a:pt x="343" y="91"/>
                </a:lnTo>
                <a:lnTo>
                  <a:pt x="339" y="99"/>
                </a:lnTo>
                <a:lnTo>
                  <a:pt x="336" y="103"/>
                </a:lnTo>
                <a:lnTo>
                  <a:pt x="333" y="106"/>
                </a:lnTo>
                <a:lnTo>
                  <a:pt x="333" y="111"/>
                </a:lnTo>
                <a:lnTo>
                  <a:pt x="333" y="111"/>
                </a:lnTo>
                <a:lnTo>
                  <a:pt x="336" y="125"/>
                </a:lnTo>
                <a:lnTo>
                  <a:pt x="338" y="132"/>
                </a:lnTo>
                <a:lnTo>
                  <a:pt x="338" y="142"/>
                </a:lnTo>
                <a:lnTo>
                  <a:pt x="348" y="147"/>
                </a:lnTo>
                <a:lnTo>
                  <a:pt x="348" y="147"/>
                </a:lnTo>
                <a:lnTo>
                  <a:pt x="348" y="147"/>
                </a:lnTo>
                <a:lnTo>
                  <a:pt x="349" y="145"/>
                </a:lnTo>
                <a:lnTo>
                  <a:pt x="351" y="147"/>
                </a:lnTo>
                <a:lnTo>
                  <a:pt x="353" y="152"/>
                </a:lnTo>
                <a:lnTo>
                  <a:pt x="353" y="15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612F1BEA-8B14-4631-964E-D84C25366B19}"/>
              </a:ext>
            </a:extLst>
          </p:cNvPr>
          <p:cNvSpPr>
            <a:spLocks noEditPoints="1"/>
          </p:cNvSpPr>
          <p:nvPr/>
        </p:nvSpPr>
        <p:spPr bwMode="auto">
          <a:xfrm>
            <a:off x="7535408" y="920927"/>
            <a:ext cx="786416" cy="2508073"/>
          </a:xfrm>
          <a:custGeom>
            <a:avLst/>
            <a:gdLst>
              <a:gd name="T0" fmla="*/ 94 w 502"/>
              <a:gd name="T1" fmla="*/ 145 h 1601"/>
              <a:gd name="T2" fmla="*/ 67 w 502"/>
              <a:gd name="T3" fmla="*/ 190 h 1601"/>
              <a:gd name="T4" fmla="*/ 68 w 502"/>
              <a:gd name="T5" fmla="*/ 216 h 1601"/>
              <a:gd name="T6" fmla="*/ 88 w 502"/>
              <a:gd name="T7" fmla="*/ 244 h 1601"/>
              <a:gd name="T8" fmla="*/ 36 w 502"/>
              <a:gd name="T9" fmla="*/ 276 h 1601"/>
              <a:gd name="T10" fmla="*/ 36 w 502"/>
              <a:gd name="T11" fmla="*/ 299 h 1601"/>
              <a:gd name="T12" fmla="*/ 23 w 502"/>
              <a:gd name="T13" fmla="*/ 368 h 1601"/>
              <a:gd name="T14" fmla="*/ 1 w 502"/>
              <a:gd name="T15" fmla="*/ 484 h 1601"/>
              <a:gd name="T16" fmla="*/ 3 w 502"/>
              <a:gd name="T17" fmla="*/ 530 h 1601"/>
              <a:gd name="T18" fmla="*/ 17 w 502"/>
              <a:gd name="T19" fmla="*/ 539 h 1601"/>
              <a:gd name="T20" fmla="*/ 67 w 502"/>
              <a:gd name="T21" fmla="*/ 528 h 1601"/>
              <a:gd name="T22" fmla="*/ 77 w 502"/>
              <a:gd name="T23" fmla="*/ 587 h 1601"/>
              <a:gd name="T24" fmla="*/ 67 w 502"/>
              <a:gd name="T25" fmla="*/ 627 h 1601"/>
              <a:gd name="T26" fmla="*/ 65 w 502"/>
              <a:gd name="T27" fmla="*/ 736 h 1601"/>
              <a:gd name="T28" fmla="*/ 79 w 502"/>
              <a:gd name="T29" fmla="*/ 747 h 1601"/>
              <a:gd name="T30" fmla="*/ 136 w 502"/>
              <a:gd name="T31" fmla="*/ 931 h 1601"/>
              <a:gd name="T32" fmla="*/ 161 w 502"/>
              <a:gd name="T33" fmla="*/ 1045 h 1601"/>
              <a:gd name="T34" fmla="*/ 151 w 502"/>
              <a:gd name="T35" fmla="*/ 1125 h 1601"/>
              <a:gd name="T36" fmla="*/ 150 w 502"/>
              <a:gd name="T37" fmla="*/ 1198 h 1601"/>
              <a:gd name="T38" fmla="*/ 162 w 502"/>
              <a:gd name="T39" fmla="*/ 1295 h 1601"/>
              <a:gd name="T40" fmla="*/ 169 w 502"/>
              <a:gd name="T41" fmla="*/ 1454 h 1601"/>
              <a:gd name="T42" fmla="*/ 172 w 502"/>
              <a:gd name="T43" fmla="*/ 1472 h 1601"/>
              <a:gd name="T44" fmla="*/ 175 w 502"/>
              <a:gd name="T45" fmla="*/ 1546 h 1601"/>
              <a:gd name="T46" fmla="*/ 184 w 502"/>
              <a:gd name="T47" fmla="*/ 1589 h 1601"/>
              <a:gd name="T48" fmla="*/ 216 w 502"/>
              <a:gd name="T49" fmla="*/ 1600 h 1601"/>
              <a:gd name="T50" fmla="*/ 255 w 502"/>
              <a:gd name="T51" fmla="*/ 1594 h 1601"/>
              <a:gd name="T52" fmla="*/ 273 w 502"/>
              <a:gd name="T53" fmla="*/ 1574 h 1601"/>
              <a:gd name="T54" fmla="*/ 270 w 502"/>
              <a:gd name="T55" fmla="*/ 1493 h 1601"/>
              <a:gd name="T56" fmla="*/ 258 w 502"/>
              <a:gd name="T57" fmla="*/ 1435 h 1601"/>
              <a:gd name="T58" fmla="*/ 283 w 502"/>
              <a:gd name="T59" fmla="*/ 1373 h 1601"/>
              <a:gd name="T60" fmla="*/ 312 w 502"/>
              <a:gd name="T61" fmla="*/ 1328 h 1601"/>
              <a:gd name="T62" fmla="*/ 394 w 502"/>
              <a:gd name="T63" fmla="*/ 1170 h 1601"/>
              <a:gd name="T64" fmla="*/ 418 w 502"/>
              <a:gd name="T65" fmla="*/ 1090 h 1601"/>
              <a:gd name="T66" fmla="*/ 420 w 502"/>
              <a:gd name="T67" fmla="*/ 944 h 1601"/>
              <a:gd name="T68" fmla="*/ 413 w 502"/>
              <a:gd name="T69" fmla="*/ 766 h 1601"/>
              <a:gd name="T70" fmla="*/ 408 w 502"/>
              <a:gd name="T71" fmla="*/ 657 h 1601"/>
              <a:gd name="T72" fmla="*/ 410 w 502"/>
              <a:gd name="T73" fmla="*/ 588 h 1601"/>
              <a:gd name="T74" fmla="*/ 409 w 502"/>
              <a:gd name="T75" fmla="*/ 514 h 1601"/>
              <a:gd name="T76" fmla="*/ 433 w 502"/>
              <a:gd name="T77" fmla="*/ 505 h 1601"/>
              <a:gd name="T78" fmla="*/ 482 w 502"/>
              <a:gd name="T79" fmla="*/ 535 h 1601"/>
              <a:gd name="T80" fmla="*/ 497 w 502"/>
              <a:gd name="T81" fmla="*/ 524 h 1601"/>
              <a:gd name="T82" fmla="*/ 499 w 502"/>
              <a:gd name="T83" fmla="*/ 472 h 1601"/>
              <a:gd name="T84" fmla="*/ 487 w 502"/>
              <a:gd name="T85" fmla="*/ 427 h 1601"/>
              <a:gd name="T86" fmla="*/ 466 w 502"/>
              <a:gd name="T87" fmla="*/ 400 h 1601"/>
              <a:gd name="T88" fmla="*/ 438 w 502"/>
              <a:gd name="T89" fmla="*/ 304 h 1601"/>
              <a:gd name="T90" fmla="*/ 405 w 502"/>
              <a:gd name="T91" fmla="*/ 258 h 1601"/>
              <a:gd name="T92" fmla="*/ 286 w 502"/>
              <a:gd name="T93" fmla="*/ 202 h 1601"/>
              <a:gd name="T94" fmla="*/ 294 w 502"/>
              <a:gd name="T95" fmla="*/ 138 h 1601"/>
              <a:gd name="T96" fmla="*/ 279 w 502"/>
              <a:gd name="T97" fmla="*/ 83 h 1601"/>
              <a:gd name="T98" fmla="*/ 248 w 502"/>
              <a:gd name="T99" fmla="*/ 35 h 1601"/>
              <a:gd name="T100" fmla="*/ 216 w 502"/>
              <a:gd name="T101" fmla="*/ 9 h 1601"/>
              <a:gd name="T102" fmla="*/ 197 w 502"/>
              <a:gd name="T103" fmla="*/ 4 h 1601"/>
              <a:gd name="T104" fmla="*/ 146 w 502"/>
              <a:gd name="T105" fmla="*/ 2 h 1601"/>
              <a:gd name="T106" fmla="*/ 109 w 502"/>
              <a:gd name="T107" fmla="*/ 29 h 1601"/>
              <a:gd name="T108" fmla="*/ 91 w 502"/>
              <a:gd name="T109" fmla="*/ 63 h 1601"/>
              <a:gd name="T110" fmla="*/ 93 w 502"/>
              <a:gd name="T111" fmla="*/ 90 h 1601"/>
              <a:gd name="T112" fmla="*/ 275 w 502"/>
              <a:gd name="T113" fmla="*/ 1000 h 1601"/>
              <a:gd name="T114" fmla="*/ 300 w 502"/>
              <a:gd name="T115" fmla="*/ 1077 h 1601"/>
              <a:gd name="T116" fmla="*/ 277 w 502"/>
              <a:gd name="T117" fmla="*/ 1121 h 1601"/>
              <a:gd name="T118" fmla="*/ 270 w 502"/>
              <a:gd name="T119" fmla="*/ 1141 h 1601"/>
              <a:gd name="T120" fmla="*/ 264 w 502"/>
              <a:gd name="T121" fmla="*/ 1115 h 1601"/>
              <a:gd name="T122" fmla="*/ 275 w 502"/>
              <a:gd name="T123" fmla="*/ 1089 h 1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2" h="1601">
                <a:moveTo>
                  <a:pt x="109" y="135"/>
                </a:moveTo>
                <a:lnTo>
                  <a:pt x="109" y="135"/>
                </a:lnTo>
                <a:lnTo>
                  <a:pt x="106" y="136"/>
                </a:lnTo>
                <a:lnTo>
                  <a:pt x="101" y="139"/>
                </a:lnTo>
                <a:lnTo>
                  <a:pt x="94" y="145"/>
                </a:lnTo>
                <a:lnTo>
                  <a:pt x="87" y="155"/>
                </a:lnTo>
                <a:lnTo>
                  <a:pt x="87" y="155"/>
                </a:lnTo>
                <a:lnTo>
                  <a:pt x="75" y="173"/>
                </a:lnTo>
                <a:lnTo>
                  <a:pt x="68" y="184"/>
                </a:lnTo>
                <a:lnTo>
                  <a:pt x="67" y="190"/>
                </a:lnTo>
                <a:lnTo>
                  <a:pt x="66" y="195"/>
                </a:lnTo>
                <a:lnTo>
                  <a:pt x="66" y="202"/>
                </a:lnTo>
                <a:lnTo>
                  <a:pt x="66" y="208"/>
                </a:lnTo>
                <a:lnTo>
                  <a:pt x="66" y="208"/>
                </a:lnTo>
                <a:lnTo>
                  <a:pt x="68" y="216"/>
                </a:lnTo>
                <a:lnTo>
                  <a:pt x="72" y="222"/>
                </a:lnTo>
                <a:lnTo>
                  <a:pt x="75" y="228"/>
                </a:lnTo>
                <a:lnTo>
                  <a:pt x="79" y="234"/>
                </a:lnTo>
                <a:lnTo>
                  <a:pt x="86" y="241"/>
                </a:lnTo>
                <a:lnTo>
                  <a:pt x="88" y="244"/>
                </a:lnTo>
                <a:lnTo>
                  <a:pt x="88" y="244"/>
                </a:lnTo>
                <a:lnTo>
                  <a:pt x="66" y="257"/>
                </a:lnTo>
                <a:lnTo>
                  <a:pt x="40" y="272"/>
                </a:lnTo>
                <a:lnTo>
                  <a:pt x="40" y="272"/>
                </a:lnTo>
                <a:lnTo>
                  <a:pt x="36" y="276"/>
                </a:lnTo>
                <a:lnTo>
                  <a:pt x="34" y="278"/>
                </a:lnTo>
                <a:lnTo>
                  <a:pt x="33" y="283"/>
                </a:lnTo>
                <a:lnTo>
                  <a:pt x="34" y="288"/>
                </a:lnTo>
                <a:lnTo>
                  <a:pt x="34" y="288"/>
                </a:lnTo>
                <a:lnTo>
                  <a:pt x="36" y="299"/>
                </a:lnTo>
                <a:lnTo>
                  <a:pt x="37" y="306"/>
                </a:lnTo>
                <a:lnTo>
                  <a:pt x="35" y="312"/>
                </a:lnTo>
                <a:lnTo>
                  <a:pt x="35" y="312"/>
                </a:lnTo>
                <a:lnTo>
                  <a:pt x="30" y="331"/>
                </a:lnTo>
                <a:lnTo>
                  <a:pt x="23" y="368"/>
                </a:lnTo>
                <a:lnTo>
                  <a:pt x="15" y="408"/>
                </a:lnTo>
                <a:lnTo>
                  <a:pt x="9" y="433"/>
                </a:lnTo>
                <a:lnTo>
                  <a:pt x="9" y="433"/>
                </a:lnTo>
                <a:lnTo>
                  <a:pt x="4" y="454"/>
                </a:lnTo>
                <a:lnTo>
                  <a:pt x="1" y="484"/>
                </a:lnTo>
                <a:lnTo>
                  <a:pt x="0" y="499"/>
                </a:lnTo>
                <a:lnTo>
                  <a:pt x="0" y="514"/>
                </a:lnTo>
                <a:lnTo>
                  <a:pt x="1" y="524"/>
                </a:lnTo>
                <a:lnTo>
                  <a:pt x="2" y="528"/>
                </a:lnTo>
                <a:lnTo>
                  <a:pt x="3" y="530"/>
                </a:lnTo>
                <a:lnTo>
                  <a:pt x="3" y="530"/>
                </a:lnTo>
                <a:lnTo>
                  <a:pt x="6" y="534"/>
                </a:lnTo>
                <a:lnTo>
                  <a:pt x="9" y="536"/>
                </a:lnTo>
                <a:lnTo>
                  <a:pt x="13" y="537"/>
                </a:lnTo>
                <a:lnTo>
                  <a:pt x="17" y="539"/>
                </a:lnTo>
                <a:lnTo>
                  <a:pt x="26" y="539"/>
                </a:lnTo>
                <a:lnTo>
                  <a:pt x="37" y="536"/>
                </a:lnTo>
                <a:lnTo>
                  <a:pt x="37" y="536"/>
                </a:lnTo>
                <a:lnTo>
                  <a:pt x="52" y="533"/>
                </a:lnTo>
                <a:lnTo>
                  <a:pt x="67" y="528"/>
                </a:lnTo>
                <a:lnTo>
                  <a:pt x="82" y="522"/>
                </a:lnTo>
                <a:lnTo>
                  <a:pt x="82" y="522"/>
                </a:lnTo>
                <a:lnTo>
                  <a:pt x="81" y="553"/>
                </a:lnTo>
                <a:lnTo>
                  <a:pt x="79" y="576"/>
                </a:lnTo>
                <a:lnTo>
                  <a:pt x="77" y="587"/>
                </a:lnTo>
                <a:lnTo>
                  <a:pt x="74" y="594"/>
                </a:lnTo>
                <a:lnTo>
                  <a:pt x="74" y="594"/>
                </a:lnTo>
                <a:lnTo>
                  <a:pt x="71" y="604"/>
                </a:lnTo>
                <a:lnTo>
                  <a:pt x="68" y="613"/>
                </a:lnTo>
                <a:lnTo>
                  <a:pt x="67" y="627"/>
                </a:lnTo>
                <a:lnTo>
                  <a:pt x="66" y="648"/>
                </a:lnTo>
                <a:lnTo>
                  <a:pt x="66" y="648"/>
                </a:lnTo>
                <a:lnTo>
                  <a:pt x="65" y="706"/>
                </a:lnTo>
                <a:lnTo>
                  <a:pt x="65" y="729"/>
                </a:lnTo>
                <a:lnTo>
                  <a:pt x="65" y="736"/>
                </a:lnTo>
                <a:lnTo>
                  <a:pt x="66" y="741"/>
                </a:lnTo>
                <a:lnTo>
                  <a:pt x="66" y="741"/>
                </a:lnTo>
                <a:lnTo>
                  <a:pt x="71" y="743"/>
                </a:lnTo>
                <a:lnTo>
                  <a:pt x="74" y="746"/>
                </a:lnTo>
                <a:lnTo>
                  <a:pt x="79" y="747"/>
                </a:lnTo>
                <a:lnTo>
                  <a:pt x="79" y="747"/>
                </a:lnTo>
                <a:lnTo>
                  <a:pt x="101" y="820"/>
                </a:lnTo>
                <a:lnTo>
                  <a:pt x="119" y="882"/>
                </a:lnTo>
                <a:lnTo>
                  <a:pt x="136" y="931"/>
                </a:lnTo>
                <a:lnTo>
                  <a:pt x="136" y="931"/>
                </a:lnTo>
                <a:lnTo>
                  <a:pt x="142" y="949"/>
                </a:lnTo>
                <a:lnTo>
                  <a:pt x="148" y="970"/>
                </a:lnTo>
                <a:lnTo>
                  <a:pt x="152" y="990"/>
                </a:lnTo>
                <a:lnTo>
                  <a:pt x="156" y="1010"/>
                </a:lnTo>
                <a:lnTo>
                  <a:pt x="161" y="1045"/>
                </a:lnTo>
                <a:lnTo>
                  <a:pt x="161" y="1058"/>
                </a:lnTo>
                <a:lnTo>
                  <a:pt x="161" y="1068"/>
                </a:lnTo>
                <a:lnTo>
                  <a:pt x="161" y="1068"/>
                </a:lnTo>
                <a:lnTo>
                  <a:pt x="157" y="1092"/>
                </a:lnTo>
                <a:lnTo>
                  <a:pt x="151" y="1125"/>
                </a:lnTo>
                <a:lnTo>
                  <a:pt x="148" y="1144"/>
                </a:lnTo>
                <a:lnTo>
                  <a:pt x="146" y="1164"/>
                </a:lnTo>
                <a:lnTo>
                  <a:pt x="148" y="1182"/>
                </a:lnTo>
                <a:lnTo>
                  <a:pt x="149" y="1190"/>
                </a:lnTo>
                <a:lnTo>
                  <a:pt x="150" y="1198"/>
                </a:lnTo>
                <a:lnTo>
                  <a:pt x="150" y="1198"/>
                </a:lnTo>
                <a:lnTo>
                  <a:pt x="155" y="1217"/>
                </a:lnTo>
                <a:lnTo>
                  <a:pt x="157" y="1241"/>
                </a:lnTo>
                <a:lnTo>
                  <a:pt x="161" y="1267"/>
                </a:lnTo>
                <a:lnTo>
                  <a:pt x="162" y="1295"/>
                </a:lnTo>
                <a:lnTo>
                  <a:pt x="165" y="1350"/>
                </a:lnTo>
                <a:lnTo>
                  <a:pt x="167" y="1388"/>
                </a:lnTo>
                <a:lnTo>
                  <a:pt x="167" y="1388"/>
                </a:lnTo>
                <a:lnTo>
                  <a:pt x="169" y="1436"/>
                </a:lnTo>
                <a:lnTo>
                  <a:pt x="169" y="1454"/>
                </a:lnTo>
                <a:lnTo>
                  <a:pt x="169" y="1462"/>
                </a:lnTo>
                <a:lnTo>
                  <a:pt x="169" y="1462"/>
                </a:lnTo>
                <a:lnTo>
                  <a:pt x="169" y="1465"/>
                </a:lnTo>
                <a:lnTo>
                  <a:pt x="170" y="1468"/>
                </a:lnTo>
                <a:lnTo>
                  <a:pt x="172" y="1472"/>
                </a:lnTo>
                <a:lnTo>
                  <a:pt x="172" y="1476"/>
                </a:lnTo>
                <a:lnTo>
                  <a:pt x="172" y="1476"/>
                </a:lnTo>
                <a:lnTo>
                  <a:pt x="174" y="1501"/>
                </a:lnTo>
                <a:lnTo>
                  <a:pt x="175" y="1546"/>
                </a:lnTo>
                <a:lnTo>
                  <a:pt x="175" y="1546"/>
                </a:lnTo>
                <a:lnTo>
                  <a:pt x="175" y="1566"/>
                </a:lnTo>
                <a:lnTo>
                  <a:pt x="176" y="1578"/>
                </a:lnTo>
                <a:lnTo>
                  <a:pt x="177" y="1582"/>
                </a:lnTo>
                <a:lnTo>
                  <a:pt x="180" y="1585"/>
                </a:lnTo>
                <a:lnTo>
                  <a:pt x="184" y="1589"/>
                </a:lnTo>
                <a:lnTo>
                  <a:pt x="191" y="1593"/>
                </a:lnTo>
                <a:lnTo>
                  <a:pt x="191" y="1593"/>
                </a:lnTo>
                <a:lnTo>
                  <a:pt x="200" y="1595"/>
                </a:lnTo>
                <a:lnTo>
                  <a:pt x="208" y="1598"/>
                </a:lnTo>
                <a:lnTo>
                  <a:pt x="216" y="1600"/>
                </a:lnTo>
                <a:lnTo>
                  <a:pt x="225" y="1601"/>
                </a:lnTo>
                <a:lnTo>
                  <a:pt x="233" y="1601"/>
                </a:lnTo>
                <a:lnTo>
                  <a:pt x="241" y="1600"/>
                </a:lnTo>
                <a:lnTo>
                  <a:pt x="248" y="1597"/>
                </a:lnTo>
                <a:lnTo>
                  <a:pt x="255" y="1594"/>
                </a:lnTo>
                <a:lnTo>
                  <a:pt x="255" y="1594"/>
                </a:lnTo>
                <a:lnTo>
                  <a:pt x="266" y="1587"/>
                </a:lnTo>
                <a:lnTo>
                  <a:pt x="270" y="1583"/>
                </a:lnTo>
                <a:lnTo>
                  <a:pt x="272" y="1579"/>
                </a:lnTo>
                <a:lnTo>
                  <a:pt x="273" y="1574"/>
                </a:lnTo>
                <a:lnTo>
                  <a:pt x="274" y="1568"/>
                </a:lnTo>
                <a:lnTo>
                  <a:pt x="273" y="1551"/>
                </a:lnTo>
                <a:lnTo>
                  <a:pt x="273" y="1551"/>
                </a:lnTo>
                <a:lnTo>
                  <a:pt x="270" y="1493"/>
                </a:lnTo>
                <a:lnTo>
                  <a:pt x="270" y="1493"/>
                </a:lnTo>
                <a:lnTo>
                  <a:pt x="266" y="1481"/>
                </a:lnTo>
                <a:lnTo>
                  <a:pt x="261" y="1465"/>
                </a:lnTo>
                <a:lnTo>
                  <a:pt x="259" y="1454"/>
                </a:lnTo>
                <a:lnTo>
                  <a:pt x="258" y="1444"/>
                </a:lnTo>
                <a:lnTo>
                  <a:pt x="258" y="1435"/>
                </a:lnTo>
                <a:lnTo>
                  <a:pt x="259" y="1427"/>
                </a:lnTo>
                <a:lnTo>
                  <a:pt x="259" y="1427"/>
                </a:lnTo>
                <a:lnTo>
                  <a:pt x="266" y="1410"/>
                </a:lnTo>
                <a:lnTo>
                  <a:pt x="274" y="1391"/>
                </a:lnTo>
                <a:lnTo>
                  <a:pt x="283" y="1373"/>
                </a:lnTo>
                <a:lnTo>
                  <a:pt x="290" y="1362"/>
                </a:lnTo>
                <a:lnTo>
                  <a:pt x="290" y="1362"/>
                </a:lnTo>
                <a:lnTo>
                  <a:pt x="303" y="1343"/>
                </a:lnTo>
                <a:lnTo>
                  <a:pt x="312" y="1328"/>
                </a:lnTo>
                <a:lnTo>
                  <a:pt x="312" y="1328"/>
                </a:lnTo>
                <a:lnTo>
                  <a:pt x="341" y="1272"/>
                </a:lnTo>
                <a:lnTo>
                  <a:pt x="362" y="1230"/>
                </a:lnTo>
                <a:lnTo>
                  <a:pt x="380" y="1196"/>
                </a:lnTo>
                <a:lnTo>
                  <a:pt x="380" y="1196"/>
                </a:lnTo>
                <a:lnTo>
                  <a:pt x="394" y="1170"/>
                </a:lnTo>
                <a:lnTo>
                  <a:pt x="400" y="1156"/>
                </a:lnTo>
                <a:lnTo>
                  <a:pt x="406" y="1140"/>
                </a:lnTo>
                <a:lnTo>
                  <a:pt x="410" y="1124"/>
                </a:lnTo>
                <a:lnTo>
                  <a:pt x="414" y="1107"/>
                </a:lnTo>
                <a:lnTo>
                  <a:pt x="418" y="1090"/>
                </a:lnTo>
                <a:lnTo>
                  <a:pt x="419" y="1073"/>
                </a:lnTo>
                <a:lnTo>
                  <a:pt x="419" y="1073"/>
                </a:lnTo>
                <a:lnTo>
                  <a:pt x="420" y="1049"/>
                </a:lnTo>
                <a:lnTo>
                  <a:pt x="420" y="1018"/>
                </a:lnTo>
                <a:lnTo>
                  <a:pt x="420" y="944"/>
                </a:lnTo>
                <a:lnTo>
                  <a:pt x="419" y="875"/>
                </a:lnTo>
                <a:lnTo>
                  <a:pt x="416" y="842"/>
                </a:lnTo>
                <a:lnTo>
                  <a:pt x="416" y="842"/>
                </a:lnTo>
                <a:lnTo>
                  <a:pt x="415" y="816"/>
                </a:lnTo>
                <a:lnTo>
                  <a:pt x="413" y="766"/>
                </a:lnTo>
                <a:lnTo>
                  <a:pt x="410" y="715"/>
                </a:lnTo>
                <a:lnTo>
                  <a:pt x="409" y="685"/>
                </a:lnTo>
                <a:lnTo>
                  <a:pt x="409" y="685"/>
                </a:lnTo>
                <a:lnTo>
                  <a:pt x="408" y="671"/>
                </a:lnTo>
                <a:lnTo>
                  <a:pt x="408" y="657"/>
                </a:lnTo>
                <a:lnTo>
                  <a:pt x="409" y="636"/>
                </a:lnTo>
                <a:lnTo>
                  <a:pt x="409" y="636"/>
                </a:lnTo>
                <a:lnTo>
                  <a:pt x="410" y="614"/>
                </a:lnTo>
                <a:lnTo>
                  <a:pt x="410" y="600"/>
                </a:lnTo>
                <a:lnTo>
                  <a:pt x="410" y="588"/>
                </a:lnTo>
                <a:lnTo>
                  <a:pt x="410" y="588"/>
                </a:lnTo>
                <a:lnTo>
                  <a:pt x="409" y="552"/>
                </a:lnTo>
                <a:lnTo>
                  <a:pt x="409" y="522"/>
                </a:lnTo>
                <a:lnTo>
                  <a:pt x="409" y="522"/>
                </a:lnTo>
                <a:lnTo>
                  <a:pt x="409" y="514"/>
                </a:lnTo>
                <a:lnTo>
                  <a:pt x="412" y="502"/>
                </a:lnTo>
                <a:lnTo>
                  <a:pt x="415" y="486"/>
                </a:lnTo>
                <a:lnTo>
                  <a:pt x="415" y="486"/>
                </a:lnTo>
                <a:lnTo>
                  <a:pt x="423" y="497"/>
                </a:lnTo>
                <a:lnTo>
                  <a:pt x="433" y="505"/>
                </a:lnTo>
                <a:lnTo>
                  <a:pt x="445" y="516"/>
                </a:lnTo>
                <a:lnTo>
                  <a:pt x="458" y="526"/>
                </a:lnTo>
                <a:lnTo>
                  <a:pt x="470" y="533"/>
                </a:lnTo>
                <a:lnTo>
                  <a:pt x="476" y="535"/>
                </a:lnTo>
                <a:lnTo>
                  <a:pt x="482" y="535"/>
                </a:lnTo>
                <a:lnTo>
                  <a:pt x="486" y="535"/>
                </a:lnTo>
                <a:lnTo>
                  <a:pt x="491" y="533"/>
                </a:lnTo>
                <a:lnTo>
                  <a:pt x="491" y="533"/>
                </a:lnTo>
                <a:lnTo>
                  <a:pt x="495" y="529"/>
                </a:lnTo>
                <a:lnTo>
                  <a:pt x="497" y="524"/>
                </a:lnTo>
                <a:lnTo>
                  <a:pt x="499" y="518"/>
                </a:lnTo>
                <a:lnTo>
                  <a:pt x="500" y="513"/>
                </a:lnTo>
                <a:lnTo>
                  <a:pt x="502" y="499"/>
                </a:lnTo>
                <a:lnTo>
                  <a:pt x="500" y="486"/>
                </a:lnTo>
                <a:lnTo>
                  <a:pt x="499" y="472"/>
                </a:lnTo>
                <a:lnTo>
                  <a:pt x="497" y="459"/>
                </a:lnTo>
                <a:lnTo>
                  <a:pt x="493" y="439"/>
                </a:lnTo>
                <a:lnTo>
                  <a:pt x="493" y="439"/>
                </a:lnTo>
                <a:lnTo>
                  <a:pt x="491" y="433"/>
                </a:lnTo>
                <a:lnTo>
                  <a:pt x="487" y="427"/>
                </a:lnTo>
                <a:lnTo>
                  <a:pt x="479" y="418"/>
                </a:lnTo>
                <a:lnTo>
                  <a:pt x="471" y="408"/>
                </a:lnTo>
                <a:lnTo>
                  <a:pt x="467" y="405"/>
                </a:lnTo>
                <a:lnTo>
                  <a:pt x="466" y="400"/>
                </a:lnTo>
                <a:lnTo>
                  <a:pt x="466" y="400"/>
                </a:lnTo>
                <a:lnTo>
                  <a:pt x="463" y="385"/>
                </a:lnTo>
                <a:lnTo>
                  <a:pt x="455" y="359"/>
                </a:lnTo>
                <a:lnTo>
                  <a:pt x="447" y="329"/>
                </a:lnTo>
                <a:lnTo>
                  <a:pt x="438" y="304"/>
                </a:lnTo>
                <a:lnTo>
                  <a:pt x="438" y="304"/>
                </a:lnTo>
                <a:lnTo>
                  <a:pt x="433" y="293"/>
                </a:lnTo>
                <a:lnTo>
                  <a:pt x="427" y="285"/>
                </a:lnTo>
                <a:lnTo>
                  <a:pt x="416" y="271"/>
                </a:lnTo>
                <a:lnTo>
                  <a:pt x="408" y="261"/>
                </a:lnTo>
                <a:lnTo>
                  <a:pt x="405" y="258"/>
                </a:lnTo>
                <a:lnTo>
                  <a:pt x="393" y="246"/>
                </a:lnTo>
                <a:lnTo>
                  <a:pt x="357" y="233"/>
                </a:lnTo>
                <a:lnTo>
                  <a:pt x="326" y="229"/>
                </a:lnTo>
                <a:lnTo>
                  <a:pt x="326" y="202"/>
                </a:lnTo>
                <a:lnTo>
                  <a:pt x="286" y="202"/>
                </a:lnTo>
                <a:lnTo>
                  <a:pt x="287" y="161"/>
                </a:lnTo>
                <a:lnTo>
                  <a:pt x="303" y="190"/>
                </a:lnTo>
                <a:lnTo>
                  <a:pt x="303" y="190"/>
                </a:lnTo>
                <a:lnTo>
                  <a:pt x="299" y="170"/>
                </a:lnTo>
                <a:lnTo>
                  <a:pt x="294" y="138"/>
                </a:lnTo>
                <a:lnTo>
                  <a:pt x="294" y="138"/>
                </a:lnTo>
                <a:lnTo>
                  <a:pt x="291" y="124"/>
                </a:lnTo>
                <a:lnTo>
                  <a:pt x="286" y="104"/>
                </a:lnTo>
                <a:lnTo>
                  <a:pt x="283" y="93"/>
                </a:lnTo>
                <a:lnTo>
                  <a:pt x="279" y="83"/>
                </a:lnTo>
                <a:lnTo>
                  <a:pt x="274" y="73"/>
                </a:lnTo>
                <a:lnTo>
                  <a:pt x="270" y="65"/>
                </a:lnTo>
                <a:lnTo>
                  <a:pt x="270" y="65"/>
                </a:lnTo>
                <a:lnTo>
                  <a:pt x="259" y="49"/>
                </a:lnTo>
                <a:lnTo>
                  <a:pt x="248" y="35"/>
                </a:lnTo>
                <a:lnTo>
                  <a:pt x="239" y="23"/>
                </a:lnTo>
                <a:lnTo>
                  <a:pt x="233" y="19"/>
                </a:lnTo>
                <a:lnTo>
                  <a:pt x="226" y="15"/>
                </a:lnTo>
                <a:lnTo>
                  <a:pt x="226" y="15"/>
                </a:lnTo>
                <a:lnTo>
                  <a:pt x="216" y="9"/>
                </a:lnTo>
                <a:lnTo>
                  <a:pt x="209" y="7"/>
                </a:lnTo>
                <a:lnTo>
                  <a:pt x="206" y="7"/>
                </a:lnTo>
                <a:lnTo>
                  <a:pt x="203" y="7"/>
                </a:lnTo>
                <a:lnTo>
                  <a:pt x="203" y="7"/>
                </a:lnTo>
                <a:lnTo>
                  <a:pt x="197" y="4"/>
                </a:lnTo>
                <a:lnTo>
                  <a:pt x="183" y="2"/>
                </a:lnTo>
                <a:lnTo>
                  <a:pt x="175" y="0"/>
                </a:lnTo>
                <a:lnTo>
                  <a:pt x="165" y="0"/>
                </a:lnTo>
                <a:lnTo>
                  <a:pt x="156" y="1"/>
                </a:lnTo>
                <a:lnTo>
                  <a:pt x="146" y="2"/>
                </a:lnTo>
                <a:lnTo>
                  <a:pt x="146" y="2"/>
                </a:lnTo>
                <a:lnTo>
                  <a:pt x="137" y="7"/>
                </a:lnTo>
                <a:lnTo>
                  <a:pt x="126" y="13"/>
                </a:lnTo>
                <a:lnTo>
                  <a:pt x="118" y="21"/>
                </a:lnTo>
                <a:lnTo>
                  <a:pt x="109" y="29"/>
                </a:lnTo>
                <a:lnTo>
                  <a:pt x="101" y="39"/>
                </a:lnTo>
                <a:lnTo>
                  <a:pt x="96" y="47"/>
                </a:lnTo>
                <a:lnTo>
                  <a:pt x="92" y="55"/>
                </a:lnTo>
                <a:lnTo>
                  <a:pt x="91" y="63"/>
                </a:lnTo>
                <a:lnTo>
                  <a:pt x="91" y="63"/>
                </a:lnTo>
                <a:lnTo>
                  <a:pt x="91" y="71"/>
                </a:lnTo>
                <a:lnTo>
                  <a:pt x="90" y="74"/>
                </a:lnTo>
                <a:lnTo>
                  <a:pt x="90" y="78"/>
                </a:lnTo>
                <a:lnTo>
                  <a:pt x="93" y="90"/>
                </a:lnTo>
                <a:lnTo>
                  <a:pt x="93" y="90"/>
                </a:lnTo>
                <a:lnTo>
                  <a:pt x="98" y="103"/>
                </a:lnTo>
                <a:lnTo>
                  <a:pt x="101" y="111"/>
                </a:lnTo>
                <a:lnTo>
                  <a:pt x="105" y="116"/>
                </a:lnTo>
                <a:lnTo>
                  <a:pt x="109" y="135"/>
                </a:lnTo>
                <a:close/>
                <a:moveTo>
                  <a:pt x="275" y="1000"/>
                </a:moveTo>
                <a:lnTo>
                  <a:pt x="275" y="1000"/>
                </a:lnTo>
                <a:lnTo>
                  <a:pt x="292" y="1051"/>
                </a:lnTo>
                <a:lnTo>
                  <a:pt x="292" y="1051"/>
                </a:lnTo>
                <a:lnTo>
                  <a:pt x="299" y="1069"/>
                </a:lnTo>
                <a:lnTo>
                  <a:pt x="300" y="1077"/>
                </a:lnTo>
                <a:lnTo>
                  <a:pt x="300" y="1080"/>
                </a:lnTo>
                <a:lnTo>
                  <a:pt x="300" y="1083"/>
                </a:lnTo>
                <a:lnTo>
                  <a:pt x="300" y="1083"/>
                </a:lnTo>
                <a:lnTo>
                  <a:pt x="286" y="1107"/>
                </a:lnTo>
                <a:lnTo>
                  <a:pt x="277" y="1121"/>
                </a:lnTo>
                <a:lnTo>
                  <a:pt x="274" y="1127"/>
                </a:lnTo>
                <a:lnTo>
                  <a:pt x="273" y="1131"/>
                </a:lnTo>
                <a:lnTo>
                  <a:pt x="273" y="1131"/>
                </a:lnTo>
                <a:lnTo>
                  <a:pt x="272" y="1135"/>
                </a:lnTo>
                <a:lnTo>
                  <a:pt x="270" y="1141"/>
                </a:lnTo>
                <a:lnTo>
                  <a:pt x="265" y="1148"/>
                </a:lnTo>
                <a:lnTo>
                  <a:pt x="265" y="1148"/>
                </a:lnTo>
                <a:lnTo>
                  <a:pt x="264" y="1135"/>
                </a:lnTo>
                <a:lnTo>
                  <a:pt x="262" y="1125"/>
                </a:lnTo>
                <a:lnTo>
                  <a:pt x="264" y="1115"/>
                </a:lnTo>
                <a:lnTo>
                  <a:pt x="264" y="1115"/>
                </a:lnTo>
                <a:lnTo>
                  <a:pt x="266" y="1108"/>
                </a:lnTo>
                <a:lnTo>
                  <a:pt x="270" y="1101"/>
                </a:lnTo>
                <a:lnTo>
                  <a:pt x="274" y="1094"/>
                </a:lnTo>
                <a:lnTo>
                  <a:pt x="275" y="1089"/>
                </a:lnTo>
                <a:lnTo>
                  <a:pt x="275" y="1064"/>
                </a:lnTo>
                <a:lnTo>
                  <a:pt x="275" y="1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40">
            <a:extLst>
              <a:ext uri="{FF2B5EF4-FFF2-40B4-BE49-F238E27FC236}">
                <a16:creationId xmlns:a16="http://schemas.microsoft.com/office/drawing/2014/main" id="{4C3D444E-B001-43BB-B9F1-5A5F8BBC7FFB}"/>
              </a:ext>
            </a:extLst>
          </p:cNvPr>
          <p:cNvSpPr>
            <a:spLocks noEditPoints="1"/>
          </p:cNvSpPr>
          <p:nvPr/>
        </p:nvSpPr>
        <p:spPr bwMode="auto">
          <a:xfrm>
            <a:off x="4368434" y="1061460"/>
            <a:ext cx="979022" cy="2367540"/>
          </a:xfrm>
          <a:custGeom>
            <a:avLst/>
            <a:gdLst>
              <a:gd name="T0" fmla="*/ 441 w 832"/>
              <a:gd name="T1" fmla="*/ 9 h 2012"/>
              <a:gd name="T2" fmla="*/ 374 w 832"/>
              <a:gd name="T3" fmla="*/ 18 h 2012"/>
              <a:gd name="T4" fmla="*/ 287 w 832"/>
              <a:gd name="T5" fmla="*/ 63 h 2012"/>
              <a:gd name="T6" fmla="*/ 263 w 832"/>
              <a:gd name="T7" fmla="*/ 153 h 2012"/>
              <a:gd name="T8" fmla="*/ 282 w 832"/>
              <a:gd name="T9" fmla="*/ 221 h 2012"/>
              <a:gd name="T10" fmla="*/ 334 w 832"/>
              <a:gd name="T11" fmla="*/ 274 h 2012"/>
              <a:gd name="T12" fmla="*/ 205 w 832"/>
              <a:gd name="T13" fmla="*/ 368 h 2012"/>
              <a:gd name="T14" fmla="*/ 80 w 832"/>
              <a:gd name="T15" fmla="*/ 763 h 2012"/>
              <a:gd name="T16" fmla="*/ 1 w 832"/>
              <a:gd name="T17" fmla="*/ 859 h 2012"/>
              <a:gd name="T18" fmla="*/ 70 w 832"/>
              <a:gd name="T19" fmla="*/ 926 h 2012"/>
              <a:gd name="T20" fmla="*/ 41 w 832"/>
              <a:gd name="T21" fmla="*/ 1075 h 2012"/>
              <a:gd name="T22" fmla="*/ 49 w 832"/>
              <a:gd name="T23" fmla="*/ 1171 h 2012"/>
              <a:gd name="T24" fmla="*/ 85 w 832"/>
              <a:gd name="T25" fmla="*/ 1190 h 2012"/>
              <a:gd name="T26" fmla="*/ 65 w 832"/>
              <a:gd name="T27" fmla="*/ 1172 h 2012"/>
              <a:gd name="T28" fmla="*/ 70 w 832"/>
              <a:gd name="T29" fmla="*/ 1109 h 2012"/>
              <a:gd name="T30" fmla="*/ 74 w 832"/>
              <a:gd name="T31" fmla="*/ 1144 h 2012"/>
              <a:gd name="T32" fmla="*/ 91 w 832"/>
              <a:gd name="T33" fmla="*/ 1127 h 2012"/>
              <a:gd name="T34" fmla="*/ 108 w 832"/>
              <a:gd name="T35" fmla="*/ 1066 h 2012"/>
              <a:gd name="T36" fmla="*/ 133 w 832"/>
              <a:gd name="T37" fmla="*/ 932 h 2012"/>
              <a:gd name="T38" fmla="*/ 156 w 832"/>
              <a:gd name="T39" fmla="*/ 940 h 2012"/>
              <a:gd name="T40" fmla="*/ 181 w 832"/>
              <a:gd name="T41" fmla="*/ 1046 h 2012"/>
              <a:gd name="T42" fmla="*/ 246 w 832"/>
              <a:gd name="T43" fmla="*/ 1145 h 2012"/>
              <a:gd name="T44" fmla="*/ 307 w 832"/>
              <a:gd name="T45" fmla="*/ 1218 h 2012"/>
              <a:gd name="T46" fmla="*/ 313 w 832"/>
              <a:gd name="T47" fmla="*/ 1283 h 2012"/>
              <a:gd name="T48" fmla="*/ 284 w 832"/>
              <a:gd name="T49" fmla="*/ 1457 h 2012"/>
              <a:gd name="T50" fmla="*/ 229 w 832"/>
              <a:gd name="T51" fmla="*/ 1708 h 2012"/>
              <a:gd name="T52" fmla="*/ 201 w 832"/>
              <a:gd name="T53" fmla="*/ 1787 h 2012"/>
              <a:gd name="T54" fmla="*/ 161 w 832"/>
              <a:gd name="T55" fmla="*/ 1884 h 2012"/>
              <a:gd name="T56" fmla="*/ 208 w 832"/>
              <a:gd name="T57" fmla="*/ 1938 h 2012"/>
              <a:gd name="T58" fmla="*/ 314 w 832"/>
              <a:gd name="T59" fmla="*/ 1948 h 2012"/>
              <a:gd name="T60" fmla="*/ 421 w 832"/>
              <a:gd name="T61" fmla="*/ 1927 h 2012"/>
              <a:gd name="T62" fmla="*/ 369 w 832"/>
              <a:gd name="T63" fmla="*/ 1877 h 2012"/>
              <a:gd name="T64" fmla="*/ 301 w 832"/>
              <a:gd name="T65" fmla="*/ 1819 h 2012"/>
              <a:gd name="T66" fmla="*/ 340 w 832"/>
              <a:gd name="T67" fmla="*/ 1674 h 2012"/>
              <a:gd name="T68" fmla="*/ 427 w 832"/>
              <a:gd name="T69" fmla="*/ 1423 h 2012"/>
              <a:gd name="T70" fmla="*/ 533 w 832"/>
              <a:gd name="T71" fmla="*/ 1775 h 2012"/>
              <a:gd name="T72" fmla="*/ 575 w 832"/>
              <a:gd name="T73" fmla="*/ 1885 h 2012"/>
              <a:gd name="T74" fmla="*/ 580 w 832"/>
              <a:gd name="T75" fmla="*/ 1978 h 2012"/>
              <a:gd name="T76" fmla="*/ 615 w 832"/>
              <a:gd name="T77" fmla="*/ 2012 h 2012"/>
              <a:gd name="T78" fmla="*/ 770 w 832"/>
              <a:gd name="T79" fmla="*/ 1954 h 2012"/>
              <a:gd name="T80" fmla="*/ 832 w 832"/>
              <a:gd name="T81" fmla="*/ 1887 h 2012"/>
              <a:gd name="T82" fmla="*/ 741 w 832"/>
              <a:gd name="T83" fmla="*/ 1865 h 2012"/>
              <a:gd name="T84" fmla="*/ 668 w 832"/>
              <a:gd name="T85" fmla="*/ 1833 h 2012"/>
              <a:gd name="T86" fmla="*/ 668 w 832"/>
              <a:gd name="T87" fmla="*/ 1815 h 2012"/>
              <a:gd name="T88" fmla="*/ 588 w 832"/>
              <a:gd name="T89" fmla="*/ 1595 h 2012"/>
              <a:gd name="T90" fmla="*/ 583 w 832"/>
              <a:gd name="T91" fmla="*/ 1429 h 2012"/>
              <a:gd name="T92" fmla="*/ 486 w 832"/>
              <a:gd name="T93" fmla="*/ 1221 h 2012"/>
              <a:gd name="T94" fmla="*/ 536 w 832"/>
              <a:gd name="T95" fmla="*/ 1048 h 2012"/>
              <a:gd name="T96" fmla="*/ 547 w 832"/>
              <a:gd name="T97" fmla="*/ 842 h 2012"/>
              <a:gd name="T98" fmla="*/ 663 w 832"/>
              <a:gd name="T99" fmla="*/ 689 h 2012"/>
              <a:gd name="T100" fmla="*/ 716 w 832"/>
              <a:gd name="T101" fmla="*/ 665 h 2012"/>
              <a:gd name="T102" fmla="*/ 729 w 832"/>
              <a:gd name="T103" fmla="*/ 571 h 2012"/>
              <a:gd name="T104" fmla="*/ 638 w 832"/>
              <a:gd name="T105" fmla="*/ 409 h 2012"/>
              <a:gd name="T106" fmla="*/ 624 w 832"/>
              <a:gd name="T107" fmla="*/ 313 h 2012"/>
              <a:gd name="T108" fmla="*/ 600 w 832"/>
              <a:gd name="T109" fmla="*/ 272 h 2012"/>
              <a:gd name="T110" fmla="*/ 542 w 832"/>
              <a:gd name="T111" fmla="*/ 178 h 2012"/>
              <a:gd name="T112" fmla="*/ 528 w 832"/>
              <a:gd name="T113" fmla="*/ 115 h 2012"/>
              <a:gd name="T114" fmla="*/ 494 w 832"/>
              <a:gd name="T115" fmla="*/ 45 h 2012"/>
              <a:gd name="T116" fmla="*/ 513 w 832"/>
              <a:gd name="T117" fmla="*/ 318 h 2012"/>
              <a:gd name="T118" fmla="*/ 571 w 832"/>
              <a:gd name="T119" fmla="*/ 390 h 2012"/>
              <a:gd name="T120" fmla="*/ 586 w 832"/>
              <a:gd name="T121" fmla="*/ 467 h 2012"/>
              <a:gd name="T122" fmla="*/ 535 w 832"/>
              <a:gd name="T123" fmla="*/ 404 h 2012"/>
              <a:gd name="T124" fmla="*/ 491 w 832"/>
              <a:gd name="T125" fmla="*/ 355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2" h="2012">
                <a:moveTo>
                  <a:pt x="485" y="38"/>
                </a:moveTo>
                <a:lnTo>
                  <a:pt x="485" y="38"/>
                </a:lnTo>
                <a:lnTo>
                  <a:pt x="482" y="34"/>
                </a:lnTo>
                <a:lnTo>
                  <a:pt x="480" y="30"/>
                </a:lnTo>
                <a:lnTo>
                  <a:pt x="476" y="26"/>
                </a:lnTo>
                <a:lnTo>
                  <a:pt x="470" y="21"/>
                </a:lnTo>
                <a:lnTo>
                  <a:pt x="463" y="16"/>
                </a:lnTo>
                <a:lnTo>
                  <a:pt x="453" y="12"/>
                </a:lnTo>
                <a:lnTo>
                  <a:pt x="441" y="9"/>
                </a:lnTo>
                <a:lnTo>
                  <a:pt x="441" y="9"/>
                </a:lnTo>
                <a:lnTo>
                  <a:pt x="400" y="0"/>
                </a:lnTo>
                <a:lnTo>
                  <a:pt x="393" y="0"/>
                </a:lnTo>
                <a:lnTo>
                  <a:pt x="388" y="0"/>
                </a:lnTo>
                <a:lnTo>
                  <a:pt x="384" y="1"/>
                </a:lnTo>
                <a:lnTo>
                  <a:pt x="383" y="4"/>
                </a:lnTo>
                <a:lnTo>
                  <a:pt x="383" y="4"/>
                </a:lnTo>
                <a:lnTo>
                  <a:pt x="381" y="10"/>
                </a:lnTo>
                <a:lnTo>
                  <a:pt x="378" y="15"/>
                </a:lnTo>
                <a:lnTo>
                  <a:pt x="374" y="18"/>
                </a:lnTo>
                <a:lnTo>
                  <a:pt x="374" y="18"/>
                </a:lnTo>
                <a:lnTo>
                  <a:pt x="364" y="18"/>
                </a:lnTo>
                <a:lnTo>
                  <a:pt x="343" y="19"/>
                </a:lnTo>
                <a:lnTo>
                  <a:pt x="331" y="22"/>
                </a:lnTo>
                <a:lnTo>
                  <a:pt x="320" y="24"/>
                </a:lnTo>
                <a:lnTo>
                  <a:pt x="312" y="28"/>
                </a:lnTo>
                <a:lnTo>
                  <a:pt x="308" y="30"/>
                </a:lnTo>
                <a:lnTo>
                  <a:pt x="306" y="33"/>
                </a:lnTo>
                <a:lnTo>
                  <a:pt x="306" y="33"/>
                </a:lnTo>
                <a:lnTo>
                  <a:pt x="294" y="51"/>
                </a:lnTo>
                <a:lnTo>
                  <a:pt x="287" y="63"/>
                </a:lnTo>
                <a:lnTo>
                  <a:pt x="277" y="81"/>
                </a:lnTo>
                <a:lnTo>
                  <a:pt x="277" y="81"/>
                </a:lnTo>
                <a:lnTo>
                  <a:pt x="267" y="103"/>
                </a:lnTo>
                <a:lnTo>
                  <a:pt x="264" y="114"/>
                </a:lnTo>
                <a:lnTo>
                  <a:pt x="261" y="122"/>
                </a:lnTo>
                <a:lnTo>
                  <a:pt x="259" y="132"/>
                </a:lnTo>
                <a:lnTo>
                  <a:pt x="259" y="140"/>
                </a:lnTo>
                <a:lnTo>
                  <a:pt x="260" y="147"/>
                </a:lnTo>
                <a:lnTo>
                  <a:pt x="263" y="153"/>
                </a:lnTo>
                <a:lnTo>
                  <a:pt x="263" y="153"/>
                </a:lnTo>
                <a:lnTo>
                  <a:pt x="273" y="172"/>
                </a:lnTo>
                <a:lnTo>
                  <a:pt x="276" y="178"/>
                </a:lnTo>
                <a:lnTo>
                  <a:pt x="277" y="182"/>
                </a:lnTo>
                <a:lnTo>
                  <a:pt x="277" y="182"/>
                </a:lnTo>
                <a:lnTo>
                  <a:pt x="276" y="190"/>
                </a:lnTo>
                <a:lnTo>
                  <a:pt x="275" y="198"/>
                </a:lnTo>
                <a:lnTo>
                  <a:pt x="275" y="204"/>
                </a:lnTo>
                <a:lnTo>
                  <a:pt x="276" y="210"/>
                </a:lnTo>
                <a:lnTo>
                  <a:pt x="278" y="215"/>
                </a:lnTo>
                <a:lnTo>
                  <a:pt x="282" y="221"/>
                </a:lnTo>
                <a:lnTo>
                  <a:pt x="282" y="221"/>
                </a:lnTo>
                <a:lnTo>
                  <a:pt x="295" y="237"/>
                </a:lnTo>
                <a:lnTo>
                  <a:pt x="301" y="245"/>
                </a:lnTo>
                <a:lnTo>
                  <a:pt x="301" y="245"/>
                </a:lnTo>
                <a:lnTo>
                  <a:pt x="302" y="249"/>
                </a:lnTo>
                <a:lnTo>
                  <a:pt x="304" y="252"/>
                </a:lnTo>
                <a:lnTo>
                  <a:pt x="305" y="255"/>
                </a:lnTo>
                <a:lnTo>
                  <a:pt x="311" y="260"/>
                </a:lnTo>
                <a:lnTo>
                  <a:pt x="311" y="260"/>
                </a:lnTo>
                <a:lnTo>
                  <a:pt x="334" y="274"/>
                </a:lnTo>
                <a:lnTo>
                  <a:pt x="349" y="284"/>
                </a:lnTo>
                <a:lnTo>
                  <a:pt x="349" y="298"/>
                </a:lnTo>
                <a:lnTo>
                  <a:pt x="340" y="308"/>
                </a:lnTo>
                <a:lnTo>
                  <a:pt x="243" y="356"/>
                </a:lnTo>
                <a:lnTo>
                  <a:pt x="243" y="356"/>
                </a:lnTo>
                <a:lnTo>
                  <a:pt x="237" y="356"/>
                </a:lnTo>
                <a:lnTo>
                  <a:pt x="230" y="357"/>
                </a:lnTo>
                <a:lnTo>
                  <a:pt x="223" y="360"/>
                </a:lnTo>
                <a:lnTo>
                  <a:pt x="213" y="363"/>
                </a:lnTo>
                <a:lnTo>
                  <a:pt x="205" y="368"/>
                </a:lnTo>
                <a:lnTo>
                  <a:pt x="196" y="375"/>
                </a:lnTo>
                <a:lnTo>
                  <a:pt x="193" y="380"/>
                </a:lnTo>
                <a:lnTo>
                  <a:pt x="190" y="385"/>
                </a:lnTo>
                <a:lnTo>
                  <a:pt x="190" y="385"/>
                </a:lnTo>
                <a:lnTo>
                  <a:pt x="187" y="395"/>
                </a:lnTo>
                <a:lnTo>
                  <a:pt x="182" y="410"/>
                </a:lnTo>
                <a:lnTo>
                  <a:pt x="167" y="458"/>
                </a:lnTo>
                <a:lnTo>
                  <a:pt x="129" y="590"/>
                </a:lnTo>
                <a:lnTo>
                  <a:pt x="94" y="719"/>
                </a:lnTo>
                <a:lnTo>
                  <a:pt x="80" y="763"/>
                </a:lnTo>
                <a:lnTo>
                  <a:pt x="74" y="781"/>
                </a:lnTo>
                <a:lnTo>
                  <a:pt x="74" y="781"/>
                </a:lnTo>
                <a:lnTo>
                  <a:pt x="41" y="834"/>
                </a:lnTo>
                <a:lnTo>
                  <a:pt x="41" y="863"/>
                </a:lnTo>
                <a:lnTo>
                  <a:pt x="41" y="863"/>
                </a:lnTo>
                <a:lnTo>
                  <a:pt x="32" y="861"/>
                </a:lnTo>
                <a:lnTo>
                  <a:pt x="16" y="857"/>
                </a:lnTo>
                <a:lnTo>
                  <a:pt x="8" y="857"/>
                </a:lnTo>
                <a:lnTo>
                  <a:pt x="2" y="857"/>
                </a:lnTo>
                <a:lnTo>
                  <a:pt x="1" y="859"/>
                </a:lnTo>
                <a:lnTo>
                  <a:pt x="0" y="861"/>
                </a:lnTo>
                <a:lnTo>
                  <a:pt x="1" y="864"/>
                </a:lnTo>
                <a:lnTo>
                  <a:pt x="2" y="868"/>
                </a:lnTo>
                <a:lnTo>
                  <a:pt x="2" y="868"/>
                </a:lnTo>
                <a:lnTo>
                  <a:pt x="8" y="876"/>
                </a:lnTo>
                <a:lnTo>
                  <a:pt x="15" y="886"/>
                </a:lnTo>
                <a:lnTo>
                  <a:pt x="33" y="903"/>
                </a:lnTo>
                <a:lnTo>
                  <a:pt x="49" y="916"/>
                </a:lnTo>
                <a:lnTo>
                  <a:pt x="55" y="921"/>
                </a:lnTo>
                <a:lnTo>
                  <a:pt x="70" y="926"/>
                </a:lnTo>
                <a:lnTo>
                  <a:pt x="70" y="926"/>
                </a:lnTo>
                <a:lnTo>
                  <a:pt x="70" y="962"/>
                </a:lnTo>
                <a:lnTo>
                  <a:pt x="68" y="991"/>
                </a:lnTo>
                <a:lnTo>
                  <a:pt x="67" y="1003"/>
                </a:lnTo>
                <a:lnTo>
                  <a:pt x="65" y="1013"/>
                </a:lnTo>
                <a:lnTo>
                  <a:pt x="65" y="1013"/>
                </a:lnTo>
                <a:lnTo>
                  <a:pt x="53" y="1049"/>
                </a:lnTo>
                <a:lnTo>
                  <a:pt x="45" y="1066"/>
                </a:lnTo>
                <a:lnTo>
                  <a:pt x="43" y="1072"/>
                </a:lnTo>
                <a:lnTo>
                  <a:pt x="41" y="1075"/>
                </a:lnTo>
                <a:lnTo>
                  <a:pt x="41" y="1075"/>
                </a:lnTo>
                <a:lnTo>
                  <a:pt x="38" y="1080"/>
                </a:lnTo>
                <a:lnTo>
                  <a:pt x="37" y="1087"/>
                </a:lnTo>
                <a:lnTo>
                  <a:pt x="35" y="1112"/>
                </a:lnTo>
                <a:lnTo>
                  <a:pt x="33" y="1137"/>
                </a:lnTo>
                <a:lnTo>
                  <a:pt x="33" y="1147"/>
                </a:lnTo>
                <a:lnTo>
                  <a:pt x="36" y="1153"/>
                </a:lnTo>
                <a:lnTo>
                  <a:pt x="36" y="1153"/>
                </a:lnTo>
                <a:lnTo>
                  <a:pt x="42" y="1161"/>
                </a:lnTo>
                <a:lnTo>
                  <a:pt x="49" y="1171"/>
                </a:lnTo>
                <a:lnTo>
                  <a:pt x="56" y="1179"/>
                </a:lnTo>
                <a:lnTo>
                  <a:pt x="60" y="1186"/>
                </a:lnTo>
                <a:lnTo>
                  <a:pt x="60" y="1186"/>
                </a:lnTo>
                <a:lnTo>
                  <a:pt x="61" y="1189"/>
                </a:lnTo>
                <a:lnTo>
                  <a:pt x="65" y="1190"/>
                </a:lnTo>
                <a:lnTo>
                  <a:pt x="72" y="1192"/>
                </a:lnTo>
                <a:lnTo>
                  <a:pt x="79" y="1192"/>
                </a:lnTo>
                <a:lnTo>
                  <a:pt x="84" y="1191"/>
                </a:lnTo>
                <a:lnTo>
                  <a:pt x="84" y="1191"/>
                </a:lnTo>
                <a:lnTo>
                  <a:pt x="85" y="1190"/>
                </a:lnTo>
                <a:lnTo>
                  <a:pt x="85" y="1189"/>
                </a:lnTo>
                <a:lnTo>
                  <a:pt x="85" y="1186"/>
                </a:lnTo>
                <a:lnTo>
                  <a:pt x="83" y="1184"/>
                </a:lnTo>
                <a:lnTo>
                  <a:pt x="79" y="1182"/>
                </a:lnTo>
                <a:lnTo>
                  <a:pt x="79" y="1182"/>
                </a:lnTo>
                <a:lnTo>
                  <a:pt x="71" y="1179"/>
                </a:lnTo>
                <a:lnTo>
                  <a:pt x="67" y="1177"/>
                </a:lnTo>
                <a:lnTo>
                  <a:pt x="66" y="1174"/>
                </a:lnTo>
                <a:lnTo>
                  <a:pt x="65" y="1172"/>
                </a:lnTo>
                <a:lnTo>
                  <a:pt x="65" y="1172"/>
                </a:lnTo>
                <a:lnTo>
                  <a:pt x="65" y="1165"/>
                </a:lnTo>
                <a:lnTo>
                  <a:pt x="65" y="1156"/>
                </a:lnTo>
                <a:lnTo>
                  <a:pt x="65" y="1148"/>
                </a:lnTo>
                <a:lnTo>
                  <a:pt x="65" y="1143"/>
                </a:lnTo>
                <a:lnTo>
                  <a:pt x="65" y="1143"/>
                </a:lnTo>
                <a:lnTo>
                  <a:pt x="63" y="1136"/>
                </a:lnTo>
                <a:lnTo>
                  <a:pt x="65" y="1125"/>
                </a:lnTo>
                <a:lnTo>
                  <a:pt x="66" y="1114"/>
                </a:lnTo>
                <a:lnTo>
                  <a:pt x="67" y="1110"/>
                </a:lnTo>
                <a:lnTo>
                  <a:pt x="70" y="1109"/>
                </a:lnTo>
                <a:lnTo>
                  <a:pt x="70" y="1109"/>
                </a:lnTo>
                <a:lnTo>
                  <a:pt x="74" y="1108"/>
                </a:lnTo>
                <a:lnTo>
                  <a:pt x="78" y="1108"/>
                </a:lnTo>
                <a:lnTo>
                  <a:pt x="79" y="1108"/>
                </a:lnTo>
                <a:lnTo>
                  <a:pt x="80" y="1109"/>
                </a:lnTo>
                <a:lnTo>
                  <a:pt x="79" y="1114"/>
                </a:lnTo>
                <a:lnTo>
                  <a:pt x="79" y="1114"/>
                </a:lnTo>
                <a:lnTo>
                  <a:pt x="77" y="1124"/>
                </a:lnTo>
                <a:lnTo>
                  <a:pt x="74" y="1137"/>
                </a:lnTo>
                <a:lnTo>
                  <a:pt x="74" y="1144"/>
                </a:lnTo>
                <a:lnTo>
                  <a:pt x="74" y="1149"/>
                </a:lnTo>
                <a:lnTo>
                  <a:pt x="77" y="1151"/>
                </a:lnTo>
                <a:lnTo>
                  <a:pt x="78" y="1153"/>
                </a:lnTo>
                <a:lnTo>
                  <a:pt x="79" y="1153"/>
                </a:lnTo>
                <a:lnTo>
                  <a:pt x="79" y="1153"/>
                </a:lnTo>
                <a:lnTo>
                  <a:pt x="83" y="1151"/>
                </a:lnTo>
                <a:lnTo>
                  <a:pt x="85" y="1148"/>
                </a:lnTo>
                <a:lnTo>
                  <a:pt x="88" y="1141"/>
                </a:lnTo>
                <a:lnTo>
                  <a:pt x="90" y="1131"/>
                </a:lnTo>
                <a:lnTo>
                  <a:pt x="91" y="1127"/>
                </a:lnTo>
                <a:lnTo>
                  <a:pt x="94" y="1124"/>
                </a:lnTo>
                <a:lnTo>
                  <a:pt x="94" y="1124"/>
                </a:lnTo>
                <a:lnTo>
                  <a:pt x="97" y="1118"/>
                </a:lnTo>
                <a:lnTo>
                  <a:pt x="100" y="1112"/>
                </a:lnTo>
                <a:lnTo>
                  <a:pt x="103" y="1099"/>
                </a:lnTo>
                <a:lnTo>
                  <a:pt x="103" y="1099"/>
                </a:lnTo>
                <a:lnTo>
                  <a:pt x="107" y="1087"/>
                </a:lnTo>
                <a:lnTo>
                  <a:pt x="108" y="1079"/>
                </a:lnTo>
                <a:lnTo>
                  <a:pt x="108" y="1066"/>
                </a:lnTo>
                <a:lnTo>
                  <a:pt x="108" y="1066"/>
                </a:lnTo>
                <a:lnTo>
                  <a:pt x="107" y="1042"/>
                </a:lnTo>
                <a:lnTo>
                  <a:pt x="108" y="1017"/>
                </a:lnTo>
                <a:lnTo>
                  <a:pt x="108" y="1017"/>
                </a:lnTo>
                <a:lnTo>
                  <a:pt x="113" y="945"/>
                </a:lnTo>
                <a:lnTo>
                  <a:pt x="113" y="945"/>
                </a:lnTo>
                <a:lnTo>
                  <a:pt x="121" y="941"/>
                </a:lnTo>
                <a:lnTo>
                  <a:pt x="127" y="939"/>
                </a:lnTo>
                <a:lnTo>
                  <a:pt x="132" y="935"/>
                </a:lnTo>
                <a:lnTo>
                  <a:pt x="132" y="935"/>
                </a:lnTo>
                <a:lnTo>
                  <a:pt x="133" y="932"/>
                </a:lnTo>
                <a:lnTo>
                  <a:pt x="135" y="926"/>
                </a:lnTo>
                <a:lnTo>
                  <a:pt x="138" y="909"/>
                </a:lnTo>
                <a:lnTo>
                  <a:pt x="142" y="882"/>
                </a:lnTo>
                <a:lnTo>
                  <a:pt x="142" y="882"/>
                </a:lnTo>
                <a:lnTo>
                  <a:pt x="147" y="864"/>
                </a:lnTo>
                <a:lnTo>
                  <a:pt x="152" y="849"/>
                </a:lnTo>
                <a:lnTo>
                  <a:pt x="152" y="849"/>
                </a:lnTo>
                <a:lnTo>
                  <a:pt x="154" y="887"/>
                </a:lnTo>
                <a:lnTo>
                  <a:pt x="156" y="940"/>
                </a:lnTo>
                <a:lnTo>
                  <a:pt x="156" y="940"/>
                </a:lnTo>
                <a:lnTo>
                  <a:pt x="158" y="993"/>
                </a:lnTo>
                <a:lnTo>
                  <a:pt x="159" y="1022"/>
                </a:lnTo>
                <a:lnTo>
                  <a:pt x="160" y="1032"/>
                </a:lnTo>
                <a:lnTo>
                  <a:pt x="161" y="1037"/>
                </a:lnTo>
                <a:lnTo>
                  <a:pt x="161" y="1037"/>
                </a:lnTo>
                <a:lnTo>
                  <a:pt x="165" y="1040"/>
                </a:lnTo>
                <a:lnTo>
                  <a:pt x="171" y="1044"/>
                </a:lnTo>
                <a:lnTo>
                  <a:pt x="177" y="1046"/>
                </a:lnTo>
                <a:lnTo>
                  <a:pt x="181" y="1046"/>
                </a:lnTo>
                <a:lnTo>
                  <a:pt x="181" y="1046"/>
                </a:lnTo>
                <a:lnTo>
                  <a:pt x="184" y="1045"/>
                </a:lnTo>
                <a:lnTo>
                  <a:pt x="191" y="1046"/>
                </a:lnTo>
                <a:lnTo>
                  <a:pt x="200" y="1046"/>
                </a:lnTo>
                <a:lnTo>
                  <a:pt x="200" y="1046"/>
                </a:lnTo>
                <a:lnTo>
                  <a:pt x="206" y="1061"/>
                </a:lnTo>
                <a:lnTo>
                  <a:pt x="219" y="1095"/>
                </a:lnTo>
                <a:lnTo>
                  <a:pt x="226" y="1113"/>
                </a:lnTo>
                <a:lnTo>
                  <a:pt x="235" y="1130"/>
                </a:lnTo>
                <a:lnTo>
                  <a:pt x="242" y="1142"/>
                </a:lnTo>
                <a:lnTo>
                  <a:pt x="246" y="1145"/>
                </a:lnTo>
                <a:lnTo>
                  <a:pt x="248" y="1148"/>
                </a:lnTo>
                <a:lnTo>
                  <a:pt x="248" y="1148"/>
                </a:lnTo>
                <a:lnTo>
                  <a:pt x="254" y="1151"/>
                </a:lnTo>
                <a:lnTo>
                  <a:pt x="263" y="1159"/>
                </a:lnTo>
                <a:lnTo>
                  <a:pt x="282" y="1178"/>
                </a:lnTo>
                <a:lnTo>
                  <a:pt x="299" y="1197"/>
                </a:lnTo>
                <a:lnTo>
                  <a:pt x="304" y="1206"/>
                </a:lnTo>
                <a:lnTo>
                  <a:pt x="306" y="1211"/>
                </a:lnTo>
                <a:lnTo>
                  <a:pt x="306" y="1211"/>
                </a:lnTo>
                <a:lnTo>
                  <a:pt x="307" y="1218"/>
                </a:lnTo>
                <a:lnTo>
                  <a:pt x="306" y="1225"/>
                </a:lnTo>
                <a:lnTo>
                  <a:pt x="306" y="1239"/>
                </a:lnTo>
                <a:lnTo>
                  <a:pt x="306" y="1239"/>
                </a:lnTo>
                <a:lnTo>
                  <a:pt x="305" y="1244"/>
                </a:lnTo>
                <a:lnTo>
                  <a:pt x="304" y="1247"/>
                </a:lnTo>
                <a:lnTo>
                  <a:pt x="302" y="1249"/>
                </a:lnTo>
                <a:lnTo>
                  <a:pt x="302" y="1253"/>
                </a:lnTo>
                <a:lnTo>
                  <a:pt x="306" y="1264"/>
                </a:lnTo>
                <a:lnTo>
                  <a:pt x="306" y="1264"/>
                </a:lnTo>
                <a:lnTo>
                  <a:pt x="313" y="1283"/>
                </a:lnTo>
                <a:lnTo>
                  <a:pt x="316" y="1288"/>
                </a:lnTo>
                <a:lnTo>
                  <a:pt x="316" y="1288"/>
                </a:lnTo>
                <a:lnTo>
                  <a:pt x="305" y="1330"/>
                </a:lnTo>
                <a:lnTo>
                  <a:pt x="295" y="1364"/>
                </a:lnTo>
                <a:lnTo>
                  <a:pt x="287" y="1389"/>
                </a:lnTo>
                <a:lnTo>
                  <a:pt x="287" y="1389"/>
                </a:lnTo>
                <a:lnTo>
                  <a:pt x="284" y="1399"/>
                </a:lnTo>
                <a:lnTo>
                  <a:pt x="283" y="1408"/>
                </a:lnTo>
                <a:lnTo>
                  <a:pt x="284" y="1433"/>
                </a:lnTo>
                <a:lnTo>
                  <a:pt x="284" y="1457"/>
                </a:lnTo>
                <a:lnTo>
                  <a:pt x="284" y="1468"/>
                </a:lnTo>
                <a:lnTo>
                  <a:pt x="282" y="1476"/>
                </a:lnTo>
                <a:lnTo>
                  <a:pt x="282" y="1476"/>
                </a:lnTo>
                <a:lnTo>
                  <a:pt x="273" y="1504"/>
                </a:lnTo>
                <a:lnTo>
                  <a:pt x="261" y="1547"/>
                </a:lnTo>
                <a:lnTo>
                  <a:pt x="250" y="1591"/>
                </a:lnTo>
                <a:lnTo>
                  <a:pt x="243" y="1621"/>
                </a:lnTo>
                <a:lnTo>
                  <a:pt x="243" y="1621"/>
                </a:lnTo>
                <a:lnTo>
                  <a:pt x="236" y="1668"/>
                </a:lnTo>
                <a:lnTo>
                  <a:pt x="229" y="1708"/>
                </a:lnTo>
                <a:lnTo>
                  <a:pt x="229" y="1708"/>
                </a:lnTo>
                <a:lnTo>
                  <a:pt x="222" y="1733"/>
                </a:lnTo>
                <a:lnTo>
                  <a:pt x="218" y="1744"/>
                </a:lnTo>
                <a:lnTo>
                  <a:pt x="214" y="1751"/>
                </a:lnTo>
                <a:lnTo>
                  <a:pt x="214" y="1751"/>
                </a:lnTo>
                <a:lnTo>
                  <a:pt x="203" y="1767"/>
                </a:lnTo>
                <a:lnTo>
                  <a:pt x="195" y="1780"/>
                </a:lnTo>
                <a:lnTo>
                  <a:pt x="205" y="1785"/>
                </a:lnTo>
                <a:lnTo>
                  <a:pt x="205" y="1785"/>
                </a:lnTo>
                <a:lnTo>
                  <a:pt x="201" y="1787"/>
                </a:lnTo>
                <a:lnTo>
                  <a:pt x="194" y="1793"/>
                </a:lnTo>
                <a:lnTo>
                  <a:pt x="185" y="1803"/>
                </a:lnTo>
                <a:lnTo>
                  <a:pt x="183" y="1809"/>
                </a:lnTo>
                <a:lnTo>
                  <a:pt x="181" y="1814"/>
                </a:lnTo>
                <a:lnTo>
                  <a:pt x="181" y="1814"/>
                </a:lnTo>
                <a:lnTo>
                  <a:pt x="173" y="1844"/>
                </a:lnTo>
                <a:lnTo>
                  <a:pt x="166" y="1872"/>
                </a:lnTo>
                <a:lnTo>
                  <a:pt x="166" y="1872"/>
                </a:lnTo>
                <a:lnTo>
                  <a:pt x="164" y="1879"/>
                </a:lnTo>
                <a:lnTo>
                  <a:pt x="161" y="1884"/>
                </a:lnTo>
                <a:lnTo>
                  <a:pt x="160" y="1890"/>
                </a:lnTo>
                <a:lnTo>
                  <a:pt x="161" y="1901"/>
                </a:lnTo>
                <a:lnTo>
                  <a:pt x="161" y="1901"/>
                </a:lnTo>
                <a:lnTo>
                  <a:pt x="164" y="1908"/>
                </a:lnTo>
                <a:lnTo>
                  <a:pt x="167" y="1914"/>
                </a:lnTo>
                <a:lnTo>
                  <a:pt x="173" y="1920"/>
                </a:lnTo>
                <a:lnTo>
                  <a:pt x="179" y="1926"/>
                </a:lnTo>
                <a:lnTo>
                  <a:pt x="188" y="1931"/>
                </a:lnTo>
                <a:lnTo>
                  <a:pt x="197" y="1936"/>
                </a:lnTo>
                <a:lnTo>
                  <a:pt x="208" y="1938"/>
                </a:lnTo>
                <a:lnTo>
                  <a:pt x="219" y="1939"/>
                </a:lnTo>
                <a:lnTo>
                  <a:pt x="219" y="1939"/>
                </a:lnTo>
                <a:lnTo>
                  <a:pt x="241" y="1939"/>
                </a:lnTo>
                <a:lnTo>
                  <a:pt x="260" y="1938"/>
                </a:lnTo>
                <a:lnTo>
                  <a:pt x="270" y="1938"/>
                </a:lnTo>
                <a:lnTo>
                  <a:pt x="279" y="1939"/>
                </a:lnTo>
                <a:lnTo>
                  <a:pt x="290" y="1941"/>
                </a:lnTo>
                <a:lnTo>
                  <a:pt x="301" y="1944"/>
                </a:lnTo>
                <a:lnTo>
                  <a:pt x="301" y="1944"/>
                </a:lnTo>
                <a:lnTo>
                  <a:pt x="314" y="1948"/>
                </a:lnTo>
                <a:lnTo>
                  <a:pt x="331" y="1949"/>
                </a:lnTo>
                <a:lnTo>
                  <a:pt x="349" y="1949"/>
                </a:lnTo>
                <a:lnTo>
                  <a:pt x="369" y="1948"/>
                </a:lnTo>
                <a:lnTo>
                  <a:pt x="387" y="1945"/>
                </a:lnTo>
                <a:lnTo>
                  <a:pt x="401" y="1942"/>
                </a:lnTo>
                <a:lnTo>
                  <a:pt x="412" y="1938"/>
                </a:lnTo>
                <a:lnTo>
                  <a:pt x="416" y="1937"/>
                </a:lnTo>
                <a:lnTo>
                  <a:pt x="417" y="1935"/>
                </a:lnTo>
                <a:lnTo>
                  <a:pt x="417" y="1935"/>
                </a:lnTo>
                <a:lnTo>
                  <a:pt x="421" y="1927"/>
                </a:lnTo>
                <a:lnTo>
                  <a:pt x="424" y="1921"/>
                </a:lnTo>
                <a:lnTo>
                  <a:pt x="425" y="1918"/>
                </a:lnTo>
                <a:lnTo>
                  <a:pt x="424" y="1914"/>
                </a:lnTo>
                <a:lnTo>
                  <a:pt x="422" y="1910"/>
                </a:lnTo>
                <a:lnTo>
                  <a:pt x="417" y="1906"/>
                </a:lnTo>
                <a:lnTo>
                  <a:pt x="417" y="1906"/>
                </a:lnTo>
                <a:lnTo>
                  <a:pt x="406" y="1897"/>
                </a:lnTo>
                <a:lnTo>
                  <a:pt x="394" y="1891"/>
                </a:lnTo>
                <a:lnTo>
                  <a:pt x="382" y="1885"/>
                </a:lnTo>
                <a:lnTo>
                  <a:pt x="369" y="1877"/>
                </a:lnTo>
                <a:lnTo>
                  <a:pt x="369" y="1877"/>
                </a:lnTo>
                <a:lnTo>
                  <a:pt x="355" y="1868"/>
                </a:lnTo>
                <a:lnTo>
                  <a:pt x="345" y="1861"/>
                </a:lnTo>
                <a:lnTo>
                  <a:pt x="335" y="1855"/>
                </a:lnTo>
                <a:lnTo>
                  <a:pt x="325" y="1848"/>
                </a:lnTo>
                <a:lnTo>
                  <a:pt x="325" y="1848"/>
                </a:lnTo>
                <a:lnTo>
                  <a:pt x="317" y="1839"/>
                </a:lnTo>
                <a:lnTo>
                  <a:pt x="310" y="1830"/>
                </a:lnTo>
                <a:lnTo>
                  <a:pt x="304" y="1822"/>
                </a:lnTo>
                <a:lnTo>
                  <a:pt x="301" y="1819"/>
                </a:lnTo>
                <a:lnTo>
                  <a:pt x="301" y="1819"/>
                </a:lnTo>
                <a:lnTo>
                  <a:pt x="296" y="1815"/>
                </a:lnTo>
                <a:lnTo>
                  <a:pt x="294" y="1813"/>
                </a:lnTo>
                <a:lnTo>
                  <a:pt x="291" y="1809"/>
                </a:lnTo>
                <a:lnTo>
                  <a:pt x="291" y="1809"/>
                </a:lnTo>
                <a:lnTo>
                  <a:pt x="293" y="1802"/>
                </a:lnTo>
                <a:lnTo>
                  <a:pt x="298" y="1787"/>
                </a:lnTo>
                <a:lnTo>
                  <a:pt x="313" y="1743"/>
                </a:lnTo>
                <a:lnTo>
                  <a:pt x="330" y="1699"/>
                </a:lnTo>
                <a:lnTo>
                  <a:pt x="340" y="1674"/>
                </a:lnTo>
                <a:lnTo>
                  <a:pt x="340" y="1674"/>
                </a:lnTo>
                <a:lnTo>
                  <a:pt x="351" y="1641"/>
                </a:lnTo>
                <a:lnTo>
                  <a:pt x="370" y="1581"/>
                </a:lnTo>
                <a:lnTo>
                  <a:pt x="389" y="1521"/>
                </a:lnTo>
                <a:lnTo>
                  <a:pt x="398" y="1490"/>
                </a:lnTo>
                <a:lnTo>
                  <a:pt x="398" y="1490"/>
                </a:lnTo>
                <a:lnTo>
                  <a:pt x="402" y="1477"/>
                </a:lnTo>
                <a:lnTo>
                  <a:pt x="412" y="1454"/>
                </a:lnTo>
                <a:lnTo>
                  <a:pt x="427" y="1423"/>
                </a:lnTo>
                <a:lnTo>
                  <a:pt x="427" y="1423"/>
                </a:lnTo>
                <a:lnTo>
                  <a:pt x="450" y="1505"/>
                </a:lnTo>
                <a:lnTo>
                  <a:pt x="465" y="1568"/>
                </a:lnTo>
                <a:lnTo>
                  <a:pt x="471" y="1593"/>
                </a:lnTo>
                <a:lnTo>
                  <a:pt x="475" y="1611"/>
                </a:lnTo>
                <a:lnTo>
                  <a:pt x="475" y="1611"/>
                </a:lnTo>
                <a:lnTo>
                  <a:pt x="478" y="1627"/>
                </a:lnTo>
                <a:lnTo>
                  <a:pt x="485" y="1649"/>
                </a:lnTo>
                <a:lnTo>
                  <a:pt x="503" y="1699"/>
                </a:lnTo>
                <a:lnTo>
                  <a:pt x="521" y="1747"/>
                </a:lnTo>
                <a:lnTo>
                  <a:pt x="533" y="1775"/>
                </a:lnTo>
                <a:lnTo>
                  <a:pt x="533" y="1775"/>
                </a:lnTo>
                <a:lnTo>
                  <a:pt x="545" y="1798"/>
                </a:lnTo>
                <a:lnTo>
                  <a:pt x="550" y="1807"/>
                </a:lnTo>
                <a:lnTo>
                  <a:pt x="552" y="1814"/>
                </a:lnTo>
                <a:lnTo>
                  <a:pt x="552" y="1814"/>
                </a:lnTo>
                <a:lnTo>
                  <a:pt x="562" y="1862"/>
                </a:lnTo>
                <a:lnTo>
                  <a:pt x="576" y="1852"/>
                </a:lnTo>
                <a:lnTo>
                  <a:pt x="576" y="1852"/>
                </a:lnTo>
                <a:lnTo>
                  <a:pt x="576" y="1871"/>
                </a:lnTo>
                <a:lnTo>
                  <a:pt x="575" y="1885"/>
                </a:lnTo>
                <a:lnTo>
                  <a:pt x="576" y="1896"/>
                </a:lnTo>
                <a:lnTo>
                  <a:pt x="576" y="1896"/>
                </a:lnTo>
                <a:lnTo>
                  <a:pt x="579" y="1906"/>
                </a:lnTo>
                <a:lnTo>
                  <a:pt x="581" y="1913"/>
                </a:lnTo>
                <a:lnTo>
                  <a:pt x="581" y="1925"/>
                </a:lnTo>
                <a:lnTo>
                  <a:pt x="581" y="1925"/>
                </a:lnTo>
                <a:lnTo>
                  <a:pt x="580" y="1942"/>
                </a:lnTo>
                <a:lnTo>
                  <a:pt x="580" y="1960"/>
                </a:lnTo>
                <a:lnTo>
                  <a:pt x="580" y="1970"/>
                </a:lnTo>
                <a:lnTo>
                  <a:pt x="580" y="1978"/>
                </a:lnTo>
                <a:lnTo>
                  <a:pt x="582" y="1986"/>
                </a:lnTo>
                <a:lnTo>
                  <a:pt x="586" y="1992"/>
                </a:lnTo>
                <a:lnTo>
                  <a:pt x="586" y="1992"/>
                </a:lnTo>
                <a:lnTo>
                  <a:pt x="593" y="2002"/>
                </a:lnTo>
                <a:lnTo>
                  <a:pt x="599" y="2008"/>
                </a:lnTo>
                <a:lnTo>
                  <a:pt x="602" y="2011"/>
                </a:lnTo>
                <a:lnTo>
                  <a:pt x="605" y="2012"/>
                </a:lnTo>
                <a:lnTo>
                  <a:pt x="610" y="2012"/>
                </a:lnTo>
                <a:lnTo>
                  <a:pt x="615" y="2012"/>
                </a:lnTo>
                <a:lnTo>
                  <a:pt x="615" y="2012"/>
                </a:lnTo>
                <a:lnTo>
                  <a:pt x="622" y="2011"/>
                </a:lnTo>
                <a:lnTo>
                  <a:pt x="633" y="2006"/>
                </a:lnTo>
                <a:lnTo>
                  <a:pt x="662" y="1995"/>
                </a:lnTo>
                <a:lnTo>
                  <a:pt x="693" y="1983"/>
                </a:lnTo>
                <a:lnTo>
                  <a:pt x="708" y="1977"/>
                </a:lnTo>
                <a:lnTo>
                  <a:pt x="721" y="1973"/>
                </a:lnTo>
                <a:lnTo>
                  <a:pt x="721" y="1973"/>
                </a:lnTo>
                <a:lnTo>
                  <a:pt x="734" y="1968"/>
                </a:lnTo>
                <a:lnTo>
                  <a:pt x="751" y="1962"/>
                </a:lnTo>
                <a:lnTo>
                  <a:pt x="770" y="1954"/>
                </a:lnTo>
                <a:lnTo>
                  <a:pt x="789" y="1944"/>
                </a:lnTo>
                <a:lnTo>
                  <a:pt x="805" y="1935"/>
                </a:lnTo>
                <a:lnTo>
                  <a:pt x="819" y="1925"/>
                </a:lnTo>
                <a:lnTo>
                  <a:pt x="825" y="1920"/>
                </a:lnTo>
                <a:lnTo>
                  <a:pt x="828" y="1914"/>
                </a:lnTo>
                <a:lnTo>
                  <a:pt x="831" y="1910"/>
                </a:lnTo>
                <a:lnTo>
                  <a:pt x="832" y="1906"/>
                </a:lnTo>
                <a:lnTo>
                  <a:pt x="832" y="1906"/>
                </a:lnTo>
                <a:lnTo>
                  <a:pt x="832" y="1892"/>
                </a:lnTo>
                <a:lnTo>
                  <a:pt x="832" y="1887"/>
                </a:lnTo>
                <a:lnTo>
                  <a:pt x="831" y="1883"/>
                </a:lnTo>
                <a:lnTo>
                  <a:pt x="828" y="1880"/>
                </a:lnTo>
                <a:lnTo>
                  <a:pt x="824" y="1879"/>
                </a:lnTo>
                <a:lnTo>
                  <a:pt x="817" y="1878"/>
                </a:lnTo>
                <a:lnTo>
                  <a:pt x="808" y="1877"/>
                </a:lnTo>
                <a:lnTo>
                  <a:pt x="808" y="1877"/>
                </a:lnTo>
                <a:lnTo>
                  <a:pt x="786" y="1875"/>
                </a:lnTo>
                <a:lnTo>
                  <a:pt x="766" y="1872"/>
                </a:lnTo>
                <a:lnTo>
                  <a:pt x="749" y="1868"/>
                </a:lnTo>
                <a:lnTo>
                  <a:pt x="741" y="1865"/>
                </a:lnTo>
                <a:lnTo>
                  <a:pt x="735" y="1862"/>
                </a:lnTo>
                <a:lnTo>
                  <a:pt x="735" y="1862"/>
                </a:lnTo>
                <a:lnTo>
                  <a:pt x="711" y="1848"/>
                </a:lnTo>
                <a:lnTo>
                  <a:pt x="699" y="1842"/>
                </a:lnTo>
                <a:lnTo>
                  <a:pt x="692" y="1838"/>
                </a:lnTo>
                <a:lnTo>
                  <a:pt x="692" y="1838"/>
                </a:lnTo>
                <a:lnTo>
                  <a:pt x="678" y="1836"/>
                </a:lnTo>
                <a:lnTo>
                  <a:pt x="672" y="1834"/>
                </a:lnTo>
                <a:lnTo>
                  <a:pt x="668" y="1833"/>
                </a:lnTo>
                <a:lnTo>
                  <a:pt x="668" y="1833"/>
                </a:lnTo>
                <a:lnTo>
                  <a:pt x="667" y="1828"/>
                </a:lnTo>
                <a:lnTo>
                  <a:pt x="663" y="1824"/>
                </a:lnTo>
                <a:lnTo>
                  <a:pt x="663" y="1824"/>
                </a:lnTo>
                <a:lnTo>
                  <a:pt x="662" y="1822"/>
                </a:lnTo>
                <a:lnTo>
                  <a:pt x="664" y="1822"/>
                </a:lnTo>
                <a:lnTo>
                  <a:pt x="667" y="1822"/>
                </a:lnTo>
                <a:lnTo>
                  <a:pt x="668" y="1821"/>
                </a:lnTo>
                <a:lnTo>
                  <a:pt x="668" y="1819"/>
                </a:lnTo>
                <a:lnTo>
                  <a:pt x="668" y="1819"/>
                </a:lnTo>
                <a:lnTo>
                  <a:pt x="668" y="1815"/>
                </a:lnTo>
                <a:lnTo>
                  <a:pt x="665" y="1810"/>
                </a:lnTo>
                <a:lnTo>
                  <a:pt x="659" y="1798"/>
                </a:lnTo>
                <a:lnTo>
                  <a:pt x="652" y="1784"/>
                </a:lnTo>
                <a:lnTo>
                  <a:pt x="644" y="1766"/>
                </a:lnTo>
                <a:lnTo>
                  <a:pt x="644" y="1766"/>
                </a:lnTo>
                <a:lnTo>
                  <a:pt x="630" y="1731"/>
                </a:lnTo>
                <a:lnTo>
                  <a:pt x="612" y="1676"/>
                </a:lnTo>
                <a:lnTo>
                  <a:pt x="603" y="1647"/>
                </a:lnTo>
                <a:lnTo>
                  <a:pt x="594" y="1620"/>
                </a:lnTo>
                <a:lnTo>
                  <a:pt x="588" y="1595"/>
                </a:lnTo>
                <a:lnTo>
                  <a:pt x="586" y="1577"/>
                </a:lnTo>
                <a:lnTo>
                  <a:pt x="586" y="1577"/>
                </a:lnTo>
                <a:lnTo>
                  <a:pt x="580" y="1522"/>
                </a:lnTo>
                <a:lnTo>
                  <a:pt x="576" y="1495"/>
                </a:lnTo>
                <a:lnTo>
                  <a:pt x="576" y="1495"/>
                </a:lnTo>
                <a:lnTo>
                  <a:pt x="577" y="1487"/>
                </a:lnTo>
                <a:lnTo>
                  <a:pt x="581" y="1468"/>
                </a:lnTo>
                <a:lnTo>
                  <a:pt x="582" y="1454"/>
                </a:lnTo>
                <a:lnTo>
                  <a:pt x="583" y="1442"/>
                </a:lnTo>
                <a:lnTo>
                  <a:pt x="583" y="1429"/>
                </a:lnTo>
                <a:lnTo>
                  <a:pt x="581" y="1418"/>
                </a:lnTo>
                <a:lnTo>
                  <a:pt x="581" y="1418"/>
                </a:lnTo>
                <a:lnTo>
                  <a:pt x="575" y="1402"/>
                </a:lnTo>
                <a:lnTo>
                  <a:pt x="563" y="1378"/>
                </a:lnTo>
                <a:lnTo>
                  <a:pt x="532" y="1318"/>
                </a:lnTo>
                <a:lnTo>
                  <a:pt x="500" y="1261"/>
                </a:lnTo>
                <a:lnTo>
                  <a:pt x="485" y="1235"/>
                </a:lnTo>
                <a:lnTo>
                  <a:pt x="485" y="1235"/>
                </a:lnTo>
                <a:lnTo>
                  <a:pt x="485" y="1230"/>
                </a:lnTo>
                <a:lnTo>
                  <a:pt x="486" y="1221"/>
                </a:lnTo>
                <a:lnTo>
                  <a:pt x="491" y="1195"/>
                </a:lnTo>
                <a:lnTo>
                  <a:pt x="499" y="1157"/>
                </a:lnTo>
                <a:lnTo>
                  <a:pt x="504" y="1080"/>
                </a:lnTo>
                <a:lnTo>
                  <a:pt x="504" y="1080"/>
                </a:lnTo>
                <a:lnTo>
                  <a:pt x="521" y="1069"/>
                </a:lnTo>
                <a:lnTo>
                  <a:pt x="533" y="1061"/>
                </a:lnTo>
                <a:lnTo>
                  <a:pt x="536" y="1057"/>
                </a:lnTo>
                <a:lnTo>
                  <a:pt x="538" y="1056"/>
                </a:lnTo>
                <a:lnTo>
                  <a:pt x="538" y="1056"/>
                </a:lnTo>
                <a:lnTo>
                  <a:pt x="536" y="1048"/>
                </a:lnTo>
                <a:lnTo>
                  <a:pt x="535" y="1033"/>
                </a:lnTo>
                <a:lnTo>
                  <a:pt x="533" y="1008"/>
                </a:lnTo>
                <a:lnTo>
                  <a:pt x="533" y="1008"/>
                </a:lnTo>
                <a:lnTo>
                  <a:pt x="535" y="957"/>
                </a:lnTo>
                <a:lnTo>
                  <a:pt x="539" y="920"/>
                </a:lnTo>
                <a:lnTo>
                  <a:pt x="540" y="904"/>
                </a:lnTo>
                <a:lnTo>
                  <a:pt x="542" y="892"/>
                </a:lnTo>
                <a:lnTo>
                  <a:pt x="542" y="892"/>
                </a:lnTo>
                <a:lnTo>
                  <a:pt x="545" y="874"/>
                </a:lnTo>
                <a:lnTo>
                  <a:pt x="547" y="842"/>
                </a:lnTo>
                <a:lnTo>
                  <a:pt x="552" y="757"/>
                </a:lnTo>
                <a:lnTo>
                  <a:pt x="557" y="641"/>
                </a:lnTo>
                <a:lnTo>
                  <a:pt x="557" y="641"/>
                </a:lnTo>
                <a:lnTo>
                  <a:pt x="569" y="648"/>
                </a:lnTo>
                <a:lnTo>
                  <a:pt x="598" y="664"/>
                </a:lnTo>
                <a:lnTo>
                  <a:pt x="615" y="672"/>
                </a:lnTo>
                <a:lnTo>
                  <a:pt x="632" y="681"/>
                </a:lnTo>
                <a:lnTo>
                  <a:pt x="649" y="687"/>
                </a:lnTo>
                <a:lnTo>
                  <a:pt x="656" y="688"/>
                </a:lnTo>
                <a:lnTo>
                  <a:pt x="663" y="689"/>
                </a:lnTo>
                <a:lnTo>
                  <a:pt x="663" y="689"/>
                </a:lnTo>
                <a:lnTo>
                  <a:pt x="675" y="689"/>
                </a:lnTo>
                <a:lnTo>
                  <a:pt x="685" y="689"/>
                </a:lnTo>
                <a:lnTo>
                  <a:pt x="694" y="688"/>
                </a:lnTo>
                <a:lnTo>
                  <a:pt x="702" y="684"/>
                </a:lnTo>
                <a:lnTo>
                  <a:pt x="708" y="682"/>
                </a:lnTo>
                <a:lnTo>
                  <a:pt x="711" y="677"/>
                </a:lnTo>
                <a:lnTo>
                  <a:pt x="715" y="671"/>
                </a:lnTo>
                <a:lnTo>
                  <a:pt x="716" y="665"/>
                </a:lnTo>
                <a:lnTo>
                  <a:pt x="716" y="665"/>
                </a:lnTo>
                <a:lnTo>
                  <a:pt x="716" y="657"/>
                </a:lnTo>
                <a:lnTo>
                  <a:pt x="716" y="646"/>
                </a:lnTo>
                <a:lnTo>
                  <a:pt x="715" y="619"/>
                </a:lnTo>
                <a:lnTo>
                  <a:pt x="711" y="588"/>
                </a:lnTo>
                <a:lnTo>
                  <a:pt x="711" y="588"/>
                </a:lnTo>
                <a:lnTo>
                  <a:pt x="721" y="582"/>
                </a:lnTo>
                <a:lnTo>
                  <a:pt x="727" y="577"/>
                </a:lnTo>
                <a:lnTo>
                  <a:pt x="731" y="573"/>
                </a:lnTo>
                <a:lnTo>
                  <a:pt x="731" y="573"/>
                </a:lnTo>
                <a:lnTo>
                  <a:pt x="729" y="571"/>
                </a:lnTo>
                <a:lnTo>
                  <a:pt x="725" y="565"/>
                </a:lnTo>
                <a:lnTo>
                  <a:pt x="711" y="548"/>
                </a:lnTo>
                <a:lnTo>
                  <a:pt x="692" y="525"/>
                </a:lnTo>
                <a:lnTo>
                  <a:pt x="692" y="525"/>
                </a:lnTo>
                <a:lnTo>
                  <a:pt x="686" y="509"/>
                </a:lnTo>
                <a:lnTo>
                  <a:pt x="678" y="486"/>
                </a:lnTo>
                <a:lnTo>
                  <a:pt x="678" y="486"/>
                </a:lnTo>
                <a:lnTo>
                  <a:pt x="669" y="470"/>
                </a:lnTo>
                <a:lnTo>
                  <a:pt x="653" y="439"/>
                </a:lnTo>
                <a:lnTo>
                  <a:pt x="638" y="409"/>
                </a:lnTo>
                <a:lnTo>
                  <a:pt x="632" y="397"/>
                </a:lnTo>
                <a:lnTo>
                  <a:pt x="629" y="390"/>
                </a:lnTo>
                <a:lnTo>
                  <a:pt x="629" y="390"/>
                </a:lnTo>
                <a:lnTo>
                  <a:pt x="626" y="357"/>
                </a:lnTo>
                <a:lnTo>
                  <a:pt x="624" y="339"/>
                </a:lnTo>
                <a:lnTo>
                  <a:pt x="624" y="327"/>
                </a:lnTo>
                <a:lnTo>
                  <a:pt x="624" y="327"/>
                </a:lnTo>
                <a:lnTo>
                  <a:pt x="626" y="321"/>
                </a:lnTo>
                <a:lnTo>
                  <a:pt x="624" y="316"/>
                </a:lnTo>
                <a:lnTo>
                  <a:pt x="624" y="313"/>
                </a:lnTo>
                <a:lnTo>
                  <a:pt x="624" y="313"/>
                </a:lnTo>
                <a:lnTo>
                  <a:pt x="626" y="310"/>
                </a:lnTo>
                <a:lnTo>
                  <a:pt x="627" y="308"/>
                </a:lnTo>
                <a:lnTo>
                  <a:pt x="627" y="304"/>
                </a:lnTo>
                <a:lnTo>
                  <a:pt x="624" y="298"/>
                </a:lnTo>
                <a:lnTo>
                  <a:pt x="624" y="298"/>
                </a:lnTo>
                <a:lnTo>
                  <a:pt x="620" y="291"/>
                </a:lnTo>
                <a:lnTo>
                  <a:pt x="615" y="284"/>
                </a:lnTo>
                <a:lnTo>
                  <a:pt x="615" y="284"/>
                </a:lnTo>
                <a:lnTo>
                  <a:pt x="600" y="272"/>
                </a:lnTo>
                <a:lnTo>
                  <a:pt x="574" y="252"/>
                </a:lnTo>
                <a:lnTo>
                  <a:pt x="538" y="226"/>
                </a:lnTo>
                <a:lnTo>
                  <a:pt x="538" y="226"/>
                </a:lnTo>
                <a:lnTo>
                  <a:pt x="540" y="216"/>
                </a:lnTo>
                <a:lnTo>
                  <a:pt x="542" y="209"/>
                </a:lnTo>
                <a:lnTo>
                  <a:pt x="542" y="202"/>
                </a:lnTo>
                <a:lnTo>
                  <a:pt x="542" y="202"/>
                </a:lnTo>
                <a:lnTo>
                  <a:pt x="542" y="187"/>
                </a:lnTo>
                <a:lnTo>
                  <a:pt x="542" y="178"/>
                </a:lnTo>
                <a:lnTo>
                  <a:pt x="542" y="178"/>
                </a:lnTo>
                <a:lnTo>
                  <a:pt x="547" y="158"/>
                </a:lnTo>
                <a:lnTo>
                  <a:pt x="547" y="158"/>
                </a:lnTo>
                <a:lnTo>
                  <a:pt x="547" y="156"/>
                </a:lnTo>
                <a:lnTo>
                  <a:pt x="545" y="152"/>
                </a:lnTo>
                <a:lnTo>
                  <a:pt x="539" y="143"/>
                </a:lnTo>
                <a:lnTo>
                  <a:pt x="532" y="133"/>
                </a:lnTo>
                <a:lnTo>
                  <a:pt x="529" y="128"/>
                </a:lnTo>
                <a:lnTo>
                  <a:pt x="528" y="124"/>
                </a:lnTo>
                <a:lnTo>
                  <a:pt x="528" y="124"/>
                </a:lnTo>
                <a:lnTo>
                  <a:pt x="528" y="115"/>
                </a:lnTo>
                <a:lnTo>
                  <a:pt x="528" y="105"/>
                </a:lnTo>
                <a:lnTo>
                  <a:pt x="528" y="105"/>
                </a:lnTo>
                <a:lnTo>
                  <a:pt x="526" y="97"/>
                </a:lnTo>
                <a:lnTo>
                  <a:pt x="521" y="86"/>
                </a:lnTo>
                <a:lnTo>
                  <a:pt x="513" y="71"/>
                </a:lnTo>
                <a:lnTo>
                  <a:pt x="513" y="71"/>
                </a:lnTo>
                <a:lnTo>
                  <a:pt x="509" y="61"/>
                </a:lnTo>
                <a:lnTo>
                  <a:pt x="504" y="52"/>
                </a:lnTo>
                <a:lnTo>
                  <a:pt x="504" y="52"/>
                </a:lnTo>
                <a:lnTo>
                  <a:pt x="494" y="45"/>
                </a:lnTo>
                <a:lnTo>
                  <a:pt x="485" y="38"/>
                </a:lnTo>
                <a:lnTo>
                  <a:pt x="485" y="38"/>
                </a:lnTo>
                <a:close/>
                <a:moveTo>
                  <a:pt x="494" y="284"/>
                </a:moveTo>
                <a:lnTo>
                  <a:pt x="518" y="308"/>
                </a:lnTo>
                <a:lnTo>
                  <a:pt x="518" y="308"/>
                </a:lnTo>
                <a:lnTo>
                  <a:pt x="517" y="308"/>
                </a:lnTo>
                <a:lnTo>
                  <a:pt x="515" y="309"/>
                </a:lnTo>
                <a:lnTo>
                  <a:pt x="512" y="312"/>
                </a:lnTo>
                <a:lnTo>
                  <a:pt x="512" y="314"/>
                </a:lnTo>
                <a:lnTo>
                  <a:pt x="513" y="318"/>
                </a:lnTo>
                <a:lnTo>
                  <a:pt x="513" y="318"/>
                </a:lnTo>
                <a:lnTo>
                  <a:pt x="518" y="327"/>
                </a:lnTo>
                <a:lnTo>
                  <a:pt x="527" y="339"/>
                </a:lnTo>
                <a:lnTo>
                  <a:pt x="542" y="361"/>
                </a:lnTo>
                <a:lnTo>
                  <a:pt x="542" y="361"/>
                </a:lnTo>
                <a:lnTo>
                  <a:pt x="548" y="369"/>
                </a:lnTo>
                <a:lnTo>
                  <a:pt x="556" y="377"/>
                </a:lnTo>
                <a:lnTo>
                  <a:pt x="563" y="383"/>
                </a:lnTo>
                <a:lnTo>
                  <a:pt x="571" y="390"/>
                </a:lnTo>
                <a:lnTo>
                  <a:pt x="571" y="390"/>
                </a:lnTo>
                <a:lnTo>
                  <a:pt x="582" y="398"/>
                </a:lnTo>
                <a:lnTo>
                  <a:pt x="585" y="402"/>
                </a:lnTo>
                <a:lnTo>
                  <a:pt x="586" y="404"/>
                </a:lnTo>
                <a:lnTo>
                  <a:pt x="624" y="501"/>
                </a:lnTo>
                <a:lnTo>
                  <a:pt x="610" y="506"/>
                </a:lnTo>
                <a:lnTo>
                  <a:pt x="591" y="491"/>
                </a:lnTo>
                <a:lnTo>
                  <a:pt x="591" y="491"/>
                </a:lnTo>
                <a:lnTo>
                  <a:pt x="589" y="483"/>
                </a:lnTo>
                <a:lnTo>
                  <a:pt x="588" y="474"/>
                </a:lnTo>
                <a:lnTo>
                  <a:pt x="586" y="467"/>
                </a:lnTo>
                <a:lnTo>
                  <a:pt x="586" y="467"/>
                </a:lnTo>
                <a:lnTo>
                  <a:pt x="582" y="455"/>
                </a:lnTo>
                <a:lnTo>
                  <a:pt x="579" y="450"/>
                </a:lnTo>
                <a:lnTo>
                  <a:pt x="571" y="443"/>
                </a:lnTo>
                <a:lnTo>
                  <a:pt x="571" y="443"/>
                </a:lnTo>
                <a:lnTo>
                  <a:pt x="562" y="435"/>
                </a:lnTo>
                <a:lnTo>
                  <a:pt x="551" y="425"/>
                </a:lnTo>
                <a:lnTo>
                  <a:pt x="538" y="409"/>
                </a:lnTo>
                <a:lnTo>
                  <a:pt x="538" y="409"/>
                </a:lnTo>
                <a:lnTo>
                  <a:pt x="535" y="404"/>
                </a:lnTo>
                <a:lnTo>
                  <a:pt x="533" y="400"/>
                </a:lnTo>
                <a:lnTo>
                  <a:pt x="530" y="396"/>
                </a:lnTo>
                <a:lnTo>
                  <a:pt x="528" y="395"/>
                </a:lnTo>
                <a:lnTo>
                  <a:pt x="528" y="395"/>
                </a:lnTo>
                <a:lnTo>
                  <a:pt x="524" y="392"/>
                </a:lnTo>
                <a:lnTo>
                  <a:pt x="521" y="385"/>
                </a:lnTo>
                <a:lnTo>
                  <a:pt x="515" y="378"/>
                </a:lnTo>
                <a:lnTo>
                  <a:pt x="509" y="371"/>
                </a:lnTo>
                <a:lnTo>
                  <a:pt x="509" y="371"/>
                </a:lnTo>
                <a:lnTo>
                  <a:pt x="491" y="355"/>
                </a:lnTo>
                <a:lnTo>
                  <a:pt x="480" y="347"/>
                </a:lnTo>
                <a:lnTo>
                  <a:pt x="480" y="347"/>
                </a:lnTo>
                <a:lnTo>
                  <a:pt x="481" y="331"/>
                </a:lnTo>
                <a:lnTo>
                  <a:pt x="483" y="318"/>
                </a:lnTo>
                <a:lnTo>
                  <a:pt x="485" y="308"/>
                </a:lnTo>
                <a:lnTo>
                  <a:pt x="485" y="308"/>
                </a:lnTo>
                <a:lnTo>
                  <a:pt x="488" y="292"/>
                </a:lnTo>
                <a:lnTo>
                  <a:pt x="489" y="284"/>
                </a:lnTo>
                <a:lnTo>
                  <a:pt x="494" y="2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F4860A88-F229-430E-A995-67463FA6684E}"/>
              </a:ext>
            </a:extLst>
          </p:cNvPr>
          <p:cNvSpPr>
            <a:spLocks noEditPoints="1"/>
          </p:cNvSpPr>
          <p:nvPr/>
        </p:nvSpPr>
        <p:spPr bwMode="auto">
          <a:xfrm>
            <a:off x="4236040" y="3943275"/>
            <a:ext cx="1433919" cy="2404686"/>
          </a:xfrm>
          <a:custGeom>
            <a:avLst/>
            <a:gdLst>
              <a:gd name="T0" fmla="*/ 279 w 774"/>
              <a:gd name="T1" fmla="*/ 109 h 1298"/>
              <a:gd name="T2" fmla="*/ 277 w 774"/>
              <a:gd name="T3" fmla="*/ 139 h 1298"/>
              <a:gd name="T4" fmla="*/ 270 w 774"/>
              <a:gd name="T5" fmla="*/ 159 h 1298"/>
              <a:gd name="T6" fmla="*/ 240 w 774"/>
              <a:gd name="T7" fmla="*/ 192 h 1298"/>
              <a:gd name="T8" fmla="*/ 235 w 774"/>
              <a:gd name="T9" fmla="*/ 231 h 1298"/>
              <a:gd name="T10" fmla="*/ 218 w 774"/>
              <a:gd name="T11" fmla="*/ 294 h 1298"/>
              <a:gd name="T12" fmla="*/ 236 w 774"/>
              <a:gd name="T13" fmla="*/ 382 h 1298"/>
              <a:gd name="T14" fmla="*/ 207 w 774"/>
              <a:gd name="T15" fmla="*/ 581 h 1298"/>
              <a:gd name="T16" fmla="*/ 176 w 774"/>
              <a:gd name="T17" fmla="*/ 712 h 1298"/>
              <a:gd name="T18" fmla="*/ 117 w 774"/>
              <a:gd name="T19" fmla="*/ 925 h 1298"/>
              <a:gd name="T20" fmla="*/ 146 w 774"/>
              <a:gd name="T21" fmla="*/ 988 h 1298"/>
              <a:gd name="T22" fmla="*/ 126 w 774"/>
              <a:gd name="T23" fmla="*/ 1094 h 1298"/>
              <a:gd name="T24" fmla="*/ 129 w 774"/>
              <a:gd name="T25" fmla="*/ 1148 h 1298"/>
              <a:gd name="T26" fmla="*/ 98 w 774"/>
              <a:gd name="T27" fmla="*/ 1210 h 1298"/>
              <a:gd name="T28" fmla="*/ 9 w 774"/>
              <a:gd name="T29" fmla="*/ 1241 h 1298"/>
              <a:gd name="T30" fmla="*/ 10 w 774"/>
              <a:gd name="T31" fmla="*/ 1282 h 1298"/>
              <a:gd name="T32" fmla="*/ 104 w 774"/>
              <a:gd name="T33" fmla="*/ 1291 h 1298"/>
              <a:gd name="T34" fmla="*/ 172 w 774"/>
              <a:gd name="T35" fmla="*/ 1297 h 1298"/>
              <a:gd name="T36" fmla="*/ 200 w 774"/>
              <a:gd name="T37" fmla="*/ 1254 h 1298"/>
              <a:gd name="T38" fmla="*/ 197 w 774"/>
              <a:gd name="T39" fmla="*/ 1191 h 1298"/>
              <a:gd name="T40" fmla="*/ 240 w 774"/>
              <a:gd name="T41" fmla="*/ 1140 h 1298"/>
              <a:gd name="T42" fmla="*/ 273 w 774"/>
              <a:gd name="T43" fmla="*/ 1150 h 1298"/>
              <a:gd name="T44" fmla="*/ 353 w 774"/>
              <a:gd name="T45" fmla="*/ 1151 h 1298"/>
              <a:gd name="T46" fmla="*/ 638 w 774"/>
              <a:gd name="T47" fmla="*/ 1173 h 1298"/>
              <a:gd name="T48" fmla="*/ 640 w 774"/>
              <a:gd name="T49" fmla="*/ 1226 h 1298"/>
              <a:gd name="T50" fmla="*/ 638 w 774"/>
              <a:gd name="T51" fmla="*/ 1261 h 1298"/>
              <a:gd name="T52" fmla="*/ 606 w 774"/>
              <a:gd name="T53" fmla="*/ 1275 h 1298"/>
              <a:gd name="T54" fmla="*/ 649 w 774"/>
              <a:gd name="T55" fmla="*/ 1298 h 1298"/>
              <a:gd name="T56" fmla="*/ 737 w 774"/>
              <a:gd name="T57" fmla="*/ 1251 h 1298"/>
              <a:gd name="T58" fmla="*/ 773 w 774"/>
              <a:gd name="T59" fmla="*/ 1209 h 1298"/>
              <a:gd name="T60" fmla="*/ 727 w 774"/>
              <a:gd name="T61" fmla="*/ 1165 h 1298"/>
              <a:gd name="T62" fmla="*/ 663 w 774"/>
              <a:gd name="T63" fmla="*/ 1033 h 1298"/>
              <a:gd name="T64" fmla="*/ 596 w 774"/>
              <a:gd name="T65" fmla="*/ 942 h 1298"/>
              <a:gd name="T66" fmla="*/ 602 w 774"/>
              <a:gd name="T67" fmla="*/ 908 h 1298"/>
              <a:gd name="T68" fmla="*/ 592 w 774"/>
              <a:gd name="T69" fmla="*/ 853 h 1298"/>
              <a:gd name="T70" fmla="*/ 559 w 774"/>
              <a:gd name="T71" fmla="*/ 794 h 1298"/>
              <a:gd name="T72" fmla="*/ 540 w 774"/>
              <a:gd name="T73" fmla="*/ 648 h 1298"/>
              <a:gd name="T74" fmla="*/ 517 w 774"/>
              <a:gd name="T75" fmla="*/ 521 h 1298"/>
              <a:gd name="T76" fmla="*/ 524 w 774"/>
              <a:gd name="T77" fmla="*/ 462 h 1298"/>
              <a:gd name="T78" fmla="*/ 526 w 774"/>
              <a:gd name="T79" fmla="*/ 403 h 1298"/>
              <a:gd name="T80" fmla="*/ 563 w 774"/>
              <a:gd name="T81" fmla="*/ 381 h 1298"/>
              <a:gd name="T82" fmla="*/ 530 w 774"/>
              <a:gd name="T83" fmla="*/ 364 h 1298"/>
              <a:gd name="T84" fmla="*/ 530 w 774"/>
              <a:gd name="T85" fmla="*/ 323 h 1298"/>
              <a:gd name="T86" fmla="*/ 511 w 774"/>
              <a:gd name="T87" fmla="*/ 241 h 1298"/>
              <a:gd name="T88" fmla="*/ 491 w 774"/>
              <a:gd name="T89" fmla="*/ 195 h 1298"/>
              <a:gd name="T90" fmla="*/ 450 w 774"/>
              <a:gd name="T91" fmla="*/ 149 h 1298"/>
              <a:gd name="T92" fmla="*/ 450 w 774"/>
              <a:gd name="T93" fmla="*/ 100 h 1298"/>
              <a:gd name="T94" fmla="*/ 441 w 774"/>
              <a:gd name="T95" fmla="*/ 38 h 1298"/>
              <a:gd name="T96" fmla="*/ 400 w 774"/>
              <a:gd name="T97" fmla="*/ 4 h 1298"/>
              <a:gd name="T98" fmla="*/ 360 w 774"/>
              <a:gd name="T99" fmla="*/ 5 h 1298"/>
              <a:gd name="T100" fmla="*/ 290 w 774"/>
              <a:gd name="T101" fmla="*/ 47 h 1298"/>
              <a:gd name="T102" fmla="*/ 290 w 774"/>
              <a:gd name="T103" fmla="*/ 77 h 1298"/>
              <a:gd name="T104" fmla="*/ 327 w 774"/>
              <a:gd name="T105" fmla="*/ 192 h 1298"/>
              <a:gd name="T106" fmla="*/ 312 w 774"/>
              <a:gd name="T107" fmla="*/ 248 h 1298"/>
              <a:gd name="T108" fmla="*/ 288 w 774"/>
              <a:gd name="T109" fmla="*/ 237 h 1298"/>
              <a:gd name="T110" fmla="*/ 299 w 774"/>
              <a:gd name="T111" fmla="*/ 222 h 1298"/>
              <a:gd name="T112" fmla="*/ 299 w 774"/>
              <a:gd name="T113" fmla="*/ 21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4" h="1298">
                <a:moveTo>
                  <a:pt x="290" y="77"/>
                </a:moveTo>
                <a:lnTo>
                  <a:pt x="290" y="77"/>
                </a:lnTo>
                <a:lnTo>
                  <a:pt x="290" y="80"/>
                </a:lnTo>
                <a:lnTo>
                  <a:pt x="289" y="87"/>
                </a:lnTo>
                <a:lnTo>
                  <a:pt x="286" y="97"/>
                </a:lnTo>
                <a:lnTo>
                  <a:pt x="283" y="103"/>
                </a:lnTo>
                <a:lnTo>
                  <a:pt x="283" y="103"/>
                </a:lnTo>
                <a:lnTo>
                  <a:pt x="279" y="109"/>
                </a:lnTo>
                <a:lnTo>
                  <a:pt x="273" y="115"/>
                </a:lnTo>
                <a:lnTo>
                  <a:pt x="269" y="119"/>
                </a:lnTo>
                <a:lnTo>
                  <a:pt x="266" y="122"/>
                </a:lnTo>
                <a:lnTo>
                  <a:pt x="268" y="123"/>
                </a:lnTo>
                <a:lnTo>
                  <a:pt x="268" y="123"/>
                </a:lnTo>
                <a:lnTo>
                  <a:pt x="281" y="132"/>
                </a:lnTo>
                <a:lnTo>
                  <a:pt x="277" y="139"/>
                </a:lnTo>
                <a:lnTo>
                  <a:pt x="277" y="139"/>
                </a:lnTo>
                <a:lnTo>
                  <a:pt x="277" y="144"/>
                </a:lnTo>
                <a:lnTo>
                  <a:pt x="277" y="148"/>
                </a:lnTo>
                <a:lnTo>
                  <a:pt x="277" y="149"/>
                </a:lnTo>
                <a:lnTo>
                  <a:pt x="277" y="149"/>
                </a:lnTo>
                <a:lnTo>
                  <a:pt x="273" y="155"/>
                </a:lnTo>
                <a:lnTo>
                  <a:pt x="271" y="158"/>
                </a:lnTo>
                <a:lnTo>
                  <a:pt x="270" y="159"/>
                </a:lnTo>
                <a:lnTo>
                  <a:pt x="270" y="159"/>
                </a:lnTo>
                <a:lnTo>
                  <a:pt x="268" y="161"/>
                </a:lnTo>
                <a:lnTo>
                  <a:pt x="260" y="165"/>
                </a:lnTo>
                <a:lnTo>
                  <a:pt x="251" y="172"/>
                </a:lnTo>
                <a:lnTo>
                  <a:pt x="251" y="179"/>
                </a:lnTo>
                <a:lnTo>
                  <a:pt x="251" y="179"/>
                </a:lnTo>
                <a:lnTo>
                  <a:pt x="246" y="182"/>
                </a:lnTo>
                <a:lnTo>
                  <a:pt x="244" y="187"/>
                </a:lnTo>
                <a:lnTo>
                  <a:pt x="240" y="192"/>
                </a:lnTo>
                <a:lnTo>
                  <a:pt x="240" y="192"/>
                </a:lnTo>
                <a:lnTo>
                  <a:pt x="239" y="199"/>
                </a:lnTo>
                <a:lnTo>
                  <a:pt x="239" y="209"/>
                </a:lnTo>
                <a:lnTo>
                  <a:pt x="240" y="218"/>
                </a:lnTo>
                <a:lnTo>
                  <a:pt x="240" y="218"/>
                </a:lnTo>
                <a:lnTo>
                  <a:pt x="240" y="221"/>
                </a:lnTo>
                <a:lnTo>
                  <a:pt x="235" y="231"/>
                </a:lnTo>
                <a:lnTo>
                  <a:pt x="235" y="231"/>
                </a:lnTo>
                <a:lnTo>
                  <a:pt x="227" y="246"/>
                </a:lnTo>
                <a:lnTo>
                  <a:pt x="218" y="264"/>
                </a:lnTo>
                <a:lnTo>
                  <a:pt x="212" y="282"/>
                </a:lnTo>
                <a:lnTo>
                  <a:pt x="211" y="288"/>
                </a:lnTo>
                <a:lnTo>
                  <a:pt x="211" y="289"/>
                </a:lnTo>
                <a:lnTo>
                  <a:pt x="211" y="290"/>
                </a:lnTo>
                <a:lnTo>
                  <a:pt x="211" y="290"/>
                </a:lnTo>
                <a:lnTo>
                  <a:pt x="218" y="294"/>
                </a:lnTo>
                <a:lnTo>
                  <a:pt x="220" y="295"/>
                </a:lnTo>
                <a:lnTo>
                  <a:pt x="222" y="297"/>
                </a:lnTo>
                <a:lnTo>
                  <a:pt x="222" y="297"/>
                </a:lnTo>
                <a:lnTo>
                  <a:pt x="224" y="309"/>
                </a:lnTo>
                <a:lnTo>
                  <a:pt x="231" y="331"/>
                </a:lnTo>
                <a:lnTo>
                  <a:pt x="240" y="360"/>
                </a:lnTo>
                <a:lnTo>
                  <a:pt x="240" y="360"/>
                </a:lnTo>
                <a:lnTo>
                  <a:pt x="236" y="382"/>
                </a:lnTo>
                <a:lnTo>
                  <a:pt x="225" y="434"/>
                </a:lnTo>
                <a:lnTo>
                  <a:pt x="216" y="490"/>
                </a:lnTo>
                <a:lnTo>
                  <a:pt x="212" y="510"/>
                </a:lnTo>
                <a:lnTo>
                  <a:pt x="211" y="521"/>
                </a:lnTo>
                <a:lnTo>
                  <a:pt x="211" y="521"/>
                </a:lnTo>
                <a:lnTo>
                  <a:pt x="211" y="532"/>
                </a:lnTo>
                <a:lnTo>
                  <a:pt x="210" y="554"/>
                </a:lnTo>
                <a:lnTo>
                  <a:pt x="207" y="581"/>
                </a:lnTo>
                <a:lnTo>
                  <a:pt x="203" y="611"/>
                </a:lnTo>
                <a:lnTo>
                  <a:pt x="198" y="643"/>
                </a:lnTo>
                <a:lnTo>
                  <a:pt x="192" y="672"/>
                </a:lnTo>
                <a:lnTo>
                  <a:pt x="188" y="685"/>
                </a:lnTo>
                <a:lnTo>
                  <a:pt x="184" y="696"/>
                </a:lnTo>
                <a:lnTo>
                  <a:pt x="180" y="705"/>
                </a:lnTo>
                <a:lnTo>
                  <a:pt x="176" y="712"/>
                </a:lnTo>
                <a:lnTo>
                  <a:pt x="176" y="712"/>
                </a:lnTo>
                <a:lnTo>
                  <a:pt x="170" y="720"/>
                </a:lnTo>
                <a:lnTo>
                  <a:pt x="165" y="731"/>
                </a:lnTo>
                <a:lnTo>
                  <a:pt x="159" y="745"/>
                </a:lnTo>
                <a:lnTo>
                  <a:pt x="154" y="763"/>
                </a:lnTo>
                <a:lnTo>
                  <a:pt x="142" y="803"/>
                </a:lnTo>
                <a:lnTo>
                  <a:pt x="132" y="846"/>
                </a:lnTo>
                <a:lnTo>
                  <a:pt x="124" y="889"/>
                </a:lnTo>
                <a:lnTo>
                  <a:pt x="117" y="925"/>
                </a:lnTo>
                <a:lnTo>
                  <a:pt x="113" y="953"/>
                </a:lnTo>
                <a:lnTo>
                  <a:pt x="112" y="961"/>
                </a:lnTo>
                <a:lnTo>
                  <a:pt x="113" y="966"/>
                </a:lnTo>
                <a:lnTo>
                  <a:pt x="113" y="966"/>
                </a:lnTo>
                <a:lnTo>
                  <a:pt x="115" y="969"/>
                </a:lnTo>
                <a:lnTo>
                  <a:pt x="120" y="973"/>
                </a:lnTo>
                <a:lnTo>
                  <a:pt x="131" y="981"/>
                </a:lnTo>
                <a:lnTo>
                  <a:pt x="146" y="988"/>
                </a:lnTo>
                <a:lnTo>
                  <a:pt x="146" y="988"/>
                </a:lnTo>
                <a:lnTo>
                  <a:pt x="139" y="1028"/>
                </a:lnTo>
                <a:lnTo>
                  <a:pt x="134" y="1058"/>
                </a:lnTo>
                <a:lnTo>
                  <a:pt x="132" y="1069"/>
                </a:lnTo>
                <a:lnTo>
                  <a:pt x="129" y="1078"/>
                </a:lnTo>
                <a:lnTo>
                  <a:pt x="129" y="1078"/>
                </a:lnTo>
                <a:lnTo>
                  <a:pt x="126" y="1086"/>
                </a:lnTo>
                <a:lnTo>
                  <a:pt x="126" y="1094"/>
                </a:lnTo>
                <a:lnTo>
                  <a:pt x="126" y="1102"/>
                </a:lnTo>
                <a:lnTo>
                  <a:pt x="126" y="1111"/>
                </a:lnTo>
                <a:lnTo>
                  <a:pt x="126" y="1111"/>
                </a:lnTo>
                <a:lnTo>
                  <a:pt x="126" y="1120"/>
                </a:lnTo>
                <a:lnTo>
                  <a:pt x="127" y="1131"/>
                </a:lnTo>
                <a:lnTo>
                  <a:pt x="129" y="1143"/>
                </a:lnTo>
                <a:lnTo>
                  <a:pt x="129" y="1143"/>
                </a:lnTo>
                <a:lnTo>
                  <a:pt x="129" y="1148"/>
                </a:lnTo>
                <a:lnTo>
                  <a:pt x="131" y="1153"/>
                </a:lnTo>
                <a:lnTo>
                  <a:pt x="129" y="1157"/>
                </a:lnTo>
                <a:lnTo>
                  <a:pt x="129" y="1157"/>
                </a:lnTo>
                <a:lnTo>
                  <a:pt x="125" y="1165"/>
                </a:lnTo>
                <a:lnTo>
                  <a:pt x="118" y="1182"/>
                </a:lnTo>
                <a:lnTo>
                  <a:pt x="109" y="1205"/>
                </a:lnTo>
                <a:lnTo>
                  <a:pt x="109" y="1205"/>
                </a:lnTo>
                <a:lnTo>
                  <a:pt x="98" y="1210"/>
                </a:lnTo>
                <a:lnTo>
                  <a:pt x="80" y="1219"/>
                </a:lnTo>
                <a:lnTo>
                  <a:pt x="80" y="1219"/>
                </a:lnTo>
                <a:lnTo>
                  <a:pt x="50" y="1235"/>
                </a:lnTo>
                <a:lnTo>
                  <a:pt x="50" y="1235"/>
                </a:lnTo>
                <a:lnTo>
                  <a:pt x="47" y="1237"/>
                </a:lnTo>
                <a:lnTo>
                  <a:pt x="40" y="1237"/>
                </a:lnTo>
                <a:lnTo>
                  <a:pt x="24" y="1239"/>
                </a:lnTo>
                <a:lnTo>
                  <a:pt x="9" y="1241"/>
                </a:lnTo>
                <a:lnTo>
                  <a:pt x="3" y="1243"/>
                </a:lnTo>
                <a:lnTo>
                  <a:pt x="1" y="1245"/>
                </a:lnTo>
                <a:lnTo>
                  <a:pt x="1" y="1245"/>
                </a:lnTo>
                <a:lnTo>
                  <a:pt x="0" y="1251"/>
                </a:lnTo>
                <a:lnTo>
                  <a:pt x="1" y="1259"/>
                </a:lnTo>
                <a:lnTo>
                  <a:pt x="4" y="1270"/>
                </a:lnTo>
                <a:lnTo>
                  <a:pt x="10" y="1282"/>
                </a:lnTo>
                <a:lnTo>
                  <a:pt x="10" y="1282"/>
                </a:lnTo>
                <a:lnTo>
                  <a:pt x="14" y="1284"/>
                </a:lnTo>
                <a:lnTo>
                  <a:pt x="17" y="1287"/>
                </a:lnTo>
                <a:lnTo>
                  <a:pt x="23" y="1288"/>
                </a:lnTo>
                <a:lnTo>
                  <a:pt x="29" y="1290"/>
                </a:lnTo>
                <a:lnTo>
                  <a:pt x="45" y="1291"/>
                </a:lnTo>
                <a:lnTo>
                  <a:pt x="61" y="1291"/>
                </a:lnTo>
                <a:lnTo>
                  <a:pt x="92" y="1291"/>
                </a:lnTo>
                <a:lnTo>
                  <a:pt x="104" y="1291"/>
                </a:lnTo>
                <a:lnTo>
                  <a:pt x="109" y="1291"/>
                </a:lnTo>
                <a:lnTo>
                  <a:pt x="109" y="1291"/>
                </a:lnTo>
                <a:lnTo>
                  <a:pt x="120" y="1294"/>
                </a:lnTo>
                <a:lnTo>
                  <a:pt x="135" y="1296"/>
                </a:lnTo>
                <a:lnTo>
                  <a:pt x="154" y="1298"/>
                </a:lnTo>
                <a:lnTo>
                  <a:pt x="163" y="1298"/>
                </a:lnTo>
                <a:lnTo>
                  <a:pt x="172" y="1297"/>
                </a:lnTo>
                <a:lnTo>
                  <a:pt x="172" y="1297"/>
                </a:lnTo>
                <a:lnTo>
                  <a:pt x="186" y="1296"/>
                </a:lnTo>
                <a:lnTo>
                  <a:pt x="197" y="1294"/>
                </a:lnTo>
                <a:lnTo>
                  <a:pt x="203" y="1291"/>
                </a:lnTo>
                <a:lnTo>
                  <a:pt x="204" y="1290"/>
                </a:lnTo>
                <a:lnTo>
                  <a:pt x="205" y="1288"/>
                </a:lnTo>
                <a:lnTo>
                  <a:pt x="205" y="1288"/>
                </a:lnTo>
                <a:lnTo>
                  <a:pt x="204" y="1275"/>
                </a:lnTo>
                <a:lnTo>
                  <a:pt x="200" y="1254"/>
                </a:lnTo>
                <a:lnTo>
                  <a:pt x="198" y="1232"/>
                </a:lnTo>
                <a:lnTo>
                  <a:pt x="196" y="1225"/>
                </a:lnTo>
                <a:lnTo>
                  <a:pt x="194" y="1222"/>
                </a:lnTo>
                <a:lnTo>
                  <a:pt x="194" y="1222"/>
                </a:lnTo>
                <a:lnTo>
                  <a:pt x="192" y="1222"/>
                </a:lnTo>
                <a:lnTo>
                  <a:pt x="191" y="1219"/>
                </a:lnTo>
                <a:lnTo>
                  <a:pt x="191" y="1219"/>
                </a:lnTo>
                <a:lnTo>
                  <a:pt x="197" y="1191"/>
                </a:lnTo>
                <a:lnTo>
                  <a:pt x="201" y="1166"/>
                </a:lnTo>
                <a:lnTo>
                  <a:pt x="201" y="1166"/>
                </a:lnTo>
                <a:lnTo>
                  <a:pt x="200" y="1166"/>
                </a:lnTo>
                <a:lnTo>
                  <a:pt x="200" y="1165"/>
                </a:lnTo>
                <a:lnTo>
                  <a:pt x="203" y="1161"/>
                </a:lnTo>
                <a:lnTo>
                  <a:pt x="211" y="1157"/>
                </a:lnTo>
                <a:lnTo>
                  <a:pt x="211" y="1157"/>
                </a:lnTo>
                <a:lnTo>
                  <a:pt x="240" y="1140"/>
                </a:lnTo>
                <a:lnTo>
                  <a:pt x="240" y="1140"/>
                </a:lnTo>
                <a:lnTo>
                  <a:pt x="268" y="1124"/>
                </a:lnTo>
                <a:lnTo>
                  <a:pt x="268" y="1124"/>
                </a:lnTo>
                <a:lnTo>
                  <a:pt x="266" y="1128"/>
                </a:lnTo>
                <a:lnTo>
                  <a:pt x="266" y="1133"/>
                </a:lnTo>
                <a:lnTo>
                  <a:pt x="266" y="1138"/>
                </a:lnTo>
                <a:lnTo>
                  <a:pt x="269" y="1144"/>
                </a:lnTo>
                <a:lnTo>
                  <a:pt x="273" y="1150"/>
                </a:lnTo>
                <a:lnTo>
                  <a:pt x="276" y="1152"/>
                </a:lnTo>
                <a:lnTo>
                  <a:pt x="281" y="1153"/>
                </a:lnTo>
                <a:lnTo>
                  <a:pt x="284" y="1156"/>
                </a:lnTo>
                <a:lnTo>
                  <a:pt x="290" y="1157"/>
                </a:lnTo>
                <a:lnTo>
                  <a:pt x="290" y="1157"/>
                </a:lnTo>
                <a:lnTo>
                  <a:pt x="298" y="1157"/>
                </a:lnTo>
                <a:lnTo>
                  <a:pt x="312" y="1156"/>
                </a:lnTo>
                <a:lnTo>
                  <a:pt x="353" y="1151"/>
                </a:lnTo>
                <a:lnTo>
                  <a:pt x="403" y="1145"/>
                </a:lnTo>
                <a:lnTo>
                  <a:pt x="460" y="1137"/>
                </a:lnTo>
                <a:lnTo>
                  <a:pt x="560" y="1120"/>
                </a:lnTo>
                <a:lnTo>
                  <a:pt x="605" y="1113"/>
                </a:lnTo>
                <a:lnTo>
                  <a:pt x="605" y="1113"/>
                </a:lnTo>
                <a:lnTo>
                  <a:pt x="622" y="1141"/>
                </a:lnTo>
                <a:lnTo>
                  <a:pt x="633" y="1161"/>
                </a:lnTo>
                <a:lnTo>
                  <a:pt x="638" y="1173"/>
                </a:lnTo>
                <a:lnTo>
                  <a:pt x="638" y="1173"/>
                </a:lnTo>
                <a:lnTo>
                  <a:pt x="645" y="1212"/>
                </a:lnTo>
                <a:lnTo>
                  <a:pt x="645" y="1212"/>
                </a:lnTo>
                <a:lnTo>
                  <a:pt x="642" y="1215"/>
                </a:lnTo>
                <a:lnTo>
                  <a:pt x="639" y="1218"/>
                </a:lnTo>
                <a:lnTo>
                  <a:pt x="638" y="1222"/>
                </a:lnTo>
                <a:lnTo>
                  <a:pt x="638" y="1222"/>
                </a:lnTo>
                <a:lnTo>
                  <a:pt x="640" y="1226"/>
                </a:lnTo>
                <a:lnTo>
                  <a:pt x="643" y="1231"/>
                </a:lnTo>
                <a:lnTo>
                  <a:pt x="645" y="1236"/>
                </a:lnTo>
                <a:lnTo>
                  <a:pt x="645" y="1239"/>
                </a:lnTo>
                <a:lnTo>
                  <a:pt x="645" y="1242"/>
                </a:lnTo>
                <a:lnTo>
                  <a:pt x="645" y="1242"/>
                </a:lnTo>
                <a:lnTo>
                  <a:pt x="643" y="1255"/>
                </a:lnTo>
                <a:lnTo>
                  <a:pt x="639" y="1259"/>
                </a:lnTo>
                <a:lnTo>
                  <a:pt x="638" y="1261"/>
                </a:lnTo>
                <a:lnTo>
                  <a:pt x="635" y="1262"/>
                </a:lnTo>
                <a:lnTo>
                  <a:pt x="635" y="1262"/>
                </a:lnTo>
                <a:lnTo>
                  <a:pt x="629" y="1262"/>
                </a:lnTo>
                <a:lnTo>
                  <a:pt x="622" y="1263"/>
                </a:lnTo>
                <a:lnTo>
                  <a:pt x="616" y="1267"/>
                </a:lnTo>
                <a:lnTo>
                  <a:pt x="609" y="1271"/>
                </a:lnTo>
                <a:lnTo>
                  <a:pt x="609" y="1271"/>
                </a:lnTo>
                <a:lnTo>
                  <a:pt x="606" y="1275"/>
                </a:lnTo>
                <a:lnTo>
                  <a:pt x="606" y="1279"/>
                </a:lnTo>
                <a:lnTo>
                  <a:pt x="609" y="1283"/>
                </a:lnTo>
                <a:lnTo>
                  <a:pt x="611" y="1288"/>
                </a:lnTo>
                <a:lnTo>
                  <a:pt x="617" y="1294"/>
                </a:lnTo>
                <a:lnTo>
                  <a:pt x="622" y="1297"/>
                </a:lnTo>
                <a:lnTo>
                  <a:pt x="622" y="1297"/>
                </a:lnTo>
                <a:lnTo>
                  <a:pt x="631" y="1298"/>
                </a:lnTo>
                <a:lnTo>
                  <a:pt x="649" y="1298"/>
                </a:lnTo>
                <a:lnTo>
                  <a:pt x="666" y="1296"/>
                </a:lnTo>
                <a:lnTo>
                  <a:pt x="678" y="1295"/>
                </a:lnTo>
                <a:lnTo>
                  <a:pt x="678" y="1295"/>
                </a:lnTo>
                <a:lnTo>
                  <a:pt x="688" y="1288"/>
                </a:lnTo>
                <a:lnTo>
                  <a:pt x="704" y="1275"/>
                </a:lnTo>
                <a:lnTo>
                  <a:pt x="722" y="1262"/>
                </a:lnTo>
                <a:lnTo>
                  <a:pt x="737" y="1251"/>
                </a:lnTo>
                <a:lnTo>
                  <a:pt x="737" y="1251"/>
                </a:lnTo>
                <a:lnTo>
                  <a:pt x="750" y="1244"/>
                </a:lnTo>
                <a:lnTo>
                  <a:pt x="757" y="1238"/>
                </a:lnTo>
                <a:lnTo>
                  <a:pt x="763" y="1233"/>
                </a:lnTo>
                <a:lnTo>
                  <a:pt x="768" y="1228"/>
                </a:lnTo>
                <a:lnTo>
                  <a:pt x="771" y="1222"/>
                </a:lnTo>
                <a:lnTo>
                  <a:pt x="774" y="1215"/>
                </a:lnTo>
                <a:lnTo>
                  <a:pt x="773" y="1209"/>
                </a:lnTo>
                <a:lnTo>
                  <a:pt x="773" y="1209"/>
                </a:lnTo>
                <a:lnTo>
                  <a:pt x="770" y="1203"/>
                </a:lnTo>
                <a:lnTo>
                  <a:pt x="768" y="1198"/>
                </a:lnTo>
                <a:lnTo>
                  <a:pt x="760" y="1189"/>
                </a:lnTo>
                <a:lnTo>
                  <a:pt x="751" y="1180"/>
                </a:lnTo>
                <a:lnTo>
                  <a:pt x="743" y="1176"/>
                </a:lnTo>
                <a:lnTo>
                  <a:pt x="743" y="1176"/>
                </a:lnTo>
                <a:lnTo>
                  <a:pt x="736" y="1171"/>
                </a:lnTo>
                <a:lnTo>
                  <a:pt x="727" y="1165"/>
                </a:lnTo>
                <a:lnTo>
                  <a:pt x="717" y="1157"/>
                </a:lnTo>
                <a:lnTo>
                  <a:pt x="671" y="1080"/>
                </a:lnTo>
                <a:lnTo>
                  <a:pt x="678" y="1074"/>
                </a:lnTo>
                <a:lnTo>
                  <a:pt x="678" y="1074"/>
                </a:lnTo>
                <a:lnTo>
                  <a:pt x="673" y="1061"/>
                </a:lnTo>
                <a:lnTo>
                  <a:pt x="668" y="1045"/>
                </a:lnTo>
                <a:lnTo>
                  <a:pt x="668" y="1045"/>
                </a:lnTo>
                <a:lnTo>
                  <a:pt x="663" y="1033"/>
                </a:lnTo>
                <a:lnTo>
                  <a:pt x="651" y="1013"/>
                </a:lnTo>
                <a:lnTo>
                  <a:pt x="638" y="991"/>
                </a:lnTo>
                <a:lnTo>
                  <a:pt x="631" y="982"/>
                </a:lnTo>
                <a:lnTo>
                  <a:pt x="625" y="975"/>
                </a:lnTo>
                <a:lnTo>
                  <a:pt x="625" y="975"/>
                </a:lnTo>
                <a:lnTo>
                  <a:pt x="604" y="955"/>
                </a:lnTo>
                <a:lnTo>
                  <a:pt x="598" y="947"/>
                </a:lnTo>
                <a:lnTo>
                  <a:pt x="596" y="942"/>
                </a:lnTo>
                <a:lnTo>
                  <a:pt x="596" y="940"/>
                </a:lnTo>
                <a:lnTo>
                  <a:pt x="596" y="940"/>
                </a:lnTo>
                <a:lnTo>
                  <a:pt x="596" y="923"/>
                </a:lnTo>
                <a:lnTo>
                  <a:pt x="596" y="912"/>
                </a:lnTo>
                <a:lnTo>
                  <a:pt x="596" y="912"/>
                </a:lnTo>
                <a:lnTo>
                  <a:pt x="597" y="911"/>
                </a:lnTo>
                <a:lnTo>
                  <a:pt x="600" y="909"/>
                </a:lnTo>
                <a:lnTo>
                  <a:pt x="602" y="908"/>
                </a:lnTo>
                <a:lnTo>
                  <a:pt x="603" y="905"/>
                </a:lnTo>
                <a:lnTo>
                  <a:pt x="603" y="902"/>
                </a:lnTo>
                <a:lnTo>
                  <a:pt x="603" y="896"/>
                </a:lnTo>
                <a:lnTo>
                  <a:pt x="603" y="896"/>
                </a:lnTo>
                <a:lnTo>
                  <a:pt x="599" y="884"/>
                </a:lnTo>
                <a:lnTo>
                  <a:pt x="597" y="870"/>
                </a:lnTo>
                <a:lnTo>
                  <a:pt x="593" y="859"/>
                </a:lnTo>
                <a:lnTo>
                  <a:pt x="592" y="853"/>
                </a:lnTo>
                <a:lnTo>
                  <a:pt x="592" y="853"/>
                </a:lnTo>
                <a:lnTo>
                  <a:pt x="591" y="851"/>
                </a:lnTo>
                <a:lnTo>
                  <a:pt x="587" y="846"/>
                </a:lnTo>
                <a:lnTo>
                  <a:pt x="578" y="831"/>
                </a:lnTo>
                <a:lnTo>
                  <a:pt x="566" y="812"/>
                </a:lnTo>
                <a:lnTo>
                  <a:pt x="561" y="803"/>
                </a:lnTo>
                <a:lnTo>
                  <a:pt x="559" y="794"/>
                </a:lnTo>
                <a:lnTo>
                  <a:pt x="559" y="794"/>
                </a:lnTo>
                <a:lnTo>
                  <a:pt x="558" y="774"/>
                </a:lnTo>
                <a:lnTo>
                  <a:pt x="555" y="746"/>
                </a:lnTo>
                <a:lnTo>
                  <a:pt x="552" y="716"/>
                </a:lnTo>
                <a:lnTo>
                  <a:pt x="550" y="701"/>
                </a:lnTo>
                <a:lnTo>
                  <a:pt x="546" y="686"/>
                </a:lnTo>
                <a:lnTo>
                  <a:pt x="546" y="686"/>
                </a:lnTo>
                <a:lnTo>
                  <a:pt x="543" y="668"/>
                </a:lnTo>
                <a:lnTo>
                  <a:pt x="540" y="648"/>
                </a:lnTo>
                <a:lnTo>
                  <a:pt x="535" y="601"/>
                </a:lnTo>
                <a:lnTo>
                  <a:pt x="531" y="561"/>
                </a:lnTo>
                <a:lnTo>
                  <a:pt x="528" y="548"/>
                </a:lnTo>
                <a:lnTo>
                  <a:pt x="527" y="541"/>
                </a:lnTo>
                <a:lnTo>
                  <a:pt x="527" y="541"/>
                </a:lnTo>
                <a:lnTo>
                  <a:pt x="522" y="536"/>
                </a:lnTo>
                <a:lnTo>
                  <a:pt x="519" y="529"/>
                </a:lnTo>
                <a:lnTo>
                  <a:pt x="517" y="521"/>
                </a:lnTo>
                <a:lnTo>
                  <a:pt x="517" y="516"/>
                </a:lnTo>
                <a:lnTo>
                  <a:pt x="517" y="511"/>
                </a:lnTo>
                <a:lnTo>
                  <a:pt x="517" y="511"/>
                </a:lnTo>
                <a:lnTo>
                  <a:pt x="520" y="499"/>
                </a:lnTo>
                <a:lnTo>
                  <a:pt x="522" y="485"/>
                </a:lnTo>
                <a:lnTo>
                  <a:pt x="524" y="472"/>
                </a:lnTo>
                <a:lnTo>
                  <a:pt x="524" y="466"/>
                </a:lnTo>
                <a:lnTo>
                  <a:pt x="524" y="462"/>
                </a:lnTo>
                <a:lnTo>
                  <a:pt x="524" y="462"/>
                </a:lnTo>
                <a:lnTo>
                  <a:pt x="511" y="426"/>
                </a:lnTo>
                <a:lnTo>
                  <a:pt x="502" y="407"/>
                </a:lnTo>
                <a:lnTo>
                  <a:pt x="500" y="399"/>
                </a:lnTo>
                <a:lnTo>
                  <a:pt x="500" y="399"/>
                </a:lnTo>
                <a:lnTo>
                  <a:pt x="506" y="401"/>
                </a:lnTo>
                <a:lnTo>
                  <a:pt x="519" y="403"/>
                </a:lnTo>
                <a:lnTo>
                  <a:pt x="526" y="403"/>
                </a:lnTo>
                <a:lnTo>
                  <a:pt x="533" y="403"/>
                </a:lnTo>
                <a:lnTo>
                  <a:pt x="540" y="401"/>
                </a:lnTo>
                <a:lnTo>
                  <a:pt x="546" y="399"/>
                </a:lnTo>
                <a:lnTo>
                  <a:pt x="546" y="399"/>
                </a:lnTo>
                <a:lnTo>
                  <a:pt x="551" y="397"/>
                </a:lnTo>
                <a:lnTo>
                  <a:pt x="554" y="393"/>
                </a:lnTo>
                <a:lnTo>
                  <a:pt x="560" y="387"/>
                </a:lnTo>
                <a:lnTo>
                  <a:pt x="563" y="381"/>
                </a:lnTo>
                <a:lnTo>
                  <a:pt x="563" y="380"/>
                </a:lnTo>
                <a:lnTo>
                  <a:pt x="543" y="380"/>
                </a:lnTo>
                <a:lnTo>
                  <a:pt x="546" y="373"/>
                </a:lnTo>
                <a:lnTo>
                  <a:pt x="546" y="373"/>
                </a:lnTo>
                <a:lnTo>
                  <a:pt x="544" y="372"/>
                </a:lnTo>
                <a:lnTo>
                  <a:pt x="539" y="371"/>
                </a:lnTo>
                <a:lnTo>
                  <a:pt x="532" y="366"/>
                </a:lnTo>
                <a:lnTo>
                  <a:pt x="530" y="364"/>
                </a:lnTo>
                <a:lnTo>
                  <a:pt x="527" y="360"/>
                </a:lnTo>
                <a:lnTo>
                  <a:pt x="527" y="360"/>
                </a:lnTo>
                <a:lnTo>
                  <a:pt x="525" y="355"/>
                </a:lnTo>
                <a:lnTo>
                  <a:pt x="525" y="351"/>
                </a:lnTo>
                <a:lnTo>
                  <a:pt x="527" y="339"/>
                </a:lnTo>
                <a:lnTo>
                  <a:pt x="530" y="329"/>
                </a:lnTo>
                <a:lnTo>
                  <a:pt x="530" y="323"/>
                </a:lnTo>
                <a:lnTo>
                  <a:pt x="530" y="323"/>
                </a:lnTo>
                <a:lnTo>
                  <a:pt x="521" y="307"/>
                </a:lnTo>
                <a:lnTo>
                  <a:pt x="511" y="284"/>
                </a:lnTo>
                <a:lnTo>
                  <a:pt x="511" y="284"/>
                </a:lnTo>
                <a:lnTo>
                  <a:pt x="508" y="280"/>
                </a:lnTo>
                <a:lnTo>
                  <a:pt x="507" y="275"/>
                </a:lnTo>
                <a:lnTo>
                  <a:pt x="507" y="263"/>
                </a:lnTo>
                <a:lnTo>
                  <a:pt x="508" y="253"/>
                </a:lnTo>
                <a:lnTo>
                  <a:pt x="511" y="241"/>
                </a:lnTo>
                <a:lnTo>
                  <a:pt x="511" y="241"/>
                </a:lnTo>
                <a:lnTo>
                  <a:pt x="511" y="236"/>
                </a:lnTo>
                <a:lnTo>
                  <a:pt x="511" y="230"/>
                </a:lnTo>
                <a:lnTo>
                  <a:pt x="509" y="224"/>
                </a:lnTo>
                <a:lnTo>
                  <a:pt x="507" y="218"/>
                </a:lnTo>
                <a:lnTo>
                  <a:pt x="500" y="207"/>
                </a:lnTo>
                <a:lnTo>
                  <a:pt x="491" y="195"/>
                </a:lnTo>
                <a:lnTo>
                  <a:pt x="491" y="195"/>
                </a:lnTo>
                <a:lnTo>
                  <a:pt x="473" y="177"/>
                </a:lnTo>
                <a:lnTo>
                  <a:pt x="466" y="170"/>
                </a:lnTo>
                <a:lnTo>
                  <a:pt x="461" y="165"/>
                </a:lnTo>
                <a:lnTo>
                  <a:pt x="461" y="165"/>
                </a:lnTo>
                <a:lnTo>
                  <a:pt x="453" y="158"/>
                </a:lnTo>
                <a:lnTo>
                  <a:pt x="448" y="152"/>
                </a:lnTo>
                <a:lnTo>
                  <a:pt x="448" y="152"/>
                </a:lnTo>
                <a:lnTo>
                  <a:pt x="450" y="149"/>
                </a:lnTo>
                <a:lnTo>
                  <a:pt x="455" y="140"/>
                </a:lnTo>
                <a:lnTo>
                  <a:pt x="460" y="131"/>
                </a:lnTo>
                <a:lnTo>
                  <a:pt x="461" y="126"/>
                </a:lnTo>
                <a:lnTo>
                  <a:pt x="461" y="123"/>
                </a:lnTo>
                <a:lnTo>
                  <a:pt x="461" y="123"/>
                </a:lnTo>
                <a:lnTo>
                  <a:pt x="450" y="103"/>
                </a:lnTo>
                <a:lnTo>
                  <a:pt x="450" y="103"/>
                </a:lnTo>
                <a:lnTo>
                  <a:pt x="450" y="100"/>
                </a:lnTo>
                <a:lnTo>
                  <a:pt x="452" y="97"/>
                </a:lnTo>
                <a:lnTo>
                  <a:pt x="452" y="92"/>
                </a:lnTo>
                <a:lnTo>
                  <a:pt x="450" y="84"/>
                </a:lnTo>
                <a:lnTo>
                  <a:pt x="450" y="84"/>
                </a:lnTo>
                <a:lnTo>
                  <a:pt x="446" y="57"/>
                </a:lnTo>
                <a:lnTo>
                  <a:pt x="443" y="44"/>
                </a:lnTo>
                <a:lnTo>
                  <a:pt x="441" y="38"/>
                </a:lnTo>
                <a:lnTo>
                  <a:pt x="441" y="38"/>
                </a:lnTo>
                <a:lnTo>
                  <a:pt x="439" y="33"/>
                </a:lnTo>
                <a:lnTo>
                  <a:pt x="435" y="27"/>
                </a:lnTo>
                <a:lnTo>
                  <a:pt x="429" y="20"/>
                </a:lnTo>
                <a:lnTo>
                  <a:pt x="426" y="17"/>
                </a:lnTo>
                <a:lnTo>
                  <a:pt x="421" y="14"/>
                </a:lnTo>
                <a:lnTo>
                  <a:pt x="421" y="14"/>
                </a:lnTo>
                <a:lnTo>
                  <a:pt x="407" y="7"/>
                </a:lnTo>
                <a:lnTo>
                  <a:pt x="400" y="4"/>
                </a:lnTo>
                <a:lnTo>
                  <a:pt x="389" y="1"/>
                </a:lnTo>
                <a:lnTo>
                  <a:pt x="389" y="1"/>
                </a:lnTo>
                <a:lnTo>
                  <a:pt x="382" y="0"/>
                </a:lnTo>
                <a:lnTo>
                  <a:pt x="376" y="0"/>
                </a:lnTo>
                <a:lnTo>
                  <a:pt x="367" y="1"/>
                </a:lnTo>
                <a:lnTo>
                  <a:pt x="361" y="4"/>
                </a:lnTo>
                <a:lnTo>
                  <a:pt x="360" y="5"/>
                </a:lnTo>
                <a:lnTo>
                  <a:pt x="360" y="5"/>
                </a:lnTo>
                <a:lnTo>
                  <a:pt x="332" y="12"/>
                </a:lnTo>
                <a:lnTo>
                  <a:pt x="314" y="20"/>
                </a:lnTo>
                <a:lnTo>
                  <a:pt x="305" y="24"/>
                </a:lnTo>
                <a:lnTo>
                  <a:pt x="299" y="27"/>
                </a:lnTo>
                <a:lnTo>
                  <a:pt x="299" y="27"/>
                </a:lnTo>
                <a:lnTo>
                  <a:pt x="295" y="34"/>
                </a:lnTo>
                <a:lnTo>
                  <a:pt x="292" y="39"/>
                </a:lnTo>
                <a:lnTo>
                  <a:pt x="290" y="47"/>
                </a:lnTo>
                <a:lnTo>
                  <a:pt x="290" y="47"/>
                </a:lnTo>
                <a:lnTo>
                  <a:pt x="290" y="55"/>
                </a:lnTo>
                <a:lnTo>
                  <a:pt x="290" y="60"/>
                </a:lnTo>
                <a:lnTo>
                  <a:pt x="290" y="71"/>
                </a:lnTo>
                <a:lnTo>
                  <a:pt x="290" y="71"/>
                </a:lnTo>
                <a:lnTo>
                  <a:pt x="290" y="73"/>
                </a:lnTo>
                <a:lnTo>
                  <a:pt x="289" y="76"/>
                </a:lnTo>
                <a:lnTo>
                  <a:pt x="290" y="77"/>
                </a:lnTo>
                <a:lnTo>
                  <a:pt x="290" y="77"/>
                </a:lnTo>
                <a:close/>
                <a:moveTo>
                  <a:pt x="307" y="202"/>
                </a:moveTo>
                <a:lnTo>
                  <a:pt x="307" y="202"/>
                </a:lnTo>
                <a:lnTo>
                  <a:pt x="308" y="201"/>
                </a:lnTo>
                <a:lnTo>
                  <a:pt x="310" y="198"/>
                </a:lnTo>
                <a:lnTo>
                  <a:pt x="316" y="196"/>
                </a:lnTo>
                <a:lnTo>
                  <a:pt x="327" y="192"/>
                </a:lnTo>
                <a:lnTo>
                  <a:pt x="327" y="192"/>
                </a:lnTo>
                <a:lnTo>
                  <a:pt x="328" y="194"/>
                </a:lnTo>
                <a:lnTo>
                  <a:pt x="329" y="197"/>
                </a:lnTo>
                <a:lnTo>
                  <a:pt x="329" y="202"/>
                </a:lnTo>
                <a:lnTo>
                  <a:pt x="316" y="228"/>
                </a:lnTo>
                <a:lnTo>
                  <a:pt x="316" y="228"/>
                </a:lnTo>
                <a:lnTo>
                  <a:pt x="314" y="235"/>
                </a:lnTo>
                <a:lnTo>
                  <a:pt x="312" y="242"/>
                </a:lnTo>
                <a:lnTo>
                  <a:pt x="312" y="248"/>
                </a:lnTo>
                <a:lnTo>
                  <a:pt x="314" y="251"/>
                </a:lnTo>
                <a:lnTo>
                  <a:pt x="314" y="251"/>
                </a:lnTo>
                <a:lnTo>
                  <a:pt x="312" y="255"/>
                </a:lnTo>
                <a:lnTo>
                  <a:pt x="309" y="262"/>
                </a:lnTo>
                <a:lnTo>
                  <a:pt x="303" y="271"/>
                </a:lnTo>
                <a:lnTo>
                  <a:pt x="290" y="244"/>
                </a:lnTo>
                <a:lnTo>
                  <a:pt x="290" y="244"/>
                </a:lnTo>
                <a:lnTo>
                  <a:pt x="288" y="237"/>
                </a:lnTo>
                <a:lnTo>
                  <a:pt x="288" y="231"/>
                </a:lnTo>
                <a:lnTo>
                  <a:pt x="289" y="229"/>
                </a:lnTo>
                <a:lnTo>
                  <a:pt x="290" y="228"/>
                </a:lnTo>
                <a:lnTo>
                  <a:pt x="290" y="228"/>
                </a:lnTo>
                <a:lnTo>
                  <a:pt x="294" y="227"/>
                </a:lnTo>
                <a:lnTo>
                  <a:pt x="296" y="224"/>
                </a:lnTo>
                <a:lnTo>
                  <a:pt x="298" y="222"/>
                </a:lnTo>
                <a:lnTo>
                  <a:pt x="299" y="222"/>
                </a:lnTo>
                <a:lnTo>
                  <a:pt x="299" y="222"/>
                </a:lnTo>
                <a:lnTo>
                  <a:pt x="298" y="218"/>
                </a:lnTo>
                <a:lnTo>
                  <a:pt x="294" y="215"/>
                </a:lnTo>
                <a:lnTo>
                  <a:pt x="294" y="215"/>
                </a:lnTo>
                <a:lnTo>
                  <a:pt x="292" y="215"/>
                </a:lnTo>
                <a:lnTo>
                  <a:pt x="292" y="215"/>
                </a:lnTo>
                <a:lnTo>
                  <a:pt x="295" y="215"/>
                </a:lnTo>
                <a:lnTo>
                  <a:pt x="299" y="211"/>
                </a:lnTo>
                <a:lnTo>
                  <a:pt x="299" y="211"/>
                </a:lnTo>
                <a:lnTo>
                  <a:pt x="303" y="209"/>
                </a:lnTo>
                <a:lnTo>
                  <a:pt x="304" y="207"/>
                </a:lnTo>
                <a:lnTo>
                  <a:pt x="307" y="202"/>
                </a:lnTo>
                <a:lnTo>
                  <a:pt x="307" y="20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0BC582A0-68FC-4F3C-9621-7ED1D340BA26}"/>
              </a:ext>
            </a:extLst>
          </p:cNvPr>
          <p:cNvSpPr>
            <a:spLocks/>
          </p:cNvSpPr>
          <p:nvPr/>
        </p:nvSpPr>
        <p:spPr bwMode="auto">
          <a:xfrm>
            <a:off x="1186373" y="3877830"/>
            <a:ext cx="883967" cy="2459371"/>
          </a:xfrm>
          <a:custGeom>
            <a:avLst/>
            <a:gdLst>
              <a:gd name="T0" fmla="*/ 96 w 528"/>
              <a:gd name="T1" fmla="*/ 110 h 1469"/>
              <a:gd name="T2" fmla="*/ 101 w 528"/>
              <a:gd name="T3" fmla="*/ 163 h 1469"/>
              <a:gd name="T4" fmla="*/ 110 w 528"/>
              <a:gd name="T5" fmla="*/ 215 h 1469"/>
              <a:gd name="T6" fmla="*/ 69 w 528"/>
              <a:gd name="T7" fmla="*/ 220 h 1469"/>
              <a:gd name="T8" fmla="*/ 43 w 528"/>
              <a:gd name="T9" fmla="*/ 280 h 1469"/>
              <a:gd name="T10" fmla="*/ 8 w 528"/>
              <a:gd name="T11" fmla="*/ 395 h 1469"/>
              <a:gd name="T12" fmla="*/ 4 w 528"/>
              <a:gd name="T13" fmla="*/ 447 h 1469"/>
              <a:gd name="T14" fmla="*/ 52 w 528"/>
              <a:gd name="T15" fmla="*/ 481 h 1469"/>
              <a:gd name="T16" fmla="*/ 120 w 528"/>
              <a:gd name="T17" fmla="*/ 467 h 1469"/>
              <a:gd name="T18" fmla="*/ 38 w 528"/>
              <a:gd name="T19" fmla="*/ 801 h 1469"/>
              <a:gd name="T20" fmla="*/ 53 w 528"/>
              <a:gd name="T21" fmla="*/ 824 h 1469"/>
              <a:gd name="T22" fmla="*/ 102 w 528"/>
              <a:gd name="T23" fmla="*/ 964 h 1469"/>
              <a:gd name="T24" fmla="*/ 181 w 528"/>
              <a:gd name="T25" fmla="*/ 971 h 1469"/>
              <a:gd name="T26" fmla="*/ 215 w 528"/>
              <a:gd name="T27" fmla="*/ 1355 h 1469"/>
              <a:gd name="T28" fmla="*/ 194 w 528"/>
              <a:gd name="T29" fmla="*/ 1419 h 1469"/>
              <a:gd name="T30" fmla="*/ 187 w 528"/>
              <a:gd name="T31" fmla="*/ 1443 h 1469"/>
              <a:gd name="T32" fmla="*/ 225 w 528"/>
              <a:gd name="T33" fmla="*/ 1449 h 1469"/>
              <a:gd name="T34" fmla="*/ 245 w 528"/>
              <a:gd name="T35" fmla="*/ 1468 h 1469"/>
              <a:gd name="T36" fmla="*/ 268 w 528"/>
              <a:gd name="T37" fmla="*/ 1450 h 1469"/>
              <a:gd name="T38" fmla="*/ 289 w 528"/>
              <a:gd name="T39" fmla="*/ 1415 h 1469"/>
              <a:gd name="T40" fmla="*/ 278 w 528"/>
              <a:gd name="T41" fmla="*/ 1308 h 1469"/>
              <a:gd name="T42" fmla="*/ 268 w 528"/>
              <a:gd name="T43" fmla="*/ 1267 h 1469"/>
              <a:gd name="T44" fmla="*/ 322 w 528"/>
              <a:gd name="T45" fmla="*/ 945 h 1469"/>
              <a:gd name="T46" fmla="*/ 375 w 528"/>
              <a:gd name="T47" fmla="*/ 1128 h 1469"/>
              <a:gd name="T48" fmla="*/ 401 w 528"/>
              <a:gd name="T49" fmla="*/ 1211 h 1469"/>
              <a:gd name="T50" fmla="*/ 426 w 528"/>
              <a:gd name="T51" fmla="*/ 1299 h 1469"/>
              <a:gd name="T52" fmla="*/ 439 w 528"/>
              <a:gd name="T53" fmla="*/ 1363 h 1469"/>
              <a:gd name="T54" fmla="*/ 435 w 528"/>
              <a:gd name="T55" fmla="*/ 1416 h 1469"/>
              <a:gd name="T56" fmla="*/ 420 w 528"/>
              <a:gd name="T57" fmla="*/ 1430 h 1469"/>
              <a:gd name="T58" fmla="*/ 459 w 528"/>
              <a:gd name="T59" fmla="*/ 1439 h 1469"/>
              <a:gd name="T60" fmla="*/ 477 w 528"/>
              <a:gd name="T61" fmla="*/ 1454 h 1469"/>
              <a:gd name="T62" fmla="*/ 504 w 528"/>
              <a:gd name="T63" fmla="*/ 1450 h 1469"/>
              <a:gd name="T64" fmla="*/ 509 w 528"/>
              <a:gd name="T65" fmla="*/ 1365 h 1469"/>
              <a:gd name="T66" fmla="*/ 485 w 528"/>
              <a:gd name="T67" fmla="*/ 1268 h 1469"/>
              <a:gd name="T68" fmla="*/ 487 w 528"/>
              <a:gd name="T69" fmla="*/ 1127 h 1469"/>
              <a:gd name="T70" fmla="*/ 456 w 528"/>
              <a:gd name="T71" fmla="*/ 1062 h 1469"/>
              <a:gd name="T72" fmla="*/ 443 w 528"/>
              <a:gd name="T73" fmla="*/ 946 h 1469"/>
              <a:gd name="T74" fmla="*/ 462 w 528"/>
              <a:gd name="T75" fmla="*/ 923 h 1469"/>
              <a:gd name="T76" fmla="*/ 475 w 528"/>
              <a:gd name="T77" fmla="*/ 897 h 1469"/>
              <a:gd name="T78" fmla="*/ 493 w 528"/>
              <a:gd name="T79" fmla="*/ 786 h 1469"/>
              <a:gd name="T80" fmla="*/ 527 w 528"/>
              <a:gd name="T81" fmla="*/ 757 h 1469"/>
              <a:gd name="T82" fmla="*/ 519 w 528"/>
              <a:gd name="T83" fmla="*/ 722 h 1469"/>
              <a:gd name="T84" fmla="*/ 469 w 528"/>
              <a:gd name="T85" fmla="*/ 576 h 1469"/>
              <a:gd name="T86" fmla="*/ 470 w 528"/>
              <a:gd name="T87" fmla="*/ 525 h 1469"/>
              <a:gd name="T88" fmla="*/ 492 w 528"/>
              <a:gd name="T89" fmla="*/ 491 h 1469"/>
              <a:gd name="T90" fmla="*/ 485 w 528"/>
              <a:gd name="T91" fmla="*/ 349 h 1469"/>
              <a:gd name="T92" fmla="*/ 441 w 528"/>
              <a:gd name="T93" fmla="*/ 249 h 1469"/>
              <a:gd name="T94" fmla="*/ 418 w 528"/>
              <a:gd name="T95" fmla="*/ 220 h 1469"/>
              <a:gd name="T96" fmla="*/ 419 w 528"/>
              <a:gd name="T97" fmla="*/ 185 h 1469"/>
              <a:gd name="T98" fmla="*/ 352 w 528"/>
              <a:gd name="T99" fmla="*/ 125 h 1469"/>
              <a:gd name="T100" fmla="*/ 323 w 528"/>
              <a:gd name="T101" fmla="*/ 53 h 1469"/>
              <a:gd name="T102" fmla="*/ 279 w 528"/>
              <a:gd name="T103" fmla="*/ 9 h 1469"/>
              <a:gd name="T104" fmla="*/ 150 w 528"/>
              <a:gd name="T105" fmla="*/ 28 h 1469"/>
              <a:gd name="T106" fmla="*/ 107 w 528"/>
              <a:gd name="T107" fmla="*/ 61 h 1469"/>
              <a:gd name="T108" fmla="*/ 116 w 528"/>
              <a:gd name="T109" fmla="*/ 129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8" h="1469">
                <a:moveTo>
                  <a:pt x="116" y="129"/>
                </a:moveTo>
                <a:lnTo>
                  <a:pt x="116" y="129"/>
                </a:lnTo>
                <a:lnTo>
                  <a:pt x="107" y="119"/>
                </a:lnTo>
                <a:lnTo>
                  <a:pt x="99" y="112"/>
                </a:lnTo>
                <a:lnTo>
                  <a:pt x="97" y="110"/>
                </a:lnTo>
                <a:lnTo>
                  <a:pt x="96" y="110"/>
                </a:lnTo>
                <a:lnTo>
                  <a:pt x="96" y="110"/>
                </a:lnTo>
                <a:lnTo>
                  <a:pt x="94" y="111"/>
                </a:lnTo>
                <a:lnTo>
                  <a:pt x="93" y="116"/>
                </a:lnTo>
                <a:lnTo>
                  <a:pt x="91" y="130"/>
                </a:lnTo>
                <a:lnTo>
                  <a:pt x="88" y="149"/>
                </a:lnTo>
                <a:lnTo>
                  <a:pt x="101" y="163"/>
                </a:lnTo>
                <a:lnTo>
                  <a:pt x="102" y="203"/>
                </a:lnTo>
                <a:lnTo>
                  <a:pt x="102" y="203"/>
                </a:lnTo>
                <a:lnTo>
                  <a:pt x="106" y="205"/>
                </a:lnTo>
                <a:lnTo>
                  <a:pt x="110" y="212"/>
                </a:lnTo>
                <a:lnTo>
                  <a:pt x="111" y="214"/>
                </a:lnTo>
                <a:lnTo>
                  <a:pt x="110" y="215"/>
                </a:lnTo>
                <a:lnTo>
                  <a:pt x="105" y="217"/>
                </a:lnTo>
                <a:lnTo>
                  <a:pt x="97" y="217"/>
                </a:lnTo>
                <a:lnTo>
                  <a:pt x="97" y="217"/>
                </a:lnTo>
                <a:lnTo>
                  <a:pt x="87" y="215"/>
                </a:lnTo>
                <a:lnTo>
                  <a:pt x="77" y="218"/>
                </a:lnTo>
                <a:lnTo>
                  <a:pt x="69" y="220"/>
                </a:lnTo>
                <a:lnTo>
                  <a:pt x="63" y="224"/>
                </a:lnTo>
                <a:lnTo>
                  <a:pt x="54" y="232"/>
                </a:lnTo>
                <a:lnTo>
                  <a:pt x="50" y="236"/>
                </a:lnTo>
                <a:lnTo>
                  <a:pt x="50" y="236"/>
                </a:lnTo>
                <a:lnTo>
                  <a:pt x="47" y="259"/>
                </a:lnTo>
                <a:lnTo>
                  <a:pt x="43" y="280"/>
                </a:lnTo>
                <a:lnTo>
                  <a:pt x="40" y="290"/>
                </a:lnTo>
                <a:lnTo>
                  <a:pt x="38" y="297"/>
                </a:lnTo>
                <a:lnTo>
                  <a:pt x="38" y="297"/>
                </a:lnTo>
                <a:lnTo>
                  <a:pt x="28" y="325"/>
                </a:lnTo>
                <a:lnTo>
                  <a:pt x="14" y="371"/>
                </a:lnTo>
                <a:lnTo>
                  <a:pt x="8" y="395"/>
                </a:lnTo>
                <a:lnTo>
                  <a:pt x="3" y="417"/>
                </a:lnTo>
                <a:lnTo>
                  <a:pt x="0" y="433"/>
                </a:lnTo>
                <a:lnTo>
                  <a:pt x="0" y="438"/>
                </a:lnTo>
                <a:lnTo>
                  <a:pt x="1" y="442"/>
                </a:lnTo>
                <a:lnTo>
                  <a:pt x="1" y="442"/>
                </a:lnTo>
                <a:lnTo>
                  <a:pt x="4" y="447"/>
                </a:lnTo>
                <a:lnTo>
                  <a:pt x="9" y="453"/>
                </a:lnTo>
                <a:lnTo>
                  <a:pt x="22" y="464"/>
                </a:lnTo>
                <a:lnTo>
                  <a:pt x="29" y="471"/>
                </a:lnTo>
                <a:lnTo>
                  <a:pt x="37" y="474"/>
                </a:lnTo>
                <a:lnTo>
                  <a:pt x="44" y="478"/>
                </a:lnTo>
                <a:lnTo>
                  <a:pt x="52" y="481"/>
                </a:lnTo>
                <a:lnTo>
                  <a:pt x="52" y="481"/>
                </a:lnTo>
                <a:lnTo>
                  <a:pt x="59" y="481"/>
                </a:lnTo>
                <a:lnTo>
                  <a:pt x="69" y="479"/>
                </a:lnTo>
                <a:lnTo>
                  <a:pt x="92" y="476"/>
                </a:lnTo>
                <a:lnTo>
                  <a:pt x="111" y="469"/>
                </a:lnTo>
                <a:lnTo>
                  <a:pt x="120" y="467"/>
                </a:lnTo>
                <a:lnTo>
                  <a:pt x="120" y="467"/>
                </a:lnTo>
                <a:lnTo>
                  <a:pt x="106" y="521"/>
                </a:lnTo>
                <a:lnTo>
                  <a:pt x="76" y="640"/>
                </a:lnTo>
                <a:lnTo>
                  <a:pt x="59" y="705"/>
                </a:lnTo>
                <a:lnTo>
                  <a:pt x="47" y="761"/>
                </a:lnTo>
                <a:lnTo>
                  <a:pt x="38" y="801"/>
                </a:lnTo>
                <a:lnTo>
                  <a:pt x="37" y="814"/>
                </a:lnTo>
                <a:lnTo>
                  <a:pt x="37" y="819"/>
                </a:lnTo>
                <a:lnTo>
                  <a:pt x="37" y="819"/>
                </a:lnTo>
                <a:lnTo>
                  <a:pt x="40" y="820"/>
                </a:lnTo>
                <a:lnTo>
                  <a:pt x="44" y="821"/>
                </a:lnTo>
                <a:lnTo>
                  <a:pt x="53" y="824"/>
                </a:lnTo>
                <a:lnTo>
                  <a:pt x="63" y="825"/>
                </a:lnTo>
                <a:lnTo>
                  <a:pt x="120" y="842"/>
                </a:lnTo>
                <a:lnTo>
                  <a:pt x="120" y="842"/>
                </a:lnTo>
                <a:lnTo>
                  <a:pt x="110" y="904"/>
                </a:lnTo>
                <a:lnTo>
                  <a:pt x="103" y="948"/>
                </a:lnTo>
                <a:lnTo>
                  <a:pt x="102" y="964"/>
                </a:lnTo>
                <a:lnTo>
                  <a:pt x="102" y="970"/>
                </a:lnTo>
                <a:lnTo>
                  <a:pt x="102" y="970"/>
                </a:lnTo>
                <a:lnTo>
                  <a:pt x="106" y="971"/>
                </a:lnTo>
                <a:lnTo>
                  <a:pt x="115" y="971"/>
                </a:lnTo>
                <a:lnTo>
                  <a:pt x="142" y="972"/>
                </a:lnTo>
                <a:lnTo>
                  <a:pt x="181" y="971"/>
                </a:lnTo>
                <a:lnTo>
                  <a:pt x="194" y="1305"/>
                </a:lnTo>
                <a:lnTo>
                  <a:pt x="194" y="1305"/>
                </a:lnTo>
                <a:lnTo>
                  <a:pt x="214" y="1343"/>
                </a:lnTo>
                <a:lnTo>
                  <a:pt x="214" y="1343"/>
                </a:lnTo>
                <a:lnTo>
                  <a:pt x="215" y="1348"/>
                </a:lnTo>
                <a:lnTo>
                  <a:pt x="215" y="1355"/>
                </a:lnTo>
                <a:lnTo>
                  <a:pt x="214" y="1373"/>
                </a:lnTo>
                <a:lnTo>
                  <a:pt x="211" y="1391"/>
                </a:lnTo>
                <a:lnTo>
                  <a:pt x="210" y="1401"/>
                </a:lnTo>
                <a:lnTo>
                  <a:pt x="210" y="1401"/>
                </a:lnTo>
                <a:lnTo>
                  <a:pt x="204" y="1407"/>
                </a:lnTo>
                <a:lnTo>
                  <a:pt x="194" y="1419"/>
                </a:lnTo>
                <a:lnTo>
                  <a:pt x="185" y="1431"/>
                </a:lnTo>
                <a:lnTo>
                  <a:pt x="181" y="1436"/>
                </a:lnTo>
                <a:lnTo>
                  <a:pt x="180" y="1439"/>
                </a:lnTo>
                <a:lnTo>
                  <a:pt x="180" y="1439"/>
                </a:lnTo>
                <a:lnTo>
                  <a:pt x="182" y="1441"/>
                </a:lnTo>
                <a:lnTo>
                  <a:pt x="187" y="1443"/>
                </a:lnTo>
                <a:lnTo>
                  <a:pt x="201" y="1445"/>
                </a:lnTo>
                <a:lnTo>
                  <a:pt x="216" y="1446"/>
                </a:lnTo>
                <a:lnTo>
                  <a:pt x="224" y="1446"/>
                </a:lnTo>
                <a:lnTo>
                  <a:pt x="224" y="1446"/>
                </a:lnTo>
                <a:lnTo>
                  <a:pt x="225" y="1446"/>
                </a:lnTo>
                <a:lnTo>
                  <a:pt x="225" y="1449"/>
                </a:lnTo>
                <a:lnTo>
                  <a:pt x="226" y="1455"/>
                </a:lnTo>
                <a:lnTo>
                  <a:pt x="229" y="1461"/>
                </a:lnTo>
                <a:lnTo>
                  <a:pt x="230" y="1464"/>
                </a:lnTo>
                <a:lnTo>
                  <a:pt x="231" y="1465"/>
                </a:lnTo>
                <a:lnTo>
                  <a:pt x="231" y="1465"/>
                </a:lnTo>
                <a:lnTo>
                  <a:pt x="245" y="1468"/>
                </a:lnTo>
                <a:lnTo>
                  <a:pt x="253" y="1469"/>
                </a:lnTo>
                <a:lnTo>
                  <a:pt x="257" y="1468"/>
                </a:lnTo>
                <a:lnTo>
                  <a:pt x="258" y="1466"/>
                </a:lnTo>
                <a:lnTo>
                  <a:pt x="258" y="1466"/>
                </a:lnTo>
                <a:lnTo>
                  <a:pt x="263" y="1459"/>
                </a:lnTo>
                <a:lnTo>
                  <a:pt x="268" y="1450"/>
                </a:lnTo>
                <a:lnTo>
                  <a:pt x="274" y="1436"/>
                </a:lnTo>
                <a:lnTo>
                  <a:pt x="274" y="1436"/>
                </a:lnTo>
                <a:lnTo>
                  <a:pt x="282" y="1426"/>
                </a:lnTo>
                <a:lnTo>
                  <a:pt x="287" y="1420"/>
                </a:lnTo>
                <a:lnTo>
                  <a:pt x="289" y="1415"/>
                </a:lnTo>
                <a:lnTo>
                  <a:pt x="289" y="1415"/>
                </a:lnTo>
                <a:lnTo>
                  <a:pt x="287" y="1388"/>
                </a:lnTo>
                <a:lnTo>
                  <a:pt x="284" y="1357"/>
                </a:lnTo>
                <a:lnTo>
                  <a:pt x="284" y="1357"/>
                </a:lnTo>
                <a:lnTo>
                  <a:pt x="281" y="1332"/>
                </a:lnTo>
                <a:lnTo>
                  <a:pt x="279" y="1318"/>
                </a:lnTo>
                <a:lnTo>
                  <a:pt x="278" y="1308"/>
                </a:lnTo>
                <a:lnTo>
                  <a:pt x="281" y="1277"/>
                </a:lnTo>
                <a:lnTo>
                  <a:pt x="281" y="1277"/>
                </a:lnTo>
                <a:lnTo>
                  <a:pt x="275" y="1273"/>
                </a:lnTo>
                <a:lnTo>
                  <a:pt x="270" y="1270"/>
                </a:lnTo>
                <a:lnTo>
                  <a:pt x="268" y="1267"/>
                </a:lnTo>
                <a:lnTo>
                  <a:pt x="268" y="1267"/>
                </a:lnTo>
                <a:lnTo>
                  <a:pt x="268" y="1251"/>
                </a:lnTo>
                <a:lnTo>
                  <a:pt x="270" y="1215"/>
                </a:lnTo>
                <a:lnTo>
                  <a:pt x="278" y="1106"/>
                </a:lnTo>
                <a:lnTo>
                  <a:pt x="291" y="947"/>
                </a:lnTo>
                <a:lnTo>
                  <a:pt x="322" y="945"/>
                </a:lnTo>
                <a:lnTo>
                  <a:pt x="322" y="945"/>
                </a:lnTo>
                <a:lnTo>
                  <a:pt x="330" y="992"/>
                </a:lnTo>
                <a:lnTo>
                  <a:pt x="338" y="1028"/>
                </a:lnTo>
                <a:lnTo>
                  <a:pt x="342" y="1043"/>
                </a:lnTo>
                <a:lnTo>
                  <a:pt x="345" y="1054"/>
                </a:lnTo>
                <a:lnTo>
                  <a:pt x="345" y="1054"/>
                </a:lnTo>
                <a:lnTo>
                  <a:pt x="375" y="1128"/>
                </a:lnTo>
                <a:lnTo>
                  <a:pt x="391" y="1172"/>
                </a:lnTo>
                <a:lnTo>
                  <a:pt x="396" y="1187"/>
                </a:lnTo>
                <a:lnTo>
                  <a:pt x="397" y="1195"/>
                </a:lnTo>
                <a:lnTo>
                  <a:pt x="397" y="1195"/>
                </a:lnTo>
                <a:lnTo>
                  <a:pt x="399" y="1201"/>
                </a:lnTo>
                <a:lnTo>
                  <a:pt x="401" y="1211"/>
                </a:lnTo>
                <a:lnTo>
                  <a:pt x="410" y="1236"/>
                </a:lnTo>
                <a:lnTo>
                  <a:pt x="423" y="1273"/>
                </a:lnTo>
                <a:lnTo>
                  <a:pt x="423" y="1273"/>
                </a:lnTo>
                <a:lnTo>
                  <a:pt x="425" y="1283"/>
                </a:lnTo>
                <a:lnTo>
                  <a:pt x="426" y="1292"/>
                </a:lnTo>
                <a:lnTo>
                  <a:pt x="426" y="1299"/>
                </a:lnTo>
                <a:lnTo>
                  <a:pt x="426" y="1299"/>
                </a:lnTo>
                <a:lnTo>
                  <a:pt x="425" y="1304"/>
                </a:lnTo>
                <a:lnTo>
                  <a:pt x="426" y="1312"/>
                </a:lnTo>
                <a:lnTo>
                  <a:pt x="431" y="1333"/>
                </a:lnTo>
                <a:lnTo>
                  <a:pt x="436" y="1352"/>
                </a:lnTo>
                <a:lnTo>
                  <a:pt x="439" y="1363"/>
                </a:lnTo>
                <a:lnTo>
                  <a:pt x="439" y="1363"/>
                </a:lnTo>
                <a:lnTo>
                  <a:pt x="438" y="1392"/>
                </a:lnTo>
                <a:lnTo>
                  <a:pt x="436" y="1410"/>
                </a:lnTo>
                <a:lnTo>
                  <a:pt x="436" y="1415"/>
                </a:lnTo>
                <a:lnTo>
                  <a:pt x="435" y="1416"/>
                </a:lnTo>
                <a:lnTo>
                  <a:pt x="435" y="1416"/>
                </a:lnTo>
                <a:lnTo>
                  <a:pt x="434" y="1416"/>
                </a:lnTo>
                <a:lnTo>
                  <a:pt x="431" y="1416"/>
                </a:lnTo>
                <a:lnTo>
                  <a:pt x="426" y="1421"/>
                </a:lnTo>
                <a:lnTo>
                  <a:pt x="424" y="1424"/>
                </a:lnTo>
                <a:lnTo>
                  <a:pt x="421" y="1426"/>
                </a:lnTo>
                <a:lnTo>
                  <a:pt x="420" y="1430"/>
                </a:lnTo>
                <a:lnTo>
                  <a:pt x="421" y="1432"/>
                </a:lnTo>
                <a:lnTo>
                  <a:pt x="421" y="1432"/>
                </a:lnTo>
                <a:lnTo>
                  <a:pt x="424" y="1435"/>
                </a:lnTo>
                <a:lnTo>
                  <a:pt x="429" y="1438"/>
                </a:lnTo>
                <a:lnTo>
                  <a:pt x="444" y="1439"/>
                </a:lnTo>
                <a:lnTo>
                  <a:pt x="459" y="1439"/>
                </a:lnTo>
                <a:lnTo>
                  <a:pt x="463" y="1439"/>
                </a:lnTo>
                <a:lnTo>
                  <a:pt x="465" y="1440"/>
                </a:lnTo>
                <a:lnTo>
                  <a:pt x="465" y="1440"/>
                </a:lnTo>
                <a:lnTo>
                  <a:pt x="467" y="1445"/>
                </a:lnTo>
                <a:lnTo>
                  <a:pt x="470" y="1449"/>
                </a:lnTo>
                <a:lnTo>
                  <a:pt x="477" y="1454"/>
                </a:lnTo>
                <a:lnTo>
                  <a:pt x="480" y="1455"/>
                </a:lnTo>
                <a:lnTo>
                  <a:pt x="485" y="1455"/>
                </a:lnTo>
                <a:lnTo>
                  <a:pt x="485" y="1455"/>
                </a:lnTo>
                <a:lnTo>
                  <a:pt x="492" y="1455"/>
                </a:lnTo>
                <a:lnTo>
                  <a:pt x="497" y="1454"/>
                </a:lnTo>
                <a:lnTo>
                  <a:pt x="504" y="1450"/>
                </a:lnTo>
                <a:lnTo>
                  <a:pt x="511" y="1444"/>
                </a:lnTo>
                <a:lnTo>
                  <a:pt x="514" y="1440"/>
                </a:lnTo>
                <a:lnTo>
                  <a:pt x="514" y="1440"/>
                </a:lnTo>
                <a:lnTo>
                  <a:pt x="514" y="1424"/>
                </a:lnTo>
                <a:lnTo>
                  <a:pt x="512" y="1395"/>
                </a:lnTo>
                <a:lnTo>
                  <a:pt x="509" y="1365"/>
                </a:lnTo>
                <a:lnTo>
                  <a:pt x="507" y="1346"/>
                </a:lnTo>
                <a:lnTo>
                  <a:pt x="507" y="1346"/>
                </a:lnTo>
                <a:lnTo>
                  <a:pt x="506" y="1328"/>
                </a:lnTo>
                <a:lnTo>
                  <a:pt x="504" y="1303"/>
                </a:lnTo>
                <a:lnTo>
                  <a:pt x="503" y="1269"/>
                </a:lnTo>
                <a:lnTo>
                  <a:pt x="485" y="1268"/>
                </a:lnTo>
                <a:lnTo>
                  <a:pt x="485" y="1268"/>
                </a:lnTo>
                <a:lnTo>
                  <a:pt x="487" y="1246"/>
                </a:lnTo>
                <a:lnTo>
                  <a:pt x="489" y="1199"/>
                </a:lnTo>
                <a:lnTo>
                  <a:pt x="489" y="1171"/>
                </a:lnTo>
                <a:lnTo>
                  <a:pt x="488" y="1147"/>
                </a:lnTo>
                <a:lnTo>
                  <a:pt x="487" y="1127"/>
                </a:lnTo>
                <a:lnTo>
                  <a:pt x="485" y="1121"/>
                </a:lnTo>
                <a:lnTo>
                  <a:pt x="483" y="1117"/>
                </a:lnTo>
                <a:lnTo>
                  <a:pt x="483" y="1117"/>
                </a:lnTo>
                <a:lnTo>
                  <a:pt x="478" y="1108"/>
                </a:lnTo>
                <a:lnTo>
                  <a:pt x="472" y="1094"/>
                </a:lnTo>
                <a:lnTo>
                  <a:pt x="456" y="1062"/>
                </a:lnTo>
                <a:lnTo>
                  <a:pt x="443" y="1030"/>
                </a:lnTo>
                <a:lnTo>
                  <a:pt x="436" y="1015"/>
                </a:lnTo>
                <a:lnTo>
                  <a:pt x="436" y="1015"/>
                </a:lnTo>
                <a:lnTo>
                  <a:pt x="438" y="1001"/>
                </a:lnTo>
                <a:lnTo>
                  <a:pt x="440" y="974"/>
                </a:lnTo>
                <a:lnTo>
                  <a:pt x="443" y="946"/>
                </a:lnTo>
                <a:lnTo>
                  <a:pt x="443" y="931"/>
                </a:lnTo>
                <a:lnTo>
                  <a:pt x="443" y="931"/>
                </a:lnTo>
                <a:lnTo>
                  <a:pt x="443" y="930"/>
                </a:lnTo>
                <a:lnTo>
                  <a:pt x="445" y="928"/>
                </a:lnTo>
                <a:lnTo>
                  <a:pt x="453" y="926"/>
                </a:lnTo>
                <a:lnTo>
                  <a:pt x="462" y="923"/>
                </a:lnTo>
                <a:lnTo>
                  <a:pt x="467" y="922"/>
                </a:lnTo>
                <a:lnTo>
                  <a:pt x="470" y="920"/>
                </a:lnTo>
                <a:lnTo>
                  <a:pt x="470" y="920"/>
                </a:lnTo>
                <a:lnTo>
                  <a:pt x="472" y="917"/>
                </a:lnTo>
                <a:lnTo>
                  <a:pt x="473" y="912"/>
                </a:lnTo>
                <a:lnTo>
                  <a:pt x="475" y="897"/>
                </a:lnTo>
                <a:lnTo>
                  <a:pt x="478" y="853"/>
                </a:lnTo>
                <a:lnTo>
                  <a:pt x="479" y="810"/>
                </a:lnTo>
                <a:lnTo>
                  <a:pt x="479" y="791"/>
                </a:lnTo>
                <a:lnTo>
                  <a:pt x="479" y="791"/>
                </a:lnTo>
                <a:lnTo>
                  <a:pt x="483" y="790"/>
                </a:lnTo>
                <a:lnTo>
                  <a:pt x="493" y="786"/>
                </a:lnTo>
                <a:lnTo>
                  <a:pt x="506" y="780"/>
                </a:lnTo>
                <a:lnTo>
                  <a:pt x="512" y="776"/>
                </a:lnTo>
                <a:lnTo>
                  <a:pt x="516" y="771"/>
                </a:lnTo>
                <a:lnTo>
                  <a:pt x="516" y="771"/>
                </a:lnTo>
                <a:lnTo>
                  <a:pt x="523" y="762"/>
                </a:lnTo>
                <a:lnTo>
                  <a:pt x="527" y="757"/>
                </a:lnTo>
                <a:lnTo>
                  <a:pt x="528" y="754"/>
                </a:lnTo>
                <a:lnTo>
                  <a:pt x="528" y="749"/>
                </a:lnTo>
                <a:lnTo>
                  <a:pt x="527" y="742"/>
                </a:lnTo>
                <a:lnTo>
                  <a:pt x="524" y="733"/>
                </a:lnTo>
                <a:lnTo>
                  <a:pt x="519" y="722"/>
                </a:lnTo>
                <a:lnTo>
                  <a:pt x="519" y="722"/>
                </a:lnTo>
                <a:lnTo>
                  <a:pt x="508" y="699"/>
                </a:lnTo>
                <a:lnTo>
                  <a:pt x="499" y="678"/>
                </a:lnTo>
                <a:lnTo>
                  <a:pt x="492" y="659"/>
                </a:lnTo>
                <a:lnTo>
                  <a:pt x="485" y="639"/>
                </a:lnTo>
                <a:lnTo>
                  <a:pt x="485" y="639"/>
                </a:lnTo>
                <a:lnTo>
                  <a:pt x="469" y="576"/>
                </a:lnTo>
                <a:lnTo>
                  <a:pt x="462" y="546"/>
                </a:lnTo>
                <a:lnTo>
                  <a:pt x="458" y="531"/>
                </a:lnTo>
                <a:lnTo>
                  <a:pt x="458" y="531"/>
                </a:lnTo>
                <a:lnTo>
                  <a:pt x="458" y="530"/>
                </a:lnTo>
                <a:lnTo>
                  <a:pt x="460" y="528"/>
                </a:lnTo>
                <a:lnTo>
                  <a:pt x="470" y="525"/>
                </a:lnTo>
                <a:lnTo>
                  <a:pt x="482" y="520"/>
                </a:lnTo>
                <a:lnTo>
                  <a:pt x="487" y="518"/>
                </a:lnTo>
                <a:lnTo>
                  <a:pt x="489" y="515"/>
                </a:lnTo>
                <a:lnTo>
                  <a:pt x="489" y="515"/>
                </a:lnTo>
                <a:lnTo>
                  <a:pt x="490" y="507"/>
                </a:lnTo>
                <a:lnTo>
                  <a:pt x="492" y="491"/>
                </a:lnTo>
                <a:lnTo>
                  <a:pt x="490" y="444"/>
                </a:lnTo>
                <a:lnTo>
                  <a:pt x="488" y="396"/>
                </a:lnTo>
                <a:lnTo>
                  <a:pt x="487" y="368"/>
                </a:lnTo>
                <a:lnTo>
                  <a:pt x="487" y="368"/>
                </a:lnTo>
                <a:lnTo>
                  <a:pt x="485" y="357"/>
                </a:lnTo>
                <a:lnTo>
                  <a:pt x="485" y="349"/>
                </a:lnTo>
                <a:lnTo>
                  <a:pt x="482" y="336"/>
                </a:lnTo>
                <a:lnTo>
                  <a:pt x="473" y="313"/>
                </a:lnTo>
                <a:lnTo>
                  <a:pt x="473" y="313"/>
                </a:lnTo>
                <a:lnTo>
                  <a:pt x="453" y="271"/>
                </a:lnTo>
                <a:lnTo>
                  <a:pt x="441" y="249"/>
                </a:lnTo>
                <a:lnTo>
                  <a:pt x="441" y="249"/>
                </a:lnTo>
                <a:lnTo>
                  <a:pt x="439" y="244"/>
                </a:lnTo>
                <a:lnTo>
                  <a:pt x="435" y="241"/>
                </a:lnTo>
                <a:lnTo>
                  <a:pt x="426" y="233"/>
                </a:lnTo>
                <a:lnTo>
                  <a:pt x="416" y="225"/>
                </a:lnTo>
                <a:lnTo>
                  <a:pt x="416" y="225"/>
                </a:lnTo>
                <a:lnTo>
                  <a:pt x="418" y="220"/>
                </a:lnTo>
                <a:lnTo>
                  <a:pt x="421" y="209"/>
                </a:lnTo>
                <a:lnTo>
                  <a:pt x="421" y="203"/>
                </a:lnTo>
                <a:lnTo>
                  <a:pt x="423" y="197"/>
                </a:lnTo>
                <a:lnTo>
                  <a:pt x="421" y="190"/>
                </a:lnTo>
                <a:lnTo>
                  <a:pt x="419" y="185"/>
                </a:lnTo>
                <a:lnTo>
                  <a:pt x="419" y="185"/>
                </a:lnTo>
                <a:lnTo>
                  <a:pt x="414" y="179"/>
                </a:lnTo>
                <a:lnTo>
                  <a:pt x="405" y="171"/>
                </a:lnTo>
                <a:lnTo>
                  <a:pt x="384" y="154"/>
                </a:lnTo>
                <a:lnTo>
                  <a:pt x="371" y="144"/>
                </a:lnTo>
                <a:lnTo>
                  <a:pt x="361" y="134"/>
                </a:lnTo>
                <a:lnTo>
                  <a:pt x="352" y="125"/>
                </a:lnTo>
                <a:lnTo>
                  <a:pt x="348" y="117"/>
                </a:lnTo>
                <a:lnTo>
                  <a:pt x="348" y="117"/>
                </a:lnTo>
                <a:lnTo>
                  <a:pt x="342" y="97"/>
                </a:lnTo>
                <a:lnTo>
                  <a:pt x="337" y="83"/>
                </a:lnTo>
                <a:lnTo>
                  <a:pt x="331" y="68"/>
                </a:lnTo>
                <a:lnTo>
                  <a:pt x="323" y="53"/>
                </a:lnTo>
                <a:lnTo>
                  <a:pt x="316" y="38"/>
                </a:lnTo>
                <a:lnTo>
                  <a:pt x="304" y="26"/>
                </a:lnTo>
                <a:lnTo>
                  <a:pt x="299" y="21"/>
                </a:lnTo>
                <a:lnTo>
                  <a:pt x="293" y="16"/>
                </a:lnTo>
                <a:lnTo>
                  <a:pt x="293" y="16"/>
                </a:lnTo>
                <a:lnTo>
                  <a:pt x="279" y="9"/>
                </a:lnTo>
                <a:lnTo>
                  <a:pt x="265" y="4"/>
                </a:lnTo>
                <a:lnTo>
                  <a:pt x="252" y="2"/>
                </a:lnTo>
                <a:lnTo>
                  <a:pt x="239" y="0"/>
                </a:lnTo>
                <a:lnTo>
                  <a:pt x="218" y="0"/>
                </a:lnTo>
                <a:lnTo>
                  <a:pt x="210" y="2"/>
                </a:lnTo>
                <a:lnTo>
                  <a:pt x="150" y="28"/>
                </a:lnTo>
                <a:lnTo>
                  <a:pt x="150" y="28"/>
                </a:lnTo>
                <a:lnTo>
                  <a:pt x="137" y="34"/>
                </a:lnTo>
                <a:lnTo>
                  <a:pt x="125" y="43"/>
                </a:lnTo>
                <a:lnTo>
                  <a:pt x="115" y="52"/>
                </a:lnTo>
                <a:lnTo>
                  <a:pt x="111" y="57"/>
                </a:lnTo>
                <a:lnTo>
                  <a:pt x="107" y="61"/>
                </a:lnTo>
                <a:lnTo>
                  <a:pt x="107" y="61"/>
                </a:lnTo>
                <a:lnTo>
                  <a:pt x="106" y="66"/>
                </a:lnTo>
                <a:lnTo>
                  <a:pt x="106" y="72"/>
                </a:lnTo>
                <a:lnTo>
                  <a:pt x="106" y="85"/>
                </a:lnTo>
                <a:lnTo>
                  <a:pt x="110" y="101"/>
                </a:lnTo>
                <a:lnTo>
                  <a:pt x="116" y="1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0955AE6B-4DDD-4A12-BF1C-305E3AF5CA60}"/>
              </a:ext>
            </a:extLst>
          </p:cNvPr>
          <p:cNvSpPr>
            <a:spLocks/>
          </p:cNvSpPr>
          <p:nvPr/>
        </p:nvSpPr>
        <p:spPr bwMode="auto">
          <a:xfrm>
            <a:off x="7645550" y="3877830"/>
            <a:ext cx="748821" cy="2535576"/>
          </a:xfrm>
          <a:custGeom>
            <a:avLst/>
            <a:gdLst>
              <a:gd name="T0" fmla="*/ 173 w 417"/>
              <a:gd name="T1" fmla="*/ 212 h 1412"/>
              <a:gd name="T2" fmla="*/ 149 w 417"/>
              <a:gd name="T3" fmla="*/ 240 h 1412"/>
              <a:gd name="T4" fmla="*/ 83 w 417"/>
              <a:gd name="T5" fmla="*/ 244 h 1412"/>
              <a:gd name="T6" fmla="*/ 47 w 417"/>
              <a:gd name="T7" fmla="*/ 277 h 1412"/>
              <a:gd name="T8" fmla="*/ 4 w 417"/>
              <a:gd name="T9" fmla="*/ 443 h 1412"/>
              <a:gd name="T10" fmla="*/ 15 w 417"/>
              <a:gd name="T11" fmla="*/ 457 h 1412"/>
              <a:gd name="T12" fmla="*/ 18 w 417"/>
              <a:gd name="T13" fmla="*/ 518 h 1412"/>
              <a:gd name="T14" fmla="*/ 49 w 417"/>
              <a:gd name="T15" fmla="*/ 525 h 1412"/>
              <a:gd name="T16" fmla="*/ 75 w 417"/>
              <a:gd name="T17" fmla="*/ 548 h 1412"/>
              <a:gd name="T18" fmla="*/ 52 w 417"/>
              <a:gd name="T19" fmla="*/ 576 h 1412"/>
              <a:gd name="T20" fmla="*/ 65 w 417"/>
              <a:gd name="T21" fmla="*/ 594 h 1412"/>
              <a:gd name="T22" fmla="*/ 34 w 417"/>
              <a:gd name="T23" fmla="*/ 682 h 1412"/>
              <a:gd name="T24" fmla="*/ 18 w 417"/>
              <a:gd name="T25" fmla="*/ 835 h 1412"/>
              <a:gd name="T26" fmla="*/ 23 w 417"/>
              <a:gd name="T27" fmla="*/ 1000 h 1412"/>
              <a:gd name="T28" fmla="*/ 16 w 417"/>
              <a:gd name="T29" fmla="*/ 1147 h 1412"/>
              <a:gd name="T30" fmla="*/ 83 w 417"/>
              <a:gd name="T31" fmla="*/ 1273 h 1412"/>
              <a:gd name="T32" fmla="*/ 116 w 417"/>
              <a:gd name="T33" fmla="*/ 1309 h 1412"/>
              <a:gd name="T34" fmla="*/ 115 w 417"/>
              <a:gd name="T35" fmla="*/ 1329 h 1412"/>
              <a:gd name="T36" fmla="*/ 88 w 417"/>
              <a:gd name="T37" fmla="*/ 1373 h 1412"/>
              <a:gd name="T38" fmla="*/ 79 w 417"/>
              <a:gd name="T39" fmla="*/ 1397 h 1412"/>
              <a:gd name="T40" fmla="*/ 144 w 417"/>
              <a:gd name="T41" fmla="*/ 1412 h 1412"/>
              <a:gd name="T42" fmla="*/ 166 w 417"/>
              <a:gd name="T43" fmla="*/ 1402 h 1412"/>
              <a:gd name="T44" fmla="*/ 169 w 417"/>
              <a:gd name="T45" fmla="*/ 1365 h 1412"/>
              <a:gd name="T46" fmla="*/ 180 w 417"/>
              <a:gd name="T47" fmla="*/ 1354 h 1412"/>
              <a:gd name="T48" fmla="*/ 201 w 417"/>
              <a:gd name="T49" fmla="*/ 1376 h 1412"/>
              <a:gd name="T50" fmla="*/ 241 w 417"/>
              <a:gd name="T51" fmla="*/ 1358 h 1412"/>
              <a:gd name="T52" fmla="*/ 254 w 417"/>
              <a:gd name="T53" fmla="*/ 1302 h 1412"/>
              <a:gd name="T54" fmla="*/ 297 w 417"/>
              <a:gd name="T55" fmla="*/ 1297 h 1412"/>
              <a:gd name="T56" fmla="*/ 316 w 417"/>
              <a:gd name="T57" fmla="*/ 1268 h 1412"/>
              <a:gd name="T58" fmla="*/ 399 w 417"/>
              <a:gd name="T59" fmla="*/ 1261 h 1412"/>
              <a:gd name="T60" fmla="*/ 404 w 417"/>
              <a:gd name="T61" fmla="*/ 1243 h 1412"/>
              <a:gd name="T62" fmla="*/ 416 w 417"/>
              <a:gd name="T63" fmla="*/ 1214 h 1412"/>
              <a:gd name="T64" fmla="*/ 411 w 417"/>
              <a:gd name="T65" fmla="*/ 1162 h 1412"/>
              <a:gd name="T66" fmla="*/ 362 w 417"/>
              <a:gd name="T67" fmla="*/ 732 h 1412"/>
              <a:gd name="T68" fmla="*/ 344 w 417"/>
              <a:gd name="T69" fmla="*/ 615 h 1412"/>
              <a:gd name="T70" fmla="*/ 329 w 417"/>
              <a:gd name="T71" fmla="*/ 583 h 1412"/>
              <a:gd name="T72" fmla="*/ 340 w 417"/>
              <a:gd name="T73" fmla="*/ 500 h 1412"/>
              <a:gd name="T74" fmla="*/ 351 w 417"/>
              <a:gd name="T75" fmla="*/ 407 h 1412"/>
              <a:gd name="T76" fmla="*/ 383 w 417"/>
              <a:gd name="T77" fmla="*/ 418 h 1412"/>
              <a:gd name="T78" fmla="*/ 406 w 417"/>
              <a:gd name="T79" fmla="*/ 383 h 1412"/>
              <a:gd name="T80" fmla="*/ 390 w 417"/>
              <a:gd name="T81" fmla="*/ 322 h 1412"/>
              <a:gd name="T82" fmla="*/ 332 w 417"/>
              <a:gd name="T83" fmla="*/ 223 h 1412"/>
              <a:gd name="T84" fmla="*/ 320 w 417"/>
              <a:gd name="T85" fmla="*/ 182 h 1412"/>
              <a:gd name="T86" fmla="*/ 315 w 417"/>
              <a:gd name="T87" fmla="*/ 140 h 1412"/>
              <a:gd name="T88" fmla="*/ 304 w 417"/>
              <a:gd name="T89" fmla="*/ 115 h 1412"/>
              <a:gd name="T90" fmla="*/ 308 w 417"/>
              <a:gd name="T91" fmla="*/ 47 h 1412"/>
              <a:gd name="T92" fmla="*/ 276 w 417"/>
              <a:gd name="T93" fmla="*/ 30 h 1412"/>
              <a:gd name="T94" fmla="*/ 255 w 417"/>
              <a:gd name="T95" fmla="*/ 11 h 1412"/>
              <a:gd name="T96" fmla="*/ 212 w 417"/>
              <a:gd name="T97" fmla="*/ 3 h 1412"/>
              <a:gd name="T98" fmla="*/ 174 w 417"/>
              <a:gd name="T99" fmla="*/ 12 h 1412"/>
              <a:gd name="T100" fmla="*/ 144 w 417"/>
              <a:gd name="T101" fmla="*/ 47 h 1412"/>
              <a:gd name="T102" fmla="*/ 133 w 417"/>
              <a:gd name="T103" fmla="*/ 94 h 1412"/>
              <a:gd name="T104" fmla="*/ 131 w 417"/>
              <a:gd name="T105" fmla="*/ 131 h 1412"/>
              <a:gd name="T106" fmla="*/ 137 w 417"/>
              <a:gd name="T107" fmla="*/ 162 h 1412"/>
              <a:gd name="T108" fmla="*/ 144 w 417"/>
              <a:gd name="T109" fmla="*/ 176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" h="1412">
                <a:moveTo>
                  <a:pt x="173" y="194"/>
                </a:moveTo>
                <a:lnTo>
                  <a:pt x="173" y="194"/>
                </a:lnTo>
                <a:lnTo>
                  <a:pt x="173" y="200"/>
                </a:lnTo>
                <a:lnTo>
                  <a:pt x="174" y="206"/>
                </a:lnTo>
                <a:lnTo>
                  <a:pt x="173" y="212"/>
                </a:lnTo>
                <a:lnTo>
                  <a:pt x="173" y="212"/>
                </a:lnTo>
                <a:lnTo>
                  <a:pt x="170" y="219"/>
                </a:lnTo>
                <a:lnTo>
                  <a:pt x="166" y="226"/>
                </a:lnTo>
                <a:lnTo>
                  <a:pt x="161" y="232"/>
                </a:lnTo>
                <a:lnTo>
                  <a:pt x="155" y="237"/>
                </a:lnTo>
                <a:lnTo>
                  <a:pt x="155" y="237"/>
                </a:lnTo>
                <a:lnTo>
                  <a:pt x="149" y="240"/>
                </a:lnTo>
                <a:lnTo>
                  <a:pt x="142" y="240"/>
                </a:lnTo>
                <a:lnTo>
                  <a:pt x="121" y="240"/>
                </a:lnTo>
                <a:lnTo>
                  <a:pt x="100" y="241"/>
                </a:lnTo>
                <a:lnTo>
                  <a:pt x="90" y="242"/>
                </a:lnTo>
                <a:lnTo>
                  <a:pt x="83" y="244"/>
                </a:lnTo>
                <a:lnTo>
                  <a:pt x="83" y="244"/>
                </a:lnTo>
                <a:lnTo>
                  <a:pt x="77" y="248"/>
                </a:lnTo>
                <a:lnTo>
                  <a:pt x="71" y="253"/>
                </a:lnTo>
                <a:lnTo>
                  <a:pt x="61" y="261"/>
                </a:lnTo>
                <a:lnTo>
                  <a:pt x="53" y="269"/>
                </a:lnTo>
                <a:lnTo>
                  <a:pt x="47" y="277"/>
                </a:lnTo>
                <a:lnTo>
                  <a:pt x="47" y="277"/>
                </a:lnTo>
                <a:lnTo>
                  <a:pt x="44" y="286"/>
                </a:lnTo>
                <a:lnTo>
                  <a:pt x="38" y="306"/>
                </a:lnTo>
                <a:lnTo>
                  <a:pt x="24" y="362"/>
                </a:lnTo>
                <a:lnTo>
                  <a:pt x="11" y="417"/>
                </a:lnTo>
                <a:lnTo>
                  <a:pt x="6" y="434"/>
                </a:lnTo>
                <a:lnTo>
                  <a:pt x="4" y="443"/>
                </a:lnTo>
                <a:lnTo>
                  <a:pt x="4" y="443"/>
                </a:lnTo>
                <a:lnTo>
                  <a:pt x="4" y="444"/>
                </a:lnTo>
                <a:lnTo>
                  <a:pt x="4" y="445"/>
                </a:lnTo>
                <a:lnTo>
                  <a:pt x="9" y="450"/>
                </a:lnTo>
                <a:lnTo>
                  <a:pt x="15" y="457"/>
                </a:lnTo>
                <a:lnTo>
                  <a:pt x="15" y="457"/>
                </a:lnTo>
                <a:lnTo>
                  <a:pt x="14" y="464"/>
                </a:lnTo>
                <a:lnTo>
                  <a:pt x="12" y="481"/>
                </a:lnTo>
                <a:lnTo>
                  <a:pt x="12" y="492"/>
                </a:lnTo>
                <a:lnTo>
                  <a:pt x="14" y="501"/>
                </a:lnTo>
                <a:lnTo>
                  <a:pt x="15" y="511"/>
                </a:lnTo>
                <a:lnTo>
                  <a:pt x="18" y="518"/>
                </a:lnTo>
                <a:lnTo>
                  <a:pt x="18" y="518"/>
                </a:lnTo>
                <a:lnTo>
                  <a:pt x="21" y="521"/>
                </a:lnTo>
                <a:lnTo>
                  <a:pt x="23" y="522"/>
                </a:lnTo>
                <a:lnTo>
                  <a:pt x="32" y="524"/>
                </a:lnTo>
                <a:lnTo>
                  <a:pt x="40" y="525"/>
                </a:lnTo>
                <a:lnTo>
                  <a:pt x="49" y="525"/>
                </a:lnTo>
                <a:lnTo>
                  <a:pt x="65" y="523"/>
                </a:lnTo>
                <a:lnTo>
                  <a:pt x="72" y="522"/>
                </a:lnTo>
                <a:lnTo>
                  <a:pt x="72" y="522"/>
                </a:lnTo>
                <a:lnTo>
                  <a:pt x="73" y="525"/>
                </a:lnTo>
                <a:lnTo>
                  <a:pt x="75" y="536"/>
                </a:lnTo>
                <a:lnTo>
                  <a:pt x="75" y="548"/>
                </a:lnTo>
                <a:lnTo>
                  <a:pt x="75" y="553"/>
                </a:lnTo>
                <a:lnTo>
                  <a:pt x="72" y="558"/>
                </a:lnTo>
                <a:lnTo>
                  <a:pt x="72" y="558"/>
                </a:lnTo>
                <a:lnTo>
                  <a:pt x="65" y="564"/>
                </a:lnTo>
                <a:lnTo>
                  <a:pt x="58" y="570"/>
                </a:lnTo>
                <a:lnTo>
                  <a:pt x="52" y="576"/>
                </a:lnTo>
                <a:lnTo>
                  <a:pt x="51" y="577"/>
                </a:lnTo>
                <a:lnTo>
                  <a:pt x="51" y="579"/>
                </a:lnTo>
                <a:lnTo>
                  <a:pt x="51" y="579"/>
                </a:lnTo>
                <a:lnTo>
                  <a:pt x="53" y="583"/>
                </a:lnTo>
                <a:lnTo>
                  <a:pt x="58" y="588"/>
                </a:lnTo>
                <a:lnTo>
                  <a:pt x="65" y="594"/>
                </a:lnTo>
                <a:lnTo>
                  <a:pt x="65" y="594"/>
                </a:lnTo>
                <a:lnTo>
                  <a:pt x="60" y="603"/>
                </a:lnTo>
                <a:lnTo>
                  <a:pt x="49" y="629"/>
                </a:lnTo>
                <a:lnTo>
                  <a:pt x="44" y="646"/>
                </a:lnTo>
                <a:lnTo>
                  <a:pt x="39" y="664"/>
                </a:lnTo>
                <a:lnTo>
                  <a:pt x="34" y="682"/>
                </a:lnTo>
                <a:lnTo>
                  <a:pt x="33" y="701"/>
                </a:lnTo>
                <a:lnTo>
                  <a:pt x="33" y="701"/>
                </a:lnTo>
                <a:lnTo>
                  <a:pt x="32" y="722"/>
                </a:lnTo>
                <a:lnTo>
                  <a:pt x="29" y="747"/>
                </a:lnTo>
                <a:lnTo>
                  <a:pt x="22" y="805"/>
                </a:lnTo>
                <a:lnTo>
                  <a:pt x="18" y="835"/>
                </a:lnTo>
                <a:lnTo>
                  <a:pt x="15" y="864"/>
                </a:lnTo>
                <a:lnTo>
                  <a:pt x="14" y="890"/>
                </a:lnTo>
                <a:lnTo>
                  <a:pt x="15" y="913"/>
                </a:lnTo>
                <a:lnTo>
                  <a:pt x="15" y="913"/>
                </a:lnTo>
                <a:lnTo>
                  <a:pt x="18" y="955"/>
                </a:lnTo>
                <a:lnTo>
                  <a:pt x="23" y="1000"/>
                </a:lnTo>
                <a:lnTo>
                  <a:pt x="24" y="1024"/>
                </a:lnTo>
                <a:lnTo>
                  <a:pt x="24" y="1048"/>
                </a:lnTo>
                <a:lnTo>
                  <a:pt x="23" y="1072"/>
                </a:lnTo>
                <a:lnTo>
                  <a:pt x="22" y="1096"/>
                </a:lnTo>
                <a:lnTo>
                  <a:pt x="22" y="1096"/>
                </a:lnTo>
                <a:lnTo>
                  <a:pt x="16" y="1147"/>
                </a:lnTo>
                <a:lnTo>
                  <a:pt x="9" y="1200"/>
                </a:lnTo>
                <a:lnTo>
                  <a:pt x="0" y="1257"/>
                </a:lnTo>
                <a:lnTo>
                  <a:pt x="0" y="1257"/>
                </a:lnTo>
                <a:lnTo>
                  <a:pt x="41" y="1264"/>
                </a:lnTo>
                <a:lnTo>
                  <a:pt x="71" y="1269"/>
                </a:lnTo>
                <a:lnTo>
                  <a:pt x="83" y="1273"/>
                </a:lnTo>
                <a:lnTo>
                  <a:pt x="90" y="1275"/>
                </a:lnTo>
                <a:lnTo>
                  <a:pt x="90" y="1275"/>
                </a:lnTo>
                <a:lnTo>
                  <a:pt x="126" y="1297"/>
                </a:lnTo>
                <a:lnTo>
                  <a:pt x="126" y="1297"/>
                </a:lnTo>
                <a:lnTo>
                  <a:pt x="120" y="1303"/>
                </a:lnTo>
                <a:lnTo>
                  <a:pt x="116" y="1309"/>
                </a:lnTo>
                <a:lnTo>
                  <a:pt x="115" y="1315"/>
                </a:lnTo>
                <a:lnTo>
                  <a:pt x="115" y="1315"/>
                </a:lnTo>
                <a:lnTo>
                  <a:pt x="115" y="1318"/>
                </a:lnTo>
                <a:lnTo>
                  <a:pt x="116" y="1322"/>
                </a:lnTo>
                <a:lnTo>
                  <a:pt x="116" y="1324"/>
                </a:lnTo>
                <a:lnTo>
                  <a:pt x="115" y="1329"/>
                </a:lnTo>
                <a:lnTo>
                  <a:pt x="115" y="1329"/>
                </a:lnTo>
                <a:lnTo>
                  <a:pt x="105" y="1349"/>
                </a:lnTo>
                <a:lnTo>
                  <a:pt x="99" y="1361"/>
                </a:lnTo>
                <a:lnTo>
                  <a:pt x="94" y="1369"/>
                </a:lnTo>
                <a:lnTo>
                  <a:pt x="94" y="1369"/>
                </a:lnTo>
                <a:lnTo>
                  <a:pt x="88" y="1373"/>
                </a:lnTo>
                <a:lnTo>
                  <a:pt x="82" y="1381"/>
                </a:lnTo>
                <a:lnTo>
                  <a:pt x="79" y="1385"/>
                </a:lnTo>
                <a:lnTo>
                  <a:pt x="78" y="1389"/>
                </a:lnTo>
                <a:lnTo>
                  <a:pt x="78" y="1394"/>
                </a:lnTo>
                <a:lnTo>
                  <a:pt x="79" y="1397"/>
                </a:lnTo>
                <a:lnTo>
                  <a:pt x="79" y="1397"/>
                </a:lnTo>
                <a:lnTo>
                  <a:pt x="83" y="1401"/>
                </a:lnTo>
                <a:lnTo>
                  <a:pt x="90" y="1404"/>
                </a:lnTo>
                <a:lnTo>
                  <a:pt x="97" y="1407"/>
                </a:lnTo>
                <a:lnTo>
                  <a:pt x="107" y="1408"/>
                </a:lnTo>
                <a:lnTo>
                  <a:pt x="126" y="1410"/>
                </a:lnTo>
                <a:lnTo>
                  <a:pt x="144" y="1412"/>
                </a:lnTo>
                <a:lnTo>
                  <a:pt x="144" y="1412"/>
                </a:lnTo>
                <a:lnTo>
                  <a:pt x="155" y="1410"/>
                </a:lnTo>
                <a:lnTo>
                  <a:pt x="160" y="1409"/>
                </a:lnTo>
                <a:lnTo>
                  <a:pt x="162" y="1408"/>
                </a:lnTo>
                <a:lnTo>
                  <a:pt x="164" y="1406"/>
                </a:lnTo>
                <a:lnTo>
                  <a:pt x="166" y="1402"/>
                </a:lnTo>
                <a:lnTo>
                  <a:pt x="166" y="1394"/>
                </a:lnTo>
                <a:lnTo>
                  <a:pt x="166" y="1394"/>
                </a:lnTo>
                <a:lnTo>
                  <a:pt x="164" y="1384"/>
                </a:lnTo>
                <a:lnTo>
                  <a:pt x="166" y="1376"/>
                </a:lnTo>
                <a:lnTo>
                  <a:pt x="167" y="1370"/>
                </a:lnTo>
                <a:lnTo>
                  <a:pt x="169" y="1365"/>
                </a:lnTo>
                <a:lnTo>
                  <a:pt x="169" y="1365"/>
                </a:lnTo>
                <a:lnTo>
                  <a:pt x="175" y="1354"/>
                </a:lnTo>
                <a:lnTo>
                  <a:pt x="180" y="1347"/>
                </a:lnTo>
                <a:lnTo>
                  <a:pt x="180" y="1347"/>
                </a:lnTo>
                <a:lnTo>
                  <a:pt x="179" y="1351"/>
                </a:lnTo>
                <a:lnTo>
                  <a:pt x="180" y="1354"/>
                </a:lnTo>
                <a:lnTo>
                  <a:pt x="181" y="1359"/>
                </a:lnTo>
                <a:lnTo>
                  <a:pt x="183" y="1364"/>
                </a:lnTo>
                <a:lnTo>
                  <a:pt x="187" y="1369"/>
                </a:lnTo>
                <a:lnTo>
                  <a:pt x="193" y="1373"/>
                </a:lnTo>
                <a:lnTo>
                  <a:pt x="201" y="1376"/>
                </a:lnTo>
                <a:lnTo>
                  <a:pt x="201" y="1376"/>
                </a:lnTo>
                <a:lnTo>
                  <a:pt x="210" y="1377"/>
                </a:lnTo>
                <a:lnTo>
                  <a:pt x="218" y="1375"/>
                </a:lnTo>
                <a:lnTo>
                  <a:pt x="225" y="1372"/>
                </a:lnTo>
                <a:lnTo>
                  <a:pt x="231" y="1367"/>
                </a:lnTo>
                <a:lnTo>
                  <a:pt x="237" y="1363"/>
                </a:lnTo>
                <a:lnTo>
                  <a:pt x="241" y="1358"/>
                </a:lnTo>
                <a:lnTo>
                  <a:pt x="243" y="1354"/>
                </a:lnTo>
                <a:lnTo>
                  <a:pt x="244" y="1351"/>
                </a:lnTo>
                <a:lnTo>
                  <a:pt x="244" y="1351"/>
                </a:lnTo>
                <a:lnTo>
                  <a:pt x="248" y="1300"/>
                </a:lnTo>
                <a:lnTo>
                  <a:pt x="248" y="1300"/>
                </a:lnTo>
                <a:lnTo>
                  <a:pt x="254" y="1302"/>
                </a:lnTo>
                <a:lnTo>
                  <a:pt x="270" y="1302"/>
                </a:lnTo>
                <a:lnTo>
                  <a:pt x="278" y="1302"/>
                </a:lnTo>
                <a:lnTo>
                  <a:pt x="286" y="1302"/>
                </a:lnTo>
                <a:lnTo>
                  <a:pt x="293" y="1299"/>
                </a:lnTo>
                <a:lnTo>
                  <a:pt x="297" y="1297"/>
                </a:lnTo>
                <a:lnTo>
                  <a:pt x="297" y="1297"/>
                </a:lnTo>
                <a:lnTo>
                  <a:pt x="299" y="1293"/>
                </a:lnTo>
                <a:lnTo>
                  <a:pt x="301" y="1288"/>
                </a:lnTo>
                <a:lnTo>
                  <a:pt x="303" y="1278"/>
                </a:lnTo>
                <a:lnTo>
                  <a:pt x="305" y="1274"/>
                </a:lnTo>
                <a:lnTo>
                  <a:pt x="310" y="1270"/>
                </a:lnTo>
                <a:lnTo>
                  <a:pt x="316" y="1268"/>
                </a:lnTo>
                <a:lnTo>
                  <a:pt x="326" y="1268"/>
                </a:lnTo>
                <a:lnTo>
                  <a:pt x="326" y="1268"/>
                </a:lnTo>
                <a:lnTo>
                  <a:pt x="374" y="1272"/>
                </a:lnTo>
                <a:lnTo>
                  <a:pt x="398" y="1275"/>
                </a:lnTo>
                <a:lnTo>
                  <a:pt x="398" y="1275"/>
                </a:lnTo>
                <a:lnTo>
                  <a:pt x="399" y="1261"/>
                </a:lnTo>
                <a:lnTo>
                  <a:pt x="399" y="1251"/>
                </a:lnTo>
                <a:lnTo>
                  <a:pt x="398" y="1247"/>
                </a:lnTo>
                <a:lnTo>
                  <a:pt x="398" y="1247"/>
                </a:lnTo>
                <a:lnTo>
                  <a:pt x="398" y="1245"/>
                </a:lnTo>
                <a:lnTo>
                  <a:pt x="399" y="1245"/>
                </a:lnTo>
                <a:lnTo>
                  <a:pt x="404" y="1243"/>
                </a:lnTo>
                <a:lnTo>
                  <a:pt x="408" y="1239"/>
                </a:lnTo>
                <a:lnTo>
                  <a:pt x="411" y="1238"/>
                </a:lnTo>
                <a:lnTo>
                  <a:pt x="412" y="1236"/>
                </a:lnTo>
                <a:lnTo>
                  <a:pt x="412" y="1236"/>
                </a:lnTo>
                <a:lnTo>
                  <a:pt x="414" y="1227"/>
                </a:lnTo>
                <a:lnTo>
                  <a:pt x="416" y="1214"/>
                </a:lnTo>
                <a:lnTo>
                  <a:pt x="417" y="1201"/>
                </a:lnTo>
                <a:lnTo>
                  <a:pt x="417" y="1198"/>
                </a:lnTo>
                <a:lnTo>
                  <a:pt x="416" y="1196"/>
                </a:lnTo>
                <a:lnTo>
                  <a:pt x="416" y="1196"/>
                </a:lnTo>
                <a:lnTo>
                  <a:pt x="414" y="1187"/>
                </a:lnTo>
                <a:lnTo>
                  <a:pt x="411" y="1162"/>
                </a:lnTo>
                <a:lnTo>
                  <a:pt x="402" y="1080"/>
                </a:lnTo>
                <a:lnTo>
                  <a:pt x="383" y="888"/>
                </a:lnTo>
                <a:lnTo>
                  <a:pt x="383" y="888"/>
                </a:lnTo>
                <a:lnTo>
                  <a:pt x="378" y="848"/>
                </a:lnTo>
                <a:lnTo>
                  <a:pt x="374" y="808"/>
                </a:lnTo>
                <a:lnTo>
                  <a:pt x="362" y="732"/>
                </a:lnTo>
                <a:lnTo>
                  <a:pt x="351" y="672"/>
                </a:lnTo>
                <a:lnTo>
                  <a:pt x="344" y="644"/>
                </a:lnTo>
                <a:lnTo>
                  <a:pt x="344" y="644"/>
                </a:lnTo>
                <a:lnTo>
                  <a:pt x="340" y="631"/>
                </a:lnTo>
                <a:lnTo>
                  <a:pt x="340" y="629"/>
                </a:lnTo>
                <a:lnTo>
                  <a:pt x="344" y="615"/>
                </a:lnTo>
                <a:lnTo>
                  <a:pt x="344" y="615"/>
                </a:lnTo>
                <a:lnTo>
                  <a:pt x="343" y="610"/>
                </a:lnTo>
                <a:lnTo>
                  <a:pt x="338" y="601"/>
                </a:lnTo>
                <a:lnTo>
                  <a:pt x="333" y="590"/>
                </a:lnTo>
                <a:lnTo>
                  <a:pt x="331" y="586"/>
                </a:lnTo>
                <a:lnTo>
                  <a:pt x="329" y="583"/>
                </a:lnTo>
                <a:lnTo>
                  <a:pt x="329" y="583"/>
                </a:lnTo>
                <a:lnTo>
                  <a:pt x="332" y="566"/>
                </a:lnTo>
                <a:lnTo>
                  <a:pt x="335" y="539"/>
                </a:lnTo>
                <a:lnTo>
                  <a:pt x="339" y="512"/>
                </a:lnTo>
                <a:lnTo>
                  <a:pt x="340" y="500"/>
                </a:lnTo>
                <a:lnTo>
                  <a:pt x="340" y="500"/>
                </a:lnTo>
                <a:lnTo>
                  <a:pt x="341" y="487"/>
                </a:lnTo>
                <a:lnTo>
                  <a:pt x="344" y="463"/>
                </a:lnTo>
                <a:lnTo>
                  <a:pt x="347" y="428"/>
                </a:lnTo>
                <a:lnTo>
                  <a:pt x="347" y="403"/>
                </a:lnTo>
                <a:lnTo>
                  <a:pt x="347" y="403"/>
                </a:lnTo>
                <a:lnTo>
                  <a:pt x="351" y="407"/>
                </a:lnTo>
                <a:lnTo>
                  <a:pt x="353" y="411"/>
                </a:lnTo>
                <a:lnTo>
                  <a:pt x="358" y="414"/>
                </a:lnTo>
                <a:lnTo>
                  <a:pt x="363" y="418"/>
                </a:lnTo>
                <a:lnTo>
                  <a:pt x="369" y="419"/>
                </a:lnTo>
                <a:lnTo>
                  <a:pt x="376" y="420"/>
                </a:lnTo>
                <a:lnTo>
                  <a:pt x="383" y="418"/>
                </a:lnTo>
                <a:lnTo>
                  <a:pt x="383" y="418"/>
                </a:lnTo>
                <a:lnTo>
                  <a:pt x="390" y="413"/>
                </a:lnTo>
                <a:lnTo>
                  <a:pt x="396" y="407"/>
                </a:lnTo>
                <a:lnTo>
                  <a:pt x="401" y="400"/>
                </a:lnTo>
                <a:lnTo>
                  <a:pt x="405" y="393"/>
                </a:lnTo>
                <a:lnTo>
                  <a:pt x="406" y="383"/>
                </a:lnTo>
                <a:lnTo>
                  <a:pt x="406" y="373"/>
                </a:lnTo>
                <a:lnTo>
                  <a:pt x="405" y="362"/>
                </a:lnTo>
                <a:lnTo>
                  <a:pt x="401" y="348"/>
                </a:lnTo>
                <a:lnTo>
                  <a:pt x="401" y="348"/>
                </a:lnTo>
                <a:lnTo>
                  <a:pt x="396" y="335"/>
                </a:lnTo>
                <a:lnTo>
                  <a:pt x="390" y="322"/>
                </a:lnTo>
                <a:lnTo>
                  <a:pt x="377" y="295"/>
                </a:lnTo>
                <a:lnTo>
                  <a:pt x="363" y="272"/>
                </a:lnTo>
                <a:lnTo>
                  <a:pt x="351" y="255"/>
                </a:lnTo>
                <a:lnTo>
                  <a:pt x="351" y="255"/>
                </a:lnTo>
                <a:lnTo>
                  <a:pt x="341" y="241"/>
                </a:lnTo>
                <a:lnTo>
                  <a:pt x="332" y="223"/>
                </a:lnTo>
                <a:lnTo>
                  <a:pt x="323" y="207"/>
                </a:lnTo>
                <a:lnTo>
                  <a:pt x="319" y="198"/>
                </a:lnTo>
                <a:lnTo>
                  <a:pt x="319" y="198"/>
                </a:lnTo>
                <a:lnTo>
                  <a:pt x="319" y="194"/>
                </a:lnTo>
                <a:lnTo>
                  <a:pt x="320" y="189"/>
                </a:lnTo>
                <a:lnTo>
                  <a:pt x="320" y="182"/>
                </a:lnTo>
                <a:lnTo>
                  <a:pt x="319" y="169"/>
                </a:lnTo>
                <a:lnTo>
                  <a:pt x="319" y="169"/>
                </a:lnTo>
                <a:lnTo>
                  <a:pt x="317" y="157"/>
                </a:lnTo>
                <a:lnTo>
                  <a:pt x="317" y="150"/>
                </a:lnTo>
                <a:lnTo>
                  <a:pt x="317" y="145"/>
                </a:lnTo>
                <a:lnTo>
                  <a:pt x="315" y="140"/>
                </a:lnTo>
                <a:lnTo>
                  <a:pt x="315" y="140"/>
                </a:lnTo>
                <a:lnTo>
                  <a:pt x="314" y="135"/>
                </a:lnTo>
                <a:lnTo>
                  <a:pt x="314" y="131"/>
                </a:lnTo>
                <a:lnTo>
                  <a:pt x="313" y="126"/>
                </a:lnTo>
                <a:lnTo>
                  <a:pt x="311" y="122"/>
                </a:lnTo>
                <a:lnTo>
                  <a:pt x="304" y="115"/>
                </a:lnTo>
                <a:lnTo>
                  <a:pt x="304" y="115"/>
                </a:lnTo>
                <a:lnTo>
                  <a:pt x="308" y="82"/>
                </a:lnTo>
                <a:lnTo>
                  <a:pt x="309" y="59"/>
                </a:lnTo>
                <a:lnTo>
                  <a:pt x="309" y="51"/>
                </a:lnTo>
                <a:lnTo>
                  <a:pt x="308" y="47"/>
                </a:lnTo>
                <a:lnTo>
                  <a:pt x="308" y="47"/>
                </a:lnTo>
                <a:lnTo>
                  <a:pt x="303" y="45"/>
                </a:lnTo>
                <a:lnTo>
                  <a:pt x="301" y="43"/>
                </a:lnTo>
                <a:lnTo>
                  <a:pt x="284" y="43"/>
                </a:lnTo>
                <a:lnTo>
                  <a:pt x="284" y="43"/>
                </a:lnTo>
                <a:lnTo>
                  <a:pt x="279" y="36"/>
                </a:lnTo>
                <a:lnTo>
                  <a:pt x="276" y="30"/>
                </a:lnTo>
                <a:lnTo>
                  <a:pt x="273" y="25"/>
                </a:lnTo>
                <a:lnTo>
                  <a:pt x="273" y="25"/>
                </a:lnTo>
                <a:lnTo>
                  <a:pt x="267" y="19"/>
                </a:lnTo>
                <a:lnTo>
                  <a:pt x="262" y="16"/>
                </a:lnTo>
                <a:lnTo>
                  <a:pt x="255" y="11"/>
                </a:lnTo>
                <a:lnTo>
                  <a:pt x="255" y="11"/>
                </a:lnTo>
                <a:lnTo>
                  <a:pt x="246" y="6"/>
                </a:lnTo>
                <a:lnTo>
                  <a:pt x="240" y="3"/>
                </a:lnTo>
                <a:lnTo>
                  <a:pt x="232" y="0"/>
                </a:lnTo>
                <a:lnTo>
                  <a:pt x="223" y="0"/>
                </a:lnTo>
                <a:lnTo>
                  <a:pt x="223" y="0"/>
                </a:lnTo>
                <a:lnTo>
                  <a:pt x="212" y="3"/>
                </a:lnTo>
                <a:lnTo>
                  <a:pt x="206" y="5"/>
                </a:lnTo>
                <a:lnTo>
                  <a:pt x="201" y="7"/>
                </a:lnTo>
                <a:lnTo>
                  <a:pt x="201" y="7"/>
                </a:lnTo>
                <a:lnTo>
                  <a:pt x="189" y="9"/>
                </a:lnTo>
                <a:lnTo>
                  <a:pt x="179" y="11"/>
                </a:lnTo>
                <a:lnTo>
                  <a:pt x="174" y="12"/>
                </a:lnTo>
                <a:lnTo>
                  <a:pt x="169" y="15"/>
                </a:lnTo>
                <a:lnTo>
                  <a:pt x="169" y="15"/>
                </a:lnTo>
                <a:lnTo>
                  <a:pt x="164" y="18"/>
                </a:lnTo>
                <a:lnTo>
                  <a:pt x="161" y="22"/>
                </a:lnTo>
                <a:lnTo>
                  <a:pt x="154" y="30"/>
                </a:lnTo>
                <a:lnTo>
                  <a:pt x="144" y="47"/>
                </a:lnTo>
                <a:lnTo>
                  <a:pt x="144" y="47"/>
                </a:lnTo>
                <a:lnTo>
                  <a:pt x="139" y="57"/>
                </a:lnTo>
                <a:lnTo>
                  <a:pt x="136" y="68"/>
                </a:lnTo>
                <a:lnTo>
                  <a:pt x="133" y="82"/>
                </a:lnTo>
                <a:lnTo>
                  <a:pt x="133" y="88"/>
                </a:lnTo>
                <a:lnTo>
                  <a:pt x="133" y="94"/>
                </a:lnTo>
                <a:lnTo>
                  <a:pt x="133" y="94"/>
                </a:lnTo>
                <a:lnTo>
                  <a:pt x="134" y="109"/>
                </a:lnTo>
                <a:lnTo>
                  <a:pt x="134" y="115"/>
                </a:lnTo>
                <a:lnTo>
                  <a:pt x="133" y="122"/>
                </a:lnTo>
                <a:lnTo>
                  <a:pt x="133" y="122"/>
                </a:lnTo>
                <a:lnTo>
                  <a:pt x="131" y="131"/>
                </a:lnTo>
                <a:lnTo>
                  <a:pt x="128" y="137"/>
                </a:lnTo>
                <a:lnTo>
                  <a:pt x="127" y="141"/>
                </a:lnTo>
                <a:lnTo>
                  <a:pt x="130" y="147"/>
                </a:lnTo>
                <a:lnTo>
                  <a:pt x="130" y="147"/>
                </a:lnTo>
                <a:lnTo>
                  <a:pt x="133" y="157"/>
                </a:lnTo>
                <a:lnTo>
                  <a:pt x="137" y="162"/>
                </a:lnTo>
                <a:lnTo>
                  <a:pt x="137" y="162"/>
                </a:lnTo>
                <a:lnTo>
                  <a:pt x="138" y="165"/>
                </a:lnTo>
                <a:lnTo>
                  <a:pt x="138" y="169"/>
                </a:lnTo>
                <a:lnTo>
                  <a:pt x="139" y="173"/>
                </a:lnTo>
                <a:lnTo>
                  <a:pt x="140" y="175"/>
                </a:lnTo>
                <a:lnTo>
                  <a:pt x="144" y="176"/>
                </a:lnTo>
                <a:lnTo>
                  <a:pt x="144" y="176"/>
                </a:lnTo>
                <a:lnTo>
                  <a:pt x="162" y="187"/>
                </a:lnTo>
                <a:lnTo>
                  <a:pt x="173" y="194"/>
                </a:lnTo>
                <a:lnTo>
                  <a:pt x="173" y="19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65741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9">
            <a:extLst>
              <a:ext uri="{FF2B5EF4-FFF2-40B4-BE49-F238E27FC236}">
                <a16:creationId xmlns:a16="http://schemas.microsoft.com/office/drawing/2014/main" id="{23649BA6-4C0F-40A4-B39F-4ECBA8196093}"/>
              </a:ext>
            </a:extLst>
          </p:cNvPr>
          <p:cNvSpPr>
            <a:spLocks/>
          </p:cNvSpPr>
          <p:nvPr/>
        </p:nvSpPr>
        <p:spPr bwMode="auto">
          <a:xfrm>
            <a:off x="1315768" y="911373"/>
            <a:ext cx="1054823" cy="2517627"/>
          </a:xfrm>
          <a:custGeom>
            <a:avLst/>
            <a:gdLst>
              <a:gd name="T0" fmla="*/ 338 w 605"/>
              <a:gd name="T1" fmla="*/ 192 h 1444"/>
              <a:gd name="T2" fmla="*/ 215 w 605"/>
              <a:gd name="T3" fmla="*/ 232 h 1444"/>
              <a:gd name="T4" fmla="*/ 162 w 605"/>
              <a:gd name="T5" fmla="*/ 285 h 1444"/>
              <a:gd name="T6" fmla="*/ 59 w 605"/>
              <a:gd name="T7" fmla="*/ 432 h 1444"/>
              <a:gd name="T8" fmla="*/ 0 w 605"/>
              <a:gd name="T9" fmla="*/ 518 h 1444"/>
              <a:gd name="T10" fmla="*/ 11 w 605"/>
              <a:gd name="T11" fmla="*/ 604 h 1444"/>
              <a:gd name="T12" fmla="*/ 29 w 605"/>
              <a:gd name="T13" fmla="*/ 652 h 1444"/>
              <a:gd name="T14" fmla="*/ 53 w 605"/>
              <a:gd name="T15" fmla="*/ 652 h 1444"/>
              <a:gd name="T16" fmla="*/ 107 w 605"/>
              <a:gd name="T17" fmla="*/ 609 h 1444"/>
              <a:gd name="T18" fmla="*/ 127 w 605"/>
              <a:gd name="T19" fmla="*/ 670 h 1444"/>
              <a:gd name="T20" fmla="*/ 153 w 605"/>
              <a:gd name="T21" fmla="*/ 686 h 1444"/>
              <a:gd name="T22" fmla="*/ 155 w 605"/>
              <a:gd name="T23" fmla="*/ 712 h 1444"/>
              <a:gd name="T24" fmla="*/ 176 w 605"/>
              <a:gd name="T25" fmla="*/ 734 h 1444"/>
              <a:gd name="T26" fmla="*/ 268 w 605"/>
              <a:gd name="T27" fmla="*/ 951 h 1444"/>
              <a:gd name="T28" fmla="*/ 253 w 605"/>
              <a:gd name="T29" fmla="*/ 1002 h 1444"/>
              <a:gd name="T30" fmla="*/ 122 w 605"/>
              <a:gd name="T31" fmla="*/ 1183 h 1444"/>
              <a:gd name="T32" fmla="*/ 102 w 605"/>
              <a:gd name="T33" fmla="*/ 1228 h 1444"/>
              <a:gd name="T34" fmla="*/ 97 w 605"/>
              <a:gd name="T35" fmla="*/ 1238 h 1444"/>
              <a:gd name="T36" fmla="*/ 122 w 605"/>
              <a:gd name="T37" fmla="*/ 1273 h 1444"/>
              <a:gd name="T38" fmla="*/ 137 w 605"/>
              <a:gd name="T39" fmla="*/ 1278 h 1444"/>
              <a:gd name="T40" fmla="*/ 152 w 605"/>
              <a:gd name="T41" fmla="*/ 1303 h 1444"/>
              <a:gd name="T42" fmla="*/ 185 w 605"/>
              <a:gd name="T43" fmla="*/ 1335 h 1444"/>
              <a:gd name="T44" fmla="*/ 241 w 605"/>
              <a:gd name="T45" fmla="*/ 1342 h 1444"/>
              <a:gd name="T46" fmla="*/ 245 w 605"/>
              <a:gd name="T47" fmla="*/ 1322 h 1444"/>
              <a:gd name="T48" fmla="*/ 209 w 605"/>
              <a:gd name="T49" fmla="*/ 1269 h 1444"/>
              <a:gd name="T50" fmla="*/ 303 w 605"/>
              <a:gd name="T51" fmla="*/ 1147 h 1444"/>
              <a:gd name="T52" fmla="*/ 320 w 605"/>
              <a:gd name="T53" fmla="*/ 1234 h 1444"/>
              <a:gd name="T54" fmla="*/ 353 w 605"/>
              <a:gd name="T55" fmla="*/ 1339 h 1444"/>
              <a:gd name="T56" fmla="*/ 361 w 605"/>
              <a:gd name="T57" fmla="*/ 1366 h 1444"/>
              <a:gd name="T58" fmla="*/ 372 w 605"/>
              <a:gd name="T59" fmla="*/ 1406 h 1444"/>
              <a:gd name="T60" fmla="*/ 401 w 605"/>
              <a:gd name="T61" fmla="*/ 1442 h 1444"/>
              <a:gd name="T62" fmla="*/ 476 w 605"/>
              <a:gd name="T63" fmla="*/ 1439 h 1444"/>
              <a:gd name="T64" fmla="*/ 508 w 605"/>
              <a:gd name="T65" fmla="*/ 1422 h 1444"/>
              <a:gd name="T66" fmla="*/ 483 w 605"/>
              <a:gd name="T67" fmla="*/ 1395 h 1444"/>
              <a:gd name="T68" fmla="*/ 454 w 605"/>
              <a:gd name="T69" fmla="*/ 1364 h 1444"/>
              <a:gd name="T70" fmla="*/ 450 w 605"/>
              <a:gd name="T71" fmla="*/ 1326 h 1444"/>
              <a:gd name="T72" fmla="*/ 403 w 605"/>
              <a:gd name="T73" fmla="*/ 1112 h 1444"/>
              <a:gd name="T74" fmla="*/ 403 w 605"/>
              <a:gd name="T75" fmla="*/ 1057 h 1444"/>
              <a:gd name="T76" fmla="*/ 398 w 605"/>
              <a:gd name="T77" fmla="*/ 851 h 1444"/>
              <a:gd name="T78" fmla="*/ 419 w 605"/>
              <a:gd name="T79" fmla="*/ 750 h 1444"/>
              <a:gd name="T80" fmla="*/ 469 w 605"/>
              <a:gd name="T81" fmla="*/ 760 h 1444"/>
              <a:gd name="T82" fmla="*/ 489 w 605"/>
              <a:gd name="T83" fmla="*/ 712 h 1444"/>
              <a:gd name="T84" fmla="*/ 484 w 605"/>
              <a:gd name="T85" fmla="*/ 448 h 1444"/>
              <a:gd name="T86" fmla="*/ 490 w 605"/>
              <a:gd name="T87" fmla="*/ 431 h 1444"/>
              <a:gd name="T88" fmla="*/ 520 w 605"/>
              <a:gd name="T89" fmla="*/ 474 h 1444"/>
              <a:gd name="T90" fmla="*/ 574 w 605"/>
              <a:gd name="T91" fmla="*/ 479 h 1444"/>
              <a:gd name="T92" fmla="*/ 605 w 605"/>
              <a:gd name="T93" fmla="*/ 453 h 1444"/>
              <a:gd name="T94" fmla="*/ 579 w 605"/>
              <a:gd name="T95" fmla="*/ 373 h 1444"/>
              <a:gd name="T96" fmla="*/ 544 w 605"/>
              <a:gd name="T97" fmla="*/ 282 h 1444"/>
              <a:gd name="T98" fmla="*/ 529 w 605"/>
              <a:gd name="T99" fmla="*/ 242 h 1444"/>
              <a:gd name="T100" fmla="*/ 533 w 605"/>
              <a:gd name="T101" fmla="*/ 205 h 1444"/>
              <a:gd name="T102" fmla="*/ 510 w 605"/>
              <a:gd name="T103" fmla="*/ 171 h 1444"/>
              <a:gd name="T104" fmla="*/ 489 w 605"/>
              <a:gd name="T105" fmla="*/ 162 h 1444"/>
              <a:gd name="T106" fmla="*/ 499 w 605"/>
              <a:gd name="T107" fmla="*/ 127 h 1444"/>
              <a:gd name="T108" fmla="*/ 514 w 605"/>
              <a:gd name="T109" fmla="*/ 90 h 1444"/>
              <a:gd name="T110" fmla="*/ 479 w 605"/>
              <a:gd name="T111" fmla="*/ 26 h 1444"/>
              <a:gd name="T112" fmla="*/ 446 w 605"/>
              <a:gd name="T113" fmla="*/ 3 h 1444"/>
              <a:gd name="T114" fmla="*/ 385 w 605"/>
              <a:gd name="T115" fmla="*/ 7 h 1444"/>
              <a:gd name="T116" fmla="*/ 353 w 605"/>
              <a:gd name="T117" fmla="*/ 41 h 1444"/>
              <a:gd name="T118" fmla="*/ 348 w 605"/>
              <a:gd name="T119" fmla="*/ 71 h 1444"/>
              <a:gd name="T120" fmla="*/ 339 w 605"/>
              <a:gd name="T121" fmla="*/ 99 h 1444"/>
              <a:gd name="T122" fmla="*/ 338 w 605"/>
              <a:gd name="T123" fmla="*/ 132 h 1444"/>
              <a:gd name="T124" fmla="*/ 351 w 605"/>
              <a:gd name="T125" fmla="*/ 147 h 14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05" h="1444">
                <a:moveTo>
                  <a:pt x="353" y="152"/>
                </a:moveTo>
                <a:lnTo>
                  <a:pt x="353" y="152"/>
                </a:lnTo>
                <a:lnTo>
                  <a:pt x="353" y="154"/>
                </a:lnTo>
                <a:lnTo>
                  <a:pt x="352" y="159"/>
                </a:lnTo>
                <a:lnTo>
                  <a:pt x="347" y="173"/>
                </a:lnTo>
                <a:lnTo>
                  <a:pt x="338" y="192"/>
                </a:lnTo>
                <a:lnTo>
                  <a:pt x="263" y="222"/>
                </a:lnTo>
                <a:lnTo>
                  <a:pt x="263" y="222"/>
                </a:lnTo>
                <a:lnTo>
                  <a:pt x="255" y="223"/>
                </a:lnTo>
                <a:lnTo>
                  <a:pt x="236" y="226"/>
                </a:lnTo>
                <a:lnTo>
                  <a:pt x="226" y="230"/>
                </a:lnTo>
                <a:lnTo>
                  <a:pt x="215" y="232"/>
                </a:lnTo>
                <a:lnTo>
                  <a:pt x="205" y="237"/>
                </a:lnTo>
                <a:lnTo>
                  <a:pt x="197" y="242"/>
                </a:lnTo>
                <a:lnTo>
                  <a:pt x="197" y="242"/>
                </a:lnTo>
                <a:lnTo>
                  <a:pt x="190" y="250"/>
                </a:lnTo>
                <a:lnTo>
                  <a:pt x="181" y="260"/>
                </a:lnTo>
                <a:lnTo>
                  <a:pt x="162" y="285"/>
                </a:lnTo>
                <a:lnTo>
                  <a:pt x="137" y="323"/>
                </a:lnTo>
                <a:lnTo>
                  <a:pt x="137" y="323"/>
                </a:lnTo>
                <a:lnTo>
                  <a:pt x="123" y="348"/>
                </a:lnTo>
                <a:lnTo>
                  <a:pt x="112" y="368"/>
                </a:lnTo>
                <a:lnTo>
                  <a:pt x="112" y="368"/>
                </a:lnTo>
                <a:lnTo>
                  <a:pt x="59" y="432"/>
                </a:lnTo>
                <a:lnTo>
                  <a:pt x="20" y="480"/>
                </a:lnTo>
                <a:lnTo>
                  <a:pt x="7" y="497"/>
                </a:lnTo>
                <a:lnTo>
                  <a:pt x="4" y="504"/>
                </a:lnTo>
                <a:lnTo>
                  <a:pt x="1" y="509"/>
                </a:lnTo>
                <a:lnTo>
                  <a:pt x="1" y="509"/>
                </a:lnTo>
                <a:lnTo>
                  <a:pt x="0" y="518"/>
                </a:lnTo>
                <a:lnTo>
                  <a:pt x="0" y="529"/>
                </a:lnTo>
                <a:lnTo>
                  <a:pt x="1" y="555"/>
                </a:lnTo>
                <a:lnTo>
                  <a:pt x="6" y="583"/>
                </a:lnTo>
                <a:lnTo>
                  <a:pt x="9" y="596"/>
                </a:lnTo>
                <a:lnTo>
                  <a:pt x="11" y="604"/>
                </a:lnTo>
                <a:lnTo>
                  <a:pt x="11" y="604"/>
                </a:lnTo>
                <a:lnTo>
                  <a:pt x="14" y="612"/>
                </a:lnTo>
                <a:lnTo>
                  <a:pt x="15" y="621"/>
                </a:lnTo>
                <a:lnTo>
                  <a:pt x="19" y="637"/>
                </a:lnTo>
                <a:lnTo>
                  <a:pt x="21" y="645"/>
                </a:lnTo>
                <a:lnTo>
                  <a:pt x="26" y="650"/>
                </a:lnTo>
                <a:lnTo>
                  <a:pt x="29" y="652"/>
                </a:lnTo>
                <a:lnTo>
                  <a:pt x="33" y="653"/>
                </a:lnTo>
                <a:lnTo>
                  <a:pt x="36" y="655"/>
                </a:lnTo>
                <a:lnTo>
                  <a:pt x="41" y="655"/>
                </a:lnTo>
                <a:lnTo>
                  <a:pt x="41" y="655"/>
                </a:lnTo>
                <a:lnTo>
                  <a:pt x="46" y="655"/>
                </a:lnTo>
                <a:lnTo>
                  <a:pt x="53" y="652"/>
                </a:lnTo>
                <a:lnTo>
                  <a:pt x="63" y="647"/>
                </a:lnTo>
                <a:lnTo>
                  <a:pt x="74" y="641"/>
                </a:lnTo>
                <a:lnTo>
                  <a:pt x="84" y="632"/>
                </a:lnTo>
                <a:lnTo>
                  <a:pt x="101" y="617"/>
                </a:lnTo>
                <a:lnTo>
                  <a:pt x="107" y="609"/>
                </a:lnTo>
                <a:lnTo>
                  <a:pt x="107" y="609"/>
                </a:lnTo>
                <a:lnTo>
                  <a:pt x="114" y="640"/>
                </a:lnTo>
                <a:lnTo>
                  <a:pt x="121" y="660"/>
                </a:lnTo>
                <a:lnTo>
                  <a:pt x="124" y="667"/>
                </a:lnTo>
                <a:lnTo>
                  <a:pt x="126" y="668"/>
                </a:lnTo>
                <a:lnTo>
                  <a:pt x="127" y="670"/>
                </a:lnTo>
                <a:lnTo>
                  <a:pt x="127" y="670"/>
                </a:lnTo>
                <a:lnTo>
                  <a:pt x="133" y="670"/>
                </a:lnTo>
                <a:lnTo>
                  <a:pt x="139" y="667"/>
                </a:lnTo>
                <a:lnTo>
                  <a:pt x="147" y="665"/>
                </a:lnTo>
                <a:lnTo>
                  <a:pt x="152" y="685"/>
                </a:lnTo>
                <a:lnTo>
                  <a:pt x="152" y="685"/>
                </a:lnTo>
                <a:lnTo>
                  <a:pt x="153" y="686"/>
                </a:lnTo>
                <a:lnTo>
                  <a:pt x="155" y="689"/>
                </a:lnTo>
                <a:lnTo>
                  <a:pt x="157" y="692"/>
                </a:lnTo>
                <a:lnTo>
                  <a:pt x="157" y="700"/>
                </a:lnTo>
                <a:lnTo>
                  <a:pt x="157" y="700"/>
                </a:lnTo>
                <a:lnTo>
                  <a:pt x="156" y="707"/>
                </a:lnTo>
                <a:lnTo>
                  <a:pt x="155" y="712"/>
                </a:lnTo>
                <a:lnTo>
                  <a:pt x="156" y="716"/>
                </a:lnTo>
                <a:lnTo>
                  <a:pt x="156" y="719"/>
                </a:lnTo>
                <a:lnTo>
                  <a:pt x="162" y="725"/>
                </a:lnTo>
                <a:lnTo>
                  <a:pt x="162" y="725"/>
                </a:lnTo>
                <a:lnTo>
                  <a:pt x="170" y="731"/>
                </a:lnTo>
                <a:lnTo>
                  <a:pt x="176" y="734"/>
                </a:lnTo>
                <a:lnTo>
                  <a:pt x="182" y="735"/>
                </a:lnTo>
                <a:lnTo>
                  <a:pt x="182" y="735"/>
                </a:lnTo>
                <a:lnTo>
                  <a:pt x="226" y="843"/>
                </a:lnTo>
                <a:lnTo>
                  <a:pt x="255" y="919"/>
                </a:lnTo>
                <a:lnTo>
                  <a:pt x="268" y="951"/>
                </a:lnTo>
                <a:lnTo>
                  <a:pt x="268" y="951"/>
                </a:lnTo>
                <a:lnTo>
                  <a:pt x="266" y="951"/>
                </a:lnTo>
                <a:lnTo>
                  <a:pt x="266" y="954"/>
                </a:lnTo>
                <a:lnTo>
                  <a:pt x="264" y="961"/>
                </a:lnTo>
                <a:lnTo>
                  <a:pt x="263" y="971"/>
                </a:lnTo>
                <a:lnTo>
                  <a:pt x="253" y="1002"/>
                </a:lnTo>
                <a:lnTo>
                  <a:pt x="253" y="1002"/>
                </a:lnTo>
                <a:lnTo>
                  <a:pt x="167" y="1107"/>
                </a:lnTo>
                <a:lnTo>
                  <a:pt x="167" y="1107"/>
                </a:lnTo>
                <a:lnTo>
                  <a:pt x="158" y="1121"/>
                </a:lnTo>
                <a:lnTo>
                  <a:pt x="143" y="1146"/>
                </a:lnTo>
                <a:lnTo>
                  <a:pt x="122" y="1183"/>
                </a:lnTo>
                <a:lnTo>
                  <a:pt x="122" y="1183"/>
                </a:lnTo>
                <a:lnTo>
                  <a:pt x="121" y="1186"/>
                </a:lnTo>
                <a:lnTo>
                  <a:pt x="121" y="1191"/>
                </a:lnTo>
                <a:lnTo>
                  <a:pt x="122" y="1198"/>
                </a:lnTo>
                <a:lnTo>
                  <a:pt x="122" y="1198"/>
                </a:lnTo>
                <a:lnTo>
                  <a:pt x="113" y="1210"/>
                </a:lnTo>
                <a:lnTo>
                  <a:pt x="102" y="1228"/>
                </a:lnTo>
                <a:lnTo>
                  <a:pt x="102" y="1228"/>
                </a:lnTo>
                <a:lnTo>
                  <a:pt x="101" y="1230"/>
                </a:lnTo>
                <a:lnTo>
                  <a:pt x="99" y="1232"/>
                </a:lnTo>
                <a:lnTo>
                  <a:pt x="98" y="1233"/>
                </a:lnTo>
                <a:lnTo>
                  <a:pt x="97" y="1238"/>
                </a:lnTo>
                <a:lnTo>
                  <a:pt x="97" y="1238"/>
                </a:lnTo>
                <a:lnTo>
                  <a:pt x="97" y="1249"/>
                </a:lnTo>
                <a:lnTo>
                  <a:pt x="97" y="1253"/>
                </a:lnTo>
                <a:lnTo>
                  <a:pt x="97" y="1253"/>
                </a:lnTo>
                <a:lnTo>
                  <a:pt x="108" y="1261"/>
                </a:lnTo>
                <a:lnTo>
                  <a:pt x="117" y="1268"/>
                </a:lnTo>
                <a:lnTo>
                  <a:pt x="122" y="1273"/>
                </a:lnTo>
                <a:lnTo>
                  <a:pt x="122" y="1273"/>
                </a:lnTo>
                <a:lnTo>
                  <a:pt x="123" y="1274"/>
                </a:lnTo>
                <a:lnTo>
                  <a:pt x="126" y="1276"/>
                </a:lnTo>
                <a:lnTo>
                  <a:pt x="131" y="1277"/>
                </a:lnTo>
                <a:lnTo>
                  <a:pt x="137" y="1278"/>
                </a:lnTo>
                <a:lnTo>
                  <a:pt x="137" y="1278"/>
                </a:lnTo>
                <a:lnTo>
                  <a:pt x="142" y="1282"/>
                </a:lnTo>
                <a:lnTo>
                  <a:pt x="146" y="1285"/>
                </a:lnTo>
                <a:lnTo>
                  <a:pt x="147" y="1288"/>
                </a:lnTo>
                <a:lnTo>
                  <a:pt x="147" y="1288"/>
                </a:lnTo>
                <a:lnTo>
                  <a:pt x="148" y="1293"/>
                </a:lnTo>
                <a:lnTo>
                  <a:pt x="152" y="1303"/>
                </a:lnTo>
                <a:lnTo>
                  <a:pt x="157" y="1313"/>
                </a:lnTo>
                <a:lnTo>
                  <a:pt x="162" y="1323"/>
                </a:lnTo>
                <a:lnTo>
                  <a:pt x="162" y="1323"/>
                </a:lnTo>
                <a:lnTo>
                  <a:pt x="167" y="1327"/>
                </a:lnTo>
                <a:lnTo>
                  <a:pt x="175" y="1331"/>
                </a:lnTo>
                <a:lnTo>
                  <a:pt x="185" y="1335"/>
                </a:lnTo>
                <a:lnTo>
                  <a:pt x="196" y="1337"/>
                </a:lnTo>
                <a:lnTo>
                  <a:pt x="217" y="1341"/>
                </a:lnTo>
                <a:lnTo>
                  <a:pt x="232" y="1344"/>
                </a:lnTo>
                <a:lnTo>
                  <a:pt x="232" y="1344"/>
                </a:lnTo>
                <a:lnTo>
                  <a:pt x="236" y="1344"/>
                </a:lnTo>
                <a:lnTo>
                  <a:pt x="241" y="1342"/>
                </a:lnTo>
                <a:lnTo>
                  <a:pt x="249" y="1339"/>
                </a:lnTo>
                <a:lnTo>
                  <a:pt x="253" y="1334"/>
                </a:lnTo>
                <a:lnTo>
                  <a:pt x="254" y="1331"/>
                </a:lnTo>
                <a:lnTo>
                  <a:pt x="253" y="1329"/>
                </a:lnTo>
                <a:lnTo>
                  <a:pt x="253" y="1329"/>
                </a:lnTo>
                <a:lnTo>
                  <a:pt x="245" y="1322"/>
                </a:lnTo>
                <a:lnTo>
                  <a:pt x="232" y="1310"/>
                </a:lnTo>
                <a:lnTo>
                  <a:pt x="220" y="1297"/>
                </a:lnTo>
                <a:lnTo>
                  <a:pt x="215" y="1290"/>
                </a:lnTo>
                <a:lnTo>
                  <a:pt x="212" y="1283"/>
                </a:lnTo>
                <a:lnTo>
                  <a:pt x="212" y="1283"/>
                </a:lnTo>
                <a:lnTo>
                  <a:pt x="209" y="1269"/>
                </a:lnTo>
                <a:lnTo>
                  <a:pt x="206" y="1254"/>
                </a:lnTo>
                <a:lnTo>
                  <a:pt x="202" y="1238"/>
                </a:lnTo>
                <a:lnTo>
                  <a:pt x="212" y="1233"/>
                </a:lnTo>
                <a:lnTo>
                  <a:pt x="293" y="1112"/>
                </a:lnTo>
                <a:lnTo>
                  <a:pt x="293" y="1112"/>
                </a:lnTo>
                <a:lnTo>
                  <a:pt x="303" y="1147"/>
                </a:lnTo>
                <a:lnTo>
                  <a:pt x="309" y="1178"/>
                </a:lnTo>
                <a:lnTo>
                  <a:pt x="312" y="1191"/>
                </a:lnTo>
                <a:lnTo>
                  <a:pt x="313" y="1203"/>
                </a:lnTo>
                <a:lnTo>
                  <a:pt x="313" y="1203"/>
                </a:lnTo>
                <a:lnTo>
                  <a:pt x="315" y="1215"/>
                </a:lnTo>
                <a:lnTo>
                  <a:pt x="320" y="1234"/>
                </a:lnTo>
                <a:lnTo>
                  <a:pt x="336" y="1278"/>
                </a:lnTo>
                <a:lnTo>
                  <a:pt x="349" y="1318"/>
                </a:lnTo>
                <a:lnTo>
                  <a:pt x="353" y="1332"/>
                </a:lnTo>
                <a:lnTo>
                  <a:pt x="353" y="1336"/>
                </a:lnTo>
                <a:lnTo>
                  <a:pt x="353" y="1339"/>
                </a:lnTo>
                <a:lnTo>
                  <a:pt x="353" y="1339"/>
                </a:lnTo>
                <a:lnTo>
                  <a:pt x="352" y="1341"/>
                </a:lnTo>
                <a:lnTo>
                  <a:pt x="351" y="1345"/>
                </a:lnTo>
                <a:lnTo>
                  <a:pt x="352" y="1351"/>
                </a:lnTo>
                <a:lnTo>
                  <a:pt x="353" y="1359"/>
                </a:lnTo>
                <a:lnTo>
                  <a:pt x="353" y="1359"/>
                </a:lnTo>
                <a:lnTo>
                  <a:pt x="361" y="1366"/>
                </a:lnTo>
                <a:lnTo>
                  <a:pt x="367" y="1374"/>
                </a:lnTo>
                <a:lnTo>
                  <a:pt x="368" y="1376"/>
                </a:lnTo>
                <a:lnTo>
                  <a:pt x="368" y="1379"/>
                </a:lnTo>
                <a:lnTo>
                  <a:pt x="368" y="1379"/>
                </a:lnTo>
                <a:lnTo>
                  <a:pt x="368" y="1389"/>
                </a:lnTo>
                <a:lnTo>
                  <a:pt x="372" y="1406"/>
                </a:lnTo>
                <a:lnTo>
                  <a:pt x="375" y="1424"/>
                </a:lnTo>
                <a:lnTo>
                  <a:pt x="378" y="1434"/>
                </a:lnTo>
                <a:lnTo>
                  <a:pt x="378" y="1434"/>
                </a:lnTo>
                <a:lnTo>
                  <a:pt x="381" y="1437"/>
                </a:lnTo>
                <a:lnTo>
                  <a:pt x="386" y="1438"/>
                </a:lnTo>
                <a:lnTo>
                  <a:pt x="401" y="1442"/>
                </a:lnTo>
                <a:lnTo>
                  <a:pt x="415" y="1443"/>
                </a:lnTo>
                <a:lnTo>
                  <a:pt x="424" y="1444"/>
                </a:lnTo>
                <a:lnTo>
                  <a:pt x="424" y="1444"/>
                </a:lnTo>
                <a:lnTo>
                  <a:pt x="437" y="1443"/>
                </a:lnTo>
                <a:lnTo>
                  <a:pt x="463" y="1440"/>
                </a:lnTo>
                <a:lnTo>
                  <a:pt x="476" y="1439"/>
                </a:lnTo>
                <a:lnTo>
                  <a:pt x="489" y="1437"/>
                </a:lnTo>
                <a:lnTo>
                  <a:pt x="499" y="1433"/>
                </a:lnTo>
                <a:lnTo>
                  <a:pt x="502" y="1432"/>
                </a:lnTo>
                <a:lnTo>
                  <a:pt x="504" y="1429"/>
                </a:lnTo>
                <a:lnTo>
                  <a:pt x="504" y="1429"/>
                </a:lnTo>
                <a:lnTo>
                  <a:pt x="508" y="1422"/>
                </a:lnTo>
                <a:lnTo>
                  <a:pt x="509" y="1417"/>
                </a:lnTo>
                <a:lnTo>
                  <a:pt x="508" y="1412"/>
                </a:lnTo>
                <a:lnTo>
                  <a:pt x="504" y="1409"/>
                </a:lnTo>
                <a:lnTo>
                  <a:pt x="504" y="1409"/>
                </a:lnTo>
                <a:lnTo>
                  <a:pt x="491" y="1401"/>
                </a:lnTo>
                <a:lnTo>
                  <a:pt x="483" y="1395"/>
                </a:lnTo>
                <a:lnTo>
                  <a:pt x="474" y="1389"/>
                </a:lnTo>
                <a:lnTo>
                  <a:pt x="474" y="1389"/>
                </a:lnTo>
                <a:lnTo>
                  <a:pt x="466" y="1380"/>
                </a:lnTo>
                <a:lnTo>
                  <a:pt x="460" y="1373"/>
                </a:lnTo>
                <a:lnTo>
                  <a:pt x="454" y="1364"/>
                </a:lnTo>
                <a:lnTo>
                  <a:pt x="454" y="1364"/>
                </a:lnTo>
                <a:lnTo>
                  <a:pt x="456" y="1359"/>
                </a:lnTo>
                <a:lnTo>
                  <a:pt x="459" y="1354"/>
                </a:lnTo>
                <a:lnTo>
                  <a:pt x="459" y="1349"/>
                </a:lnTo>
                <a:lnTo>
                  <a:pt x="459" y="1349"/>
                </a:lnTo>
                <a:lnTo>
                  <a:pt x="456" y="1340"/>
                </a:lnTo>
                <a:lnTo>
                  <a:pt x="450" y="1326"/>
                </a:lnTo>
                <a:lnTo>
                  <a:pt x="439" y="1298"/>
                </a:lnTo>
                <a:lnTo>
                  <a:pt x="439" y="1298"/>
                </a:lnTo>
                <a:lnTo>
                  <a:pt x="431" y="1264"/>
                </a:lnTo>
                <a:lnTo>
                  <a:pt x="420" y="1203"/>
                </a:lnTo>
                <a:lnTo>
                  <a:pt x="408" y="1142"/>
                </a:lnTo>
                <a:lnTo>
                  <a:pt x="403" y="1112"/>
                </a:lnTo>
                <a:lnTo>
                  <a:pt x="403" y="1112"/>
                </a:lnTo>
                <a:lnTo>
                  <a:pt x="406" y="1091"/>
                </a:lnTo>
                <a:lnTo>
                  <a:pt x="406" y="1075"/>
                </a:lnTo>
                <a:lnTo>
                  <a:pt x="405" y="1066"/>
                </a:lnTo>
                <a:lnTo>
                  <a:pt x="403" y="1057"/>
                </a:lnTo>
                <a:lnTo>
                  <a:pt x="403" y="1057"/>
                </a:lnTo>
                <a:lnTo>
                  <a:pt x="378" y="951"/>
                </a:lnTo>
                <a:lnTo>
                  <a:pt x="378" y="951"/>
                </a:lnTo>
                <a:lnTo>
                  <a:pt x="387" y="905"/>
                </a:lnTo>
                <a:lnTo>
                  <a:pt x="393" y="871"/>
                </a:lnTo>
                <a:lnTo>
                  <a:pt x="396" y="858"/>
                </a:lnTo>
                <a:lnTo>
                  <a:pt x="398" y="851"/>
                </a:lnTo>
                <a:lnTo>
                  <a:pt x="398" y="851"/>
                </a:lnTo>
                <a:lnTo>
                  <a:pt x="401" y="843"/>
                </a:lnTo>
                <a:lnTo>
                  <a:pt x="403" y="831"/>
                </a:lnTo>
                <a:lnTo>
                  <a:pt x="411" y="797"/>
                </a:lnTo>
                <a:lnTo>
                  <a:pt x="419" y="750"/>
                </a:lnTo>
                <a:lnTo>
                  <a:pt x="419" y="750"/>
                </a:lnTo>
                <a:lnTo>
                  <a:pt x="425" y="753"/>
                </a:lnTo>
                <a:lnTo>
                  <a:pt x="440" y="756"/>
                </a:lnTo>
                <a:lnTo>
                  <a:pt x="456" y="760"/>
                </a:lnTo>
                <a:lnTo>
                  <a:pt x="464" y="761"/>
                </a:lnTo>
                <a:lnTo>
                  <a:pt x="469" y="760"/>
                </a:lnTo>
                <a:lnTo>
                  <a:pt x="469" y="760"/>
                </a:lnTo>
                <a:lnTo>
                  <a:pt x="476" y="756"/>
                </a:lnTo>
                <a:lnTo>
                  <a:pt x="483" y="751"/>
                </a:lnTo>
                <a:lnTo>
                  <a:pt x="486" y="746"/>
                </a:lnTo>
                <a:lnTo>
                  <a:pt x="489" y="740"/>
                </a:lnTo>
                <a:lnTo>
                  <a:pt x="489" y="740"/>
                </a:lnTo>
                <a:lnTo>
                  <a:pt x="489" y="712"/>
                </a:lnTo>
                <a:lnTo>
                  <a:pt x="486" y="661"/>
                </a:lnTo>
                <a:lnTo>
                  <a:pt x="484" y="589"/>
                </a:lnTo>
                <a:lnTo>
                  <a:pt x="484" y="589"/>
                </a:lnTo>
                <a:lnTo>
                  <a:pt x="484" y="521"/>
                </a:lnTo>
                <a:lnTo>
                  <a:pt x="484" y="474"/>
                </a:lnTo>
                <a:lnTo>
                  <a:pt x="484" y="448"/>
                </a:lnTo>
                <a:lnTo>
                  <a:pt x="484" y="448"/>
                </a:lnTo>
                <a:lnTo>
                  <a:pt x="484" y="441"/>
                </a:lnTo>
                <a:lnTo>
                  <a:pt x="486" y="433"/>
                </a:lnTo>
                <a:lnTo>
                  <a:pt x="489" y="423"/>
                </a:lnTo>
                <a:lnTo>
                  <a:pt x="489" y="423"/>
                </a:lnTo>
                <a:lnTo>
                  <a:pt x="490" y="431"/>
                </a:lnTo>
                <a:lnTo>
                  <a:pt x="491" y="438"/>
                </a:lnTo>
                <a:lnTo>
                  <a:pt x="495" y="447"/>
                </a:lnTo>
                <a:lnTo>
                  <a:pt x="502" y="457"/>
                </a:lnTo>
                <a:lnTo>
                  <a:pt x="509" y="466"/>
                </a:lnTo>
                <a:lnTo>
                  <a:pt x="514" y="470"/>
                </a:lnTo>
                <a:lnTo>
                  <a:pt x="520" y="474"/>
                </a:lnTo>
                <a:lnTo>
                  <a:pt x="527" y="476"/>
                </a:lnTo>
                <a:lnTo>
                  <a:pt x="534" y="479"/>
                </a:lnTo>
                <a:lnTo>
                  <a:pt x="534" y="479"/>
                </a:lnTo>
                <a:lnTo>
                  <a:pt x="549" y="481"/>
                </a:lnTo>
                <a:lnTo>
                  <a:pt x="563" y="481"/>
                </a:lnTo>
                <a:lnTo>
                  <a:pt x="574" y="479"/>
                </a:lnTo>
                <a:lnTo>
                  <a:pt x="584" y="475"/>
                </a:lnTo>
                <a:lnTo>
                  <a:pt x="592" y="470"/>
                </a:lnTo>
                <a:lnTo>
                  <a:pt x="598" y="465"/>
                </a:lnTo>
                <a:lnTo>
                  <a:pt x="602" y="460"/>
                </a:lnTo>
                <a:lnTo>
                  <a:pt x="605" y="453"/>
                </a:lnTo>
                <a:lnTo>
                  <a:pt x="605" y="453"/>
                </a:lnTo>
                <a:lnTo>
                  <a:pt x="605" y="446"/>
                </a:lnTo>
                <a:lnTo>
                  <a:pt x="603" y="436"/>
                </a:lnTo>
                <a:lnTo>
                  <a:pt x="601" y="425"/>
                </a:lnTo>
                <a:lnTo>
                  <a:pt x="597" y="413"/>
                </a:lnTo>
                <a:lnTo>
                  <a:pt x="588" y="389"/>
                </a:lnTo>
                <a:lnTo>
                  <a:pt x="579" y="373"/>
                </a:lnTo>
                <a:lnTo>
                  <a:pt x="579" y="373"/>
                </a:lnTo>
                <a:lnTo>
                  <a:pt x="571" y="357"/>
                </a:lnTo>
                <a:lnTo>
                  <a:pt x="558" y="333"/>
                </a:lnTo>
                <a:lnTo>
                  <a:pt x="544" y="303"/>
                </a:lnTo>
                <a:lnTo>
                  <a:pt x="544" y="282"/>
                </a:lnTo>
                <a:lnTo>
                  <a:pt x="544" y="282"/>
                </a:lnTo>
                <a:lnTo>
                  <a:pt x="543" y="281"/>
                </a:lnTo>
                <a:lnTo>
                  <a:pt x="539" y="279"/>
                </a:lnTo>
                <a:lnTo>
                  <a:pt x="534" y="277"/>
                </a:lnTo>
                <a:lnTo>
                  <a:pt x="534" y="277"/>
                </a:lnTo>
                <a:lnTo>
                  <a:pt x="533" y="264"/>
                </a:lnTo>
                <a:lnTo>
                  <a:pt x="529" y="242"/>
                </a:lnTo>
                <a:lnTo>
                  <a:pt x="529" y="242"/>
                </a:lnTo>
                <a:lnTo>
                  <a:pt x="529" y="237"/>
                </a:lnTo>
                <a:lnTo>
                  <a:pt x="529" y="232"/>
                </a:lnTo>
                <a:lnTo>
                  <a:pt x="532" y="218"/>
                </a:lnTo>
                <a:lnTo>
                  <a:pt x="533" y="212"/>
                </a:lnTo>
                <a:lnTo>
                  <a:pt x="533" y="205"/>
                </a:lnTo>
                <a:lnTo>
                  <a:pt x="532" y="198"/>
                </a:lnTo>
                <a:lnTo>
                  <a:pt x="529" y="192"/>
                </a:lnTo>
                <a:lnTo>
                  <a:pt x="529" y="192"/>
                </a:lnTo>
                <a:lnTo>
                  <a:pt x="525" y="186"/>
                </a:lnTo>
                <a:lnTo>
                  <a:pt x="520" y="181"/>
                </a:lnTo>
                <a:lnTo>
                  <a:pt x="510" y="171"/>
                </a:lnTo>
                <a:lnTo>
                  <a:pt x="499" y="162"/>
                </a:lnTo>
                <a:lnTo>
                  <a:pt x="499" y="162"/>
                </a:lnTo>
                <a:lnTo>
                  <a:pt x="495" y="161"/>
                </a:lnTo>
                <a:lnTo>
                  <a:pt x="493" y="161"/>
                </a:lnTo>
                <a:lnTo>
                  <a:pt x="489" y="162"/>
                </a:lnTo>
                <a:lnTo>
                  <a:pt x="489" y="162"/>
                </a:lnTo>
                <a:lnTo>
                  <a:pt x="489" y="162"/>
                </a:lnTo>
                <a:lnTo>
                  <a:pt x="488" y="161"/>
                </a:lnTo>
                <a:lnTo>
                  <a:pt x="489" y="157"/>
                </a:lnTo>
                <a:lnTo>
                  <a:pt x="493" y="145"/>
                </a:lnTo>
                <a:lnTo>
                  <a:pt x="499" y="127"/>
                </a:lnTo>
                <a:lnTo>
                  <a:pt x="499" y="127"/>
                </a:lnTo>
                <a:lnTo>
                  <a:pt x="505" y="119"/>
                </a:lnTo>
                <a:lnTo>
                  <a:pt x="510" y="113"/>
                </a:lnTo>
                <a:lnTo>
                  <a:pt x="514" y="106"/>
                </a:lnTo>
                <a:lnTo>
                  <a:pt x="514" y="106"/>
                </a:lnTo>
                <a:lnTo>
                  <a:pt x="515" y="100"/>
                </a:lnTo>
                <a:lnTo>
                  <a:pt x="514" y="90"/>
                </a:lnTo>
                <a:lnTo>
                  <a:pt x="510" y="79"/>
                </a:lnTo>
                <a:lnTo>
                  <a:pt x="508" y="73"/>
                </a:lnTo>
                <a:lnTo>
                  <a:pt x="504" y="66"/>
                </a:lnTo>
                <a:lnTo>
                  <a:pt x="504" y="66"/>
                </a:lnTo>
                <a:lnTo>
                  <a:pt x="489" y="42"/>
                </a:lnTo>
                <a:lnTo>
                  <a:pt x="479" y="26"/>
                </a:lnTo>
                <a:lnTo>
                  <a:pt x="474" y="16"/>
                </a:lnTo>
                <a:lnTo>
                  <a:pt x="474" y="16"/>
                </a:lnTo>
                <a:lnTo>
                  <a:pt x="469" y="12"/>
                </a:lnTo>
                <a:lnTo>
                  <a:pt x="464" y="10"/>
                </a:lnTo>
                <a:lnTo>
                  <a:pt x="456" y="6"/>
                </a:lnTo>
                <a:lnTo>
                  <a:pt x="446" y="3"/>
                </a:lnTo>
                <a:lnTo>
                  <a:pt x="435" y="1"/>
                </a:lnTo>
                <a:lnTo>
                  <a:pt x="422" y="0"/>
                </a:lnTo>
                <a:lnTo>
                  <a:pt x="408" y="1"/>
                </a:lnTo>
                <a:lnTo>
                  <a:pt x="408" y="1"/>
                </a:lnTo>
                <a:lnTo>
                  <a:pt x="395" y="3"/>
                </a:lnTo>
                <a:lnTo>
                  <a:pt x="385" y="7"/>
                </a:lnTo>
                <a:lnTo>
                  <a:pt x="376" y="11"/>
                </a:lnTo>
                <a:lnTo>
                  <a:pt x="370" y="16"/>
                </a:lnTo>
                <a:lnTo>
                  <a:pt x="364" y="22"/>
                </a:lnTo>
                <a:lnTo>
                  <a:pt x="359" y="27"/>
                </a:lnTo>
                <a:lnTo>
                  <a:pt x="353" y="41"/>
                </a:lnTo>
                <a:lnTo>
                  <a:pt x="353" y="41"/>
                </a:lnTo>
                <a:lnTo>
                  <a:pt x="351" y="47"/>
                </a:lnTo>
                <a:lnTo>
                  <a:pt x="349" y="52"/>
                </a:lnTo>
                <a:lnTo>
                  <a:pt x="348" y="61"/>
                </a:lnTo>
                <a:lnTo>
                  <a:pt x="348" y="66"/>
                </a:lnTo>
                <a:lnTo>
                  <a:pt x="348" y="71"/>
                </a:lnTo>
                <a:lnTo>
                  <a:pt x="348" y="71"/>
                </a:lnTo>
                <a:lnTo>
                  <a:pt x="347" y="75"/>
                </a:lnTo>
                <a:lnTo>
                  <a:pt x="347" y="79"/>
                </a:lnTo>
                <a:lnTo>
                  <a:pt x="346" y="84"/>
                </a:lnTo>
                <a:lnTo>
                  <a:pt x="343" y="91"/>
                </a:lnTo>
                <a:lnTo>
                  <a:pt x="343" y="91"/>
                </a:lnTo>
                <a:lnTo>
                  <a:pt x="339" y="99"/>
                </a:lnTo>
                <a:lnTo>
                  <a:pt x="336" y="103"/>
                </a:lnTo>
                <a:lnTo>
                  <a:pt x="333" y="106"/>
                </a:lnTo>
                <a:lnTo>
                  <a:pt x="333" y="111"/>
                </a:lnTo>
                <a:lnTo>
                  <a:pt x="333" y="111"/>
                </a:lnTo>
                <a:lnTo>
                  <a:pt x="336" y="125"/>
                </a:lnTo>
                <a:lnTo>
                  <a:pt x="338" y="132"/>
                </a:lnTo>
                <a:lnTo>
                  <a:pt x="338" y="142"/>
                </a:lnTo>
                <a:lnTo>
                  <a:pt x="348" y="147"/>
                </a:lnTo>
                <a:lnTo>
                  <a:pt x="348" y="147"/>
                </a:lnTo>
                <a:lnTo>
                  <a:pt x="348" y="147"/>
                </a:lnTo>
                <a:lnTo>
                  <a:pt x="349" y="145"/>
                </a:lnTo>
                <a:lnTo>
                  <a:pt x="351" y="147"/>
                </a:lnTo>
                <a:lnTo>
                  <a:pt x="353" y="152"/>
                </a:lnTo>
                <a:lnTo>
                  <a:pt x="353" y="152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612F1BEA-8B14-4631-964E-D84C25366B19}"/>
              </a:ext>
            </a:extLst>
          </p:cNvPr>
          <p:cNvSpPr>
            <a:spLocks noEditPoints="1"/>
          </p:cNvSpPr>
          <p:nvPr/>
        </p:nvSpPr>
        <p:spPr bwMode="auto">
          <a:xfrm>
            <a:off x="7535408" y="920927"/>
            <a:ext cx="786416" cy="2508073"/>
          </a:xfrm>
          <a:custGeom>
            <a:avLst/>
            <a:gdLst>
              <a:gd name="T0" fmla="*/ 94 w 502"/>
              <a:gd name="T1" fmla="*/ 145 h 1601"/>
              <a:gd name="T2" fmla="*/ 67 w 502"/>
              <a:gd name="T3" fmla="*/ 190 h 1601"/>
              <a:gd name="T4" fmla="*/ 68 w 502"/>
              <a:gd name="T5" fmla="*/ 216 h 1601"/>
              <a:gd name="T6" fmla="*/ 88 w 502"/>
              <a:gd name="T7" fmla="*/ 244 h 1601"/>
              <a:gd name="T8" fmla="*/ 36 w 502"/>
              <a:gd name="T9" fmla="*/ 276 h 1601"/>
              <a:gd name="T10" fmla="*/ 36 w 502"/>
              <a:gd name="T11" fmla="*/ 299 h 1601"/>
              <a:gd name="T12" fmla="*/ 23 w 502"/>
              <a:gd name="T13" fmla="*/ 368 h 1601"/>
              <a:gd name="T14" fmla="*/ 1 w 502"/>
              <a:gd name="T15" fmla="*/ 484 h 1601"/>
              <a:gd name="T16" fmla="*/ 3 w 502"/>
              <a:gd name="T17" fmla="*/ 530 h 1601"/>
              <a:gd name="T18" fmla="*/ 17 w 502"/>
              <a:gd name="T19" fmla="*/ 539 h 1601"/>
              <a:gd name="T20" fmla="*/ 67 w 502"/>
              <a:gd name="T21" fmla="*/ 528 h 1601"/>
              <a:gd name="T22" fmla="*/ 77 w 502"/>
              <a:gd name="T23" fmla="*/ 587 h 1601"/>
              <a:gd name="T24" fmla="*/ 67 w 502"/>
              <a:gd name="T25" fmla="*/ 627 h 1601"/>
              <a:gd name="T26" fmla="*/ 65 w 502"/>
              <a:gd name="T27" fmla="*/ 736 h 1601"/>
              <a:gd name="T28" fmla="*/ 79 w 502"/>
              <a:gd name="T29" fmla="*/ 747 h 1601"/>
              <a:gd name="T30" fmla="*/ 136 w 502"/>
              <a:gd name="T31" fmla="*/ 931 h 1601"/>
              <a:gd name="T32" fmla="*/ 161 w 502"/>
              <a:gd name="T33" fmla="*/ 1045 h 1601"/>
              <a:gd name="T34" fmla="*/ 151 w 502"/>
              <a:gd name="T35" fmla="*/ 1125 h 1601"/>
              <a:gd name="T36" fmla="*/ 150 w 502"/>
              <a:gd name="T37" fmla="*/ 1198 h 1601"/>
              <a:gd name="T38" fmla="*/ 162 w 502"/>
              <a:gd name="T39" fmla="*/ 1295 h 1601"/>
              <a:gd name="T40" fmla="*/ 169 w 502"/>
              <a:gd name="T41" fmla="*/ 1454 h 1601"/>
              <a:gd name="T42" fmla="*/ 172 w 502"/>
              <a:gd name="T43" fmla="*/ 1472 h 1601"/>
              <a:gd name="T44" fmla="*/ 175 w 502"/>
              <a:gd name="T45" fmla="*/ 1546 h 1601"/>
              <a:gd name="T46" fmla="*/ 184 w 502"/>
              <a:gd name="T47" fmla="*/ 1589 h 1601"/>
              <a:gd name="T48" fmla="*/ 216 w 502"/>
              <a:gd name="T49" fmla="*/ 1600 h 1601"/>
              <a:gd name="T50" fmla="*/ 255 w 502"/>
              <a:gd name="T51" fmla="*/ 1594 h 1601"/>
              <a:gd name="T52" fmla="*/ 273 w 502"/>
              <a:gd name="T53" fmla="*/ 1574 h 1601"/>
              <a:gd name="T54" fmla="*/ 270 w 502"/>
              <a:gd name="T55" fmla="*/ 1493 h 1601"/>
              <a:gd name="T56" fmla="*/ 258 w 502"/>
              <a:gd name="T57" fmla="*/ 1435 h 1601"/>
              <a:gd name="T58" fmla="*/ 283 w 502"/>
              <a:gd name="T59" fmla="*/ 1373 h 1601"/>
              <a:gd name="T60" fmla="*/ 312 w 502"/>
              <a:gd name="T61" fmla="*/ 1328 h 1601"/>
              <a:gd name="T62" fmla="*/ 394 w 502"/>
              <a:gd name="T63" fmla="*/ 1170 h 1601"/>
              <a:gd name="T64" fmla="*/ 418 w 502"/>
              <a:gd name="T65" fmla="*/ 1090 h 1601"/>
              <a:gd name="T66" fmla="*/ 420 w 502"/>
              <a:gd name="T67" fmla="*/ 944 h 1601"/>
              <a:gd name="T68" fmla="*/ 413 w 502"/>
              <a:gd name="T69" fmla="*/ 766 h 1601"/>
              <a:gd name="T70" fmla="*/ 408 w 502"/>
              <a:gd name="T71" fmla="*/ 657 h 1601"/>
              <a:gd name="T72" fmla="*/ 410 w 502"/>
              <a:gd name="T73" fmla="*/ 588 h 1601"/>
              <a:gd name="T74" fmla="*/ 409 w 502"/>
              <a:gd name="T75" fmla="*/ 514 h 1601"/>
              <a:gd name="T76" fmla="*/ 433 w 502"/>
              <a:gd name="T77" fmla="*/ 505 h 1601"/>
              <a:gd name="T78" fmla="*/ 482 w 502"/>
              <a:gd name="T79" fmla="*/ 535 h 1601"/>
              <a:gd name="T80" fmla="*/ 497 w 502"/>
              <a:gd name="T81" fmla="*/ 524 h 1601"/>
              <a:gd name="T82" fmla="*/ 499 w 502"/>
              <a:gd name="T83" fmla="*/ 472 h 1601"/>
              <a:gd name="T84" fmla="*/ 487 w 502"/>
              <a:gd name="T85" fmla="*/ 427 h 1601"/>
              <a:gd name="T86" fmla="*/ 466 w 502"/>
              <a:gd name="T87" fmla="*/ 400 h 1601"/>
              <a:gd name="T88" fmla="*/ 438 w 502"/>
              <a:gd name="T89" fmla="*/ 304 h 1601"/>
              <a:gd name="T90" fmla="*/ 405 w 502"/>
              <a:gd name="T91" fmla="*/ 258 h 1601"/>
              <a:gd name="T92" fmla="*/ 286 w 502"/>
              <a:gd name="T93" fmla="*/ 202 h 1601"/>
              <a:gd name="T94" fmla="*/ 294 w 502"/>
              <a:gd name="T95" fmla="*/ 138 h 1601"/>
              <a:gd name="T96" fmla="*/ 279 w 502"/>
              <a:gd name="T97" fmla="*/ 83 h 1601"/>
              <a:gd name="T98" fmla="*/ 248 w 502"/>
              <a:gd name="T99" fmla="*/ 35 h 1601"/>
              <a:gd name="T100" fmla="*/ 216 w 502"/>
              <a:gd name="T101" fmla="*/ 9 h 1601"/>
              <a:gd name="T102" fmla="*/ 197 w 502"/>
              <a:gd name="T103" fmla="*/ 4 h 1601"/>
              <a:gd name="T104" fmla="*/ 146 w 502"/>
              <a:gd name="T105" fmla="*/ 2 h 1601"/>
              <a:gd name="T106" fmla="*/ 109 w 502"/>
              <a:gd name="T107" fmla="*/ 29 h 1601"/>
              <a:gd name="T108" fmla="*/ 91 w 502"/>
              <a:gd name="T109" fmla="*/ 63 h 1601"/>
              <a:gd name="T110" fmla="*/ 93 w 502"/>
              <a:gd name="T111" fmla="*/ 90 h 1601"/>
              <a:gd name="T112" fmla="*/ 275 w 502"/>
              <a:gd name="T113" fmla="*/ 1000 h 1601"/>
              <a:gd name="T114" fmla="*/ 300 w 502"/>
              <a:gd name="T115" fmla="*/ 1077 h 1601"/>
              <a:gd name="T116" fmla="*/ 277 w 502"/>
              <a:gd name="T117" fmla="*/ 1121 h 1601"/>
              <a:gd name="T118" fmla="*/ 270 w 502"/>
              <a:gd name="T119" fmla="*/ 1141 h 1601"/>
              <a:gd name="T120" fmla="*/ 264 w 502"/>
              <a:gd name="T121" fmla="*/ 1115 h 1601"/>
              <a:gd name="T122" fmla="*/ 275 w 502"/>
              <a:gd name="T123" fmla="*/ 1089 h 1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02" h="1601">
                <a:moveTo>
                  <a:pt x="109" y="135"/>
                </a:moveTo>
                <a:lnTo>
                  <a:pt x="109" y="135"/>
                </a:lnTo>
                <a:lnTo>
                  <a:pt x="106" y="136"/>
                </a:lnTo>
                <a:lnTo>
                  <a:pt x="101" y="139"/>
                </a:lnTo>
                <a:lnTo>
                  <a:pt x="94" y="145"/>
                </a:lnTo>
                <a:lnTo>
                  <a:pt x="87" y="155"/>
                </a:lnTo>
                <a:lnTo>
                  <a:pt x="87" y="155"/>
                </a:lnTo>
                <a:lnTo>
                  <a:pt x="75" y="173"/>
                </a:lnTo>
                <a:lnTo>
                  <a:pt x="68" y="184"/>
                </a:lnTo>
                <a:lnTo>
                  <a:pt x="67" y="190"/>
                </a:lnTo>
                <a:lnTo>
                  <a:pt x="66" y="195"/>
                </a:lnTo>
                <a:lnTo>
                  <a:pt x="66" y="202"/>
                </a:lnTo>
                <a:lnTo>
                  <a:pt x="66" y="208"/>
                </a:lnTo>
                <a:lnTo>
                  <a:pt x="66" y="208"/>
                </a:lnTo>
                <a:lnTo>
                  <a:pt x="68" y="216"/>
                </a:lnTo>
                <a:lnTo>
                  <a:pt x="72" y="222"/>
                </a:lnTo>
                <a:lnTo>
                  <a:pt x="75" y="228"/>
                </a:lnTo>
                <a:lnTo>
                  <a:pt x="79" y="234"/>
                </a:lnTo>
                <a:lnTo>
                  <a:pt x="86" y="241"/>
                </a:lnTo>
                <a:lnTo>
                  <a:pt x="88" y="244"/>
                </a:lnTo>
                <a:lnTo>
                  <a:pt x="88" y="244"/>
                </a:lnTo>
                <a:lnTo>
                  <a:pt x="66" y="257"/>
                </a:lnTo>
                <a:lnTo>
                  <a:pt x="40" y="272"/>
                </a:lnTo>
                <a:lnTo>
                  <a:pt x="40" y="272"/>
                </a:lnTo>
                <a:lnTo>
                  <a:pt x="36" y="276"/>
                </a:lnTo>
                <a:lnTo>
                  <a:pt x="34" y="278"/>
                </a:lnTo>
                <a:lnTo>
                  <a:pt x="33" y="283"/>
                </a:lnTo>
                <a:lnTo>
                  <a:pt x="34" y="288"/>
                </a:lnTo>
                <a:lnTo>
                  <a:pt x="34" y="288"/>
                </a:lnTo>
                <a:lnTo>
                  <a:pt x="36" y="299"/>
                </a:lnTo>
                <a:lnTo>
                  <a:pt x="37" y="306"/>
                </a:lnTo>
                <a:lnTo>
                  <a:pt x="35" y="312"/>
                </a:lnTo>
                <a:lnTo>
                  <a:pt x="35" y="312"/>
                </a:lnTo>
                <a:lnTo>
                  <a:pt x="30" y="331"/>
                </a:lnTo>
                <a:lnTo>
                  <a:pt x="23" y="368"/>
                </a:lnTo>
                <a:lnTo>
                  <a:pt x="15" y="408"/>
                </a:lnTo>
                <a:lnTo>
                  <a:pt x="9" y="433"/>
                </a:lnTo>
                <a:lnTo>
                  <a:pt x="9" y="433"/>
                </a:lnTo>
                <a:lnTo>
                  <a:pt x="4" y="454"/>
                </a:lnTo>
                <a:lnTo>
                  <a:pt x="1" y="484"/>
                </a:lnTo>
                <a:lnTo>
                  <a:pt x="0" y="499"/>
                </a:lnTo>
                <a:lnTo>
                  <a:pt x="0" y="514"/>
                </a:lnTo>
                <a:lnTo>
                  <a:pt x="1" y="524"/>
                </a:lnTo>
                <a:lnTo>
                  <a:pt x="2" y="528"/>
                </a:lnTo>
                <a:lnTo>
                  <a:pt x="3" y="530"/>
                </a:lnTo>
                <a:lnTo>
                  <a:pt x="3" y="530"/>
                </a:lnTo>
                <a:lnTo>
                  <a:pt x="6" y="534"/>
                </a:lnTo>
                <a:lnTo>
                  <a:pt x="9" y="536"/>
                </a:lnTo>
                <a:lnTo>
                  <a:pt x="13" y="537"/>
                </a:lnTo>
                <a:lnTo>
                  <a:pt x="17" y="539"/>
                </a:lnTo>
                <a:lnTo>
                  <a:pt x="26" y="539"/>
                </a:lnTo>
                <a:lnTo>
                  <a:pt x="37" y="536"/>
                </a:lnTo>
                <a:lnTo>
                  <a:pt x="37" y="536"/>
                </a:lnTo>
                <a:lnTo>
                  <a:pt x="52" y="533"/>
                </a:lnTo>
                <a:lnTo>
                  <a:pt x="67" y="528"/>
                </a:lnTo>
                <a:lnTo>
                  <a:pt x="82" y="522"/>
                </a:lnTo>
                <a:lnTo>
                  <a:pt x="82" y="522"/>
                </a:lnTo>
                <a:lnTo>
                  <a:pt x="81" y="553"/>
                </a:lnTo>
                <a:lnTo>
                  <a:pt x="79" y="576"/>
                </a:lnTo>
                <a:lnTo>
                  <a:pt x="77" y="587"/>
                </a:lnTo>
                <a:lnTo>
                  <a:pt x="74" y="594"/>
                </a:lnTo>
                <a:lnTo>
                  <a:pt x="74" y="594"/>
                </a:lnTo>
                <a:lnTo>
                  <a:pt x="71" y="604"/>
                </a:lnTo>
                <a:lnTo>
                  <a:pt x="68" y="613"/>
                </a:lnTo>
                <a:lnTo>
                  <a:pt x="67" y="627"/>
                </a:lnTo>
                <a:lnTo>
                  <a:pt x="66" y="648"/>
                </a:lnTo>
                <a:lnTo>
                  <a:pt x="66" y="648"/>
                </a:lnTo>
                <a:lnTo>
                  <a:pt x="65" y="706"/>
                </a:lnTo>
                <a:lnTo>
                  <a:pt x="65" y="729"/>
                </a:lnTo>
                <a:lnTo>
                  <a:pt x="65" y="736"/>
                </a:lnTo>
                <a:lnTo>
                  <a:pt x="66" y="741"/>
                </a:lnTo>
                <a:lnTo>
                  <a:pt x="66" y="741"/>
                </a:lnTo>
                <a:lnTo>
                  <a:pt x="71" y="743"/>
                </a:lnTo>
                <a:lnTo>
                  <a:pt x="74" y="746"/>
                </a:lnTo>
                <a:lnTo>
                  <a:pt x="79" y="747"/>
                </a:lnTo>
                <a:lnTo>
                  <a:pt x="79" y="747"/>
                </a:lnTo>
                <a:lnTo>
                  <a:pt x="101" y="820"/>
                </a:lnTo>
                <a:lnTo>
                  <a:pt x="119" y="882"/>
                </a:lnTo>
                <a:lnTo>
                  <a:pt x="136" y="931"/>
                </a:lnTo>
                <a:lnTo>
                  <a:pt x="136" y="931"/>
                </a:lnTo>
                <a:lnTo>
                  <a:pt x="142" y="949"/>
                </a:lnTo>
                <a:lnTo>
                  <a:pt x="148" y="970"/>
                </a:lnTo>
                <a:lnTo>
                  <a:pt x="152" y="990"/>
                </a:lnTo>
                <a:lnTo>
                  <a:pt x="156" y="1010"/>
                </a:lnTo>
                <a:lnTo>
                  <a:pt x="161" y="1045"/>
                </a:lnTo>
                <a:lnTo>
                  <a:pt x="161" y="1058"/>
                </a:lnTo>
                <a:lnTo>
                  <a:pt x="161" y="1068"/>
                </a:lnTo>
                <a:lnTo>
                  <a:pt x="161" y="1068"/>
                </a:lnTo>
                <a:lnTo>
                  <a:pt x="157" y="1092"/>
                </a:lnTo>
                <a:lnTo>
                  <a:pt x="151" y="1125"/>
                </a:lnTo>
                <a:lnTo>
                  <a:pt x="148" y="1144"/>
                </a:lnTo>
                <a:lnTo>
                  <a:pt x="146" y="1164"/>
                </a:lnTo>
                <a:lnTo>
                  <a:pt x="148" y="1182"/>
                </a:lnTo>
                <a:lnTo>
                  <a:pt x="149" y="1190"/>
                </a:lnTo>
                <a:lnTo>
                  <a:pt x="150" y="1198"/>
                </a:lnTo>
                <a:lnTo>
                  <a:pt x="150" y="1198"/>
                </a:lnTo>
                <a:lnTo>
                  <a:pt x="155" y="1217"/>
                </a:lnTo>
                <a:lnTo>
                  <a:pt x="157" y="1241"/>
                </a:lnTo>
                <a:lnTo>
                  <a:pt x="161" y="1267"/>
                </a:lnTo>
                <a:lnTo>
                  <a:pt x="162" y="1295"/>
                </a:lnTo>
                <a:lnTo>
                  <a:pt x="165" y="1350"/>
                </a:lnTo>
                <a:lnTo>
                  <a:pt x="167" y="1388"/>
                </a:lnTo>
                <a:lnTo>
                  <a:pt x="167" y="1388"/>
                </a:lnTo>
                <a:lnTo>
                  <a:pt x="169" y="1436"/>
                </a:lnTo>
                <a:lnTo>
                  <a:pt x="169" y="1454"/>
                </a:lnTo>
                <a:lnTo>
                  <a:pt x="169" y="1462"/>
                </a:lnTo>
                <a:lnTo>
                  <a:pt x="169" y="1462"/>
                </a:lnTo>
                <a:lnTo>
                  <a:pt x="169" y="1465"/>
                </a:lnTo>
                <a:lnTo>
                  <a:pt x="170" y="1468"/>
                </a:lnTo>
                <a:lnTo>
                  <a:pt x="172" y="1472"/>
                </a:lnTo>
                <a:lnTo>
                  <a:pt x="172" y="1476"/>
                </a:lnTo>
                <a:lnTo>
                  <a:pt x="172" y="1476"/>
                </a:lnTo>
                <a:lnTo>
                  <a:pt x="174" y="1501"/>
                </a:lnTo>
                <a:lnTo>
                  <a:pt x="175" y="1546"/>
                </a:lnTo>
                <a:lnTo>
                  <a:pt x="175" y="1546"/>
                </a:lnTo>
                <a:lnTo>
                  <a:pt x="175" y="1566"/>
                </a:lnTo>
                <a:lnTo>
                  <a:pt x="176" y="1578"/>
                </a:lnTo>
                <a:lnTo>
                  <a:pt x="177" y="1582"/>
                </a:lnTo>
                <a:lnTo>
                  <a:pt x="180" y="1585"/>
                </a:lnTo>
                <a:lnTo>
                  <a:pt x="184" y="1589"/>
                </a:lnTo>
                <a:lnTo>
                  <a:pt x="191" y="1593"/>
                </a:lnTo>
                <a:lnTo>
                  <a:pt x="191" y="1593"/>
                </a:lnTo>
                <a:lnTo>
                  <a:pt x="200" y="1595"/>
                </a:lnTo>
                <a:lnTo>
                  <a:pt x="208" y="1598"/>
                </a:lnTo>
                <a:lnTo>
                  <a:pt x="216" y="1600"/>
                </a:lnTo>
                <a:lnTo>
                  <a:pt x="225" y="1601"/>
                </a:lnTo>
                <a:lnTo>
                  <a:pt x="233" y="1601"/>
                </a:lnTo>
                <a:lnTo>
                  <a:pt x="241" y="1600"/>
                </a:lnTo>
                <a:lnTo>
                  <a:pt x="248" y="1597"/>
                </a:lnTo>
                <a:lnTo>
                  <a:pt x="255" y="1594"/>
                </a:lnTo>
                <a:lnTo>
                  <a:pt x="255" y="1594"/>
                </a:lnTo>
                <a:lnTo>
                  <a:pt x="266" y="1587"/>
                </a:lnTo>
                <a:lnTo>
                  <a:pt x="270" y="1583"/>
                </a:lnTo>
                <a:lnTo>
                  <a:pt x="272" y="1579"/>
                </a:lnTo>
                <a:lnTo>
                  <a:pt x="273" y="1574"/>
                </a:lnTo>
                <a:lnTo>
                  <a:pt x="274" y="1568"/>
                </a:lnTo>
                <a:lnTo>
                  <a:pt x="273" y="1551"/>
                </a:lnTo>
                <a:lnTo>
                  <a:pt x="273" y="1551"/>
                </a:lnTo>
                <a:lnTo>
                  <a:pt x="270" y="1493"/>
                </a:lnTo>
                <a:lnTo>
                  <a:pt x="270" y="1493"/>
                </a:lnTo>
                <a:lnTo>
                  <a:pt x="266" y="1481"/>
                </a:lnTo>
                <a:lnTo>
                  <a:pt x="261" y="1465"/>
                </a:lnTo>
                <a:lnTo>
                  <a:pt x="259" y="1454"/>
                </a:lnTo>
                <a:lnTo>
                  <a:pt x="258" y="1444"/>
                </a:lnTo>
                <a:lnTo>
                  <a:pt x="258" y="1435"/>
                </a:lnTo>
                <a:lnTo>
                  <a:pt x="259" y="1427"/>
                </a:lnTo>
                <a:lnTo>
                  <a:pt x="259" y="1427"/>
                </a:lnTo>
                <a:lnTo>
                  <a:pt x="266" y="1410"/>
                </a:lnTo>
                <a:lnTo>
                  <a:pt x="274" y="1391"/>
                </a:lnTo>
                <a:lnTo>
                  <a:pt x="283" y="1373"/>
                </a:lnTo>
                <a:lnTo>
                  <a:pt x="290" y="1362"/>
                </a:lnTo>
                <a:lnTo>
                  <a:pt x="290" y="1362"/>
                </a:lnTo>
                <a:lnTo>
                  <a:pt x="303" y="1343"/>
                </a:lnTo>
                <a:lnTo>
                  <a:pt x="312" y="1328"/>
                </a:lnTo>
                <a:lnTo>
                  <a:pt x="312" y="1328"/>
                </a:lnTo>
                <a:lnTo>
                  <a:pt x="341" y="1272"/>
                </a:lnTo>
                <a:lnTo>
                  <a:pt x="362" y="1230"/>
                </a:lnTo>
                <a:lnTo>
                  <a:pt x="380" y="1196"/>
                </a:lnTo>
                <a:lnTo>
                  <a:pt x="380" y="1196"/>
                </a:lnTo>
                <a:lnTo>
                  <a:pt x="394" y="1170"/>
                </a:lnTo>
                <a:lnTo>
                  <a:pt x="400" y="1156"/>
                </a:lnTo>
                <a:lnTo>
                  <a:pt x="406" y="1140"/>
                </a:lnTo>
                <a:lnTo>
                  <a:pt x="410" y="1124"/>
                </a:lnTo>
                <a:lnTo>
                  <a:pt x="414" y="1107"/>
                </a:lnTo>
                <a:lnTo>
                  <a:pt x="418" y="1090"/>
                </a:lnTo>
                <a:lnTo>
                  <a:pt x="419" y="1073"/>
                </a:lnTo>
                <a:lnTo>
                  <a:pt x="419" y="1073"/>
                </a:lnTo>
                <a:lnTo>
                  <a:pt x="420" y="1049"/>
                </a:lnTo>
                <a:lnTo>
                  <a:pt x="420" y="1018"/>
                </a:lnTo>
                <a:lnTo>
                  <a:pt x="420" y="944"/>
                </a:lnTo>
                <a:lnTo>
                  <a:pt x="419" y="875"/>
                </a:lnTo>
                <a:lnTo>
                  <a:pt x="416" y="842"/>
                </a:lnTo>
                <a:lnTo>
                  <a:pt x="416" y="842"/>
                </a:lnTo>
                <a:lnTo>
                  <a:pt x="415" y="816"/>
                </a:lnTo>
                <a:lnTo>
                  <a:pt x="413" y="766"/>
                </a:lnTo>
                <a:lnTo>
                  <a:pt x="410" y="715"/>
                </a:lnTo>
                <a:lnTo>
                  <a:pt x="409" y="685"/>
                </a:lnTo>
                <a:lnTo>
                  <a:pt x="409" y="685"/>
                </a:lnTo>
                <a:lnTo>
                  <a:pt x="408" y="671"/>
                </a:lnTo>
                <a:lnTo>
                  <a:pt x="408" y="657"/>
                </a:lnTo>
                <a:lnTo>
                  <a:pt x="409" y="636"/>
                </a:lnTo>
                <a:lnTo>
                  <a:pt x="409" y="636"/>
                </a:lnTo>
                <a:lnTo>
                  <a:pt x="410" y="614"/>
                </a:lnTo>
                <a:lnTo>
                  <a:pt x="410" y="600"/>
                </a:lnTo>
                <a:lnTo>
                  <a:pt x="410" y="588"/>
                </a:lnTo>
                <a:lnTo>
                  <a:pt x="410" y="588"/>
                </a:lnTo>
                <a:lnTo>
                  <a:pt x="409" y="552"/>
                </a:lnTo>
                <a:lnTo>
                  <a:pt x="409" y="522"/>
                </a:lnTo>
                <a:lnTo>
                  <a:pt x="409" y="522"/>
                </a:lnTo>
                <a:lnTo>
                  <a:pt x="409" y="514"/>
                </a:lnTo>
                <a:lnTo>
                  <a:pt x="412" y="502"/>
                </a:lnTo>
                <a:lnTo>
                  <a:pt x="415" y="486"/>
                </a:lnTo>
                <a:lnTo>
                  <a:pt x="415" y="486"/>
                </a:lnTo>
                <a:lnTo>
                  <a:pt x="423" y="497"/>
                </a:lnTo>
                <a:lnTo>
                  <a:pt x="433" y="505"/>
                </a:lnTo>
                <a:lnTo>
                  <a:pt x="445" y="516"/>
                </a:lnTo>
                <a:lnTo>
                  <a:pt x="458" y="526"/>
                </a:lnTo>
                <a:lnTo>
                  <a:pt x="470" y="533"/>
                </a:lnTo>
                <a:lnTo>
                  <a:pt x="476" y="535"/>
                </a:lnTo>
                <a:lnTo>
                  <a:pt x="482" y="535"/>
                </a:lnTo>
                <a:lnTo>
                  <a:pt x="486" y="535"/>
                </a:lnTo>
                <a:lnTo>
                  <a:pt x="491" y="533"/>
                </a:lnTo>
                <a:lnTo>
                  <a:pt x="491" y="533"/>
                </a:lnTo>
                <a:lnTo>
                  <a:pt x="495" y="529"/>
                </a:lnTo>
                <a:lnTo>
                  <a:pt x="497" y="524"/>
                </a:lnTo>
                <a:lnTo>
                  <a:pt x="499" y="518"/>
                </a:lnTo>
                <a:lnTo>
                  <a:pt x="500" y="513"/>
                </a:lnTo>
                <a:lnTo>
                  <a:pt x="502" y="499"/>
                </a:lnTo>
                <a:lnTo>
                  <a:pt x="500" y="486"/>
                </a:lnTo>
                <a:lnTo>
                  <a:pt x="499" y="472"/>
                </a:lnTo>
                <a:lnTo>
                  <a:pt x="497" y="459"/>
                </a:lnTo>
                <a:lnTo>
                  <a:pt x="493" y="439"/>
                </a:lnTo>
                <a:lnTo>
                  <a:pt x="493" y="439"/>
                </a:lnTo>
                <a:lnTo>
                  <a:pt x="491" y="433"/>
                </a:lnTo>
                <a:lnTo>
                  <a:pt x="487" y="427"/>
                </a:lnTo>
                <a:lnTo>
                  <a:pt x="479" y="418"/>
                </a:lnTo>
                <a:lnTo>
                  <a:pt x="471" y="408"/>
                </a:lnTo>
                <a:lnTo>
                  <a:pt x="467" y="405"/>
                </a:lnTo>
                <a:lnTo>
                  <a:pt x="466" y="400"/>
                </a:lnTo>
                <a:lnTo>
                  <a:pt x="466" y="400"/>
                </a:lnTo>
                <a:lnTo>
                  <a:pt x="463" y="385"/>
                </a:lnTo>
                <a:lnTo>
                  <a:pt x="455" y="359"/>
                </a:lnTo>
                <a:lnTo>
                  <a:pt x="447" y="329"/>
                </a:lnTo>
                <a:lnTo>
                  <a:pt x="438" y="304"/>
                </a:lnTo>
                <a:lnTo>
                  <a:pt x="438" y="304"/>
                </a:lnTo>
                <a:lnTo>
                  <a:pt x="433" y="293"/>
                </a:lnTo>
                <a:lnTo>
                  <a:pt x="427" y="285"/>
                </a:lnTo>
                <a:lnTo>
                  <a:pt x="416" y="271"/>
                </a:lnTo>
                <a:lnTo>
                  <a:pt x="408" y="261"/>
                </a:lnTo>
                <a:lnTo>
                  <a:pt x="405" y="258"/>
                </a:lnTo>
                <a:lnTo>
                  <a:pt x="393" y="246"/>
                </a:lnTo>
                <a:lnTo>
                  <a:pt x="357" y="233"/>
                </a:lnTo>
                <a:lnTo>
                  <a:pt x="326" y="229"/>
                </a:lnTo>
                <a:lnTo>
                  <a:pt x="326" y="202"/>
                </a:lnTo>
                <a:lnTo>
                  <a:pt x="286" y="202"/>
                </a:lnTo>
                <a:lnTo>
                  <a:pt x="287" y="161"/>
                </a:lnTo>
                <a:lnTo>
                  <a:pt x="303" y="190"/>
                </a:lnTo>
                <a:lnTo>
                  <a:pt x="303" y="190"/>
                </a:lnTo>
                <a:lnTo>
                  <a:pt x="299" y="170"/>
                </a:lnTo>
                <a:lnTo>
                  <a:pt x="294" y="138"/>
                </a:lnTo>
                <a:lnTo>
                  <a:pt x="294" y="138"/>
                </a:lnTo>
                <a:lnTo>
                  <a:pt x="291" y="124"/>
                </a:lnTo>
                <a:lnTo>
                  <a:pt x="286" y="104"/>
                </a:lnTo>
                <a:lnTo>
                  <a:pt x="283" y="93"/>
                </a:lnTo>
                <a:lnTo>
                  <a:pt x="279" y="83"/>
                </a:lnTo>
                <a:lnTo>
                  <a:pt x="274" y="73"/>
                </a:lnTo>
                <a:lnTo>
                  <a:pt x="270" y="65"/>
                </a:lnTo>
                <a:lnTo>
                  <a:pt x="270" y="65"/>
                </a:lnTo>
                <a:lnTo>
                  <a:pt x="259" y="49"/>
                </a:lnTo>
                <a:lnTo>
                  <a:pt x="248" y="35"/>
                </a:lnTo>
                <a:lnTo>
                  <a:pt x="239" y="23"/>
                </a:lnTo>
                <a:lnTo>
                  <a:pt x="233" y="19"/>
                </a:lnTo>
                <a:lnTo>
                  <a:pt x="226" y="15"/>
                </a:lnTo>
                <a:lnTo>
                  <a:pt x="226" y="15"/>
                </a:lnTo>
                <a:lnTo>
                  <a:pt x="216" y="9"/>
                </a:lnTo>
                <a:lnTo>
                  <a:pt x="209" y="7"/>
                </a:lnTo>
                <a:lnTo>
                  <a:pt x="206" y="7"/>
                </a:lnTo>
                <a:lnTo>
                  <a:pt x="203" y="7"/>
                </a:lnTo>
                <a:lnTo>
                  <a:pt x="203" y="7"/>
                </a:lnTo>
                <a:lnTo>
                  <a:pt x="197" y="4"/>
                </a:lnTo>
                <a:lnTo>
                  <a:pt x="183" y="2"/>
                </a:lnTo>
                <a:lnTo>
                  <a:pt x="175" y="0"/>
                </a:lnTo>
                <a:lnTo>
                  <a:pt x="165" y="0"/>
                </a:lnTo>
                <a:lnTo>
                  <a:pt x="156" y="1"/>
                </a:lnTo>
                <a:lnTo>
                  <a:pt x="146" y="2"/>
                </a:lnTo>
                <a:lnTo>
                  <a:pt x="146" y="2"/>
                </a:lnTo>
                <a:lnTo>
                  <a:pt x="137" y="7"/>
                </a:lnTo>
                <a:lnTo>
                  <a:pt x="126" y="13"/>
                </a:lnTo>
                <a:lnTo>
                  <a:pt x="118" y="21"/>
                </a:lnTo>
                <a:lnTo>
                  <a:pt x="109" y="29"/>
                </a:lnTo>
                <a:lnTo>
                  <a:pt x="101" y="39"/>
                </a:lnTo>
                <a:lnTo>
                  <a:pt x="96" y="47"/>
                </a:lnTo>
                <a:lnTo>
                  <a:pt x="92" y="55"/>
                </a:lnTo>
                <a:lnTo>
                  <a:pt x="91" y="63"/>
                </a:lnTo>
                <a:lnTo>
                  <a:pt x="91" y="63"/>
                </a:lnTo>
                <a:lnTo>
                  <a:pt x="91" y="71"/>
                </a:lnTo>
                <a:lnTo>
                  <a:pt x="90" y="74"/>
                </a:lnTo>
                <a:lnTo>
                  <a:pt x="90" y="78"/>
                </a:lnTo>
                <a:lnTo>
                  <a:pt x="93" y="90"/>
                </a:lnTo>
                <a:lnTo>
                  <a:pt x="93" y="90"/>
                </a:lnTo>
                <a:lnTo>
                  <a:pt x="98" y="103"/>
                </a:lnTo>
                <a:lnTo>
                  <a:pt x="101" y="111"/>
                </a:lnTo>
                <a:lnTo>
                  <a:pt x="105" y="116"/>
                </a:lnTo>
                <a:lnTo>
                  <a:pt x="109" y="135"/>
                </a:lnTo>
                <a:close/>
                <a:moveTo>
                  <a:pt x="275" y="1000"/>
                </a:moveTo>
                <a:lnTo>
                  <a:pt x="275" y="1000"/>
                </a:lnTo>
                <a:lnTo>
                  <a:pt x="292" y="1051"/>
                </a:lnTo>
                <a:lnTo>
                  <a:pt x="292" y="1051"/>
                </a:lnTo>
                <a:lnTo>
                  <a:pt x="299" y="1069"/>
                </a:lnTo>
                <a:lnTo>
                  <a:pt x="300" y="1077"/>
                </a:lnTo>
                <a:lnTo>
                  <a:pt x="300" y="1080"/>
                </a:lnTo>
                <a:lnTo>
                  <a:pt x="300" y="1083"/>
                </a:lnTo>
                <a:lnTo>
                  <a:pt x="300" y="1083"/>
                </a:lnTo>
                <a:lnTo>
                  <a:pt x="286" y="1107"/>
                </a:lnTo>
                <a:lnTo>
                  <a:pt x="277" y="1121"/>
                </a:lnTo>
                <a:lnTo>
                  <a:pt x="274" y="1127"/>
                </a:lnTo>
                <a:lnTo>
                  <a:pt x="273" y="1131"/>
                </a:lnTo>
                <a:lnTo>
                  <a:pt x="273" y="1131"/>
                </a:lnTo>
                <a:lnTo>
                  <a:pt x="272" y="1135"/>
                </a:lnTo>
                <a:lnTo>
                  <a:pt x="270" y="1141"/>
                </a:lnTo>
                <a:lnTo>
                  <a:pt x="265" y="1148"/>
                </a:lnTo>
                <a:lnTo>
                  <a:pt x="265" y="1148"/>
                </a:lnTo>
                <a:lnTo>
                  <a:pt x="264" y="1135"/>
                </a:lnTo>
                <a:lnTo>
                  <a:pt x="262" y="1125"/>
                </a:lnTo>
                <a:lnTo>
                  <a:pt x="264" y="1115"/>
                </a:lnTo>
                <a:lnTo>
                  <a:pt x="264" y="1115"/>
                </a:lnTo>
                <a:lnTo>
                  <a:pt x="266" y="1108"/>
                </a:lnTo>
                <a:lnTo>
                  <a:pt x="270" y="1101"/>
                </a:lnTo>
                <a:lnTo>
                  <a:pt x="274" y="1094"/>
                </a:lnTo>
                <a:lnTo>
                  <a:pt x="275" y="1089"/>
                </a:lnTo>
                <a:lnTo>
                  <a:pt x="275" y="1064"/>
                </a:lnTo>
                <a:lnTo>
                  <a:pt x="275" y="1000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40">
            <a:extLst>
              <a:ext uri="{FF2B5EF4-FFF2-40B4-BE49-F238E27FC236}">
                <a16:creationId xmlns:a16="http://schemas.microsoft.com/office/drawing/2014/main" id="{4C3D444E-B001-43BB-B9F1-5A5F8BBC7FFB}"/>
              </a:ext>
            </a:extLst>
          </p:cNvPr>
          <p:cNvSpPr>
            <a:spLocks noEditPoints="1"/>
          </p:cNvSpPr>
          <p:nvPr/>
        </p:nvSpPr>
        <p:spPr bwMode="auto">
          <a:xfrm>
            <a:off x="4368434" y="1061460"/>
            <a:ext cx="979022" cy="2367540"/>
          </a:xfrm>
          <a:custGeom>
            <a:avLst/>
            <a:gdLst>
              <a:gd name="T0" fmla="*/ 441 w 832"/>
              <a:gd name="T1" fmla="*/ 9 h 2012"/>
              <a:gd name="T2" fmla="*/ 374 w 832"/>
              <a:gd name="T3" fmla="*/ 18 h 2012"/>
              <a:gd name="T4" fmla="*/ 287 w 832"/>
              <a:gd name="T5" fmla="*/ 63 h 2012"/>
              <a:gd name="T6" fmla="*/ 263 w 832"/>
              <a:gd name="T7" fmla="*/ 153 h 2012"/>
              <a:gd name="T8" fmla="*/ 282 w 832"/>
              <a:gd name="T9" fmla="*/ 221 h 2012"/>
              <a:gd name="T10" fmla="*/ 334 w 832"/>
              <a:gd name="T11" fmla="*/ 274 h 2012"/>
              <a:gd name="T12" fmla="*/ 205 w 832"/>
              <a:gd name="T13" fmla="*/ 368 h 2012"/>
              <a:gd name="T14" fmla="*/ 80 w 832"/>
              <a:gd name="T15" fmla="*/ 763 h 2012"/>
              <a:gd name="T16" fmla="*/ 1 w 832"/>
              <a:gd name="T17" fmla="*/ 859 h 2012"/>
              <a:gd name="T18" fmla="*/ 70 w 832"/>
              <a:gd name="T19" fmla="*/ 926 h 2012"/>
              <a:gd name="T20" fmla="*/ 41 w 832"/>
              <a:gd name="T21" fmla="*/ 1075 h 2012"/>
              <a:gd name="T22" fmla="*/ 49 w 832"/>
              <a:gd name="T23" fmla="*/ 1171 h 2012"/>
              <a:gd name="T24" fmla="*/ 85 w 832"/>
              <a:gd name="T25" fmla="*/ 1190 h 2012"/>
              <a:gd name="T26" fmla="*/ 65 w 832"/>
              <a:gd name="T27" fmla="*/ 1172 h 2012"/>
              <a:gd name="T28" fmla="*/ 70 w 832"/>
              <a:gd name="T29" fmla="*/ 1109 h 2012"/>
              <a:gd name="T30" fmla="*/ 74 w 832"/>
              <a:gd name="T31" fmla="*/ 1144 h 2012"/>
              <a:gd name="T32" fmla="*/ 91 w 832"/>
              <a:gd name="T33" fmla="*/ 1127 h 2012"/>
              <a:gd name="T34" fmla="*/ 108 w 832"/>
              <a:gd name="T35" fmla="*/ 1066 h 2012"/>
              <a:gd name="T36" fmla="*/ 133 w 832"/>
              <a:gd name="T37" fmla="*/ 932 h 2012"/>
              <a:gd name="T38" fmla="*/ 156 w 832"/>
              <a:gd name="T39" fmla="*/ 940 h 2012"/>
              <a:gd name="T40" fmla="*/ 181 w 832"/>
              <a:gd name="T41" fmla="*/ 1046 h 2012"/>
              <a:gd name="T42" fmla="*/ 246 w 832"/>
              <a:gd name="T43" fmla="*/ 1145 h 2012"/>
              <a:gd name="T44" fmla="*/ 307 w 832"/>
              <a:gd name="T45" fmla="*/ 1218 h 2012"/>
              <a:gd name="T46" fmla="*/ 313 w 832"/>
              <a:gd name="T47" fmla="*/ 1283 h 2012"/>
              <a:gd name="T48" fmla="*/ 284 w 832"/>
              <a:gd name="T49" fmla="*/ 1457 h 2012"/>
              <a:gd name="T50" fmla="*/ 229 w 832"/>
              <a:gd name="T51" fmla="*/ 1708 h 2012"/>
              <a:gd name="T52" fmla="*/ 201 w 832"/>
              <a:gd name="T53" fmla="*/ 1787 h 2012"/>
              <a:gd name="T54" fmla="*/ 161 w 832"/>
              <a:gd name="T55" fmla="*/ 1884 h 2012"/>
              <a:gd name="T56" fmla="*/ 208 w 832"/>
              <a:gd name="T57" fmla="*/ 1938 h 2012"/>
              <a:gd name="T58" fmla="*/ 314 w 832"/>
              <a:gd name="T59" fmla="*/ 1948 h 2012"/>
              <a:gd name="T60" fmla="*/ 421 w 832"/>
              <a:gd name="T61" fmla="*/ 1927 h 2012"/>
              <a:gd name="T62" fmla="*/ 369 w 832"/>
              <a:gd name="T63" fmla="*/ 1877 h 2012"/>
              <a:gd name="T64" fmla="*/ 301 w 832"/>
              <a:gd name="T65" fmla="*/ 1819 h 2012"/>
              <a:gd name="T66" fmla="*/ 340 w 832"/>
              <a:gd name="T67" fmla="*/ 1674 h 2012"/>
              <a:gd name="T68" fmla="*/ 427 w 832"/>
              <a:gd name="T69" fmla="*/ 1423 h 2012"/>
              <a:gd name="T70" fmla="*/ 533 w 832"/>
              <a:gd name="T71" fmla="*/ 1775 h 2012"/>
              <a:gd name="T72" fmla="*/ 575 w 832"/>
              <a:gd name="T73" fmla="*/ 1885 h 2012"/>
              <a:gd name="T74" fmla="*/ 580 w 832"/>
              <a:gd name="T75" fmla="*/ 1978 h 2012"/>
              <a:gd name="T76" fmla="*/ 615 w 832"/>
              <a:gd name="T77" fmla="*/ 2012 h 2012"/>
              <a:gd name="T78" fmla="*/ 770 w 832"/>
              <a:gd name="T79" fmla="*/ 1954 h 2012"/>
              <a:gd name="T80" fmla="*/ 832 w 832"/>
              <a:gd name="T81" fmla="*/ 1887 h 2012"/>
              <a:gd name="T82" fmla="*/ 741 w 832"/>
              <a:gd name="T83" fmla="*/ 1865 h 2012"/>
              <a:gd name="T84" fmla="*/ 668 w 832"/>
              <a:gd name="T85" fmla="*/ 1833 h 2012"/>
              <a:gd name="T86" fmla="*/ 668 w 832"/>
              <a:gd name="T87" fmla="*/ 1815 h 2012"/>
              <a:gd name="T88" fmla="*/ 588 w 832"/>
              <a:gd name="T89" fmla="*/ 1595 h 2012"/>
              <a:gd name="T90" fmla="*/ 583 w 832"/>
              <a:gd name="T91" fmla="*/ 1429 h 2012"/>
              <a:gd name="T92" fmla="*/ 486 w 832"/>
              <a:gd name="T93" fmla="*/ 1221 h 2012"/>
              <a:gd name="T94" fmla="*/ 536 w 832"/>
              <a:gd name="T95" fmla="*/ 1048 h 2012"/>
              <a:gd name="T96" fmla="*/ 547 w 832"/>
              <a:gd name="T97" fmla="*/ 842 h 2012"/>
              <a:gd name="T98" fmla="*/ 663 w 832"/>
              <a:gd name="T99" fmla="*/ 689 h 2012"/>
              <a:gd name="T100" fmla="*/ 716 w 832"/>
              <a:gd name="T101" fmla="*/ 665 h 2012"/>
              <a:gd name="T102" fmla="*/ 729 w 832"/>
              <a:gd name="T103" fmla="*/ 571 h 2012"/>
              <a:gd name="T104" fmla="*/ 638 w 832"/>
              <a:gd name="T105" fmla="*/ 409 h 2012"/>
              <a:gd name="T106" fmla="*/ 624 w 832"/>
              <a:gd name="T107" fmla="*/ 313 h 2012"/>
              <a:gd name="T108" fmla="*/ 600 w 832"/>
              <a:gd name="T109" fmla="*/ 272 h 2012"/>
              <a:gd name="T110" fmla="*/ 542 w 832"/>
              <a:gd name="T111" fmla="*/ 178 h 2012"/>
              <a:gd name="T112" fmla="*/ 528 w 832"/>
              <a:gd name="T113" fmla="*/ 115 h 2012"/>
              <a:gd name="T114" fmla="*/ 494 w 832"/>
              <a:gd name="T115" fmla="*/ 45 h 2012"/>
              <a:gd name="T116" fmla="*/ 513 w 832"/>
              <a:gd name="T117" fmla="*/ 318 h 2012"/>
              <a:gd name="T118" fmla="*/ 571 w 832"/>
              <a:gd name="T119" fmla="*/ 390 h 2012"/>
              <a:gd name="T120" fmla="*/ 586 w 832"/>
              <a:gd name="T121" fmla="*/ 467 h 2012"/>
              <a:gd name="T122" fmla="*/ 535 w 832"/>
              <a:gd name="T123" fmla="*/ 404 h 2012"/>
              <a:gd name="T124" fmla="*/ 491 w 832"/>
              <a:gd name="T125" fmla="*/ 355 h 20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32" h="2012">
                <a:moveTo>
                  <a:pt x="485" y="38"/>
                </a:moveTo>
                <a:lnTo>
                  <a:pt x="485" y="38"/>
                </a:lnTo>
                <a:lnTo>
                  <a:pt x="482" y="34"/>
                </a:lnTo>
                <a:lnTo>
                  <a:pt x="480" y="30"/>
                </a:lnTo>
                <a:lnTo>
                  <a:pt x="476" y="26"/>
                </a:lnTo>
                <a:lnTo>
                  <a:pt x="470" y="21"/>
                </a:lnTo>
                <a:lnTo>
                  <a:pt x="463" y="16"/>
                </a:lnTo>
                <a:lnTo>
                  <a:pt x="453" y="12"/>
                </a:lnTo>
                <a:lnTo>
                  <a:pt x="441" y="9"/>
                </a:lnTo>
                <a:lnTo>
                  <a:pt x="441" y="9"/>
                </a:lnTo>
                <a:lnTo>
                  <a:pt x="400" y="0"/>
                </a:lnTo>
                <a:lnTo>
                  <a:pt x="393" y="0"/>
                </a:lnTo>
                <a:lnTo>
                  <a:pt x="388" y="0"/>
                </a:lnTo>
                <a:lnTo>
                  <a:pt x="384" y="1"/>
                </a:lnTo>
                <a:lnTo>
                  <a:pt x="383" y="4"/>
                </a:lnTo>
                <a:lnTo>
                  <a:pt x="383" y="4"/>
                </a:lnTo>
                <a:lnTo>
                  <a:pt x="381" y="10"/>
                </a:lnTo>
                <a:lnTo>
                  <a:pt x="378" y="15"/>
                </a:lnTo>
                <a:lnTo>
                  <a:pt x="374" y="18"/>
                </a:lnTo>
                <a:lnTo>
                  <a:pt x="374" y="18"/>
                </a:lnTo>
                <a:lnTo>
                  <a:pt x="364" y="18"/>
                </a:lnTo>
                <a:lnTo>
                  <a:pt x="343" y="19"/>
                </a:lnTo>
                <a:lnTo>
                  <a:pt x="331" y="22"/>
                </a:lnTo>
                <a:lnTo>
                  <a:pt x="320" y="24"/>
                </a:lnTo>
                <a:lnTo>
                  <a:pt x="312" y="28"/>
                </a:lnTo>
                <a:lnTo>
                  <a:pt x="308" y="30"/>
                </a:lnTo>
                <a:lnTo>
                  <a:pt x="306" y="33"/>
                </a:lnTo>
                <a:lnTo>
                  <a:pt x="306" y="33"/>
                </a:lnTo>
                <a:lnTo>
                  <a:pt x="294" y="51"/>
                </a:lnTo>
                <a:lnTo>
                  <a:pt x="287" y="63"/>
                </a:lnTo>
                <a:lnTo>
                  <a:pt x="277" y="81"/>
                </a:lnTo>
                <a:lnTo>
                  <a:pt x="277" y="81"/>
                </a:lnTo>
                <a:lnTo>
                  <a:pt x="267" y="103"/>
                </a:lnTo>
                <a:lnTo>
                  <a:pt x="264" y="114"/>
                </a:lnTo>
                <a:lnTo>
                  <a:pt x="261" y="122"/>
                </a:lnTo>
                <a:lnTo>
                  <a:pt x="259" y="132"/>
                </a:lnTo>
                <a:lnTo>
                  <a:pt x="259" y="140"/>
                </a:lnTo>
                <a:lnTo>
                  <a:pt x="260" y="147"/>
                </a:lnTo>
                <a:lnTo>
                  <a:pt x="263" y="153"/>
                </a:lnTo>
                <a:lnTo>
                  <a:pt x="263" y="153"/>
                </a:lnTo>
                <a:lnTo>
                  <a:pt x="273" y="172"/>
                </a:lnTo>
                <a:lnTo>
                  <a:pt x="276" y="178"/>
                </a:lnTo>
                <a:lnTo>
                  <a:pt x="277" y="182"/>
                </a:lnTo>
                <a:lnTo>
                  <a:pt x="277" y="182"/>
                </a:lnTo>
                <a:lnTo>
                  <a:pt x="276" y="190"/>
                </a:lnTo>
                <a:lnTo>
                  <a:pt x="275" y="198"/>
                </a:lnTo>
                <a:lnTo>
                  <a:pt x="275" y="204"/>
                </a:lnTo>
                <a:lnTo>
                  <a:pt x="276" y="210"/>
                </a:lnTo>
                <a:lnTo>
                  <a:pt x="278" y="215"/>
                </a:lnTo>
                <a:lnTo>
                  <a:pt x="282" y="221"/>
                </a:lnTo>
                <a:lnTo>
                  <a:pt x="282" y="221"/>
                </a:lnTo>
                <a:lnTo>
                  <a:pt x="295" y="237"/>
                </a:lnTo>
                <a:lnTo>
                  <a:pt x="301" y="245"/>
                </a:lnTo>
                <a:lnTo>
                  <a:pt x="301" y="245"/>
                </a:lnTo>
                <a:lnTo>
                  <a:pt x="302" y="249"/>
                </a:lnTo>
                <a:lnTo>
                  <a:pt x="304" y="252"/>
                </a:lnTo>
                <a:lnTo>
                  <a:pt x="305" y="255"/>
                </a:lnTo>
                <a:lnTo>
                  <a:pt x="311" y="260"/>
                </a:lnTo>
                <a:lnTo>
                  <a:pt x="311" y="260"/>
                </a:lnTo>
                <a:lnTo>
                  <a:pt x="334" y="274"/>
                </a:lnTo>
                <a:lnTo>
                  <a:pt x="349" y="284"/>
                </a:lnTo>
                <a:lnTo>
                  <a:pt x="349" y="298"/>
                </a:lnTo>
                <a:lnTo>
                  <a:pt x="340" y="308"/>
                </a:lnTo>
                <a:lnTo>
                  <a:pt x="243" y="356"/>
                </a:lnTo>
                <a:lnTo>
                  <a:pt x="243" y="356"/>
                </a:lnTo>
                <a:lnTo>
                  <a:pt x="237" y="356"/>
                </a:lnTo>
                <a:lnTo>
                  <a:pt x="230" y="357"/>
                </a:lnTo>
                <a:lnTo>
                  <a:pt x="223" y="360"/>
                </a:lnTo>
                <a:lnTo>
                  <a:pt x="213" y="363"/>
                </a:lnTo>
                <a:lnTo>
                  <a:pt x="205" y="368"/>
                </a:lnTo>
                <a:lnTo>
                  <a:pt x="196" y="375"/>
                </a:lnTo>
                <a:lnTo>
                  <a:pt x="193" y="380"/>
                </a:lnTo>
                <a:lnTo>
                  <a:pt x="190" y="385"/>
                </a:lnTo>
                <a:lnTo>
                  <a:pt x="190" y="385"/>
                </a:lnTo>
                <a:lnTo>
                  <a:pt x="187" y="395"/>
                </a:lnTo>
                <a:lnTo>
                  <a:pt x="182" y="410"/>
                </a:lnTo>
                <a:lnTo>
                  <a:pt x="167" y="458"/>
                </a:lnTo>
                <a:lnTo>
                  <a:pt x="129" y="590"/>
                </a:lnTo>
                <a:lnTo>
                  <a:pt x="94" y="719"/>
                </a:lnTo>
                <a:lnTo>
                  <a:pt x="80" y="763"/>
                </a:lnTo>
                <a:lnTo>
                  <a:pt x="74" y="781"/>
                </a:lnTo>
                <a:lnTo>
                  <a:pt x="74" y="781"/>
                </a:lnTo>
                <a:lnTo>
                  <a:pt x="41" y="834"/>
                </a:lnTo>
                <a:lnTo>
                  <a:pt x="41" y="863"/>
                </a:lnTo>
                <a:lnTo>
                  <a:pt x="41" y="863"/>
                </a:lnTo>
                <a:lnTo>
                  <a:pt x="32" y="861"/>
                </a:lnTo>
                <a:lnTo>
                  <a:pt x="16" y="857"/>
                </a:lnTo>
                <a:lnTo>
                  <a:pt x="8" y="857"/>
                </a:lnTo>
                <a:lnTo>
                  <a:pt x="2" y="857"/>
                </a:lnTo>
                <a:lnTo>
                  <a:pt x="1" y="859"/>
                </a:lnTo>
                <a:lnTo>
                  <a:pt x="0" y="861"/>
                </a:lnTo>
                <a:lnTo>
                  <a:pt x="1" y="864"/>
                </a:lnTo>
                <a:lnTo>
                  <a:pt x="2" y="868"/>
                </a:lnTo>
                <a:lnTo>
                  <a:pt x="2" y="868"/>
                </a:lnTo>
                <a:lnTo>
                  <a:pt x="8" y="876"/>
                </a:lnTo>
                <a:lnTo>
                  <a:pt x="15" y="886"/>
                </a:lnTo>
                <a:lnTo>
                  <a:pt x="33" y="903"/>
                </a:lnTo>
                <a:lnTo>
                  <a:pt x="49" y="916"/>
                </a:lnTo>
                <a:lnTo>
                  <a:pt x="55" y="921"/>
                </a:lnTo>
                <a:lnTo>
                  <a:pt x="70" y="926"/>
                </a:lnTo>
                <a:lnTo>
                  <a:pt x="70" y="926"/>
                </a:lnTo>
                <a:lnTo>
                  <a:pt x="70" y="962"/>
                </a:lnTo>
                <a:lnTo>
                  <a:pt x="68" y="991"/>
                </a:lnTo>
                <a:lnTo>
                  <a:pt x="67" y="1003"/>
                </a:lnTo>
                <a:lnTo>
                  <a:pt x="65" y="1013"/>
                </a:lnTo>
                <a:lnTo>
                  <a:pt x="65" y="1013"/>
                </a:lnTo>
                <a:lnTo>
                  <a:pt x="53" y="1049"/>
                </a:lnTo>
                <a:lnTo>
                  <a:pt x="45" y="1066"/>
                </a:lnTo>
                <a:lnTo>
                  <a:pt x="43" y="1072"/>
                </a:lnTo>
                <a:lnTo>
                  <a:pt x="41" y="1075"/>
                </a:lnTo>
                <a:lnTo>
                  <a:pt x="41" y="1075"/>
                </a:lnTo>
                <a:lnTo>
                  <a:pt x="38" y="1080"/>
                </a:lnTo>
                <a:lnTo>
                  <a:pt x="37" y="1087"/>
                </a:lnTo>
                <a:lnTo>
                  <a:pt x="35" y="1112"/>
                </a:lnTo>
                <a:lnTo>
                  <a:pt x="33" y="1137"/>
                </a:lnTo>
                <a:lnTo>
                  <a:pt x="33" y="1147"/>
                </a:lnTo>
                <a:lnTo>
                  <a:pt x="36" y="1153"/>
                </a:lnTo>
                <a:lnTo>
                  <a:pt x="36" y="1153"/>
                </a:lnTo>
                <a:lnTo>
                  <a:pt x="42" y="1161"/>
                </a:lnTo>
                <a:lnTo>
                  <a:pt x="49" y="1171"/>
                </a:lnTo>
                <a:lnTo>
                  <a:pt x="56" y="1179"/>
                </a:lnTo>
                <a:lnTo>
                  <a:pt x="60" y="1186"/>
                </a:lnTo>
                <a:lnTo>
                  <a:pt x="60" y="1186"/>
                </a:lnTo>
                <a:lnTo>
                  <a:pt x="61" y="1189"/>
                </a:lnTo>
                <a:lnTo>
                  <a:pt x="65" y="1190"/>
                </a:lnTo>
                <a:lnTo>
                  <a:pt x="72" y="1192"/>
                </a:lnTo>
                <a:lnTo>
                  <a:pt x="79" y="1192"/>
                </a:lnTo>
                <a:lnTo>
                  <a:pt x="84" y="1191"/>
                </a:lnTo>
                <a:lnTo>
                  <a:pt x="84" y="1191"/>
                </a:lnTo>
                <a:lnTo>
                  <a:pt x="85" y="1190"/>
                </a:lnTo>
                <a:lnTo>
                  <a:pt x="85" y="1189"/>
                </a:lnTo>
                <a:lnTo>
                  <a:pt x="85" y="1186"/>
                </a:lnTo>
                <a:lnTo>
                  <a:pt x="83" y="1184"/>
                </a:lnTo>
                <a:lnTo>
                  <a:pt x="79" y="1182"/>
                </a:lnTo>
                <a:lnTo>
                  <a:pt x="79" y="1182"/>
                </a:lnTo>
                <a:lnTo>
                  <a:pt x="71" y="1179"/>
                </a:lnTo>
                <a:lnTo>
                  <a:pt x="67" y="1177"/>
                </a:lnTo>
                <a:lnTo>
                  <a:pt x="66" y="1174"/>
                </a:lnTo>
                <a:lnTo>
                  <a:pt x="65" y="1172"/>
                </a:lnTo>
                <a:lnTo>
                  <a:pt x="65" y="1172"/>
                </a:lnTo>
                <a:lnTo>
                  <a:pt x="65" y="1165"/>
                </a:lnTo>
                <a:lnTo>
                  <a:pt x="65" y="1156"/>
                </a:lnTo>
                <a:lnTo>
                  <a:pt x="65" y="1148"/>
                </a:lnTo>
                <a:lnTo>
                  <a:pt x="65" y="1143"/>
                </a:lnTo>
                <a:lnTo>
                  <a:pt x="65" y="1143"/>
                </a:lnTo>
                <a:lnTo>
                  <a:pt x="63" y="1136"/>
                </a:lnTo>
                <a:lnTo>
                  <a:pt x="65" y="1125"/>
                </a:lnTo>
                <a:lnTo>
                  <a:pt x="66" y="1114"/>
                </a:lnTo>
                <a:lnTo>
                  <a:pt x="67" y="1110"/>
                </a:lnTo>
                <a:lnTo>
                  <a:pt x="70" y="1109"/>
                </a:lnTo>
                <a:lnTo>
                  <a:pt x="70" y="1109"/>
                </a:lnTo>
                <a:lnTo>
                  <a:pt x="74" y="1108"/>
                </a:lnTo>
                <a:lnTo>
                  <a:pt x="78" y="1108"/>
                </a:lnTo>
                <a:lnTo>
                  <a:pt x="79" y="1108"/>
                </a:lnTo>
                <a:lnTo>
                  <a:pt x="80" y="1109"/>
                </a:lnTo>
                <a:lnTo>
                  <a:pt x="79" y="1114"/>
                </a:lnTo>
                <a:lnTo>
                  <a:pt x="79" y="1114"/>
                </a:lnTo>
                <a:lnTo>
                  <a:pt x="77" y="1124"/>
                </a:lnTo>
                <a:lnTo>
                  <a:pt x="74" y="1137"/>
                </a:lnTo>
                <a:lnTo>
                  <a:pt x="74" y="1144"/>
                </a:lnTo>
                <a:lnTo>
                  <a:pt x="74" y="1149"/>
                </a:lnTo>
                <a:lnTo>
                  <a:pt x="77" y="1151"/>
                </a:lnTo>
                <a:lnTo>
                  <a:pt x="78" y="1153"/>
                </a:lnTo>
                <a:lnTo>
                  <a:pt x="79" y="1153"/>
                </a:lnTo>
                <a:lnTo>
                  <a:pt x="79" y="1153"/>
                </a:lnTo>
                <a:lnTo>
                  <a:pt x="83" y="1151"/>
                </a:lnTo>
                <a:lnTo>
                  <a:pt x="85" y="1148"/>
                </a:lnTo>
                <a:lnTo>
                  <a:pt x="88" y="1141"/>
                </a:lnTo>
                <a:lnTo>
                  <a:pt x="90" y="1131"/>
                </a:lnTo>
                <a:lnTo>
                  <a:pt x="91" y="1127"/>
                </a:lnTo>
                <a:lnTo>
                  <a:pt x="94" y="1124"/>
                </a:lnTo>
                <a:lnTo>
                  <a:pt x="94" y="1124"/>
                </a:lnTo>
                <a:lnTo>
                  <a:pt x="97" y="1118"/>
                </a:lnTo>
                <a:lnTo>
                  <a:pt x="100" y="1112"/>
                </a:lnTo>
                <a:lnTo>
                  <a:pt x="103" y="1099"/>
                </a:lnTo>
                <a:lnTo>
                  <a:pt x="103" y="1099"/>
                </a:lnTo>
                <a:lnTo>
                  <a:pt x="107" y="1087"/>
                </a:lnTo>
                <a:lnTo>
                  <a:pt x="108" y="1079"/>
                </a:lnTo>
                <a:lnTo>
                  <a:pt x="108" y="1066"/>
                </a:lnTo>
                <a:lnTo>
                  <a:pt x="108" y="1066"/>
                </a:lnTo>
                <a:lnTo>
                  <a:pt x="107" y="1042"/>
                </a:lnTo>
                <a:lnTo>
                  <a:pt x="108" y="1017"/>
                </a:lnTo>
                <a:lnTo>
                  <a:pt x="108" y="1017"/>
                </a:lnTo>
                <a:lnTo>
                  <a:pt x="113" y="945"/>
                </a:lnTo>
                <a:lnTo>
                  <a:pt x="113" y="945"/>
                </a:lnTo>
                <a:lnTo>
                  <a:pt x="121" y="941"/>
                </a:lnTo>
                <a:lnTo>
                  <a:pt x="127" y="939"/>
                </a:lnTo>
                <a:lnTo>
                  <a:pt x="132" y="935"/>
                </a:lnTo>
                <a:lnTo>
                  <a:pt x="132" y="935"/>
                </a:lnTo>
                <a:lnTo>
                  <a:pt x="133" y="932"/>
                </a:lnTo>
                <a:lnTo>
                  <a:pt x="135" y="926"/>
                </a:lnTo>
                <a:lnTo>
                  <a:pt x="138" y="909"/>
                </a:lnTo>
                <a:lnTo>
                  <a:pt x="142" y="882"/>
                </a:lnTo>
                <a:lnTo>
                  <a:pt x="142" y="882"/>
                </a:lnTo>
                <a:lnTo>
                  <a:pt x="147" y="864"/>
                </a:lnTo>
                <a:lnTo>
                  <a:pt x="152" y="849"/>
                </a:lnTo>
                <a:lnTo>
                  <a:pt x="152" y="849"/>
                </a:lnTo>
                <a:lnTo>
                  <a:pt x="154" y="887"/>
                </a:lnTo>
                <a:lnTo>
                  <a:pt x="156" y="940"/>
                </a:lnTo>
                <a:lnTo>
                  <a:pt x="156" y="940"/>
                </a:lnTo>
                <a:lnTo>
                  <a:pt x="158" y="993"/>
                </a:lnTo>
                <a:lnTo>
                  <a:pt x="159" y="1022"/>
                </a:lnTo>
                <a:lnTo>
                  <a:pt x="160" y="1032"/>
                </a:lnTo>
                <a:lnTo>
                  <a:pt x="161" y="1037"/>
                </a:lnTo>
                <a:lnTo>
                  <a:pt x="161" y="1037"/>
                </a:lnTo>
                <a:lnTo>
                  <a:pt x="165" y="1040"/>
                </a:lnTo>
                <a:lnTo>
                  <a:pt x="171" y="1044"/>
                </a:lnTo>
                <a:lnTo>
                  <a:pt x="177" y="1046"/>
                </a:lnTo>
                <a:lnTo>
                  <a:pt x="181" y="1046"/>
                </a:lnTo>
                <a:lnTo>
                  <a:pt x="181" y="1046"/>
                </a:lnTo>
                <a:lnTo>
                  <a:pt x="184" y="1045"/>
                </a:lnTo>
                <a:lnTo>
                  <a:pt x="191" y="1046"/>
                </a:lnTo>
                <a:lnTo>
                  <a:pt x="200" y="1046"/>
                </a:lnTo>
                <a:lnTo>
                  <a:pt x="200" y="1046"/>
                </a:lnTo>
                <a:lnTo>
                  <a:pt x="206" y="1061"/>
                </a:lnTo>
                <a:lnTo>
                  <a:pt x="219" y="1095"/>
                </a:lnTo>
                <a:lnTo>
                  <a:pt x="226" y="1113"/>
                </a:lnTo>
                <a:lnTo>
                  <a:pt x="235" y="1130"/>
                </a:lnTo>
                <a:lnTo>
                  <a:pt x="242" y="1142"/>
                </a:lnTo>
                <a:lnTo>
                  <a:pt x="246" y="1145"/>
                </a:lnTo>
                <a:lnTo>
                  <a:pt x="248" y="1148"/>
                </a:lnTo>
                <a:lnTo>
                  <a:pt x="248" y="1148"/>
                </a:lnTo>
                <a:lnTo>
                  <a:pt x="254" y="1151"/>
                </a:lnTo>
                <a:lnTo>
                  <a:pt x="263" y="1159"/>
                </a:lnTo>
                <a:lnTo>
                  <a:pt x="282" y="1178"/>
                </a:lnTo>
                <a:lnTo>
                  <a:pt x="299" y="1197"/>
                </a:lnTo>
                <a:lnTo>
                  <a:pt x="304" y="1206"/>
                </a:lnTo>
                <a:lnTo>
                  <a:pt x="306" y="1211"/>
                </a:lnTo>
                <a:lnTo>
                  <a:pt x="306" y="1211"/>
                </a:lnTo>
                <a:lnTo>
                  <a:pt x="307" y="1218"/>
                </a:lnTo>
                <a:lnTo>
                  <a:pt x="306" y="1225"/>
                </a:lnTo>
                <a:lnTo>
                  <a:pt x="306" y="1239"/>
                </a:lnTo>
                <a:lnTo>
                  <a:pt x="306" y="1239"/>
                </a:lnTo>
                <a:lnTo>
                  <a:pt x="305" y="1244"/>
                </a:lnTo>
                <a:lnTo>
                  <a:pt x="304" y="1247"/>
                </a:lnTo>
                <a:lnTo>
                  <a:pt x="302" y="1249"/>
                </a:lnTo>
                <a:lnTo>
                  <a:pt x="302" y="1253"/>
                </a:lnTo>
                <a:lnTo>
                  <a:pt x="306" y="1264"/>
                </a:lnTo>
                <a:lnTo>
                  <a:pt x="306" y="1264"/>
                </a:lnTo>
                <a:lnTo>
                  <a:pt x="313" y="1283"/>
                </a:lnTo>
                <a:lnTo>
                  <a:pt x="316" y="1288"/>
                </a:lnTo>
                <a:lnTo>
                  <a:pt x="316" y="1288"/>
                </a:lnTo>
                <a:lnTo>
                  <a:pt x="305" y="1330"/>
                </a:lnTo>
                <a:lnTo>
                  <a:pt x="295" y="1364"/>
                </a:lnTo>
                <a:lnTo>
                  <a:pt x="287" y="1389"/>
                </a:lnTo>
                <a:lnTo>
                  <a:pt x="287" y="1389"/>
                </a:lnTo>
                <a:lnTo>
                  <a:pt x="284" y="1399"/>
                </a:lnTo>
                <a:lnTo>
                  <a:pt x="283" y="1408"/>
                </a:lnTo>
                <a:lnTo>
                  <a:pt x="284" y="1433"/>
                </a:lnTo>
                <a:lnTo>
                  <a:pt x="284" y="1457"/>
                </a:lnTo>
                <a:lnTo>
                  <a:pt x="284" y="1468"/>
                </a:lnTo>
                <a:lnTo>
                  <a:pt x="282" y="1476"/>
                </a:lnTo>
                <a:lnTo>
                  <a:pt x="282" y="1476"/>
                </a:lnTo>
                <a:lnTo>
                  <a:pt x="273" y="1504"/>
                </a:lnTo>
                <a:lnTo>
                  <a:pt x="261" y="1547"/>
                </a:lnTo>
                <a:lnTo>
                  <a:pt x="250" y="1591"/>
                </a:lnTo>
                <a:lnTo>
                  <a:pt x="243" y="1621"/>
                </a:lnTo>
                <a:lnTo>
                  <a:pt x="243" y="1621"/>
                </a:lnTo>
                <a:lnTo>
                  <a:pt x="236" y="1668"/>
                </a:lnTo>
                <a:lnTo>
                  <a:pt x="229" y="1708"/>
                </a:lnTo>
                <a:lnTo>
                  <a:pt x="229" y="1708"/>
                </a:lnTo>
                <a:lnTo>
                  <a:pt x="222" y="1733"/>
                </a:lnTo>
                <a:lnTo>
                  <a:pt x="218" y="1744"/>
                </a:lnTo>
                <a:lnTo>
                  <a:pt x="214" y="1751"/>
                </a:lnTo>
                <a:lnTo>
                  <a:pt x="214" y="1751"/>
                </a:lnTo>
                <a:lnTo>
                  <a:pt x="203" y="1767"/>
                </a:lnTo>
                <a:lnTo>
                  <a:pt x="195" y="1780"/>
                </a:lnTo>
                <a:lnTo>
                  <a:pt x="205" y="1785"/>
                </a:lnTo>
                <a:lnTo>
                  <a:pt x="205" y="1785"/>
                </a:lnTo>
                <a:lnTo>
                  <a:pt x="201" y="1787"/>
                </a:lnTo>
                <a:lnTo>
                  <a:pt x="194" y="1793"/>
                </a:lnTo>
                <a:lnTo>
                  <a:pt x="185" y="1803"/>
                </a:lnTo>
                <a:lnTo>
                  <a:pt x="183" y="1809"/>
                </a:lnTo>
                <a:lnTo>
                  <a:pt x="181" y="1814"/>
                </a:lnTo>
                <a:lnTo>
                  <a:pt x="181" y="1814"/>
                </a:lnTo>
                <a:lnTo>
                  <a:pt x="173" y="1844"/>
                </a:lnTo>
                <a:lnTo>
                  <a:pt x="166" y="1872"/>
                </a:lnTo>
                <a:lnTo>
                  <a:pt x="166" y="1872"/>
                </a:lnTo>
                <a:lnTo>
                  <a:pt x="164" y="1879"/>
                </a:lnTo>
                <a:lnTo>
                  <a:pt x="161" y="1884"/>
                </a:lnTo>
                <a:lnTo>
                  <a:pt x="160" y="1890"/>
                </a:lnTo>
                <a:lnTo>
                  <a:pt x="161" y="1901"/>
                </a:lnTo>
                <a:lnTo>
                  <a:pt x="161" y="1901"/>
                </a:lnTo>
                <a:lnTo>
                  <a:pt x="164" y="1908"/>
                </a:lnTo>
                <a:lnTo>
                  <a:pt x="167" y="1914"/>
                </a:lnTo>
                <a:lnTo>
                  <a:pt x="173" y="1920"/>
                </a:lnTo>
                <a:lnTo>
                  <a:pt x="179" y="1926"/>
                </a:lnTo>
                <a:lnTo>
                  <a:pt x="188" y="1931"/>
                </a:lnTo>
                <a:lnTo>
                  <a:pt x="197" y="1936"/>
                </a:lnTo>
                <a:lnTo>
                  <a:pt x="208" y="1938"/>
                </a:lnTo>
                <a:lnTo>
                  <a:pt x="219" y="1939"/>
                </a:lnTo>
                <a:lnTo>
                  <a:pt x="219" y="1939"/>
                </a:lnTo>
                <a:lnTo>
                  <a:pt x="241" y="1939"/>
                </a:lnTo>
                <a:lnTo>
                  <a:pt x="260" y="1938"/>
                </a:lnTo>
                <a:lnTo>
                  <a:pt x="270" y="1938"/>
                </a:lnTo>
                <a:lnTo>
                  <a:pt x="279" y="1939"/>
                </a:lnTo>
                <a:lnTo>
                  <a:pt x="290" y="1941"/>
                </a:lnTo>
                <a:lnTo>
                  <a:pt x="301" y="1944"/>
                </a:lnTo>
                <a:lnTo>
                  <a:pt x="301" y="1944"/>
                </a:lnTo>
                <a:lnTo>
                  <a:pt x="314" y="1948"/>
                </a:lnTo>
                <a:lnTo>
                  <a:pt x="331" y="1949"/>
                </a:lnTo>
                <a:lnTo>
                  <a:pt x="349" y="1949"/>
                </a:lnTo>
                <a:lnTo>
                  <a:pt x="369" y="1948"/>
                </a:lnTo>
                <a:lnTo>
                  <a:pt x="387" y="1945"/>
                </a:lnTo>
                <a:lnTo>
                  <a:pt x="401" y="1942"/>
                </a:lnTo>
                <a:lnTo>
                  <a:pt x="412" y="1938"/>
                </a:lnTo>
                <a:lnTo>
                  <a:pt x="416" y="1937"/>
                </a:lnTo>
                <a:lnTo>
                  <a:pt x="417" y="1935"/>
                </a:lnTo>
                <a:lnTo>
                  <a:pt x="417" y="1935"/>
                </a:lnTo>
                <a:lnTo>
                  <a:pt x="421" y="1927"/>
                </a:lnTo>
                <a:lnTo>
                  <a:pt x="424" y="1921"/>
                </a:lnTo>
                <a:lnTo>
                  <a:pt x="425" y="1918"/>
                </a:lnTo>
                <a:lnTo>
                  <a:pt x="424" y="1914"/>
                </a:lnTo>
                <a:lnTo>
                  <a:pt x="422" y="1910"/>
                </a:lnTo>
                <a:lnTo>
                  <a:pt x="417" y="1906"/>
                </a:lnTo>
                <a:lnTo>
                  <a:pt x="417" y="1906"/>
                </a:lnTo>
                <a:lnTo>
                  <a:pt x="406" y="1897"/>
                </a:lnTo>
                <a:lnTo>
                  <a:pt x="394" y="1891"/>
                </a:lnTo>
                <a:lnTo>
                  <a:pt x="382" y="1885"/>
                </a:lnTo>
                <a:lnTo>
                  <a:pt x="369" y="1877"/>
                </a:lnTo>
                <a:lnTo>
                  <a:pt x="369" y="1877"/>
                </a:lnTo>
                <a:lnTo>
                  <a:pt x="355" y="1868"/>
                </a:lnTo>
                <a:lnTo>
                  <a:pt x="345" y="1861"/>
                </a:lnTo>
                <a:lnTo>
                  <a:pt x="335" y="1855"/>
                </a:lnTo>
                <a:lnTo>
                  <a:pt x="325" y="1848"/>
                </a:lnTo>
                <a:lnTo>
                  <a:pt x="325" y="1848"/>
                </a:lnTo>
                <a:lnTo>
                  <a:pt x="317" y="1839"/>
                </a:lnTo>
                <a:lnTo>
                  <a:pt x="310" y="1830"/>
                </a:lnTo>
                <a:lnTo>
                  <a:pt x="304" y="1822"/>
                </a:lnTo>
                <a:lnTo>
                  <a:pt x="301" y="1819"/>
                </a:lnTo>
                <a:lnTo>
                  <a:pt x="301" y="1819"/>
                </a:lnTo>
                <a:lnTo>
                  <a:pt x="296" y="1815"/>
                </a:lnTo>
                <a:lnTo>
                  <a:pt x="294" y="1813"/>
                </a:lnTo>
                <a:lnTo>
                  <a:pt x="291" y="1809"/>
                </a:lnTo>
                <a:lnTo>
                  <a:pt x="291" y="1809"/>
                </a:lnTo>
                <a:lnTo>
                  <a:pt x="293" y="1802"/>
                </a:lnTo>
                <a:lnTo>
                  <a:pt x="298" y="1787"/>
                </a:lnTo>
                <a:lnTo>
                  <a:pt x="313" y="1743"/>
                </a:lnTo>
                <a:lnTo>
                  <a:pt x="330" y="1699"/>
                </a:lnTo>
                <a:lnTo>
                  <a:pt x="340" y="1674"/>
                </a:lnTo>
                <a:lnTo>
                  <a:pt x="340" y="1674"/>
                </a:lnTo>
                <a:lnTo>
                  <a:pt x="351" y="1641"/>
                </a:lnTo>
                <a:lnTo>
                  <a:pt x="370" y="1581"/>
                </a:lnTo>
                <a:lnTo>
                  <a:pt x="389" y="1521"/>
                </a:lnTo>
                <a:lnTo>
                  <a:pt x="398" y="1490"/>
                </a:lnTo>
                <a:lnTo>
                  <a:pt x="398" y="1490"/>
                </a:lnTo>
                <a:lnTo>
                  <a:pt x="402" y="1477"/>
                </a:lnTo>
                <a:lnTo>
                  <a:pt x="412" y="1454"/>
                </a:lnTo>
                <a:lnTo>
                  <a:pt x="427" y="1423"/>
                </a:lnTo>
                <a:lnTo>
                  <a:pt x="427" y="1423"/>
                </a:lnTo>
                <a:lnTo>
                  <a:pt x="450" y="1505"/>
                </a:lnTo>
                <a:lnTo>
                  <a:pt x="465" y="1568"/>
                </a:lnTo>
                <a:lnTo>
                  <a:pt x="471" y="1593"/>
                </a:lnTo>
                <a:lnTo>
                  <a:pt x="475" y="1611"/>
                </a:lnTo>
                <a:lnTo>
                  <a:pt x="475" y="1611"/>
                </a:lnTo>
                <a:lnTo>
                  <a:pt x="478" y="1627"/>
                </a:lnTo>
                <a:lnTo>
                  <a:pt x="485" y="1649"/>
                </a:lnTo>
                <a:lnTo>
                  <a:pt x="503" y="1699"/>
                </a:lnTo>
                <a:lnTo>
                  <a:pt x="521" y="1747"/>
                </a:lnTo>
                <a:lnTo>
                  <a:pt x="533" y="1775"/>
                </a:lnTo>
                <a:lnTo>
                  <a:pt x="533" y="1775"/>
                </a:lnTo>
                <a:lnTo>
                  <a:pt x="545" y="1798"/>
                </a:lnTo>
                <a:lnTo>
                  <a:pt x="550" y="1807"/>
                </a:lnTo>
                <a:lnTo>
                  <a:pt x="552" y="1814"/>
                </a:lnTo>
                <a:lnTo>
                  <a:pt x="552" y="1814"/>
                </a:lnTo>
                <a:lnTo>
                  <a:pt x="562" y="1862"/>
                </a:lnTo>
                <a:lnTo>
                  <a:pt x="576" y="1852"/>
                </a:lnTo>
                <a:lnTo>
                  <a:pt x="576" y="1852"/>
                </a:lnTo>
                <a:lnTo>
                  <a:pt x="576" y="1871"/>
                </a:lnTo>
                <a:lnTo>
                  <a:pt x="575" y="1885"/>
                </a:lnTo>
                <a:lnTo>
                  <a:pt x="576" y="1896"/>
                </a:lnTo>
                <a:lnTo>
                  <a:pt x="576" y="1896"/>
                </a:lnTo>
                <a:lnTo>
                  <a:pt x="579" y="1906"/>
                </a:lnTo>
                <a:lnTo>
                  <a:pt x="581" y="1913"/>
                </a:lnTo>
                <a:lnTo>
                  <a:pt x="581" y="1925"/>
                </a:lnTo>
                <a:lnTo>
                  <a:pt x="581" y="1925"/>
                </a:lnTo>
                <a:lnTo>
                  <a:pt x="580" y="1942"/>
                </a:lnTo>
                <a:lnTo>
                  <a:pt x="580" y="1960"/>
                </a:lnTo>
                <a:lnTo>
                  <a:pt x="580" y="1970"/>
                </a:lnTo>
                <a:lnTo>
                  <a:pt x="580" y="1978"/>
                </a:lnTo>
                <a:lnTo>
                  <a:pt x="582" y="1986"/>
                </a:lnTo>
                <a:lnTo>
                  <a:pt x="586" y="1992"/>
                </a:lnTo>
                <a:lnTo>
                  <a:pt x="586" y="1992"/>
                </a:lnTo>
                <a:lnTo>
                  <a:pt x="593" y="2002"/>
                </a:lnTo>
                <a:lnTo>
                  <a:pt x="599" y="2008"/>
                </a:lnTo>
                <a:lnTo>
                  <a:pt x="602" y="2011"/>
                </a:lnTo>
                <a:lnTo>
                  <a:pt x="605" y="2012"/>
                </a:lnTo>
                <a:lnTo>
                  <a:pt x="610" y="2012"/>
                </a:lnTo>
                <a:lnTo>
                  <a:pt x="615" y="2012"/>
                </a:lnTo>
                <a:lnTo>
                  <a:pt x="615" y="2012"/>
                </a:lnTo>
                <a:lnTo>
                  <a:pt x="622" y="2011"/>
                </a:lnTo>
                <a:lnTo>
                  <a:pt x="633" y="2006"/>
                </a:lnTo>
                <a:lnTo>
                  <a:pt x="662" y="1995"/>
                </a:lnTo>
                <a:lnTo>
                  <a:pt x="693" y="1983"/>
                </a:lnTo>
                <a:lnTo>
                  <a:pt x="708" y="1977"/>
                </a:lnTo>
                <a:lnTo>
                  <a:pt x="721" y="1973"/>
                </a:lnTo>
                <a:lnTo>
                  <a:pt x="721" y="1973"/>
                </a:lnTo>
                <a:lnTo>
                  <a:pt x="734" y="1968"/>
                </a:lnTo>
                <a:lnTo>
                  <a:pt x="751" y="1962"/>
                </a:lnTo>
                <a:lnTo>
                  <a:pt x="770" y="1954"/>
                </a:lnTo>
                <a:lnTo>
                  <a:pt x="789" y="1944"/>
                </a:lnTo>
                <a:lnTo>
                  <a:pt x="805" y="1935"/>
                </a:lnTo>
                <a:lnTo>
                  <a:pt x="819" y="1925"/>
                </a:lnTo>
                <a:lnTo>
                  <a:pt x="825" y="1920"/>
                </a:lnTo>
                <a:lnTo>
                  <a:pt x="828" y="1914"/>
                </a:lnTo>
                <a:lnTo>
                  <a:pt x="831" y="1910"/>
                </a:lnTo>
                <a:lnTo>
                  <a:pt x="832" y="1906"/>
                </a:lnTo>
                <a:lnTo>
                  <a:pt x="832" y="1906"/>
                </a:lnTo>
                <a:lnTo>
                  <a:pt x="832" y="1892"/>
                </a:lnTo>
                <a:lnTo>
                  <a:pt x="832" y="1887"/>
                </a:lnTo>
                <a:lnTo>
                  <a:pt x="831" y="1883"/>
                </a:lnTo>
                <a:lnTo>
                  <a:pt x="828" y="1880"/>
                </a:lnTo>
                <a:lnTo>
                  <a:pt x="824" y="1879"/>
                </a:lnTo>
                <a:lnTo>
                  <a:pt x="817" y="1878"/>
                </a:lnTo>
                <a:lnTo>
                  <a:pt x="808" y="1877"/>
                </a:lnTo>
                <a:lnTo>
                  <a:pt x="808" y="1877"/>
                </a:lnTo>
                <a:lnTo>
                  <a:pt x="786" y="1875"/>
                </a:lnTo>
                <a:lnTo>
                  <a:pt x="766" y="1872"/>
                </a:lnTo>
                <a:lnTo>
                  <a:pt x="749" y="1868"/>
                </a:lnTo>
                <a:lnTo>
                  <a:pt x="741" y="1865"/>
                </a:lnTo>
                <a:lnTo>
                  <a:pt x="735" y="1862"/>
                </a:lnTo>
                <a:lnTo>
                  <a:pt x="735" y="1862"/>
                </a:lnTo>
                <a:lnTo>
                  <a:pt x="711" y="1848"/>
                </a:lnTo>
                <a:lnTo>
                  <a:pt x="699" y="1842"/>
                </a:lnTo>
                <a:lnTo>
                  <a:pt x="692" y="1838"/>
                </a:lnTo>
                <a:lnTo>
                  <a:pt x="692" y="1838"/>
                </a:lnTo>
                <a:lnTo>
                  <a:pt x="678" y="1836"/>
                </a:lnTo>
                <a:lnTo>
                  <a:pt x="672" y="1834"/>
                </a:lnTo>
                <a:lnTo>
                  <a:pt x="668" y="1833"/>
                </a:lnTo>
                <a:lnTo>
                  <a:pt x="668" y="1833"/>
                </a:lnTo>
                <a:lnTo>
                  <a:pt x="667" y="1828"/>
                </a:lnTo>
                <a:lnTo>
                  <a:pt x="663" y="1824"/>
                </a:lnTo>
                <a:lnTo>
                  <a:pt x="663" y="1824"/>
                </a:lnTo>
                <a:lnTo>
                  <a:pt x="662" y="1822"/>
                </a:lnTo>
                <a:lnTo>
                  <a:pt x="664" y="1822"/>
                </a:lnTo>
                <a:lnTo>
                  <a:pt x="667" y="1822"/>
                </a:lnTo>
                <a:lnTo>
                  <a:pt x="668" y="1821"/>
                </a:lnTo>
                <a:lnTo>
                  <a:pt x="668" y="1819"/>
                </a:lnTo>
                <a:lnTo>
                  <a:pt x="668" y="1819"/>
                </a:lnTo>
                <a:lnTo>
                  <a:pt x="668" y="1815"/>
                </a:lnTo>
                <a:lnTo>
                  <a:pt x="665" y="1810"/>
                </a:lnTo>
                <a:lnTo>
                  <a:pt x="659" y="1798"/>
                </a:lnTo>
                <a:lnTo>
                  <a:pt x="652" y="1784"/>
                </a:lnTo>
                <a:lnTo>
                  <a:pt x="644" y="1766"/>
                </a:lnTo>
                <a:lnTo>
                  <a:pt x="644" y="1766"/>
                </a:lnTo>
                <a:lnTo>
                  <a:pt x="630" y="1731"/>
                </a:lnTo>
                <a:lnTo>
                  <a:pt x="612" y="1676"/>
                </a:lnTo>
                <a:lnTo>
                  <a:pt x="603" y="1647"/>
                </a:lnTo>
                <a:lnTo>
                  <a:pt x="594" y="1620"/>
                </a:lnTo>
                <a:lnTo>
                  <a:pt x="588" y="1595"/>
                </a:lnTo>
                <a:lnTo>
                  <a:pt x="586" y="1577"/>
                </a:lnTo>
                <a:lnTo>
                  <a:pt x="586" y="1577"/>
                </a:lnTo>
                <a:lnTo>
                  <a:pt x="580" y="1522"/>
                </a:lnTo>
                <a:lnTo>
                  <a:pt x="576" y="1495"/>
                </a:lnTo>
                <a:lnTo>
                  <a:pt x="576" y="1495"/>
                </a:lnTo>
                <a:lnTo>
                  <a:pt x="577" y="1487"/>
                </a:lnTo>
                <a:lnTo>
                  <a:pt x="581" y="1468"/>
                </a:lnTo>
                <a:lnTo>
                  <a:pt x="582" y="1454"/>
                </a:lnTo>
                <a:lnTo>
                  <a:pt x="583" y="1442"/>
                </a:lnTo>
                <a:lnTo>
                  <a:pt x="583" y="1429"/>
                </a:lnTo>
                <a:lnTo>
                  <a:pt x="581" y="1418"/>
                </a:lnTo>
                <a:lnTo>
                  <a:pt x="581" y="1418"/>
                </a:lnTo>
                <a:lnTo>
                  <a:pt x="575" y="1402"/>
                </a:lnTo>
                <a:lnTo>
                  <a:pt x="563" y="1378"/>
                </a:lnTo>
                <a:lnTo>
                  <a:pt x="532" y="1318"/>
                </a:lnTo>
                <a:lnTo>
                  <a:pt x="500" y="1261"/>
                </a:lnTo>
                <a:lnTo>
                  <a:pt x="485" y="1235"/>
                </a:lnTo>
                <a:lnTo>
                  <a:pt x="485" y="1235"/>
                </a:lnTo>
                <a:lnTo>
                  <a:pt x="485" y="1230"/>
                </a:lnTo>
                <a:lnTo>
                  <a:pt x="486" y="1221"/>
                </a:lnTo>
                <a:lnTo>
                  <a:pt x="491" y="1195"/>
                </a:lnTo>
                <a:lnTo>
                  <a:pt x="499" y="1157"/>
                </a:lnTo>
                <a:lnTo>
                  <a:pt x="504" y="1080"/>
                </a:lnTo>
                <a:lnTo>
                  <a:pt x="504" y="1080"/>
                </a:lnTo>
                <a:lnTo>
                  <a:pt x="521" y="1069"/>
                </a:lnTo>
                <a:lnTo>
                  <a:pt x="533" y="1061"/>
                </a:lnTo>
                <a:lnTo>
                  <a:pt x="536" y="1057"/>
                </a:lnTo>
                <a:lnTo>
                  <a:pt x="538" y="1056"/>
                </a:lnTo>
                <a:lnTo>
                  <a:pt x="538" y="1056"/>
                </a:lnTo>
                <a:lnTo>
                  <a:pt x="536" y="1048"/>
                </a:lnTo>
                <a:lnTo>
                  <a:pt x="535" y="1033"/>
                </a:lnTo>
                <a:lnTo>
                  <a:pt x="533" y="1008"/>
                </a:lnTo>
                <a:lnTo>
                  <a:pt x="533" y="1008"/>
                </a:lnTo>
                <a:lnTo>
                  <a:pt x="535" y="957"/>
                </a:lnTo>
                <a:lnTo>
                  <a:pt x="539" y="920"/>
                </a:lnTo>
                <a:lnTo>
                  <a:pt x="540" y="904"/>
                </a:lnTo>
                <a:lnTo>
                  <a:pt x="542" y="892"/>
                </a:lnTo>
                <a:lnTo>
                  <a:pt x="542" y="892"/>
                </a:lnTo>
                <a:lnTo>
                  <a:pt x="545" y="874"/>
                </a:lnTo>
                <a:lnTo>
                  <a:pt x="547" y="842"/>
                </a:lnTo>
                <a:lnTo>
                  <a:pt x="552" y="757"/>
                </a:lnTo>
                <a:lnTo>
                  <a:pt x="557" y="641"/>
                </a:lnTo>
                <a:lnTo>
                  <a:pt x="557" y="641"/>
                </a:lnTo>
                <a:lnTo>
                  <a:pt x="569" y="648"/>
                </a:lnTo>
                <a:lnTo>
                  <a:pt x="598" y="664"/>
                </a:lnTo>
                <a:lnTo>
                  <a:pt x="615" y="672"/>
                </a:lnTo>
                <a:lnTo>
                  <a:pt x="632" y="681"/>
                </a:lnTo>
                <a:lnTo>
                  <a:pt x="649" y="687"/>
                </a:lnTo>
                <a:lnTo>
                  <a:pt x="656" y="688"/>
                </a:lnTo>
                <a:lnTo>
                  <a:pt x="663" y="689"/>
                </a:lnTo>
                <a:lnTo>
                  <a:pt x="663" y="689"/>
                </a:lnTo>
                <a:lnTo>
                  <a:pt x="675" y="689"/>
                </a:lnTo>
                <a:lnTo>
                  <a:pt x="685" y="689"/>
                </a:lnTo>
                <a:lnTo>
                  <a:pt x="694" y="688"/>
                </a:lnTo>
                <a:lnTo>
                  <a:pt x="702" y="684"/>
                </a:lnTo>
                <a:lnTo>
                  <a:pt x="708" y="682"/>
                </a:lnTo>
                <a:lnTo>
                  <a:pt x="711" y="677"/>
                </a:lnTo>
                <a:lnTo>
                  <a:pt x="715" y="671"/>
                </a:lnTo>
                <a:lnTo>
                  <a:pt x="716" y="665"/>
                </a:lnTo>
                <a:lnTo>
                  <a:pt x="716" y="665"/>
                </a:lnTo>
                <a:lnTo>
                  <a:pt x="716" y="657"/>
                </a:lnTo>
                <a:lnTo>
                  <a:pt x="716" y="646"/>
                </a:lnTo>
                <a:lnTo>
                  <a:pt x="715" y="619"/>
                </a:lnTo>
                <a:lnTo>
                  <a:pt x="711" y="588"/>
                </a:lnTo>
                <a:lnTo>
                  <a:pt x="711" y="588"/>
                </a:lnTo>
                <a:lnTo>
                  <a:pt x="721" y="582"/>
                </a:lnTo>
                <a:lnTo>
                  <a:pt x="727" y="577"/>
                </a:lnTo>
                <a:lnTo>
                  <a:pt x="731" y="573"/>
                </a:lnTo>
                <a:lnTo>
                  <a:pt x="731" y="573"/>
                </a:lnTo>
                <a:lnTo>
                  <a:pt x="729" y="571"/>
                </a:lnTo>
                <a:lnTo>
                  <a:pt x="725" y="565"/>
                </a:lnTo>
                <a:lnTo>
                  <a:pt x="711" y="548"/>
                </a:lnTo>
                <a:lnTo>
                  <a:pt x="692" y="525"/>
                </a:lnTo>
                <a:lnTo>
                  <a:pt x="692" y="525"/>
                </a:lnTo>
                <a:lnTo>
                  <a:pt x="686" y="509"/>
                </a:lnTo>
                <a:lnTo>
                  <a:pt x="678" y="486"/>
                </a:lnTo>
                <a:lnTo>
                  <a:pt x="678" y="486"/>
                </a:lnTo>
                <a:lnTo>
                  <a:pt x="669" y="470"/>
                </a:lnTo>
                <a:lnTo>
                  <a:pt x="653" y="439"/>
                </a:lnTo>
                <a:lnTo>
                  <a:pt x="638" y="409"/>
                </a:lnTo>
                <a:lnTo>
                  <a:pt x="632" y="397"/>
                </a:lnTo>
                <a:lnTo>
                  <a:pt x="629" y="390"/>
                </a:lnTo>
                <a:lnTo>
                  <a:pt x="629" y="390"/>
                </a:lnTo>
                <a:lnTo>
                  <a:pt x="626" y="357"/>
                </a:lnTo>
                <a:lnTo>
                  <a:pt x="624" y="339"/>
                </a:lnTo>
                <a:lnTo>
                  <a:pt x="624" y="327"/>
                </a:lnTo>
                <a:lnTo>
                  <a:pt x="624" y="327"/>
                </a:lnTo>
                <a:lnTo>
                  <a:pt x="626" y="321"/>
                </a:lnTo>
                <a:lnTo>
                  <a:pt x="624" y="316"/>
                </a:lnTo>
                <a:lnTo>
                  <a:pt x="624" y="313"/>
                </a:lnTo>
                <a:lnTo>
                  <a:pt x="624" y="313"/>
                </a:lnTo>
                <a:lnTo>
                  <a:pt x="626" y="310"/>
                </a:lnTo>
                <a:lnTo>
                  <a:pt x="627" y="308"/>
                </a:lnTo>
                <a:lnTo>
                  <a:pt x="627" y="304"/>
                </a:lnTo>
                <a:lnTo>
                  <a:pt x="624" y="298"/>
                </a:lnTo>
                <a:lnTo>
                  <a:pt x="624" y="298"/>
                </a:lnTo>
                <a:lnTo>
                  <a:pt x="620" y="291"/>
                </a:lnTo>
                <a:lnTo>
                  <a:pt x="615" y="284"/>
                </a:lnTo>
                <a:lnTo>
                  <a:pt x="615" y="284"/>
                </a:lnTo>
                <a:lnTo>
                  <a:pt x="600" y="272"/>
                </a:lnTo>
                <a:lnTo>
                  <a:pt x="574" y="252"/>
                </a:lnTo>
                <a:lnTo>
                  <a:pt x="538" y="226"/>
                </a:lnTo>
                <a:lnTo>
                  <a:pt x="538" y="226"/>
                </a:lnTo>
                <a:lnTo>
                  <a:pt x="540" y="216"/>
                </a:lnTo>
                <a:lnTo>
                  <a:pt x="542" y="209"/>
                </a:lnTo>
                <a:lnTo>
                  <a:pt x="542" y="202"/>
                </a:lnTo>
                <a:lnTo>
                  <a:pt x="542" y="202"/>
                </a:lnTo>
                <a:lnTo>
                  <a:pt x="542" y="187"/>
                </a:lnTo>
                <a:lnTo>
                  <a:pt x="542" y="178"/>
                </a:lnTo>
                <a:lnTo>
                  <a:pt x="542" y="178"/>
                </a:lnTo>
                <a:lnTo>
                  <a:pt x="547" y="158"/>
                </a:lnTo>
                <a:lnTo>
                  <a:pt x="547" y="158"/>
                </a:lnTo>
                <a:lnTo>
                  <a:pt x="547" y="156"/>
                </a:lnTo>
                <a:lnTo>
                  <a:pt x="545" y="152"/>
                </a:lnTo>
                <a:lnTo>
                  <a:pt x="539" y="143"/>
                </a:lnTo>
                <a:lnTo>
                  <a:pt x="532" y="133"/>
                </a:lnTo>
                <a:lnTo>
                  <a:pt x="529" y="128"/>
                </a:lnTo>
                <a:lnTo>
                  <a:pt x="528" y="124"/>
                </a:lnTo>
                <a:lnTo>
                  <a:pt x="528" y="124"/>
                </a:lnTo>
                <a:lnTo>
                  <a:pt x="528" y="115"/>
                </a:lnTo>
                <a:lnTo>
                  <a:pt x="528" y="105"/>
                </a:lnTo>
                <a:lnTo>
                  <a:pt x="528" y="105"/>
                </a:lnTo>
                <a:lnTo>
                  <a:pt x="526" y="97"/>
                </a:lnTo>
                <a:lnTo>
                  <a:pt x="521" y="86"/>
                </a:lnTo>
                <a:lnTo>
                  <a:pt x="513" y="71"/>
                </a:lnTo>
                <a:lnTo>
                  <a:pt x="513" y="71"/>
                </a:lnTo>
                <a:lnTo>
                  <a:pt x="509" y="61"/>
                </a:lnTo>
                <a:lnTo>
                  <a:pt x="504" y="52"/>
                </a:lnTo>
                <a:lnTo>
                  <a:pt x="504" y="52"/>
                </a:lnTo>
                <a:lnTo>
                  <a:pt x="494" y="45"/>
                </a:lnTo>
                <a:lnTo>
                  <a:pt x="485" y="38"/>
                </a:lnTo>
                <a:lnTo>
                  <a:pt x="485" y="38"/>
                </a:lnTo>
                <a:close/>
                <a:moveTo>
                  <a:pt x="494" y="284"/>
                </a:moveTo>
                <a:lnTo>
                  <a:pt x="518" y="308"/>
                </a:lnTo>
                <a:lnTo>
                  <a:pt x="518" y="308"/>
                </a:lnTo>
                <a:lnTo>
                  <a:pt x="517" y="308"/>
                </a:lnTo>
                <a:lnTo>
                  <a:pt x="515" y="309"/>
                </a:lnTo>
                <a:lnTo>
                  <a:pt x="512" y="312"/>
                </a:lnTo>
                <a:lnTo>
                  <a:pt x="512" y="314"/>
                </a:lnTo>
                <a:lnTo>
                  <a:pt x="513" y="318"/>
                </a:lnTo>
                <a:lnTo>
                  <a:pt x="513" y="318"/>
                </a:lnTo>
                <a:lnTo>
                  <a:pt x="518" y="327"/>
                </a:lnTo>
                <a:lnTo>
                  <a:pt x="527" y="339"/>
                </a:lnTo>
                <a:lnTo>
                  <a:pt x="542" y="361"/>
                </a:lnTo>
                <a:lnTo>
                  <a:pt x="542" y="361"/>
                </a:lnTo>
                <a:lnTo>
                  <a:pt x="548" y="369"/>
                </a:lnTo>
                <a:lnTo>
                  <a:pt x="556" y="377"/>
                </a:lnTo>
                <a:lnTo>
                  <a:pt x="563" y="383"/>
                </a:lnTo>
                <a:lnTo>
                  <a:pt x="571" y="390"/>
                </a:lnTo>
                <a:lnTo>
                  <a:pt x="571" y="390"/>
                </a:lnTo>
                <a:lnTo>
                  <a:pt x="582" y="398"/>
                </a:lnTo>
                <a:lnTo>
                  <a:pt x="585" y="402"/>
                </a:lnTo>
                <a:lnTo>
                  <a:pt x="586" y="404"/>
                </a:lnTo>
                <a:lnTo>
                  <a:pt x="624" y="501"/>
                </a:lnTo>
                <a:lnTo>
                  <a:pt x="610" y="506"/>
                </a:lnTo>
                <a:lnTo>
                  <a:pt x="591" y="491"/>
                </a:lnTo>
                <a:lnTo>
                  <a:pt x="591" y="491"/>
                </a:lnTo>
                <a:lnTo>
                  <a:pt x="589" y="483"/>
                </a:lnTo>
                <a:lnTo>
                  <a:pt x="588" y="474"/>
                </a:lnTo>
                <a:lnTo>
                  <a:pt x="586" y="467"/>
                </a:lnTo>
                <a:lnTo>
                  <a:pt x="586" y="467"/>
                </a:lnTo>
                <a:lnTo>
                  <a:pt x="582" y="455"/>
                </a:lnTo>
                <a:lnTo>
                  <a:pt x="579" y="450"/>
                </a:lnTo>
                <a:lnTo>
                  <a:pt x="571" y="443"/>
                </a:lnTo>
                <a:lnTo>
                  <a:pt x="571" y="443"/>
                </a:lnTo>
                <a:lnTo>
                  <a:pt x="562" y="435"/>
                </a:lnTo>
                <a:lnTo>
                  <a:pt x="551" y="425"/>
                </a:lnTo>
                <a:lnTo>
                  <a:pt x="538" y="409"/>
                </a:lnTo>
                <a:lnTo>
                  <a:pt x="538" y="409"/>
                </a:lnTo>
                <a:lnTo>
                  <a:pt x="535" y="404"/>
                </a:lnTo>
                <a:lnTo>
                  <a:pt x="533" y="400"/>
                </a:lnTo>
                <a:lnTo>
                  <a:pt x="530" y="396"/>
                </a:lnTo>
                <a:lnTo>
                  <a:pt x="528" y="395"/>
                </a:lnTo>
                <a:lnTo>
                  <a:pt x="528" y="395"/>
                </a:lnTo>
                <a:lnTo>
                  <a:pt x="524" y="392"/>
                </a:lnTo>
                <a:lnTo>
                  <a:pt x="521" y="385"/>
                </a:lnTo>
                <a:lnTo>
                  <a:pt x="515" y="378"/>
                </a:lnTo>
                <a:lnTo>
                  <a:pt x="509" y="371"/>
                </a:lnTo>
                <a:lnTo>
                  <a:pt x="509" y="371"/>
                </a:lnTo>
                <a:lnTo>
                  <a:pt x="491" y="355"/>
                </a:lnTo>
                <a:lnTo>
                  <a:pt x="480" y="347"/>
                </a:lnTo>
                <a:lnTo>
                  <a:pt x="480" y="347"/>
                </a:lnTo>
                <a:lnTo>
                  <a:pt x="481" y="331"/>
                </a:lnTo>
                <a:lnTo>
                  <a:pt x="483" y="318"/>
                </a:lnTo>
                <a:lnTo>
                  <a:pt x="485" y="308"/>
                </a:lnTo>
                <a:lnTo>
                  <a:pt x="485" y="308"/>
                </a:lnTo>
                <a:lnTo>
                  <a:pt x="488" y="292"/>
                </a:lnTo>
                <a:lnTo>
                  <a:pt x="489" y="284"/>
                </a:lnTo>
                <a:lnTo>
                  <a:pt x="494" y="284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6">
            <a:extLst>
              <a:ext uri="{FF2B5EF4-FFF2-40B4-BE49-F238E27FC236}">
                <a16:creationId xmlns:a16="http://schemas.microsoft.com/office/drawing/2014/main" id="{F4860A88-F229-430E-A995-67463FA6684E}"/>
              </a:ext>
            </a:extLst>
          </p:cNvPr>
          <p:cNvSpPr>
            <a:spLocks noEditPoints="1"/>
          </p:cNvSpPr>
          <p:nvPr/>
        </p:nvSpPr>
        <p:spPr bwMode="auto">
          <a:xfrm>
            <a:off x="4236040" y="3943275"/>
            <a:ext cx="1433919" cy="2404686"/>
          </a:xfrm>
          <a:custGeom>
            <a:avLst/>
            <a:gdLst>
              <a:gd name="T0" fmla="*/ 279 w 774"/>
              <a:gd name="T1" fmla="*/ 109 h 1298"/>
              <a:gd name="T2" fmla="*/ 277 w 774"/>
              <a:gd name="T3" fmla="*/ 139 h 1298"/>
              <a:gd name="T4" fmla="*/ 270 w 774"/>
              <a:gd name="T5" fmla="*/ 159 h 1298"/>
              <a:gd name="T6" fmla="*/ 240 w 774"/>
              <a:gd name="T7" fmla="*/ 192 h 1298"/>
              <a:gd name="T8" fmla="*/ 235 w 774"/>
              <a:gd name="T9" fmla="*/ 231 h 1298"/>
              <a:gd name="T10" fmla="*/ 218 w 774"/>
              <a:gd name="T11" fmla="*/ 294 h 1298"/>
              <a:gd name="T12" fmla="*/ 236 w 774"/>
              <a:gd name="T13" fmla="*/ 382 h 1298"/>
              <a:gd name="T14" fmla="*/ 207 w 774"/>
              <a:gd name="T15" fmla="*/ 581 h 1298"/>
              <a:gd name="T16" fmla="*/ 176 w 774"/>
              <a:gd name="T17" fmla="*/ 712 h 1298"/>
              <a:gd name="T18" fmla="*/ 117 w 774"/>
              <a:gd name="T19" fmla="*/ 925 h 1298"/>
              <a:gd name="T20" fmla="*/ 146 w 774"/>
              <a:gd name="T21" fmla="*/ 988 h 1298"/>
              <a:gd name="T22" fmla="*/ 126 w 774"/>
              <a:gd name="T23" fmla="*/ 1094 h 1298"/>
              <a:gd name="T24" fmla="*/ 129 w 774"/>
              <a:gd name="T25" fmla="*/ 1148 h 1298"/>
              <a:gd name="T26" fmla="*/ 98 w 774"/>
              <a:gd name="T27" fmla="*/ 1210 h 1298"/>
              <a:gd name="T28" fmla="*/ 9 w 774"/>
              <a:gd name="T29" fmla="*/ 1241 h 1298"/>
              <a:gd name="T30" fmla="*/ 10 w 774"/>
              <a:gd name="T31" fmla="*/ 1282 h 1298"/>
              <a:gd name="T32" fmla="*/ 104 w 774"/>
              <a:gd name="T33" fmla="*/ 1291 h 1298"/>
              <a:gd name="T34" fmla="*/ 172 w 774"/>
              <a:gd name="T35" fmla="*/ 1297 h 1298"/>
              <a:gd name="T36" fmla="*/ 200 w 774"/>
              <a:gd name="T37" fmla="*/ 1254 h 1298"/>
              <a:gd name="T38" fmla="*/ 197 w 774"/>
              <a:gd name="T39" fmla="*/ 1191 h 1298"/>
              <a:gd name="T40" fmla="*/ 240 w 774"/>
              <a:gd name="T41" fmla="*/ 1140 h 1298"/>
              <a:gd name="T42" fmla="*/ 273 w 774"/>
              <a:gd name="T43" fmla="*/ 1150 h 1298"/>
              <a:gd name="T44" fmla="*/ 353 w 774"/>
              <a:gd name="T45" fmla="*/ 1151 h 1298"/>
              <a:gd name="T46" fmla="*/ 638 w 774"/>
              <a:gd name="T47" fmla="*/ 1173 h 1298"/>
              <a:gd name="T48" fmla="*/ 640 w 774"/>
              <a:gd name="T49" fmla="*/ 1226 h 1298"/>
              <a:gd name="T50" fmla="*/ 638 w 774"/>
              <a:gd name="T51" fmla="*/ 1261 h 1298"/>
              <a:gd name="T52" fmla="*/ 606 w 774"/>
              <a:gd name="T53" fmla="*/ 1275 h 1298"/>
              <a:gd name="T54" fmla="*/ 649 w 774"/>
              <a:gd name="T55" fmla="*/ 1298 h 1298"/>
              <a:gd name="T56" fmla="*/ 737 w 774"/>
              <a:gd name="T57" fmla="*/ 1251 h 1298"/>
              <a:gd name="T58" fmla="*/ 773 w 774"/>
              <a:gd name="T59" fmla="*/ 1209 h 1298"/>
              <a:gd name="T60" fmla="*/ 727 w 774"/>
              <a:gd name="T61" fmla="*/ 1165 h 1298"/>
              <a:gd name="T62" fmla="*/ 663 w 774"/>
              <a:gd name="T63" fmla="*/ 1033 h 1298"/>
              <a:gd name="T64" fmla="*/ 596 w 774"/>
              <a:gd name="T65" fmla="*/ 942 h 1298"/>
              <a:gd name="T66" fmla="*/ 602 w 774"/>
              <a:gd name="T67" fmla="*/ 908 h 1298"/>
              <a:gd name="T68" fmla="*/ 592 w 774"/>
              <a:gd name="T69" fmla="*/ 853 h 1298"/>
              <a:gd name="T70" fmla="*/ 559 w 774"/>
              <a:gd name="T71" fmla="*/ 794 h 1298"/>
              <a:gd name="T72" fmla="*/ 540 w 774"/>
              <a:gd name="T73" fmla="*/ 648 h 1298"/>
              <a:gd name="T74" fmla="*/ 517 w 774"/>
              <a:gd name="T75" fmla="*/ 521 h 1298"/>
              <a:gd name="T76" fmla="*/ 524 w 774"/>
              <a:gd name="T77" fmla="*/ 462 h 1298"/>
              <a:gd name="T78" fmla="*/ 526 w 774"/>
              <a:gd name="T79" fmla="*/ 403 h 1298"/>
              <a:gd name="T80" fmla="*/ 563 w 774"/>
              <a:gd name="T81" fmla="*/ 381 h 1298"/>
              <a:gd name="T82" fmla="*/ 530 w 774"/>
              <a:gd name="T83" fmla="*/ 364 h 1298"/>
              <a:gd name="T84" fmla="*/ 530 w 774"/>
              <a:gd name="T85" fmla="*/ 323 h 1298"/>
              <a:gd name="T86" fmla="*/ 511 w 774"/>
              <a:gd name="T87" fmla="*/ 241 h 1298"/>
              <a:gd name="T88" fmla="*/ 491 w 774"/>
              <a:gd name="T89" fmla="*/ 195 h 1298"/>
              <a:gd name="T90" fmla="*/ 450 w 774"/>
              <a:gd name="T91" fmla="*/ 149 h 1298"/>
              <a:gd name="T92" fmla="*/ 450 w 774"/>
              <a:gd name="T93" fmla="*/ 100 h 1298"/>
              <a:gd name="T94" fmla="*/ 441 w 774"/>
              <a:gd name="T95" fmla="*/ 38 h 1298"/>
              <a:gd name="T96" fmla="*/ 400 w 774"/>
              <a:gd name="T97" fmla="*/ 4 h 1298"/>
              <a:gd name="T98" fmla="*/ 360 w 774"/>
              <a:gd name="T99" fmla="*/ 5 h 1298"/>
              <a:gd name="T100" fmla="*/ 290 w 774"/>
              <a:gd name="T101" fmla="*/ 47 h 1298"/>
              <a:gd name="T102" fmla="*/ 290 w 774"/>
              <a:gd name="T103" fmla="*/ 77 h 1298"/>
              <a:gd name="T104" fmla="*/ 327 w 774"/>
              <a:gd name="T105" fmla="*/ 192 h 1298"/>
              <a:gd name="T106" fmla="*/ 312 w 774"/>
              <a:gd name="T107" fmla="*/ 248 h 1298"/>
              <a:gd name="T108" fmla="*/ 288 w 774"/>
              <a:gd name="T109" fmla="*/ 237 h 1298"/>
              <a:gd name="T110" fmla="*/ 299 w 774"/>
              <a:gd name="T111" fmla="*/ 222 h 1298"/>
              <a:gd name="T112" fmla="*/ 299 w 774"/>
              <a:gd name="T113" fmla="*/ 21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74" h="1298">
                <a:moveTo>
                  <a:pt x="290" y="77"/>
                </a:moveTo>
                <a:lnTo>
                  <a:pt x="290" y="77"/>
                </a:lnTo>
                <a:lnTo>
                  <a:pt x="290" y="80"/>
                </a:lnTo>
                <a:lnTo>
                  <a:pt x="289" y="87"/>
                </a:lnTo>
                <a:lnTo>
                  <a:pt x="286" y="97"/>
                </a:lnTo>
                <a:lnTo>
                  <a:pt x="283" y="103"/>
                </a:lnTo>
                <a:lnTo>
                  <a:pt x="283" y="103"/>
                </a:lnTo>
                <a:lnTo>
                  <a:pt x="279" y="109"/>
                </a:lnTo>
                <a:lnTo>
                  <a:pt x="273" y="115"/>
                </a:lnTo>
                <a:lnTo>
                  <a:pt x="269" y="119"/>
                </a:lnTo>
                <a:lnTo>
                  <a:pt x="266" y="122"/>
                </a:lnTo>
                <a:lnTo>
                  <a:pt x="268" y="123"/>
                </a:lnTo>
                <a:lnTo>
                  <a:pt x="268" y="123"/>
                </a:lnTo>
                <a:lnTo>
                  <a:pt x="281" y="132"/>
                </a:lnTo>
                <a:lnTo>
                  <a:pt x="277" y="139"/>
                </a:lnTo>
                <a:lnTo>
                  <a:pt x="277" y="139"/>
                </a:lnTo>
                <a:lnTo>
                  <a:pt x="277" y="144"/>
                </a:lnTo>
                <a:lnTo>
                  <a:pt x="277" y="148"/>
                </a:lnTo>
                <a:lnTo>
                  <a:pt x="277" y="149"/>
                </a:lnTo>
                <a:lnTo>
                  <a:pt x="277" y="149"/>
                </a:lnTo>
                <a:lnTo>
                  <a:pt x="273" y="155"/>
                </a:lnTo>
                <a:lnTo>
                  <a:pt x="271" y="158"/>
                </a:lnTo>
                <a:lnTo>
                  <a:pt x="270" y="159"/>
                </a:lnTo>
                <a:lnTo>
                  <a:pt x="270" y="159"/>
                </a:lnTo>
                <a:lnTo>
                  <a:pt x="268" y="161"/>
                </a:lnTo>
                <a:lnTo>
                  <a:pt x="260" y="165"/>
                </a:lnTo>
                <a:lnTo>
                  <a:pt x="251" y="172"/>
                </a:lnTo>
                <a:lnTo>
                  <a:pt x="251" y="179"/>
                </a:lnTo>
                <a:lnTo>
                  <a:pt x="251" y="179"/>
                </a:lnTo>
                <a:lnTo>
                  <a:pt x="246" y="182"/>
                </a:lnTo>
                <a:lnTo>
                  <a:pt x="244" y="187"/>
                </a:lnTo>
                <a:lnTo>
                  <a:pt x="240" y="192"/>
                </a:lnTo>
                <a:lnTo>
                  <a:pt x="240" y="192"/>
                </a:lnTo>
                <a:lnTo>
                  <a:pt x="239" y="199"/>
                </a:lnTo>
                <a:lnTo>
                  <a:pt x="239" y="209"/>
                </a:lnTo>
                <a:lnTo>
                  <a:pt x="240" y="218"/>
                </a:lnTo>
                <a:lnTo>
                  <a:pt x="240" y="218"/>
                </a:lnTo>
                <a:lnTo>
                  <a:pt x="240" y="221"/>
                </a:lnTo>
                <a:lnTo>
                  <a:pt x="235" y="231"/>
                </a:lnTo>
                <a:lnTo>
                  <a:pt x="235" y="231"/>
                </a:lnTo>
                <a:lnTo>
                  <a:pt x="227" y="246"/>
                </a:lnTo>
                <a:lnTo>
                  <a:pt x="218" y="264"/>
                </a:lnTo>
                <a:lnTo>
                  <a:pt x="212" y="282"/>
                </a:lnTo>
                <a:lnTo>
                  <a:pt x="211" y="288"/>
                </a:lnTo>
                <a:lnTo>
                  <a:pt x="211" y="289"/>
                </a:lnTo>
                <a:lnTo>
                  <a:pt x="211" y="290"/>
                </a:lnTo>
                <a:lnTo>
                  <a:pt x="211" y="290"/>
                </a:lnTo>
                <a:lnTo>
                  <a:pt x="218" y="294"/>
                </a:lnTo>
                <a:lnTo>
                  <a:pt x="220" y="295"/>
                </a:lnTo>
                <a:lnTo>
                  <a:pt x="222" y="297"/>
                </a:lnTo>
                <a:lnTo>
                  <a:pt x="222" y="297"/>
                </a:lnTo>
                <a:lnTo>
                  <a:pt x="224" y="309"/>
                </a:lnTo>
                <a:lnTo>
                  <a:pt x="231" y="331"/>
                </a:lnTo>
                <a:lnTo>
                  <a:pt x="240" y="360"/>
                </a:lnTo>
                <a:lnTo>
                  <a:pt x="240" y="360"/>
                </a:lnTo>
                <a:lnTo>
                  <a:pt x="236" y="382"/>
                </a:lnTo>
                <a:lnTo>
                  <a:pt x="225" y="434"/>
                </a:lnTo>
                <a:lnTo>
                  <a:pt x="216" y="490"/>
                </a:lnTo>
                <a:lnTo>
                  <a:pt x="212" y="510"/>
                </a:lnTo>
                <a:lnTo>
                  <a:pt x="211" y="521"/>
                </a:lnTo>
                <a:lnTo>
                  <a:pt x="211" y="521"/>
                </a:lnTo>
                <a:lnTo>
                  <a:pt x="211" y="532"/>
                </a:lnTo>
                <a:lnTo>
                  <a:pt x="210" y="554"/>
                </a:lnTo>
                <a:lnTo>
                  <a:pt x="207" y="581"/>
                </a:lnTo>
                <a:lnTo>
                  <a:pt x="203" y="611"/>
                </a:lnTo>
                <a:lnTo>
                  <a:pt x="198" y="643"/>
                </a:lnTo>
                <a:lnTo>
                  <a:pt x="192" y="672"/>
                </a:lnTo>
                <a:lnTo>
                  <a:pt x="188" y="685"/>
                </a:lnTo>
                <a:lnTo>
                  <a:pt x="184" y="696"/>
                </a:lnTo>
                <a:lnTo>
                  <a:pt x="180" y="705"/>
                </a:lnTo>
                <a:lnTo>
                  <a:pt x="176" y="712"/>
                </a:lnTo>
                <a:lnTo>
                  <a:pt x="176" y="712"/>
                </a:lnTo>
                <a:lnTo>
                  <a:pt x="170" y="720"/>
                </a:lnTo>
                <a:lnTo>
                  <a:pt x="165" y="731"/>
                </a:lnTo>
                <a:lnTo>
                  <a:pt x="159" y="745"/>
                </a:lnTo>
                <a:lnTo>
                  <a:pt x="154" y="763"/>
                </a:lnTo>
                <a:lnTo>
                  <a:pt x="142" y="803"/>
                </a:lnTo>
                <a:lnTo>
                  <a:pt x="132" y="846"/>
                </a:lnTo>
                <a:lnTo>
                  <a:pt x="124" y="889"/>
                </a:lnTo>
                <a:lnTo>
                  <a:pt x="117" y="925"/>
                </a:lnTo>
                <a:lnTo>
                  <a:pt x="113" y="953"/>
                </a:lnTo>
                <a:lnTo>
                  <a:pt x="112" y="961"/>
                </a:lnTo>
                <a:lnTo>
                  <a:pt x="113" y="966"/>
                </a:lnTo>
                <a:lnTo>
                  <a:pt x="113" y="966"/>
                </a:lnTo>
                <a:lnTo>
                  <a:pt x="115" y="969"/>
                </a:lnTo>
                <a:lnTo>
                  <a:pt x="120" y="973"/>
                </a:lnTo>
                <a:lnTo>
                  <a:pt x="131" y="981"/>
                </a:lnTo>
                <a:lnTo>
                  <a:pt x="146" y="988"/>
                </a:lnTo>
                <a:lnTo>
                  <a:pt x="146" y="988"/>
                </a:lnTo>
                <a:lnTo>
                  <a:pt x="139" y="1028"/>
                </a:lnTo>
                <a:lnTo>
                  <a:pt x="134" y="1058"/>
                </a:lnTo>
                <a:lnTo>
                  <a:pt x="132" y="1069"/>
                </a:lnTo>
                <a:lnTo>
                  <a:pt x="129" y="1078"/>
                </a:lnTo>
                <a:lnTo>
                  <a:pt x="129" y="1078"/>
                </a:lnTo>
                <a:lnTo>
                  <a:pt x="126" y="1086"/>
                </a:lnTo>
                <a:lnTo>
                  <a:pt x="126" y="1094"/>
                </a:lnTo>
                <a:lnTo>
                  <a:pt x="126" y="1102"/>
                </a:lnTo>
                <a:lnTo>
                  <a:pt x="126" y="1111"/>
                </a:lnTo>
                <a:lnTo>
                  <a:pt x="126" y="1111"/>
                </a:lnTo>
                <a:lnTo>
                  <a:pt x="126" y="1120"/>
                </a:lnTo>
                <a:lnTo>
                  <a:pt x="127" y="1131"/>
                </a:lnTo>
                <a:lnTo>
                  <a:pt x="129" y="1143"/>
                </a:lnTo>
                <a:lnTo>
                  <a:pt x="129" y="1143"/>
                </a:lnTo>
                <a:lnTo>
                  <a:pt x="129" y="1148"/>
                </a:lnTo>
                <a:lnTo>
                  <a:pt x="131" y="1153"/>
                </a:lnTo>
                <a:lnTo>
                  <a:pt x="129" y="1157"/>
                </a:lnTo>
                <a:lnTo>
                  <a:pt x="129" y="1157"/>
                </a:lnTo>
                <a:lnTo>
                  <a:pt x="125" y="1165"/>
                </a:lnTo>
                <a:lnTo>
                  <a:pt x="118" y="1182"/>
                </a:lnTo>
                <a:lnTo>
                  <a:pt x="109" y="1205"/>
                </a:lnTo>
                <a:lnTo>
                  <a:pt x="109" y="1205"/>
                </a:lnTo>
                <a:lnTo>
                  <a:pt x="98" y="1210"/>
                </a:lnTo>
                <a:lnTo>
                  <a:pt x="80" y="1219"/>
                </a:lnTo>
                <a:lnTo>
                  <a:pt x="80" y="1219"/>
                </a:lnTo>
                <a:lnTo>
                  <a:pt x="50" y="1235"/>
                </a:lnTo>
                <a:lnTo>
                  <a:pt x="50" y="1235"/>
                </a:lnTo>
                <a:lnTo>
                  <a:pt x="47" y="1237"/>
                </a:lnTo>
                <a:lnTo>
                  <a:pt x="40" y="1237"/>
                </a:lnTo>
                <a:lnTo>
                  <a:pt x="24" y="1239"/>
                </a:lnTo>
                <a:lnTo>
                  <a:pt x="9" y="1241"/>
                </a:lnTo>
                <a:lnTo>
                  <a:pt x="3" y="1243"/>
                </a:lnTo>
                <a:lnTo>
                  <a:pt x="1" y="1245"/>
                </a:lnTo>
                <a:lnTo>
                  <a:pt x="1" y="1245"/>
                </a:lnTo>
                <a:lnTo>
                  <a:pt x="0" y="1251"/>
                </a:lnTo>
                <a:lnTo>
                  <a:pt x="1" y="1259"/>
                </a:lnTo>
                <a:lnTo>
                  <a:pt x="4" y="1270"/>
                </a:lnTo>
                <a:lnTo>
                  <a:pt x="10" y="1282"/>
                </a:lnTo>
                <a:lnTo>
                  <a:pt x="10" y="1282"/>
                </a:lnTo>
                <a:lnTo>
                  <a:pt x="14" y="1284"/>
                </a:lnTo>
                <a:lnTo>
                  <a:pt x="17" y="1287"/>
                </a:lnTo>
                <a:lnTo>
                  <a:pt x="23" y="1288"/>
                </a:lnTo>
                <a:lnTo>
                  <a:pt x="29" y="1290"/>
                </a:lnTo>
                <a:lnTo>
                  <a:pt x="45" y="1291"/>
                </a:lnTo>
                <a:lnTo>
                  <a:pt x="61" y="1291"/>
                </a:lnTo>
                <a:lnTo>
                  <a:pt x="92" y="1291"/>
                </a:lnTo>
                <a:lnTo>
                  <a:pt x="104" y="1291"/>
                </a:lnTo>
                <a:lnTo>
                  <a:pt x="109" y="1291"/>
                </a:lnTo>
                <a:lnTo>
                  <a:pt x="109" y="1291"/>
                </a:lnTo>
                <a:lnTo>
                  <a:pt x="120" y="1294"/>
                </a:lnTo>
                <a:lnTo>
                  <a:pt x="135" y="1296"/>
                </a:lnTo>
                <a:lnTo>
                  <a:pt x="154" y="1298"/>
                </a:lnTo>
                <a:lnTo>
                  <a:pt x="163" y="1298"/>
                </a:lnTo>
                <a:lnTo>
                  <a:pt x="172" y="1297"/>
                </a:lnTo>
                <a:lnTo>
                  <a:pt x="172" y="1297"/>
                </a:lnTo>
                <a:lnTo>
                  <a:pt x="186" y="1296"/>
                </a:lnTo>
                <a:lnTo>
                  <a:pt x="197" y="1294"/>
                </a:lnTo>
                <a:lnTo>
                  <a:pt x="203" y="1291"/>
                </a:lnTo>
                <a:lnTo>
                  <a:pt x="204" y="1290"/>
                </a:lnTo>
                <a:lnTo>
                  <a:pt x="205" y="1288"/>
                </a:lnTo>
                <a:lnTo>
                  <a:pt x="205" y="1288"/>
                </a:lnTo>
                <a:lnTo>
                  <a:pt x="204" y="1275"/>
                </a:lnTo>
                <a:lnTo>
                  <a:pt x="200" y="1254"/>
                </a:lnTo>
                <a:lnTo>
                  <a:pt x="198" y="1232"/>
                </a:lnTo>
                <a:lnTo>
                  <a:pt x="196" y="1225"/>
                </a:lnTo>
                <a:lnTo>
                  <a:pt x="194" y="1222"/>
                </a:lnTo>
                <a:lnTo>
                  <a:pt x="194" y="1222"/>
                </a:lnTo>
                <a:lnTo>
                  <a:pt x="192" y="1222"/>
                </a:lnTo>
                <a:lnTo>
                  <a:pt x="191" y="1219"/>
                </a:lnTo>
                <a:lnTo>
                  <a:pt x="191" y="1219"/>
                </a:lnTo>
                <a:lnTo>
                  <a:pt x="197" y="1191"/>
                </a:lnTo>
                <a:lnTo>
                  <a:pt x="201" y="1166"/>
                </a:lnTo>
                <a:lnTo>
                  <a:pt x="201" y="1166"/>
                </a:lnTo>
                <a:lnTo>
                  <a:pt x="200" y="1166"/>
                </a:lnTo>
                <a:lnTo>
                  <a:pt x="200" y="1165"/>
                </a:lnTo>
                <a:lnTo>
                  <a:pt x="203" y="1161"/>
                </a:lnTo>
                <a:lnTo>
                  <a:pt x="211" y="1157"/>
                </a:lnTo>
                <a:lnTo>
                  <a:pt x="211" y="1157"/>
                </a:lnTo>
                <a:lnTo>
                  <a:pt x="240" y="1140"/>
                </a:lnTo>
                <a:lnTo>
                  <a:pt x="240" y="1140"/>
                </a:lnTo>
                <a:lnTo>
                  <a:pt x="268" y="1124"/>
                </a:lnTo>
                <a:lnTo>
                  <a:pt x="268" y="1124"/>
                </a:lnTo>
                <a:lnTo>
                  <a:pt x="266" y="1128"/>
                </a:lnTo>
                <a:lnTo>
                  <a:pt x="266" y="1133"/>
                </a:lnTo>
                <a:lnTo>
                  <a:pt x="266" y="1138"/>
                </a:lnTo>
                <a:lnTo>
                  <a:pt x="269" y="1144"/>
                </a:lnTo>
                <a:lnTo>
                  <a:pt x="273" y="1150"/>
                </a:lnTo>
                <a:lnTo>
                  <a:pt x="276" y="1152"/>
                </a:lnTo>
                <a:lnTo>
                  <a:pt x="281" y="1153"/>
                </a:lnTo>
                <a:lnTo>
                  <a:pt x="284" y="1156"/>
                </a:lnTo>
                <a:lnTo>
                  <a:pt x="290" y="1157"/>
                </a:lnTo>
                <a:lnTo>
                  <a:pt x="290" y="1157"/>
                </a:lnTo>
                <a:lnTo>
                  <a:pt x="298" y="1157"/>
                </a:lnTo>
                <a:lnTo>
                  <a:pt x="312" y="1156"/>
                </a:lnTo>
                <a:lnTo>
                  <a:pt x="353" y="1151"/>
                </a:lnTo>
                <a:lnTo>
                  <a:pt x="403" y="1145"/>
                </a:lnTo>
                <a:lnTo>
                  <a:pt x="460" y="1137"/>
                </a:lnTo>
                <a:lnTo>
                  <a:pt x="560" y="1120"/>
                </a:lnTo>
                <a:lnTo>
                  <a:pt x="605" y="1113"/>
                </a:lnTo>
                <a:lnTo>
                  <a:pt x="605" y="1113"/>
                </a:lnTo>
                <a:lnTo>
                  <a:pt x="622" y="1141"/>
                </a:lnTo>
                <a:lnTo>
                  <a:pt x="633" y="1161"/>
                </a:lnTo>
                <a:lnTo>
                  <a:pt x="638" y="1173"/>
                </a:lnTo>
                <a:lnTo>
                  <a:pt x="638" y="1173"/>
                </a:lnTo>
                <a:lnTo>
                  <a:pt x="645" y="1212"/>
                </a:lnTo>
                <a:lnTo>
                  <a:pt x="645" y="1212"/>
                </a:lnTo>
                <a:lnTo>
                  <a:pt x="642" y="1215"/>
                </a:lnTo>
                <a:lnTo>
                  <a:pt x="639" y="1218"/>
                </a:lnTo>
                <a:lnTo>
                  <a:pt x="638" y="1222"/>
                </a:lnTo>
                <a:lnTo>
                  <a:pt x="638" y="1222"/>
                </a:lnTo>
                <a:lnTo>
                  <a:pt x="640" y="1226"/>
                </a:lnTo>
                <a:lnTo>
                  <a:pt x="643" y="1231"/>
                </a:lnTo>
                <a:lnTo>
                  <a:pt x="645" y="1236"/>
                </a:lnTo>
                <a:lnTo>
                  <a:pt x="645" y="1239"/>
                </a:lnTo>
                <a:lnTo>
                  <a:pt x="645" y="1242"/>
                </a:lnTo>
                <a:lnTo>
                  <a:pt x="645" y="1242"/>
                </a:lnTo>
                <a:lnTo>
                  <a:pt x="643" y="1255"/>
                </a:lnTo>
                <a:lnTo>
                  <a:pt x="639" y="1259"/>
                </a:lnTo>
                <a:lnTo>
                  <a:pt x="638" y="1261"/>
                </a:lnTo>
                <a:lnTo>
                  <a:pt x="635" y="1262"/>
                </a:lnTo>
                <a:lnTo>
                  <a:pt x="635" y="1262"/>
                </a:lnTo>
                <a:lnTo>
                  <a:pt x="629" y="1262"/>
                </a:lnTo>
                <a:lnTo>
                  <a:pt x="622" y="1263"/>
                </a:lnTo>
                <a:lnTo>
                  <a:pt x="616" y="1267"/>
                </a:lnTo>
                <a:lnTo>
                  <a:pt x="609" y="1271"/>
                </a:lnTo>
                <a:lnTo>
                  <a:pt x="609" y="1271"/>
                </a:lnTo>
                <a:lnTo>
                  <a:pt x="606" y="1275"/>
                </a:lnTo>
                <a:lnTo>
                  <a:pt x="606" y="1279"/>
                </a:lnTo>
                <a:lnTo>
                  <a:pt x="609" y="1283"/>
                </a:lnTo>
                <a:lnTo>
                  <a:pt x="611" y="1288"/>
                </a:lnTo>
                <a:lnTo>
                  <a:pt x="617" y="1294"/>
                </a:lnTo>
                <a:lnTo>
                  <a:pt x="622" y="1297"/>
                </a:lnTo>
                <a:lnTo>
                  <a:pt x="622" y="1297"/>
                </a:lnTo>
                <a:lnTo>
                  <a:pt x="631" y="1298"/>
                </a:lnTo>
                <a:lnTo>
                  <a:pt x="649" y="1298"/>
                </a:lnTo>
                <a:lnTo>
                  <a:pt x="666" y="1296"/>
                </a:lnTo>
                <a:lnTo>
                  <a:pt x="678" y="1295"/>
                </a:lnTo>
                <a:lnTo>
                  <a:pt x="678" y="1295"/>
                </a:lnTo>
                <a:lnTo>
                  <a:pt x="688" y="1288"/>
                </a:lnTo>
                <a:lnTo>
                  <a:pt x="704" y="1275"/>
                </a:lnTo>
                <a:lnTo>
                  <a:pt x="722" y="1262"/>
                </a:lnTo>
                <a:lnTo>
                  <a:pt x="737" y="1251"/>
                </a:lnTo>
                <a:lnTo>
                  <a:pt x="737" y="1251"/>
                </a:lnTo>
                <a:lnTo>
                  <a:pt x="750" y="1244"/>
                </a:lnTo>
                <a:lnTo>
                  <a:pt x="757" y="1238"/>
                </a:lnTo>
                <a:lnTo>
                  <a:pt x="763" y="1233"/>
                </a:lnTo>
                <a:lnTo>
                  <a:pt x="768" y="1228"/>
                </a:lnTo>
                <a:lnTo>
                  <a:pt x="771" y="1222"/>
                </a:lnTo>
                <a:lnTo>
                  <a:pt x="774" y="1215"/>
                </a:lnTo>
                <a:lnTo>
                  <a:pt x="773" y="1209"/>
                </a:lnTo>
                <a:lnTo>
                  <a:pt x="773" y="1209"/>
                </a:lnTo>
                <a:lnTo>
                  <a:pt x="770" y="1203"/>
                </a:lnTo>
                <a:lnTo>
                  <a:pt x="768" y="1198"/>
                </a:lnTo>
                <a:lnTo>
                  <a:pt x="760" y="1189"/>
                </a:lnTo>
                <a:lnTo>
                  <a:pt x="751" y="1180"/>
                </a:lnTo>
                <a:lnTo>
                  <a:pt x="743" y="1176"/>
                </a:lnTo>
                <a:lnTo>
                  <a:pt x="743" y="1176"/>
                </a:lnTo>
                <a:lnTo>
                  <a:pt x="736" y="1171"/>
                </a:lnTo>
                <a:lnTo>
                  <a:pt x="727" y="1165"/>
                </a:lnTo>
                <a:lnTo>
                  <a:pt x="717" y="1157"/>
                </a:lnTo>
                <a:lnTo>
                  <a:pt x="671" y="1080"/>
                </a:lnTo>
                <a:lnTo>
                  <a:pt x="678" y="1074"/>
                </a:lnTo>
                <a:lnTo>
                  <a:pt x="678" y="1074"/>
                </a:lnTo>
                <a:lnTo>
                  <a:pt x="673" y="1061"/>
                </a:lnTo>
                <a:lnTo>
                  <a:pt x="668" y="1045"/>
                </a:lnTo>
                <a:lnTo>
                  <a:pt x="668" y="1045"/>
                </a:lnTo>
                <a:lnTo>
                  <a:pt x="663" y="1033"/>
                </a:lnTo>
                <a:lnTo>
                  <a:pt x="651" y="1013"/>
                </a:lnTo>
                <a:lnTo>
                  <a:pt x="638" y="991"/>
                </a:lnTo>
                <a:lnTo>
                  <a:pt x="631" y="982"/>
                </a:lnTo>
                <a:lnTo>
                  <a:pt x="625" y="975"/>
                </a:lnTo>
                <a:lnTo>
                  <a:pt x="625" y="975"/>
                </a:lnTo>
                <a:lnTo>
                  <a:pt x="604" y="955"/>
                </a:lnTo>
                <a:lnTo>
                  <a:pt x="598" y="947"/>
                </a:lnTo>
                <a:lnTo>
                  <a:pt x="596" y="942"/>
                </a:lnTo>
                <a:lnTo>
                  <a:pt x="596" y="940"/>
                </a:lnTo>
                <a:lnTo>
                  <a:pt x="596" y="940"/>
                </a:lnTo>
                <a:lnTo>
                  <a:pt x="596" y="923"/>
                </a:lnTo>
                <a:lnTo>
                  <a:pt x="596" y="912"/>
                </a:lnTo>
                <a:lnTo>
                  <a:pt x="596" y="912"/>
                </a:lnTo>
                <a:lnTo>
                  <a:pt x="597" y="911"/>
                </a:lnTo>
                <a:lnTo>
                  <a:pt x="600" y="909"/>
                </a:lnTo>
                <a:lnTo>
                  <a:pt x="602" y="908"/>
                </a:lnTo>
                <a:lnTo>
                  <a:pt x="603" y="905"/>
                </a:lnTo>
                <a:lnTo>
                  <a:pt x="603" y="902"/>
                </a:lnTo>
                <a:lnTo>
                  <a:pt x="603" y="896"/>
                </a:lnTo>
                <a:lnTo>
                  <a:pt x="603" y="896"/>
                </a:lnTo>
                <a:lnTo>
                  <a:pt x="599" y="884"/>
                </a:lnTo>
                <a:lnTo>
                  <a:pt x="597" y="870"/>
                </a:lnTo>
                <a:lnTo>
                  <a:pt x="593" y="859"/>
                </a:lnTo>
                <a:lnTo>
                  <a:pt x="592" y="853"/>
                </a:lnTo>
                <a:lnTo>
                  <a:pt x="592" y="853"/>
                </a:lnTo>
                <a:lnTo>
                  <a:pt x="591" y="851"/>
                </a:lnTo>
                <a:lnTo>
                  <a:pt x="587" y="846"/>
                </a:lnTo>
                <a:lnTo>
                  <a:pt x="578" y="831"/>
                </a:lnTo>
                <a:lnTo>
                  <a:pt x="566" y="812"/>
                </a:lnTo>
                <a:lnTo>
                  <a:pt x="561" y="803"/>
                </a:lnTo>
                <a:lnTo>
                  <a:pt x="559" y="794"/>
                </a:lnTo>
                <a:lnTo>
                  <a:pt x="559" y="794"/>
                </a:lnTo>
                <a:lnTo>
                  <a:pt x="558" y="774"/>
                </a:lnTo>
                <a:lnTo>
                  <a:pt x="555" y="746"/>
                </a:lnTo>
                <a:lnTo>
                  <a:pt x="552" y="716"/>
                </a:lnTo>
                <a:lnTo>
                  <a:pt x="550" y="701"/>
                </a:lnTo>
                <a:lnTo>
                  <a:pt x="546" y="686"/>
                </a:lnTo>
                <a:lnTo>
                  <a:pt x="546" y="686"/>
                </a:lnTo>
                <a:lnTo>
                  <a:pt x="543" y="668"/>
                </a:lnTo>
                <a:lnTo>
                  <a:pt x="540" y="648"/>
                </a:lnTo>
                <a:lnTo>
                  <a:pt x="535" y="601"/>
                </a:lnTo>
                <a:lnTo>
                  <a:pt x="531" y="561"/>
                </a:lnTo>
                <a:lnTo>
                  <a:pt x="528" y="548"/>
                </a:lnTo>
                <a:lnTo>
                  <a:pt x="527" y="541"/>
                </a:lnTo>
                <a:lnTo>
                  <a:pt x="527" y="541"/>
                </a:lnTo>
                <a:lnTo>
                  <a:pt x="522" y="536"/>
                </a:lnTo>
                <a:lnTo>
                  <a:pt x="519" y="529"/>
                </a:lnTo>
                <a:lnTo>
                  <a:pt x="517" y="521"/>
                </a:lnTo>
                <a:lnTo>
                  <a:pt x="517" y="516"/>
                </a:lnTo>
                <a:lnTo>
                  <a:pt x="517" y="511"/>
                </a:lnTo>
                <a:lnTo>
                  <a:pt x="517" y="511"/>
                </a:lnTo>
                <a:lnTo>
                  <a:pt x="520" y="499"/>
                </a:lnTo>
                <a:lnTo>
                  <a:pt x="522" y="485"/>
                </a:lnTo>
                <a:lnTo>
                  <a:pt x="524" y="472"/>
                </a:lnTo>
                <a:lnTo>
                  <a:pt x="524" y="466"/>
                </a:lnTo>
                <a:lnTo>
                  <a:pt x="524" y="462"/>
                </a:lnTo>
                <a:lnTo>
                  <a:pt x="524" y="462"/>
                </a:lnTo>
                <a:lnTo>
                  <a:pt x="511" y="426"/>
                </a:lnTo>
                <a:lnTo>
                  <a:pt x="502" y="407"/>
                </a:lnTo>
                <a:lnTo>
                  <a:pt x="500" y="399"/>
                </a:lnTo>
                <a:lnTo>
                  <a:pt x="500" y="399"/>
                </a:lnTo>
                <a:lnTo>
                  <a:pt x="506" y="401"/>
                </a:lnTo>
                <a:lnTo>
                  <a:pt x="519" y="403"/>
                </a:lnTo>
                <a:lnTo>
                  <a:pt x="526" y="403"/>
                </a:lnTo>
                <a:lnTo>
                  <a:pt x="533" y="403"/>
                </a:lnTo>
                <a:lnTo>
                  <a:pt x="540" y="401"/>
                </a:lnTo>
                <a:lnTo>
                  <a:pt x="546" y="399"/>
                </a:lnTo>
                <a:lnTo>
                  <a:pt x="546" y="399"/>
                </a:lnTo>
                <a:lnTo>
                  <a:pt x="551" y="397"/>
                </a:lnTo>
                <a:lnTo>
                  <a:pt x="554" y="393"/>
                </a:lnTo>
                <a:lnTo>
                  <a:pt x="560" y="387"/>
                </a:lnTo>
                <a:lnTo>
                  <a:pt x="563" y="381"/>
                </a:lnTo>
                <a:lnTo>
                  <a:pt x="563" y="380"/>
                </a:lnTo>
                <a:lnTo>
                  <a:pt x="543" y="380"/>
                </a:lnTo>
                <a:lnTo>
                  <a:pt x="546" y="373"/>
                </a:lnTo>
                <a:lnTo>
                  <a:pt x="546" y="373"/>
                </a:lnTo>
                <a:lnTo>
                  <a:pt x="544" y="372"/>
                </a:lnTo>
                <a:lnTo>
                  <a:pt x="539" y="371"/>
                </a:lnTo>
                <a:lnTo>
                  <a:pt x="532" y="366"/>
                </a:lnTo>
                <a:lnTo>
                  <a:pt x="530" y="364"/>
                </a:lnTo>
                <a:lnTo>
                  <a:pt x="527" y="360"/>
                </a:lnTo>
                <a:lnTo>
                  <a:pt x="527" y="360"/>
                </a:lnTo>
                <a:lnTo>
                  <a:pt x="525" y="355"/>
                </a:lnTo>
                <a:lnTo>
                  <a:pt x="525" y="351"/>
                </a:lnTo>
                <a:lnTo>
                  <a:pt x="527" y="339"/>
                </a:lnTo>
                <a:lnTo>
                  <a:pt x="530" y="329"/>
                </a:lnTo>
                <a:lnTo>
                  <a:pt x="530" y="323"/>
                </a:lnTo>
                <a:lnTo>
                  <a:pt x="530" y="323"/>
                </a:lnTo>
                <a:lnTo>
                  <a:pt x="521" y="307"/>
                </a:lnTo>
                <a:lnTo>
                  <a:pt x="511" y="284"/>
                </a:lnTo>
                <a:lnTo>
                  <a:pt x="511" y="284"/>
                </a:lnTo>
                <a:lnTo>
                  <a:pt x="508" y="280"/>
                </a:lnTo>
                <a:lnTo>
                  <a:pt x="507" y="275"/>
                </a:lnTo>
                <a:lnTo>
                  <a:pt x="507" y="263"/>
                </a:lnTo>
                <a:lnTo>
                  <a:pt x="508" y="253"/>
                </a:lnTo>
                <a:lnTo>
                  <a:pt x="511" y="241"/>
                </a:lnTo>
                <a:lnTo>
                  <a:pt x="511" y="241"/>
                </a:lnTo>
                <a:lnTo>
                  <a:pt x="511" y="236"/>
                </a:lnTo>
                <a:lnTo>
                  <a:pt x="511" y="230"/>
                </a:lnTo>
                <a:lnTo>
                  <a:pt x="509" y="224"/>
                </a:lnTo>
                <a:lnTo>
                  <a:pt x="507" y="218"/>
                </a:lnTo>
                <a:lnTo>
                  <a:pt x="500" y="207"/>
                </a:lnTo>
                <a:lnTo>
                  <a:pt x="491" y="195"/>
                </a:lnTo>
                <a:lnTo>
                  <a:pt x="491" y="195"/>
                </a:lnTo>
                <a:lnTo>
                  <a:pt x="473" y="177"/>
                </a:lnTo>
                <a:lnTo>
                  <a:pt x="466" y="170"/>
                </a:lnTo>
                <a:lnTo>
                  <a:pt x="461" y="165"/>
                </a:lnTo>
                <a:lnTo>
                  <a:pt x="461" y="165"/>
                </a:lnTo>
                <a:lnTo>
                  <a:pt x="453" y="158"/>
                </a:lnTo>
                <a:lnTo>
                  <a:pt x="448" y="152"/>
                </a:lnTo>
                <a:lnTo>
                  <a:pt x="448" y="152"/>
                </a:lnTo>
                <a:lnTo>
                  <a:pt x="450" y="149"/>
                </a:lnTo>
                <a:lnTo>
                  <a:pt x="455" y="140"/>
                </a:lnTo>
                <a:lnTo>
                  <a:pt x="460" y="131"/>
                </a:lnTo>
                <a:lnTo>
                  <a:pt x="461" y="126"/>
                </a:lnTo>
                <a:lnTo>
                  <a:pt x="461" y="123"/>
                </a:lnTo>
                <a:lnTo>
                  <a:pt x="461" y="123"/>
                </a:lnTo>
                <a:lnTo>
                  <a:pt x="450" y="103"/>
                </a:lnTo>
                <a:lnTo>
                  <a:pt x="450" y="103"/>
                </a:lnTo>
                <a:lnTo>
                  <a:pt x="450" y="100"/>
                </a:lnTo>
                <a:lnTo>
                  <a:pt x="452" y="97"/>
                </a:lnTo>
                <a:lnTo>
                  <a:pt x="452" y="92"/>
                </a:lnTo>
                <a:lnTo>
                  <a:pt x="450" y="84"/>
                </a:lnTo>
                <a:lnTo>
                  <a:pt x="450" y="84"/>
                </a:lnTo>
                <a:lnTo>
                  <a:pt x="446" y="57"/>
                </a:lnTo>
                <a:lnTo>
                  <a:pt x="443" y="44"/>
                </a:lnTo>
                <a:lnTo>
                  <a:pt x="441" y="38"/>
                </a:lnTo>
                <a:lnTo>
                  <a:pt x="441" y="38"/>
                </a:lnTo>
                <a:lnTo>
                  <a:pt x="439" y="33"/>
                </a:lnTo>
                <a:lnTo>
                  <a:pt x="435" y="27"/>
                </a:lnTo>
                <a:lnTo>
                  <a:pt x="429" y="20"/>
                </a:lnTo>
                <a:lnTo>
                  <a:pt x="426" y="17"/>
                </a:lnTo>
                <a:lnTo>
                  <a:pt x="421" y="14"/>
                </a:lnTo>
                <a:lnTo>
                  <a:pt x="421" y="14"/>
                </a:lnTo>
                <a:lnTo>
                  <a:pt x="407" y="7"/>
                </a:lnTo>
                <a:lnTo>
                  <a:pt x="400" y="4"/>
                </a:lnTo>
                <a:lnTo>
                  <a:pt x="389" y="1"/>
                </a:lnTo>
                <a:lnTo>
                  <a:pt x="389" y="1"/>
                </a:lnTo>
                <a:lnTo>
                  <a:pt x="382" y="0"/>
                </a:lnTo>
                <a:lnTo>
                  <a:pt x="376" y="0"/>
                </a:lnTo>
                <a:lnTo>
                  <a:pt x="367" y="1"/>
                </a:lnTo>
                <a:lnTo>
                  <a:pt x="361" y="4"/>
                </a:lnTo>
                <a:lnTo>
                  <a:pt x="360" y="5"/>
                </a:lnTo>
                <a:lnTo>
                  <a:pt x="360" y="5"/>
                </a:lnTo>
                <a:lnTo>
                  <a:pt x="332" y="12"/>
                </a:lnTo>
                <a:lnTo>
                  <a:pt x="314" y="20"/>
                </a:lnTo>
                <a:lnTo>
                  <a:pt x="305" y="24"/>
                </a:lnTo>
                <a:lnTo>
                  <a:pt x="299" y="27"/>
                </a:lnTo>
                <a:lnTo>
                  <a:pt x="299" y="27"/>
                </a:lnTo>
                <a:lnTo>
                  <a:pt x="295" y="34"/>
                </a:lnTo>
                <a:lnTo>
                  <a:pt x="292" y="39"/>
                </a:lnTo>
                <a:lnTo>
                  <a:pt x="290" y="47"/>
                </a:lnTo>
                <a:lnTo>
                  <a:pt x="290" y="47"/>
                </a:lnTo>
                <a:lnTo>
                  <a:pt x="290" y="55"/>
                </a:lnTo>
                <a:lnTo>
                  <a:pt x="290" y="60"/>
                </a:lnTo>
                <a:lnTo>
                  <a:pt x="290" y="71"/>
                </a:lnTo>
                <a:lnTo>
                  <a:pt x="290" y="71"/>
                </a:lnTo>
                <a:lnTo>
                  <a:pt x="290" y="73"/>
                </a:lnTo>
                <a:lnTo>
                  <a:pt x="289" y="76"/>
                </a:lnTo>
                <a:lnTo>
                  <a:pt x="290" y="77"/>
                </a:lnTo>
                <a:lnTo>
                  <a:pt x="290" y="77"/>
                </a:lnTo>
                <a:close/>
                <a:moveTo>
                  <a:pt x="307" y="202"/>
                </a:moveTo>
                <a:lnTo>
                  <a:pt x="307" y="202"/>
                </a:lnTo>
                <a:lnTo>
                  <a:pt x="308" y="201"/>
                </a:lnTo>
                <a:lnTo>
                  <a:pt x="310" y="198"/>
                </a:lnTo>
                <a:lnTo>
                  <a:pt x="316" y="196"/>
                </a:lnTo>
                <a:lnTo>
                  <a:pt x="327" y="192"/>
                </a:lnTo>
                <a:lnTo>
                  <a:pt x="327" y="192"/>
                </a:lnTo>
                <a:lnTo>
                  <a:pt x="328" y="194"/>
                </a:lnTo>
                <a:lnTo>
                  <a:pt x="329" y="197"/>
                </a:lnTo>
                <a:lnTo>
                  <a:pt x="329" y="202"/>
                </a:lnTo>
                <a:lnTo>
                  <a:pt x="316" y="228"/>
                </a:lnTo>
                <a:lnTo>
                  <a:pt x="316" y="228"/>
                </a:lnTo>
                <a:lnTo>
                  <a:pt x="314" y="235"/>
                </a:lnTo>
                <a:lnTo>
                  <a:pt x="312" y="242"/>
                </a:lnTo>
                <a:lnTo>
                  <a:pt x="312" y="248"/>
                </a:lnTo>
                <a:lnTo>
                  <a:pt x="314" y="251"/>
                </a:lnTo>
                <a:lnTo>
                  <a:pt x="314" y="251"/>
                </a:lnTo>
                <a:lnTo>
                  <a:pt x="312" y="255"/>
                </a:lnTo>
                <a:lnTo>
                  <a:pt x="309" y="262"/>
                </a:lnTo>
                <a:lnTo>
                  <a:pt x="303" y="271"/>
                </a:lnTo>
                <a:lnTo>
                  <a:pt x="290" y="244"/>
                </a:lnTo>
                <a:lnTo>
                  <a:pt x="290" y="244"/>
                </a:lnTo>
                <a:lnTo>
                  <a:pt x="288" y="237"/>
                </a:lnTo>
                <a:lnTo>
                  <a:pt x="288" y="231"/>
                </a:lnTo>
                <a:lnTo>
                  <a:pt x="289" y="229"/>
                </a:lnTo>
                <a:lnTo>
                  <a:pt x="290" y="228"/>
                </a:lnTo>
                <a:lnTo>
                  <a:pt x="290" y="228"/>
                </a:lnTo>
                <a:lnTo>
                  <a:pt x="294" y="227"/>
                </a:lnTo>
                <a:lnTo>
                  <a:pt x="296" y="224"/>
                </a:lnTo>
                <a:lnTo>
                  <a:pt x="298" y="222"/>
                </a:lnTo>
                <a:lnTo>
                  <a:pt x="299" y="222"/>
                </a:lnTo>
                <a:lnTo>
                  <a:pt x="299" y="222"/>
                </a:lnTo>
                <a:lnTo>
                  <a:pt x="298" y="218"/>
                </a:lnTo>
                <a:lnTo>
                  <a:pt x="294" y="215"/>
                </a:lnTo>
                <a:lnTo>
                  <a:pt x="294" y="215"/>
                </a:lnTo>
                <a:lnTo>
                  <a:pt x="292" y="215"/>
                </a:lnTo>
                <a:lnTo>
                  <a:pt x="292" y="215"/>
                </a:lnTo>
                <a:lnTo>
                  <a:pt x="295" y="215"/>
                </a:lnTo>
                <a:lnTo>
                  <a:pt x="299" y="211"/>
                </a:lnTo>
                <a:lnTo>
                  <a:pt x="299" y="211"/>
                </a:lnTo>
                <a:lnTo>
                  <a:pt x="303" y="209"/>
                </a:lnTo>
                <a:lnTo>
                  <a:pt x="304" y="207"/>
                </a:lnTo>
                <a:lnTo>
                  <a:pt x="307" y="202"/>
                </a:lnTo>
                <a:lnTo>
                  <a:pt x="307" y="20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0BC582A0-68FC-4F3C-9621-7ED1D340BA26}"/>
              </a:ext>
            </a:extLst>
          </p:cNvPr>
          <p:cNvSpPr>
            <a:spLocks/>
          </p:cNvSpPr>
          <p:nvPr/>
        </p:nvSpPr>
        <p:spPr bwMode="auto">
          <a:xfrm>
            <a:off x="1186373" y="3877830"/>
            <a:ext cx="883967" cy="2459371"/>
          </a:xfrm>
          <a:custGeom>
            <a:avLst/>
            <a:gdLst>
              <a:gd name="T0" fmla="*/ 96 w 528"/>
              <a:gd name="T1" fmla="*/ 110 h 1469"/>
              <a:gd name="T2" fmla="*/ 101 w 528"/>
              <a:gd name="T3" fmla="*/ 163 h 1469"/>
              <a:gd name="T4" fmla="*/ 110 w 528"/>
              <a:gd name="T5" fmla="*/ 215 h 1469"/>
              <a:gd name="T6" fmla="*/ 69 w 528"/>
              <a:gd name="T7" fmla="*/ 220 h 1469"/>
              <a:gd name="T8" fmla="*/ 43 w 528"/>
              <a:gd name="T9" fmla="*/ 280 h 1469"/>
              <a:gd name="T10" fmla="*/ 8 w 528"/>
              <a:gd name="T11" fmla="*/ 395 h 1469"/>
              <a:gd name="T12" fmla="*/ 4 w 528"/>
              <a:gd name="T13" fmla="*/ 447 h 1469"/>
              <a:gd name="T14" fmla="*/ 52 w 528"/>
              <a:gd name="T15" fmla="*/ 481 h 1469"/>
              <a:gd name="T16" fmla="*/ 120 w 528"/>
              <a:gd name="T17" fmla="*/ 467 h 1469"/>
              <a:gd name="T18" fmla="*/ 38 w 528"/>
              <a:gd name="T19" fmla="*/ 801 h 1469"/>
              <a:gd name="T20" fmla="*/ 53 w 528"/>
              <a:gd name="T21" fmla="*/ 824 h 1469"/>
              <a:gd name="T22" fmla="*/ 102 w 528"/>
              <a:gd name="T23" fmla="*/ 964 h 1469"/>
              <a:gd name="T24" fmla="*/ 181 w 528"/>
              <a:gd name="T25" fmla="*/ 971 h 1469"/>
              <a:gd name="T26" fmla="*/ 215 w 528"/>
              <a:gd name="T27" fmla="*/ 1355 h 1469"/>
              <a:gd name="T28" fmla="*/ 194 w 528"/>
              <a:gd name="T29" fmla="*/ 1419 h 1469"/>
              <a:gd name="T30" fmla="*/ 187 w 528"/>
              <a:gd name="T31" fmla="*/ 1443 h 1469"/>
              <a:gd name="T32" fmla="*/ 225 w 528"/>
              <a:gd name="T33" fmla="*/ 1449 h 1469"/>
              <a:gd name="T34" fmla="*/ 245 w 528"/>
              <a:gd name="T35" fmla="*/ 1468 h 1469"/>
              <a:gd name="T36" fmla="*/ 268 w 528"/>
              <a:gd name="T37" fmla="*/ 1450 h 1469"/>
              <a:gd name="T38" fmla="*/ 289 w 528"/>
              <a:gd name="T39" fmla="*/ 1415 h 1469"/>
              <a:gd name="T40" fmla="*/ 278 w 528"/>
              <a:gd name="T41" fmla="*/ 1308 h 1469"/>
              <a:gd name="T42" fmla="*/ 268 w 528"/>
              <a:gd name="T43" fmla="*/ 1267 h 1469"/>
              <a:gd name="T44" fmla="*/ 322 w 528"/>
              <a:gd name="T45" fmla="*/ 945 h 1469"/>
              <a:gd name="T46" fmla="*/ 375 w 528"/>
              <a:gd name="T47" fmla="*/ 1128 h 1469"/>
              <a:gd name="T48" fmla="*/ 401 w 528"/>
              <a:gd name="T49" fmla="*/ 1211 h 1469"/>
              <a:gd name="T50" fmla="*/ 426 w 528"/>
              <a:gd name="T51" fmla="*/ 1299 h 1469"/>
              <a:gd name="T52" fmla="*/ 439 w 528"/>
              <a:gd name="T53" fmla="*/ 1363 h 1469"/>
              <a:gd name="T54" fmla="*/ 435 w 528"/>
              <a:gd name="T55" fmla="*/ 1416 h 1469"/>
              <a:gd name="T56" fmla="*/ 420 w 528"/>
              <a:gd name="T57" fmla="*/ 1430 h 1469"/>
              <a:gd name="T58" fmla="*/ 459 w 528"/>
              <a:gd name="T59" fmla="*/ 1439 h 1469"/>
              <a:gd name="T60" fmla="*/ 477 w 528"/>
              <a:gd name="T61" fmla="*/ 1454 h 1469"/>
              <a:gd name="T62" fmla="*/ 504 w 528"/>
              <a:gd name="T63" fmla="*/ 1450 h 1469"/>
              <a:gd name="T64" fmla="*/ 509 w 528"/>
              <a:gd name="T65" fmla="*/ 1365 h 1469"/>
              <a:gd name="T66" fmla="*/ 485 w 528"/>
              <a:gd name="T67" fmla="*/ 1268 h 1469"/>
              <a:gd name="T68" fmla="*/ 487 w 528"/>
              <a:gd name="T69" fmla="*/ 1127 h 1469"/>
              <a:gd name="T70" fmla="*/ 456 w 528"/>
              <a:gd name="T71" fmla="*/ 1062 h 1469"/>
              <a:gd name="T72" fmla="*/ 443 w 528"/>
              <a:gd name="T73" fmla="*/ 946 h 1469"/>
              <a:gd name="T74" fmla="*/ 462 w 528"/>
              <a:gd name="T75" fmla="*/ 923 h 1469"/>
              <a:gd name="T76" fmla="*/ 475 w 528"/>
              <a:gd name="T77" fmla="*/ 897 h 1469"/>
              <a:gd name="T78" fmla="*/ 493 w 528"/>
              <a:gd name="T79" fmla="*/ 786 h 1469"/>
              <a:gd name="T80" fmla="*/ 527 w 528"/>
              <a:gd name="T81" fmla="*/ 757 h 1469"/>
              <a:gd name="T82" fmla="*/ 519 w 528"/>
              <a:gd name="T83" fmla="*/ 722 h 1469"/>
              <a:gd name="T84" fmla="*/ 469 w 528"/>
              <a:gd name="T85" fmla="*/ 576 h 1469"/>
              <a:gd name="T86" fmla="*/ 470 w 528"/>
              <a:gd name="T87" fmla="*/ 525 h 1469"/>
              <a:gd name="T88" fmla="*/ 492 w 528"/>
              <a:gd name="T89" fmla="*/ 491 h 1469"/>
              <a:gd name="T90" fmla="*/ 485 w 528"/>
              <a:gd name="T91" fmla="*/ 349 h 1469"/>
              <a:gd name="T92" fmla="*/ 441 w 528"/>
              <a:gd name="T93" fmla="*/ 249 h 1469"/>
              <a:gd name="T94" fmla="*/ 418 w 528"/>
              <a:gd name="T95" fmla="*/ 220 h 1469"/>
              <a:gd name="T96" fmla="*/ 419 w 528"/>
              <a:gd name="T97" fmla="*/ 185 h 1469"/>
              <a:gd name="T98" fmla="*/ 352 w 528"/>
              <a:gd name="T99" fmla="*/ 125 h 1469"/>
              <a:gd name="T100" fmla="*/ 323 w 528"/>
              <a:gd name="T101" fmla="*/ 53 h 1469"/>
              <a:gd name="T102" fmla="*/ 279 w 528"/>
              <a:gd name="T103" fmla="*/ 9 h 1469"/>
              <a:gd name="T104" fmla="*/ 150 w 528"/>
              <a:gd name="T105" fmla="*/ 28 h 1469"/>
              <a:gd name="T106" fmla="*/ 107 w 528"/>
              <a:gd name="T107" fmla="*/ 61 h 1469"/>
              <a:gd name="T108" fmla="*/ 116 w 528"/>
              <a:gd name="T109" fmla="*/ 129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528" h="1469">
                <a:moveTo>
                  <a:pt x="116" y="129"/>
                </a:moveTo>
                <a:lnTo>
                  <a:pt x="116" y="129"/>
                </a:lnTo>
                <a:lnTo>
                  <a:pt x="107" y="119"/>
                </a:lnTo>
                <a:lnTo>
                  <a:pt x="99" y="112"/>
                </a:lnTo>
                <a:lnTo>
                  <a:pt x="97" y="110"/>
                </a:lnTo>
                <a:lnTo>
                  <a:pt x="96" y="110"/>
                </a:lnTo>
                <a:lnTo>
                  <a:pt x="96" y="110"/>
                </a:lnTo>
                <a:lnTo>
                  <a:pt x="94" y="111"/>
                </a:lnTo>
                <a:lnTo>
                  <a:pt x="93" y="116"/>
                </a:lnTo>
                <a:lnTo>
                  <a:pt x="91" y="130"/>
                </a:lnTo>
                <a:lnTo>
                  <a:pt x="88" y="149"/>
                </a:lnTo>
                <a:lnTo>
                  <a:pt x="101" y="163"/>
                </a:lnTo>
                <a:lnTo>
                  <a:pt x="102" y="203"/>
                </a:lnTo>
                <a:lnTo>
                  <a:pt x="102" y="203"/>
                </a:lnTo>
                <a:lnTo>
                  <a:pt x="106" y="205"/>
                </a:lnTo>
                <a:lnTo>
                  <a:pt x="110" y="212"/>
                </a:lnTo>
                <a:lnTo>
                  <a:pt x="111" y="214"/>
                </a:lnTo>
                <a:lnTo>
                  <a:pt x="110" y="215"/>
                </a:lnTo>
                <a:lnTo>
                  <a:pt x="105" y="217"/>
                </a:lnTo>
                <a:lnTo>
                  <a:pt x="97" y="217"/>
                </a:lnTo>
                <a:lnTo>
                  <a:pt x="97" y="217"/>
                </a:lnTo>
                <a:lnTo>
                  <a:pt x="87" y="215"/>
                </a:lnTo>
                <a:lnTo>
                  <a:pt x="77" y="218"/>
                </a:lnTo>
                <a:lnTo>
                  <a:pt x="69" y="220"/>
                </a:lnTo>
                <a:lnTo>
                  <a:pt x="63" y="224"/>
                </a:lnTo>
                <a:lnTo>
                  <a:pt x="54" y="232"/>
                </a:lnTo>
                <a:lnTo>
                  <a:pt x="50" y="236"/>
                </a:lnTo>
                <a:lnTo>
                  <a:pt x="50" y="236"/>
                </a:lnTo>
                <a:lnTo>
                  <a:pt x="47" y="259"/>
                </a:lnTo>
                <a:lnTo>
                  <a:pt x="43" y="280"/>
                </a:lnTo>
                <a:lnTo>
                  <a:pt x="40" y="290"/>
                </a:lnTo>
                <a:lnTo>
                  <a:pt x="38" y="297"/>
                </a:lnTo>
                <a:lnTo>
                  <a:pt x="38" y="297"/>
                </a:lnTo>
                <a:lnTo>
                  <a:pt x="28" y="325"/>
                </a:lnTo>
                <a:lnTo>
                  <a:pt x="14" y="371"/>
                </a:lnTo>
                <a:lnTo>
                  <a:pt x="8" y="395"/>
                </a:lnTo>
                <a:lnTo>
                  <a:pt x="3" y="417"/>
                </a:lnTo>
                <a:lnTo>
                  <a:pt x="0" y="433"/>
                </a:lnTo>
                <a:lnTo>
                  <a:pt x="0" y="438"/>
                </a:lnTo>
                <a:lnTo>
                  <a:pt x="1" y="442"/>
                </a:lnTo>
                <a:lnTo>
                  <a:pt x="1" y="442"/>
                </a:lnTo>
                <a:lnTo>
                  <a:pt x="4" y="447"/>
                </a:lnTo>
                <a:lnTo>
                  <a:pt x="9" y="453"/>
                </a:lnTo>
                <a:lnTo>
                  <a:pt x="22" y="464"/>
                </a:lnTo>
                <a:lnTo>
                  <a:pt x="29" y="471"/>
                </a:lnTo>
                <a:lnTo>
                  <a:pt x="37" y="474"/>
                </a:lnTo>
                <a:lnTo>
                  <a:pt x="44" y="478"/>
                </a:lnTo>
                <a:lnTo>
                  <a:pt x="52" y="481"/>
                </a:lnTo>
                <a:lnTo>
                  <a:pt x="52" y="481"/>
                </a:lnTo>
                <a:lnTo>
                  <a:pt x="59" y="481"/>
                </a:lnTo>
                <a:lnTo>
                  <a:pt x="69" y="479"/>
                </a:lnTo>
                <a:lnTo>
                  <a:pt x="92" y="476"/>
                </a:lnTo>
                <a:lnTo>
                  <a:pt x="111" y="469"/>
                </a:lnTo>
                <a:lnTo>
                  <a:pt x="120" y="467"/>
                </a:lnTo>
                <a:lnTo>
                  <a:pt x="120" y="467"/>
                </a:lnTo>
                <a:lnTo>
                  <a:pt x="106" y="521"/>
                </a:lnTo>
                <a:lnTo>
                  <a:pt x="76" y="640"/>
                </a:lnTo>
                <a:lnTo>
                  <a:pt x="59" y="705"/>
                </a:lnTo>
                <a:lnTo>
                  <a:pt x="47" y="761"/>
                </a:lnTo>
                <a:lnTo>
                  <a:pt x="38" y="801"/>
                </a:lnTo>
                <a:lnTo>
                  <a:pt x="37" y="814"/>
                </a:lnTo>
                <a:lnTo>
                  <a:pt x="37" y="819"/>
                </a:lnTo>
                <a:lnTo>
                  <a:pt x="37" y="819"/>
                </a:lnTo>
                <a:lnTo>
                  <a:pt x="40" y="820"/>
                </a:lnTo>
                <a:lnTo>
                  <a:pt x="44" y="821"/>
                </a:lnTo>
                <a:lnTo>
                  <a:pt x="53" y="824"/>
                </a:lnTo>
                <a:lnTo>
                  <a:pt x="63" y="825"/>
                </a:lnTo>
                <a:lnTo>
                  <a:pt x="120" y="842"/>
                </a:lnTo>
                <a:lnTo>
                  <a:pt x="120" y="842"/>
                </a:lnTo>
                <a:lnTo>
                  <a:pt x="110" y="904"/>
                </a:lnTo>
                <a:lnTo>
                  <a:pt x="103" y="948"/>
                </a:lnTo>
                <a:lnTo>
                  <a:pt x="102" y="964"/>
                </a:lnTo>
                <a:lnTo>
                  <a:pt x="102" y="970"/>
                </a:lnTo>
                <a:lnTo>
                  <a:pt x="102" y="970"/>
                </a:lnTo>
                <a:lnTo>
                  <a:pt x="106" y="971"/>
                </a:lnTo>
                <a:lnTo>
                  <a:pt x="115" y="971"/>
                </a:lnTo>
                <a:lnTo>
                  <a:pt x="142" y="972"/>
                </a:lnTo>
                <a:lnTo>
                  <a:pt x="181" y="971"/>
                </a:lnTo>
                <a:lnTo>
                  <a:pt x="194" y="1305"/>
                </a:lnTo>
                <a:lnTo>
                  <a:pt x="194" y="1305"/>
                </a:lnTo>
                <a:lnTo>
                  <a:pt x="214" y="1343"/>
                </a:lnTo>
                <a:lnTo>
                  <a:pt x="214" y="1343"/>
                </a:lnTo>
                <a:lnTo>
                  <a:pt x="215" y="1348"/>
                </a:lnTo>
                <a:lnTo>
                  <a:pt x="215" y="1355"/>
                </a:lnTo>
                <a:lnTo>
                  <a:pt x="214" y="1373"/>
                </a:lnTo>
                <a:lnTo>
                  <a:pt x="211" y="1391"/>
                </a:lnTo>
                <a:lnTo>
                  <a:pt x="210" y="1401"/>
                </a:lnTo>
                <a:lnTo>
                  <a:pt x="210" y="1401"/>
                </a:lnTo>
                <a:lnTo>
                  <a:pt x="204" y="1407"/>
                </a:lnTo>
                <a:lnTo>
                  <a:pt x="194" y="1419"/>
                </a:lnTo>
                <a:lnTo>
                  <a:pt x="185" y="1431"/>
                </a:lnTo>
                <a:lnTo>
                  <a:pt x="181" y="1436"/>
                </a:lnTo>
                <a:lnTo>
                  <a:pt x="180" y="1439"/>
                </a:lnTo>
                <a:lnTo>
                  <a:pt x="180" y="1439"/>
                </a:lnTo>
                <a:lnTo>
                  <a:pt x="182" y="1441"/>
                </a:lnTo>
                <a:lnTo>
                  <a:pt x="187" y="1443"/>
                </a:lnTo>
                <a:lnTo>
                  <a:pt x="201" y="1445"/>
                </a:lnTo>
                <a:lnTo>
                  <a:pt x="216" y="1446"/>
                </a:lnTo>
                <a:lnTo>
                  <a:pt x="224" y="1446"/>
                </a:lnTo>
                <a:lnTo>
                  <a:pt x="224" y="1446"/>
                </a:lnTo>
                <a:lnTo>
                  <a:pt x="225" y="1446"/>
                </a:lnTo>
                <a:lnTo>
                  <a:pt x="225" y="1449"/>
                </a:lnTo>
                <a:lnTo>
                  <a:pt x="226" y="1455"/>
                </a:lnTo>
                <a:lnTo>
                  <a:pt x="229" y="1461"/>
                </a:lnTo>
                <a:lnTo>
                  <a:pt x="230" y="1464"/>
                </a:lnTo>
                <a:lnTo>
                  <a:pt x="231" y="1465"/>
                </a:lnTo>
                <a:lnTo>
                  <a:pt x="231" y="1465"/>
                </a:lnTo>
                <a:lnTo>
                  <a:pt x="245" y="1468"/>
                </a:lnTo>
                <a:lnTo>
                  <a:pt x="253" y="1469"/>
                </a:lnTo>
                <a:lnTo>
                  <a:pt x="257" y="1468"/>
                </a:lnTo>
                <a:lnTo>
                  <a:pt x="258" y="1466"/>
                </a:lnTo>
                <a:lnTo>
                  <a:pt x="258" y="1466"/>
                </a:lnTo>
                <a:lnTo>
                  <a:pt x="263" y="1459"/>
                </a:lnTo>
                <a:lnTo>
                  <a:pt x="268" y="1450"/>
                </a:lnTo>
                <a:lnTo>
                  <a:pt x="274" y="1436"/>
                </a:lnTo>
                <a:lnTo>
                  <a:pt x="274" y="1436"/>
                </a:lnTo>
                <a:lnTo>
                  <a:pt x="282" y="1426"/>
                </a:lnTo>
                <a:lnTo>
                  <a:pt x="287" y="1420"/>
                </a:lnTo>
                <a:lnTo>
                  <a:pt x="289" y="1415"/>
                </a:lnTo>
                <a:lnTo>
                  <a:pt x="289" y="1415"/>
                </a:lnTo>
                <a:lnTo>
                  <a:pt x="287" y="1388"/>
                </a:lnTo>
                <a:lnTo>
                  <a:pt x="284" y="1357"/>
                </a:lnTo>
                <a:lnTo>
                  <a:pt x="284" y="1357"/>
                </a:lnTo>
                <a:lnTo>
                  <a:pt x="281" y="1332"/>
                </a:lnTo>
                <a:lnTo>
                  <a:pt x="279" y="1318"/>
                </a:lnTo>
                <a:lnTo>
                  <a:pt x="278" y="1308"/>
                </a:lnTo>
                <a:lnTo>
                  <a:pt x="281" y="1277"/>
                </a:lnTo>
                <a:lnTo>
                  <a:pt x="281" y="1277"/>
                </a:lnTo>
                <a:lnTo>
                  <a:pt x="275" y="1273"/>
                </a:lnTo>
                <a:lnTo>
                  <a:pt x="270" y="1270"/>
                </a:lnTo>
                <a:lnTo>
                  <a:pt x="268" y="1267"/>
                </a:lnTo>
                <a:lnTo>
                  <a:pt x="268" y="1267"/>
                </a:lnTo>
                <a:lnTo>
                  <a:pt x="268" y="1251"/>
                </a:lnTo>
                <a:lnTo>
                  <a:pt x="270" y="1215"/>
                </a:lnTo>
                <a:lnTo>
                  <a:pt x="278" y="1106"/>
                </a:lnTo>
                <a:lnTo>
                  <a:pt x="291" y="947"/>
                </a:lnTo>
                <a:lnTo>
                  <a:pt x="322" y="945"/>
                </a:lnTo>
                <a:lnTo>
                  <a:pt x="322" y="945"/>
                </a:lnTo>
                <a:lnTo>
                  <a:pt x="330" y="992"/>
                </a:lnTo>
                <a:lnTo>
                  <a:pt x="338" y="1028"/>
                </a:lnTo>
                <a:lnTo>
                  <a:pt x="342" y="1043"/>
                </a:lnTo>
                <a:lnTo>
                  <a:pt x="345" y="1054"/>
                </a:lnTo>
                <a:lnTo>
                  <a:pt x="345" y="1054"/>
                </a:lnTo>
                <a:lnTo>
                  <a:pt x="375" y="1128"/>
                </a:lnTo>
                <a:lnTo>
                  <a:pt x="391" y="1172"/>
                </a:lnTo>
                <a:lnTo>
                  <a:pt x="396" y="1187"/>
                </a:lnTo>
                <a:lnTo>
                  <a:pt x="397" y="1195"/>
                </a:lnTo>
                <a:lnTo>
                  <a:pt x="397" y="1195"/>
                </a:lnTo>
                <a:lnTo>
                  <a:pt x="399" y="1201"/>
                </a:lnTo>
                <a:lnTo>
                  <a:pt x="401" y="1211"/>
                </a:lnTo>
                <a:lnTo>
                  <a:pt x="410" y="1236"/>
                </a:lnTo>
                <a:lnTo>
                  <a:pt x="423" y="1273"/>
                </a:lnTo>
                <a:lnTo>
                  <a:pt x="423" y="1273"/>
                </a:lnTo>
                <a:lnTo>
                  <a:pt x="425" y="1283"/>
                </a:lnTo>
                <a:lnTo>
                  <a:pt x="426" y="1292"/>
                </a:lnTo>
                <a:lnTo>
                  <a:pt x="426" y="1299"/>
                </a:lnTo>
                <a:lnTo>
                  <a:pt x="426" y="1299"/>
                </a:lnTo>
                <a:lnTo>
                  <a:pt x="425" y="1304"/>
                </a:lnTo>
                <a:lnTo>
                  <a:pt x="426" y="1312"/>
                </a:lnTo>
                <a:lnTo>
                  <a:pt x="431" y="1333"/>
                </a:lnTo>
                <a:lnTo>
                  <a:pt x="436" y="1352"/>
                </a:lnTo>
                <a:lnTo>
                  <a:pt x="439" y="1363"/>
                </a:lnTo>
                <a:lnTo>
                  <a:pt x="439" y="1363"/>
                </a:lnTo>
                <a:lnTo>
                  <a:pt x="438" y="1392"/>
                </a:lnTo>
                <a:lnTo>
                  <a:pt x="436" y="1410"/>
                </a:lnTo>
                <a:lnTo>
                  <a:pt x="436" y="1415"/>
                </a:lnTo>
                <a:lnTo>
                  <a:pt x="435" y="1416"/>
                </a:lnTo>
                <a:lnTo>
                  <a:pt x="435" y="1416"/>
                </a:lnTo>
                <a:lnTo>
                  <a:pt x="434" y="1416"/>
                </a:lnTo>
                <a:lnTo>
                  <a:pt x="431" y="1416"/>
                </a:lnTo>
                <a:lnTo>
                  <a:pt x="426" y="1421"/>
                </a:lnTo>
                <a:lnTo>
                  <a:pt x="424" y="1424"/>
                </a:lnTo>
                <a:lnTo>
                  <a:pt x="421" y="1426"/>
                </a:lnTo>
                <a:lnTo>
                  <a:pt x="420" y="1430"/>
                </a:lnTo>
                <a:lnTo>
                  <a:pt x="421" y="1432"/>
                </a:lnTo>
                <a:lnTo>
                  <a:pt x="421" y="1432"/>
                </a:lnTo>
                <a:lnTo>
                  <a:pt x="424" y="1435"/>
                </a:lnTo>
                <a:lnTo>
                  <a:pt x="429" y="1438"/>
                </a:lnTo>
                <a:lnTo>
                  <a:pt x="444" y="1439"/>
                </a:lnTo>
                <a:lnTo>
                  <a:pt x="459" y="1439"/>
                </a:lnTo>
                <a:lnTo>
                  <a:pt x="463" y="1439"/>
                </a:lnTo>
                <a:lnTo>
                  <a:pt x="465" y="1440"/>
                </a:lnTo>
                <a:lnTo>
                  <a:pt x="465" y="1440"/>
                </a:lnTo>
                <a:lnTo>
                  <a:pt x="467" y="1445"/>
                </a:lnTo>
                <a:lnTo>
                  <a:pt x="470" y="1449"/>
                </a:lnTo>
                <a:lnTo>
                  <a:pt x="477" y="1454"/>
                </a:lnTo>
                <a:lnTo>
                  <a:pt x="480" y="1455"/>
                </a:lnTo>
                <a:lnTo>
                  <a:pt x="485" y="1455"/>
                </a:lnTo>
                <a:lnTo>
                  <a:pt x="485" y="1455"/>
                </a:lnTo>
                <a:lnTo>
                  <a:pt x="492" y="1455"/>
                </a:lnTo>
                <a:lnTo>
                  <a:pt x="497" y="1454"/>
                </a:lnTo>
                <a:lnTo>
                  <a:pt x="504" y="1450"/>
                </a:lnTo>
                <a:lnTo>
                  <a:pt x="511" y="1444"/>
                </a:lnTo>
                <a:lnTo>
                  <a:pt x="514" y="1440"/>
                </a:lnTo>
                <a:lnTo>
                  <a:pt x="514" y="1440"/>
                </a:lnTo>
                <a:lnTo>
                  <a:pt x="514" y="1424"/>
                </a:lnTo>
                <a:lnTo>
                  <a:pt x="512" y="1395"/>
                </a:lnTo>
                <a:lnTo>
                  <a:pt x="509" y="1365"/>
                </a:lnTo>
                <a:lnTo>
                  <a:pt x="507" y="1346"/>
                </a:lnTo>
                <a:lnTo>
                  <a:pt x="507" y="1346"/>
                </a:lnTo>
                <a:lnTo>
                  <a:pt x="506" y="1328"/>
                </a:lnTo>
                <a:lnTo>
                  <a:pt x="504" y="1303"/>
                </a:lnTo>
                <a:lnTo>
                  <a:pt x="503" y="1269"/>
                </a:lnTo>
                <a:lnTo>
                  <a:pt x="485" y="1268"/>
                </a:lnTo>
                <a:lnTo>
                  <a:pt x="485" y="1268"/>
                </a:lnTo>
                <a:lnTo>
                  <a:pt x="487" y="1246"/>
                </a:lnTo>
                <a:lnTo>
                  <a:pt x="489" y="1199"/>
                </a:lnTo>
                <a:lnTo>
                  <a:pt x="489" y="1171"/>
                </a:lnTo>
                <a:lnTo>
                  <a:pt x="488" y="1147"/>
                </a:lnTo>
                <a:lnTo>
                  <a:pt x="487" y="1127"/>
                </a:lnTo>
                <a:lnTo>
                  <a:pt x="485" y="1121"/>
                </a:lnTo>
                <a:lnTo>
                  <a:pt x="483" y="1117"/>
                </a:lnTo>
                <a:lnTo>
                  <a:pt x="483" y="1117"/>
                </a:lnTo>
                <a:lnTo>
                  <a:pt x="478" y="1108"/>
                </a:lnTo>
                <a:lnTo>
                  <a:pt x="472" y="1094"/>
                </a:lnTo>
                <a:lnTo>
                  <a:pt x="456" y="1062"/>
                </a:lnTo>
                <a:lnTo>
                  <a:pt x="443" y="1030"/>
                </a:lnTo>
                <a:lnTo>
                  <a:pt x="436" y="1015"/>
                </a:lnTo>
                <a:lnTo>
                  <a:pt x="436" y="1015"/>
                </a:lnTo>
                <a:lnTo>
                  <a:pt x="438" y="1001"/>
                </a:lnTo>
                <a:lnTo>
                  <a:pt x="440" y="974"/>
                </a:lnTo>
                <a:lnTo>
                  <a:pt x="443" y="946"/>
                </a:lnTo>
                <a:lnTo>
                  <a:pt x="443" y="931"/>
                </a:lnTo>
                <a:lnTo>
                  <a:pt x="443" y="931"/>
                </a:lnTo>
                <a:lnTo>
                  <a:pt x="443" y="930"/>
                </a:lnTo>
                <a:lnTo>
                  <a:pt x="445" y="928"/>
                </a:lnTo>
                <a:lnTo>
                  <a:pt x="453" y="926"/>
                </a:lnTo>
                <a:lnTo>
                  <a:pt x="462" y="923"/>
                </a:lnTo>
                <a:lnTo>
                  <a:pt x="467" y="922"/>
                </a:lnTo>
                <a:lnTo>
                  <a:pt x="470" y="920"/>
                </a:lnTo>
                <a:lnTo>
                  <a:pt x="470" y="920"/>
                </a:lnTo>
                <a:lnTo>
                  <a:pt x="472" y="917"/>
                </a:lnTo>
                <a:lnTo>
                  <a:pt x="473" y="912"/>
                </a:lnTo>
                <a:lnTo>
                  <a:pt x="475" y="897"/>
                </a:lnTo>
                <a:lnTo>
                  <a:pt x="478" y="853"/>
                </a:lnTo>
                <a:lnTo>
                  <a:pt x="479" y="810"/>
                </a:lnTo>
                <a:lnTo>
                  <a:pt x="479" y="791"/>
                </a:lnTo>
                <a:lnTo>
                  <a:pt x="479" y="791"/>
                </a:lnTo>
                <a:lnTo>
                  <a:pt x="483" y="790"/>
                </a:lnTo>
                <a:lnTo>
                  <a:pt x="493" y="786"/>
                </a:lnTo>
                <a:lnTo>
                  <a:pt x="506" y="780"/>
                </a:lnTo>
                <a:lnTo>
                  <a:pt x="512" y="776"/>
                </a:lnTo>
                <a:lnTo>
                  <a:pt x="516" y="771"/>
                </a:lnTo>
                <a:lnTo>
                  <a:pt x="516" y="771"/>
                </a:lnTo>
                <a:lnTo>
                  <a:pt x="523" y="762"/>
                </a:lnTo>
                <a:lnTo>
                  <a:pt x="527" y="757"/>
                </a:lnTo>
                <a:lnTo>
                  <a:pt x="528" y="754"/>
                </a:lnTo>
                <a:lnTo>
                  <a:pt x="528" y="749"/>
                </a:lnTo>
                <a:lnTo>
                  <a:pt x="527" y="742"/>
                </a:lnTo>
                <a:lnTo>
                  <a:pt x="524" y="733"/>
                </a:lnTo>
                <a:lnTo>
                  <a:pt x="519" y="722"/>
                </a:lnTo>
                <a:lnTo>
                  <a:pt x="519" y="722"/>
                </a:lnTo>
                <a:lnTo>
                  <a:pt x="508" y="699"/>
                </a:lnTo>
                <a:lnTo>
                  <a:pt x="499" y="678"/>
                </a:lnTo>
                <a:lnTo>
                  <a:pt x="492" y="659"/>
                </a:lnTo>
                <a:lnTo>
                  <a:pt x="485" y="639"/>
                </a:lnTo>
                <a:lnTo>
                  <a:pt x="485" y="639"/>
                </a:lnTo>
                <a:lnTo>
                  <a:pt x="469" y="576"/>
                </a:lnTo>
                <a:lnTo>
                  <a:pt x="462" y="546"/>
                </a:lnTo>
                <a:lnTo>
                  <a:pt x="458" y="531"/>
                </a:lnTo>
                <a:lnTo>
                  <a:pt x="458" y="531"/>
                </a:lnTo>
                <a:lnTo>
                  <a:pt x="458" y="530"/>
                </a:lnTo>
                <a:lnTo>
                  <a:pt x="460" y="528"/>
                </a:lnTo>
                <a:lnTo>
                  <a:pt x="470" y="525"/>
                </a:lnTo>
                <a:lnTo>
                  <a:pt x="482" y="520"/>
                </a:lnTo>
                <a:lnTo>
                  <a:pt x="487" y="518"/>
                </a:lnTo>
                <a:lnTo>
                  <a:pt x="489" y="515"/>
                </a:lnTo>
                <a:lnTo>
                  <a:pt x="489" y="515"/>
                </a:lnTo>
                <a:lnTo>
                  <a:pt x="490" y="507"/>
                </a:lnTo>
                <a:lnTo>
                  <a:pt x="492" y="491"/>
                </a:lnTo>
                <a:lnTo>
                  <a:pt x="490" y="444"/>
                </a:lnTo>
                <a:lnTo>
                  <a:pt x="488" y="396"/>
                </a:lnTo>
                <a:lnTo>
                  <a:pt x="487" y="368"/>
                </a:lnTo>
                <a:lnTo>
                  <a:pt x="487" y="368"/>
                </a:lnTo>
                <a:lnTo>
                  <a:pt x="485" y="357"/>
                </a:lnTo>
                <a:lnTo>
                  <a:pt x="485" y="349"/>
                </a:lnTo>
                <a:lnTo>
                  <a:pt x="482" y="336"/>
                </a:lnTo>
                <a:lnTo>
                  <a:pt x="473" y="313"/>
                </a:lnTo>
                <a:lnTo>
                  <a:pt x="473" y="313"/>
                </a:lnTo>
                <a:lnTo>
                  <a:pt x="453" y="271"/>
                </a:lnTo>
                <a:lnTo>
                  <a:pt x="441" y="249"/>
                </a:lnTo>
                <a:lnTo>
                  <a:pt x="441" y="249"/>
                </a:lnTo>
                <a:lnTo>
                  <a:pt x="439" y="244"/>
                </a:lnTo>
                <a:lnTo>
                  <a:pt x="435" y="241"/>
                </a:lnTo>
                <a:lnTo>
                  <a:pt x="426" y="233"/>
                </a:lnTo>
                <a:lnTo>
                  <a:pt x="416" y="225"/>
                </a:lnTo>
                <a:lnTo>
                  <a:pt x="416" y="225"/>
                </a:lnTo>
                <a:lnTo>
                  <a:pt x="418" y="220"/>
                </a:lnTo>
                <a:lnTo>
                  <a:pt x="421" y="209"/>
                </a:lnTo>
                <a:lnTo>
                  <a:pt x="421" y="203"/>
                </a:lnTo>
                <a:lnTo>
                  <a:pt x="423" y="197"/>
                </a:lnTo>
                <a:lnTo>
                  <a:pt x="421" y="190"/>
                </a:lnTo>
                <a:lnTo>
                  <a:pt x="419" y="185"/>
                </a:lnTo>
                <a:lnTo>
                  <a:pt x="419" y="185"/>
                </a:lnTo>
                <a:lnTo>
                  <a:pt x="414" y="179"/>
                </a:lnTo>
                <a:lnTo>
                  <a:pt x="405" y="171"/>
                </a:lnTo>
                <a:lnTo>
                  <a:pt x="384" y="154"/>
                </a:lnTo>
                <a:lnTo>
                  <a:pt x="371" y="144"/>
                </a:lnTo>
                <a:lnTo>
                  <a:pt x="361" y="134"/>
                </a:lnTo>
                <a:lnTo>
                  <a:pt x="352" y="125"/>
                </a:lnTo>
                <a:lnTo>
                  <a:pt x="348" y="117"/>
                </a:lnTo>
                <a:lnTo>
                  <a:pt x="348" y="117"/>
                </a:lnTo>
                <a:lnTo>
                  <a:pt x="342" y="97"/>
                </a:lnTo>
                <a:lnTo>
                  <a:pt x="337" y="83"/>
                </a:lnTo>
                <a:lnTo>
                  <a:pt x="331" y="68"/>
                </a:lnTo>
                <a:lnTo>
                  <a:pt x="323" y="53"/>
                </a:lnTo>
                <a:lnTo>
                  <a:pt x="316" y="38"/>
                </a:lnTo>
                <a:lnTo>
                  <a:pt x="304" y="26"/>
                </a:lnTo>
                <a:lnTo>
                  <a:pt x="299" y="21"/>
                </a:lnTo>
                <a:lnTo>
                  <a:pt x="293" y="16"/>
                </a:lnTo>
                <a:lnTo>
                  <a:pt x="293" y="16"/>
                </a:lnTo>
                <a:lnTo>
                  <a:pt x="279" y="9"/>
                </a:lnTo>
                <a:lnTo>
                  <a:pt x="265" y="4"/>
                </a:lnTo>
                <a:lnTo>
                  <a:pt x="252" y="2"/>
                </a:lnTo>
                <a:lnTo>
                  <a:pt x="239" y="0"/>
                </a:lnTo>
                <a:lnTo>
                  <a:pt x="218" y="0"/>
                </a:lnTo>
                <a:lnTo>
                  <a:pt x="210" y="2"/>
                </a:lnTo>
                <a:lnTo>
                  <a:pt x="150" y="28"/>
                </a:lnTo>
                <a:lnTo>
                  <a:pt x="150" y="28"/>
                </a:lnTo>
                <a:lnTo>
                  <a:pt x="137" y="34"/>
                </a:lnTo>
                <a:lnTo>
                  <a:pt x="125" y="43"/>
                </a:lnTo>
                <a:lnTo>
                  <a:pt x="115" y="52"/>
                </a:lnTo>
                <a:lnTo>
                  <a:pt x="111" y="57"/>
                </a:lnTo>
                <a:lnTo>
                  <a:pt x="107" y="61"/>
                </a:lnTo>
                <a:lnTo>
                  <a:pt x="107" y="61"/>
                </a:lnTo>
                <a:lnTo>
                  <a:pt x="106" y="66"/>
                </a:lnTo>
                <a:lnTo>
                  <a:pt x="106" y="72"/>
                </a:lnTo>
                <a:lnTo>
                  <a:pt x="106" y="85"/>
                </a:lnTo>
                <a:lnTo>
                  <a:pt x="110" y="101"/>
                </a:lnTo>
                <a:lnTo>
                  <a:pt x="116" y="12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8" name="Freeform 12">
            <a:extLst>
              <a:ext uri="{FF2B5EF4-FFF2-40B4-BE49-F238E27FC236}">
                <a16:creationId xmlns:a16="http://schemas.microsoft.com/office/drawing/2014/main" id="{0955AE6B-4DDD-4A12-BF1C-305E3AF5CA60}"/>
              </a:ext>
            </a:extLst>
          </p:cNvPr>
          <p:cNvSpPr>
            <a:spLocks/>
          </p:cNvSpPr>
          <p:nvPr/>
        </p:nvSpPr>
        <p:spPr bwMode="auto">
          <a:xfrm>
            <a:off x="7645550" y="3877830"/>
            <a:ext cx="748821" cy="2535576"/>
          </a:xfrm>
          <a:custGeom>
            <a:avLst/>
            <a:gdLst>
              <a:gd name="T0" fmla="*/ 173 w 417"/>
              <a:gd name="T1" fmla="*/ 212 h 1412"/>
              <a:gd name="T2" fmla="*/ 149 w 417"/>
              <a:gd name="T3" fmla="*/ 240 h 1412"/>
              <a:gd name="T4" fmla="*/ 83 w 417"/>
              <a:gd name="T5" fmla="*/ 244 h 1412"/>
              <a:gd name="T6" fmla="*/ 47 w 417"/>
              <a:gd name="T7" fmla="*/ 277 h 1412"/>
              <a:gd name="T8" fmla="*/ 4 w 417"/>
              <a:gd name="T9" fmla="*/ 443 h 1412"/>
              <a:gd name="T10" fmla="*/ 15 w 417"/>
              <a:gd name="T11" fmla="*/ 457 h 1412"/>
              <a:gd name="T12" fmla="*/ 18 w 417"/>
              <a:gd name="T13" fmla="*/ 518 h 1412"/>
              <a:gd name="T14" fmla="*/ 49 w 417"/>
              <a:gd name="T15" fmla="*/ 525 h 1412"/>
              <a:gd name="T16" fmla="*/ 75 w 417"/>
              <a:gd name="T17" fmla="*/ 548 h 1412"/>
              <a:gd name="T18" fmla="*/ 52 w 417"/>
              <a:gd name="T19" fmla="*/ 576 h 1412"/>
              <a:gd name="T20" fmla="*/ 65 w 417"/>
              <a:gd name="T21" fmla="*/ 594 h 1412"/>
              <a:gd name="T22" fmla="*/ 34 w 417"/>
              <a:gd name="T23" fmla="*/ 682 h 1412"/>
              <a:gd name="T24" fmla="*/ 18 w 417"/>
              <a:gd name="T25" fmla="*/ 835 h 1412"/>
              <a:gd name="T26" fmla="*/ 23 w 417"/>
              <a:gd name="T27" fmla="*/ 1000 h 1412"/>
              <a:gd name="T28" fmla="*/ 16 w 417"/>
              <a:gd name="T29" fmla="*/ 1147 h 1412"/>
              <a:gd name="T30" fmla="*/ 83 w 417"/>
              <a:gd name="T31" fmla="*/ 1273 h 1412"/>
              <a:gd name="T32" fmla="*/ 116 w 417"/>
              <a:gd name="T33" fmla="*/ 1309 h 1412"/>
              <a:gd name="T34" fmla="*/ 115 w 417"/>
              <a:gd name="T35" fmla="*/ 1329 h 1412"/>
              <a:gd name="T36" fmla="*/ 88 w 417"/>
              <a:gd name="T37" fmla="*/ 1373 h 1412"/>
              <a:gd name="T38" fmla="*/ 79 w 417"/>
              <a:gd name="T39" fmla="*/ 1397 h 1412"/>
              <a:gd name="T40" fmla="*/ 144 w 417"/>
              <a:gd name="T41" fmla="*/ 1412 h 1412"/>
              <a:gd name="T42" fmla="*/ 166 w 417"/>
              <a:gd name="T43" fmla="*/ 1402 h 1412"/>
              <a:gd name="T44" fmla="*/ 169 w 417"/>
              <a:gd name="T45" fmla="*/ 1365 h 1412"/>
              <a:gd name="T46" fmla="*/ 180 w 417"/>
              <a:gd name="T47" fmla="*/ 1354 h 1412"/>
              <a:gd name="T48" fmla="*/ 201 w 417"/>
              <a:gd name="T49" fmla="*/ 1376 h 1412"/>
              <a:gd name="T50" fmla="*/ 241 w 417"/>
              <a:gd name="T51" fmla="*/ 1358 h 1412"/>
              <a:gd name="T52" fmla="*/ 254 w 417"/>
              <a:gd name="T53" fmla="*/ 1302 h 1412"/>
              <a:gd name="T54" fmla="*/ 297 w 417"/>
              <a:gd name="T55" fmla="*/ 1297 h 1412"/>
              <a:gd name="T56" fmla="*/ 316 w 417"/>
              <a:gd name="T57" fmla="*/ 1268 h 1412"/>
              <a:gd name="T58" fmla="*/ 399 w 417"/>
              <a:gd name="T59" fmla="*/ 1261 h 1412"/>
              <a:gd name="T60" fmla="*/ 404 w 417"/>
              <a:gd name="T61" fmla="*/ 1243 h 1412"/>
              <a:gd name="T62" fmla="*/ 416 w 417"/>
              <a:gd name="T63" fmla="*/ 1214 h 1412"/>
              <a:gd name="T64" fmla="*/ 411 w 417"/>
              <a:gd name="T65" fmla="*/ 1162 h 1412"/>
              <a:gd name="T66" fmla="*/ 362 w 417"/>
              <a:gd name="T67" fmla="*/ 732 h 1412"/>
              <a:gd name="T68" fmla="*/ 344 w 417"/>
              <a:gd name="T69" fmla="*/ 615 h 1412"/>
              <a:gd name="T70" fmla="*/ 329 w 417"/>
              <a:gd name="T71" fmla="*/ 583 h 1412"/>
              <a:gd name="T72" fmla="*/ 340 w 417"/>
              <a:gd name="T73" fmla="*/ 500 h 1412"/>
              <a:gd name="T74" fmla="*/ 351 w 417"/>
              <a:gd name="T75" fmla="*/ 407 h 1412"/>
              <a:gd name="T76" fmla="*/ 383 w 417"/>
              <a:gd name="T77" fmla="*/ 418 h 1412"/>
              <a:gd name="T78" fmla="*/ 406 w 417"/>
              <a:gd name="T79" fmla="*/ 383 h 1412"/>
              <a:gd name="T80" fmla="*/ 390 w 417"/>
              <a:gd name="T81" fmla="*/ 322 h 1412"/>
              <a:gd name="T82" fmla="*/ 332 w 417"/>
              <a:gd name="T83" fmla="*/ 223 h 1412"/>
              <a:gd name="T84" fmla="*/ 320 w 417"/>
              <a:gd name="T85" fmla="*/ 182 h 1412"/>
              <a:gd name="T86" fmla="*/ 315 w 417"/>
              <a:gd name="T87" fmla="*/ 140 h 1412"/>
              <a:gd name="T88" fmla="*/ 304 w 417"/>
              <a:gd name="T89" fmla="*/ 115 h 1412"/>
              <a:gd name="T90" fmla="*/ 308 w 417"/>
              <a:gd name="T91" fmla="*/ 47 h 1412"/>
              <a:gd name="T92" fmla="*/ 276 w 417"/>
              <a:gd name="T93" fmla="*/ 30 h 1412"/>
              <a:gd name="T94" fmla="*/ 255 w 417"/>
              <a:gd name="T95" fmla="*/ 11 h 1412"/>
              <a:gd name="T96" fmla="*/ 212 w 417"/>
              <a:gd name="T97" fmla="*/ 3 h 1412"/>
              <a:gd name="T98" fmla="*/ 174 w 417"/>
              <a:gd name="T99" fmla="*/ 12 h 1412"/>
              <a:gd name="T100" fmla="*/ 144 w 417"/>
              <a:gd name="T101" fmla="*/ 47 h 1412"/>
              <a:gd name="T102" fmla="*/ 133 w 417"/>
              <a:gd name="T103" fmla="*/ 94 h 1412"/>
              <a:gd name="T104" fmla="*/ 131 w 417"/>
              <a:gd name="T105" fmla="*/ 131 h 1412"/>
              <a:gd name="T106" fmla="*/ 137 w 417"/>
              <a:gd name="T107" fmla="*/ 162 h 1412"/>
              <a:gd name="T108" fmla="*/ 144 w 417"/>
              <a:gd name="T109" fmla="*/ 176 h 1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17" h="1412">
                <a:moveTo>
                  <a:pt x="173" y="194"/>
                </a:moveTo>
                <a:lnTo>
                  <a:pt x="173" y="194"/>
                </a:lnTo>
                <a:lnTo>
                  <a:pt x="173" y="200"/>
                </a:lnTo>
                <a:lnTo>
                  <a:pt x="174" y="206"/>
                </a:lnTo>
                <a:lnTo>
                  <a:pt x="173" y="212"/>
                </a:lnTo>
                <a:lnTo>
                  <a:pt x="173" y="212"/>
                </a:lnTo>
                <a:lnTo>
                  <a:pt x="170" y="219"/>
                </a:lnTo>
                <a:lnTo>
                  <a:pt x="166" y="226"/>
                </a:lnTo>
                <a:lnTo>
                  <a:pt x="161" y="232"/>
                </a:lnTo>
                <a:lnTo>
                  <a:pt x="155" y="237"/>
                </a:lnTo>
                <a:lnTo>
                  <a:pt x="155" y="237"/>
                </a:lnTo>
                <a:lnTo>
                  <a:pt x="149" y="240"/>
                </a:lnTo>
                <a:lnTo>
                  <a:pt x="142" y="240"/>
                </a:lnTo>
                <a:lnTo>
                  <a:pt x="121" y="240"/>
                </a:lnTo>
                <a:lnTo>
                  <a:pt x="100" y="241"/>
                </a:lnTo>
                <a:lnTo>
                  <a:pt x="90" y="242"/>
                </a:lnTo>
                <a:lnTo>
                  <a:pt x="83" y="244"/>
                </a:lnTo>
                <a:lnTo>
                  <a:pt x="83" y="244"/>
                </a:lnTo>
                <a:lnTo>
                  <a:pt x="77" y="248"/>
                </a:lnTo>
                <a:lnTo>
                  <a:pt x="71" y="253"/>
                </a:lnTo>
                <a:lnTo>
                  <a:pt x="61" y="261"/>
                </a:lnTo>
                <a:lnTo>
                  <a:pt x="53" y="269"/>
                </a:lnTo>
                <a:lnTo>
                  <a:pt x="47" y="277"/>
                </a:lnTo>
                <a:lnTo>
                  <a:pt x="47" y="277"/>
                </a:lnTo>
                <a:lnTo>
                  <a:pt x="44" y="286"/>
                </a:lnTo>
                <a:lnTo>
                  <a:pt x="38" y="306"/>
                </a:lnTo>
                <a:lnTo>
                  <a:pt x="24" y="362"/>
                </a:lnTo>
                <a:lnTo>
                  <a:pt x="11" y="417"/>
                </a:lnTo>
                <a:lnTo>
                  <a:pt x="6" y="434"/>
                </a:lnTo>
                <a:lnTo>
                  <a:pt x="4" y="443"/>
                </a:lnTo>
                <a:lnTo>
                  <a:pt x="4" y="443"/>
                </a:lnTo>
                <a:lnTo>
                  <a:pt x="4" y="444"/>
                </a:lnTo>
                <a:lnTo>
                  <a:pt x="4" y="445"/>
                </a:lnTo>
                <a:lnTo>
                  <a:pt x="9" y="450"/>
                </a:lnTo>
                <a:lnTo>
                  <a:pt x="15" y="457"/>
                </a:lnTo>
                <a:lnTo>
                  <a:pt x="15" y="457"/>
                </a:lnTo>
                <a:lnTo>
                  <a:pt x="14" y="464"/>
                </a:lnTo>
                <a:lnTo>
                  <a:pt x="12" y="481"/>
                </a:lnTo>
                <a:lnTo>
                  <a:pt x="12" y="492"/>
                </a:lnTo>
                <a:lnTo>
                  <a:pt x="14" y="501"/>
                </a:lnTo>
                <a:lnTo>
                  <a:pt x="15" y="511"/>
                </a:lnTo>
                <a:lnTo>
                  <a:pt x="18" y="518"/>
                </a:lnTo>
                <a:lnTo>
                  <a:pt x="18" y="518"/>
                </a:lnTo>
                <a:lnTo>
                  <a:pt x="21" y="521"/>
                </a:lnTo>
                <a:lnTo>
                  <a:pt x="23" y="522"/>
                </a:lnTo>
                <a:lnTo>
                  <a:pt x="32" y="524"/>
                </a:lnTo>
                <a:lnTo>
                  <a:pt x="40" y="525"/>
                </a:lnTo>
                <a:lnTo>
                  <a:pt x="49" y="525"/>
                </a:lnTo>
                <a:lnTo>
                  <a:pt x="65" y="523"/>
                </a:lnTo>
                <a:lnTo>
                  <a:pt x="72" y="522"/>
                </a:lnTo>
                <a:lnTo>
                  <a:pt x="72" y="522"/>
                </a:lnTo>
                <a:lnTo>
                  <a:pt x="73" y="525"/>
                </a:lnTo>
                <a:lnTo>
                  <a:pt x="75" y="536"/>
                </a:lnTo>
                <a:lnTo>
                  <a:pt x="75" y="548"/>
                </a:lnTo>
                <a:lnTo>
                  <a:pt x="75" y="553"/>
                </a:lnTo>
                <a:lnTo>
                  <a:pt x="72" y="558"/>
                </a:lnTo>
                <a:lnTo>
                  <a:pt x="72" y="558"/>
                </a:lnTo>
                <a:lnTo>
                  <a:pt x="65" y="564"/>
                </a:lnTo>
                <a:lnTo>
                  <a:pt x="58" y="570"/>
                </a:lnTo>
                <a:lnTo>
                  <a:pt x="52" y="576"/>
                </a:lnTo>
                <a:lnTo>
                  <a:pt x="51" y="577"/>
                </a:lnTo>
                <a:lnTo>
                  <a:pt x="51" y="579"/>
                </a:lnTo>
                <a:lnTo>
                  <a:pt x="51" y="579"/>
                </a:lnTo>
                <a:lnTo>
                  <a:pt x="53" y="583"/>
                </a:lnTo>
                <a:lnTo>
                  <a:pt x="58" y="588"/>
                </a:lnTo>
                <a:lnTo>
                  <a:pt x="65" y="594"/>
                </a:lnTo>
                <a:lnTo>
                  <a:pt x="65" y="594"/>
                </a:lnTo>
                <a:lnTo>
                  <a:pt x="60" y="603"/>
                </a:lnTo>
                <a:lnTo>
                  <a:pt x="49" y="629"/>
                </a:lnTo>
                <a:lnTo>
                  <a:pt x="44" y="646"/>
                </a:lnTo>
                <a:lnTo>
                  <a:pt x="39" y="664"/>
                </a:lnTo>
                <a:lnTo>
                  <a:pt x="34" y="682"/>
                </a:lnTo>
                <a:lnTo>
                  <a:pt x="33" y="701"/>
                </a:lnTo>
                <a:lnTo>
                  <a:pt x="33" y="701"/>
                </a:lnTo>
                <a:lnTo>
                  <a:pt x="32" y="722"/>
                </a:lnTo>
                <a:lnTo>
                  <a:pt x="29" y="747"/>
                </a:lnTo>
                <a:lnTo>
                  <a:pt x="22" y="805"/>
                </a:lnTo>
                <a:lnTo>
                  <a:pt x="18" y="835"/>
                </a:lnTo>
                <a:lnTo>
                  <a:pt x="15" y="864"/>
                </a:lnTo>
                <a:lnTo>
                  <a:pt x="14" y="890"/>
                </a:lnTo>
                <a:lnTo>
                  <a:pt x="15" y="913"/>
                </a:lnTo>
                <a:lnTo>
                  <a:pt x="15" y="913"/>
                </a:lnTo>
                <a:lnTo>
                  <a:pt x="18" y="955"/>
                </a:lnTo>
                <a:lnTo>
                  <a:pt x="23" y="1000"/>
                </a:lnTo>
                <a:lnTo>
                  <a:pt x="24" y="1024"/>
                </a:lnTo>
                <a:lnTo>
                  <a:pt x="24" y="1048"/>
                </a:lnTo>
                <a:lnTo>
                  <a:pt x="23" y="1072"/>
                </a:lnTo>
                <a:lnTo>
                  <a:pt x="22" y="1096"/>
                </a:lnTo>
                <a:lnTo>
                  <a:pt x="22" y="1096"/>
                </a:lnTo>
                <a:lnTo>
                  <a:pt x="16" y="1147"/>
                </a:lnTo>
                <a:lnTo>
                  <a:pt x="9" y="1200"/>
                </a:lnTo>
                <a:lnTo>
                  <a:pt x="0" y="1257"/>
                </a:lnTo>
                <a:lnTo>
                  <a:pt x="0" y="1257"/>
                </a:lnTo>
                <a:lnTo>
                  <a:pt x="41" y="1264"/>
                </a:lnTo>
                <a:lnTo>
                  <a:pt x="71" y="1269"/>
                </a:lnTo>
                <a:lnTo>
                  <a:pt x="83" y="1273"/>
                </a:lnTo>
                <a:lnTo>
                  <a:pt x="90" y="1275"/>
                </a:lnTo>
                <a:lnTo>
                  <a:pt x="90" y="1275"/>
                </a:lnTo>
                <a:lnTo>
                  <a:pt x="126" y="1297"/>
                </a:lnTo>
                <a:lnTo>
                  <a:pt x="126" y="1297"/>
                </a:lnTo>
                <a:lnTo>
                  <a:pt x="120" y="1303"/>
                </a:lnTo>
                <a:lnTo>
                  <a:pt x="116" y="1309"/>
                </a:lnTo>
                <a:lnTo>
                  <a:pt x="115" y="1315"/>
                </a:lnTo>
                <a:lnTo>
                  <a:pt x="115" y="1315"/>
                </a:lnTo>
                <a:lnTo>
                  <a:pt x="115" y="1318"/>
                </a:lnTo>
                <a:lnTo>
                  <a:pt x="116" y="1322"/>
                </a:lnTo>
                <a:lnTo>
                  <a:pt x="116" y="1324"/>
                </a:lnTo>
                <a:lnTo>
                  <a:pt x="115" y="1329"/>
                </a:lnTo>
                <a:lnTo>
                  <a:pt x="115" y="1329"/>
                </a:lnTo>
                <a:lnTo>
                  <a:pt x="105" y="1349"/>
                </a:lnTo>
                <a:lnTo>
                  <a:pt x="99" y="1361"/>
                </a:lnTo>
                <a:lnTo>
                  <a:pt x="94" y="1369"/>
                </a:lnTo>
                <a:lnTo>
                  <a:pt x="94" y="1369"/>
                </a:lnTo>
                <a:lnTo>
                  <a:pt x="88" y="1373"/>
                </a:lnTo>
                <a:lnTo>
                  <a:pt x="82" y="1381"/>
                </a:lnTo>
                <a:lnTo>
                  <a:pt x="79" y="1385"/>
                </a:lnTo>
                <a:lnTo>
                  <a:pt x="78" y="1389"/>
                </a:lnTo>
                <a:lnTo>
                  <a:pt x="78" y="1394"/>
                </a:lnTo>
                <a:lnTo>
                  <a:pt x="79" y="1397"/>
                </a:lnTo>
                <a:lnTo>
                  <a:pt x="79" y="1397"/>
                </a:lnTo>
                <a:lnTo>
                  <a:pt x="83" y="1401"/>
                </a:lnTo>
                <a:lnTo>
                  <a:pt x="90" y="1404"/>
                </a:lnTo>
                <a:lnTo>
                  <a:pt x="97" y="1407"/>
                </a:lnTo>
                <a:lnTo>
                  <a:pt x="107" y="1408"/>
                </a:lnTo>
                <a:lnTo>
                  <a:pt x="126" y="1410"/>
                </a:lnTo>
                <a:lnTo>
                  <a:pt x="144" y="1412"/>
                </a:lnTo>
                <a:lnTo>
                  <a:pt x="144" y="1412"/>
                </a:lnTo>
                <a:lnTo>
                  <a:pt x="155" y="1410"/>
                </a:lnTo>
                <a:lnTo>
                  <a:pt x="160" y="1409"/>
                </a:lnTo>
                <a:lnTo>
                  <a:pt x="162" y="1408"/>
                </a:lnTo>
                <a:lnTo>
                  <a:pt x="164" y="1406"/>
                </a:lnTo>
                <a:lnTo>
                  <a:pt x="166" y="1402"/>
                </a:lnTo>
                <a:lnTo>
                  <a:pt x="166" y="1394"/>
                </a:lnTo>
                <a:lnTo>
                  <a:pt x="166" y="1394"/>
                </a:lnTo>
                <a:lnTo>
                  <a:pt x="164" y="1384"/>
                </a:lnTo>
                <a:lnTo>
                  <a:pt x="166" y="1376"/>
                </a:lnTo>
                <a:lnTo>
                  <a:pt x="167" y="1370"/>
                </a:lnTo>
                <a:lnTo>
                  <a:pt x="169" y="1365"/>
                </a:lnTo>
                <a:lnTo>
                  <a:pt x="169" y="1365"/>
                </a:lnTo>
                <a:lnTo>
                  <a:pt x="175" y="1354"/>
                </a:lnTo>
                <a:lnTo>
                  <a:pt x="180" y="1347"/>
                </a:lnTo>
                <a:lnTo>
                  <a:pt x="180" y="1347"/>
                </a:lnTo>
                <a:lnTo>
                  <a:pt x="179" y="1351"/>
                </a:lnTo>
                <a:lnTo>
                  <a:pt x="180" y="1354"/>
                </a:lnTo>
                <a:lnTo>
                  <a:pt x="181" y="1359"/>
                </a:lnTo>
                <a:lnTo>
                  <a:pt x="183" y="1364"/>
                </a:lnTo>
                <a:lnTo>
                  <a:pt x="187" y="1369"/>
                </a:lnTo>
                <a:lnTo>
                  <a:pt x="193" y="1373"/>
                </a:lnTo>
                <a:lnTo>
                  <a:pt x="201" y="1376"/>
                </a:lnTo>
                <a:lnTo>
                  <a:pt x="201" y="1376"/>
                </a:lnTo>
                <a:lnTo>
                  <a:pt x="210" y="1377"/>
                </a:lnTo>
                <a:lnTo>
                  <a:pt x="218" y="1375"/>
                </a:lnTo>
                <a:lnTo>
                  <a:pt x="225" y="1372"/>
                </a:lnTo>
                <a:lnTo>
                  <a:pt x="231" y="1367"/>
                </a:lnTo>
                <a:lnTo>
                  <a:pt x="237" y="1363"/>
                </a:lnTo>
                <a:lnTo>
                  <a:pt x="241" y="1358"/>
                </a:lnTo>
                <a:lnTo>
                  <a:pt x="243" y="1354"/>
                </a:lnTo>
                <a:lnTo>
                  <a:pt x="244" y="1351"/>
                </a:lnTo>
                <a:lnTo>
                  <a:pt x="244" y="1351"/>
                </a:lnTo>
                <a:lnTo>
                  <a:pt x="248" y="1300"/>
                </a:lnTo>
                <a:lnTo>
                  <a:pt x="248" y="1300"/>
                </a:lnTo>
                <a:lnTo>
                  <a:pt x="254" y="1302"/>
                </a:lnTo>
                <a:lnTo>
                  <a:pt x="270" y="1302"/>
                </a:lnTo>
                <a:lnTo>
                  <a:pt x="278" y="1302"/>
                </a:lnTo>
                <a:lnTo>
                  <a:pt x="286" y="1302"/>
                </a:lnTo>
                <a:lnTo>
                  <a:pt x="293" y="1299"/>
                </a:lnTo>
                <a:lnTo>
                  <a:pt x="297" y="1297"/>
                </a:lnTo>
                <a:lnTo>
                  <a:pt x="297" y="1297"/>
                </a:lnTo>
                <a:lnTo>
                  <a:pt x="299" y="1293"/>
                </a:lnTo>
                <a:lnTo>
                  <a:pt x="301" y="1288"/>
                </a:lnTo>
                <a:lnTo>
                  <a:pt x="303" y="1278"/>
                </a:lnTo>
                <a:lnTo>
                  <a:pt x="305" y="1274"/>
                </a:lnTo>
                <a:lnTo>
                  <a:pt x="310" y="1270"/>
                </a:lnTo>
                <a:lnTo>
                  <a:pt x="316" y="1268"/>
                </a:lnTo>
                <a:lnTo>
                  <a:pt x="326" y="1268"/>
                </a:lnTo>
                <a:lnTo>
                  <a:pt x="326" y="1268"/>
                </a:lnTo>
                <a:lnTo>
                  <a:pt x="374" y="1272"/>
                </a:lnTo>
                <a:lnTo>
                  <a:pt x="398" y="1275"/>
                </a:lnTo>
                <a:lnTo>
                  <a:pt x="398" y="1275"/>
                </a:lnTo>
                <a:lnTo>
                  <a:pt x="399" y="1261"/>
                </a:lnTo>
                <a:lnTo>
                  <a:pt x="399" y="1251"/>
                </a:lnTo>
                <a:lnTo>
                  <a:pt x="398" y="1247"/>
                </a:lnTo>
                <a:lnTo>
                  <a:pt x="398" y="1247"/>
                </a:lnTo>
                <a:lnTo>
                  <a:pt x="398" y="1245"/>
                </a:lnTo>
                <a:lnTo>
                  <a:pt x="399" y="1245"/>
                </a:lnTo>
                <a:lnTo>
                  <a:pt x="404" y="1243"/>
                </a:lnTo>
                <a:lnTo>
                  <a:pt x="408" y="1239"/>
                </a:lnTo>
                <a:lnTo>
                  <a:pt x="411" y="1238"/>
                </a:lnTo>
                <a:lnTo>
                  <a:pt x="412" y="1236"/>
                </a:lnTo>
                <a:lnTo>
                  <a:pt x="412" y="1236"/>
                </a:lnTo>
                <a:lnTo>
                  <a:pt x="414" y="1227"/>
                </a:lnTo>
                <a:lnTo>
                  <a:pt x="416" y="1214"/>
                </a:lnTo>
                <a:lnTo>
                  <a:pt x="417" y="1201"/>
                </a:lnTo>
                <a:lnTo>
                  <a:pt x="417" y="1198"/>
                </a:lnTo>
                <a:lnTo>
                  <a:pt x="416" y="1196"/>
                </a:lnTo>
                <a:lnTo>
                  <a:pt x="416" y="1196"/>
                </a:lnTo>
                <a:lnTo>
                  <a:pt x="414" y="1187"/>
                </a:lnTo>
                <a:lnTo>
                  <a:pt x="411" y="1162"/>
                </a:lnTo>
                <a:lnTo>
                  <a:pt x="402" y="1080"/>
                </a:lnTo>
                <a:lnTo>
                  <a:pt x="383" y="888"/>
                </a:lnTo>
                <a:lnTo>
                  <a:pt x="383" y="888"/>
                </a:lnTo>
                <a:lnTo>
                  <a:pt x="378" y="848"/>
                </a:lnTo>
                <a:lnTo>
                  <a:pt x="374" y="808"/>
                </a:lnTo>
                <a:lnTo>
                  <a:pt x="362" y="732"/>
                </a:lnTo>
                <a:lnTo>
                  <a:pt x="351" y="672"/>
                </a:lnTo>
                <a:lnTo>
                  <a:pt x="344" y="644"/>
                </a:lnTo>
                <a:lnTo>
                  <a:pt x="344" y="644"/>
                </a:lnTo>
                <a:lnTo>
                  <a:pt x="340" y="631"/>
                </a:lnTo>
                <a:lnTo>
                  <a:pt x="340" y="629"/>
                </a:lnTo>
                <a:lnTo>
                  <a:pt x="344" y="615"/>
                </a:lnTo>
                <a:lnTo>
                  <a:pt x="344" y="615"/>
                </a:lnTo>
                <a:lnTo>
                  <a:pt x="343" y="610"/>
                </a:lnTo>
                <a:lnTo>
                  <a:pt x="338" y="601"/>
                </a:lnTo>
                <a:lnTo>
                  <a:pt x="333" y="590"/>
                </a:lnTo>
                <a:lnTo>
                  <a:pt x="331" y="586"/>
                </a:lnTo>
                <a:lnTo>
                  <a:pt x="329" y="583"/>
                </a:lnTo>
                <a:lnTo>
                  <a:pt x="329" y="583"/>
                </a:lnTo>
                <a:lnTo>
                  <a:pt x="332" y="566"/>
                </a:lnTo>
                <a:lnTo>
                  <a:pt x="335" y="539"/>
                </a:lnTo>
                <a:lnTo>
                  <a:pt x="339" y="512"/>
                </a:lnTo>
                <a:lnTo>
                  <a:pt x="340" y="500"/>
                </a:lnTo>
                <a:lnTo>
                  <a:pt x="340" y="500"/>
                </a:lnTo>
                <a:lnTo>
                  <a:pt x="341" y="487"/>
                </a:lnTo>
                <a:lnTo>
                  <a:pt x="344" y="463"/>
                </a:lnTo>
                <a:lnTo>
                  <a:pt x="347" y="428"/>
                </a:lnTo>
                <a:lnTo>
                  <a:pt x="347" y="403"/>
                </a:lnTo>
                <a:lnTo>
                  <a:pt x="347" y="403"/>
                </a:lnTo>
                <a:lnTo>
                  <a:pt x="351" y="407"/>
                </a:lnTo>
                <a:lnTo>
                  <a:pt x="353" y="411"/>
                </a:lnTo>
                <a:lnTo>
                  <a:pt x="358" y="414"/>
                </a:lnTo>
                <a:lnTo>
                  <a:pt x="363" y="418"/>
                </a:lnTo>
                <a:lnTo>
                  <a:pt x="369" y="419"/>
                </a:lnTo>
                <a:lnTo>
                  <a:pt x="376" y="420"/>
                </a:lnTo>
                <a:lnTo>
                  <a:pt x="383" y="418"/>
                </a:lnTo>
                <a:lnTo>
                  <a:pt x="383" y="418"/>
                </a:lnTo>
                <a:lnTo>
                  <a:pt x="390" y="413"/>
                </a:lnTo>
                <a:lnTo>
                  <a:pt x="396" y="407"/>
                </a:lnTo>
                <a:lnTo>
                  <a:pt x="401" y="400"/>
                </a:lnTo>
                <a:lnTo>
                  <a:pt x="405" y="393"/>
                </a:lnTo>
                <a:lnTo>
                  <a:pt x="406" y="383"/>
                </a:lnTo>
                <a:lnTo>
                  <a:pt x="406" y="373"/>
                </a:lnTo>
                <a:lnTo>
                  <a:pt x="405" y="362"/>
                </a:lnTo>
                <a:lnTo>
                  <a:pt x="401" y="348"/>
                </a:lnTo>
                <a:lnTo>
                  <a:pt x="401" y="348"/>
                </a:lnTo>
                <a:lnTo>
                  <a:pt x="396" y="335"/>
                </a:lnTo>
                <a:lnTo>
                  <a:pt x="390" y="322"/>
                </a:lnTo>
                <a:lnTo>
                  <a:pt x="377" y="295"/>
                </a:lnTo>
                <a:lnTo>
                  <a:pt x="363" y="272"/>
                </a:lnTo>
                <a:lnTo>
                  <a:pt x="351" y="255"/>
                </a:lnTo>
                <a:lnTo>
                  <a:pt x="351" y="255"/>
                </a:lnTo>
                <a:lnTo>
                  <a:pt x="341" y="241"/>
                </a:lnTo>
                <a:lnTo>
                  <a:pt x="332" y="223"/>
                </a:lnTo>
                <a:lnTo>
                  <a:pt x="323" y="207"/>
                </a:lnTo>
                <a:lnTo>
                  <a:pt x="319" y="198"/>
                </a:lnTo>
                <a:lnTo>
                  <a:pt x="319" y="198"/>
                </a:lnTo>
                <a:lnTo>
                  <a:pt x="319" y="194"/>
                </a:lnTo>
                <a:lnTo>
                  <a:pt x="320" y="189"/>
                </a:lnTo>
                <a:lnTo>
                  <a:pt x="320" y="182"/>
                </a:lnTo>
                <a:lnTo>
                  <a:pt x="319" y="169"/>
                </a:lnTo>
                <a:lnTo>
                  <a:pt x="319" y="169"/>
                </a:lnTo>
                <a:lnTo>
                  <a:pt x="317" y="157"/>
                </a:lnTo>
                <a:lnTo>
                  <a:pt x="317" y="150"/>
                </a:lnTo>
                <a:lnTo>
                  <a:pt x="317" y="145"/>
                </a:lnTo>
                <a:lnTo>
                  <a:pt x="315" y="140"/>
                </a:lnTo>
                <a:lnTo>
                  <a:pt x="315" y="140"/>
                </a:lnTo>
                <a:lnTo>
                  <a:pt x="314" y="135"/>
                </a:lnTo>
                <a:lnTo>
                  <a:pt x="314" y="131"/>
                </a:lnTo>
                <a:lnTo>
                  <a:pt x="313" y="126"/>
                </a:lnTo>
                <a:lnTo>
                  <a:pt x="311" y="122"/>
                </a:lnTo>
                <a:lnTo>
                  <a:pt x="304" y="115"/>
                </a:lnTo>
                <a:lnTo>
                  <a:pt x="304" y="115"/>
                </a:lnTo>
                <a:lnTo>
                  <a:pt x="308" y="82"/>
                </a:lnTo>
                <a:lnTo>
                  <a:pt x="309" y="59"/>
                </a:lnTo>
                <a:lnTo>
                  <a:pt x="309" y="51"/>
                </a:lnTo>
                <a:lnTo>
                  <a:pt x="308" y="47"/>
                </a:lnTo>
                <a:lnTo>
                  <a:pt x="308" y="47"/>
                </a:lnTo>
                <a:lnTo>
                  <a:pt x="303" y="45"/>
                </a:lnTo>
                <a:lnTo>
                  <a:pt x="301" y="43"/>
                </a:lnTo>
                <a:lnTo>
                  <a:pt x="284" y="43"/>
                </a:lnTo>
                <a:lnTo>
                  <a:pt x="284" y="43"/>
                </a:lnTo>
                <a:lnTo>
                  <a:pt x="279" y="36"/>
                </a:lnTo>
                <a:lnTo>
                  <a:pt x="276" y="30"/>
                </a:lnTo>
                <a:lnTo>
                  <a:pt x="273" y="25"/>
                </a:lnTo>
                <a:lnTo>
                  <a:pt x="273" y="25"/>
                </a:lnTo>
                <a:lnTo>
                  <a:pt x="267" y="19"/>
                </a:lnTo>
                <a:lnTo>
                  <a:pt x="262" y="16"/>
                </a:lnTo>
                <a:lnTo>
                  <a:pt x="255" y="11"/>
                </a:lnTo>
                <a:lnTo>
                  <a:pt x="255" y="11"/>
                </a:lnTo>
                <a:lnTo>
                  <a:pt x="246" y="6"/>
                </a:lnTo>
                <a:lnTo>
                  <a:pt x="240" y="3"/>
                </a:lnTo>
                <a:lnTo>
                  <a:pt x="232" y="0"/>
                </a:lnTo>
                <a:lnTo>
                  <a:pt x="223" y="0"/>
                </a:lnTo>
                <a:lnTo>
                  <a:pt x="223" y="0"/>
                </a:lnTo>
                <a:lnTo>
                  <a:pt x="212" y="3"/>
                </a:lnTo>
                <a:lnTo>
                  <a:pt x="206" y="5"/>
                </a:lnTo>
                <a:lnTo>
                  <a:pt x="201" y="7"/>
                </a:lnTo>
                <a:lnTo>
                  <a:pt x="201" y="7"/>
                </a:lnTo>
                <a:lnTo>
                  <a:pt x="189" y="9"/>
                </a:lnTo>
                <a:lnTo>
                  <a:pt x="179" y="11"/>
                </a:lnTo>
                <a:lnTo>
                  <a:pt x="174" y="12"/>
                </a:lnTo>
                <a:lnTo>
                  <a:pt x="169" y="15"/>
                </a:lnTo>
                <a:lnTo>
                  <a:pt x="169" y="15"/>
                </a:lnTo>
                <a:lnTo>
                  <a:pt x="164" y="18"/>
                </a:lnTo>
                <a:lnTo>
                  <a:pt x="161" y="22"/>
                </a:lnTo>
                <a:lnTo>
                  <a:pt x="154" y="30"/>
                </a:lnTo>
                <a:lnTo>
                  <a:pt x="144" y="47"/>
                </a:lnTo>
                <a:lnTo>
                  <a:pt x="144" y="47"/>
                </a:lnTo>
                <a:lnTo>
                  <a:pt x="139" y="57"/>
                </a:lnTo>
                <a:lnTo>
                  <a:pt x="136" y="68"/>
                </a:lnTo>
                <a:lnTo>
                  <a:pt x="133" y="82"/>
                </a:lnTo>
                <a:lnTo>
                  <a:pt x="133" y="88"/>
                </a:lnTo>
                <a:lnTo>
                  <a:pt x="133" y="94"/>
                </a:lnTo>
                <a:lnTo>
                  <a:pt x="133" y="94"/>
                </a:lnTo>
                <a:lnTo>
                  <a:pt x="134" y="109"/>
                </a:lnTo>
                <a:lnTo>
                  <a:pt x="134" y="115"/>
                </a:lnTo>
                <a:lnTo>
                  <a:pt x="133" y="122"/>
                </a:lnTo>
                <a:lnTo>
                  <a:pt x="133" y="122"/>
                </a:lnTo>
                <a:lnTo>
                  <a:pt x="131" y="131"/>
                </a:lnTo>
                <a:lnTo>
                  <a:pt x="128" y="137"/>
                </a:lnTo>
                <a:lnTo>
                  <a:pt x="127" y="141"/>
                </a:lnTo>
                <a:lnTo>
                  <a:pt x="130" y="147"/>
                </a:lnTo>
                <a:lnTo>
                  <a:pt x="130" y="147"/>
                </a:lnTo>
                <a:lnTo>
                  <a:pt x="133" y="157"/>
                </a:lnTo>
                <a:lnTo>
                  <a:pt x="137" y="162"/>
                </a:lnTo>
                <a:lnTo>
                  <a:pt x="137" y="162"/>
                </a:lnTo>
                <a:lnTo>
                  <a:pt x="138" y="165"/>
                </a:lnTo>
                <a:lnTo>
                  <a:pt x="138" y="169"/>
                </a:lnTo>
                <a:lnTo>
                  <a:pt x="139" y="173"/>
                </a:lnTo>
                <a:lnTo>
                  <a:pt x="140" y="175"/>
                </a:lnTo>
                <a:lnTo>
                  <a:pt x="144" y="176"/>
                </a:lnTo>
                <a:lnTo>
                  <a:pt x="144" y="176"/>
                </a:lnTo>
                <a:lnTo>
                  <a:pt x="162" y="187"/>
                </a:lnTo>
                <a:lnTo>
                  <a:pt x="173" y="194"/>
                </a:lnTo>
                <a:lnTo>
                  <a:pt x="173" y="19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1317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pptxf54_歩き通話する人物のシルエット</dc:title>
  <dc:subject>pptxf54_歩き通話する人物のシルエット</dc:subject>
  <dc:creator>でじけろお</dc:creator>
  <cp:revision>1</cp:revision>
  <dcterms:created xsi:type="dcterms:W3CDTF">2018-05-20T00:31:01Z</dcterms:created>
  <dcterms:modified xsi:type="dcterms:W3CDTF">2020-12-04T17:03:18Z</dcterms:modified>
  <cp:version>1</cp:version>
</cp:coreProperties>
</file>