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  <p:sldId id="270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7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60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Copyright©2020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6">
            <a:extLst>
              <a:ext uri="{FF2B5EF4-FFF2-40B4-BE49-F238E27FC236}">
                <a16:creationId xmlns:a16="http://schemas.microsoft.com/office/drawing/2014/main" id="{F51A02A0-9AFB-4C2A-A4AE-A2B23CD20908}"/>
              </a:ext>
            </a:extLst>
          </p:cNvPr>
          <p:cNvSpPr>
            <a:spLocks/>
          </p:cNvSpPr>
          <p:nvPr/>
        </p:nvSpPr>
        <p:spPr bwMode="auto">
          <a:xfrm>
            <a:off x="6648481" y="1665187"/>
            <a:ext cx="2403475" cy="1285875"/>
          </a:xfrm>
          <a:custGeom>
            <a:avLst/>
            <a:gdLst>
              <a:gd name="T0" fmla="*/ 1220 w 1514"/>
              <a:gd name="T1" fmla="*/ 49 h 810"/>
              <a:gd name="T2" fmla="*/ 1171 w 1514"/>
              <a:gd name="T3" fmla="*/ 11 h 810"/>
              <a:gd name="T4" fmla="*/ 1173 w 1514"/>
              <a:gd name="T5" fmla="*/ 132 h 810"/>
              <a:gd name="T6" fmla="*/ 1075 w 1514"/>
              <a:gd name="T7" fmla="*/ 124 h 810"/>
              <a:gd name="T8" fmla="*/ 993 w 1514"/>
              <a:gd name="T9" fmla="*/ 101 h 810"/>
              <a:gd name="T10" fmla="*/ 798 w 1514"/>
              <a:gd name="T11" fmla="*/ 59 h 810"/>
              <a:gd name="T12" fmla="*/ 655 w 1514"/>
              <a:gd name="T13" fmla="*/ 34 h 810"/>
              <a:gd name="T14" fmla="*/ 426 w 1514"/>
              <a:gd name="T15" fmla="*/ 75 h 810"/>
              <a:gd name="T16" fmla="*/ 388 w 1514"/>
              <a:gd name="T17" fmla="*/ 88 h 810"/>
              <a:gd name="T18" fmla="*/ 267 w 1514"/>
              <a:gd name="T19" fmla="*/ 137 h 810"/>
              <a:gd name="T20" fmla="*/ 191 w 1514"/>
              <a:gd name="T21" fmla="*/ 243 h 810"/>
              <a:gd name="T22" fmla="*/ 61 w 1514"/>
              <a:gd name="T23" fmla="*/ 399 h 810"/>
              <a:gd name="T24" fmla="*/ 13 w 1514"/>
              <a:gd name="T25" fmla="*/ 422 h 810"/>
              <a:gd name="T26" fmla="*/ 85 w 1514"/>
              <a:gd name="T27" fmla="*/ 449 h 810"/>
              <a:gd name="T28" fmla="*/ 163 w 1514"/>
              <a:gd name="T29" fmla="*/ 449 h 810"/>
              <a:gd name="T30" fmla="*/ 295 w 1514"/>
              <a:gd name="T31" fmla="*/ 346 h 810"/>
              <a:gd name="T32" fmla="*/ 348 w 1514"/>
              <a:gd name="T33" fmla="*/ 279 h 810"/>
              <a:gd name="T34" fmla="*/ 317 w 1514"/>
              <a:gd name="T35" fmla="*/ 395 h 810"/>
              <a:gd name="T36" fmla="*/ 229 w 1514"/>
              <a:gd name="T37" fmla="*/ 518 h 810"/>
              <a:gd name="T38" fmla="*/ 138 w 1514"/>
              <a:gd name="T39" fmla="*/ 725 h 810"/>
              <a:gd name="T40" fmla="*/ 104 w 1514"/>
              <a:gd name="T41" fmla="*/ 790 h 810"/>
              <a:gd name="T42" fmla="*/ 151 w 1514"/>
              <a:gd name="T43" fmla="*/ 809 h 810"/>
              <a:gd name="T44" fmla="*/ 167 w 1514"/>
              <a:gd name="T45" fmla="*/ 777 h 810"/>
              <a:gd name="T46" fmla="*/ 223 w 1514"/>
              <a:gd name="T47" fmla="*/ 633 h 810"/>
              <a:gd name="T48" fmla="*/ 291 w 1514"/>
              <a:gd name="T49" fmla="*/ 547 h 810"/>
              <a:gd name="T50" fmla="*/ 433 w 1514"/>
              <a:gd name="T51" fmla="*/ 459 h 810"/>
              <a:gd name="T52" fmla="*/ 481 w 1514"/>
              <a:gd name="T53" fmla="*/ 433 h 810"/>
              <a:gd name="T54" fmla="*/ 484 w 1514"/>
              <a:gd name="T55" fmla="*/ 552 h 810"/>
              <a:gd name="T56" fmla="*/ 495 w 1514"/>
              <a:gd name="T57" fmla="*/ 629 h 810"/>
              <a:gd name="T58" fmla="*/ 605 w 1514"/>
              <a:gd name="T59" fmla="*/ 756 h 810"/>
              <a:gd name="T60" fmla="*/ 645 w 1514"/>
              <a:gd name="T61" fmla="*/ 791 h 810"/>
              <a:gd name="T62" fmla="*/ 677 w 1514"/>
              <a:gd name="T63" fmla="*/ 761 h 810"/>
              <a:gd name="T64" fmla="*/ 629 w 1514"/>
              <a:gd name="T65" fmla="*/ 732 h 810"/>
              <a:gd name="T66" fmla="*/ 578 w 1514"/>
              <a:gd name="T67" fmla="*/ 445 h 810"/>
              <a:gd name="T68" fmla="*/ 604 w 1514"/>
              <a:gd name="T69" fmla="*/ 310 h 810"/>
              <a:gd name="T70" fmla="*/ 718 w 1514"/>
              <a:gd name="T71" fmla="*/ 366 h 810"/>
              <a:gd name="T72" fmla="*/ 737 w 1514"/>
              <a:gd name="T73" fmla="*/ 624 h 810"/>
              <a:gd name="T74" fmla="*/ 724 w 1514"/>
              <a:gd name="T75" fmla="*/ 705 h 810"/>
              <a:gd name="T76" fmla="*/ 715 w 1514"/>
              <a:gd name="T77" fmla="*/ 777 h 810"/>
              <a:gd name="T78" fmla="*/ 754 w 1514"/>
              <a:gd name="T79" fmla="*/ 794 h 810"/>
              <a:gd name="T80" fmla="*/ 773 w 1514"/>
              <a:gd name="T81" fmla="*/ 763 h 810"/>
              <a:gd name="T82" fmla="*/ 802 w 1514"/>
              <a:gd name="T83" fmla="*/ 649 h 810"/>
              <a:gd name="T84" fmla="*/ 868 w 1514"/>
              <a:gd name="T85" fmla="*/ 443 h 810"/>
              <a:gd name="T86" fmla="*/ 940 w 1514"/>
              <a:gd name="T87" fmla="*/ 432 h 810"/>
              <a:gd name="T88" fmla="*/ 1030 w 1514"/>
              <a:gd name="T89" fmla="*/ 440 h 810"/>
              <a:gd name="T90" fmla="*/ 1047 w 1514"/>
              <a:gd name="T91" fmla="*/ 512 h 810"/>
              <a:gd name="T92" fmla="*/ 1234 w 1514"/>
              <a:gd name="T93" fmla="*/ 677 h 810"/>
              <a:gd name="T94" fmla="*/ 1263 w 1514"/>
              <a:gd name="T95" fmla="*/ 728 h 810"/>
              <a:gd name="T96" fmla="*/ 1287 w 1514"/>
              <a:gd name="T97" fmla="*/ 740 h 810"/>
              <a:gd name="T98" fmla="*/ 1321 w 1514"/>
              <a:gd name="T99" fmla="*/ 710 h 810"/>
              <a:gd name="T100" fmla="*/ 1292 w 1514"/>
              <a:gd name="T101" fmla="*/ 654 h 810"/>
              <a:gd name="T102" fmla="*/ 1133 w 1514"/>
              <a:gd name="T103" fmla="*/ 448 h 810"/>
              <a:gd name="T104" fmla="*/ 1173 w 1514"/>
              <a:gd name="T105" fmla="*/ 347 h 810"/>
              <a:gd name="T106" fmla="*/ 1233 w 1514"/>
              <a:gd name="T107" fmla="*/ 319 h 810"/>
              <a:gd name="T108" fmla="*/ 1422 w 1514"/>
              <a:gd name="T109" fmla="*/ 400 h 810"/>
              <a:gd name="T110" fmla="*/ 1471 w 1514"/>
              <a:gd name="T111" fmla="*/ 394 h 810"/>
              <a:gd name="T112" fmla="*/ 1500 w 1514"/>
              <a:gd name="T113" fmla="*/ 383 h 810"/>
              <a:gd name="T114" fmla="*/ 1503 w 1514"/>
              <a:gd name="T115" fmla="*/ 342 h 810"/>
              <a:gd name="T116" fmla="*/ 1454 w 1514"/>
              <a:gd name="T117" fmla="*/ 290 h 810"/>
              <a:gd name="T118" fmla="*/ 1427 w 1514"/>
              <a:gd name="T119" fmla="*/ 218 h 810"/>
              <a:gd name="T120" fmla="*/ 1398 w 1514"/>
              <a:gd name="T121" fmla="*/ 71 h 810"/>
              <a:gd name="T122" fmla="*/ 1381 w 1514"/>
              <a:gd name="T123" fmla="*/ 0 h 810"/>
              <a:gd name="T124" fmla="*/ 1319 w 1514"/>
              <a:gd name="T125" fmla="*/ 75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14" h="810">
                <a:moveTo>
                  <a:pt x="1299" y="106"/>
                </a:moveTo>
                <a:lnTo>
                  <a:pt x="1299" y="106"/>
                </a:lnTo>
                <a:lnTo>
                  <a:pt x="1299" y="104"/>
                </a:lnTo>
                <a:lnTo>
                  <a:pt x="1293" y="99"/>
                </a:lnTo>
                <a:lnTo>
                  <a:pt x="1276" y="87"/>
                </a:lnTo>
                <a:lnTo>
                  <a:pt x="1240" y="63"/>
                </a:lnTo>
                <a:lnTo>
                  <a:pt x="1240" y="63"/>
                </a:lnTo>
                <a:lnTo>
                  <a:pt x="1220" y="49"/>
                </a:lnTo>
                <a:lnTo>
                  <a:pt x="1205" y="37"/>
                </a:lnTo>
                <a:lnTo>
                  <a:pt x="1194" y="26"/>
                </a:lnTo>
                <a:lnTo>
                  <a:pt x="1187" y="18"/>
                </a:lnTo>
                <a:lnTo>
                  <a:pt x="1178" y="9"/>
                </a:lnTo>
                <a:lnTo>
                  <a:pt x="1174" y="7"/>
                </a:lnTo>
                <a:lnTo>
                  <a:pt x="1172" y="9"/>
                </a:lnTo>
                <a:lnTo>
                  <a:pt x="1172" y="9"/>
                </a:lnTo>
                <a:lnTo>
                  <a:pt x="1171" y="11"/>
                </a:lnTo>
                <a:lnTo>
                  <a:pt x="1169" y="13"/>
                </a:lnTo>
                <a:lnTo>
                  <a:pt x="1167" y="21"/>
                </a:lnTo>
                <a:lnTo>
                  <a:pt x="1167" y="31"/>
                </a:lnTo>
                <a:lnTo>
                  <a:pt x="1168" y="43"/>
                </a:lnTo>
                <a:lnTo>
                  <a:pt x="1172" y="92"/>
                </a:lnTo>
                <a:lnTo>
                  <a:pt x="1172" y="92"/>
                </a:lnTo>
                <a:lnTo>
                  <a:pt x="1173" y="132"/>
                </a:lnTo>
                <a:lnTo>
                  <a:pt x="1173" y="132"/>
                </a:lnTo>
                <a:lnTo>
                  <a:pt x="1151" y="129"/>
                </a:lnTo>
                <a:lnTo>
                  <a:pt x="1114" y="124"/>
                </a:lnTo>
                <a:lnTo>
                  <a:pt x="1114" y="124"/>
                </a:lnTo>
                <a:lnTo>
                  <a:pt x="1092" y="121"/>
                </a:lnTo>
                <a:lnTo>
                  <a:pt x="1086" y="121"/>
                </a:lnTo>
                <a:lnTo>
                  <a:pt x="1083" y="123"/>
                </a:lnTo>
                <a:lnTo>
                  <a:pt x="1083" y="123"/>
                </a:lnTo>
                <a:lnTo>
                  <a:pt x="1075" y="124"/>
                </a:lnTo>
                <a:lnTo>
                  <a:pt x="1069" y="124"/>
                </a:lnTo>
                <a:lnTo>
                  <a:pt x="1069" y="124"/>
                </a:lnTo>
                <a:lnTo>
                  <a:pt x="1063" y="121"/>
                </a:lnTo>
                <a:lnTo>
                  <a:pt x="1057" y="120"/>
                </a:lnTo>
                <a:lnTo>
                  <a:pt x="1047" y="120"/>
                </a:lnTo>
                <a:lnTo>
                  <a:pt x="1047" y="120"/>
                </a:lnTo>
                <a:lnTo>
                  <a:pt x="1032" y="114"/>
                </a:lnTo>
                <a:lnTo>
                  <a:pt x="993" y="101"/>
                </a:lnTo>
                <a:lnTo>
                  <a:pt x="969" y="92"/>
                </a:lnTo>
                <a:lnTo>
                  <a:pt x="940" y="83"/>
                </a:lnTo>
                <a:lnTo>
                  <a:pt x="911" y="76"/>
                </a:lnTo>
                <a:lnTo>
                  <a:pt x="882" y="70"/>
                </a:lnTo>
                <a:lnTo>
                  <a:pt x="882" y="70"/>
                </a:lnTo>
                <a:lnTo>
                  <a:pt x="841" y="64"/>
                </a:lnTo>
                <a:lnTo>
                  <a:pt x="820" y="61"/>
                </a:lnTo>
                <a:lnTo>
                  <a:pt x="798" y="59"/>
                </a:lnTo>
                <a:lnTo>
                  <a:pt x="754" y="53"/>
                </a:lnTo>
                <a:lnTo>
                  <a:pt x="754" y="53"/>
                </a:lnTo>
                <a:lnTo>
                  <a:pt x="729" y="48"/>
                </a:lnTo>
                <a:lnTo>
                  <a:pt x="711" y="43"/>
                </a:lnTo>
                <a:lnTo>
                  <a:pt x="692" y="37"/>
                </a:lnTo>
                <a:lnTo>
                  <a:pt x="683" y="34"/>
                </a:lnTo>
                <a:lnTo>
                  <a:pt x="672" y="34"/>
                </a:lnTo>
                <a:lnTo>
                  <a:pt x="655" y="34"/>
                </a:lnTo>
                <a:lnTo>
                  <a:pt x="631" y="37"/>
                </a:lnTo>
                <a:lnTo>
                  <a:pt x="631" y="37"/>
                </a:lnTo>
                <a:lnTo>
                  <a:pt x="540" y="47"/>
                </a:lnTo>
                <a:lnTo>
                  <a:pt x="508" y="52"/>
                </a:lnTo>
                <a:lnTo>
                  <a:pt x="479" y="59"/>
                </a:lnTo>
                <a:lnTo>
                  <a:pt x="479" y="59"/>
                </a:lnTo>
                <a:lnTo>
                  <a:pt x="449" y="67"/>
                </a:lnTo>
                <a:lnTo>
                  <a:pt x="426" y="75"/>
                </a:lnTo>
                <a:lnTo>
                  <a:pt x="408" y="82"/>
                </a:lnTo>
                <a:lnTo>
                  <a:pt x="402" y="85"/>
                </a:lnTo>
                <a:lnTo>
                  <a:pt x="398" y="88"/>
                </a:lnTo>
                <a:lnTo>
                  <a:pt x="398" y="88"/>
                </a:lnTo>
                <a:lnTo>
                  <a:pt x="397" y="90"/>
                </a:lnTo>
                <a:lnTo>
                  <a:pt x="396" y="90"/>
                </a:lnTo>
                <a:lnTo>
                  <a:pt x="393" y="88"/>
                </a:lnTo>
                <a:lnTo>
                  <a:pt x="388" y="88"/>
                </a:lnTo>
                <a:lnTo>
                  <a:pt x="378" y="90"/>
                </a:lnTo>
                <a:lnTo>
                  <a:pt x="364" y="94"/>
                </a:lnTo>
                <a:lnTo>
                  <a:pt x="342" y="102"/>
                </a:lnTo>
                <a:lnTo>
                  <a:pt x="310" y="115"/>
                </a:lnTo>
                <a:lnTo>
                  <a:pt x="310" y="115"/>
                </a:lnTo>
                <a:lnTo>
                  <a:pt x="293" y="123"/>
                </a:lnTo>
                <a:lnTo>
                  <a:pt x="279" y="130"/>
                </a:lnTo>
                <a:lnTo>
                  <a:pt x="267" y="137"/>
                </a:lnTo>
                <a:lnTo>
                  <a:pt x="256" y="145"/>
                </a:lnTo>
                <a:lnTo>
                  <a:pt x="249" y="152"/>
                </a:lnTo>
                <a:lnTo>
                  <a:pt x="241" y="159"/>
                </a:lnTo>
                <a:lnTo>
                  <a:pt x="234" y="167"/>
                </a:lnTo>
                <a:lnTo>
                  <a:pt x="229" y="175"/>
                </a:lnTo>
                <a:lnTo>
                  <a:pt x="218" y="194"/>
                </a:lnTo>
                <a:lnTo>
                  <a:pt x="207" y="216"/>
                </a:lnTo>
                <a:lnTo>
                  <a:pt x="191" y="243"/>
                </a:lnTo>
                <a:lnTo>
                  <a:pt x="169" y="275"/>
                </a:lnTo>
                <a:lnTo>
                  <a:pt x="169" y="275"/>
                </a:lnTo>
                <a:lnTo>
                  <a:pt x="125" y="335"/>
                </a:lnTo>
                <a:lnTo>
                  <a:pt x="109" y="356"/>
                </a:lnTo>
                <a:lnTo>
                  <a:pt x="94" y="372"/>
                </a:lnTo>
                <a:lnTo>
                  <a:pt x="82" y="384"/>
                </a:lnTo>
                <a:lnTo>
                  <a:pt x="71" y="393"/>
                </a:lnTo>
                <a:lnTo>
                  <a:pt x="61" y="399"/>
                </a:lnTo>
                <a:lnTo>
                  <a:pt x="51" y="402"/>
                </a:lnTo>
                <a:lnTo>
                  <a:pt x="51" y="402"/>
                </a:lnTo>
                <a:lnTo>
                  <a:pt x="33" y="406"/>
                </a:lnTo>
                <a:lnTo>
                  <a:pt x="17" y="409"/>
                </a:lnTo>
                <a:lnTo>
                  <a:pt x="0" y="409"/>
                </a:lnTo>
                <a:lnTo>
                  <a:pt x="0" y="409"/>
                </a:lnTo>
                <a:lnTo>
                  <a:pt x="4" y="412"/>
                </a:lnTo>
                <a:lnTo>
                  <a:pt x="13" y="422"/>
                </a:lnTo>
                <a:lnTo>
                  <a:pt x="21" y="427"/>
                </a:lnTo>
                <a:lnTo>
                  <a:pt x="29" y="433"/>
                </a:lnTo>
                <a:lnTo>
                  <a:pt x="39" y="438"/>
                </a:lnTo>
                <a:lnTo>
                  <a:pt x="50" y="442"/>
                </a:lnTo>
                <a:lnTo>
                  <a:pt x="50" y="442"/>
                </a:lnTo>
                <a:lnTo>
                  <a:pt x="61" y="445"/>
                </a:lnTo>
                <a:lnTo>
                  <a:pt x="73" y="448"/>
                </a:lnTo>
                <a:lnTo>
                  <a:pt x="85" y="449"/>
                </a:lnTo>
                <a:lnTo>
                  <a:pt x="94" y="449"/>
                </a:lnTo>
                <a:lnTo>
                  <a:pt x="111" y="449"/>
                </a:lnTo>
                <a:lnTo>
                  <a:pt x="118" y="448"/>
                </a:lnTo>
                <a:lnTo>
                  <a:pt x="110" y="459"/>
                </a:lnTo>
                <a:lnTo>
                  <a:pt x="156" y="445"/>
                </a:lnTo>
                <a:lnTo>
                  <a:pt x="151" y="455"/>
                </a:lnTo>
                <a:lnTo>
                  <a:pt x="151" y="455"/>
                </a:lnTo>
                <a:lnTo>
                  <a:pt x="163" y="449"/>
                </a:lnTo>
                <a:lnTo>
                  <a:pt x="228" y="413"/>
                </a:lnTo>
                <a:lnTo>
                  <a:pt x="228" y="413"/>
                </a:lnTo>
                <a:lnTo>
                  <a:pt x="241" y="406"/>
                </a:lnTo>
                <a:lnTo>
                  <a:pt x="253" y="396"/>
                </a:lnTo>
                <a:lnTo>
                  <a:pt x="265" y="385"/>
                </a:lnTo>
                <a:lnTo>
                  <a:pt x="276" y="373"/>
                </a:lnTo>
                <a:lnTo>
                  <a:pt x="285" y="359"/>
                </a:lnTo>
                <a:lnTo>
                  <a:pt x="295" y="346"/>
                </a:lnTo>
                <a:lnTo>
                  <a:pt x="310" y="320"/>
                </a:lnTo>
                <a:lnTo>
                  <a:pt x="323" y="294"/>
                </a:lnTo>
                <a:lnTo>
                  <a:pt x="332" y="275"/>
                </a:lnTo>
                <a:lnTo>
                  <a:pt x="339" y="255"/>
                </a:lnTo>
                <a:lnTo>
                  <a:pt x="339" y="255"/>
                </a:lnTo>
                <a:lnTo>
                  <a:pt x="342" y="261"/>
                </a:lnTo>
                <a:lnTo>
                  <a:pt x="345" y="269"/>
                </a:lnTo>
                <a:lnTo>
                  <a:pt x="348" y="279"/>
                </a:lnTo>
                <a:lnTo>
                  <a:pt x="350" y="291"/>
                </a:lnTo>
                <a:lnTo>
                  <a:pt x="350" y="304"/>
                </a:lnTo>
                <a:lnTo>
                  <a:pt x="350" y="318"/>
                </a:lnTo>
                <a:lnTo>
                  <a:pt x="348" y="334"/>
                </a:lnTo>
                <a:lnTo>
                  <a:pt x="348" y="334"/>
                </a:lnTo>
                <a:lnTo>
                  <a:pt x="342" y="351"/>
                </a:lnTo>
                <a:lnTo>
                  <a:pt x="331" y="372"/>
                </a:lnTo>
                <a:lnTo>
                  <a:pt x="317" y="395"/>
                </a:lnTo>
                <a:lnTo>
                  <a:pt x="302" y="420"/>
                </a:lnTo>
                <a:lnTo>
                  <a:pt x="287" y="444"/>
                </a:lnTo>
                <a:lnTo>
                  <a:pt x="269" y="467"/>
                </a:lnTo>
                <a:lnTo>
                  <a:pt x="255" y="486"/>
                </a:lnTo>
                <a:lnTo>
                  <a:pt x="241" y="502"/>
                </a:lnTo>
                <a:lnTo>
                  <a:pt x="241" y="502"/>
                </a:lnTo>
                <a:lnTo>
                  <a:pt x="235" y="509"/>
                </a:lnTo>
                <a:lnTo>
                  <a:pt x="229" y="518"/>
                </a:lnTo>
                <a:lnTo>
                  <a:pt x="217" y="542"/>
                </a:lnTo>
                <a:lnTo>
                  <a:pt x="203" y="571"/>
                </a:lnTo>
                <a:lnTo>
                  <a:pt x="191" y="601"/>
                </a:lnTo>
                <a:lnTo>
                  <a:pt x="169" y="660"/>
                </a:lnTo>
                <a:lnTo>
                  <a:pt x="159" y="685"/>
                </a:lnTo>
                <a:lnTo>
                  <a:pt x="152" y="703"/>
                </a:lnTo>
                <a:lnTo>
                  <a:pt x="152" y="703"/>
                </a:lnTo>
                <a:lnTo>
                  <a:pt x="138" y="725"/>
                </a:lnTo>
                <a:lnTo>
                  <a:pt x="129" y="740"/>
                </a:lnTo>
                <a:lnTo>
                  <a:pt x="121" y="750"/>
                </a:lnTo>
                <a:lnTo>
                  <a:pt x="118" y="755"/>
                </a:lnTo>
                <a:lnTo>
                  <a:pt x="118" y="755"/>
                </a:lnTo>
                <a:lnTo>
                  <a:pt x="113" y="764"/>
                </a:lnTo>
                <a:lnTo>
                  <a:pt x="108" y="777"/>
                </a:lnTo>
                <a:lnTo>
                  <a:pt x="105" y="784"/>
                </a:lnTo>
                <a:lnTo>
                  <a:pt x="104" y="790"/>
                </a:lnTo>
                <a:lnTo>
                  <a:pt x="105" y="796"/>
                </a:lnTo>
                <a:lnTo>
                  <a:pt x="108" y="801"/>
                </a:lnTo>
                <a:lnTo>
                  <a:pt x="108" y="801"/>
                </a:lnTo>
                <a:lnTo>
                  <a:pt x="113" y="805"/>
                </a:lnTo>
                <a:lnTo>
                  <a:pt x="121" y="807"/>
                </a:lnTo>
                <a:lnTo>
                  <a:pt x="131" y="810"/>
                </a:lnTo>
                <a:lnTo>
                  <a:pt x="141" y="810"/>
                </a:lnTo>
                <a:lnTo>
                  <a:pt x="151" y="809"/>
                </a:lnTo>
                <a:lnTo>
                  <a:pt x="159" y="807"/>
                </a:lnTo>
                <a:lnTo>
                  <a:pt x="167" y="804"/>
                </a:lnTo>
                <a:lnTo>
                  <a:pt x="168" y="801"/>
                </a:lnTo>
                <a:lnTo>
                  <a:pt x="169" y="797"/>
                </a:lnTo>
                <a:lnTo>
                  <a:pt x="169" y="797"/>
                </a:lnTo>
                <a:lnTo>
                  <a:pt x="169" y="791"/>
                </a:lnTo>
                <a:lnTo>
                  <a:pt x="169" y="786"/>
                </a:lnTo>
                <a:lnTo>
                  <a:pt x="167" y="777"/>
                </a:lnTo>
                <a:lnTo>
                  <a:pt x="163" y="770"/>
                </a:lnTo>
                <a:lnTo>
                  <a:pt x="162" y="768"/>
                </a:lnTo>
                <a:lnTo>
                  <a:pt x="162" y="768"/>
                </a:lnTo>
                <a:lnTo>
                  <a:pt x="179" y="726"/>
                </a:lnTo>
                <a:lnTo>
                  <a:pt x="193" y="691"/>
                </a:lnTo>
                <a:lnTo>
                  <a:pt x="208" y="660"/>
                </a:lnTo>
                <a:lnTo>
                  <a:pt x="208" y="660"/>
                </a:lnTo>
                <a:lnTo>
                  <a:pt x="223" y="633"/>
                </a:lnTo>
                <a:lnTo>
                  <a:pt x="241" y="602"/>
                </a:lnTo>
                <a:lnTo>
                  <a:pt x="250" y="588"/>
                </a:lnTo>
                <a:lnTo>
                  <a:pt x="258" y="575"/>
                </a:lnTo>
                <a:lnTo>
                  <a:pt x="267" y="566"/>
                </a:lnTo>
                <a:lnTo>
                  <a:pt x="274" y="559"/>
                </a:lnTo>
                <a:lnTo>
                  <a:pt x="274" y="559"/>
                </a:lnTo>
                <a:lnTo>
                  <a:pt x="282" y="555"/>
                </a:lnTo>
                <a:lnTo>
                  <a:pt x="291" y="547"/>
                </a:lnTo>
                <a:lnTo>
                  <a:pt x="315" y="528"/>
                </a:lnTo>
                <a:lnTo>
                  <a:pt x="331" y="517"/>
                </a:lnTo>
                <a:lnTo>
                  <a:pt x="349" y="504"/>
                </a:lnTo>
                <a:lnTo>
                  <a:pt x="369" y="493"/>
                </a:lnTo>
                <a:lnTo>
                  <a:pt x="393" y="481"/>
                </a:lnTo>
                <a:lnTo>
                  <a:pt x="393" y="481"/>
                </a:lnTo>
                <a:lnTo>
                  <a:pt x="415" y="470"/>
                </a:lnTo>
                <a:lnTo>
                  <a:pt x="433" y="459"/>
                </a:lnTo>
                <a:lnTo>
                  <a:pt x="447" y="448"/>
                </a:lnTo>
                <a:lnTo>
                  <a:pt x="458" y="437"/>
                </a:lnTo>
                <a:lnTo>
                  <a:pt x="465" y="428"/>
                </a:lnTo>
                <a:lnTo>
                  <a:pt x="470" y="421"/>
                </a:lnTo>
                <a:lnTo>
                  <a:pt x="473" y="415"/>
                </a:lnTo>
                <a:lnTo>
                  <a:pt x="473" y="415"/>
                </a:lnTo>
                <a:lnTo>
                  <a:pt x="478" y="423"/>
                </a:lnTo>
                <a:lnTo>
                  <a:pt x="481" y="433"/>
                </a:lnTo>
                <a:lnTo>
                  <a:pt x="485" y="447"/>
                </a:lnTo>
                <a:lnTo>
                  <a:pt x="489" y="463"/>
                </a:lnTo>
                <a:lnTo>
                  <a:pt x="491" y="482"/>
                </a:lnTo>
                <a:lnTo>
                  <a:pt x="491" y="504"/>
                </a:lnTo>
                <a:lnTo>
                  <a:pt x="490" y="517"/>
                </a:lnTo>
                <a:lnTo>
                  <a:pt x="489" y="529"/>
                </a:lnTo>
                <a:lnTo>
                  <a:pt x="489" y="529"/>
                </a:lnTo>
                <a:lnTo>
                  <a:pt x="484" y="552"/>
                </a:lnTo>
                <a:lnTo>
                  <a:pt x="479" y="571"/>
                </a:lnTo>
                <a:lnTo>
                  <a:pt x="475" y="584"/>
                </a:lnTo>
                <a:lnTo>
                  <a:pt x="474" y="595"/>
                </a:lnTo>
                <a:lnTo>
                  <a:pt x="474" y="605"/>
                </a:lnTo>
                <a:lnTo>
                  <a:pt x="475" y="609"/>
                </a:lnTo>
                <a:lnTo>
                  <a:pt x="478" y="613"/>
                </a:lnTo>
                <a:lnTo>
                  <a:pt x="484" y="621"/>
                </a:lnTo>
                <a:lnTo>
                  <a:pt x="495" y="629"/>
                </a:lnTo>
                <a:lnTo>
                  <a:pt x="495" y="629"/>
                </a:lnTo>
                <a:lnTo>
                  <a:pt x="508" y="642"/>
                </a:lnTo>
                <a:lnTo>
                  <a:pt x="525" y="658"/>
                </a:lnTo>
                <a:lnTo>
                  <a:pt x="544" y="677"/>
                </a:lnTo>
                <a:lnTo>
                  <a:pt x="562" y="699"/>
                </a:lnTo>
                <a:lnTo>
                  <a:pt x="579" y="720"/>
                </a:lnTo>
                <a:lnTo>
                  <a:pt x="594" y="740"/>
                </a:lnTo>
                <a:lnTo>
                  <a:pt x="605" y="756"/>
                </a:lnTo>
                <a:lnTo>
                  <a:pt x="611" y="768"/>
                </a:lnTo>
                <a:lnTo>
                  <a:pt x="611" y="768"/>
                </a:lnTo>
                <a:lnTo>
                  <a:pt x="615" y="777"/>
                </a:lnTo>
                <a:lnTo>
                  <a:pt x="620" y="783"/>
                </a:lnTo>
                <a:lnTo>
                  <a:pt x="626" y="786"/>
                </a:lnTo>
                <a:lnTo>
                  <a:pt x="631" y="790"/>
                </a:lnTo>
                <a:lnTo>
                  <a:pt x="638" y="791"/>
                </a:lnTo>
                <a:lnTo>
                  <a:pt x="645" y="791"/>
                </a:lnTo>
                <a:lnTo>
                  <a:pt x="653" y="790"/>
                </a:lnTo>
                <a:lnTo>
                  <a:pt x="661" y="788"/>
                </a:lnTo>
                <a:lnTo>
                  <a:pt x="661" y="788"/>
                </a:lnTo>
                <a:lnTo>
                  <a:pt x="669" y="785"/>
                </a:lnTo>
                <a:lnTo>
                  <a:pt x="674" y="780"/>
                </a:lnTo>
                <a:lnTo>
                  <a:pt x="676" y="774"/>
                </a:lnTo>
                <a:lnTo>
                  <a:pt x="677" y="768"/>
                </a:lnTo>
                <a:lnTo>
                  <a:pt x="677" y="761"/>
                </a:lnTo>
                <a:lnTo>
                  <a:pt x="675" y="756"/>
                </a:lnTo>
                <a:lnTo>
                  <a:pt x="671" y="751"/>
                </a:lnTo>
                <a:lnTo>
                  <a:pt x="666" y="748"/>
                </a:lnTo>
                <a:lnTo>
                  <a:pt x="666" y="748"/>
                </a:lnTo>
                <a:lnTo>
                  <a:pt x="647" y="744"/>
                </a:lnTo>
                <a:lnTo>
                  <a:pt x="638" y="740"/>
                </a:lnTo>
                <a:lnTo>
                  <a:pt x="629" y="732"/>
                </a:lnTo>
                <a:lnTo>
                  <a:pt x="629" y="732"/>
                </a:lnTo>
                <a:lnTo>
                  <a:pt x="622" y="724"/>
                </a:lnTo>
                <a:lnTo>
                  <a:pt x="611" y="708"/>
                </a:lnTo>
                <a:lnTo>
                  <a:pt x="584" y="664"/>
                </a:lnTo>
                <a:lnTo>
                  <a:pt x="549" y="604"/>
                </a:lnTo>
                <a:lnTo>
                  <a:pt x="549" y="604"/>
                </a:lnTo>
                <a:lnTo>
                  <a:pt x="558" y="544"/>
                </a:lnTo>
                <a:lnTo>
                  <a:pt x="568" y="492"/>
                </a:lnTo>
                <a:lnTo>
                  <a:pt x="578" y="445"/>
                </a:lnTo>
                <a:lnTo>
                  <a:pt x="578" y="445"/>
                </a:lnTo>
                <a:lnTo>
                  <a:pt x="583" y="426"/>
                </a:lnTo>
                <a:lnTo>
                  <a:pt x="587" y="402"/>
                </a:lnTo>
                <a:lnTo>
                  <a:pt x="593" y="356"/>
                </a:lnTo>
                <a:lnTo>
                  <a:pt x="596" y="319"/>
                </a:lnTo>
                <a:lnTo>
                  <a:pt x="599" y="304"/>
                </a:lnTo>
                <a:lnTo>
                  <a:pt x="599" y="304"/>
                </a:lnTo>
                <a:lnTo>
                  <a:pt x="604" y="310"/>
                </a:lnTo>
                <a:lnTo>
                  <a:pt x="610" y="317"/>
                </a:lnTo>
                <a:lnTo>
                  <a:pt x="620" y="325"/>
                </a:lnTo>
                <a:lnTo>
                  <a:pt x="631" y="334"/>
                </a:lnTo>
                <a:lnTo>
                  <a:pt x="645" y="342"/>
                </a:lnTo>
                <a:lnTo>
                  <a:pt x="661" y="350"/>
                </a:lnTo>
                <a:lnTo>
                  <a:pt x="680" y="356"/>
                </a:lnTo>
                <a:lnTo>
                  <a:pt x="680" y="356"/>
                </a:lnTo>
                <a:lnTo>
                  <a:pt x="718" y="366"/>
                </a:lnTo>
                <a:lnTo>
                  <a:pt x="748" y="374"/>
                </a:lnTo>
                <a:lnTo>
                  <a:pt x="778" y="384"/>
                </a:lnTo>
                <a:lnTo>
                  <a:pt x="778" y="384"/>
                </a:lnTo>
                <a:lnTo>
                  <a:pt x="759" y="494"/>
                </a:lnTo>
                <a:lnTo>
                  <a:pt x="746" y="574"/>
                </a:lnTo>
                <a:lnTo>
                  <a:pt x="738" y="616"/>
                </a:lnTo>
                <a:lnTo>
                  <a:pt x="738" y="616"/>
                </a:lnTo>
                <a:lnTo>
                  <a:pt x="737" y="624"/>
                </a:lnTo>
                <a:lnTo>
                  <a:pt x="735" y="631"/>
                </a:lnTo>
                <a:lnTo>
                  <a:pt x="732" y="638"/>
                </a:lnTo>
                <a:lnTo>
                  <a:pt x="729" y="649"/>
                </a:lnTo>
                <a:lnTo>
                  <a:pt x="729" y="649"/>
                </a:lnTo>
                <a:lnTo>
                  <a:pt x="724" y="667"/>
                </a:lnTo>
                <a:lnTo>
                  <a:pt x="724" y="677"/>
                </a:lnTo>
                <a:lnTo>
                  <a:pt x="724" y="677"/>
                </a:lnTo>
                <a:lnTo>
                  <a:pt x="724" y="705"/>
                </a:lnTo>
                <a:lnTo>
                  <a:pt x="722" y="740"/>
                </a:lnTo>
                <a:lnTo>
                  <a:pt x="722" y="740"/>
                </a:lnTo>
                <a:lnTo>
                  <a:pt x="721" y="746"/>
                </a:lnTo>
                <a:lnTo>
                  <a:pt x="720" y="751"/>
                </a:lnTo>
                <a:lnTo>
                  <a:pt x="716" y="762"/>
                </a:lnTo>
                <a:lnTo>
                  <a:pt x="715" y="767"/>
                </a:lnTo>
                <a:lnTo>
                  <a:pt x="715" y="772"/>
                </a:lnTo>
                <a:lnTo>
                  <a:pt x="715" y="777"/>
                </a:lnTo>
                <a:lnTo>
                  <a:pt x="718" y="780"/>
                </a:lnTo>
                <a:lnTo>
                  <a:pt x="718" y="780"/>
                </a:lnTo>
                <a:lnTo>
                  <a:pt x="721" y="784"/>
                </a:lnTo>
                <a:lnTo>
                  <a:pt x="727" y="786"/>
                </a:lnTo>
                <a:lnTo>
                  <a:pt x="734" y="790"/>
                </a:lnTo>
                <a:lnTo>
                  <a:pt x="741" y="793"/>
                </a:lnTo>
                <a:lnTo>
                  <a:pt x="748" y="794"/>
                </a:lnTo>
                <a:lnTo>
                  <a:pt x="754" y="794"/>
                </a:lnTo>
                <a:lnTo>
                  <a:pt x="760" y="791"/>
                </a:lnTo>
                <a:lnTo>
                  <a:pt x="767" y="788"/>
                </a:lnTo>
                <a:lnTo>
                  <a:pt x="767" y="788"/>
                </a:lnTo>
                <a:lnTo>
                  <a:pt x="773" y="780"/>
                </a:lnTo>
                <a:lnTo>
                  <a:pt x="776" y="774"/>
                </a:lnTo>
                <a:lnTo>
                  <a:pt x="776" y="768"/>
                </a:lnTo>
                <a:lnTo>
                  <a:pt x="773" y="763"/>
                </a:lnTo>
                <a:lnTo>
                  <a:pt x="773" y="763"/>
                </a:lnTo>
                <a:lnTo>
                  <a:pt x="771" y="759"/>
                </a:lnTo>
                <a:lnTo>
                  <a:pt x="770" y="756"/>
                </a:lnTo>
                <a:lnTo>
                  <a:pt x="769" y="745"/>
                </a:lnTo>
                <a:lnTo>
                  <a:pt x="768" y="730"/>
                </a:lnTo>
                <a:lnTo>
                  <a:pt x="768" y="730"/>
                </a:lnTo>
                <a:lnTo>
                  <a:pt x="780" y="698"/>
                </a:lnTo>
                <a:lnTo>
                  <a:pt x="791" y="671"/>
                </a:lnTo>
                <a:lnTo>
                  <a:pt x="802" y="649"/>
                </a:lnTo>
                <a:lnTo>
                  <a:pt x="802" y="649"/>
                </a:lnTo>
                <a:lnTo>
                  <a:pt x="812" y="626"/>
                </a:lnTo>
                <a:lnTo>
                  <a:pt x="823" y="594"/>
                </a:lnTo>
                <a:lnTo>
                  <a:pt x="835" y="555"/>
                </a:lnTo>
                <a:lnTo>
                  <a:pt x="849" y="508"/>
                </a:lnTo>
                <a:lnTo>
                  <a:pt x="849" y="508"/>
                </a:lnTo>
                <a:lnTo>
                  <a:pt x="861" y="466"/>
                </a:lnTo>
                <a:lnTo>
                  <a:pt x="868" y="443"/>
                </a:lnTo>
                <a:lnTo>
                  <a:pt x="873" y="433"/>
                </a:lnTo>
                <a:lnTo>
                  <a:pt x="874" y="431"/>
                </a:lnTo>
                <a:lnTo>
                  <a:pt x="874" y="431"/>
                </a:lnTo>
                <a:lnTo>
                  <a:pt x="883" y="432"/>
                </a:lnTo>
                <a:lnTo>
                  <a:pt x="895" y="432"/>
                </a:lnTo>
                <a:lnTo>
                  <a:pt x="916" y="433"/>
                </a:lnTo>
                <a:lnTo>
                  <a:pt x="916" y="433"/>
                </a:lnTo>
                <a:lnTo>
                  <a:pt x="940" y="432"/>
                </a:lnTo>
                <a:lnTo>
                  <a:pt x="964" y="429"/>
                </a:lnTo>
                <a:lnTo>
                  <a:pt x="997" y="425"/>
                </a:lnTo>
                <a:lnTo>
                  <a:pt x="997" y="425"/>
                </a:lnTo>
                <a:lnTo>
                  <a:pt x="1019" y="421"/>
                </a:lnTo>
                <a:lnTo>
                  <a:pt x="1032" y="420"/>
                </a:lnTo>
                <a:lnTo>
                  <a:pt x="1032" y="420"/>
                </a:lnTo>
                <a:lnTo>
                  <a:pt x="1031" y="426"/>
                </a:lnTo>
                <a:lnTo>
                  <a:pt x="1030" y="440"/>
                </a:lnTo>
                <a:lnTo>
                  <a:pt x="1029" y="450"/>
                </a:lnTo>
                <a:lnTo>
                  <a:pt x="1029" y="461"/>
                </a:lnTo>
                <a:lnTo>
                  <a:pt x="1031" y="471"/>
                </a:lnTo>
                <a:lnTo>
                  <a:pt x="1034" y="482"/>
                </a:lnTo>
                <a:lnTo>
                  <a:pt x="1034" y="482"/>
                </a:lnTo>
                <a:lnTo>
                  <a:pt x="1038" y="498"/>
                </a:lnTo>
                <a:lnTo>
                  <a:pt x="1041" y="504"/>
                </a:lnTo>
                <a:lnTo>
                  <a:pt x="1047" y="512"/>
                </a:lnTo>
                <a:lnTo>
                  <a:pt x="1058" y="521"/>
                </a:lnTo>
                <a:lnTo>
                  <a:pt x="1074" y="535"/>
                </a:lnTo>
                <a:lnTo>
                  <a:pt x="1131" y="582"/>
                </a:lnTo>
                <a:lnTo>
                  <a:pt x="1131" y="582"/>
                </a:lnTo>
                <a:lnTo>
                  <a:pt x="1167" y="612"/>
                </a:lnTo>
                <a:lnTo>
                  <a:pt x="1195" y="637"/>
                </a:lnTo>
                <a:lnTo>
                  <a:pt x="1217" y="659"/>
                </a:lnTo>
                <a:lnTo>
                  <a:pt x="1234" y="677"/>
                </a:lnTo>
                <a:lnTo>
                  <a:pt x="1248" y="691"/>
                </a:lnTo>
                <a:lnTo>
                  <a:pt x="1256" y="702"/>
                </a:lnTo>
                <a:lnTo>
                  <a:pt x="1261" y="710"/>
                </a:lnTo>
                <a:lnTo>
                  <a:pt x="1264" y="715"/>
                </a:lnTo>
                <a:lnTo>
                  <a:pt x="1264" y="715"/>
                </a:lnTo>
                <a:lnTo>
                  <a:pt x="1265" y="718"/>
                </a:lnTo>
                <a:lnTo>
                  <a:pt x="1264" y="721"/>
                </a:lnTo>
                <a:lnTo>
                  <a:pt x="1263" y="728"/>
                </a:lnTo>
                <a:lnTo>
                  <a:pt x="1261" y="730"/>
                </a:lnTo>
                <a:lnTo>
                  <a:pt x="1261" y="732"/>
                </a:lnTo>
                <a:lnTo>
                  <a:pt x="1263" y="735"/>
                </a:lnTo>
                <a:lnTo>
                  <a:pt x="1265" y="737"/>
                </a:lnTo>
                <a:lnTo>
                  <a:pt x="1265" y="737"/>
                </a:lnTo>
                <a:lnTo>
                  <a:pt x="1270" y="739"/>
                </a:lnTo>
                <a:lnTo>
                  <a:pt x="1275" y="740"/>
                </a:lnTo>
                <a:lnTo>
                  <a:pt x="1287" y="740"/>
                </a:lnTo>
                <a:lnTo>
                  <a:pt x="1293" y="739"/>
                </a:lnTo>
                <a:lnTo>
                  <a:pt x="1299" y="737"/>
                </a:lnTo>
                <a:lnTo>
                  <a:pt x="1304" y="735"/>
                </a:lnTo>
                <a:lnTo>
                  <a:pt x="1308" y="731"/>
                </a:lnTo>
                <a:lnTo>
                  <a:pt x="1308" y="731"/>
                </a:lnTo>
                <a:lnTo>
                  <a:pt x="1318" y="719"/>
                </a:lnTo>
                <a:lnTo>
                  <a:pt x="1321" y="714"/>
                </a:lnTo>
                <a:lnTo>
                  <a:pt x="1321" y="710"/>
                </a:lnTo>
                <a:lnTo>
                  <a:pt x="1320" y="708"/>
                </a:lnTo>
                <a:lnTo>
                  <a:pt x="1320" y="708"/>
                </a:lnTo>
                <a:lnTo>
                  <a:pt x="1314" y="691"/>
                </a:lnTo>
                <a:lnTo>
                  <a:pt x="1308" y="677"/>
                </a:lnTo>
                <a:lnTo>
                  <a:pt x="1308" y="677"/>
                </a:lnTo>
                <a:lnTo>
                  <a:pt x="1302" y="669"/>
                </a:lnTo>
                <a:lnTo>
                  <a:pt x="1292" y="654"/>
                </a:lnTo>
                <a:lnTo>
                  <a:pt x="1292" y="654"/>
                </a:lnTo>
                <a:lnTo>
                  <a:pt x="1276" y="632"/>
                </a:lnTo>
                <a:lnTo>
                  <a:pt x="1243" y="590"/>
                </a:lnTo>
                <a:lnTo>
                  <a:pt x="1183" y="512"/>
                </a:lnTo>
                <a:lnTo>
                  <a:pt x="1183" y="512"/>
                </a:lnTo>
                <a:lnTo>
                  <a:pt x="1165" y="490"/>
                </a:lnTo>
                <a:lnTo>
                  <a:pt x="1149" y="470"/>
                </a:lnTo>
                <a:lnTo>
                  <a:pt x="1136" y="454"/>
                </a:lnTo>
                <a:lnTo>
                  <a:pt x="1133" y="448"/>
                </a:lnTo>
                <a:lnTo>
                  <a:pt x="1131" y="442"/>
                </a:lnTo>
                <a:lnTo>
                  <a:pt x="1131" y="442"/>
                </a:lnTo>
                <a:lnTo>
                  <a:pt x="1133" y="436"/>
                </a:lnTo>
                <a:lnTo>
                  <a:pt x="1135" y="423"/>
                </a:lnTo>
                <a:lnTo>
                  <a:pt x="1145" y="394"/>
                </a:lnTo>
                <a:lnTo>
                  <a:pt x="1157" y="355"/>
                </a:lnTo>
                <a:lnTo>
                  <a:pt x="1157" y="355"/>
                </a:lnTo>
                <a:lnTo>
                  <a:pt x="1173" y="347"/>
                </a:lnTo>
                <a:lnTo>
                  <a:pt x="1187" y="341"/>
                </a:lnTo>
                <a:lnTo>
                  <a:pt x="1198" y="335"/>
                </a:lnTo>
                <a:lnTo>
                  <a:pt x="1198" y="335"/>
                </a:lnTo>
                <a:lnTo>
                  <a:pt x="1207" y="329"/>
                </a:lnTo>
                <a:lnTo>
                  <a:pt x="1216" y="324"/>
                </a:lnTo>
                <a:lnTo>
                  <a:pt x="1226" y="320"/>
                </a:lnTo>
                <a:lnTo>
                  <a:pt x="1233" y="319"/>
                </a:lnTo>
                <a:lnTo>
                  <a:pt x="1233" y="319"/>
                </a:lnTo>
                <a:lnTo>
                  <a:pt x="1256" y="320"/>
                </a:lnTo>
                <a:lnTo>
                  <a:pt x="1272" y="321"/>
                </a:lnTo>
                <a:lnTo>
                  <a:pt x="1272" y="321"/>
                </a:lnTo>
                <a:lnTo>
                  <a:pt x="1330" y="353"/>
                </a:lnTo>
                <a:lnTo>
                  <a:pt x="1375" y="378"/>
                </a:lnTo>
                <a:lnTo>
                  <a:pt x="1406" y="394"/>
                </a:lnTo>
                <a:lnTo>
                  <a:pt x="1406" y="394"/>
                </a:lnTo>
                <a:lnTo>
                  <a:pt x="1422" y="400"/>
                </a:lnTo>
                <a:lnTo>
                  <a:pt x="1434" y="405"/>
                </a:lnTo>
                <a:lnTo>
                  <a:pt x="1445" y="406"/>
                </a:lnTo>
                <a:lnTo>
                  <a:pt x="1455" y="406"/>
                </a:lnTo>
                <a:lnTo>
                  <a:pt x="1455" y="406"/>
                </a:lnTo>
                <a:lnTo>
                  <a:pt x="1458" y="405"/>
                </a:lnTo>
                <a:lnTo>
                  <a:pt x="1462" y="402"/>
                </a:lnTo>
                <a:lnTo>
                  <a:pt x="1467" y="399"/>
                </a:lnTo>
                <a:lnTo>
                  <a:pt x="1471" y="394"/>
                </a:lnTo>
                <a:lnTo>
                  <a:pt x="1471" y="393"/>
                </a:lnTo>
                <a:lnTo>
                  <a:pt x="1471" y="393"/>
                </a:lnTo>
                <a:lnTo>
                  <a:pt x="1474" y="393"/>
                </a:lnTo>
                <a:lnTo>
                  <a:pt x="1483" y="391"/>
                </a:lnTo>
                <a:lnTo>
                  <a:pt x="1493" y="389"/>
                </a:lnTo>
                <a:lnTo>
                  <a:pt x="1496" y="386"/>
                </a:lnTo>
                <a:lnTo>
                  <a:pt x="1500" y="383"/>
                </a:lnTo>
                <a:lnTo>
                  <a:pt x="1500" y="383"/>
                </a:lnTo>
                <a:lnTo>
                  <a:pt x="1510" y="373"/>
                </a:lnTo>
                <a:lnTo>
                  <a:pt x="1514" y="368"/>
                </a:lnTo>
                <a:lnTo>
                  <a:pt x="1514" y="361"/>
                </a:lnTo>
                <a:lnTo>
                  <a:pt x="1514" y="361"/>
                </a:lnTo>
                <a:lnTo>
                  <a:pt x="1512" y="356"/>
                </a:lnTo>
                <a:lnTo>
                  <a:pt x="1511" y="352"/>
                </a:lnTo>
                <a:lnTo>
                  <a:pt x="1507" y="347"/>
                </a:lnTo>
                <a:lnTo>
                  <a:pt x="1503" y="342"/>
                </a:lnTo>
                <a:lnTo>
                  <a:pt x="1498" y="341"/>
                </a:lnTo>
                <a:lnTo>
                  <a:pt x="1498" y="341"/>
                </a:lnTo>
                <a:lnTo>
                  <a:pt x="1493" y="340"/>
                </a:lnTo>
                <a:lnTo>
                  <a:pt x="1490" y="339"/>
                </a:lnTo>
                <a:lnTo>
                  <a:pt x="1490" y="339"/>
                </a:lnTo>
                <a:lnTo>
                  <a:pt x="1462" y="305"/>
                </a:lnTo>
                <a:lnTo>
                  <a:pt x="1462" y="305"/>
                </a:lnTo>
                <a:lnTo>
                  <a:pt x="1454" y="290"/>
                </a:lnTo>
                <a:lnTo>
                  <a:pt x="1447" y="274"/>
                </a:lnTo>
                <a:lnTo>
                  <a:pt x="1447" y="274"/>
                </a:lnTo>
                <a:lnTo>
                  <a:pt x="1447" y="265"/>
                </a:lnTo>
                <a:lnTo>
                  <a:pt x="1446" y="253"/>
                </a:lnTo>
                <a:lnTo>
                  <a:pt x="1446" y="253"/>
                </a:lnTo>
                <a:lnTo>
                  <a:pt x="1444" y="248"/>
                </a:lnTo>
                <a:lnTo>
                  <a:pt x="1440" y="240"/>
                </a:lnTo>
                <a:lnTo>
                  <a:pt x="1427" y="218"/>
                </a:lnTo>
                <a:lnTo>
                  <a:pt x="1419" y="205"/>
                </a:lnTo>
                <a:lnTo>
                  <a:pt x="1413" y="190"/>
                </a:lnTo>
                <a:lnTo>
                  <a:pt x="1407" y="177"/>
                </a:lnTo>
                <a:lnTo>
                  <a:pt x="1403" y="163"/>
                </a:lnTo>
                <a:lnTo>
                  <a:pt x="1403" y="163"/>
                </a:lnTo>
                <a:lnTo>
                  <a:pt x="1401" y="146"/>
                </a:lnTo>
                <a:lnTo>
                  <a:pt x="1401" y="124"/>
                </a:lnTo>
                <a:lnTo>
                  <a:pt x="1398" y="71"/>
                </a:lnTo>
                <a:lnTo>
                  <a:pt x="1397" y="45"/>
                </a:lnTo>
                <a:lnTo>
                  <a:pt x="1396" y="23"/>
                </a:lnTo>
                <a:lnTo>
                  <a:pt x="1394" y="15"/>
                </a:lnTo>
                <a:lnTo>
                  <a:pt x="1391" y="7"/>
                </a:lnTo>
                <a:lnTo>
                  <a:pt x="1389" y="2"/>
                </a:lnTo>
                <a:lnTo>
                  <a:pt x="1386" y="0"/>
                </a:lnTo>
                <a:lnTo>
                  <a:pt x="1386" y="0"/>
                </a:lnTo>
                <a:lnTo>
                  <a:pt x="1381" y="0"/>
                </a:lnTo>
                <a:lnTo>
                  <a:pt x="1378" y="1"/>
                </a:lnTo>
                <a:lnTo>
                  <a:pt x="1373" y="5"/>
                </a:lnTo>
                <a:lnTo>
                  <a:pt x="1368" y="9"/>
                </a:lnTo>
                <a:lnTo>
                  <a:pt x="1357" y="20"/>
                </a:lnTo>
                <a:lnTo>
                  <a:pt x="1347" y="33"/>
                </a:lnTo>
                <a:lnTo>
                  <a:pt x="1329" y="60"/>
                </a:lnTo>
                <a:lnTo>
                  <a:pt x="1319" y="75"/>
                </a:lnTo>
                <a:lnTo>
                  <a:pt x="1319" y="75"/>
                </a:lnTo>
                <a:lnTo>
                  <a:pt x="1307" y="92"/>
                </a:lnTo>
                <a:lnTo>
                  <a:pt x="1299" y="106"/>
                </a:lnTo>
                <a:lnTo>
                  <a:pt x="1299" y="106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14">
            <a:extLst>
              <a:ext uri="{FF2B5EF4-FFF2-40B4-BE49-F238E27FC236}">
                <a16:creationId xmlns:a16="http://schemas.microsoft.com/office/drawing/2014/main" id="{B5DAD9DC-6769-4F16-9F96-CE58610C37BC}"/>
              </a:ext>
            </a:extLst>
          </p:cNvPr>
          <p:cNvSpPr>
            <a:spLocks/>
          </p:cNvSpPr>
          <p:nvPr/>
        </p:nvSpPr>
        <p:spPr bwMode="auto">
          <a:xfrm>
            <a:off x="4445000" y="1059984"/>
            <a:ext cx="1257060" cy="2345203"/>
          </a:xfrm>
          <a:custGeom>
            <a:avLst/>
            <a:gdLst>
              <a:gd name="T0" fmla="*/ 29 w 640"/>
              <a:gd name="T1" fmla="*/ 25 h 1194"/>
              <a:gd name="T2" fmla="*/ 8 w 640"/>
              <a:gd name="T3" fmla="*/ 18 h 1194"/>
              <a:gd name="T4" fmla="*/ 0 w 640"/>
              <a:gd name="T5" fmla="*/ 169 h 1194"/>
              <a:gd name="T6" fmla="*/ 18 w 640"/>
              <a:gd name="T7" fmla="*/ 253 h 1194"/>
              <a:gd name="T8" fmla="*/ 8 w 640"/>
              <a:gd name="T9" fmla="*/ 310 h 1194"/>
              <a:gd name="T10" fmla="*/ 11 w 640"/>
              <a:gd name="T11" fmla="*/ 347 h 1194"/>
              <a:gd name="T12" fmla="*/ 28 w 640"/>
              <a:gd name="T13" fmla="*/ 409 h 1194"/>
              <a:gd name="T14" fmla="*/ 31 w 640"/>
              <a:gd name="T15" fmla="*/ 493 h 1194"/>
              <a:gd name="T16" fmla="*/ 45 w 640"/>
              <a:gd name="T17" fmla="*/ 551 h 1194"/>
              <a:gd name="T18" fmla="*/ 53 w 640"/>
              <a:gd name="T19" fmla="*/ 578 h 1194"/>
              <a:gd name="T20" fmla="*/ 53 w 640"/>
              <a:gd name="T21" fmla="*/ 615 h 1194"/>
              <a:gd name="T22" fmla="*/ 84 w 640"/>
              <a:gd name="T23" fmla="*/ 674 h 1194"/>
              <a:gd name="T24" fmla="*/ 99 w 640"/>
              <a:gd name="T25" fmla="*/ 779 h 1194"/>
              <a:gd name="T26" fmla="*/ 96 w 640"/>
              <a:gd name="T27" fmla="*/ 887 h 1194"/>
              <a:gd name="T28" fmla="*/ 99 w 640"/>
              <a:gd name="T29" fmla="*/ 948 h 1194"/>
              <a:gd name="T30" fmla="*/ 128 w 640"/>
              <a:gd name="T31" fmla="*/ 986 h 1194"/>
              <a:gd name="T32" fmla="*/ 172 w 640"/>
              <a:gd name="T33" fmla="*/ 977 h 1194"/>
              <a:gd name="T34" fmla="*/ 180 w 640"/>
              <a:gd name="T35" fmla="*/ 940 h 1194"/>
              <a:gd name="T36" fmla="*/ 180 w 640"/>
              <a:gd name="T37" fmla="*/ 913 h 1194"/>
              <a:gd name="T38" fmla="*/ 200 w 640"/>
              <a:gd name="T39" fmla="*/ 908 h 1194"/>
              <a:gd name="T40" fmla="*/ 218 w 640"/>
              <a:gd name="T41" fmla="*/ 876 h 1194"/>
              <a:gd name="T42" fmla="*/ 215 w 640"/>
              <a:gd name="T43" fmla="*/ 811 h 1194"/>
              <a:gd name="T44" fmla="*/ 226 w 640"/>
              <a:gd name="T45" fmla="*/ 746 h 1194"/>
              <a:gd name="T46" fmla="*/ 225 w 640"/>
              <a:gd name="T47" fmla="*/ 687 h 1194"/>
              <a:gd name="T48" fmla="*/ 252 w 640"/>
              <a:gd name="T49" fmla="*/ 696 h 1194"/>
              <a:gd name="T50" fmla="*/ 262 w 640"/>
              <a:gd name="T51" fmla="*/ 723 h 1194"/>
              <a:gd name="T52" fmla="*/ 269 w 640"/>
              <a:gd name="T53" fmla="*/ 735 h 1194"/>
              <a:gd name="T54" fmla="*/ 270 w 640"/>
              <a:gd name="T55" fmla="*/ 849 h 1194"/>
              <a:gd name="T56" fmla="*/ 264 w 640"/>
              <a:gd name="T57" fmla="*/ 986 h 1194"/>
              <a:gd name="T58" fmla="*/ 264 w 640"/>
              <a:gd name="T59" fmla="*/ 1053 h 1194"/>
              <a:gd name="T60" fmla="*/ 254 w 640"/>
              <a:gd name="T61" fmla="*/ 1097 h 1194"/>
              <a:gd name="T62" fmla="*/ 233 w 640"/>
              <a:gd name="T63" fmla="*/ 1161 h 1194"/>
              <a:gd name="T64" fmla="*/ 252 w 640"/>
              <a:gd name="T65" fmla="*/ 1183 h 1194"/>
              <a:gd name="T66" fmla="*/ 289 w 640"/>
              <a:gd name="T67" fmla="*/ 1193 h 1194"/>
              <a:gd name="T68" fmla="*/ 300 w 640"/>
              <a:gd name="T69" fmla="*/ 1166 h 1194"/>
              <a:gd name="T70" fmla="*/ 315 w 640"/>
              <a:gd name="T71" fmla="*/ 1156 h 1194"/>
              <a:gd name="T72" fmla="*/ 319 w 640"/>
              <a:gd name="T73" fmla="*/ 1112 h 1194"/>
              <a:gd name="T74" fmla="*/ 347 w 640"/>
              <a:gd name="T75" fmla="*/ 1091 h 1194"/>
              <a:gd name="T76" fmla="*/ 363 w 640"/>
              <a:gd name="T77" fmla="*/ 1085 h 1194"/>
              <a:gd name="T78" fmla="*/ 374 w 640"/>
              <a:gd name="T79" fmla="*/ 1071 h 1194"/>
              <a:gd name="T80" fmla="*/ 383 w 640"/>
              <a:gd name="T81" fmla="*/ 1020 h 1194"/>
              <a:gd name="T82" fmla="*/ 369 w 640"/>
              <a:gd name="T83" fmla="*/ 985 h 1194"/>
              <a:gd name="T84" fmla="*/ 375 w 640"/>
              <a:gd name="T85" fmla="*/ 815 h 1194"/>
              <a:gd name="T86" fmla="*/ 402 w 640"/>
              <a:gd name="T87" fmla="*/ 710 h 1194"/>
              <a:gd name="T88" fmla="*/ 438 w 640"/>
              <a:gd name="T89" fmla="*/ 658 h 1194"/>
              <a:gd name="T90" fmla="*/ 445 w 640"/>
              <a:gd name="T91" fmla="*/ 626 h 1194"/>
              <a:gd name="T92" fmla="*/ 450 w 640"/>
              <a:gd name="T93" fmla="*/ 551 h 1194"/>
              <a:gd name="T94" fmla="*/ 510 w 640"/>
              <a:gd name="T95" fmla="*/ 420 h 1194"/>
              <a:gd name="T96" fmla="*/ 522 w 640"/>
              <a:gd name="T97" fmla="*/ 335 h 1194"/>
              <a:gd name="T98" fmla="*/ 553 w 640"/>
              <a:gd name="T99" fmla="*/ 305 h 1194"/>
              <a:gd name="T100" fmla="*/ 635 w 640"/>
              <a:gd name="T101" fmla="*/ 323 h 1194"/>
              <a:gd name="T102" fmla="*/ 636 w 640"/>
              <a:gd name="T103" fmla="*/ 309 h 1194"/>
              <a:gd name="T104" fmla="*/ 601 w 640"/>
              <a:gd name="T105" fmla="*/ 244 h 1194"/>
              <a:gd name="T106" fmla="*/ 565 w 640"/>
              <a:gd name="T107" fmla="*/ 179 h 1194"/>
              <a:gd name="T108" fmla="*/ 524 w 640"/>
              <a:gd name="T109" fmla="*/ 153 h 1194"/>
              <a:gd name="T110" fmla="*/ 472 w 640"/>
              <a:gd name="T111" fmla="*/ 137 h 1194"/>
              <a:gd name="T112" fmla="*/ 428 w 640"/>
              <a:gd name="T113" fmla="*/ 106 h 1194"/>
              <a:gd name="T114" fmla="*/ 428 w 640"/>
              <a:gd name="T115" fmla="*/ 7 h 1194"/>
              <a:gd name="T116" fmla="*/ 404 w 640"/>
              <a:gd name="T117" fmla="*/ 5 h 1194"/>
              <a:gd name="T118" fmla="*/ 323 w 640"/>
              <a:gd name="T119" fmla="*/ 52 h 1194"/>
              <a:gd name="T120" fmla="*/ 255 w 640"/>
              <a:gd name="T121" fmla="*/ 70 h 1194"/>
              <a:gd name="T122" fmla="*/ 203 w 640"/>
              <a:gd name="T123" fmla="*/ 66 h 1194"/>
              <a:gd name="T124" fmla="*/ 117 w 640"/>
              <a:gd name="T125" fmla="*/ 99 h 11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640" h="1194">
                <a:moveTo>
                  <a:pt x="117" y="99"/>
                </a:moveTo>
                <a:lnTo>
                  <a:pt x="117" y="99"/>
                </a:lnTo>
                <a:lnTo>
                  <a:pt x="101" y="85"/>
                </a:lnTo>
                <a:lnTo>
                  <a:pt x="66" y="53"/>
                </a:lnTo>
                <a:lnTo>
                  <a:pt x="47" y="37"/>
                </a:lnTo>
                <a:lnTo>
                  <a:pt x="29" y="25"/>
                </a:lnTo>
                <a:lnTo>
                  <a:pt x="22" y="20"/>
                </a:lnTo>
                <a:lnTo>
                  <a:pt x="15" y="17"/>
                </a:lnTo>
                <a:lnTo>
                  <a:pt x="12" y="17"/>
                </a:lnTo>
                <a:lnTo>
                  <a:pt x="9" y="17"/>
                </a:lnTo>
                <a:lnTo>
                  <a:pt x="8" y="18"/>
                </a:lnTo>
                <a:lnTo>
                  <a:pt x="8" y="18"/>
                </a:lnTo>
                <a:lnTo>
                  <a:pt x="6" y="27"/>
                </a:lnTo>
                <a:lnTo>
                  <a:pt x="3" y="40"/>
                </a:lnTo>
                <a:lnTo>
                  <a:pt x="1" y="77"/>
                </a:lnTo>
                <a:lnTo>
                  <a:pt x="0" y="153"/>
                </a:lnTo>
                <a:lnTo>
                  <a:pt x="0" y="153"/>
                </a:lnTo>
                <a:lnTo>
                  <a:pt x="0" y="169"/>
                </a:lnTo>
                <a:lnTo>
                  <a:pt x="2" y="186"/>
                </a:lnTo>
                <a:lnTo>
                  <a:pt x="4" y="204"/>
                </a:lnTo>
                <a:lnTo>
                  <a:pt x="8" y="218"/>
                </a:lnTo>
                <a:lnTo>
                  <a:pt x="14" y="243"/>
                </a:lnTo>
                <a:lnTo>
                  <a:pt x="18" y="253"/>
                </a:lnTo>
                <a:lnTo>
                  <a:pt x="18" y="253"/>
                </a:lnTo>
                <a:lnTo>
                  <a:pt x="13" y="271"/>
                </a:lnTo>
                <a:lnTo>
                  <a:pt x="9" y="286"/>
                </a:lnTo>
                <a:lnTo>
                  <a:pt x="8" y="293"/>
                </a:lnTo>
                <a:lnTo>
                  <a:pt x="8" y="298"/>
                </a:lnTo>
                <a:lnTo>
                  <a:pt x="8" y="298"/>
                </a:lnTo>
                <a:lnTo>
                  <a:pt x="8" y="310"/>
                </a:lnTo>
                <a:lnTo>
                  <a:pt x="8" y="324"/>
                </a:lnTo>
                <a:lnTo>
                  <a:pt x="7" y="336"/>
                </a:lnTo>
                <a:lnTo>
                  <a:pt x="7" y="341"/>
                </a:lnTo>
                <a:lnTo>
                  <a:pt x="8" y="344"/>
                </a:lnTo>
                <a:lnTo>
                  <a:pt x="8" y="344"/>
                </a:lnTo>
                <a:lnTo>
                  <a:pt x="11" y="347"/>
                </a:lnTo>
                <a:lnTo>
                  <a:pt x="13" y="353"/>
                </a:lnTo>
                <a:lnTo>
                  <a:pt x="18" y="369"/>
                </a:lnTo>
                <a:lnTo>
                  <a:pt x="26" y="398"/>
                </a:lnTo>
                <a:lnTo>
                  <a:pt x="26" y="398"/>
                </a:lnTo>
                <a:lnTo>
                  <a:pt x="28" y="402"/>
                </a:lnTo>
                <a:lnTo>
                  <a:pt x="28" y="409"/>
                </a:lnTo>
                <a:lnTo>
                  <a:pt x="28" y="427"/>
                </a:lnTo>
                <a:lnTo>
                  <a:pt x="26" y="461"/>
                </a:lnTo>
                <a:lnTo>
                  <a:pt x="26" y="461"/>
                </a:lnTo>
                <a:lnTo>
                  <a:pt x="26" y="471"/>
                </a:lnTo>
                <a:lnTo>
                  <a:pt x="29" y="481"/>
                </a:lnTo>
                <a:lnTo>
                  <a:pt x="31" y="493"/>
                </a:lnTo>
                <a:lnTo>
                  <a:pt x="36" y="505"/>
                </a:lnTo>
                <a:lnTo>
                  <a:pt x="36" y="505"/>
                </a:lnTo>
                <a:lnTo>
                  <a:pt x="40" y="520"/>
                </a:lnTo>
                <a:lnTo>
                  <a:pt x="42" y="534"/>
                </a:lnTo>
                <a:lnTo>
                  <a:pt x="45" y="551"/>
                </a:lnTo>
                <a:lnTo>
                  <a:pt x="45" y="551"/>
                </a:lnTo>
                <a:lnTo>
                  <a:pt x="47" y="558"/>
                </a:lnTo>
                <a:lnTo>
                  <a:pt x="51" y="567"/>
                </a:lnTo>
                <a:lnTo>
                  <a:pt x="55" y="575"/>
                </a:lnTo>
                <a:lnTo>
                  <a:pt x="55" y="578"/>
                </a:lnTo>
                <a:lnTo>
                  <a:pt x="53" y="578"/>
                </a:lnTo>
                <a:lnTo>
                  <a:pt x="53" y="578"/>
                </a:lnTo>
                <a:lnTo>
                  <a:pt x="52" y="579"/>
                </a:lnTo>
                <a:lnTo>
                  <a:pt x="49" y="583"/>
                </a:lnTo>
                <a:lnTo>
                  <a:pt x="44" y="591"/>
                </a:lnTo>
                <a:lnTo>
                  <a:pt x="36" y="605"/>
                </a:lnTo>
                <a:lnTo>
                  <a:pt x="53" y="605"/>
                </a:lnTo>
                <a:lnTo>
                  <a:pt x="53" y="615"/>
                </a:lnTo>
                <a:lnTo>
                  <a:pt x="80" y="615"/>
                </a:lnTo>
                <a:lnTo>
                  <a:pt x="74" y="633"/>
                </a:lnTo>
                <a:lnTo>
                  <a:pt x="72" y="642"/>
                </a:lnTo>
                <a:lnTo>
                  <a:pt x="72" y="642"/>
                </a:lnTo>
                <a:lnTo>
                  <a:pt x="75" y="650"/>
                </a:lnTo>
                <a:lnTo>
                  <a:pt x="84" y="674"/>
                </a:lnTo>
                <a:lnTo>
                  <a:pt x="94" y="703"/>
                </a:lnTo>
                <a:lnTo>
                  <a:pt x="96" y="718"/>
                </a:lnTo>
                <a:lnTo>
                  <a:pt x="99" y="731"/>
                </a:lnTo>
                <a:lnTo>
                  <a:pt x="99" y="731"/>
                </a:lnTo>
                <a:lnTo>
                  <a:pt x="100" y="757"/>
                </a:lnTo>
                <a:lnTo>
                  <a:pt x="99" y="779"/>
                </a:lnTo>
                <a:lnTo>
                  <a:pt x="98" y="800"/>
                </a:lnTo>
                <a:lnTo>
                  <a:pt x="99" y="822"/>
                </a:lnTo>
                <a:lnTo>
                  <a:pt x="99" y="822"/>
                </a:lnTo>
                <a:lnTo>
                  <a:pt x="99" y="836"/>
                </a:lnTo>
                <a:lnTo>
                  <a:pt x="99" y="851"/>
                </a:lnTo>
                <a:lnTo>
                  <a:pt x="96" y="887"/>
                </a:lnTo>
                <a:lnTo>
                  <a:pt x="95" y="905"/>
                </a:lnTo>
                <a:lnTo>
                  <a:pt x="95" y="923"/>
                </a:lnTo>
                <a:lnTo>
                  <a:pt x="96" y="937"/>
                </a:lnTo>
                <a:lnTo>
                  <a:pt x="98" y="943"/>
                </a:lnTo>
                <a:lnTo>
                  <a:pt x="99" y="948"/>
                </a:lnTo>
                <a:lnTo>
                  <a:pt x="99" y="948"/>
                </a:lnTo>
                <a:lnTo>
                  <a:pt x="106" y="962"/>
                </a:lnTo>
                <a:lnTo>
                  <a:pt x="111" y="970"/>
                </a:lnTo>
                <a:lnTo>
                  <a:pt x="117" y="977"/>
                </a:lnTo>
                <a:lnTo>
                  <a:pt x="126" y="985"/>
                </a:lnTo>
                <a:lnTo>
                  <a:pt x="126" y="985"/>
                </a:lnTo>
                <a:lnTo>
                  <a:pt x="128" y="986"/>
                </a:lnTo>
                <a:lnTo>
                  <a:pt x="132" y="989"/>
                </a:lnTo>
                <a:lnTo>
                  <a:pt x="139" y="989"/>
                </a:lnTo>
                <a:lnTo>
                  <a:pt x="148" y="989"/>
                </a:lnTo>
                <a:lnTo>
                  <a:pt x="158" y="985"/>
                </a:lnTo>
                <a:lnTo>
                  <a:pt x="165" y="982"/>
                </a:lnTo>
                <a:lnTo>
                  <a:pt x="172" y="977"/>
                </a:lnTo>
                <a:lnTo>
                  <a:pt x="177" y="972"/>
                </a:lnTo>
                <a:lnTo>
                  <a:pt x="180" y="967"/>
                </a:lnTo>
                <a:lnTo>
                  <a:pt x="180" y="967"/>
                </a:lnTo>
                <a:lnTo>
                  <a:pt x="181" y="957"/>
                </a:lnTo>
                <a:lnTo>
                  <a:pt x="181" y="948"/>
                </a:lnTo>
                <a:lnTo>
                  <a:pt x="180" y="940"/>
                </a:lnTo>
                <a:lnTo>
                  <a:pt x="180" y="940"/>
                </a:lnTo>
                <a:lnTo>
                  <a:pt x="182" y="930"/>
                </a:lnTo>
                <a:lnTo>
                  <a:pt x="182" y="921"/>
                </a:lnTo>
                <a:lnTo>
                  <a:pt x="181" y="917"/>
                </a:lnTo>
                <a:lnTo>
                  <a:pt x="180" y="913"/>
                </a:lnTo>
                <a:lnTo>
                  <a:pt x="180" y="913"/>
                </a:lnTo>
                <a:lnTo>
                  <a:pt x="182" y="914"/>
                </a:lnTo>
                <a:lnTo>
                  <a:pt x="186" y="915"/>
                </a:lnTo>
                <a:lnTo>
                  <a:pt x="188" y="917"/>
                </a:lnTo>
                <a:lnTo>
                  <a:pt x="191" y="915"/>
                </a:lnTo>
                <a:lnTo>
                  <a:pt x="195" y="913"/>
                </a:lnTo>
                <a:lnTo>
                  <a:pt x="200" y="908"/>
                </a:lnTo>
                <a:lnTo>
                  <a:pt x="205" y="903"/>
                </a:lnTo>
                <a:lnTo>
                  <a:pt x="209" y="896"/>
                </a:lnTo>
                <a:lnTo>
                  <a:pt x="216" y="886"/>
                </a:lnTo>
                <a:lnTo>
                  <a:pt x="216" y="886"/>
                </a:lnTo>
                <a:lnTo>
                  <a:pt x="218" y="881"/>
                </a:lnTo>
                <a:lnTo>
                  <a:pt x="218" y="876"/>
                </a:lnTo>
                <a:lnTo>
                  <a:pt x="215" y="864"/>
                </a:lnTo>
                <a:lnTo>
                  <a:pt x="211" y="849"/>
                </a:lnTo>
                <a:lnTo>
                  <a:pt x="210" y="840"/>
                </a:lnTo>
                <a:lnTo>
                  <a:pt x="211" y="831"/>
                </a:lnTo>
                <a:lnTo>
                  <a:pt x="211" y="831"/>
                </a:lnTo>
                <a:lnTo>
                  <a:pt x="215" y="811"/>
                </a:lnTo>
                <a:lnTo>
                  <a:pt x="218" y="788"/>
                </a:lnTo>
                <a:lnTo>
                  <a:pt x="221" y="767"/>
                </a:lnTo>
                <a:lnTo>
                  <a:pt x="222" y="757"/>
                </a:lnTo>
                <a:lnTo>
                  <a:pt x="225" y="750"/>
                </a:lnTo>
                <a:lnTo>
                  <a:pt x="225" y="750"/>
                </a:lnTo>
                <a:lnTo>
                  <a:pt x="226" y="746"/>
                </a:lnTo>
                <a:lnTo>
                  <a:pt x="226" y="740"/>
                </a:lnTo>
                <a:lnTo>
                  <a:pt x="226" y="725"/>
                </a:lnTo>
                <a:lnTo>
                  <a:pt x="225" y="707"/>
                </a:lnTo>
                <a:lnTo>
                  <a:pt x="222" y="687"/>
                </a:lnTo>
                <a:lnTo>
                  <a:pt x="225" y="687"/>
                </a:lnTo>
                <a:lnTo>
                  <a:pt x="225" y="687"/>
                </a:lnTo>
                <a:lnTo>
                  <a:pt x="232" y="686"/>
                </a:lnTo>
                <a:lnTo>
                  <a:pt x="242" y="687"/>
                </a:lnTo>
                <a:lnTo>
                  <a:pt x="246" y="688"/>
                </a:lnTo>
                <a:lnTo>
                  <a:pt x="249" y="690"/>
                </a:lnTo>
                <a:lnTo>
                  <a:pt x="252" y="692"/>
                </a:lnTo>
                <a:lnTo>
                  <a:pt x="252" y="696"/>
                </a:lnTo>
                <a:lnTo>
                  <a:pt x="252" y="696"/>
                </a:lnTo>
                <a:lnTo>
                  <a:pt x="253" y="699"/>
                </a:lnTo>
                <a:lnTo>
                  <a:pt x="253" y="703"/>
                </a:lnTo>
                <a:lnTo>
                  <a:pt x="257" y="710"/>
                </a:lnTo>
                <a:lnTo>
                  <a:pt x="260" y="717"/>
                </a:lnTo>
                <a:lnTo>
                  <a:pt x="262" y="723"/>
                </a:lnTo>
                <a:lnTo>
                  <a:pt x="262" y="723"/>
                </a:lnTo>
                <a:lnTo>
                  <a:pt x="262" y="725"/>
                </a:lnTo>
                <a:lnTo>
                  <a:pt x="263" y="728"/>
                </a:lnTo>
                <a:lnTo>
                  <a:pt x="267" y="730"/>
                </a:lnTo>
                <a:lnTo>
                  <a:pt x="268" y="731"/>
                </a:lnTo>
                <a:lnTo>
                  <a:pt x="269" y="735"/>
                </a:lnTo>
                <a:lnTo>
                  <a:pt x="270" y="741"/>
                </a:lnTo>
                <a:lnTo>
                  <a:pt x="270" y="750"/>
                </a:lnTo>
                <a:lnTo>
                  <a:pt x="270" y="750"/>
                </a:lnTo>
                <a:lnTo>
                  <a:pt x="269" y="791"/>
                </a:lnTo>
                <a:lnTo>
                  <a:pt x="270" y="849"/>
                </a:lnTo>
                <a:lnTo>
                  <a:pt x="270" y="849"/>
                </a:lnTo>
                <a:lnTo>
                  <a:pt x="271" y="876"/>
                </a:lnTo>
                <a:lnTo>
                  <a:pt x="273" y="890"/>
                </a:lnTo>
                <a:lnTo>
                  <a:pt x="273" y="904"/>
                </a:lnTo>
                <a:lnTo>
                  <a:pt x="270" y="930"/>
                </a:lnTo>
                <a:lnTo>
                  <a:pt x="270" y="930"/>
                </a:lnTo>
                <a:lnTo>
                  <a:pt x="264" y="986"/>
                </a:lnTo>
                <a:lnTo>
                  <a:pt x="262" y="1006"/>
                </a:lnTo>
                <a:lnTo>
                  <a:pt x="262" y="1021"/>
                </a:lnTo>
                <a:lnTo>
                  <a:pt x="262" y="1021"/>
                </a:lnTo>
                <a:lnTo>
                  <a:pt x="263" y="1033"/>
                </a:lnTo>
                <a:lnTo>
                  <a:pt x="264" y="1043"/>
                </a:lnTo>
                <a:lnTo>
                  <a:pt x="264" y="1053"/>
                </a:lnTo>
                <a:lnTo>
                  <a:pt x="263" y="1059"/>
                </a:lnTo>
                <a:lnTo>
                  <a:pt x="262" y="1066"/>
                </a:lnTo>
                <a:lnTo>
                  <a:pt x="262" y="1066"/>
                </a:lnTo>
                <a:lnTo>
                  <a:pt x="257" y="1078"/>
                </a:lnTo>
                <a:lnTo>
                  <a:pt x="255" y="1089"/>
                </a:lnTo>
                <a:lnTo>
                  <a:pt x="254" y="1097"/>
                </a:lnTo>
                <a:lnTo>
                  <a:pt x="252" y="1102"/>
                </a:lnTo>
                <a:lnTo>
                  <a:pt x="252" y="1102"/>
                </a:lnTo>
                <a:lnTo>
                  <a:pt x="247" y="1113"/>
                </a:lnTo>
                <a:lnTo>
                  <a:pt x="241" y="1132"/>
                </a:lnTo>
                <a:lnTo>
                  <a:pt x="235" y="1152"/>
                </a:lnTo>
                <a:lnTo>
                  <a:pt x="233" y="1161"/>
                </a:lnTo>
                <a:lnTo>
                  <a:pt x="235" y="1166"/>
                </a:lnTo>
                <a:lnTo>
                  <a:pt x="235" y="1166"/>
                </a:lnTo>
                <a:lnTo>
                  <a:pt x="236" y="1169"/>
                </a:lnTo>
                <a:lnTo>
                  <a:pt x="238" y="1172"/>
                </a:lnTo>
                <a:lnTo>
                  <a:pt x="244" y="1178"/>
                </a:lnTo>
                <a:lnTo>
                  <a:pt x="252" y="1183"/>
                </a:lnTo>
                <a:lnTo>
                  <a:pt x="252" y="1183"/>
                </a:lnTo>
                <a:lnTo>
                  <a:pt x="268" y="1190"/>
                </a:lnTo>
                <a:lnTo>
                  <a:pt x="280" y="1193"/>
                </a:lnTo>
                <a:lnTo>
                  <a:pt x="285" y="1194"/>
                </a:lnTo>
                <a:lnTo>
                  <a:pt x="289" y="1193"/>
                </a:lnTo>
                <a:lnTo>
                  <a:pt x="289" y="1193"/>
                </a:lnTo>
                <a:lnTo>
                  <a:pt x="291" y="1190"/>
                </a:lnTo>
                <a:lnTo>
                  <a:pt x="292" y="1186"/>
                </a:lnTo>
                <a:lnTo>
                  <a:pt x="296" y="1177"/>
                </a:lnTo>
                <a:lnTo>
                  <a:pt x="297" y="1166"/>
                </a:lnTo>
                <a:lnTo>
                  <a:pt x="297" y="1166"/>
                </a:lnTo>
                <a:lnTo>
                  <a:pt x="300" y="1166"/>
                </a:lnTo>
                <a:lnTo>
                  <a:pt x="306" y="1166"/>
                </a:lnTo>
                <a:lnTo>
                  <a:pt x="309" y="1164"/>
                </a:lnTo>
                <a:lnTo>
                  <a:pt x="312" y="1163"/>
                </a:lnTo>
                <a:lnTo>
                  <a:pt x="314" y="1161"/>
                </a:lnTo>
                <a:lnTo>
                  <a:pt x="315" y="1156"/>
                </a:lnTo>
                <a:lnTo>
                  <a:pt x="315" y="1156"/>
                </a:lnTo>
                <a:lnTo>
                  <a:pt x="315" y="1150"/>
                </a:lnTo>
                <a:lnTo>
                  <a:pt x="314" y="1143"/>
                </a:lnTo>
                <a:lnTo>
                  <a:pt x="313" y="1139"/>
                </a:lnTo>
                <a:lnTo>
                  <a:pt x="315" y="1129"/>
                </a:lnTo>
                <a:lnTo>
                  <a:pt x="315" y="1129"/>
                </a:lnTo>
                <a:lnTo>
                  <a:pt x="319" y="1112"/>
                </a:lnTo>
                <a:lnTo>
                  <a:pt x="322" y="1087"/>
                </a:lnTo>
                <a:lnTo>
                  <a:pt x="324" y="1056"/>
                </a:lnTo>
                <a:lnTo>
                  <a:pt x="324" y="1056"/>
                </a:lnTo>
                <a:lnTo>
                  <a:pt x="334" y="1074"/>
                </a:lnTo>
                <a:lnTo>
                  <a:pt x="342" y="1086"/>
                </a:lnTo>
                <a:lnTo>
                  <a:pt x="347" y="1091"/>
                </a:lnTo>
                <a:lnTo>
                  <a:pt x="351" y="1093"/>
                </a:lnTo>
                <a:lnTo>
                  <a:pt x="351" y="1093"/>
                </a:lnTo>
                <a:lnTo>
                  <a:pt x="355" y="1093"/>
                </a:lnTo>
                <a:lnTo>
                  <a:pt x="358" y="1091"/>
                </a:lnTo>
                <a:lnTo>
                  <a:pt x="361" y="1088"/>
                </a:lnTo>
                <a:lnTo>
                  <a:pt x="363" y="1085"/>
                </a:lnTo>
                <a:lnTo>
                  <a:pt x="367" y="1077"/>
                </a:lnTo>
                <a:lnTo>
                  <a:pt x="368" y="1076"/>
                </a:lnTo>
                <a:lnTo>
                  <a:pt x="369" y="1075"/>
                </a:lnTo>
                <a:lnTo>
                  <a:pt x="369" y="1075"/>
                </a:lnTo>
                <a:lnTo>
                  <a:pt x="372" y="1075"/>
                </a:lnTo>
                <a:lnTo>
                  <a:pt x="374" y="1071"/>
                </a:lnTo>
                <a:lnTo>
                  <a:pt x="377" y="1066"/>
                </a:lnTo>
                <a:lnTo>
                  <a:pt x="378" y="1056"/>
                </a:lnTo>
                <a:lnTo>
                  <a:pt x="378" y="1056"/>
                </a:lnTo>
                <a:lnTo>
                  <a:pt x="383" y="1032"/>
                </a:lnTo>
                <a:lnTo>
                  <a:pt x="383" y="1026"/>
                </a:lnTo>
                <a:lnTo>
                  <a:pt x="383" y="1020"/>
                </a:lnTo>
                <a:lnTo>
                  <a:pt x="382" y="1016"/>
                </a:lnTo>
                <a:lnTo>
                  <a:pt x="378" y="1012"/>
                </a:lnTo>
                <a:lnTo>
                  <a:pt x="378" y="1012"/>
                </a:lnTo>
                <a:lnTo>
                  <a:pt x="373" y="1007"/>
                </a:lnTo>
                <a:lnTo>
                  <a:pt x="372" y="1002"/>
                </a:lnTo>
                <a:lnTo>
                  <a:pt x="369" y="985"/>
                </a:lnTo>
                <a:lnTo>
                  <a:pt x="369" y="985"/>
                </a:lnTo>
                <a:lnTo>
                  <a:pt x="368" y="973"/>
                </a:lnTo>
                <a:lnTo>
                  <a:pt x="368" y="953"/>
                </a:lnTo>
                <a:lnTo>
                  <a:pt x="371" y="899"/>
                </a:lnTo>
                <a:lnTo>
                  <a:pt x="373" y="840"/>
                </a:lnTo>
                <a:lnTo>
                  <a:pt x="375" y="815"/>
                </a:lnTo>
                <a:lnTo>
                  <a:pt x="378" y="795"/>
                </a:lnTo>
                <a:lnTo>
                  <a:pt x="378" y="795"/>
                </a:lnTo>
                <a:lnTo>
                  <a:pt x="384" y="764"/>
                </a:lnTo>
                <a:lnTo>
                  <a:pt x="391" y="739"/>
                </a:lnTo>
                <a:lnTo>
                  <a:pt x="399" y="718"/>
                </a:lnTo>
                <a:lnTo>
                  <a:pt x="402" y="710"/>
                </a:lnTo>
                <a:lnTo>
                  <a:pt x="406" y="704"/>
                </a:lnTo>
                <a:lnTo>
                  <a:pt x="406" y="704"/>
                </a:lnTo>
                <a:lnTo>
                  <a:pt x="415" y="692"/>
                </a:lnTo>
                <a:lnTo>
                  <a:pt x="427" y="675"/>
                </a:lnTo>
                <a:lnTo>
                  <a:pt x="433" y="666"/>
                </a:lnTo>
                <a:lnTo>
                  <a:pt x="438" y="658"/>
                </a:lnTo>
                <a:lnTo>
                  <a:pt x="440" y="649"/>
                </a:lnTo>
                <a:lnTo>
                  <a:pt x="442" y="642"/>
                </a:lnTo>
                <a:lnTo>
                  <a:pt x="442" y="642"/>
                </a:lnTo>
                <a:lnTo>
                  <a:pt x="442" y="636"/>
                </a:lnTo>
                <a:lnTo>
                  <a:pt x="443" y="631"/>
                </a:lnTo>
                <a:lnTo>
                  <a:pt x="445" y="626"/>
                </a:lnTo>
                <a:lnTo>
                  <a:pt x="448" y="623"/>
                </a:lnTo>
                <a:lnTo>
                  <a:pt x="451" y="618"/>
                </a:lnTo>
                <a:lnTo>
                  <a:pt x="451" y="616"/>
                </a:lnTo>
                <a:lnTo>
                  <a:pt x="450" y="615"/>
                </a:lnTo>
                <a:lnTo>
                  <a:pt x="460" y="596"/>
                </a:lnTo>
                <a:lnTo>
                  <a:pt x="450" y="551"/>
                </a:lnTo>
                <a:lnTo>
                  <a:pt x="450" y="551"/>
                </a:lnTo>
                <a:lnTo>
                  <a:pt x="465" y="520"/>
                </a:lnTo>
                <a:lnTo>
                  <a:pt x="480" y="488"/>
                </a:lnTo>
                <a:lnTo>
                  <a:pt x="495" y="451"/>
                </a:lnTo>
                <a:lnTo>
                  <a:pt x="495" y="451"/>
                </a:lnTo>
                <a:lnTo>
                  <a:pt x="510" y="420"/>
                </a:lnTo>
                <a:lnTo>
                  <a:pt x="515" y="405"/>
                </a:lnTo>
                <a:lnTo>
                  <a:pt x="519" y="393"/>
                </a:lnTo>
                <a:lnTo>
                  <a:pt x="522" y="379"/>
                </a:lnTo>
                <a:lnTo>
                  <a:pt x="524" y="366"/>
                </a:lnTo>
                <a:lnTo>
                  <a:pt x="524" y="351"/>
                </a:lnTo>
                <a:lnTo>
                  <a:pt x="522" y="335"/>
                </a:lnTo>
                <a:lnTo>
                  <a:pt x="522" y="335"/>
                </a:lnTo>
                <a:lnTo>
                  <a:pt x="516" y="286"/>
                </a:lnTo>
                <a:lnTo>
                  <a:pt x="514" y="271"/>
                </a:lnTo>
                <a:lnTo>
                  <a:pt x="514" y="271"/>
                </a:lnTo>
                <a:lnTo>
                  <a:pt x="529" y="285"/>
                </a:lnTo>
                <a:lnTo>
                  <a:pt x="553" y="305"/>
                </a:lnTo>
                <a:lnTo>
                  <a:pt x="553" y="305"/>
                </a:lnTo>
                <a:lnTo>
                  <a:pt x="559" y="309"/>
                </a:lnTo>
                <a:lnTo>
                  <a:pt x="568" y="312"/>
                </a:lnTo>
                <a:lnTo>
                  <a:pt x="590" y="315"/>
                </a:lnTo>
                <a:lnTo>
                  <a:pt x="614" y="319"/>
                </a:lnTo>
                <a:lnTo>
                  <a:pt x="635" y="323"/>
                </a:lnTo>
                <a:lnTo>
                  <a:pt x="635" y="323"/>
                </a:lnTo>
                <a:lnTo>
                  <a:pt x="638" y="323"/>
                </a:lnTo>
                <a:lnTo>
                  <a:pt x="640" y="321"/>
                </a:lnTo>
                <a:lnTo>
                  <a:pt x="640" y="320"/>
                </a:lnTo>
                <a:lnTo>
                  <a:pt x="640" y="318"/>
                </a:lnTo>
                <a:lnTo>
                  <a:pt x="636" y="309"/>
                </a:lnTo>
                <a:lnTo>
                  <a:pt x="630" y="299"/>
                </a:lnTo>
                <a:lnTo>
                  <a:pt x="616" y="276"/>
                </a:lnTo>
                <a:lnTo>
                  <a:pt x="609" y="264"/>
                </a:lnTo>
                <a:lnTo>
                  <a:pt x="604" y="253"/>
                </a:lnTo>
                <a:lnTo>
                  <a:pt x="604" y="253"/>
                </a:lnTo>
                <a:lnTo>
                  <a:pt x="601" y="244"/>
                </a:lnTo>
                <a:lnTo>
                  <a:pt x="598" y="237"/>
                </a:lnTo>
                <a:lnTo>
                  <a:pt x="595" y="222"/>
                </a:lnTo>
                <a:lnTo>
                  <a:pt x="592" y="215"/>
                </a:lnTo>
                <a:lnTo>
                  <a:pt x="586" y="205"/>
                </a:lnTo>
                <a:lnTo>
                  <a:pt x="578" y="194"/>
                </a:lnTo>
                <a:lnTo>
                  <a:pt x="565" y="179"/>
                </a:lnTo>
                <a:lnTo>
                  <a:pt x="565" y="179"/>
                </a:lnTo>
                <a:lnTo>
                  <a:pt x="558" y="172"/>
                </a:lnTo>
                <a:lnTo>
                  <a:pt x="551" y="167"/>
                </a:lnTo>
                <a:lnTo>
                  <a:pt x="543" y="162"/>
                </a:lnTo>
                <a:lnTo>
                  <a:pt x="537" y="158"/>
                </a:lnTo>
                <a:lnTo>
                  <a:pt x="524" y="153"/>
                </a:lnTo>
                <a:lnTo>
                  <a:pt x="511" y="151"/>
                </a:lnTo>
                <a:lnTo>
                  <a:pt x="500" y="150"/>
                </a:lnTo>
                <a:lnTo>
                  <a:pt x="489" y="147"/>
                </a:lnTo>
                <a:lnTo>
                  <a:pt x="480" y="144"/>
                </a:lnTo>
                <a:lnTo>
                  <a:pt x="476" y="141"/>
                </a:lnTo>
                <a:lnTo>
                  <a:pt x="472" y="137"/>
                </a:lnTo>
                <a:lnTo>
                  <a:pt x="472" y="137"/>
                </a:lnTo>
                <a:lnTo>
                  <a:pt x="464" y="130"/>
                </a:lnTo>
                <a:lnTo>
                  <a:pt x="456" y="123"/>
                </a:lnTo>
                <a:lnTo>
                  <a:pt x="442" y="113"/>
                </a:lnTo>
                <a:lnTo>
                  <a:pt x="432" y="108"/>
                </a:lnTo>
                <a:lnTo>
                  <a:pt x="428" y="106"/>
                </a:lnTo>
                <a:lnTo>
                  <a:pt x="428" y="106"/>
                </a:lnTo>
                <a:lnTo>
                  <a:pt x="429" y="91"/>
                </a:lnTo>
                <a:lnTo>
                  <a:pt x="431" y="56"/>
                </a:lnTo>
                <a:lnTo>
                  <a:pt x="431" y="37"/>
                </a:lnTo>
                <a:lnTo>
                  <a:pt x="429" y="20"/>
                </a:lnTo>
                <a:lnTo>
                  <a:pt x="428" y="7"/>
                </a:lnTo>
                <a:lnTo>
                  <a:pt x="426" y="2"/>
                </a:lnTo>
                <a:lnTo>
                  <a:pt x="423" y="0"/>
                </a:lnTo>
                <a:lnTo>
                  <a:pt x="423" y="0"/>
                </a:lnTo>
                <a:lnTo>
                  <a:pt x="421" y="0"/>
                </a:lnTo>
                <a:lnTo>
                  <a:pt x="416" y="0"/>
                </a:lnTo>
                <a:lnTo>
                  <a:pt x="404" y="5"/>
                </a:lnTo>
                <a:lnTo>
                  <a:pt x="389" y="13"/>
                </a:lnTo>
                <a:lnTo>
                  <a:pt x="373" y="23"/>
                </a:lnTo>
                <a:lnTo>
                  <a:pt x="345" y="44"/>
                </a:lnTo>
                <a:lnTo>
                  <a:pt x="331" y="53"/>
                </a:lnTo>
                <a:lnTo>
                  <a:pt x="331" y="53"/>
                </a:lnTo>
                <a:lnTo>
                  <a:pt x="323" y="52"/>
                </a:lnTo>
                <a:lnTo>
                  <a:pt x="312" y="53"/>
                </a:lnTo>
                <a:lnTo>
                  <a:pt x="297" y="54"/>
                </a:lnTo>
                <a:lnTo>
                  <a:pt x="297" y="54"/>
                </a:lnTo>
                <a:lnTo>
                  <a:pt x="285" y="59"/>
                </a:lnTo>
                <a:lnTo>
                  <a:pt x="270" y="65"/>
                </a:lnTo>
                <a:lnTo>
                  <a:pt x="255" y="70"/>
                </a:lnTo>
                <a:lnTo>
                  <a:pt x="248" y="70"/>
                </a:lnTo>
                <a:lnTo>
                  <a:pt x="243" y="70"/>
                </a:lnTo>
                <a:lnTo>
                  <a:pt x="243" y="70"/>
                </a:lnTo>
                <a:lnTo>
                  <a:pt x="229" y="66"/>
                </a:lnTo>
                <a:lnTo>
                  <a:pt x="215" y="65"/>
                </a:lnTo>
                <a:lnTo>
                  <a:pt x="203" y="66"/>
                </a:lnTo>
                <a:lnTo>
                  <a:pt x="192" y="69"/>
                </a:lnTo>
                <a:lnTo>
                  <a:pt x="183" y="72"/>
                </a:lnTo>
                <a:lnTo>
                  <a:pt x="177" y="75"/>
                </a:lnTo>
                <a:lnTo>
                  <a:pt x="171" y="79"/>
                </a:lnTo>
                <a:lnTo>
                  <a:pt x="135" y="118"/>
                </a:lnTo>
                <a:lnTo>
                  <a:pt x="117" y="9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15">
            <a:extLst>
              <a:ext uri="{FF2B5EF4-FFF2-40B4-BE49-F238E27FC236}">
                <a16:creationId xmlns:a16="http://schemas.microsoft.com/office/drawing/2014/main" id="{E2E52F3C-588A-47E9-9EF6-076F7CA1D212}"/>
              </a:ext>
            </a:extLst>
          </p:cNvPr>
          <p:cNvSpPr>
            <a:spLocks noEditPoints="1"/>
          </p:cNvSpPr>
          <p:nvPr/>
        </p:nvSpPr>
        <p:spPr bwMode="auto">
          <a:xfrm>
            <a:off x="3685845" y="4632385"/>
            <a:ext cx="2534309" cy="969698"/>
          </a:xfrm>
          <a:custGeom>
            <a:avLst/>
            <a:gdLst>
              <a:gd name="T0" fmla="*/ 847 w 2245"/>
              <a:gd name="T1" fmla="*/ 814 h 859"/>
              <a:gd name="T2" fmla="*/ 833 w 2245"/>
              <a:gd name="T3" fmla="*/ 840 h 859"/>
              <a:gd name="T4" fmla="*/ 874 w 2245"/>
              <a:gd name="T5" fmla="*/ 859 h 859"/>
              <a:gd name="T6" fmla="*/ 1032 w 2245"/>
              <a:gd name="T7" fmla="*/ 806 h 859"/>
              <a:gd name="T8" fmla="*/ 1113 w 2245"/>
              <a:gd name="T9" fmla="*/ 766 h 859"/>
              <a:gd name="T10" fmla="*/ 1318 w 2245"/>
              <a:gd name="T11" fmla="*/ 803 h 859"/>
              <a:gd name="T12" fmla="*/ 1380 w 2245"/>
              <a:gd name="T13" fmla="*/ 789 h 859"/>
              <a:gd name="T14" fmla="*/ 1490 w 2245"/>
              <a:gd name="T15" fmla="*/ 685 h 859"/>
              <a:gd name="T16" fmla="*/ 1686 w 2245"/>
              <a:gd name="T17" fmla="*/ 615 h 859"/>
              <a:gd name="T18" fmla="*/ 1795 w 2245"/>
              <a:gd name="T19" fmla="*/ 534 h 859"/>
              <a:gd name="T20" fmla="*/ 1905 w 2245"/>
              <a:gd name="T21" fmla="*/ 372 h 859"/>
              <a:gd name="T22" fmla="*/ 1957 w 2245"/>
              <a:gd name="T23" fmla="*/ 352 h 859"/>
              <a:gd name="T24" fmla="*/ 2176 w 2245"/>
              <a:gd name="T25" fmla="*/ 333 h 859"/>
              <a:gd name="T26" fmla="*/ 2214 w 2245"/>
              <a:gd name="T27" fmla="*/ 311 h 859"/>
              <a:gd name="T28" fmla="*/ 2243 w 2245"/>
              <a:gd name="T29" fmla="*/ 278 h 859"/>
              <a:gd name="T30" fmla="*/ 2223 w 2245"/>
              <a:gd name="T31" fmla="*/ 255 h 859"/>
              <a:gd name="T32" fmla="*/ 2145 w 2245"/>
              <a:gd name="T33" fmla="*/ 228 h 859"/>
              <a:gd name="T34" fmla="*/ 2021 w 2245"/>
              <a:gd name="T35" fmla="*/ 168 h 859"/>
              <a:gd name="T36" fmla="*/ 1833 w 2245"/>
              <a:gd name="T37" fmla="*/ 6 h 859"/>
              <a:gd name="T38" fmla="*/ 1806 w 2245"/>
              <a:gd name="T39" fmla="*/ 19 h 859"/>
              <a:gd name="T40" fmla="*/ 1733 w 2245"/>
              <a:gd name="T41" fmla="*/ 38 h 859"/>
              <a:gd name="T42" fmla="*/ 1734 w 2245"/>
              <a:gd name="T43" fmla="*/ 68 h 859"/>
              <a:gd name="T44" fmla="*/ 1784 w 2245"/>
              <a:gd name="T45" fmla="*/ 151 h 859"/>
              <a:gd name="T46" fmla="*/ 1689 w 2245"/>
              <a:gd name="T47" fmla="*/ 231 h 859"/>
              <a:gd name="T48" fmla="*/ 1550 w 2245"/>
              <a:gd name="T49" fmla="*/ 179 h 859"/>
              <a:gd name="T50" fmla="*/ 1402 w 2245"/>
              <a:gd name="T51" fmla="*/ 140 h 859"/>
              <a:gd name="T52" fmla="*/ 1253 w 2245"/>
              <a:gd name="T53" fmla="*/ 170 h 859"/>
              <a:gd name="T54" fmla="*/ 1083 w 2245"/>
              <a:gd name="T55" fmla="*/ 154 h 859"/>
              <a:gd name="T56" fmla="*/ 992 w 2245"/>
              <a:gd name="T57" fmla="*/ 190 h 859"/>
              <a:gd name="T58" fmla="*/ 868 w 2245"/>
              <a:gd name="T59" fmla="*/ 107 h 859"/>
              <a:gd name="T60" fmla="*/ 743 w 2245"/>
              <a:gd name="T61" fmla="*/ 111 h 859"/>
              <a:gd name="T62" fmla="*/ 514 w 2245"/>
              <a:gd name="T63" fmla="*/ 217 h 859"/>
              <a:gd name="T64" fmla="*/ 405 w 2245"/>
              <a:gd name="T65" fmla="*/ 350 h 859"/>
              <a:gd name="T66" fmla="*/ 298 w 2245"/>
              <a:gd name="T67" fmla="*/ 435 h 859"/>
              <a:gd name="T68" fmla="*/ 38 w 2245"/>
              <a:gd name="T69" fmla="*/ 462 h 859"/>
              <a:gd name="T70" fmla="*/ 54 w 2245"/>
              <a:gd name="T71" fmla="*/ 551 h 859"/>
              <a:gd name="T72" fmla="*/ 89 w 2245"/>
              <a:gd name="T73" fmla="*/ 615 h 859"/>
              <a:gd name="T74" fmla="*/ 209 w 2245"/>
              <a:gd name="T75" fmla="*/ 609 h 859"/>
              <a:gd name="T76" fmla="*/ 387 w 2245"/>
              <a:gd name="T77" fmla="*/ 593 h 859"/>
              <a:gd name="T78" fmla="*/ 622 w 2245"/>
              <a:gd name="T79" fmla="*/ 425 h 859"/>
              <a:gd name="T80" fmla="*/ 751 w 2245"/>
              <a:gd name="T81" fmla="*/ 390 h 859"/>
              <a:gd name="T82" fmla="*/ 858 w 2245"/>
              <a:gd name="T83" fmla="*/ 340 h 859"/>
              <a:gd name="T84" fmla="*/ 928 w 2245"/>
              <a:gd name="T85" fmla="*/ 308 h 859"/>
              <a:gd name="T86" fmla="*/ 920 w 2245"/>
              <a:gd name="T87" fmla="*/ 371 h 859"/>
              <a:gd name="T88" fmla="*/ 851 w 2245"/>
              <a:gd name="T89" fmla="*/ 433 h 859"/>
              <a:gd name="T90" fmla="*/ 795 w 2245"/>
              <a:gd name="T91" fmla="*/ 476 h 859"/>
              <a:gd name="T92" fmla="*/ 794 w 2245"/>
              <a:gd name="T93" fmla="*/ 524 h 859"/>
              <a:gd name="T94" fmla="*/ 893 w 2245"/>
              <a:gd name="T95" fmla="*/ 642 h 859"/>
              <a:gd name="T96" fmla="*/ 874 w 2245"/>
              <a:gd name="T97" fmla="*/ 669 h 859"/>
              <a:gd name="T98" fmla="*/ 909 w 2245"/>
              <a:gd name="T99" fmla="*/ 686 h 859"/>
              <a:gd name="T100" fmla="*/ 955 w 2245"/>
              <a:gd name="T101" fmla="*/ 670 h 859"/>
              <a:gd name="T102" fmla="*/ 971 w 2245"/>
              <a:gd name="T103" fmla="*/ 599 h 859"/>
              <a:gd name="T104" fmla="*/ 899 w 2245"/>
              <a:gd name="T105" fmla="*/ 523 h 859"/>
              <a:gd name="T106" fmla="*/ 915 w 2245"/>
              <a:gd name="T107" fmla="*/ 502 h 859"/>
              <a:gd name="T108" fmla="*/ 1073 w 2245"/>
              <a:gd name="T109" fmla="*/ 561 h 859"/>
              <a:gd name="T110" fmla="*/ 1081 w 2245"/>
              <a:gd name="T111" fmla="*/ 690 h 859"/>
              <a:gd name="T112" fmla="*/ 1021 w 2245"/>
              <a:gd name="T113" fmla="*/ 749 h 859"/>
              <a:gd name="T114" fmla="*/ 883 w 2245"/>
              <a:gd name="T115" fmla="*/ 760 h 859"/>
              <a:gd name="T116" fmla="*/ 1389 w 2245"/>
              <a:gd name="T117" fmla="*/ 638 h 859"/>
              <a:gd name="T118" fmla="*/ 1345 w 2245"/>
              <a:gd name="T119" fmla="*/ 708 h 859"/>
              <a:gd name="T120" fmla="*/ 1190 w 2245"/>
              <a:gd name="T121" fmla="*/ 696 h 859"/>
              <a:gd name="T122" fmla="*/ 1316 w 2245"/>
              <a:gd name="T123" fmla="*/ 633 h 8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2245" h="859">
                <a:moveTo>
                  <a:pt x="847" y="787"/>
                </a:moveTo>
                <a:lnTo>
                  <a:pt x="847" y="787"/>
                </a:lnTo>
                <a:lnTo>
                  <a:pt x="847" y="792"/>
                </a:lnTo>
                <a:lnTo>
                  <a:pt x="846" y="800"/>
                </a:lnTo>
                <a:lnTo>
                  <a:pt x="847" y="813"/>
                </a:lnTo>
                <a:lnTo>
                  <a:pt x="847" y="813"/>
                </a:lnTo>
                <a:lnTo>
                  <a:pt x="847" y="814"/>
                </a:lnTo>
                <a:lnTo>
                  <a:pt x="847" y="814"/>
                </a:lnTo>
                <a:lnTo>
                  <a:pt x="847" y="813"/>
                </a:lnTo>
                <a:lnTo>
                  <a:pt x="847" y="813"/>
                </a:lnTo>
                <a:lnTo>
                  <a:pt x="846" y="814"/>
                </a:lnTo>
                <a:lnTo>
                  <a:pt x="843" y="817"/>
                </a:lnTo>
                <a:lnTo>
                  <a:pt x="839" y="821"/>
                </a:lnTo>
                <a:lnTo>
                  <a:pt x="835" y="827"/>
                </a:lnTo>
                <a:lnTo>
                  <a:pt x="833" y="833"/>
                </a:lnTo>
                <a:lnTo>
                  <a:pt x="833" y="840"/>
                </a:lnTo>
                <a:lnTo>
                  <a:pt x="833" y="843"/>
                </a:lnTo>
                <a:lnTo>
                  <a:pt x="834" y="846"/>
                </a:lnTo>
                <a:lnTo>
                  <a:pt x="835" y="848"/>
                </a:lnTo>
                <a:lnTo>
                  <a:pt x="839" y="849"/>
                </a:lnTo>
                <a:lnTo>
                  <a:pt x="839" y="849"/>
                </a:lnTo>
                <a:lnTo>
                  <a:pt x="851" y="854"/>
                </a:lnTo>
                <a:lnTo>
                  <a:pt x="863" y="858"/>
                </a:lnTo>
                <a:lnTo>
                  <a:pt x="874" y="859"/>
                </a:lnTo>
                <a:lnTo>
                  <a:pt x="874" y="859"/>
                </a:lnTo>
                <a:lnTo>
                  <a:pt x="912" y="840"/>
                </a:lnTo>
                <a:lnTo>
                  <a:pt x="965" y="814"/>
                </a:lnTo>
                <a:lnTo>
                  <a:pt x="965" y="814"/>
                </a:lnTo>
                <a:lnTo>
                  <a:pt x="974" y="810"/>
                </a:lnTo>
                <a:lnTo>
                  <a:pt x="983" y="809"/>
                </a:lnTo>
                <a:lnTo>
                  <a:pt x="1008" y="808"/>
                </a:lnTo>
                <a:lnTo>
                  <a:pt x="1032" y="806"/>
                </a:lnTo>
                <a:lnTo>
                  <a:pt x="1045" y="805"/>
                </a:lnTo>
                <a:lnTo>
                  <a:pt x="1054" y="804"/>
                </a:lnTo>
                <a:lnTo>
                  <a:pt x="1054" y="804"/>
                </a:lnTo>
                <a:lnTo>
                  <a:pt x="1060" y="803"/>
                </a:lnTo>
                <a:lnTo>
                  <a:pt x="1067" y="800"/>
                </a:lnTo>
                <a:lnTo>
                  <a:pt x="1081" y="790"/>
                </a:lnTo>
                <a:lnTo>
                  <a:pt x="1097" y="779"/>
                </a:lnTo>
                <a:lnTo>
                  <a:pt x="1113" y="766"/>
                </a:lnTo>
                <a:lnTo>
                  <a:pt x="1141" y="741"/>
                </a:lnTo>
                <a:lnTo>
                  <a:pt x="1152" y="730"/>
                </a:lnTo>
                <a:lnTo>
                  <a:pt x="1152" y="730"/>
                </a:lnTo>
                <a:lnTo>
                  <a:pt x="1216" y="759"/>
                </a:lnTo>
                <a:lnTo>
                  <a:pt x="1298" y="795"/>
                </a:lnTo>
                <a:lnTo>
                  <a:pt x="1298" y="795"/>
                </a:lnTo>
                <a:lnTo>
                  <a:pt x="1308" y="799"/>
                </a:lnTo>
                <a:lnTo>
                  <a:pt x="1318" y="803"/>
                </a:lnTo>
                <a:lnTo>
                  <a:pt x="1326" y="804"/>
                </a:lnTo>
                <a:lnTo>
                  <a:pt x="1335" y="804"/>
                </a:lnTo>
                <a:lnTo>
                  <a:pt x="1343" y="804"/>
                </a:lnTo>
                <a:lnTo>
                  <a:pt x="1353" y="803"/>
                </a:lnTo>
                <a:lnTo>
                  <a:pt x="1362" y="799"/>
                </a:lnTo>
                <a:lnTo>
                  <a:pt x="1370" y="795"/>
                </a:lnTo>
                <a:lnTo>
                  <a:pt x="1370" y="795"/>
                </a:lnTo>
                <a:lnTo>
                  <a:pt x="1380" y="789"/>
                </a:lnTo>
                <a:lnTo>
                  <a:pt x="1390" y="782"/>
                </a:lnTo>
                <a:lnTo>
                  <a:pt x="1400" y="772"/>
                </a:lnTo>
                <a:lnTo>
                  <a:pt x="1409" y="761"/>
                </a:lnTo>
                <a:lnTo>
                  <a:pt x="1427" y="740"/>
                </a:lnTo>
                <a:lnTo>
                  <a:pt x="1443" y="723"/>
                </a:lnTo>
                <a:lnTo>
                  <a:pt x="1443" y="723"/>
                </a:lnTo>
                <a:lnTo>
                  <a:pt x="1463" y="706"/>
                </a:lnTo>
                <a:lnTo>
                  <a:pt x="1490" y="685"/>
                </a:lnTo>
                <a:lnTo>
                  <a:pt x="1523" y="660"/>
                </a:lnTo>
                <a:lnTo>
                  <a:pt x="1523" y="660"/>
                </a:lnTo>
                <a:lnTo>
                  <a:pt x="1537" y="658"/>
                </a:lnTo>
                <a:lnTo>
                  <a:pt x="1572" y="651"/>
                </a:lnTo>
                <a:lnTo>
                  <a:pt x="1597" y="644"/>
                </a:lnTo>
                <a:lnTo>
                  <a:pt x="1625" y="637"/>
                </a:lnTo>
                <a:lnTo>
                  <a:pt x="1654" y="627"/>
                </a:lnTo>
                <a:lnTo>
                  <a:pt x="1686" y="615"/>
                </a:lnTo>
                <a:lnTo>
                  <a:pt x="1686" y="615"/>
                </a:lnTo>
                <a:lnTo>
                  <a:pt x="1716" y="601"/>
                </a:lnTo>
                <a:lnTo>
                  <a:pt x="1728" y="594"/>
                </a:lnTo>
                <a:lnTo>
                  <a:pt x="1740" y="587"/>
                </a:lnTo>
                <a:lnTo>
                  <a:pt x="1751" y="578"/>
                </a:lnTo>
                <a:lnTo>
                  <a:pt x="1761" y="571"/>
                </a:lnTo>
                <a:lnTo>
                  <a:pt x="1778" y="554"/>
                </a:lnTo>
                <a:lnTo>
                  <a:pt x="1795" y="534"/>
                </a:lnTo>
                <a:lnTo>
                  <a:pt x="1812" y="513"/>
                </a:lnTo>
                <a:lnTo>
                  <a:pt x="1849" y="462"/>
                </a:lnTo>
                <a:lnTo>
                  <a:pt x="1849" y="462"/>
                </a:lnTo>
                <a:lnTo>
                  <a:pt x="1866" y="435"/>
                </a:lnTo>
                <a:lnTo>
                  <a:pt x="1880" y="413"/>
                </a:lnTo>
                <a:lnTo>
                  <a:pt x="1891" y="393"/>
                </a:lnTo>
                <a:lnTo>
                  <a:pt x="1901" y="378"/>
                </a:lnTo>
                <a:lnTo>
                  <a:pt x="1905" y="372"/>
                </a:lnTo>
                <a:lnTo>
                  <a:pt x="1910" y="367"/>
                </a:lnTo>
                <a:lnTo>
                  <a:pt x="1915" y="362"/>
                </a:lnTo>
                <a:lnTo>
                  <a:pt x="1921" y="359"/>
                </a:lnTo>
                <a:lnTo>
                  <a:pt x="1929" y="356"/>
                </a:lnTo>
                <a:lnTo>
                  <a:pt x="1937" y="355"/>
                </a:lnTo>
                <a:lnTo>
                  <a:pt x="1946" y="354"/>
                </a:lnTo>
                <a:lnTo>
                  <a:pt x="1957" y="352"/>
                </a:lnTo>
                <a:lnTo>
                  <a:pt x="1957" y="352"/>
                </a:lnTo>
                <a:lnTo>
                  <a:pt x="2063" y="355"/>
                </a:lnTo>
                <a:lnTo>
                  <a:pt x="2142" y="356"/>
                </a:lnTo>
                <a:lnTo>
                  <a:pt x="2142" y="356"/>
                </a:lnTo>
                <a:lnTo>
                  <a:pt x="2150" y="355"/>
                </a:lnTo>
                <a:lnTo>
                  <a:pt x="2158" y="351"/>
                </a:lnTo>
                <a:lnTo>
                  <a:pt x="2164" y="348"/>
                </a:lnTo>
                <a:lnTo>
                  <a:pt x="2169" y="343"/>
                </a:lnTo>
                <a:lnTo>
                  <a:pt x="2176" y="333"/>
                </a:lnTo>
                <a:lnTo>
                  <a:pt x="2177" y="329"/>
                </a:lnTo>
                <a:lnTo>
                  <a:pt x="2177" y="329"/>
                </a:lnTo>
                <a:lnTo>
                  <a:pt x="2182" y="328"/>
                </a:lnTo>
                <a:lnTo>
                  <a:pt x="2191" y="325"/>
                </a:lnTo>
                <a:lnTo>
                  <a:pt x="2197" y="323"/>
                </a:lnTo>
                <a:lnTo>
                  <a:pt x="2203" y="321"/>
                </a:lnTo>
                <a:lnTo>
                  <a:pt x="2209" y="316"/>
                </a:lnTo>
                <a:lnTo>
                  <a:pt x="2214" y="311"/>
                </a:lnTo>
                <a:lnTo>
                  <a:pt x="2214" y="311"/>
                </a:lnTo>
                <a:lnTo>
                  <a:pt x="2221" y="300"/>
                </a:lnTo>
                <a:lnTo>
                  <a:pt x="2227" y="291"/>
                </a:lnTo>
                <a:lnTo>
                  <a:pt x="2232" y="284"/>
                </a:lnTo>
                <a:lnTo>
                  <a:pt x="2232" y="284"/>
                </a:lnTo>
                <a:lnTo>
                  <a:pt x="2235" y="282"/>
                </a:lnTo>
                <a:lnTo>
                  <a:pt x="2241" y="280"/>
                </a:lnTo>
                <a:lnTo>
                  <a:pt x="2243" y="278"/>
                </a:lnTo>
                <a:lnTo>
                  <a:pt x="2245" y="274"/>
                </a:lnTo>
                <a:lnTo>
                  <a:pt x="2243" y="270"/>
                </a:lnTo>
                <a:lnTo>
                  <a:pt x="2241" y="265"/>
                </a:lnTo>
                <a:lnTo>
                  <a:pt x="2241" y="265"/>
                </a:lnTo>
                <a:lnTo>
                  <a:pt x="2236" y="262"/>
                </a:lnTo>
                <a:lnTo>
                  <a:pt x="2231" y="258"/>
                </a:lnTo>
                <a:lnTo>
                  <a:pt x="2227" y="257"/>
                </a:lnTo>
                <a:lnTo>
                  <a:pt x="2223" y="255"/>
                </a:lnTo>
                <a:lnTo>
                  <a:pt x="2216" y="255"/>
                </a:lnTo>
                <a:lnTo>
                  <a:pt x="2214" y="257"/>
                </a:lnTo>
                <a:lnTo>
                  <a:pt x="2214" y="257"/>
                </a:lnTo>
                <a:lnTo>
                  <a:pt x="2196" y="247"/>
                </a:lnTo>
                <a:lnTo>
                  <a:pt x="2177" y="238"/>
                </a:lnTo>
                <a:lnTo>
                  <a:pt x="2156" y="231"/>
                </a:lnTo>
                <a:lnTo>
                  <a:pt x="2156" y="231"/>
                </a:lnTo>
                <a:lnTo>
                  <a:pt x="2145" y="228"/>
                </a:lnTo>
                <a:lnTo>
                  <a:pt x="2133" y="225"/>
                </a:lnTo>
                <a:lnTo>
                  <a:pt x="2105" y="219"/>
                </a:lnTo>
                <a:lnTo>
                  <a:pt x="2092" y="215"/>
                </a:lnTo>
                <a:lnTo>
                  <a:pt x="2077" y="209"/>
                </a:lnTo>
                <a:lnTo>
                  <a:pt x="2063" y="203"/>
                </a:lnTo>
                <a:lnTo>
                  <a:pt x="2051" y="193"/>
                </a:lnTo>
                <a:lnTo>
                  <a:pt x="2051" y="193"/>
                </a:lnTo>
                <a:lnTo>
                  <a:pt x="2021" y="168"/>
                </a:lnTo>
                <a:lnTo>
                  <a:pt x="1984" y="141"/>
                </a:lnTo>
                <a:lnTo>
                  <a:pt x="1938" y="109"/>
                </a:lnTo>
                <a:lnTo>
                  <a:pt x="1938" y="109"/>
                </a:lnTo>
                <a:lnTo>
                  <a:pt x="1924" y="92"/>
                </a:lnTo>
                <a:lnTo>
                  <a:pt x="1888" y="57"/>
                </a:lnTo>
                <a:lnTo>
                  <a:pt x="1867" y="37"/>
                </a:lnTo>
                <a:lnTo>
                  <a:pt x="1849" y="20"/>
                </a:lnTo>
                <a:lnTo>
                  <a:pt x="1833" y="6"/>
                </a:lnTo>
                <a:lnTo>
                  <a:pt x="1826" y="3"/>
                </a:lnTo>
                <a:lnTo>
                  <a:pt x="1821" y="0"/>
                </a:lnTo>
                <a:lnTo>
                  <a:pt x="1821" y="0"/>
                </a:lnTo>
                <a:lnTo>
                  <a:pt x="1817" y="0"/>
                </a:lnTo>
                <a:lnTo>
                  <a:pt x="1815" y="3"/>
                </a:lnTo>
                <a:lnTo>
                  <a:pt x="1812" y="5"/>
                </a:lnTo>
                <a:lnTo>
                  <a:pt x="1810" y="9"/>
                </a:lnTo>
                <a:lnTo>
                  <a:pt x="1806" y="19"/>
                </a:lnTo>
                <a:lnTo>
                  <a:pt x="1805" y="31"/>
                </a:lnTo>
                <a:lnTo>
                  <a:pt x="1804" y="53"/>
                </a:lnTo>
                <a:lnTo>
                  <a:pt x="1804" y="64"/>
                </a:lnTo>
                <a:lnTo>
                  <a:pt x="1804" y="64"/>
                </a:lnTo>
                <a:lnTo>
                  <a:pt x="1790" y="58"/>
                </a:lnTo>
                <a:lnTo>
                  <a:pt x="1761" y="46"/>
                </a:lnTo>
                <a:lnTo>
                  <a:pt x="1746" y="41"/>
                </a:lnTo>
                <a:lnTo>
                  <a:pt x="1733" y="38"/>
                </a:lnTo>
                <a:lnTo>
                  <a:pt x="1728" y="38"/>
                </a:lnTo>
                <a:lnTo>
                  <a:pt x="1724" y="40"/>
                </a:lnTo>
                <a:lnTo>
                  <a:pt x="1723" y="42"/>
                </a:lnTo>
                <a:lnTo>
                  <a:pt x="1722" y="46"/>
                </a:lnTo>
                <a:lnTo>
                  <a:pt x="1722" y="46"/>
                </a:lnTo>
                <a:lnTo>
                  <a:pt x="1724" y="51"/>
                </a:lnTo>
                <a:lnTo>
                  <a:pt x="1727" y="55"/>
                </a:lnTo>
                <a:lnTo>
                  <a:pt x="1734" y="68"/>
                </a:lnTo>
                <a:lnTo>
                  <a:pt x="1755" y="94"/>
                </a:lnTo>
                <a:lnTo>
                  <a:pt x="1766" y="107"/>
                </a:lnTo>
                <a:lnTo>
                  <a:pt x="1776" y="121"/>
                </a:lnTo>
                <a:lnTo>
                  <a:pt x="1783" y="134"/>
                </a:lnTo>
                <a:lnTo>
                  <a:pt x="1784" y="140"/>
                </a:lnTo>
                <a:lnTo>
                  <a:pt x="1785" y="145"/>
                </a:lnTo>
                <a:lnTo>
                  <a:pt x="1785" y="145"/>
                </a:lnTo>
                <a:lnTo>
                  <a:pt x="1784" y="151"/>
                </a:lnTo>
                <a:lnTo>
                  <a:pt x="1782" y="157"/>
                </a:lnTo>
                <a:lnTo>
                  <a:pt x="1778" y="163"/>
                </a:lnTo>
                <a:lnTo>
                  <a:pt x="1773" y="171"/>
                </a:lnTo>
                <a:lnTo>
                  <a:pt x="1758" y="186"/>
                </a:lnTo>
                <a:lnTo>
                  <a:pt x="1741" y="199"/>
                </a:lnTo>
                <a:lnTo>
                  <a:pt x="1723" y="213"/>
                </a:lnTo>
                <a:lnTo>
                  <a:pt x="1705" y="224"/>
                </a:lnTo>
                <a:lnTo>
                  <a:pt x="1689" y="231"/>
                </a:lnTo>
                <a:lnTo>
                  <a:pt x="1678" y="236"/>
                </a:lnTo>
                <a:lnTo>
                  <a:pt x="1678" y="236"/>
                </a:lnTo>
                <a:lnTo>
                  <a:pt x="1672" y="236"/>
                </a:lnTo>
                <a:lnTo>
                  <a:pt x="1663" y="233"/>
                </a:lnTo>
                <a:lnTo>
                  <a:pt x="1642" y="225"/>
                </a:lnTo>
                <a:lnTo>
                  <a:pt x="1615" y="211"/>
                </a:lnTo>
                <a:lnTo>
                  <a:pt x="1583" y="197"/>
                </a:lnTo>
                <a:lnTo>
                  <a:pt x="1550" y="179"/>
                </a:lnTo>
                <a:lnTo>
                  <a:pt x="1516" y="165"/>
                </a:lnTo>
                <a:lnTo>
                  <a:pt x="1499" y="157"/>
                </a:lnTo>
                <a:lnTo>
                  <a:pt x="1483" y="152"/>
                </a:lnTo>
                <a:lnTo>
                  <a:pt x="1467" y="148"/>
                </a:lnTo>
                <a:lnTo>
                  <a:pt x="1452" y="145"/>
                </a:lnTo>
                <a:lnTo>
                  <a:pt x="1452" y="145"/>
                </a:lnTo>
                <a:lnTo>
                  <a:pt x="1425" y="143"/>
                </a:lnTo>
                <a:lnTo>
                  <a:pt x="1402" y="140"/>
                </a:lnTo>
                <a:lnTo>
                  <a:pt x="1383" y="140"/>
                </a:lnTo>
                <a:lnTo>
                  <a:pt x="1363" y="141"/>
                </a:lnTo>
                <a:lnTo>
                  <a:pt x="1345" y="145"/>
                </a:lnTo>
                <a:lnTo>
                  <a:pt x="1325" y="150"/>
                </a:lnTo>
                <a:lnTo>
                  <a:pt x="1281" y="163"/>
                </a:lnTo>
                <a:lnTo>
                  <a:pt x="1281" y="163"/>
                </a:lnTo>
                <a:lnTo>
                  <a:pt x="1267" y="167"/>
                </a:lnTo>
                <a:lnTo>
                  <a:pt x="1253" y="170"/>
                </a:lnTo>
                <a:lnTo>
                  <a:pt x="1238" y="171"/>
                </a:lnTo>
                <a:lnTo>
                  <a:pt x="1223" y="171"/>
                </a:lnTo>
                <a:lnTo>
                  <a:pt x="1194" y="171"/>
                </a:lnTo>
                <a:lnTo>
                  <a:pt x="1165" y="167"/>
                </a:lnTo>
                <a:lnTo>
                  <a:pt x="1138" y="163"/>
                </a:lnTo>
                <a:lnTo>
                  <a:pt x="1114" y="159"/>
                </a:lnTo>
                <a:lnTo>
                  <a:pt x="1095" y="156"/>
                </a:lnTo>
                <a:lnTo>
                  <a:pt x="1083" y="154"/>
                </a:lnTo>
                <a:lnTo>
                  <a:pt x="1083" y="154"/>
                </a:lnTo>
                <a:lnTo>
                  <a:pt x="1070" y="156"/>
                </a:lnTo>
                <a:lnTo>
                  <a:pt x="1057" y="160"/>
                </a:lnTo>
                <a:lnTo>
                  <a:pt x="1042" y="166"/>
                </a:lnTo>
                <a:lnTo>
                  <a:pt x="1027" y="172"/>
                </a:lnTo>
                <a:lnTo>
                  <a:pt x="1002" y="184"/>
                </a:lnTo>
                <a:lnTo>
                  <a:pt x="992" y="190"/>
                </a:lnTo>
                <a:lnTo>
                  <a:pt x="992" y="190"/>
                </a:lnTo>
                <a:lnTo>
                  <a:pt x="978" y="178"/>
                </a:lnTo>
                <a:lnTo>
                  <a:pt x="964" y="165"/>
                </a:lnTo>
                <a:lnTo>
                  <a:pt x="945" y="149"/>
                </a:lnTo>
                <a:lnTo>
                  <a:pt x="922" y="133"/>
                </a:lnTo>
                <a:lnTo>
                  <a:pt x="910" y="125"/>
                </a:lnTo>
                <a:lnTo>
                  <a:pt x="896" y="118"/>
                </a:lnTo>
                <a:lnTo>
                  <a:pt x="882" y="112"/>
                </a:lnTo>
                <a:lnTo>
                  <a:pt x="868" y="107"/>
                </a:lnTo>
                <a:lnTo>
                  <a:pt x="854" y="103"/>
                </a:lnTo>
                <a:lnTo>
                  <a:pt x="839" y="100"/>
                </a:lnTo>
                <a:lnTo>
                  <a:pt x="839" y="100"/>
                </a:lnTo>
                <a:lnTo>
                  <a:pt x="823" y="98"/>
                </a:lnTo>
                <a:lnTo>
                  <a:pt x="805" y="100"/>
                </a:lnTo>
                <a:lnTo>
                  <a:pt x="786" y="102"/>
                </a:lnTo>
                <a:lnTo>
                  <a:pt x="765" y="106"/>
                </a:lnTo>
                <a:lnTo>
                  <a:pt x="743" y="111"/>
                </a:lnTo>
                <a:lnTo>
                  <a:pt x="721" y="118"/>
                </a:lnTo>
                <a:lnTo>
                  <a:pt x="699" y="125"/>
                </a:lnTo>
                <a:lnTo>
                  <a:pt x="676" y="133"/>
                </a:lnTo>
                <a:lnTo>
                  <a:pt x="631" y="152"/>
                </a:lnTo>
                <a:lnTo>
                  <a:pt x="587" y="173"/>
                </a:lnTo>
                <a:lnTo>
                  <a:pt x="547" y="195"/>
                </a:lnTo>
                <a:lnTo>
                  <a:pt x="530" y="206"/>
                </a:lnTo>
                <a:lnTo>
                  <a:pt x="514" y="217"/>
                </a:lnTo>
                <a:lnTo>
                  <a:pt x="514" y="217"/>
                </a:lnTo>
                <a:lnTo>
                  <a:pt x="500" y="228"/>
                </a:lnTo>
                <a:lnTo>
                  <a:pt x="486" y="242"/>
                </a:lnTo>
                <a:lnTo>
                  <a:pt x="474" y="255"/>
                </a:lnTo>
                <a:lnTo>
                  <a:pt x="462" y="270"/>
                </a:lnTo>
                <a:lnTo>
                  <a:pt x="440" y="302"/>
                </a:lnTo>
                <a:lnTo>
                  <a:pt x="418" y="334"/>
                </a:lnTo>
                <a:lnTo>
                  <a:pt x="405" y="350"/>
                </a:lnTo>
                <a:lnTo>
                  <a:pt x="393" y="366"/>
                </a:lnTo>
                <a:lnTo>
                  <a:pt x="381" y="381"/>
                </a:lnTo>
                <a:lnTo>
                  <a:pt x="367" y="394"/>
                </a:lnTo>
                <a:lnTo>
                  <a:pt x="351" y="406"/>
                </a:lnTo>
                <a:lnTo>
                  <a:pt x="336" y="417"/>
                </a:lnTo>
                <a:lnTo>
                  <a:pt x="317" y="427"/>
                </a:lnTo>
                <a:lnTo>
                  <a:pt x="298" y="435"/>
                </a:lnTo>
                <a:lnTo>
                  <a:pt x="298" y="435"/>
                </a:lnTo>
                <a:lnTo>
                  <a:pt x="276" y="441"/>
                </a:lnTo>
                <a:lnTo>
                  <a:pt x="253" y="446"/>
                </a:lnTo>
                <a:lnTo>
                  <a:pt x="229" y="449"/>
                </a:lnTo>
                <a:lnTo>
                  <a:pt x="206" y="453"/>
                </a:lnTo>
                <a:lnTo>
                  <a:pt x="157" y="458"/>
                </a:lnTo>
                <a:lnTo>
                  <a:pt x="111" y="460"/>
                </a:lnTo>
                <a:lnTo>
                  <a:pt x="71" y="462"/>
                </a:lnTo>
                <a:lnTo>
                  <a:pt x="38" y="462"/>
                </a:lnTo>
                <a:lnTo>
                  <a:pt x="9" y="462"/>
                </a:lnTo>
                <a:lnTo>
                  <a:pt x="45" y="507"/>
                </a:lnTo>
                <a:lnTo>
                  <a:pt x="0" y="507"/>
                </a:lnTo>
                <a:lnTo>
                  <a:pt x="0" y="507"/>
                </a:lnTo>
                <a:lnTo>
                  <a:pt x="16" y="522"/>
                </a:lnTo>
                <a:lnTo>
                  <a:pt x="33" y="536"/>
                </a:lnTo>
                <a:lnTo>
                  <a:pt x="54" y="551"/>
                </a:lnTo>
                <a:lnTo>
                  <a:pt x="54" y="551"/>
                </a:lnTo>
                <a:lnTo>
                  <a:pt x="65" y="557"/>
                </a:lnTo>
                <a:lnTo>
                  <a:pt x="78" y="563"/>
                </a:lnTo>
                <a:lnTo>
                  <a:pt x="92" y="568"/>
                </a:lnTo>
                <a:lnTo>
                  <a:pt x="105" y="572"/>
                </a:lnTo>
                <a:lnTo>
                  <a:pt x="126" y="577"/>
                </a:lnTo>
                <a:lnTo>
                  <a:pt x="135" y="578"/>
                </a:lnTo>
                <a:lnTo>
                  <a:pt x="89" y="615"/>
                </a:lnTo>
                <a:lnTo>
                  <a:pt x="89" y="615"/>
                </a:lnTo>
                <a:lnTo>
                  <a:pt x="99" y="613"/>
                </a:lnTo>
                <a:lnTo>
                  <a:pt x="122" y="606"/>
                </a:lnTo>
                <a:lnTo>
                  <a:pt x="138" y="605"/>
                </a:lnTo>
                <a:lnTo>
                  <a:pt x="154" y="604"/>
                </a:lnTo>
                <a:lnTo>
                  <a:pt x="171" y="604"/>
                </a:lnTo>
                <a:lnTo>
                  <a:pt x="189" y="605"/>
                </a:lnTo>
                <a:lnTo>
                  <a:pt x="189" y="605"/>
                </a:lnTo>
                <a:lnTo>
                  <a:pt x="209" y="609"/>
                </a:lnTo>
                <a:lnTo>
                  <a:pt x="234" y="611"/>
                </a:lnTo>
                <a:lnTo>
                  <a:pt x="262" y="611"/>
                </a:lnTo>
                <a:lnTo>
                  <a:pt x="293" y="611"/>
                </a:lnTo>
                <a:lnTo>
                  <a:pt x="323" y="609"/>
                </a:lnTo>
                <a:lnTo>
                  <a:pt x="351" y="604"/>
                </a:lnTo>
                <a:lnTo>
                  <a:pt x="365" y="600"/>
                </a:lnTo>
                <a:lnTo>
                  <a:pt x="376" y="597"/>
                </a:lnTo>
                <a:lnTo>
                  <a:pt x="387" y="593"/>
                </a:lnTo>
                <a:lnTo>
                  <a:pt x="397" y="588"/>
                </a:lnTo>
                <a:lnTo>
                  <a:pt x="397" y="588"/>
                </a:lnTo>
                <a:lnTo>
                  <a:pt x="416" y="574"/>
                </a:lnTo>
                <a:lnTo>
                  <a:pt x="441" y="556"/>
                </a:lnTo>
                <a:lnTo>
                  <a:pt x="498" y="512"/>
                </a:lnTo>
                <a:lnTo>
                  <a:pt x="562" y="465"/>
                </a:lnTo>
                <a:lnTo>
                  <a:pt x="593" y="443"/>
                </a:lnTo>
                <a:lnTo>
                  <a:pt x="622" y="425"/>
                </a:lnTo>
                <a:lnTo>
                  <a:pt x="622" y="425"/>
                </a:lnTo>
                <a:lnTo>
                  <a:pt x="648" y="411"/>
                </a:lnTo>
                <a:lnTo>
                  <a:pt x="669" y="401"/>
                </a:lnTo>
                <a:lnTo>
                  <a:pt x="688" y="397"/>
                </a:lnTo>
                <a:lnTo>
                  <a:pt x="705" y="393"/>
                </a:lnTo>
                <a:lnTo>
                  <a:pt x="720" y="392"/>
                </a:lnTo>
                <a:lnTo>
                  <a:pt x="735" y="392"/>
                </a:lnTo>
                <a:lnTo>
                  <a:pt x="751" y="390"/>
                </a:lnTo>
                <a:lnTo>
                  <a:pt x="767" y="389"/>
                </a:lnTo>
                <a:lnTo>
                  <a:pt x="767" y="389"/>
                </a:lnTo>
                <a:lnTo>
                  <a:pt x="775" y="387"/>
                </a:lnTo>
                <a:lnTo>
                  <a:pt x="786" y="383"/>
                </a:lnTo>
                <a:lnTo>
                  <a:pt x="797" y="378"/>
                </a:lnTo>
                <a:lnTo>
                  <a:pt x="808" y="372"/>
                </a:lnTo>
                <a:lnTo>
                  <a:pt x="834" y="356"/>
                </a:lnTo>
                <a:lnTo>
                  <a:pt x="858" y="340"/>
                </a:lnTo>
                <a:lnTo>
                  <a:pt x="883" y="325"/>
                </a:lnTo>
                <a:lnTo>
                  <a:pt x="904" y="313"/>
                </a:lnTo>
                <a:lnTo>
                  <a:pt x="912" y="309"/>
                </a:lnTo>
                <a:lnTo>
                  <a:pt x="920" y="307"/>
                </a:lnTo>
                <a:lnTo>
                  <a:pt x="925" y="306"/>
                </a:lnTo>
                <a:lnTo>
                  <a:pt x="927" y="307"/>
                </a:lnTo>
                <a:lnTo>
                  <a:pt x="928" y="308"/>
                </a:lnTo>
                <a:lnTo>
                  <a:pt x="928" y="308"/>
                </a:lnTo>
                <a:lnTo>
                  <a:pt x="931" y="311"/>
                </a:lnTo>
                <a:lnTo>
                  <a:pt x="933" y="314"/>
                </a:lnTo>
                <a:lnTo>
                  <a:pt x="934" y="321"/>
                </a:lnTo>
                <a:lnTo>
                  <a:pt x="934" y="329"/>
                </a:lnTo>
                <a:lnTo>
                  <a:pt x="932" y="338"/>
                </a:lnTo>
                <a:lnTo>
                  <a:pt x="926" y="355"/>
                </a:lnTo>
                <a:lnTo>
                  <a:pt x="920" y="371"/>
                </a:lnTo>
                <a:lnTo>
                  <a:pt x="920" y="371"/>
                </a:lnTo>
                <a:lnTo>
                  <a:pt x="917" y="379"/>
                </a:lnTo>
                <a:lnTo>
                  <a:pt x="912" y="387"/>
                </a:lnTo>
                <a:lnTo>
                  <a:pt x="904" y="401"/>
                </a:lnTo>
                <a:lnTo>
                  <a:pt x="896" y="413"/>
                </a:lnTo>
                <a:lnTo>
                  <a:pt x="893" y="416"/>
                </a:lnTo>
                <a:lnTo>
                  <a:pt x="893" y="416"/>
                </a:lnTo>
                <a:lnTo>
                  <a:pt x="880" y="421"/>
                </a:lnTo>
                <a:lnTo>
                  <a:pt x="851" y="433"/>
                </a:lnTo>
                <a:lnTo>
                  <a:pt x="835" y="441"/>
                </a:lnTo>
                <a:lnTo>
                  <a:pt x="820" y="448"/>
                </a:lnTo>
                <a:lnTo>
                  <a:pt x="809" y="455"/>
                </a:lnTo>
                <a:lnTo>
                  <a:pt x="805" y="458"/>
                </a:lnTo>
                <a:lnTo>
                  <a:pt x="802" y="462"/>
                </a:lnTo>
                <a:lnTo>
                  <a:pt x="802" y="462"/>
                </a:lnTo>
                <a:lnTo>
                  <a:pt x="798" y="468"/>
                </a:lnTo>
                <a:lnTo>
                  <a:pt x="795" y="476"/>
                </a:lnTo>
                <a:lnTo>
                  <a:pt x="792" y="486"/>
                </a:lnTo>
                <a:lnTo>
                  <a:pt x="790" y="496"/>
                </a:lnTo>
                <a:lnTo>
                  <a:pt x="789" y="506"/>
                </a:lnTo>
                <a:lnTo>
                  <a:pt x="789" y="514"/>
                </a:lnTo>
                <a:lnTo>
                  <a:pt x="790" y="521"/>
                </a:lnTo>
                <a:lnTo>
                  <a:pt x="791" y="523"/>
                </a:lnTo>
                <a:lnTo>
                  <a:pt x="794" y="524"/>
                </a:lnTo>
                <a:lnTo>
                  <a:pt x="794" y="524"/>
                </a:lnTo>
                <a:lnTo>
                  <a:pt x="814" y="541"/>
                </a:lnTo>
                <a:lnTo>
                  <a:pt x="851" y="572"/>
                </a:lnTo>
                <a:lnTo>
                  <a:pt x="901" y="615"/>
                </a:lnTo>
                <a:lnTo>
                  <a:pt x="901" y="615"/>
                </a:lnTo>
                <a:lnTo>
                  <a:pt x="899" y="626"/>
                </a:lnTo>
                <a:lnTo>
                  <a:pt x="896" y="635"/>
                </a:lnTo>
                <a:lnTo>
                  <a:pt x="895" y="640"/>
                </a:lnTo>
                <a:lnTo>
                  <a:pt x="893" y="642"/>
                </a:lnTo>
                <a:lnTo>
                  <a:pt x="893" y="642"/>
                </a:lnTo>
                <a:lnTo>
                  <a:pt x="889" y="644"/>
                </a:lnTo>
                <a:lnTo>
                  <a:pt x="885" y="646"/>
                </a:lnTo>
                <a:lnTo>
                  <a:pt x="877" y="651"/>
                </a:lnTo>
                <a:lnTo>
                  <a:pt x="873" y="654"/>
                </a:lnTo>
                <a:lnTo>
                  <a:pt x="872" y="658"/>
                </a:lnTo>
                <a:lnTo>
                  <a:pt x="872" y="663"/>
                </a:lnTo>
                <a:lnTo>
                  <a:pt x="874" y="669"/>
                </a:lnTo>
                <a:lnTo>
                  <a:pt x="874" y="669"/>
                </a:lnTo>
                <a:lnTo>
                  <a:pt x="882" y="680"/>
                </a:lnTo>
                <a:lnTo>
                  <a:pt x="887" y="685"/>
                </a:lnTo>
                <a:lnTo>
                  <a:pt x="890" y="686"/>
                </a:lnTo>
                <a:lnTo>
                  <a:pt x="893" y="687"/>
                </a:lnTo>
                <a:lnTo>
                  <a:pt x="893" y="687"/>
                </a:lnTo>
                <a:lnTo>
                  <a:pt x="901" y="686"/>
                </a:lnTo>
                <a:lnTo>
                  <a:pt x="909" y="686"/>
                </a:lnTo>
                <a:lnTo>
                  <a:pt x="920" y="687"/>
                </a:lnTo>
                <a:lnTo>
                  <a:pt x="920" y="687"/>
                </a:lnTo>
                <a:lnTo>
                  <a:pt x="926" y="687"/>
                </a:lnTo>
                <a:lnTo>
                  <a:pt x="932" y="687"/>
                </a:lnTo>
                <a:lnTo>
                  <a:pt x="938" y="685"/>
                </a:lnTo>
                <a:lnTo>
                  <a:pt x="944" y="682"/>
                </a:lnTo>
                <a:lnTo>
                  <a:pt x="950" y="678"/>
                </a:lnTo>
                <a:lnTo>
                  <a:pt x="955" y="670"/>
                </a:lnTo>
                <a:lnTo>
                  <a:pt x="960" y="662"/>
                </a:lnTo>
                <a:lnTo>
                  <a:pt x="965" y="651"/>
                </a:lnTo>
                <a:lnTo>
                  <a:pt x="965" y="651"/>
                </a:lnTo>
                <a:lnTo>
                  <a:pt x="971" y="630"/>
                </a:lnTo>
                <a:lnTo>
                  <a:pt x="972" y="621"/>
                </a:lnTo>
                <a:lnTo>
                  <a:pt x="974" y="613"/>
                </a:lnTo>
                <a:lnTo>
                  <a:pt x="972" y="606"/>
                </a:lnTo>
                <a:lnTo>
                  <a:pt x="971" y="599"/>
                </a:lnTo>
                <a:lnTo>
                  <a:pt x="969" y="593"/>
                </a:lnTo>
                <a:lnTo>
                  <a:pt x="965" y="588"/>
                </a:lnTo>
                <a:lnTo>
                  <a:pt x="965" y="588"/>
                </a:lnTo>
                <a:lnTo>
                  <a:pt x="958" y="581"/>
                </a:lnTo>
                <a:lnTo>
                  <a:pt x="947" y="571"/>
                </a:lnTo>
                <a:lnTo>
                  <a:pt x="921" y="546"/>
                </a:lnTo>
                <a:lnTo>
                  <a:pt x="909" y="534"/>
                </a:lnTo>
                <a:lnTo>
                  <a:pt x="899" y="523"/>
                </a:lnTo>
                <a:lnTo>
                  <a:pt x="895" y="518"/>
                </a:lnTo>
                <a:lnTo>
                  <a:pt x="893" y="513"/>
                </a:lnTo>
                <a:lnTo>
                  <a:pt x="891" y="509"/>
                </a:lnTo>
                <a:lnTo>
                  <a:pt x="893" y="507"/>
                </a:lnTo>
                <a:lnTo>
                  <a:pt x="893" y="507"/>
                </a:lnTo>
                <a:lnTo>
                  <a:pt x="895" y="505"/>
                </a:lnTo>
                <a:lnTo>
                  <a:pt x="900" y="503"/>
                </a:lnTo>
                <a:lnTo>
                  <a:pt x="915" y="502"/>
                </a:lnTo>
                <a:lnTo>
                  <a:pt x="933" y="503"/>
                </a:lnTo>
                <a:lnTo>
                  <a:pt x="954" y="506"/>
                </a:lnTo>
                <a:lnTo>
                  <a:pt x="993" y="512"/>
                </a:lnTo>
                <a:lnTo>
                  <a:pt x="1010" y="516"/>
                </a:lnTo>
                <a:lnTo>
                  <a:pt x="1010" y="516"/>
                </a:lnTo>
                <a:lnTo>
                  <a:pt x="1032" y="530"/>
                </a:lnTo>
                <a:lnTo>
                  <a:pt x="1053" y="545"/>
                </a:lnTo>
                <a:lnTo>
                  <a:pt x="1073" y="561"/>
                </a:lnTo>
                <a:lnTo>
                  <a:pt x="1073" y="561"/>
                </a:lnTo>
                <a:lnTo>
                  <a:pt x="1084" y="570"/>
                </a:lnTo>
                <a:lnTo>
                  <a:pt x="1096" y="578"/>
                </a:lnTo>
                <a:lnTo>
                  <a:pt x="1123" y="595"/>
                </a:lnTo>
                <a:lnTo>
                  <a:pt x="1154" y="615"/>
                </a:lnTo>
                <a:lnTo>
                  <a:pt x="1154" y="615"/>
                </a:lnTo>
                <a:lnTo>
                  <a:pt x="1112" y="659"/>
                </a:lnTo>
                <a:lnTo>
                  <a:pt x="1081" y="690"/>
                </a:lnTo>
                <a:lnTo>
                  <a:pt x="1070" y="701"/>
                </a:lnTo>
                <a:lnTo>
                  <a:pt x="1064" y="705"/>
                </a:lnTo>
                <a:lnTo>
                  <a:pt x="1064" y="705"/>
                </a:lnTo>
                <a:lnTo>
                  <a:pt x="1059" y="707"/>
                </a:lnTo>
                <a:lnTo>
                  <a:pt x="1053" y="713"/>
                </a:lnTo>
                <a:lnTo>
                  <a:pt x="1040" y="729"/>
                </a:lnTo>
                <a:lnTo>
                  <a:pt x="1026" y="745"/>
                </a:lnTo>
                <a:lnTo>
                  <a:pt x="1021" y="749"/>
                </a:lnTo>
                <a:lnTo>
                  <a:pt x="1020" y="750"/>
                </a:lnTo>
                <a:lnTo>
                  <a:pt x="1019" y="750"/>
                </a:lnTo>
                <a:lnTo>
                  <a:pt x="1019" y="750"/>
                </a:lnTo>
                <a:lnTo>
                  <a:pt x="1013" y="750"/>
                </a:lnTo>
                <a:lnTo>
                  <a:pt x="998" y="750"/>
                </a:lnTo>
                <a:lnTo>
                  <a:pt x="955" y="754"/>
                </a:lnTo>
                <a:lnTo>
                  <a:pt x="883" y="760"/>
                </a:lnTo>
                <a:lnTo>
                  <a:pt x="883" y="760"/>
                </a:lnTo>
                <a:lnTo>
                  <a:pt x="878" y="761"/>
                </a:lnTo>
                <a:lnTo>
                  <a:pt x="872" y="763"/>
                </a:lnTo>
                <a:lnTo>
                  <a:pt x="861" y="771"/>
                </a:lnTo>
                <a:lnTo>
                  <a:pt x="852" y="779"/>
                </a:lnTo>
                <a:lnTo>
                  <a:pt x="849" y="783"/>
                </a:lnTo>
                <a:lnTo>
                  <a:pt x="847" y="787"/>
                </a:lnTo>
                <a:lnTo>
                  <a:pt x="847" y="787"/>
                </a:lnTo>
                <a:close/>
                <a:moveTo>
                  <a:pt x="1389" y="638"/>
                </a:moveTo>
                <a:lnTo>
                  <a:pt x="1389" y="638"/>
                </a:lnTo>
                <a:lnTo>
                  <a:pt x="1374" y="660"/>
                </a:lnTo>
                <a:lnTo>
                  <a:pt x="1362" y="679"/>
                </a:lnTo>
                <a:lnTo>
                  <a:pt x="1357" y="687"/>
                </a:lnTo>
                <a:lnTo>
                  <a:pt x="1352" y="696"/>
                </a:lnTo>
                <a:lnTo>
                  <a:pt x="1352" y="696"/>
                </a:lnTo>
                <a:lnTo>
                  <a:pt x="1349" y="703"/>
                </a:lnTo>
                <a:lnTo>
                  <a:pt x="1345" y="708"/>
                </a:lnTo>
                <a:lnTo>
                  <a:pt x="1341" y="713"/>
                </a:lnTo>
                <a:lnTo>
                  <a:pt x="1336" y="717"/>
                </a:lnTo>
                <a:lnTo>
                  <a:pt x="1326" y="722"/>
                </a:lnTo>
                <a:lnTo>
                  <a:pt x="1319" y="723"/>
                </a:lnTo>
                <a:lnTo>
                  <a:pt x="1319" y="723"/>
                </a:lnTo>
                <a:lnTo>
                  <a:pt x="1297" y="719"/>
                </a:lnTo>
                <a:lnTo>
                  <a:pt x="1253" y="709"/>
                </a:lnTo>
                <a:lnTo>
                  <a:pt x="1190" y="696"/>
                </a:lnTo>
                <a:lnTo>
                  <a:pt x="1244" y="651"/>
                </a:lnTo>
                <a:lnTo>
                  <a:pt x="1271" y="633"/>
                </a:lnTo>
                <a:lnTo>
                  <a:pt x="1271" y="633"/>
                </a:lnTo>
                <a:lnTo>
                  <a:pt x="1288" y="631"/>
                </a:lnTo>
                <a:lnTo>
                  <a:pt x="1303" y="631"/>
                </a:lnTo>
                <a:lnTo>
                  <a:pt x="1310" y="632"/>
                </a:lnTo>
                <a:lnTo>
                  <a:pt x="1316" y="633"/>
                </a:lnTo>
                <a:lnTo>
                  <a:pt x="1316" y="633"/>
                </a:lnTo>
                <a:lnTo>
                  <a:pt x="1335" y="636"/>
                </a:lnTo>
                <a:lnTo>
                  <a:pt x="1359" y="637"/>
                </a:lnTo>
                <a:lnTo>
                  <a:pt x="1389" y="638"/>
                </a:lnTo>
                <a:lnTo>
                  <a:pt x="1389" y="63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6">
            <a:extLst>
              <a:ext uri="{FF2B5EF4-FFF2-40B4-BE49-F238E27FC236}">
                <a16:creationId xmlns:a16="http://schemas.microsoft.com/office/drawing/2014/main" id="{C2494ECF-68A2-41FE-BF4A-BF753D241839}"/>
              </a:ext>
            </a:extLst>
          </p:cNvPr>
          <p:cNvSpPr>
            <a:spLocks noEditPoints="1"/>
          </p:cNvSpPr>
          <p:nvPr/>
        </p:nvSpPr>
        <p:spPr bwMode="auto">
          <a:xfrm>
            <a:off x="727762" y="1372491"/>
            <a:ext cx="2457450" cy="1871269"/>
          </a:xfrm>
          <a:custGeom>
            <a:avLst/>
            <a:gdLst>
              <a:gd name="T0" fmla="*/ 817 w 1308"/>
              <a:gd name="T1" fmla="*/ 178 h 996"/>
              <a:gd name="T2" fmla="*/ 600 w 1308"/>
              <a:gd name="T3" fmla="*/ 159 h 996"/>
              <a:gd name="T4" fmla="*/ 496 w 1308"/>
              <a:gd name="T5" fmla="*/ 195 h 996"/>
              <a:gd name="T6" fmla="*/ 430 w 1308"/>
              <a:gd name="T7" fmla="*/ 304 h 996"/>
              <a:gd name="T8" fmla="*/ 358 w 1308"/>
              <a:gd name="T9" fmla="*/ 388 h 996"/>
              <a:gd name="T10" fmla="*/ 305 w 1308"/>
              <a:gd name="T11" fmla="*/ 447 h 996"/>
              <a:gd name="T12" fmla="*/ 283 w 1308"/>
              <a:gd name="T13" fmla="*/ 534 h 996"/>
              <a:gd name="T14" fmla="*/ 214 w 1308"/>
              <a:gd name="T15" fmla="*/ 590 h 996"/>
              <a:gd name="T16" fmla="*/ 93 w 1308"/>
              <a:gd name="T17" fmla="*/ 637 h 996"/>
              <a:gd name="T18" fmla="*/ 32 w 1308"/>
              <a:gd name="T19" fmla="*/ 690 h 996"/>
              <a:gd name="T20" fmla="*/ 26 w 1308"/>
              <a:gd name="T21" fmla="*/ 804 h 996"/>
              <a:gd name="T22" fmla="*/ 120 w 1308"/>
              <a:gd name="T23" fmla="*/ 810 h 996"/>
              <a:gd name="T24" fmla="*/ 230 w 1308"/>
              <a:gd name="T25" fmla="*/ 758 h 996"/>
              <a:gd name="T26" fmla="*/ 344 w 1308"/>
              <a:gd name="T27" fmla="*/ 735 h 996"/>
              <a:gd name="T28" fmla="*/ 430 w 1308"/>
              <a:gd name="T29" fmla="*/ 649 h 996"/>
              <a:gd name="T30" fmla="*/ 442 w 1308"/>
              <a:gd name="T31" fmla="*/ 496 h 996"/>
              <a:gd name="T32" fmla="*/ 500 w 1308"/>
              <a:gd name="T33" fmla="*/ 593 h 996"/>
              <a:gd name="T34" fmla="*/ 522 w 1308"/>
              <a:gd name="T35" fmla="*/ 631 h 996"/>
              <a:gd name="T36" fmla="*/ 460 w 1308"/>
              <a:gd name="T37" fmla="*/ 777 h 996"/>
              <a:gd name="T38" fmla="*/ 468 w 1308"/>
              <a:gd name="T39" fmla="*/ 885 h 996"/>
              <a:gd name="T40" fmla="*/ 491 w 1308"/>
              <a:gd name="T41" fmla="*/ 967 h 996"/>
              <a:gd name="T42" fmla="*/ 531 w 1308"/>
              <a:gd name="T43" fmla="*/ 994 h 996"/>
              <a:gd name="T44" fmla="*/ 590 w 1308"/>
              <a:gd name="T45" fmla="*/ 980 h 996"/>
              <a:gd name="T46" fmla="*/ 567 w 1308"/>
              <a:gd name="T47" fmla="*/ 945 h 996"/>
              <a:gd name="T48" fmla="*/ 527 w 1308"/>
              <a:gd name="T49" fmla="*/ 813 h 996"/>
              <a:gd name="T50" fmla="*/ 612 w 1308"/>
              <a:gd name="T51" fmla="*/ 697 h 996"/>
              <a:gd name="T52" fmla="*/ 781 w 1308"/>
              <a:gd name="T53" fmla="*/ 797 h 996"/>
              <a:gd name="T54" fmla="*/ 803 w 1308"/>
              <a:gd name="T55" fmla="*/ 855 h 996"/>
              <a:gd name="T56" fmla="*/ 936 w 1308"/>
              <a:gd name="T57" fmla="*/ 948 h 996"/>
              <a:gd name="T58" fmla="*/ 1000 w 1308"/>
              <a:gd name="T59" fmla="*/ 964 h 996"/>
              <a:gd name="T60" fmla="*/ 1043 w 1308"/>
              <a:gd name="T61" fmla="*/ 924 h 996"/>
              <a:gd name="T62" fmla="*/ 1027 w 1308"/>
              <a:gd name="T63" fmla="*/ 888 h 996"/>
              <a:gd name="T64" fmla="*/ 980 w 1308"/>
              <a:gd name="T65" fmla="*/ 890 h 996"/>
              <a:gd name="T66" fmla="*/ 900 w 1308"/>
              <a:gd name="T67" fmla="*/ 831 h 996"/>
              <a:gd name="T68" fmla="*/ 863 w 1308"/>
              <a:gd name="T69" fmla="*/ 714 h 996"/>
              <a:gd name="T70" fmla="*/ 925 w 1308"/>
              <a:gd name="T71" fmla="*/ 640 h 996"/>
              <a:gd name="T72" fmla="*/ 1009 w 1308"/>
              <a:gd name="T73" fmla="*/ 746 h 996"/>
              <a:gd name="T74" fmla="*/ 1089 w 1308"/>
              <a:gd name="T75" fmla="*/ 901 h 996"/>
              <a:gd name="T76" fmla="*/ 1100 w 1308"/>
              <a:gd name="T77" fmla="*/ 958 h 996"/>
              <a:gd name="T78" fmla="*/ 1118 w 1308"/>
              <a:gd name="T79" fmla="*/ 979 h 996"/>
              <a:gd name="T80" fmla="*/ 1156 w 1308"/>
              <a:gd name="T81" fmla="*/ 951 h 996"/>
              <a:gd name="T82" fmla="*/ 1194 w 1308"/>
              <a:gd name="T83" fmla="*/ 945 h 996"/>
              <a:gd name="T84" fmla="*/ 1180 w 1308"/>
              <a:gd name="T85" fmla="*/ 887 h 996"/>
              <a:gd name="T86" fmla="*/ 1192 w 1308"/>
              <a:gd name="T87" fmla="*/ 805 h 996"/>
              <a:gd name="T88" fmla="*/ 1229 w 1308"/>
              <a:gd name="T89" fmla="*/ 698 h 996"/>
              <a:gd name="T90" fmla="*/ 1176 w 1308"/>
              <a:gd name="T91" fmla="*/ 624 h 996"/>
              <a:gd name="T92" fmla="*/ 1168 w 1308"/>
              <a:gd name="T93" fmla="*/ 517 h 996"/>
              <a:gd name="T94" fmla="*/ 1271 w 1308"/>
              <a:gd name="T95" fmla="*/ 340 h 996"/>
              <a:gd name="T96" fmla="*/ 1307 w 1308"/>
              <a:gd name="T97" fmla="*/ 205 h 996"/>
              <a:gd name="T98" fmla="*/ 1293 w 1308"/>
              <a:gd name="T99" fmla="*/ 91 h 996"/>
              <a:gd name="T100" fmla="*/ 1283 w 1308"/>
              <a:gd name="T101" fmla="*/ 2 h 996"/>
              <a:gd name="T102" fmla="*/ 1193 w 1308"/>
              <a:gd name="T103" fmla="*/ 53 h 996"/>
              <a:gd name="T104" fmla="*/ 1107 w 1308"/>
              <a:gd name="T105" fmla="*/ 64 h 996"/>
              <a:gd name="T106" fmla="*/ 1051 w 1308"/>
              <a:gd name="T107" fmla="*/ 25 h 996"/>
              <a:gd name="T108" fmla="*/ 978 w 1308"/>
              <a:gd name="T109" fmla="*/ 6 h 996"/>
              <a:gd name="T110" fmla="*/ 954 w 1308"/>
              <a:gd name="T111" fmla="*/ 102 h 996"/>
              <a:gd name="T112" fmla="*/ 1097 w 1308"/>
              <a:gd name="T113" fmla="*/ 651 h 996"/>
              <a:gd name="T114" fmla="*/ 1149 w 1308"/>
              <a:gd name="T115" fmla="*/ 688 h 996"/>
              <a:gd name="T116" fmla="*/ 1134 w 1308"/>
              <a:gd name="T117" fmla="*/ 764 h 996"/>
              <a:gd name="T118" fmla="*/ 1108 w 1308"/>
              <a:gd name="T119" fmla="*/ 820 h 996"/>
              <a:gd name="T120" fmla="*/ 1078 w 1308"/>
              <a:gd name="T121" fmla="*/ 683 h 996"/>
              <a:gd name="T122" fmla="*/ 1073 w 1308"/>
              <a:gd name="T123" fmla="*/ 644 h 9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308" h="996">
                <a:moveTo>
                  <a:pt x="925" y="153"/>
                </a:moveTo>
                <a:lnTo>
                  <a:pt x="925" y="153"/>
                </a:lnTo>
                <a:lnTo>
                  <a:pt x="916" y="158"/>
                </a:lnTo>
                <a:lnTo>
                  <a:pt x="905" y="163"/>
                </a:lnTo>
                <a:lnTo>
                  <a:pt x="888" y="168"/>
                </a:lnTo>
                <a:lnTo>
                  <a:pt x="865" y="173"/>
                </a:lnTo>
                <a:lnTo>
                  <a:pt x="834" y="177"/>
                </a:lnTo>
                <a:lnTo>
                  <a:pt x="817" y="178"/>
                </a:lnTo>
                <a:lnTo>
                  <a:pt x="797" y="178"/>
                </a:lnTo>
                <a:lnTo>
                  <a:pt x="775" y="177"/>
                </a:lnTo>
                <a:lnTo>
                  <a:pt x="752" y="175"/>
                </a:lnTo>
                <a:lnTo>
                  <a:pt x="752" y="175"/>
                </a:lnTo>
                <a:lnTo>
                  <a:pt x="707" y="171"/>
                </a:lnTo>
                <a:lnTo>
                  <a:pt x="666" y="166"/>
                </a:lnTo>
                <a:lnTo>
                  <a:pt x="631" y="162"/>
                </a:lnTo>
                <a:lnTo>
                  <a:pt x="600" y="159"/>
                </a:lnTo>
                <a:lnTo>
                  <a:pt x="585" y="159"/>
                </a:lnTo>
                <a:lnTo>
                  <a:pt x="572" y="161"/>
                </a:lnTo>
                <a:lnTo>
                  <a:pt x="558" y="162"/>
                </a:lnTo>
                <a:lnTo>
                  <a:pt x="546" y="166"/>
                </a:lnTo>
                <a:lnTo>
                  <a:pt x="534" y="171"/>
                </a:lnTo>
                <a:lnTo>
                  <a:pt x="520" y="177"/>
                </a:lnTo>
                <a:lnTo>
                  <a:pt x="508" y="185"/>
                </a:lnTo>
                <a:lnTo>
                  <a:pt x="496" y="195"/>
                </a:lnTo>
                <a:lnTo>
                  <a:pt x="496" y="195"/>
                </a:lnTo>
                <a:lnTo>
                  <a:pt x="484" y="206"/>
                </a:lnTo>
                <a:lnTo>
                  <a:pt x="473" y="218"/>
                </a:lnTo>
                <a:lnTo>
                  <a:pt x="463" y="232"/>
                </a:lnTo>
                <a:lnTo>
                  <a:pt x="454" y="247"/>
                </a:lnTo>
                <a:lnTo>
                  <a:pt x="447" y="261"/>
                </a:lnTo>
                <a:lnTo>
                  <a:pt x="440" y="276"/>
                </a:lnTo>
                <a:lnTo>
                  <a:pt x="430" y="304"/>
                </a:lnTo>
                <a:lnTo>
                  <a:pt x="421" y="330"/>
                </a:lnTo>
                <a:lnTo>
                  <a:pt x="416" y="352"/>
                </a:lnTo>
                <a:lnTo>
                  <a:pt x="413" y="371"/>
                </a:lnTo>
                <a:lnTo>
                  <a:pt x="413" y="371"/>
                </a:lnTo>
                <a:lnTo>
                  <a:pt x="402" y="372"/>
                </a:lnTo>
                <a:lnTo>
                  <a:pt x="389" y="375"/>
                </a:lnTo>
                <a:lnTo>
                  <a:pt x="375" y="379"/>
                </a:lnTo>
                <a:lnTo>
                  <a:pt x="358" y="388"/>
                </a:lnTo>
                <a:lnTo>
                  <a:pt x="349" y="393"/>
                </a:lnTo>
                <a:lnTo>
                  <a:pt x="340" y="399"/>
                </a:lnTo>
                <a:lnTo>
                  <a:pt x="332" y="406"/>
                </a:lnTo>
                <a:lnTo>
                  <a:pt x="325" y="415"/>
                </a:lnTo>
                <a:lnTo>
                  <a:pt x="317" y="425"/>
                </a:lnTo>
                <a:lnTo>
                  <a:pt x="311" y="436"/>
                </a:lnTo>
                <a:lnTo>
                  <a:pt x="311" y="436"/>
                </a:lnTo>
                <a:lnTo>
                  <a:pt x="305" y="447"/>
                </a:lnTo>
                <a:lnTo>
                  <a:pt x="301" y="456"/>
                </a:lnTo>
                <a:lnTo>
                  <a:pt x="298" y="466"/>
                </a:lnTo>
                <a:lnTo>
                  <a:pt x="296" y="475"/>
                </a:lnTo>
                <a:lnTo>
                  <a:pt x="294" y="491"/>
                </a:lnTo>
                <a:lnTo>
                  <a:pt x="291" y="505"/>
                </a:lnTo>
                <a:lnTo>
                  <a:pt x="289" y="519"/>
                </a:lnTo>
                <a:lnTo>
                  <a:pt x="287" y="526"/>
                </a:lnTo>
                <a:lnTo>
                  <a:pt x="283" y="534"/>
                </a:lnTo>
                <a:lnTo>
                  <a:pt x="278" y="541"/>
                </a:lnTo>
                <a:lnTo>
                  <a:pt x="272" y="548"/>
                </a:lnTo>
                <a:lnTo>
                  <a:pt x="263" y="557"/>
                </a:lnTo>
                <a:lnTo>
                  <a:pt x="252" y="567"/>
                </a:lnTo>
                <a:lnTo>
                  <a:pt x="252" y="567"/>
                </a:lnTo>
                <a:lnTo>
                  <a:pt x="241" y="575"/>
                </a:lnTo>
                <a:lnTo>
                  <a:pt x="228" y="584"/>
                </a:lnTo>
                <a:lnTo>
                  <a:pt x="214" y="590"/>
                </a:lnTo>
                <a:lnTo>
                  <a:pt x="201" y="596"/>
                </a:lnTo>
                <a:lnTo>
                  <a:pt x="186" y="602"/>
                </a:lnTo>
                <a:lnTo>
                  <a:pt x="173" y="606"/>
                </a:lnTo>
                <a:lnTo>
                  <a:pt x="146" y="613"/>
                </a:lnTo>
                <a:lnTo>
                  <a:pt x="121" y="617"/>
                </a:lnTo>
                <a:lnTo>
                  <a:pt x="102" y="620"/>
                </a:lnTo>
                <a:lnTo>
                  <a:pt x="83" y="621"/>
                </a:lnTo>
                <a:lnTo>
                  <a:pt x="93" y="637"/>
                </a:lnTo>
                <a:lnTo>
                  <a:pt x="93" y="637"/>
                </a:lnTo>
                <a:lnTo>
                  <a:pt x="76" y="647"/>
                </a:lnTo>
                <a:lnTo>
                  <a:pt x="60" y="658"/>
                </a:lnTo>
                <a:lnTo>
                  <a:pt x="45" y="669"/>
                </a:lnTo>
                <a:lnTo>
                  <a:pt x="45" y="669"/>
                </a:lnTo>
                <a:lnTo>
                  <a:pt x="42" y="672"/>
                </a:lnTo>
                <a:lnTo>
                  <a:pt x="38" y="677"/>
                </a:lnTo>
                <a:lnTo>
                  <a:pt x="32" y="690"/>
                </a:lnTo>
                <a:lnTo>
                  <a:pt x="26" y="704"/>
                </a:lnTo>
                <a:lnTo>
                  <a:pt x="22" y="720"/>
                </a:lnTo>
                <a:lnTo>
                  <a:pt x="15" y="747"/>
                </a:lnTo>
                <a:lnTo>
                  <a:pt x="12" y="759"/>
                </a:lnTo>
                <a:lnTo>
                  <a:pt x="29" y="752"/>
                </a:lnTo>
                <a:lnTo>
                  <a:pt x="0" y="785"/>
                </a:lnTo>
                <a:lnTo>
                  <a:pt x="32" y="785"/>
                </a:lnTo>
                <a:lnTo>
                  <a:pt x="26" y="804"/>
                </a:lnTo>
                <a:lnTo>
                  <a:pt x="64" y="797"/>
                </a:lnTo>
                <a:lnTo>
                  <a:pt x="58" y="810"/>
                </a:lnTo>
                <a:lnTo>
                  <a:pt x="58" y="810"/>
                </a:lnTo>
                <a:lnTo>
                  <a:pt x="69" y="811"/>
                </a:lnTo>
                <a:lnTo>
                  <a:pt x="86" y="812"/>
                </a:lnTo>
                <a:lnTo>
                  <a:pt x="111" y="810"/>
                </a:lnTo>
                <a:lnTo>
                  <a:pt x="111" y="810"/>
                </a:lnTo>
                <a:lnTo>
                  <a:pt x="120" y="810"/>
                </a:lnTo>
                <a:lnTo>
                  <a:pt x="127" y="807"/>
                </a:lnTo>
                <a:lnTo>
                  <a:pt x="142" y="801"/>
                </a:lnTo>
                <a:lnTo>
                  <a:pt x="157" y="794"/>
                </a:lnTo>
                <a:lnTo>
                  <a:pt x="171" y="785"/>
                </a:lnTo>
                <a:lnTo>
                  <a:pt x="187" y="775"/>
                </a:lnTo>
                <a:lnTo>
                  <a:pt x="203" y="767"/>
                </a:lnTo>
                <a:lnTo>
                  <a:pt x="220" y="761"/>
                </a:lnTo>
                <a:lnTo>
                  <a:pt x="230" y="758"/>
                </a:lnTo>
                <a:lnTo>
                  <a:pt x="240" y="756"/>
                </a:lnTo>
                <a:lnTo>
                  <a:pt x="240" y="756"/>
                </a:lnTo>
                <a:lnTo>
                  <a:pt x="260" y="753"/>
                </a:lnTo>
                <a:lnTo>
                  <a:pt x="277" y="752"/>
                </a:lnTo>
                <a:lnTo>
                  <a:pt x="293" y="751"/>
                </a:lnTo>
                <a:lnTo>
                  <a:pt x="309" y="747"/>
                </a:lnTo>
                <a:lnTo>
                  <a:pt x="325" y="742"/>
                </a:lnTo>
                <a:lnTo>
                  <a:pt x="344" y="735"/>
                </a:lnTo>
                <a:lnTo>
                  <a:pt x="365" y="721"/>
                </a:lnTo>
                <a:lnTo>
                  <a:pt x="391" y="704"/>
                </a:lnTo>
                <a:lnTo>
                  <a:pt x="391" y="704"/>
                </a:lnTo>
                <a:lnTo>
                  <a:pt x="397" y="699"/>
                </a:lnTo>
                <a:lnTo>
                  <a:pt x="403" y="693"/>
                </a:lnTo>
                <a:lnTo>
                  <a:pt x="414" y="680"/>
                </a:lnTo>
                <a:lnTo>
                  <a:pt x="422" y="665"/>
                </a:lnTo>
                <a:lnTo>
                  <a:pt x="430" y="649"/>
                </a:lnTo>
                <a:lnTo>
                  <a:pt x="435" y="632"/>
                </a:lnTo>
                <a:lnTo>
                  <a:pt x="440" y="615"/>
                </a:lnTo>
                <a:lnTo>
                  <a:pt x="442" y="598"/>
                </a:lnTo>
                <a:lnTo>
                  <a:pt x="443" y="580"/>
                </a:lnTo>
                <a:lnTo>
                  <a:pt x="445" y="547"/>
                </a:lnTo>
                <a:lnTo>
                  <a:pt x="445" y="521"/>
                </a:lnTo>
                <a:lnTo>
                  <a:pt x="442" y="503"/>
                </a:lnTo>
                <a:lnTo>
                  <a:pt x="442" y="496"/>
                </a:lnTo>
                <a:lnTo>
                  <a:pt x="442" y="496"/>
                </a:lnTo>
                <a:lnTo>
                  <a:pt x="447" y="508"/>
                </a:lnTo>
                <a:lnTo>
                  <a:pt x="462" y="537"/>
                </a:lnTo>
                <a:lnTo>
                  <a:pt x="471" y="553"/>
                </a:lnTo>
                <a:lnTo>
                  <a:pt x="481" y="569"/>
                </a:lnTo>
                <a:lnTo>
                  <a:pt x="490" y="583"/>
                </a:lnTo>
                <a:lnTo>
                  <a:pt x="500" y="593"/>
                </a:lnTo>
                <a:lnTo>
                  <a:pt x="500" y="593"/>
                </a:lnTo>
                <a:lnTo>
                  <a:pt x="513" y="605"/>
                </a:lnTo>
                <a:lnTo>
                  <a:pt x="518" y="611"/>
                </a:lnTo>
                <a:lnTo>
                  <a:pt x="520" y="616"/>
                </a:lnTo>
                <a:lnTo>
                  <a:pt x="523" y="620"/>
                </a:lnTo>
                <a:lnTo>
                  <a:pt x="523" y="624"/>
                </a:lnTo>
                <a:lnTo>
                  <a:pt x="523" y="628"/>
                </a:lnTo>
                <a:lnTo>
                  <a:pt x="522" y="631"/>
                </a:lnTo>
                <a:lnTo>
                  <a:pt x="522" y="631"/>
                </a:lnTo>
                <a:lnTo>
                  <a:pt x="514" y="650"/>
                </a:lnTo>
                <a:lnTo>
                  <a:pt x="500" y="687"/>
                </a:lnTo>
                <a:lnTo>
                  <a:pt x="484" y="728"/>
                </a:lnTo>
                <a:lnTo>
                  <a:pt x="476" y="744"/>
                </a:lnTo>
                <a:lnTo>
                  <a:pt x="470" y="756"/>
                </a:lnTo>
                <a:lnTo>
                  <a:pt x="470" y="756"/>
                </a:lnTo>
                <a:lnTo>
                  <a:pt x="465" y="766"/>
                </a:lnTo>
                <a:lnTo>
                  <a:pt x="460" y="777"/>
                </a:lnTo>
                <a:lnTo>
                  <a:pt x="453" y="801"/>
                </a:lnTo>
                <a:lnTo>
                  <a:pt x="448" y="824"/>
                </a:lnTo>
                <a:lnTo>
                  <a:pt x="447" y="833"/>
                </a:lnTo>
                <a:lnTo>
                  <a:pt x="448" y="839"/>
                </a:lnTo>
                <a:lnTo>
                  <a:pt x="448" y="839"/>
                </a:lnTo>
                <a:lnTo>
                  <a:pt x="451" y="849"/>
                </a:lnTo>
                <a:lnTo>
                  <a:pt x="456" y="859"/>
                </a:lnTo>
                <a:lnTo>
                  <a:pt x="468" y="885"/>
                </a:lnTo>
                <a:lnTo>
                  <a:pt x="468" y="885"/>
                </a:lnTo>
                <a:lnTo>
                  <a:pt x="475" y="904"/>
                </a:lnTo>
                <a:lnTo>
                  <a:pt x="484" y="929"/>
                </a:lnTo>
                <a:lnTo>
                  <a:pt x="491" y="951"/>
                </a:lnTo>
                <a:lnTo>
                  <a:pt x="492" y="957"/>
                </a:lnTo>
                <a:lnTo>
                  <a:pt x="494" y="961"/>
                </a:lnTo>
                <a:lnTo>
                  <a:pt x="494" y="961"/>
                </a:lnTo>
                <a:lnTo>
                  <a:pt x="491" y="967"/>
                </a:lnTo>
                <a:lnTo>
                  <a:pt x="490" y="975"/>
                </a:lnTo>
                <a:lnTo>
                  <a:pt x="490" y="980"/>
                </a:lnTo>
                <a:lnTo>
                  <a:pt x="491" y="984"/>
                </a:lnTo>
                <a:lnTo>
                  <a:pt x="492" y="988"/>
                </a:lnTo>
                <a:lnTo>
                  <a:pt x="496" y="990"/>
                </a:lnTo>
                <a:lnTo>
                  <a:pt x="496" y="990"/>
                </a:lnTo>
                <a:lnTo>
                  <a:pt x="511" y="993"/>
                </a:lnTo>
                <a:lnTo>
                  <a:pt x="531" y="994"/>
                </a:lnTo>
                <a:lnTo>
                  <a:pt x="569" y="996"/>
                </a:lnTo>
                <a:lnTo>
                  <a:pt x="569" y="996"/>
                </a:lnTo>
                <a:lnTo>
                  <a:pt x="579" y="995"/>
                </a:lnTo>
                <a:lnTo>
                  <a:pt x="584" y="994"/>
                </a:lnTo>
                <a:lnTo>
                  <a:pt x="587" y="991"/>
                </a:lnTo>
                <a:lnTo>
                  <a:pt x="589" y="989"/>
                </a:lnTo>
                <a:lnTo>
                  <a:pt x="590" y="985"/>
                </a:lnTo>
                <a:lnTo>
                  <a:pt x="590" y="980"/>
                </a:lnTo>
                <a:lnTo>
                  <a:pt x="589" y="974"/>
                </a:lnTo>
                <a:lnTo>
                  <a:pt x="589" y="974"/>
                </a:lnTo>
                <a:lnTo>
                  <a:pt x="587" y="968"/>
                </a:lnTo>
                <a:lnTo>
                  <a:pt x="584" y="963"/>
                </a:lnTo>
                <a:lnTo>
                  <a:pt x="578" y="957"/>
                </a:lnTo>
                <a:lnTo>
                  <a:pt x="573" y="952"/>
                </a:lnTo>
                <a:lnTo>
                  <a:pt x="567" y="945"/>
                </a:lnTo>
                <a:lnTo>
                  <a:pt x="567" y="945"/>
                </a:lnTo>
                <a:lnTo>
                  <a:pt x="562" y="937"/>
                </a:lnTo>
                <a:lnTo>
                  <a:pt x="557" y="924"/>
                </a:lnTo>
                <a:lnTo>
                  <a:pt x="544" y="886"/>
                </a:lnTo>
                <a:lnTo>
                  <a:pt x="531" y="849"/>
                </a:lnTo>
                <a:lnTo>
                  <a:pt x="525" y="826"/>
                </a:lnTo>
                <a:lnTo>
                  <a:pt x="525" y="826"/>
                </a:lnTo>
                <a:lnTo>
                  <a:pt x="525" y="821"/>
                </a:lnTo>
                <a:lnTo>
                  <a:pt x="527" y="813"/>
                </a:lnTo>
                <a:lnTo>
                  <a:pt x="530" y="806"/>
                </a:lnTo>
                <a:lnTo>
                  <a:pt x="535" y="796"/>
                </a:lnTo>
                <a:lnTo>
                  <a:pt x="550" y="778"/>
                </a:lnTo>
                <a:lnTo>
                  <a:pt x="567" y="759"/>
                </a:lnTo>
                <a:lnTo>
                  <a:pt x="567" y="759"/>
                </a:lnTo>
                <a:lnTo>
                  <a:pt x="577" y="747"/>
                </a:lnTo>
                <a:lnTo>
                  <a:pt x="588" y="732"/>
                </a:lnTo>
                <a:lnTo>
                  <a:pt x="612" y="697"/>
                </a:lnTo>
                <a:lnTo>
                  <a:pt x="640" y="653"/>
                </a:lnTo>
                <a:lnTo>
                  <a:pt x="756" y="653"/>
                </a:lnTo>
                <a:lnTo>
                  <a:pt x="756" y="653"/>
                </a:lnTo>
                <a:lnTo>
                  <a:pt x="768" y="717"/>
                </a:lnTo>
                <a:lnTo>
                  <a:pt x="776" y="764"/>
                </a:lnTo>
                <a:lnTo>
                  <a:pt x="780" y="784"/>
                </a:lnTo>
                <a:lnTo>
                  <a:pt x="781" y="797"/>
                </a:lnTo>
                <a:lnTo>
                  <a:pt x="781" y="797"/>
                </a:lnTo>
                <a:lnTo>
                  <a:pt x="781" y="806"/>
                </a:lnTo>
                <a:lnTo>
                  <a:pt x="783" y="815"/>
                </a:lnTo>
                <a:lnTo>
                  <a:pt x="785" y="823"/>
                </a:lnTo>
                <a:lnTo>
                  <a:pt x="787" y="831"/>
                </a:lnTo>
                <a:lnTo>
                  <a:pt x="791" y="838"/>
                </a:lnTo>
                <a:lnTo>
                  <a:pt x="795" y="845"/>
                </a:lnTo>
                <a:lnTo>
                  <a:pt x="798" y="850"/>
                </a:lnTo>
                <a:lnTo>
                  <a:pt x="803" y="855"/>
                </a:lnTo>
                <a:lnTo>
                  <a:pt x="803" y="855"/>
                </a:lnTo>
                <a:lnTo>
                  <a:pt x="823" y="869"/>
                </a:lnTo>
                <a:lnTo>
                  <a:pt x="855" y="890"/>
                </a:lnTo>
                <a:lnTo>
                  <a:pt x="888" y="910"/>
                </a:lnTo>
                <a:lnTo>
                  <a:pt x="909" y="926"/>
                </a:lnTo>
                <a:lnTo>
                  <a:pt x="909" y="926"/>
                </a:lnTo>
                <a:lnTo>
                  <a:pt x="922" y="936"/>
                </a:lnTo>
                <a:lnTo>
                  <a:pt x="936" y="948"/>
                </a:lnTo>
                <a:lnTo>
                  <a:pt x="943" y="953"/>
                </a:lnTo>
                <a:lnTo>
                  <a:pt x="952" y="957"/>
                </a:lnTo>
                <a:lnTo>
                  <a:pt x="960" y="959"/>
                </a:lnTo>
                <a:lnTo>
                  <a:pt x="970" y="961"/>
                </a:lnTo>
                <a:lnTo>
                  <a:pt x="970" y="961"/>
                </a:lnTo>
                <a:lnTo>
                  <a:pt x="978" y="962"/>
                </a:lnTo>
                <a:lnTo>
                  <a:pt x="987" y="963"/>
                </a:lnTo>
                <a:lnTo>
                  <a:pt x="1000" y="964"/>
                </a:lnTo>
                <a:lnTo>
                  <a:pt x="1005" y="964"/>
                </a:lnTo>
                <a:lnTo>
                  <a:pt x="1012" y="962"/>
                </a:lnTo>
                <a:lnTo>
                  <a:pt x="1016" y="958"/>
                </a:lnTo>
                <a:lnTo>
                  <a:pt x="1021" y="951"/>
                </a:lnTo>
                <a:lnTo>
                  <a:pt x="1021" y="951"/>
                </a:lnTo>
                <a:lnTo>
                  <a:pt x="1026" y="943"/>
                </a:lnTo>
                <a:lnTo>
                  <a:pt x="1032" y="936"/>
                </a:lnTo>
                <a:lnTo>
                  <a:pt x="1043" y="924"/>
                </a:lnTo>
                <a:lnTo>
                  <a:pt x="1047" y="918"/>
                </a:lnTo>
                <a:lnTo>
                  <a:pt x="1048" y="912"/>
                </a:lnTo>
                <a:lnTo>
                  <a:pt x="1048" y="909"/>
                </a:lnTo>
                <a:lnTo>
                  <a:pt x="1047" y="905"/>
                </a:lnTo>
                <a:lnTo>
                  <a:pt x="1043" y="901"/>
                </a:lnTo>
                <a:lnTo>
                  <a:pt x="1043" y="901"/>
                </a:lnTo>
                <a:lnTo>
                  <a:pt x="1032" y="891"/>
                </a:lnTo>
                <a:lnTo>
                  <a:pt x="1027" y="888"/>
                </a:lnTo>
                <a:lnTo>
                  <a:pt x="1024" y="886"/>
                </a:lnTo>
                <a:lnTo>
                  <a:pt x="1014" y="885"/>
                </a:lnTo>
                <a:lnTo>
                  <a:pt x="1002" y="885"/>
                </a:lnTo>
                <a:lnTo>
                  <a:pt x="1002" y="885"/>
                </a:lnTo>
                <a:lnTo>
                  <a:pt x="996" y="885"/>
                </a:lnTo>
                <a:lnTo>
                  <a:pt x="991" y="886"/>
                </a:lnTo>
                <a:lnTo>
                  <a:pt x="983" y="888"/>
                </a:lnTo>
                <a:lnTo>
                  <a:pt x="980" y="890"/>
                </a:lnTo>
                <a:lnTo>
                  <a:pt x="976" y="890"/>
                </a:lnTo>
                <a:lnTo>
                  <a:pt x="971" y="888"/>
                </a:lnTo>
                <a:lnTo>
                  <a:pt x="966" y="885"/>
                </a:lnTo>
                <a:lnTo>
                  <a:pt x="966" y="885"/>
                </a:lnTo>
                <a:lnTo>
                  <a:pt x="950" y="871"/>
                </a:lnTo>
                <a:lnTo>
                  <a:pt x="926" y="854"/>
                </a:lnTo>
                <a:lnTo>
                  <a:pt x="912" y="843"/>
                </a:lnTo>
                <a:lnTo>
                  <a:pt x="900" y="831"/>
                </a:lnTo>
                <a:lnTo>
                  <a:pt x="889" y="818"/>
                </a:lnTo>
                <a:lnTo>
                  <a:pt x="880" y="804"/>
                </a:lnTo>
                <a:lnTo>
                  <a:pt x="880" y="804"/>
                </a:lnTo>
                <a:lnTo>
                  <a:pt x="877" y="796"/>
                </a:lnTo>
                <a:lnTo>
                  <a:pt x="874" y="786"/>
                </a:lnTo>
                <a:lnTo>
                  <a:pt x="869" y="764"/>
                </a:lnTo>
                <a:lnTo>
                  <a:pt x="866" y="740"/>
                </a:lnTo>
                <a:lnTo>
                  <a:pt x="863" y="714"/>
                </a:lnTo>
                <a:lnTo>
                  <a:pt x="861" y="671"/>
                </a:lnTo>
                <a:lnTo>
                  <a:pt x="861" y="653"/>
                </a:lnTo>
                <a:lnTo>
                  <a:pt x="861" y="653"/>
                </a:lnTo>
                <a:lnTo>
                  <a:pt x="890" y="645"/>
                </a:lnTo>
                <a:lnTo>
                  <a:pt x="911" y="640"/>
                </a:lnTo>
                <a:lnTo>
                  <a:pt x="920" y="640"/>
                </a:lnTo>
                <a:lnTo>
                  <a:pt x="925" y="640"/>
                </a:lnTo>
                <a:lnTo>
                  <a:pt x="925" y="640"/>
                </a:lnTo>
                <a:lnTo>
                  <a:pt x="929" y="645"/>
                </a:lnTo>
                <a:lnTo>
                  <a:pt x="938" y="656"/>
                </a:lnTo>
                <a:lnTo>
                  <a:pt x="961" y="688"/>
                </a:lnTo>
                <a:lnTo>
                  <a:pt x="986" y="721"/>
                </a:lnTo>
                <a:lnTo>
                  <a:pt x="997" y="735"/>
                </a:lnTo>
                <a:lnTo>
                  <a:pt x="1005" y="744"/>
                </a:lnTo>
                <a:lnTo>
                  <a:pt x="1005" y="744"/>
                </a:lnTo>
                <a:lnTo>
                  <a:pt x="1009" y="746"/>
                </a:lnTo>
                <a:lnTo>
                  <a:pt x="1013" y="752"/>
                </a:lnTo>
                <a:lnTo>
                  <a:pt x="1024" y="768"/>
                </a:lnTo>
                <a:lnTo>
                  <a:pt x="1035" y="789"/>
                </a:lnTo>
                <a:lnTo>
                  <a:pt x="1047" y="812"/>
                </a:lnTo>
                <a:lnTo>
                  <a:pt x="1069" y="856"/>
                </a:lnTo>
                <a:lnTo>
                  <a:pt x="1081" y="885"/>
                </a:lnTo>
                <a:lnTo>
                  <a:pt x="1081" y="885"/>
                </a:lnTo>
                <a:lnTo>
                  <a:pt x="1089" y="901"/>
                </a:lnTo>
                <a:lnTo>
                  <a:pt x="1098" y="921"/>
                </a:lnTo>
                <a:lnTo>
                  <a:pt x="1102" y="931"/>
                </a:lnTo>
                <a:lnTo>
                  <a:pt x="1105" y="940"/>
                </a:lnTo>
                <a:lnTo>
                  <a:pt x="1106" y="947"/>
                </a:lnTo>
                <a:lnTo>
                  <a:pt x="1105" y="950"/>
                </a:lnTo>
                <a:lnTo>
                  <a:pt x="1105" y="951"/>
                </a:lnTo>
                <a:lnTo>
                  <a:pt x="1105" y="951"/>
                </a:lnTo>
                <a:lnTo>
                  <a:pt x="1100" y="958"/>
                </a:lnTo>
                <a:lnTo>
                  <a:pt x="1098" y="962"/>
                </a:lnTo>
                <a:lnTo>
                  <a:pt x="1097" y="966"/>
                </a:lnTo>
                <a:lnTo>
                  <a:pt x="1097" y="969"/>
                </a:lnTo>
                <a:lnTo>
                  <a:pt x="1100" y="973"/>
                </a:lnTo>
                <a:lnTo>
                  <a:pt x="1105" y="975"/>
                </a:lnTo>
                <a:lnTo>
                  <a:pt x="1111" y="977"/>
                </a:lnTo>
                <a:lnTo>
                  <a:pt x="1111" y="977"/>
                </a:lnTo>
                <a:lnTo>
                  <a:pt x="1118" y="979"/>
                </a:lnTo>
                <a:lnTo>
                  <a:pt x="1124" y="980"/>
                </a:lnTo>
                <a:lnTo>
                  <a:pt x="1133" y="983"/>
                </a:lnTo>
                <a:lnTo>
                  <a:pt x="1136" y="984"/>
                </a:lnTo>
                <a:lnTo>
                  <a:pt x="1140" y="983"/>
                </a:lnTo>
                <a:lnTo>
                  <a:pt x="1143" y="979"/>
                </a:lnTo>
                <a:lnTo>
                  <a:pt x="1146" y="974"/>
                </a:lnTo>
                <a:lnTo>
                  <a:pt x="1146" y="974"/>
                </a:lnTo>
                <a:lnTo>
                  <a:pt x="1156" y="951"/>
                </a:lnTo>
                <a:lnTo>
                  <a:pt x="1156" y="951"/>
                </a:lnTo>
                <a:lnTo>
                  <a:pt x="1161" y="952"/>
                </a:lnTo>
                <a:lnTo>
                  <a:pt x="1173" y="952"/>
                </a:lnTo>
                <a:lnTo>
                  <a:pt x="1180" y="952"/>
                </a:lnTo>
                <a:lnTo>
                  <a:pt x="1187" y="951"/>
                </a:lnTo>
                <a:lnTo>
                  <a:pt x="1192" y="948"/>
                </a:lnTo>
                <a:lnTo>
                  <a:pt x="1193" y="947"/>
                </a:lnTo>
                <a:lnTo>
                  <a:pt x="1194" y="945"/>
                </a:lnTo>
                <a:lnTo>
                  <a:pt x="1194" y="945"/>
                </a:lnTo>
                <a:lnTo>
                  <a:pt x="1195" y="940"/>
                </a:lnTo>
                <a:lnTo>
                  <a:pt x="1195" y="934"/>
                </a:lnTo>
                <a:lnTo>
                  <a:pt x="1193" y="918"/>
                </a:lnTo>
                <a:lnTo>
                  <a:pt x="1188" y="902"/>
                </a:lnTo>
                <a:lnTo>
                  <a:pt x="1185" y="894"/>
                </a:lnTo>
                <a:lnTo>
                  <a:pt x="1180" y="887"/>
                </a:lnTo>
                <a:lnTo>
                  <a:pt x="1180" y="887"/>
                </a:lnTo>
                <a:lnTo>
                  <a:pt x="1176" y="877"/>
                </a:lnTo>
                <a:lnTo>
                  <a:pt x="1173" y="869"/>
                </a:lnTo>
                <a:lnTo>
                  <a:pt x="1172" y="863"/>
                </a:lnTo>
                <a:lnTo>
                  <a:pt x="1172" y="859"/>
                </a:lnTo>
                <a:lnTo>
                  <a:pt x="1172" y="859"/>
                </a:lnTo>
                <a:lnTo>
                  <a:pt x="1173" y="853"/>
                </a:lnTo>
                <a:lnTo>
                  <a:pt x="1177" y="840"/>
                </a:lnTo>
                <a:lnTo>
                  <a:pt x="1192" y="805"/>
                </a:lnTo>
                <a:lnTo>
                  <a:pt x="1207" y="764"/>
                </a:lnTo>
                <a:lnTo>
                  <a:pt x="1212" y="747"/>
                </a:lnTo>
                <a:lnTo>
                  <a:pt x="1216" y="734"/>
                </a:lnTo>
                <a:lnTo>
                  <a:pt x="1216" y="734"/>
                </a:lnTo>
                <a:lnTo>
                  <a:pt x="1218" y="724"/>
                </a:lnTo>
                <a:lnTo>
                  <a:pt x="1222" y="715"/>
                </a:lnTo>
                <a:lnTo>
                  <a:pt x="1228" y="703"/>
                </a:lnTo>
                <a:lnTo>
                  <a:pt x="1229" y="698"/>
                </a:lnTo>
                <a:lnTo>
                  <a:pt x="1231" y="692"/>
                </a:lnTo>
                <a:lnTo>
                  <a:pt x="1229" y="685"/>
                </a:lnTo>
                <a:lnTo>
                  <a:pt x="1226" y="676"/>
                </a:lnTo>
                <a:lnTo>
                  <a:pt x="1226" y="676"/>
                </a:lnTo>
                <a:lnTo>
                  <a:pt x="1222" y="670"/>
                </a:lnTo>
                <a:lnTo>
                  <a:pt x="1218" y="665"/>
                </a:lnTo>
                <a:lnTo>
                  <a:pt x="1206" y="651"/>
                </a:lnTo>
                <a:lnTo>
                  <a:pt x="1176" y="624"/>
                </a:lnTo>
                <a:lnTo>
                  <a:pt x="1149" y="600"/>
                </a:lnTo>
                <a:lnTo>
                  <a:pt x="1141" y="591"/>
                </a:lnTo>
                <a:lnTo>
                  <a:pt x="1140" y="588"/>
                </a:lnTo>
                <a:lnTo>
                  <a:pt x="1139" y="586"/>
                </a:lnTo>
                <a:lnTo>
                  <a:pt x="1139" y="586"/>
                </a:lnTo>
                <a:lnTo>
                  <a:pt x="1146" y="569"/>
                </a:lnTo>
                <a:lnTo>
                  <a:pt x="1158" y="537"/>
                </a:lnTo>
                <a:lnTo>
                  <a:pt x="1168" y="517"/>
                </a:lnTo>
                <a:lnTo>
                  <a:pt x="1180" y="494"/>
                </a:lnTo>
                <a:lnTo>
                  <a:pt x="1194" y="471"/>
                </a:lnTo>
                <a:lnTo>
                  <a:pt x="1210" y="448"/>
                </a:lnTo>
                <a:lnTo>
                  <a:pt x="1210" y="448"/>
                </a:lnTo>
                <a:lnTo>
                  <a:pt x="1227" y="423"/>
                </a:lnTo>
                <a:lnTo>
                  <a:pt x="1243" y="396"/>
                </a:lnTo>
                <a:lnTo>
                  <a:pt x="1258" y="368"/>
                </a:lnTo>
                <a:lnTo>
                  <a:pt x="1271" y="340"/>
                </a:lnTo>
                <a:lnTo>
                  <a:pt x="1283" y="312"/>
                </a:lnTo>
                <a:lnTo>
                  <a:pt x="1293" y="286"/>
                </a:lnTo>
                <a:lnTo>
                  <a:pt x="1301" y="263"/>
                </a:lnTo>
                <a:lnTo>
                  <a:pt x="1305" y="243"/>
                </a:lnTo>
                <a:lnTo>
                  <a:pt x="1305" y="243"/>
                </a:lnTo>
                <a:lnTo>
                  <a:pt x="1308" y="234"/>
                </a:lnTo>
                <a:lnTo>
                  <a:pt x="1308" y="225"/>
                </a:lnTo>
                <a:lnTo>
                  <a:pt x="1307" y="205"/>
                </a:lnTo>
                <a:lnTo>
                  <a:pt x="1304" y="185"/>
                </a:lnTo>
                <a:lnTo>
                  <a:pt x="1301" y="168"/>
                </a:lnTo>
                <a:lnTo>
                  <a:pt x="1296" y="152"/>
                </a:lnTo>
                <a:lnTo>
                  <a:pt x="1291" y="139"/>
                </a:lnTo>
                <a:lnTo>
                  <a:pt x="1287" y="128"/>
                </a:lnTo>
                <a:lnTo>
                  <a:pt x="1287" y="128"/>
                </a:lnTo>
                <a:lnTo>
                  <a:pt x="1289" y="109"/>
                </a:lnTo>
                <a:lnTo>
                  <a:pt x="1293" y="91"/>
                </a:lnTo>
                <a:lnTo>
                  <a:pt x="1296" y="69"/>
                </a:lnTo>
                <a:lnTo>
                  <a:pt x="1297" y="47"/>
                </a:lnTo>
                <a:lnTo>
                  <a:pt x="1296" y="27"/>
                </a:lnTo>
                <a:lnTo>
                  <a:pt x="1294" y="18"/>
                </a:lnTo>
                <a:lnTo>
                  <a:pt x="1292" y="11"/>
                </a:lnTo>
                <a:lnTo>
                  <a:pt x="1288" y="6"/>
                </a:lnTo>
                <a:lnTo>
                  <a:pt x="1283" y="2"/>
                </a:lnTo>
                <a:lnTo>
                  <a:pt x="1283" y="2"/>
                </a:lnTo>
                <a:lnTo>
                  <a:pt x="1278" y="1"/>
                </a:lnTo>
                <a:lnTo>
                  <a:pt x="1271" y="1"/>
                </a:lnTo>
                <a:lnTo>
                  <a:pt x="1264" y="4"/>
                </a:lnTo>
                <a:lnTo>
                  <a:pt x="1256" y="7"/>
                </a:lnTo>
                <a:lnTo>
                  <a:pt x="1239" y="17"/>
                </a:lnTo>
                <a:lnTo>
                  <a:pt x="1222" y="28"/>
                </a:lnTo>
                <a:lnTo>
                  <a:pt x="1206" y="40"/>
                </a:lnTo>
                <a:lnTo>
                  <a:pt x="1193" y="53"/>
                </a:lnTo>
                <a:lnTo>
                  <a:pt x="1180" y="64"/>
                </a:lnTo>
                <a:lnTo>
                  <a:pt x="1180" y="64"/>
                </a:lnTo>
                <a:lnTo>
                  <a:pt x="1160" y="61"/>
                </a:lnTo>
                <a:lnTo>
                  <a:pt x="1141" y="60"/>
                </a:lnTo>
                <a:lnTo>
                  <a:pt x="1127" y="60"/>
                </a:lnTo>
                <a:lnTo>
                  <a:pt x="1127" y="60"/>
                </a:lnTo>
                <a:lnTo>
                  <a:pt x="1116" y="61"/>
                </a:lnTo>
                <a:lnTo>
                  <a:pt x="1107" y="64"/>
                </a:lnTo>
                <a:lnTo>
                  <a:pt x="1101" y="65"/>
                </a:lnTo>
                <a:lnTo>
                  <a:pt x="1098" y="65"/>
                </a:lnTo>
                <a:lnTo>
                  <a:pt x="1098" y="64"/>
                </a:lnTo>
                <a:lnTo>
                  <a:pt x="1098" y="64"/>
                </a:lnTo>
                <a:lnTo>
                  <a:pt x="1094" y="59"/>
                </a:lnTo>
                <a:lnTo>
                  <a:pt x="1084" y="49"/>
                </a:lnTo>
                <a:lnTo>
                  <a:pt x="1069" y="38"/>
                </a:lnTo>
                <a:lnTo>
                  <a:pt x="1051" y="25"/>
                </a:lnTo>
                <a:lnTo>
                  <a:pt x="1031" y="13"/>
                </a:lnTo>
                <a:lnTo>
                  <a:pt x="1012" y="5"/>
                </a:lnTo>
                <a:lnTo>
                  <a:pt x="1003" y="1"/>
                </a:lnTo>
                <a:lnTo>
                  <a:pt x="996" y="0"/>
                </a:lnTo>
                <a:lnTo>
                  <a:pt x="988" y="0"/>
                </a:lnTo>
                <a:lnTo>
                  <a:pt x="982" y="2"/>
                </a:lnTo>
                <a:lnTo>
                  <a:pt x="982" y="2"/>
                </a:lnTo>
                <a:lnTo>
                  <a:pt x="978" y="6"/>
                </a:lnTo>
                <a:lnTo>
                  <a:pt x="974" y="11"/>
                </a:lnTo>
                <a:lnTo>
                  <a:pt x="970" y="16"/>
                </a:lnTo>
                <a:lnTo>
                  <a:pt x="967" y="23"/>
                </a:lnTo>
                <a:lnTo>
                  <a:pt x="963" y="38"/>
                </a:lnTo>
                <a:lnTo>
                  <a:pt x="959" y="54"/>
                </a:lnTo>
                <a:lnTo>
                  <a:pt x="956" y="83"/>
                </a:lnTo>
                <a:lnTo>
                  <a:pt x="954" y="102"/>
                </a:lnTo>
                <a:lnTo>
                  <a:pt x="954" y="102"/>
                </a:lnTo>
                <a:lnTo>
                  <a:pt x="948" y="114"/>
                </a:lnTo>
                <a:lnTo>
                  <a:pt x="938" y="131"/>
                </a:lnTo>
                <a:lnTo>
                  <a:pt x="925" y="153"/>
                </a:lnTo>
                <a:lnTo>
                  <a:pt x="925" y="153"/>
                </a:lnTo>
                <a:close/>
                <a:moveTo>
                  <a:pt x="1073" y="644"/>
                </a:moveTo>
                <a:lnTo>
                  <a:pt x="1073" y="644"/>
                </a:lnTo>
                <a:lnTo>
                  <a:pt x="1085" y="647"/>
                </a:lnTo>
                <a:lnTo>
                  <a:pt x="1097" y="651"/>
                </a:lnTo>
                <a:lnTo>
                  <a:pt x="1111" y="656"/>
                </a:lnTo>
                <a:lnTo>
                  <a:pt x="1125" y="663"/>
                </a:lnTo>
                <a:lnTo>
                  <a:pt x="1138" y="671"/>
                </a:lnTo>
                <a:lnTo>
                  <a:pt x="1143" y="675"/>
                </a:lnTo>
                <a:lnTo>
                  <a:pt x="1146" y="680"/>
                </a:lnTo>
                <a:lnTo>
                  <a:pt x="1149" y="683"/>
                </a:lnTo>
                <a:lnTo>
                  <a:pt x="1149" y="688"/>
                </a:lnTo>
                <a:lnTo>
                  <a:pt x="1149" y="688"/>
                </a:lnTo>
                <a:lnTo>
                  <a:pt x="1147" y="707"/>
                </a:lnTo>
                <a:lnTo>
                  <a:pt x="1146" y="724"/>
                </a:lnTo>
                <a:lnTo>
                  <a:pt x="1144" y="739"/>
                </a:lnTo>
                <a:lnTo>
                  <a:pt x="1143" y="745"/>
                </a:lnTo>
                <a:lnTo>
                  <a:pt x="1139" y="750"/>
                </a:lnTo>
                <a:lnTo>
                  <a:pt x="1139" y="750"/>
                </a:lnTo>
                <a:lnTo>
                  <a:pt x="1136" y="756"/>
                </a:lnTo>
                <a:lnTo>
                  <a:pt x="1134" y="764"/>
                </a:lnTo>
                <a:lnTo>
                  <a:pt x="1129" y="788"/>
                </a:lnTo>
                <a:lnTo>
                  <a:pt x="1123" y="823"/>
                </a:lnTo>
                <a:lnTo>
                  <a:pt x="1123" y="823"/>
                </a:lnTo>
                <a:lnTo>
                  <a:pt x="1123" y="831"/>
                </a:lnTo>
                <a:lnTo>
                  <a:pt x="1123" y="840"/>
                </a:lnTo>
                <a:lnTo>
                  <a:pt x="1123" y="851"/>
                </a:lnTo>
                <a:lnTo>
                  <a:pt x="1123" y="851"/>
                </a:lnTo>
                <a:lnTo>
                  <a:pt x="1108" y="820"/>
                </a:lnTo>
                <a:lnTo>
                  <a:pt x="1097" y="791"/>
                </a:lnTo>
                <a:lnTo>
                  <a:pt x="1089" y="768"/>
                </a:lnTo>
                <a:lnTo>
                  <a:pt x="1089" y="768"/>
                </a:lnTo>
                <a:lnTo>
                  <a:pt x="1086" y="758"/>
                </a:lnTo>
                <a:lnTo>
                  <a:pt x="1084" y="746"/>
                </a:lnTo>
                <a:lnTo>
                  <a:pt x="1081" y="719"/>
                </a:lnTo>
                <a:lnTo>
                  <a:pt x="1080" y="693"/>
                </a:lnTo>
                <a:lnTo>
                  <a:pt x="1078" y="683"/>
                </a:lnTo>
                <a:lnTo>
                  <a:pt x="1075" y="676"/>
                </a:lnTo>
                <a:lnTo>
                  <a:pt x="1075" y="676"/>
                </a:lnTo>
                <a:lnTo>
                  <a:pt x="1073" y="670"/>
                </a:lnTo>
                <a:lnTo>
                  <a:pt x="1072" y="665"/>
                </a:lnTo>
                <a:lnTo>
                  <a:pt x="1070" y="654"/>
                </a:lnTo>
                <a:lnTo>
                  <a:pt x="1072" y="647"/>
                </a:lnTo>
                <a:lnTo>
                  <a:pt x="1073" y="644"/>
                </a:lnTo>
                <a:lnTo>
                  <a:pt x="1073" y="64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7">
            <a:extLst>
              <a:ext uri="{FF2B5EF4-FFF2-40B4-BE49-F238E27FC236}">
                <a16:creationId xmlns:a16="http://schemas.microsoft.com/office/drawing/2014/main" id="{76D78508-FDD3-4067-9363-2320BAF6D7A5}"/>
              </a:ext>
            </a:extLst>
          </p:cNvPr>
          <p:cNvSpPr>
            <a:spLocks noEditPoints="1"/>
          </p:cNvSpPr>
          <p:nvPr/>
        </p:nvSpPr>
        <p:spPr bwMode="auto">
          <a:xfrm>
            <a:off x="751262" y="4478607"/>
            <a:ext cx="2457450" cy="1216025"/>
          </a:xfrm>
          <a:custGeom>
            <a:avLst/>
            <a:gdLst>
              <a:gd name="T0" fmla="*/ 1217 w 1548"/>
              <a:gd name="T1" fmla="*/ 59 h 766"/>
              <a:gd name="T2" fmla="*/ 1222 w 1548"/>
              <a:gd name="T3" fmla="*/ 113 h 766"/>
              <a:gd name="T4" fmla="*/ 1006 w 1548"/>
              <a:gd name="T5" fmla="*/ 135 h 766"/>
              <a:gd name="T6" fmla="*/ 668 w 1548"/>
              <a:gd name="T7" fmla="*/ 103 h 766"/>
              <a:gd name="T8" fmla="*/ 490 w 1548"/>
              <a:gd name="T9" fmla="*/ 126 h 766"/>
              <a:gd name="T10" fmla="*/ 375 w 1548"/>
              <a:gd name="T11" fmla="*/ 204 h 766"/>
              <a:gd name="T12" fmla="*/ 184 w 1548"/>
              <a:gd name="T13" fmla="*/ 334 h 766"/>
              <a:gd name="T14" fmla="*/ 112 w 1548"/>
              <a:gd name="T15" fmla="*/ 454 h 766"/>
              <a:gd name="T16" fmla="*/ 63 w 1548"/>
              <a:gd name="T17" fmla="*/ 512 h 766"/>
              <a:gd name="T18" fmla="*/ 1 w 1548"/>
              <a:gd name="T19" fmla="*/ 578 h 766"/>
              <a:gd name="T20" fmla="*/ 16 w 1548"/>
              <a:gd name="T21" fmla="*/ 668 h 766"/>
              <a:gd name="T22" fmla="*/ 90 w 1548"/>
              <a:gd name="T23" fmla="*/ 573 h 766"/>
              <a:gd name="T24" fmla="*/ 308 w 1548"/>
              <a:gd name="T25" fmla="*/ 445 h 766"/>
              <a:gd name="T26" fmla="*/ 415 w 1548"/>
              <a:gd name="T27" fmla="*/ 284 h 766"/>
              <a:gd name="T28" fmla="*/ 420 w 1548"/>
              <a:gd name="T29" fmla="*/ 432 h 766"/>
              <a:gd name="T30" fmla="*/ 339 w 1548"/>
              <a:gd name="T31" fmla="*/ 498 h 766"/>
              <a:gd name="T32" fmla="*/ 343 w 1548"/>
              <a:gd name="T33" fmla="*/ 556 h 766"/>
              <a:gd name="T34" fmla="*/ 333 w 1548"/>
              <a:gd name="T35" fmla="*/ 611 h 766"/>
              <a:gd name="T36" fmla="*/ 275 w 1548"/>
              <a:gd name="T37" fmla="*/ 690 h 766"/>
              <a:gd name="T38" fmla="*/ 265 w 1548"/>
              <a:gd name="T39" fmla="*/ 752 h 766"/>
              <a:gd name="T40" fmla="*/ 316 w 1548"/>
              <a:gd name="T41" fmla="*/ 757 h 766"/>
              <a:gd name="T42" fmla="*/ 312 w 1548"/>
              <a:gd name="T43" fmla="*/ 724 h 766"/>
              <a:gd name="T44" fmla="*/ 354 w 1548"/>
              <a:gd name="T45" fmla="*/ 643 h 766"/>
              <a:gd name="T46" fmla="*/ 402 w 1548"/>
              <a:gd name="T47" fmla="*/ 679 h 766"/>
              <a:gd name="T48" fmla="*/ 408 w 1548"/>
              <a:gd name="T49" fmla="*/ 740 h 766"/>
              <a:gd name="T50" fmla="*/ 452 w 1548"/>
              <a:gd name="T51" fmla="*/ 708 h 766"/>
              <a:gd name="T52" fmla="*/ 457 w 1548"/>
              <a:gd name="T53" fmla="*/ 600 h 766"/>
              <a:gd name="T54" fmla="*/ 604 w 1548"/>
              <a:gd name="T55" fmla="*/ 452 h 766"/>
              <a:gd name="T56" fmla="*/ 671 w 1548"/>
              <a:gd name="T57" fmla="*/ 405 h 766"/>
              <a:gd name="T58" fmla="*/ 864 w 1548"/>
              <a:gd name="T59" fmla="*/ 451 h 766"/>
              <a:gd name="T60" fmla="*/ 865 w 1548"/>
              <a:gd name="T61" fmla="*/ 556 h 766"/>
              <a:gd name="T62" fmla="*/ 818 w 1548"/>
              <a:gd name="T63" fmla="*/ 669 h 766"/>
              <a:gd name="T64" fmla="*/ 840 w 1548"/>
              <a:gd name="T65" fmla="*/ 713 h 766"/>
              <a:gd name="T66" fmla="*/ 883 w 1548"/>
              <a:gd name="T67" fmla="*/ 683 h 766"/>
              <a:gd name="T68" fmla="*/ 905 w 1548"/>
              <a:gd name="T69" fmla="*/ 584 h 766"/>
              <a:gd name="T70" fmla="*/ 1008 w 1548"/>
              <a:gd name="T71" fmla="*/ 522 h 766"/>
              <a:gd name="T72" fmla="*/ 1113 w 1548"/>
              <a:gd name="T73" fmla="*/ 552 h 766"/>
              <a:gd name="T74" fmla="*/ 1244 w 1548"/>
              <a:gd name="T75" fmla="*/ 567 h 766"/>
              <a:gd name="T76" fmla="*/ 1242 w 1548"/>
              <a:gd name="T77" fmla="*/ 638 h 766"/>
              <a:gd name="T78" fmla="*/ 1275 w 1548"/>
              <a:gd name="T79" fmla="*/ 654 h 766"/>
              <a:gd name="T80" fmla="*/ 1298 w 1548"/>
              <a:gd name="T81" fmla="*/ 584 h 766"/>
              <a:gd name="T82" fmla="*/ 1255 w 1548"/>
              <a:gd name="T83" fmla="*/ 497 h 766"/>
              <a:gd name="T84" fmla="*/ 1115 w 1548"/>
              <a:gd name="T85" fmla="*/ 465 h 766"/>
              <a:gd name="T86" fmla="*/ 1225 w 1548"/>
              <a:gd name="T87" fmla="*/ 384 h 766"/>
              <a:gd name="T88" fmla="*/ 1334 w 1548"/>
              <a:gd name="T89" fmla="*/ 341 h 766"/>
              <a:gd name="T90" fmla="*/ 1530 w 1548"/>
              <a:gd name="T91" fmla="*/ 360 h 766"/>
              <a:gd name="T92" fmla="*/ 1548 w 1548"/>
              <a:gd name="T93" fmla="*/ 318 h 766"/>
              <a:gd name="T94" fmla="*/ 1521 w 1548"/>
              <a:gd name="T95" fmla="*/ 301 h 766"/>
              <a:gd name="T96" fmla="*/ 1465 w 1548"/>
              <a:gd name="T97" fmla="*/ 240 h 766"/>
              <a:gd name="T98" fmla="*/ 1444 w 1548"/>
              <a:gd name="T99" fmla="*/ 148 h 766"/>
              <a:gd name="T100" fmla="*/ 1416 w 1548"/>
              <a:gd name="T101" fmla="*/ 15 h 766"/>
              <a:gd name="T102" fmla="*/ 1379 w 1548"/>
              <a:gd name="T103" fmla="*/ 14 h 766"/>
              <a:gd name="T104" fmla="*/ 1317 w 1548"/>
              <a:gd name="T105" fmla="*/ 80 h 766"/>
              <a:gd name="T106" fmla="*/ 466 w 1548"/>
              <a:gd name="T107" fmla="*/ 516 h 766"/>
              <a:gd name="T108" fmla="*/ 420 w 1548"/>
              <a:gd name="T109" fmla="*/ 541 h 766"/>
              <a:gd name="T110" fmla="*/ 417 w 1548"/>
              <a:gd name="T111" fmla="*/ 511 h 766"/>
              <a:gd name="T112" fmla="*/ 479 w 1548"/>
              <a:gd name="T113" fmla="*/ 448 h 7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548" h="766">
                <a:moveTo>
                  <a:pt x="1298" y="81"/>
                </a:moveTo>
                <a:lnTo>
                  <a:pt x="1298" y="81"/>
                </a:lnTo>
                <a:lnTo>
                  <a:pt x="1292" y="78"/>
                </a:lnTo>
                <a:lnTo>
                  <a:pt x="1274" y="72"/>
                </a:lnTo>
                <a:lnTo>
                  <a:pt x="1261" y="68"/>
                </a:lnTo>
                <a:lnTo>
                  <a:pt x="1248" y="64"/>
                </a:lnTo>
                <a:lnTo>
                  <a:pt x="1233" y="62"/>
                </a:lnTo>
                <a:lnTo>
                  <a:pt x="1217" y="59"/>
                </a:lnTo>
                <a:lnTo>
                  <a:pt x="1217" y="59"/>
                </a:lnTo>
                <a:lnTo>
                  <a:pt x="1203" y="59"/>
                </a:lnTo>
                <a:lnTo>
                  <a:pt x="1192" y="60"/>
                </a:lnTo>
                <a:lnTo>
                  <a:pt x="1183" y="63"/>
                </a:lnTo>
                <a:lnTo>
                  <a:pt x="1177" y="64"/>
                </a:lnTo>
                <a:lnTo>
                  <a:pt x="1173" y="67"/>
                </a:lnTo>
                <a:lnTo>
                  <a:pt x="1171" y="69"/>
                </a:lnTo>
                <a:lnTo>
                  <a:pt x="1168" y="70"/>
                </a:lnTo>
                <a:lnTo>
                  <a:pt x="1222" y="113"/>
                </a:lnTo>
                <a:lnTo>
                  <a:pt x="1222" y="113"/>
                </a:lnTo>
                <a:lnTo>
                  <a:pt x="1210" y="113"/>
                </a:lnTo>
                <a:lnTo>
                  <a:pt x="1179" y="113"/>
                </a:lnTo>
                <a:lnTo>
                  <a:pt x="1137" y="114"/>
                </a:lnTo>
                <a:lnTo>
                  <a:pt x="1115" y="117"/>
                </a:lnTo>
                <a:lnTo>
                  <a:pt x="1094" y="119"/>
                </a:lnTo>
                <a:lnTo>
                  <a:pt x="1094" y="119"/>
                </a:lnTo>
                <a:lnTo>
                  <a:pt x="1052" y="128"/>
                </a:lnTo>
                <a:lnTo>
                  <a:pt x="1030" y="132"/>
                </a:lnTo>
                <a:lnTo>
                  <a:pt x="1006" y="135"/>
                </a:lnTo>
                <a:lnTo>
                  <a:pt x="977" y="137"/>
                </a:lnTo>
                <a:lnTo>
                  <a:pt x="944" y="135"/>
                </a:lnTo>
                <a:lnTo>
                  <a:pt x="906" y="132"/>
                </a:lnTo>
                <a:lnTo>
                  <a:pt x="861" y="124"/>
                </a:lnTo>
                <a:lnTo>
                  <a:pt x="861" y="124"/>
                </a:lnTo>
                <a:lnTo>
                  <a:pt x="812" y="116"/>
                </a:lnTo>
                <a:lnTo>
                  <a:pt x="763" y="110"/>
                </a:lnTo>
                <a:lnTo>
                  <a:pt x="714" y="106"/>
                </a:lnTo>
                <a:lnTo>
                  <a:pt x="668" y="103"/>
                </a:lnTo>
                <a:lnTo>
                  <a:pt x="625" y="102"/>
                </a:lnTo>
                <a:lnTo>
                  <a:pt x="584" y="105"/>
                </a:lnTo>
                <a:lnTo>
                  <a:pt x="550" y="108"/>
                </a:lnTo>
                <a:lnTo>
                  <a:pt x="535" y="111"/>
                </a:lnTo>
                <a:lnTo>
                  <a:pt x="522" y="113"/>
                </a:lnTo>
                <a:lnTo>
                  <a:pt x="522" y="113"/>
                </a:lnTo>
                <a:lnTo>
                  <a:pt x="510" y="117"/>
                </a:lnTo>
                <a:lnTo>
                  <a:pt x="499" y="122"/>
                </a:lnTo>
                <a:lnTo>
                  <a:pt x="490" y="126"/>
                </a:lnTo>
                <a:lnTo>
                  <a:pt x="481" y="130"/>
                </a:lnTo>
                <a:lnTo>
                  <a:pt x="467" y="140"/>
                </a:lnTo>
                <a:lnTo>
                  <a:pt x="456" y="150"/>
                </a:lnTo>
                <a:lnTo>
                  <a:pt x="448" y="159"/>
                </a:lnTo>
                <a:lnTo>
                  <a:pt x="443" y="166"/>
                </a:lnTo>
                <a:lnTo>
                  <a:pt x="441" y="173"/>
                </a:lnTo>
                <a:lnTo>
                  <a:pt x="441" y="173"/>
                </a:lnTo>
                <a:lnTo>
                  <a:pt x="408" y="188"/>
                </a:lnTo>
                <a:lnTo>
                  <a:pt x="375" y="204"/>
                </a:lnTo>
                <a:lnTo>
                  <a:pt x="335" y="224"/>
                </a:lnTo>
                <a:lnTo>
                  <a:pt x="293" y="246"/>
                </a:lnTo>
                <a:lnTo>
                  <a:pt x="254" y="270"/>
                </a:lnTo>
                <a:lnTo>
                  <a:pt x="235" y="281"/>
                </a:lnTo>
                <a:lnTo>
                  <a:pt x="221" y="292"/>
                </a:lnTo>
                <a:lnTo>
                  <a:pt x="207" y="303"/>
                </a:lnTo>
                <a:lnTo>
                  <a:pt x="199" y="313"/>
                </a:lnTo>
                <a:lnTo>
                  <a:pt x="199" y="313"/>
                </a:lnTo>
                <a:lnTo>
                  <a:pt x="184" y="334"/>
                </a:lnTo>
                <a:lnTo>
                  <a:pt x="172" y="354"/>
                </a:lnTo>
                <a:lnTo>
                  <a:pt x="162" y="373"/>
                </a:lnTo>
                <a:lnTo>
                  <a:pt x="152" y="393"/>
                </a:lnTo>
                <a:lnTo>
                  <a:pt x="143" y="411"/>
                </a:lnTo>
                <a:lnTo>
                  <a:pt x="134" y="427"/>
                </a:lnTo>
                <a:lnTo>
                  <a:pt x="124" y="442"/>
                </a:lnTo>
                <a:lnTo>
                  <a:pt x="118" y="448"/>
                </a:lnTo>
                <a:lnTo>
                  <a:pt x="112" y="454"/>
                </a:lnTo>
                <a:lnTo>
                  <a:pt x="112" y="454"/>
                </a:lnTo>
                <a:lnTo>
                  <a:pt x="99" y="464"/>
                </a:lnTo>
                <a:lnTo>
                  <a:pt x="86" y="471"/>
                </a:lnTo>
                <a:lnTo>
                  <a:pt x="75" y="478"/>
                </a:lnTo>
                <a:lnTo>
                  <a:pt x="64" y="481"/>
                </a:lnTo>
                <a:lnTo>
                  <a:pt x="48" y="485"/>
                </a:lnTo>
                <a:lnTo>
                  <a:pt x="42" y="486"/>
                </a:lnTo>
                <a:lnTo>
                  <a:pt x="69" y="508"/>
                </a:lnTo>
                <a:lnTo>
                  <a:pt x="69" y="508"/>
                </a:lnTo>
                <a:lnTo>
                  <a:pt x="63" y="512"/>
                </a:lnTo>
                <a:lnTo>
                  <a:pt x="47" y="522"/>
                </a:lnTo>
                <a:lnTo>
                  <a:pt x="37" y="529"/>
                </a:lnTo>
                <a:lnTo>
                  <a:pt x="27" y="537"/>
                </a:lnTo>
                <a:lnTo>
                  <a:pt x="19" y="546"/>
                </a:lnTo>
                <a:lnTo>
                  <a:pt x="9" y="556"/>
                </a:lnTo>
                <a:lnTo>
                  <a:pt x="9" y="556"/>
                </a:lnTo>
                <a:lnTo>
                  <a:pt x="5" y="562"/>
                </a:lnTo>
                <a:lnTo>
                  <a:pt x="3" y="570"/>
                </a:lnTo>
                <a:lnTo>
                  <a:pt x="1" y="578"/>
                </a:lnTo>
                <a:lnTo>
                  <a:pt x="0" y="587"/>
                </a:lnTo>
                <a:lnTo>
                  <a:pt x="0" y="605"/>
                </a:lnTo>
                <a:lnTo>
                  <a:pt x="3" y="625"/>
                </a:lnTo>
                <a:lnTo>
                  <a:pt x="5" y="642"/>
                </a:lnTo>
                <a:lnTo>
                  <a:pt x="9" y="657"/>
                </a:lnTo>
                <a:lnTo>
                  <a:pt x="12" y="667"/>
                </a:lnTo>
                <a:lnTo>
                  <a:pt x="15" y="670"/>
                </a:lnTo>
                <a:lnTo>
                  <a:pt x="15" y="670"/>
                </a:lnTo>
                <a:lnTo>
                  <a:pt x="16" y="668"/>
                </a:lnTo>
                <a:lnTo>
                  <a:pt x="20" y="659"/>
                </a:lnTo>
                <a:lnTo>
                  <a:pt x="25" y="648"/>
                </a:lnTo>
                <a:lnTo>
                  <a:pt x="32" y="635"/>
                </a:lnTo>
                <a:lnTo>
                  <a:pt x="41" y="619"/>
                </a:lnTo>
                <a:lnTo>
                  <a:pt x="54" y="603"/>
                </a:lnTo>
                <a:lnTo>
                  <a:pt x="61" y="594"/>
                </a:lnTo>
                <a:lnTo>
                  <a:pt x="70" y="587"/>
                </a:lnTo>
                <a:lnTo>
                  <a:pt x="80" y="579"/>
                </a:lnTo>
                <a:lnTo>
                  <a:pt x="90" y="573"/>
                </a:lnTo>
                <a:lnTo>
                  <a:pt x="90" y="573"/>
                </a:lnTo>
                <a:lnTo>
                  <a:pt x="137" y="548"/>
                </a:lnTo>
                <a:lnTo>
                  <a:pt x="186" y="522"/>
                </a:lnTo>
                <a:lnTo>
                  <a:pt x="237" y="495"/>
                </a:lnTo>
                <a:lnTo>
                  <a:pt x="261" y="480"/>
                </a:lnTo>
                <a:lnTo>
                  <a:pt x="284" y="465"/>
                </a:lnTo>
                <a:lnTo>
                  <a:pt x="284" y="465"/>
                </a:lnTo>
                <a:lnTo>
                  <a:pt x="295" y="456"/>
                </a:lnTo>
                <a:lnTo>
                  <a:pt x="308" y="445"/>
                </a:lnTo>
                <a:lnTo>
                  <a:pt x="320" y="431"/>
                </a:lnTo>
                <a:lnTo>
                  <a:pt x="331" y="418"/>
                </a:lnTo>
                <a:lnTo>
                  <a:pt x="354" y="386"/>
                </a:lnTo>
                <a:lnTo>
                  <a:pt x="375" y="352"/>
                </a:lnTo>
                <a:lnTo>
                  <a:pt x="392" y="321"/>
                </a:lnTo>
                <a:lnTo>
                  <a:pt x="407" y="295"/>
                </a:lnTo>
                <a:lnTo>
                  <a:pt x="419" y="270"/>
                </a:lnTo>
                <a:lnTo>
                  <a:pt x="419" y="270"/>
                </a:lnTo>
                <a:lnTo>
                  <a:pt x="415" y="284"/>
                </a:lnTo>
                <a:lnTo>
                  <a:pt x="407" y="314"/>
                </a:lnTo>
                <a:lnTo>
                  <a:pt x="403" y="334"/>
                </a:lnTo>
                <a:lnTo>
                  <a:pt x="401" y="352"/>
                </a:lnTo>
                <a:lnTo>
                  <a:pt x="401" y="370"/>
                </a:lnTo>
                <a:lnTo>
                  <a:pt x="402" y="377"/>
                </a:lnTo>
                <a:lnTo>
                  <a:pt x="403" y="384"/>
                </a:lnTo>
                <a:lnTo>
                  <a:pt x="403" y="384"/>
                </a:lnTo>
                <a:lnTo>
                  <a:pt x="417" y="421"/>
                </a:lnTo>
                <a:lnTo>
                  <a:pt x="420" y="432"/>
                </a:lnTo>
                <a:lnTo>
                  <a:pt x="420" y="436"/>
                </a:lnTo>
                <a:lnTo>
                  <a:pt x="419" y="438"/>
                </a:lnTo>
                <a:lnTo>
                  <a:pt x="419" y="438"/>
                </a:lnTo>
                <a:lnTo>
                  <a:pt x="406" y="446"/>
                </a:lnTo>
                <a:lnTo>
                  <a:pt x="380" y="463"/>
                </a:lnTo>
                <a:lnTo>
                  <a:pt x="365" y="473"/>
                </a:lnTo>
                <a:lnTo>
                  <a:pt x="353" y="484"/>
                </a:lnTo>
                <a:lnTo>
                  <a:pt x="343" y="494"/>
                </a:lnTo>
                <a:lnTo>
                  <a:pt x="339" y="498"/>
                </a:lnTo>
                <a:lnTo>
                  <a:pt x="338" y="502"/>
                </a:lnTo>
                <a:lnTo>
                  <a:pt x="338" y="502"/>
                </a:lnTo>
                <a:lnTo>
                  <a:pt x="335" y="518"/>
                </a:lnTo>
                <a:lnTo>
                  <a:pt x="333" y="525"/>
                </a:lnTo>
                <a:lnTo>
                  <a:pt x="333" y="532"/>
                </a:lnTo>
                <a:lnTo>
                  <a:pt x="333" y="538"/>
                </a:lnTo>
                <a:lnTo>
                  <a:pt x="336" y="544"/>
                </a:lnTo>
                <a:lnTo>
                  <a:pt x="338" y="550"/>
                </a:lnTo>
                <a:lnTo>
                  <a:pt x="343" y="556"/>
                </a:lnTo>
                <a:lnTo>
                  <a:pt x="343" y="556"/>
                </a:lnTo>
                <a:lnTo>
                  <a:pt x="363" y="579"/>
                </a:lnTo>
                <a:lnTo>
                  <a:pt x="370" y="589"/>
                </a:lnTo>
                <a:lnTo>
                  <a:pt x="370" y="589"/>
                </a:lnTo>
                <a:lnTo>
                  <a:pt x="369" y="589"/>
                </a:lnTo>
                <a:lnTo>
                  <a:pt x="361" y="593"/>
                </a:lnTo>
                <a:lnTo>
                  <a:pt x="350" y="599"/>
                </a:lnTo>
                <a:lnTo>
                  <a:pt x="333" y="611"/>
                </a:lnTo>
                <a:lnTo>
                  <a:pt x="333" y="611"/>
                </a:lnTo>
                <a:lnTo>
                  <a:pt x="317" y="621"/>
                </a:lnTo>
                <a:lnTo>
                  <a:pt x="308" y="629"/>
                </a:lnTo>
                <a:lnTo>
                  <a:pt x="304" y="632"/>
                </a:lnTo>
                <a:lnTo>
                  <a:pt x="301" y="637"/>
                </a:lnTo>
                <a:lnTo>
                  <a:pt x="295" y="654"/>
                </a:lnTo>
                <a:lnTo>
                  <a:pt x="295" y="654"/>
                </a:lnTo>
                <a:lnTo>
                  <a:pt x="290" y="665"/>
                </a:lnTo>
                <a:lnTo>
                  <a:pt x="283" y="678"/>
                </a:lnTo>
                <a:lnTo>
                  <a:pt x="275" y="690"/>
                </a:lnTo>
                <a:lnTo>
                  <a:pt x="266" y="701"/>
                </a:lnTo>
                <a:lnTo>
                  <a:pt x="251" y="722"/>
                </a:lnTo>
                <a:lnTo>
                  <a:pt x="248" y="729"/>
                </a:lnTo>
                <a:lnTo>
                  <a:pt x="246" y="733"/>
                </a:lnTo>
                <a:lnTo>
                  <a:pt x="246" y="735"/>
                </a:lnTo>
                <a:lnTo>
                  <a:pt x="246" y="735"/>
                </a:lnTo>
                <a:lnTo>
                  <a:pt x="250" y="740"/>
                </a:lnTo>
                <a:lnTo>
                  <a:pt x="256" y="746"/>
                </a:lnTo>
                <a:lnTo>
                  <a:pt x="265" y="752"/>
                </a:lnTo>
                <a:lnTo>
                  <a:pt x="275" y="759"/>
                </a:lnTo>
                <a:lnTo>
                  <a:pt x="286" y="764"/>
                </a:lnTo>
                <a:lnTo>
                  <a:pt x="295" y="766"/>
                </a:lnTo>
                <a:lnTo>
                  <a:pt x="300" y="766"/>
                </a:lnTo>
                <a:lnTo>
                  <a:pt x="305" y="766"/>
                </a:lnTo>
                <a:lnTo>
                  <a:pt x="309" y="765"/>
                </a:lnTo>
                <a:lnTo>
                  <a:pt x="311" y="762"/>
                </a:lnTo>
                <a:lnTo>
                  <a:pt x="311" y="762"/>
                </a:lnTo>
                <a:lnTo>
                  <a:pt x="316" y="757"/>
                </a:lnTo>
                <a:lnTo>
                  <a:pt x="319" y="752"/>
                </a:lnTo>
                <a:lnTo>
                  <a:pt x="320" y="749"/>
                </a:lnTo>
                <a:lnTo>
                  <a:pt x="321" y="744"/>
                </a:lnTo>
                <a:lnTo>
                  <a:pt x="320" y="738"/>
                </a:lnTo>
                <a:lnTo>
                  <a:pt x="316" y="729"/>
                </a:lnTo>
                <a:lnTo>
                  <a:pt x="316" y="729"/>
                </a:lnTo>
                <a:lnTo>
                  <a:pt x="315" y="727"/>
                </a:lnTo>
                <a:lnTo>
                  <a:pt x="314" y="725"/>
                </a:lnTo>
                <a:lnTo>
                  <a:pt x="312" y="724"/>
                </a:lnTo>
                <a:lnTo>
                  <a:pt x="311" y="723"/>
                </a:lnTo>
                <a:lnTo>
                  <a:pt x="311" y="722"/>
                </a:lnTo>
                <a:lnTo>
                  <a:pt x="311" y="713"/>
                </a:lnTo>
                <a:lnTo>
                  <a:pt x="311" y="713"/>
                </a:lnTo>
                <a:lnTo>
                  <a:pt x="314" y="705"/>
                </a:lnTo>
                <a:lnTo>
                  <a:pt x="319" y="695"/>
                </a:lnTo>
                <a:lnTo>
                  <a:pt x="333" y="671"/>
                </a:lnTo>
                <a:lnTo>
                  <a:pt x="348" y="652"/>
                </a:lnTo>
                <a:lnTo>
                  <a:pt x="354" y="643"/>
                </a:lnTo>
                <a:lnTo>
                  <a:pt x="387" y="627"/>
                </a:lnTo>
                <a:lnTo>
                  <a:pt x="387" y="627"/>
                </a:lnTo>
                <a:lnTo>
                  <a:pt x="390" y="631"/>
                </a:lnTo>
                <a:lnTo>
                  <a:pt x="395" y="641"/>
                </a:lnTo>
                <a:lnTo>
                  <a:pt x="401" y="656"/>
                </a:lnTo>
                <a:lnTo>
                  <a:pt x="402" y="663"/>
                </a:lnTo>
                <a:lnTo>
                  <a:pt x="403" y="670"/>
                </a:lnTo>
                <a:lnTo>
                  <a:pt x="403" y="670"/>
                </a:lnTo>
                <a:lnTo>
                  <a:pt x="402" y="679"/>
                </a:lnTo>
                <a:lnTo>
                  <a:pt x="401" y="690"/>
                </a:lnTo>
                <a:lnTo>
                  <a:pt x="397" y="713"/>
                </a:lnTo>
                <a:lnTo>
                  <a:pt x="397" y="724"/>
                </a:lnTo>
                <a:lnTo>
                  <a:pt x="398" y="733"/>
                </a:lnTo>
                <a:lnTo>
                  <a:pt x="399" y="737"/>
                </a:lnTo>
                <a:lnTo>
                  <a:pt x="402" y="739"/>
                </a:lnTo>
                <a:lnTo>
                  <a:pt x="404" y="740"/>
                </a:lnTo>
                <a:lnTo>
                  <a:pt x="408" y="740"/>
                </a:lnTo>
                <a:lnTo>
                  <a:pt x="408" y="740"/>
                </a:lnTo>
                <a:lnTo>
                  <a:pt x="417" y="739"/>
                </a:lnTo>
                <a:lnTo>
                  <a:pt x="424" y="737"/>
                </a:lnTo>
                <a:lnTo>
                  <a:pt x="430" y="734"/>
                </a:lnTo>
                <a:lnTo>
                  <a:pt x="436" y="729"/>
                </a:lnTo>
                <a:lnTo>
                  <a:pt x="442" y="725"/>
                </a:lnTo>
                <a:lnTo>
                  <a:pt x="446" y="719"/>
                </a:lnTo>
                <a:lnTo>
                  <a:pt x="450" y="714"/>
                </a:lnTo>
                <a:lnTo>
                  <a:pt x="452" y="708"/>
                </a:lnTo>
                <a:lnTo>
                  <a:pt x="452" y="708"/>
                </a:lnTo>
                <a:lnTo>
                  <a:pt x="453" y="695"/>
                </a:lnTo>
                <a:lnTo>
                  <a:pt x="453" y="680"/>
                </a:lnTo>
                <a:lnTo>
                  <a:pt x="452" y="648"/>
                </a:lnTo>
                <a:lnTo>
                  <a:pt x="452" y="648"/>
                </a:lnTo>
                <a:lnTo>
                  <a:pt x="451" y="632"/>
                </a:lnTo>
                <a:lnTo>
                  <a:pt x="448" y="619"/>
                </a:lnTo>
                <a:lnTo>
                  <a:pt x="446" y="605"/>
                </a:lnTo>
                <a:lnTo>
                  <a:pt x="446" y="605"/>
                </a:lnTo>
                <a:lnTo>
                  <a:pt x="457" y="600"/>
                </a:lnTo>
                <a:lnTo>
                  <a:pt x="506" y="573"/>
                </a:lnTo>
                <a:lnTo>
                  <a:pt x="506" y="573"/>
                </a:lnTo>
                <a:lnTo>
                  <a:pt x="515" y="566"/>
                </a:lnTo>
                <a:lnTo>
                  <a:pt x="524" y="557"/>
                </a:lnTo>
                <a:lnTo>
                  <a:pt x="534" y="546"/>
                </a:lnTo>
                <a:lnTo>
                  <a:pt x="544" y="535"/>
                </a:lnTo>
                <a:lnTo>
                  <a:pt x="563" y="508"/>
                </a:lnTo>
                <a:lnTo>
                  <a:pt x="583" y="479"/>
                </a:lnTo>
                <a:lnTo>
                  <a:pt x="604" y="452"/>
                </a:lnTo>
                <a:lnTo>
                  <a:pt x="614" y="440"/>
                </a:lnTo>
                <a:lnTo>
                  <a:pt x="623" y="429"/>
                </a:lnTo>
                <a:lnTo>
                  <a:pt x="633" y="419"/>
                </a:lnTo>
                <a:lnTo>
                  <a:pt x="643" y="413"/>
                </a:lnTo>
                <a:lnTo>
                  <a:pt x="653" y="408"/>
                </a:lnTo>
                <a:lnTo>
                  <a:pt x="657" y="406"/>
                </a:lnTo>
                <a:lnTo>
                  <a:pt x="661" y="405"/>
                </a:lnTo>
                <a:lnTo>
                  <a:pt x="661" y="405"/>
                </a:lnTo>
                <a:lnTo>
                  <a:pt x="671" y="405"/>
                </a:lnTo>
                <a:lnTo>
                  <a:pt x="682" y="406"/>
                </a:lnTo>
                <a:lnTo>
                  <a:pt x="706" y="411"/>
                </a:lnTo>
                <a:lnTo>
                  <a:pt x="730" y="418"/>
                </a:lnTo>
                <a:lnTo>
                  <a:pt x="755" y="425"/>
                </a:lnTo>
                <a:lnTo>
                  <a:pt x="800" y="440"/>
                </a:lnTo>
                <a:lnTo>
                  <a:pt x="819" y="446"/>
                </a:lnTo>
                <a:lnTo>
                  <a:pt x="834" y="448"/>
                </a:lnTo>
                <a:lnTo>
                  <a:pt x="834" y="448"/>
                </a:lnTo>
                <a:lnTo>
                  <a:pt x="864" y="451"/>
                </a:lnTo>
                <a:lnTo>
                  <a:pt x="895" y="451"/>
                </a:lnTo>
                <a:lnTo>
                  <a:pt x="932" y="448"/>
                </a:lnTo>
                <a:lnTo>
                  <a:pt x="932" y="448"/>
                </a:lnTo>
                <a:lnTo>
                  <a:pt x="904" y="484"/>
                </a:lnTo>
                <a:lnTo>
                  <a:pt x="884" y="511"/>
                </a:lnTo>
                <a:lnTo>
                  <a:pt x="876" y="522"/>
                </a:lnTo>
                <a:lnTo>
                  <a:pt x="872" y="529"/>
                </a:lnTo>
                <a:lnTo>
                  <a:pt x="872" y="529"/>
                </a:lnTo>
                <a:lnTo>
                  <a:pt x="865" y="556"/>
                </a:lnTo>
                <a:lnTo>
                  <a:pt x="852" y="600"/>
                </a:lnTo>
                <a:lnTo>
                  <a:pt x="845" y="622"/>
                </a:lnTo>
                <a:lnTo>
                  <a:pt x="838" y="642"/>
                </a:lnTo>
                <a:lnTo>
                  <a:pt x="830" y="657"/>
                </a:lnTo>
                <a:lnTo>
                  <a:pt x="827" y="662"/>
                </a:lnTo>
                <a:lnTo>
                  <a:pt x="823" y="665"/>
                </a:lnTo>
                <a:lnTo>
                  <a:pt x="823" y="665"/>
                </a:lnTo>
                <a:lnTo>
                  <a:pt x="821" y="667"/>
                </a:lnTo>
                <a:lnTo>
                  <a:pt x="818" y="669"/>
                </a:lnTo>
                <a:lnTo>
                  <a:pt x="815" y="675"/>
                </a:lnTo>
                <a:lnTo>
                  <a:pt x="813" y="684"/>
                </a:lnTo>
                <a:lnTo>
                  <a:pt x="813" y="691"/>
                </a:lnTo>
                <a:lnTo>
                  <a:pt x="817" y="698"/>
                </a:lnTo>
                <a:lnTo>
                  <a:pt x="822" y="706"/>
                </a:lnTo>
                <a:lnTo>
                  <a:pt x="826" y="708"/>
                </a:lnTo>
                <a:lnTo>
                  <a:pt x="829" y="711"/>
                </a:lnTo>
                <a:lnTo>
                  <a:pt x="834" y="712"/>
                </a:lnTo>
                <a:lnTo>
                  <a:pt x="840" y="713"/>
                </a:lnTo>
                <a:lnTo>
                  <a:pt x="840" y="713"/>
                </a:lnTo>
                <a:lnTo>
                  <a:pt x="845" y="713"/>
                </a:lnTo>
                <a:lnTo>
                  <a:pt x="850" y="713"/>
                </a:lnTo>
                <a:lnTo>
                  <a:pt x="855" y="712"/>
                </a:lnTo>
                <a:lnTo>
                  <a:pt x="860" y="710"/>
                </a:lnTo>
                <a:lnTo>
                  <a:pt x="867" y="705"/>
                </a:lnTo>
                <a:lnTo>
                  <a:pt x="873" y="698"/>
                </a:lnTo>
                <a:lnTo>
                  <a:pt x="878" y="690"/>
                </a:lnTo>
                <a:lnTo>
                  <a:pt x="883" y="683"/>
                </a:lnTo>
                <a:lnTo>
                  <a:pt x="888" y="670"/>
                </a:lnTo>
                <a:lnTo>
                  <a:pt x="888" y="670"/>
                </a:lnTo>
                <a:lnTo>
                  <a:pt x="890" y="664"/>
                </a:lnTo>
                <a:lnTo>
                  <a:pt x="892" y="656"/>
                </a:lnTo>
                <a:lnTo>
                  <a:pt x="894" y="633"/>
                </a:lnTo>
                <a:lnTo>
                  <a:pt x="897" y="610"/>
                </a:lnTo>
                <a:lnTo>
                  <a:pt x="899" y="594"/>
                </a:lnTo>
                <a:lnTo>
                  <a:pt x="899" y="594"/>
                </a:lnTo>
                <a:lnTo>
                  <a:pt x="905" y="584"/>
                </a:lnTo>
                <a:lnTo>
                  <a:pt x="916" y="566"/>
                </a:lnTo>
                <a:lnTo>
                  <a:pt x="952" y="519"/>
                </a:lnTo>
                <a:lnTo>
                  <a:pt x="1002" y="454"/>
                </a:lnTo>
                <a:lnTo>
                  <a:pt x="1002" y="454"/>
                </a:lnTo>
                <a:lnTo>
                  <a:pt x="1001" y="464"/>
                </a:lnTo>
                <a:lnTo>
                  <a:pt x="1002" y="489"/>
                </a:lnTo>
                <a:lnTo>
                  <a:pt x="1003" y="502"/>
                </a:lnTo>
                <a:lnTo>
                  <a:pt x="1006" y="516"/>
                </a:lnTo>
                <a:lnTo>
                  <a:pt x="1008" y="522"/>
                </a:lnTo>
                <a:lnTo>
                  <a:pt x="1010" y="527"/>
                </a:lnTo>
                <a:lnTo>
                  <a:pt x="1014" y="532"/>
                </a:lnTo>
                <a:lnTo>
                  <a:pt x="1018" y="535"/>
                </a:lnTo>
                <a:lnTo>
                  <a:pt x="1018" y="535"/>
                </a:lnTo>
                <a:lnTo>
                  <a:pt x="1023" y="538"/>
                </a:lnTo>
                <a:lnTo>
                  <a:pt x="1031" y="540"/>
                </a:lnTo>
                <a:lnTo>
                  <a:pt x="1053" y="545"/>
                </a:lnTo>
                <a:lnTo>
                  <a:pt x="1081" y="549"/>
                </a:lnTo>
                <a:lnTo>
                  <a:pt x="1113" y="552"/>
                </a:lnTo>
                <a:lnTo>
                  <a:pt x="1172" y="556"/>
                </a:lnTo>
                <a:lnTo>
                  <a:pt x="1206" y="556"/>
                </a:lnTo>
                <a:lnTo>
                  <a:pt x="1206" y="556"/>
                </a:lnTo>
                <a:lnTo>
                  <a:pt x="1220" y="557"/>
                </a:lnTo>
                <a:lnTo>
                  <a:pt x="1232" y="559"/>
                </a:lnTo>
                <a:lnTo>
                  <a:pt x="1236" y="560"/>
                </a:lnTo>
                <a:lnTo>
                  <a:pt x="1239" y="562"/>
                </a:lnTo>
                <a:lnTo>
                  <a:pt x="1242" y="565"/>
                </a:lnTo>
                <a:lnTo>
                  <a:pt x="1244" y="567"/>
                </a:lnTo>
                <a:lnTo>
                  <a:pt x="1244" y="567"/>
                </a:lnTo>
                <a:lnTo>
                  <a:pt x="1250" y="586"/>
                </a:lnTo>
                <a:lnTo>
                  <a:pt x="1254" y="594"/>
                </a:lnTo>
                <a:lnTo>
                  <a:pt x="1255" y="600"/>
                </a:lnTo>
                <a:lnTo>
                  <a:pt x="1255" y="600"/>
                </a:lnTo>
                <a:lnTo>
                  <a:pt x="1252" y="608"/>
                </a:lnTo>
                <a:lnTo>
                  <a:pt x="1246" y="622"/>
                </a:lnTo>
                <a:lnTo>
                  <a:pt x="1243" y="631"/>
                </a:lnTo>
                <a:lnTo>
                  <a:pt x="1242" y="638"/>
                </a:lnTo>
                <a:lnTo>
                  <a:pt x="1243" y="642"/>
                </a:lnTo>
                <a:lnTo>
                  <a:pt x="1244" y="644"/>
                </a:lnTo>
                <a:lnTo>
                  <a:pt x="1247" y="647"/>
                </a:lnTo>
                <a:lnTo>
                  <a:pt x="1249" y="648"/>
                </a:lnTo>
                <a:lnTo>
                  <a:pt x="1249" y="648"/>
                </a:lnTo>
                <a:lnTo>
                  <a:pt x="1261" y="653"/>
                </a:lnTo>
                <a:lnTo>
                  <a:pt x="1266" y="656"/>
                </a:lnTo>
                <a:lnTo>
                  <a:pt x="1270" y="656"/>
                </a:lnTo>
                <a:lnTo>
                  <a:pt x="1275" y="654"/>
                </a:lnTo>
                <a:lnTo>
                  <a:pt x="1279" y="651"/>
                </a:lnTo>
                <a:lnTo>
                  <a:pt x="1282" y="646"/>
                </a:lnTo>
                <a:lnTo>
                  <a:pt x="1287" y="638"/>
                </a:lnTo>
                <a:lnTo>
                  <a:pt x="1287" y="638"/>
                </a:lnTo>
                <a:lnTo>
                  <a:pt x="1292" y="629"/>
                </a:lnTo>
                <a:lnTo>
                  <a:pt x="1296" y="618"/>
                </a:lnTo>
                <a:lnTo>
                  <a:pt x="1297" y="608"/>
                </a:lnTo>
                <a:lnTo>
                  <a:pt x="1298" y="599"/>
                </a:lnTo>
                <a:lnTo>
                  <a:pt x="1298" y="584"/>
                </a:lnTo>
                <a:lnTo>
                  <a:pt x="1298" y="578"/>
                </a:lnTo>
                <a:lnTo>
                  <a:pt x="1298" y="578"/>
                </a:lnTo>
                <a:lnTo>
                  <a:pt x="1295" y="567"/>
                </a:lnTo>
                <a:lnTo>
                  <a:pt x="1286" y="541"/>
                </a:lnTo>
                <a:lnTo>
                  <a:pt x="1279" y="527"/>
                </a:lnTo>
                <a:lnTo>
                  <a:pt x="1271" y="513"/>
                </a:lnTo>
                <a:lnTo>
                  <a:pt x="1264" y="503"/>
                </a:lnTo>
                <a:lnTo>
                  <a:pt x="1259" y="500"/>
                </a:lnTo>
                <a:lnTo>
                  <a:pt x="1255" y="497"/>
                </a:lnTo>
                <a:lnTo>
                  <a:pt x="1255" y="497"/>
                </a:lnTo>
                <a:lnTo>
                  <a:pt x="1244" y="494"/>
                </a:lnTo>
                <a:lnTo>
                  <a:pt x="1228" y="490"/>
                </a:lnTo>
                <a:lnTo>
                  <a:pt x="1190" y="483"/>
                </a:lnTo>
                <a:lnTo>
                  <a:pt x="1121" y="470"/>
                </a:lnTo>
                <a:lnTo>
                  <a:pt x="1121" y="470"/>
                </a:lnTo>
                <a:lnTo>
                  <a:pt x="1116" y="469"/>
                </a:lnTo>
                <a:lnTo>
                  <a:pt x="1115" y="468"/>
                </a:lnTo>
                <a:lnTo>
                  <a:pt x="1115" y="465"/>
                </a:lnTo>
                <a:lnTo>
                  <a:pt x="1116" y="462"/>
                </a:lnTo>
                <a:lnTo>
                  <a:pt x="1119" y="457"/>
                </a:lnTo>
                <a:lnTo>
                  <a:pt x="1132" y="446"/>
                </a:lnTo>
                <a:lnTo>
                  <a:pt x="1150" y="432"/>
                </a:lnTo>
                <a:lnTo>
                  <a:pt x="1170" y="419"/>
                </a:lnTo>
                <a:lnTo>
                  <a:pt x="1190" y="405"/>
                </a:lnTo>
                <a:lnTo>
                  <a:pt x="1217" y="389"/>
                </a:lnTo>
                <a:lnTo>
                  <a:pt x="1217" y="389"/>
                </a:lnTo>
                <a:lnTo>
                  <a:pt x="1225" y="384"/>
                </a:lnTo>
                <a:lnTo>
                  <a:pt x="1236" y="376"/>
                </a:lnTo>
                <a:lnTo>
                  <a:pt x="1259" y="357"/>
                </a:lnTo>
                <a:lnTo>
                  <a:pt x="1270" y="349"/>
                </a:lnTo>
                <a:lnTo>
                  <a:pt x="1281" y="341"/>
                </a:lnTo>
                <a:lnTo>
                  <a:pt x="1291" y="337"/>
                </a:lnTo>
                <a:lnTo>
                  <a:pt x="1295" y="335"/>
                </a:lnTo>
                <a:lnTo>
                  <a:pt x="1298" y="335"/>
                </a:lnTo>
                <a:lnTo>
                  <a:pt x="1298" y="335"/>
                </a:lnTo>
                <a:lnTo>
                  <a:pt x="1334" y="341"/>
                </a:lnTo>
                <a:lnTo>
                  <a:pt x="1396" y="354"/>
                </a:lnTo>
                <a:lnTo>
                  <a:pt x="1462" y="367"/>
                </a:lnTo>
                <a:lnTo>
                  <a:pt x="1487" y="371"/>
                </a:lnTo>
                <a:lnTo>
                  <a:pt x="1503" y="373"/>
                </a:lnTo>
                <a:lnTo>
                  <a:pt x="1503" y="373"/>
                </a:lnTo>
                <a:lnTo>
                  <a:pt x="1513" y="372"/>
                </a:lnTo>
                <a:lnTo>
                  <a:pt x="1520" y="370"/>
                </a:lnTo>
                <a:lnTo>
                  <a:pt x="1525" y="365"/>
                </a:lnTo>
                <a:lnTo>
                  <a:pt x="1530" y="360"/>
                </a:lnTo>
                <a:lnTo>
                  <a:pt x="1532" y="355"/>
                </a:lnTo>
                <a:lnTo>
                  <a:pt x="1535" y="350"/>
                </a:lnTo>
                <a:lnTo>
                  <a:pt x="1536" y="346"/>
                </a:lnTo>
                <a:lnTo>
                  <a:pt x="1536" y="346"/>
                </a:lnTo>
                <a:lnTo>
                  <a:pt x="1538" y="343"/>
                </a:lnTo>
                <a:lnTo>
                  <a:pt x="1543" y="334"/>
                </a:lnTo>
                <a:lnTo>
                  <a:pt x="1546" y="329"/>
                </a:lnTo>
                <a:lnTo>
                  <a:pt x="1548" y="324"/>
                </a:lnTo>
                <a:lnTo>
                  <a:pt x="1548" y="318"/>
                </a:lnTo>
                <a:lnTo>
                  <a:pt x="1547" y="313"/>
                </a:lnTo>
                <a:lnTo>
                  <a:pt x="1547" y="313"/>
                </a:lnTo>
                <a:lnTo>
                  <a:pt x="1543" y="310"/>
                </a:lnTo>
                <a:lnTo>
                  <a:pt x="1539" y="306"/>
                </a:lnTo>
                <a:lnTo>
                  <a:pt x="1535" y="303"/>
                </a:lnTo>
                <a:lnTo>
                  <a:pt x="1531" y="301"/>
                </a:lnTo>
                <a:lnTo>
                  <a:pt x="1527" y="301"/>
                </a:lnTo>
                <a:lnTo>
                  <a:pt x="1524" y="301"/>
                </a:lnTo>
                <a:lnTo>
                  <a:pt x="1521" y="301"/>
                </a:lnTo>
                <a:lnTo>
                  <a:pt x="1520" y="303"/>
                </a:lnTo>
                <a:lnTo>
                  <a:pt x="1520" y="303"/>
                </a:lnTo>
                <a:lnTo>
                  <a:pt x="1519" y="303"/>
                </a:lnTo>
                <a:lnTo>
                  <a:pt x="1517" y="303"/>
                </a:lnTo>
                <a:lnTo>
                  <a:pt x="1514" y="300"/>
                </a:lnTo>
                <a:lnTo>
                  <a:pt x="1501" y="286"/>
                </a:lnTo>
                <a:lnTo>
                  <a:pt x="1471" y="249"/>
                </a:lnTo>
                <a:lnTo>
                  <a:pt x="1471" y="249"/>
                </a:lnTo>
                <a:lnTo>
                  <a:pt x="1465" y="240"/>
                </a:lnTo>
                <a:lnTo>
                  <a:pt x="1462" y="230"/>
                </a:lnTo>
                <a:lnTo>
                  <a:pt x="1460" y="219"/>
                </a:lnTo>
                <a:lnTo>
                  <a:pt x="1460" y="209"/>
                </a:lnTo>
                <a:lnTo>
                  <a:pt x="1459" y="187"/>
                </a:lnTo>
                <a:lnTo>
                  <a:pt x="1457" y="177"/>
                </a:lnTo>
                <a:lnTo>
                  <a:pt x="1455" y="168"/>
                </a:lnTo>
                <a:lnTo>
                  <a:pt x="1455" y="168"/>
                </a:lnTo>
                <a:lnTo>
                  <a:pt x="1450" y="159"/>
                </a:lnTo>
                <a:lnTo>
                  <a:pt x="1444" y="148"/>
                </a:lnTo>
                <a:lnTo>
                  <a:pt x="1429" y="124"/>
                </a:lnTo>
                <a:lnTo>
                  <a:pt x="1412" y="97"/>
                </a:lnTo>
                <a:lnTo>
                  <a:pt x="1412" y="97"/>
                </a:lnTo>
                <a:lnTo>
                  <a:pt x="1415" y="83"/>
                </a:lnTo>
                <a:lnTo>
                  <a:pt x="1416" y="67"/>
                </a:lnTo>
                <a:lnTo>
                  <a:pt x="1417" y="48"/>
                </a:lnTo>
                <a:lnTo>
                  <a:pt x="1417" y="30"/>
                </a:lnTo>
                <a:lnTo>
                  <a:pt x="1417" y="22"/>
                </a:lnTo>
                <a:lnTo>
                  <a:pt x="1416" y="15"/>
                </a:lnTo>
                <a:lnTo>
                  <a:pt x="1413" y="9"/>
                </a:lnTo>
                <a:lnTo>
                  <a:pt x="1410" y="4"/>
                </a:lnTo>
                <a:lnTo>
                  <a:pt x="1406" y="2"/>
                </a:lnTo>
                <a:lnTo>
                  <a:pt x="1401" y="0"/>
                </a:lnTo>
                <a:lnTo>
                  <a:pt x="1401" y="0"/>
                </a:lnTo>
                <a:lnTo>
                  <a:pt x="1395" y="2"/>
                </a:lnTo>
                <a:lnTo>
                  <a:pt x="1390" y="4"/>
                </a:lnTo>
                <a:lnTo>
                  <a:pt x="1384" y="9"/>
                </a:lnTo>
                <a:lnTo>
                  <a:pt x="1379" y="14"/>
                </a:lnTo>
                <a:lnTo>
                  <a:pt x="1370" y="27"/>
                </a:lnTo>
                <a:lnTo>
                  <a:pt x="1362" y="42"/>
                </a:lnTo>
                <a:lnTo>
                  <a:pt x="1350" y="70"/>
                </a:lnTo>
                <a:lnTo>
                  <a:pt x="1345" y="79"/>
                </a:lnTo>
                <a:lnTo>
                  <a:pt x="1342" y="81"/>
                </a:lnTo>
                <a:lnTo>
                  <a:pt x="1341" y="81"/>
                </a:lnTo>
                <a:lnTo>
                  <a:pt x="1341" y="81"/>
                </a:lnTo>
                <a:lnTo>
                  <a:pt x="1331" y="80"/>
                </a:lnTo>
                <a:lnTo>
                  <a:pt x="1317" y="80"/>
                </a:lnTo>
                <a:lnTo>
                  <a:pt x="1298" y="81"/>
                </a:lnTo>
                <a:lnTo>
                  <a:pt x="1298" y="81"/>
                </a:lnTo>
                <a:close/>
                <a:moveTo>
                  <a:pt x="506" y="454"/>
                </a:moveTo>
                <a:lnTo>
                  <a:pt x="506" y="454"/>
                </a:lnTo>
                <a:lnTo>
                  <a:pt x="491" y="473"/>
                </a:lnTo>
                <a:lnTo>
                  <a:pt x="481" y="489"/>
                </a:lnTo>
                <a:lnTo>
                  <a:pt x="473" y="502"/>
                </a:lnTo>
                <a:lnTo>
                  <a:pt x="473" y="502"/>
                </a:lnTo>
                <a:lnTo>
                  <a:pt x="466" y="516"/>
                </a:lnTo>
                <a:lnTo>
                  <a:pt x="458" y="527"/>
                </a:lnTo>
                <a:lnTo>
                  <a:pt x="451" y="535"/>
                </a:lnTo>
                <a:lnTo>
                  <a:pt x="446" y="540"/>
                </a:lnTo>
                <a:lnTo>
                  <a:pt x="446" y="540"/>
                </a:lnTo>
                <a:lnTo>
                  <a:pt x="441" y="543"/>
                </a:lnTo>
                <a:lnTo>
                  <a:pt x="434" y="545"/>
                </a:lnTo>
                <a:lnTo>
                  <a:pt x="425" y="546"/>
                </a:lnTo>
                <a:lnTo>
                  <a:pt x="425" y="546"/>
                </a:lnTo>
                <a:lnTo>
                  <a:pt x="420" y="541"/>
                </a:lnTo>
                <a:lnTo>
                  <a:pt x="412" y="533"/>
                </a:lnTo>
                <a:lnTo>
                  <a:pt x="408" y="527"/>
                </a:lnTo>
                <a:lnTo>
                  <a:pt x="406" y="522"/>
                </a:lnTo>
                <a:lnTo>
                  <a:pt x="406" y="517"/>
                </a:lnTo>
                <a:lnTo>
                  <a:pt x="407" y="516"/>
                </a:lnTo>
                <a:lnTo>
                  <a:pt x="408" y="513"/>
                </a:lnTo>
                <a:lnTo>
                  <a:pt x="408" y="513"/>
                </a:lnTo>
                <a:lnTo>
                  <a:pt x="413" y="512"/>
                </a:lnTo>
                <a:lnTo>
                  <a:pt x="417" y="511"/>
                </a:lnTo>
                <a:lnTo>
                  <a:pt x="421" y="511"/>
                </a:lnTo>
                <a:lnTo>
                  <a:pt x="425" y="511"/>
                </a:lnTo>
                <a:lnTo>
                  <a:pt x="428" y="510"/>
                </a:lnTo>
                <a:lnTo>
                  <a:pt x="431" y="507"/>
                </a:lnTo>
                <a:lnTo>
                  <a:pt x="435" y="502"/>
                </a:lnTo>
                <a:lnTo>
                  <a:pt x="435" y="502"/>
                </a:lnTo>
                <a:lnTo>
                  <a:pt x="462" y="470"/>
                </a:lnTo>
                <a:lnTo>
                  <a:pt x="479" y="448"/>
                </a:lnTo>
                <a:lnTo>
                  <a:pt x="479" y="448"/>
                </a:lnTo>
                <a:lnTo>
                  <a:pt x="494" y="451"/>
                </a:lnTo>
                <a:lnTo>
                  <a:pt x="502" y="452"/>
                </a:lnTo>
                <a:lnTo>
                  <a:pt x="505" y="453"/>
                </a:lnTo>
                <a:lnTo>
                  <a:pt x="506" y="453"/>
                </a:lnTo>
                <a:lnTo>
                  <a:pt x="506" y="454"/>
                </a:lnTo>
                <a:lnTo>
                  <a:pt x="506" y="45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18">
            <a:extLst>
              <a:ext uri="{FF2B5EF4-FFF2-40B4-BE49-F238E27FC236}">
                <a16:creationId xmlns:a16="http://schemas.microsoft.com/office/drawing/2014/main" id="{18A02476-D7D3-4837-9FC2-F48F097AE33A}"/>
              </a:ext>
            </a:extLst>
          </p:cNvPr>
          <p:cNvSpPr>
            <a:spLocks/>
          </p:cNvSpPr>
          <p:nvPr/>
        </p:nvSpPr>
        <p:spPr bwMode="auto">
          <a:xfrm flipH="1">
            <a:off x="6697287" y="4324761"/>
            <a:ext cx="2354669" cy="1765460"/>
          </a:xfrm>
          <a:custGeom>
            <a:avLst/>
            <a:gdLst>
              <a:gd name="T0" fmla="*/ 936 w 1087"/>
              <a:gd name="T1" fmla="*/ 117 h 815"/>
              <a:gd name="T2" fmla="*/ 849 w 1087"/>
              <a:gd name="T3" fmla="*/ 35 h 815"/>
              <a:gd name="T4" fmla="*/ 832 w 1087"/>
              <a:gd name="T5" fmla="*/ 46 h 815"/>
              <a:gd name="T6" fmla="*/ 831 w 1087"/>
              <a:gd name="T7" fmla="*/ 111 h 815"/>
              <a:gd name="T8" fmla="*/ 688 w 1087"/>
              <a:gd name="T9" fmla="*/ 65 h 815"/>
              <a:gd name="T10" fmla="*/ 504 w 1087"/>
              <a:gd name="T11" fmla="*/ 6 h 815"/>
              <a:gd name="T12" fmla="*/ 349 w 1087"/>
              <a:gd name="T13" fmla="*/ 6 h 815"/>
              <a:gd name="T14" fmla="*/ 249 w 1087"/>
              <a:gd name="T15" fmla="*/ 66 h 815"/>
              <a:gd name="T16" fmla="*/ 95 w 1087"/>
              <a:gd name="T17" fmla="*/ 233 h 815"/>
              <a:gd name="T18" fmla="*/ 27 w 1087"/>
              <a:gd name="T19" fmla="*/ 340 h 815"/>
              <a:gd name="T20" fmla="*/ 0 w 1087"/>
              <a:gd name="T21" fmla="*/ 488 h 815"/>
              <a:gd name="T22" fmla="*/ 36 w 1087"/>
              <a:gd name="T23" fmla="*/ 550 h 815"/>
              <a:gd name="T24" fmla="*/ 105 w 1087"/>
              <a:gd name="T25" fmla="*/ 469 h 815"/>
              <a:gd name="T26" fmla="*/ 208 w 1087"/>
              <a:gd name="T27" fmla="*/ 243 h 815"/>
              <a:gd name="T28" fmla="*/ 220 w 1087"/>
              <a:gd name="T29" fmla="*/ 328 h 815"/>
              <a:gd name="T30" fmla="*/ 158 w 1087"/>
              <a:gd name="T31" fmla="*/ 450 h 815"/>
              <a:gd name="T32" fmla="*/ 127 w 1087"/>
              <a:gd name="T33" fmla="*/ 614 h 815"/>
              <a:gd name="T34" fmla="*/ 122 w 1087"/>
              <a:gd name="T35" fmla="*/ 695 h 815"/>
              <a:gd name="T36" fmla="*/ 150 w 1087"/>
              <a:gd name="T37" fmla="*/ 719 h 815"/>
              <a:gd name="T38" fmla="*/ 193 w 1087"/>
              <a:gd name="T39" fmla="*/ 706 h 815"/>
              <a:gd name="T40" fmla="*/ 186 w 1087"/>
              <a:gd name="T41" fmla="*/ 681 h 815"/>
              <a:gd name="T42" fmla="*/ 181 w 1087"/>
              <a:gd name="T43" fmla="*/ 654 h 815"/>
              <a:gd name="T44" fmla="*/ 181 w 1087"/>
              <a:gd name="T45" fmla="*/ 529 h 815"/>
              <a:gd name="T46" fmla="*/ 269 w 1087"/>
              <a:gd name="T47" fmla="*/ 427 h 815"/>
              <a:gd name="T48" fmla="*/ 427 w 1087"/>
              <a:gd name="T49" fmla="*/ 356 h 815"/>
              <a:gd name="T50" fmla="*/ 496 w 1087"/>
              <a:gd name="T51" fmla="*/ 401 h 815"/>
              <a:gd name="T52" fmla="*/ 500 w 1087"/>
              <a:gd name="T53" fmla="*/ 515 h 815"/>
              <a:gd name="T54" fmla="*/ 529 w 1087"/>
              <a:gd name="T55" fmla="*/ 609 h 815"/>
              <a:gd name="T56" fmla="*/ 536 w 1087"/>
              <a:gd name="T57" fmla="*/ 668 h 815"/>
              <a:gd name="T58" fmla="*/ 560 w 1087"/>
              <a:gd name="T59" fmla="*/ 697 h 815"/>
              <a:gd name="T60" fmla="*/ 590 w 1087"/>
              <a:gd name="T61" fmla="*/ 684 h 815"/>
              <a:gd name="T62" fmla="*/ 573 w 1087"/>
              <a:gd name="T63" fmla="*/ 650 h 815"/>
              <a:gd name="T64" fmla="*/ 560 w 1087"/>
              <a:gd name="T65" fmla="*/ 535 h 815"/>
              <a:gd name="T66" fmla="*/ 590 w 1087"/>
              <a:gd name="T67" fmla="*/ 427 h 815"/>
              <a:gd name="T68" fmla="*/ 667 w 1087"/>
              <a:gd name="T69" fmla="*/ 509 h 815"/>
              <a:gd name="T70" fmla="*/ 619 w 1087"/>
              <a:gd name="T71" fmla="*/ 707 h 815"/>
              <a:gd name="T72" fmla="*/ 600 w 1087"/>
              <a:gd name="T73" fmla="*/ 755 h 815"/>
              <a:gd name="T74" fmla="*/ 633 w 1087"/>
              <a:gd name="T75" fmla="*/ 772 h 815"/>
              <a:gd name="T76" fmla="*/ 655 w 1087"/>
              <a:gd name="T77" fmla="*/ 752 h 815"/>
              <a:gd name="T78" fmla="*/ 656 w 1087"/>
              <a:gd name="T79" fmla="*/ 729 h 815"/>
              <a:gd name="T80" fmla="*/ 701 w 1087"/>
              <a:gd name="T81" fmla="*/ 569 h 815"/>
              <a:gd name="T82" fmla="*/ 721 w 1087"/>
              <a:gd name="T83" fmla="*/ 506 h 815"/>
              <a:gd name="T84" fmla="*/ 794 w 1087"/>
              <a:gd name="T85" fmla="*/ 659 h 815"/>
              <a:gd name="T86" fmla="*/ 881 w 1087"/>
              <a:gd name="T87" fmla="*/ 772 h 815"/>
              <a:gd name="T88" fmla="*/ 887 w 1087"/>
              <a:gd name="T89" fmla="*/ 809 h 815"/>
              <a:gd name="T90" fmla="*/ 927 w 1087"/>
              <a:gd name="T91" fmla="*/ 809 h 815"/>
              <a:gd name="T92" fmla="*/ 930 w 1087"/>
              <a:gd name="T93" fmla="*/ 772 h 815"/>
              <a:gd name="T94" fmla="*/ 913 w 1087"/>
              <a:gd name="T95" fmla="*/ 736 h 815"/>
              <a:gd name="T96" fmla="*/ 858 w 1087"/>
              <a:gd name="T97" fmla="*/ 655 h 815"/>
              <a:gd name="T98" fmla="*/ 814 w 1087"/>
              <a:gd name="T99" fmla="*/ 539 h 815"/>
              <a:gd name="T100" fmla="*/ 819 w 1087"/>
              <a:gd name="T101" fmla="*/ 470 h 815"/>
              <a:gd name="T102" fmla="*/ 885 w 1087"/>
              <a:gd name="T103" fmla="*/ 389 h 815"/>
              <a:gd name="T104" fmla="*/ 954 w 1087"/>
              <a:gd name="T105" fmla="*/ 412 h 815"/>
              <a:gd name="T106" fmla="*/ 1014 w 1087"/>
              <a:gd name="T107" fmla="*/ 447 h 815"/>
              <a:gd name="T108" fmla="*/ 1048 w 1087"/>
              <a:gd name="T109" fmla="*/ 428 h 815"/>
              <a:gd name="T110" fmla="*/ 1074 w 1087"/>
              <a:gd name="T111" fmla="*/ 408 h 815"/>
              <a:gd name="T112" fmla="*/ 1053 w 1087"/>
              <a:gd name="T113" fmla="*/ 362 h 815"/>
              <a:gd name="T114" fmla="*/ 1056 w 1087"/>
              <a:gd name="T115" fmla="*/ 291 h 815"/>
              <a:gd name="T116" fmla="*/ 1067 w 1087"/>
              <a:gd name="T117" fmla="*/ 203 h 815"/>
              <a:gd name="T118" fmla="*/ 1083 w 1087"/>
              <a:gd name="T119" fmla="*/ 102 h 815"/>
              <a:gd name="T120" fmla="*/ 1076 w 1087"/>
              <a:gd name="T121" fmla="*/ 69 h 815"/>
              <a:gd name="T122" fmla="*/ 989 w 1087"/>
              <a:gd name="T123" fmla="*/ 122 h 8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087" h="815">
                <a:moveTo>
                  <a:pt x="989" y="122"/>
                </a:moveTo>
                <a:lnTo>
                  <a:pt x="989" y="122"/>
                </a:lnTo>
                <a:lnTo>
                  <a:pt x="984" y="120"/>
                </a:lnTo>
                <a:lnTo>
                  <a:pt x="966" y="118"/>
                </a:lnTo>
                <a:lnTo>
                  <a:pt x="966" y="118"/>
                </a:lnTo>
                <a:lnTo>
                  <a:pt x="951" y="117"/>
                </a:lnTo>
                <a:lnTo>
                  <a:pt x="936" y="117"/>
                </a:lnTo>
                <a:lnTo>
                  <a:pt x="920" y="118"/>
                </a:lnTo>
                <a:lnTo>
                  <a:pt x="920" y="118"/>
                </a:lnTo>
                <a:lnTo>
                  <a:pt x="911" y="104"/>
                </a:lnTo>
                <a:lnTo>
                  <a:pt x="887" y="74"/>
                </a:lnTo>
                <a:lnTo>
                  <a:pt x="874" y="58"/>
                </a:lnTo>
                <a:lnTo>
                  <a:pt x="860" y="44"/>
                </a:lnTo>
                <a:lnTo>
                  <a:pt x="849" y="35"/>
                </a:lnTo>
                <a:lnTo>
                  <a:pt x="846" y="32"/>
                </a:lnTo>
                <a:lnTo>
                  <a:pt x="842" y="32"/>
                </a:lnTo>
                <a:lnTo>
                  <a:pt x="842" y="32"/>
                </a:lnTo>
                <a:lnTo>
                  <a:pt x="838" y="33"/>
                </a:lnTo>
                <a:lnTo>
                  <a:pt x="836" y="37"/>
                </a:lnTo>
                <a:lnTo>
                  <a:pt x="835" y="41"/>
                </a:lnTo>
                <a:lnTo>
                  <a:pt x="832" y="46"/>
                </a:lnTo>
                <a:lnTo>
                  <a:pt x="830" y="58"/>
                </a:lnTo>
                <a:lnTo>
                  <a:pt x="829" y="71"/>
                </a:lnTo>
                <a:lnTo>
                  <a:pt x="829" y="97"/>
                </a:lnTo>
                <a:lnTo>
                  <a:pt x="829" y="108"/>
                </a:lnTo>
                <a:lnTo>
                  <a:pt x="829" y="108"/>
                </a:lnTo>
                <a:lnTo>
                  <a:pt x="831" y="109"/>
                </a:lnTo>
                <a:lnTo>
                  <a:pt x="831" y="111"/>
                </a:lnTo>
                <a:lnTo>
                  <a:pt x="829" y="112"/>
                </a:lnTo>
                <a:lnTo>
                  <a:pt x="821" y="111"/>
                </a:lnTo>
                <a:lnTo>
                  <a:pt x="809" y="107"/>
                </a:lnTo>
                <a:lnTo>
                  <a:pt x="756" y="91"/>
                </a:lnTo>
                <a:lnTo>
                  <a:pt x="756" y="91"/>
                </a:lnTo>
                <a:lnTo>
                  <a:pt x="721" y="79"/>
                </a:lnTo>
                <a:lnTo>
                  <a:pt x="688" y="65"/>
                </a:lnTo>
                <a:lnTo>
                  <a:pt x="625" y="38"/>
                </a:lnTo>
                <a:lnTo>
                  <a:pt x="596" y="26"/>
                </a:lnTo>
                <a:lnTo>
                  <a:pt x="565" y="16"/>
                </a:lnTo>
                <a:lnTo>
                  <a:pt x="551" y="12"/>
                </a:lnTo>
                <a:lnTo>
                  <a:pt x="535" y="9"/>
                </a:lnTo>
                <a:lnTo>
                  <a:pt x="520" y="8"/>
                </a:lnTo>
                <a:lnTo>
                  <a:pt x="504" y="6"/>
                </a:lnTo>
                <a:lnTo>
                  <a:pt x="504" y="6"/>
                </a:lnTo>
                <a:lnTo>
                  <a:pt x="448" y="3"/>
                </a:lnTo>
                <a:lnTo>
                  <a:pt x="423" y="1"/>
                </a:lnTo>
                <a:lnTo>
                  <a:pt x="400" y="0"/>
                </a:lnTo>
                <a:lnTo>
                  <a:pt x="379" y="1"/>
                </a:lnTo>
                <a:lnTo>
                  <a:pt x="358" y="4"/>
                </a:lnTo>
                <a:lnTo>
                  <a:pt x="349" y="6"/>
                </a:lnTo>
                <a:lnTo>
                  <a:pt x="340" y="10"/>
                </a:lnTo>
                <a:lnTo>
                  <a:pt x="330" y="14"/>
                </a:lnTo>
                <a:lnTo>
                  <a:pt x="322" y="19"/>
                </a:lnTo>
                <a:lnTo>
                  <a:pt x="322" y="19"/>
                </a:lnTo>
                <a:lnTo>
                  <a:pt x="289" y="39"/>
                </a:lnTo>
                <a:lnTo>
                  <a:pt x="264" y="55"/>
                </a:lnTo>
                <a:lnTo>
                  <a:pt x="249" y="66"/>
                </a:lnTo>
                <a:lnTo>
                  <a:pt x="245" y="71"/>
                </a:lnTo>
                <a:lnTo>
                  <a:pt x="242" y="75"/>
                </a:lnTo>
                <a:lnTo>
                  <a:pt x="242" y="75"/>
                </a:lnTo>
                <a:lnTo>
                  <a:pt x="236" y="84"/>
                </a:lnTo>
                <a:lnTo>
                  <a:pt x="222" y="100"/>
                </a:lnTo>
                <a:lnTo>
                  <a:pt x="177" y="146"/>
                </a:lnTo>
                <a:lnTo>
                  <a:pt x="95" y="233"/>
                </a:lnTo>
                <a:lnTo>
                  <a:pt x="95" y="233"/>
                </a:lnTo>
                <a:lnTo>
                  <a:pt x="85" y="246"/>
                </a:lnTo>
                <a:lnTo>
                  <a:pt x="73" y="260"/>
                </a:lnTo>
                <a:lnTo>
                  <a:pt x="61" y="277"/>
                </a:lnTo>
                <a:lnTo>
                  <a:pt x="49" y="297"/>
                </a:lnTo>
                <a:lnTo>
                  <a:pt x="36" y="318"/>
                </a:lnTo>
                <a:lnTo>
                  <a:pt x="27" y="340"/>
                </a:lnTo>
                <a:lnTo>
                  <a:pt x="17" y="362"/>
                </a:lnTo>
                <a:lnTo>
                  <a:pt x="11" y="384"/>
                </a:lnTo>
                <a:lnTo>
                  <a:pt x="11" y="384"/>
                </a:lnTo>
                <a:lnTo>
                  <a:pt x="6" y="408"/>
                </a:lnTo>
                <a:lnTo>
                  <a:pt x="2" y="435"/>
                </a:lnTo>
                <a:lnTo>
                  <a:pt x="1" y="461"/>
                </a:lnTo>
                <a:lnTo>
                  <a:pt x="0" y="488"/>
                </a:lnTo>
                <a:lnTo>
                  <a:pt x="0" y="531"/>
                </a:lnTo>
                <a:lnTo>
                  <a:pt x="1" y="549"/>
                </a:lnTo>
                <a:lnTo>
                  <a:pt x="11" y="535"/>
                </a:lnTo>
                <a:lnTo>
                  <a:pt x="20" y="574"/>
                </a:lnTo>
                <a:lnTo>
                  <a:pt x="20" y="574"/>
                </a:lnTo>
                <a:lnTo>
                  <a:pt x="28" y="562"/>
                </a:lnTo>
                <a:lnTo>
                  <a:pt x="36" y="550"/>
                </a:lnTo>
                <a:lnTo>
                  <a:pt x="46" y="539"/>
                </a:lnTo>
                <a:lnTo>
                  <a:pt x="46" y="539"/>
                </a:lnTo>
                <a:lnTo>
                  <a:pt x="58" y="527"/>
                </a:lnTo>
                <a:lnTo>
                  <a:pt x="76" y="509"/>
                </a:lnTo>
                <a:lnTo>
                  <a:pt x="84" y="498"/>
                </a:lnTo>
                <a:lnTo>
                  <a:pt x="94" y="485"/>
                </a:lnTo>
                <a:lnTo>
                  <a:pt x="105" y="469"/>
                </a:lnTo>
                <a:lnTo>
                  <a:pt x="115" y="450"/>
                </a:lnTo>
                <a:lnTo>
                  <a:pt x="115" y="450"/>
                </a:lnTo>
                <a:lnTo>
                  <a:pt x="137" y="405"/>
                </a:lnTo>
                <a:lnTo>
                  <a:pt x="158" y="357"/>
                </a:lnTo>
                <a:lnTo>
                  <a:pt x="193" y="273"/>
                </a:lnTo>
                <a:lnTo>
                  <a:pt x="193" y="273"/>
                </a:lnTo>
                <a:lnTo>
                  <a:pt x="208" y="243"/>
                </a:lnTo>
                <a:lnTo>
                  <a:pt x="219" y="222"/>
                </a:lnTo>
                <a:lnTo>
                  <a:pt x="226" y="210"/>
                </a:lnTo>
                <a:lnTo>
                  <a:pt x="230" y="206"/>
                </a:lnTo>
                <a:lnTo>
                  <a:pt x="230" y="206"/>
                </a:lnTo>
                <a:lnTo>
                  <a:pt x="226" y="262"/>
                </a:lnTo>
                <a:lnTo>
                  <a:pt x="222" y="303"/>
                </a:lnTo>
                <a:lnTo>
                  <a:pt x="220" y="328"/>
                </a:lnTo>
                <a:lnTo>
                  <a:pt x="220" y="328"/>
                </a:lnTo>
                <a:lnTo>
                  <a:pt x="216" y="336"/>
                </a:lnTo>
                <a:lnTo>
                  <a:pt x="210" y="350"/>
                </a:lnTo>
                <a:lnTo>
                  <a:pt x="192" y="384"/>
                </a:lnTo>
                <a:lnTo>
                  <a:pt x="172" y="421"/>
                </a:lnTo>
                <a:lnTo>
                  <a:pt x="158" y="450"/>
                </a:lnTo>
                <a:lnTo>
                  <a:pt x="158" y="450"/>
                </a:lnTo>
                <a:lnTo>
                  <a:pt x="148" y="475"/>
                </a:lnTo>
                <a:lnTo>
                  <a:pt x="138" y="503"/>
                </a:lnTo>
                <a:lnTo>
                  <a:pt x="132" y="533"/>
                </a:lnTo>
                <a:lnTo>
                  <a:pt x="129" y="546"/>
                </a:lnTo>
                <a:lnTo>
                  <a:pt x="128" y="558"/>
                </a:lnTo>
                <a:lnTo>
                  <a:pt x="128" y="558"/>
                </a:lnTo>
                <a:lnTo>
                  <a:pt x="127" y="614"/>
                </a:lnTo>
                <a:lnTo>
                  <a:pt x="125" y="660"/>
                </a:lnTo>
                <a:lnTo>
                  <a:pt x="125" y="660"/>
                </a:lnTo>
                <a:lnTo>
                  <a:pt x="123" y="673"/>
                </a:lnTo>
                <a:lnTo>
                  <a:pt x="121" y="682"/>
                </a:lnTo>
                <a:lnTo>
                  <a:pt x="121" y="686"/>
                </a:lnTo>
                <a:lnTo>
                  <a:pt x="121" y="690"/>
                </a:lnTo>
                <a:lnTo>
                  <a:pt x="122" y="695"/>
                </a:lnTo>
                <a:lnTo>
                  <a:pt x="125" y="700"/>
                </a:lnTo>
                <a:lnTo>
                  <a:pt x="125" y="700"/>
                </a:lnTo>
                <a:lnTo>
                  <a:pt x="131" y="709"/>
                </a:lnTo>
                <a:lnTo>
                  <a:pt x="136" y="713"/>
                </a:lnTo>
                <a:lnTo>
                  <a:pt x="139" y="715"/>
                </a:lnTo>
                <a:lnTo>
                  <a:pt x="144" y="718"/>
                </a:lnTo>
                <a:lnTo>
                  <a:pt x="150" y="719"/>
                </a:lnTo>
                <a:lnTo>
                  <a:pt x="159" y="720"/>
                </a:lnTo>
                <a:lnTo>
                  <a:pt x="167" y="719"/>
                </a:lnTo>
                <a:lnTo>
                  <a:pt x="167" y="719"/>
                </a:lnTo>
                <a:lnTo>
                  <a:pt x="176" y="718"/>
                </a:lnTo>
                <a:lnTo>
                  <a:pt x="183" y="714"/>
                </a:lnTo>
                <a:lnTo>
                  <a:pt x="189" y="711"/>
                </a:lnTo>
                <a:lnTo>
                  <a:pt x="193" y="706"/>
                </a:lnTo>
                <a:lnTo>
                  <a:pt x="196" y="700"/>
                </a:lnTo>
                <a:lnTo>
                  <a:pt x="196" y="695"/>
                </a:lnTo>
                <a:lnTo>
                  <a:pt x="196" y="690"/>
                </a:lnTo>
                <a:lnTo>
                  <a:pt x="193" y="687"/>
                </a:lnTo>
                <a:lnTo>
                  <a:pt x="193" y="687"/>
                </a:lnTo>
                <a:lnTo>
                  <a:pt x="189" y="684"/>
                </a:lnTo>
                <a:lnTo>
                  <a:pt x="186" y="681"/>
                </a:lnTo>
                <a:lnTo>
                  <a:pt x="182" y="679"/>
                </a:lnTo>
                <a:lnTo>
                  <a:pt x="181" y="674"/>
                </a:lnTo>
                <a:lnTo>
                  <a:pt x="181" y="674"/>
                </a:lnTo>
                <a:lnTo>
                  <a:pt x="180" y="669"/>
                </a:lnTo>
                <a:lnTo>
                  <a:pt x="180" y="669"/>
                </a:lnTo>
                <a:lnTo>
                  <a:pt x="180" y="666"/>
                </a:lnTo>
                <a:lnTo>
                  <a:pt x="181" y="654"/>
                </a:lnTo>
                <a:lnTo>
                  <a:pt x="181" y="654"/>
                </a:lnTo>
                <a:lnTo>
                  <a:pt x="180" y="628"/>
                </a:lnTo>
                <a:lnTo>
                  <a:pt x="177" y="590"/>
                </a:lnTo>
                <a:lnTo>
                  <a:pt x="177" y="572"/>
                </a:lnTo>
                <a:lnTo>
                  <a:pt x="177" y="554"/>
                </a:lnTo>
                <a:lnTo>
                  <a:pt x="178" y="539"/>
                </a:lnTo>
                <a:lnTo>
                  <a:pt x="181" y="529"/>
                </a:lnTo>
                <a:lnTo>
                  <a:pt x="181" y="529"/>
                </a:lnTo>
                <a:lnTo>
                  <a:pt x="185" y="520"/>
                </a:lnTo>
                <a:lnTo>
                  <a:pt x="192" y="511"/>
                </a:lnTo>
                <a:lnTo>
                  <a:pt x="214" y="485"/>
                </a:lnTo>
                <a:lnTo>
                  <a:pt x="241" y="457"/>
                </a:lnTo>
                <a:lnTo>
                  <a:pt x="269" y="427"/>
                </a:lnTo>
                <a:lnTo>
                  <a:pt x="269" y="427"/>
                </a:lnTo>
                <a:lnTo>
                  <a:pt x="284" y="411"/>
                </a:lnTo>
                <a:lnTo>
                  <a:pt x="297" y="394"/>
                </a:lnTo>
                <a:lnTo>
                  <a:pt x="324" y="361"/>
                </a:lnTo>
                <a:lnTo>
                  <a:pt x="351" y="325"/>
                </a:lnTo>
                <a:lnTo>
                  <a:pt x="351" y="325"/>
                </a:lnTo>
                <a:lnTo>
                  <a:pt x="394" y="341"/>
                </a:lnTo>
                <a:lnTo>
                  <a:pt x="427" y="356"/>
                </a:lnTo>
                <a:lnTo>
                  <a:pt x="440" y="362"/>
                </a:lnTo>
                <a:lnTo>
                  <a:pt x="449" y="368"/>
                </a:lnTo>
                <a:lnTo>
                  <a:pt x="449" y="368"/>
                </a:lnTo>
                <a:lnTo>
                  <a:pt x="478" y="394"/>
                </a:lnTo>
                <a:lnTo>
                  <a:pt x="478" y="394"/>
                </a:lnTo>
                <a:lnTo>
                  <a:pt x="485" y="398"/>
                </a:lnTo>
                <a:lnTo>
                  <a:pt x="496" y="401"/>
                </a:lnTo>
                <a:lnTo>
                  <a:pt x="511" y="408"/>
                </a:lnTo>
                <a:lnTo>
                  <a:pt x="511" y="408"/>
                </a:lnTo>
                <a:lnTo>
                  <a:pt x="509" y="421"/>
                </a:lnTo>
                <a:lnTo>
                  <a:pt x="504" y="455"/>
                </a:lnTo>
                <a:lnTo>
                  <a:pt x="502" y="475"/>
                </a:lnTo>
                <a:lnTo>
                  <a:pt x="500" y="496"/>
                </a:lnTo>
                <a:lnTo>
                  <a:pt x="500" y="515"/>
                </a:lnTo>
                <a:lnTo>
                  <a:pt x="502" y="533"/>
                </a:lnTo>
                <a:lnTo>
                  <a:pt x="502" y="533"/>
                </a:lnTo>
                <a:lnTo>
                  <a:pt x="504" y="547"/>
                </a:lnTo>
                <a:lnTo>
                  <a:pt x="508" y="561"/>
                </a:lnTo>
                <a:lnTo>
                  <a:pt x="513" y="574"/>
                </a:lnTo>
                <a:lnTo>
                  <a:pt x="518" y="588"/>
                </a:lnTo>
                <a:lnTo>
                  <a:pt x="529" y="609"/>
                </a:lnTo>
                <a:lnTo>
                  <a:pt x="532" y="617"/>
                </a:lnTo>
                <a:lnTo>
                  <a:pt x="534" y="625"/>
                </a:lnTo>
                <a:lnTo>
                  <a:pt x="534" y="625"/>
                </a:lnTo>
                <a:lnTo>
                  <a:pt x="535" y="631"/>
                </a:lnTo>
                <a:lnTo>
                  <a:pt x="535" y="639"/>
                </a:lnTo>
                <a:lnTo>
                  <a:pt x="535" y="658"/>
                </a:lnTo>
                <a:lnTo>
                  <a:pt x="536" y="668"/>
                </a:lnTo>
                <a:lnTo>
                  <a:pt x="538" y="677"/>
                </a:lnTo>
                <a:lnTo>
                  <a:pt x="541" y="685"/>
                </a:lnTo>
                <a:lnTo>
                  <a:pt x="545" y="687"/>
                </a:lnTo>
                <a:lnTo>
                  <a:pt x="547" y="690"/>
                </a:lnTo>
                <a:lnTo>
                  <a:pt x="547" y="690"/>
                </a:lnTo>
                <a:lnTo>
                  <a:pt x="554" y="693"/>
                </a:lnTo>
                <a:lnTo>
                  <a:pt x="560" y="697"/>
                </a:lnTo>
                <a:lnTo>
                  <a:pt x="568" y="698"/>
                </a:lnTo>
                <a:lnTo>
                  <a:pt x="574" y="698"/>
                </a:lnTo>
                <a:lnTo>
                  <a:pt x="580" y="697"/>
                </a:lnTo>
                <a:lnTo>
                  <a:pt x="585" y="695"/>
                </a:lnTo>
                <a:lnTo>
                  <a:pt x="589" y="690"/>
                </a:lnTo>
                <a:lnTo>
                  <a:pt x="590" y="684"/>
                </a:lnTo>
                <a:lnTo>
                  <a:pt x="590" y="684"/>
                </a:lnTo>
                <a:lnTo>
                  <a:pt x="590" y="677"/>
                </a:lnTo>
                <a:lnTo>
                  <a:pt x="587" y="671"/>
                </a:lnTo>
                <a:lnTo>
                  <a:pt x="586" y="668"/>
                </a:lnTo>
                <a:lnTo>
                  <a:pt x="582" y="664"/>
                </a:lnTo>
                <a:lnTo>
                  <a:pt x="576" y="658"/>
                </a:lnTo>
                <a:lnTo>
                  <a:pt x="574" y="654"/>
                </a:lnTo>
                <a:lnTo>
                  <a:pt x="573" y="650"/>
                </a:lnTo>
                <a:lnTo>
                  <a:pt x="573" y="650"/>
                </a:lnTo>
                <a:lnTo>
                  <a:pt x="563" y="584"/>
                </a:lnTo>
                <a:lnTo>
                  <a:pt x="563" y="584"/>
                </a:lnTo>
                <a:lnTo>
                  <a:pt x="560" y="567"/>
                </a:lnTo>
                <a:lnTo>
                  <a:pt x="560" y="557"/>
                </a:lnTo>
                <a:lnTo>
                  <a:pt x="560" y="550"/>
                </a:lnTo>
                <a:lnTo>
                  <a:pt x="560" y="535"/>
                </a:lnTo>
                <a:lnTo>
                  <a:pt x="560" y="535"/>
                </a:lnTo>
                <a:lnTo>
                  <a:pt x="560" y="523"/>
                </a:lnTo>
                <a:lnTo>
                  <a:pt x="564" y="507"/>
                </a:lnTo>
                <a:lnTo>
                  <a:pt x="569" y="490"/>
                </a:lnTo>
                <a:lnTo>
                  <a:pt x="574" y="471"/>
                </a:lnTo>
                <a:lnTo>
                  <a:pt x="585" y="441"/>
                </a:lnTo>
                <a:lnTo>
                  <a:pt x="590" y="427"/>
                </a:lnTo>
                <a:lnTo>
                  <a:pt x="590" y="427"/>
                </a:lnTo>
                <a:lnTo>
                  <a:pt x="608" y="437"/>
                </a:lnTo>
                <a:lnTo>
                  <a:pt x="642" y="453"/>
                </a:lnTo>
                <a:lnTo>
                  <a:pt x="642" y="453"/>
                </a:lnTo>
                <a:lnTo>
                  <a:pt x="672" y="466"/>
                </a:lnTo>
                <a:lnTo>
                  <a:pt x="672" y="466"/>
                </a:lnTo>
                <a:lnTo>
                  <a:pt x="667" y="509"/>
                </a:lnTo>
                <a:lnTo>
                  <a:pt x="662" y="542"/>
                </a:lnTo>
                <a:lnTo>
                  <a:pt x="658" y="568"/>
                </a:lnTo>
                <a:lnTo>
                  <a:pt x="658" y="568"/>
                </a:lnTo>
                <a:lnTo>
                  <a:pt x="650" y="615"/>
                </a:lnTo>
                <a:lnTo>
                  <a:pt x="645" y="644"/>
                </a:lnTo>
                <a:lnTo>
                  <a:pt x="645" y="644"/>
                </a:lnTo>
                <a:lnTo>
                  <a:pt x="619" y="707"/>
                </a:lnTo>
                <a:lnTo>
                  <a:pt x="619" y="707"/>
                </a:lnTo>
                <a:lnTo>
                  <a:pt x="608" y="724"/>
                </a:lnTo>
                <a:lnTo>
                  <a:pt x="603" y="736"/>
                </a:lnTo>
                <a:lnTo>
                  <a:pt x="601" y="742"/>
                </a:lnTo>
                <a:lnTo>
                  <a:pt x="600" y="750"/>
                </a:lnTo>
                <a:lnTo>
                  <a:pt x="600" y="750"/>
                </a:lnTo>
                <a:lnTo>
                  <a:pt x="600" y="755"/>
                </a:lnTo>
                <a:lnTo>
                  <a:pt x="602" y="761"/>
                </a:lnTo>
                <a:lnTo>
                  <a:pt x="607" y="766"/>
                </a:lnTo>
                <a:lnTo>
                  <a:pt x="612" y="769"/>
                </a:lnTo>
                <a:lnTo>
                  <a:pt x="617" y="772"/>
                </a:lnTo>
                <a:lnTo>
                  <a:pt x="623" y="773"/>
                </a:lnTo>
                <a:lnTo>
                  <a:pt x="628" y="774"/>
                </a:lnTo>
                <a:lnTo>
                  <a:pt x="633" y="772"/>
                </a:lnTo>
                <a:lnTo>
                  <a:pt x="633" y="772"/>
                </a:lnTo>
                <a:lnTo>
                  <a:pt x="640" y="768"/>
                </a:lnTo>
                <a:lnTo>
                  <a:pt x="647" y="766"/>
                </a:lnTo>
                <a:lnTo>
                  <a:pt x="651" y="763"/>
                </a:lnTo>
                <a:lnTo>
                  <a:pt x="654" y="761"/>
                </a:lnTo>
                <a:lnTo>
                  <a:pt x="655" y="757"/>
                </a:lnTo>
                <a:lnTo>
                  <a:pt x="655" y="752"/>
                </a:lnTo>
                <a:lnTo>
                  <a:pt x="655" y="752"/>
                </a:lnTo>
                <a:lnTo>
                  <a:pt x="655" y="744"/>
                </a:lnTo>
                <a:lnTo>
                  <a:pt x="655" y="739"/>
                </a:lnTo>
                <a:lnTo>
                  <a:pt x="656" y="736"/>
                </a:lnTo>
                <a:lnTo>
                  <a:pt x="655" y="733"/>
                </a:lnTo>
                <a:lnTo>
                  <a:pt x="655" y="733"/>
                </a:lnTo>
                <a:lnTo>
                  <a:pt x="656" y="729"/>
                </a:lnTo>
                <a:lnTo>
                  <a:pt x="658" y="720"/>
                </a:lnTo>
                <a:lnTo>
                  <a:pt x="667" y="697"/>
                </a:lnTo>
                <a:lnTo>
                  <a:pt x="678" y="670"/>
                </a:lnTo>
                <a:lnTo>
                  <a:pt x="684" y="650"/>
                </a:lnTo>
                <a:lnTo>
                  <a:pt x="684" y="650"/>
                </a:lnTo>
                <a:lnTo>
                  <a:pt x="690" y="620"/>
                </a:lnTo>
                <a:lnTo>
                  <a:pt x="701" y="569"/>
                </a:lnTo>
                <a:lnTo>
                  <a:pt x="706" y="544"/>
                </a:lnTo>
                <a:lnTo>
                  <a:pt x="711" y="523"/>
                </a:lnTo>
                <a:lnTo>
                  <a:pt x="716" y="509"/>
                </a:lnTo>
                <a:lnTo>
                  <a:pt x="718" y="506"/>
                </a:lnTo>
                <a:lnTo>
                  <a:pt x="720" y="506"/>
                </a:lnTo>
                <a:lnTo>
                  <a:pt x="721" y="506"/>
                </a:lnTo>
                <a:lnTo>
                  <a:pt x="721" y="506"/>
                </a:lnTo>
                <a:lnTo>
                  <a:pt x="723" y="508"/>
                </a:lnTo>
                <a:lnTo>
                  <a:pt x="726" y="513"/>
                </a:lnTo>
                <a:lnTo>
                  <a:pt x="734" y="530"/>
                </a:lnTo>
                <a:lnTo>
                  <a:pt x="756" y="577"/>
                </a:lnTo>
                <a:lnTo>
                  <a:pt x="789" y="650"/>
                </a:lnTo>
                <a:lnTo>
                  <a:pt x="789" y="650"/>
                </a:lnTo>
                <a:lnTo>
                  <a:pt x="794" y="659"/>
                </a:lnTo>
                <a:lnTo>
                  <a:pt x="805" y="673"/>
                </a:lnTo>
                <a:lnTo>
                  <a:pt x="836" y="711"/>
                </a:lnTo>
                <a:lnTo>
                  <a:pt x="867" y="749"/>
                </a:lnTo>
                <a:lnTo>
                  <a:pt x="876" y="763"/>
                </a:lnTo>
                <a:lnTo>
                  <a:pt x="880" y="768"/>
                </a:lnTo>
                <a:lnTo>
                  <a:pt x="881" y="772"/>
                </a:lnTo>
                <a:lnTo>
                  <a:pt x="881" y="772"/>
                </a:lnTo>
                <a:lnTo>
                  <a:pt x="881" y="778"/>
                </a:lnTo>
                <a:lnTo>
                  <a:pt x="880" y="783"/>
                </a:lnTo>
                <a:lnTo>
                  <a:pt x="879" y="794"/>
                </a:lnTo>
                <a:lnTo>
                  <a:pt x="879" y="799"/>
                </a:lnTo>
                <a:lnTo>
                  <a:pt x="880" y="803"/>
                </a:lnTo>
                <a:lnTo>
                  <a:pt x="882" y="806"/>
                </a:lnTo>
                <a:lnTo>
                  <a:pt x="887" y="809"/>
                </a:lnTo>
                <a:lnTo>
                  <a:pt x="887" y="809"/>
                </a:lnTo>
                <a:lnTo>
                  <a:pt x="898" y="812"/>
                </a:lnTo>
                <a:lnTo>
                  <a:pt x="909" y="815"/>
                </a:lnTo>
                <a:lnTo>
                  <a:pt x="914" y="815"/>
                </a:lnTo>
                <a:lnTo>
                  <a:pt x="919" y="814"/>
                </a:lnTo>
                <a:lnTo>
                  <a:pt x="923" y="812"/>
                </a:lnTo>
                <a:lnTo>
                  <a:pt x="927" y="809"/>
                </a:lnTo>
                <a:lnTo>
                  <a:pt x="927" y="809"/>
                </a:lnTo>
                <a:lnTo>
                  <a:pt x="931" y="799"/>
                </a:lnTo>
                <a:lnTo>
                  <a:pt x="935" y="790"/>
                </a:lnTo>
                <a:lnTo>
                  <a:pt x="935" y="785"/>
                </a:lnTo>
                <a:lnTo>
                  <a:pt x="935" y="780"/>
                </a:lnTo>
                <a:lnTo>
                  <a:pt x="933" y="776"/>
                </a:lnTo>
                <a:lnTo>
                  <a:pt x="930" y="772"/>
                </a:lnTo>
                <a:lnTo>
                  <a:pt x="930" y="772"/>
                </a:lnTo>
                <a:lnTo>
                  <a:pt x="923" y="765"/>
                </a:lnTo>
                <a:lnTo>
                  <a:pt x="923" y="765"/>
                </a:lnTo>
                <a:lnTo>
                  <a:pt x="922" y="761"/>
                </a:lnTo>
                <a:lnTo>
                  <a:pt x="919" y="756"/>
                </a:lnTo>
                <a:lnTo>
                  <a:pt x="913" y="736"/>
                </a:lnTo>
                <a:lnTo>
                  <a:pt x="913" y="736"/>
                </a:lnTo>
                <a:lnTo>
                  <a:pt x="909" y="725"/>
                </a:lnTo>
                <a:lnTo>
                  <a:pt x="903" y="714"/>
                </a:lnTo>
                <a:lnTo>
                  <a:pt x="895" y="703"/>
                </a:lnTo>
                <a:lnTo>
                  <a:pt x="886" y="692"/>
                </a:lnTo>
                <a:lnTo>
                  <a:pt x="876" y="680"/>
                </a:lnTo>
                <a:lnTo>
                  <a:pt x="867" y="668"/>
                </a:lnTo>
                <a:lnTo>
                  <a:pt x="858" y="655"/>
                </a:lnTo>
                <a:lnTo>
                  <a:pt x="852" y="641"/>
                </a:lnTo>
                <a:lnTo>
                  <a:pt x="852" y="641"/>
                </a:lnTo>
                <a:lnTo>
                  <a:pt x="838" y="611"/>
                </a:lnTo>
                <a:lnTo>
                  <a:pt x="826" y="582"/>
                </a:lnTo>
                <a:lnTo>
                  <a:pt x="821" y="567"/>
                </a:lnTo>
                <a:lnTo>
                  <a:pt x="816" y="554"/>
                </a:lnTo>
                <a:lnTo>
                  <a:pt x="814" y="539"/>
                </a:lnTo>
                <a:lnTo>
                  <a:pt x="813" y="525"/>
                </a:lnTo>
                <a:lnTo>
                  <a:pt x="813" y="525"/>
                </a:lnTo>
                <a:lnTo>
                  <a:pt x="811" y="513"/>
                </a:lnTo>
                <a:lnTo>
                  <a:pt x="813" y="501"/>
                </a:lnTo>
                <a:lnTo>
                  <a:pt x="814" y="490"/>
                </a:lnTo>
                <a:lnTo>
                  <a:pt x="816" y="480"/>
                </a:lnTo>
                <a:lnTo>
                  <a:pt x="819" y="470"/>
                </a:lnTo>
                <a:lnTo>
                  <a:pt x="822" y="461"/>
                </a:lnTo>
                <a:lnTo>
                  <a:pt x="827" y="454"/>
                </a:lnTo>
                <a:lnTo>
                  <a:pt x="832" y="447"/>
                </a:lnTo>
                <a:lnTo>
                  <a:pt x="832" y="447"/>
                </a:lnTo>
                <a:lnTo>
                  <a:pt x="848" y="427"/>
                </a:lnTo>
                <a:lnTo>
                  <a:pt x="873" y="401"/>
                </a:lnTo>
                <a:lnTo>
                  <a:pt x="885" y="389"/>
                </a:lnTo>
                <a:lnTo>
                  <a:pt x="896" y="381"/>
                </a:lnTo>
                <a:lnTo>
                  <a:pt x="906" y="374"/>
                </a:lnTo>
                <a:lnTo>
                  <a:pt x="908" y="374"/>
                </a:lnTo>
                <a:lnTo>
                  <a:pt x="911" y="374"/>
                </a:lnTo>
                <a:lnTo>
                  <a:pt x="911" y="374"/>
                </a:lnTo>
                <a:lnTo>
                  <a:pt x="925" y="388"/>
                </a:lnTo>
                <a:lnTo>
                  <a:pt x="954" y="412"/>
                </a:lnTo>
                <a:lnTo>
                  <a:pt x="968" y="425"/>
                </a:lnTo>
                <a:lnTo>
                  <a:pt x="983" y="436"/>
                </a:lnTo>
                <a:lnTo>
                  <a:pt x="995" y="443"/>
                </a:lnTo>
                <a:lnTo>
                  <a:pt x="1001" y="446"/>
                </a:lnTo>
                <a:lnTo>
                  <a:pt x="1005" y="447"/>
                </a:lnTo>
                <a:lnTo>
                  <a:pt x="1005" y="447"/>
                </a:lnTo>
                <a:lnTo>
                  <a:pt x="1014" y="447"/>
                </a:lnTo>
                <a:lnTo>
                  <a:pt x="1020" y="444"/>
                </a:lnTo>
                <a:lnTo>
                  <a:pt x="1026" y="442"/>
                </a:lnTo>
                <a:lnTo>
                  <a:pt x="1031" y="439"/>
                </a:lnTo>
                <a:lnTo>
                  <a:pt x="1039" y="433"/>
                </a:lnTo>
                <a:lnTo>
                  <a:pt x="1042" y="431"/>
                </a:lnTo>
                <a:lnTo>
                  <a:pt x="1042" y="431"/>
                </a:lnTo>
                <a:lnTo>
                  <a:pt x="1048" y="428"/>
                </a:lnTo>
                <a:lnTo>
                  <a:pt x="1060" y="423"/>
                </a:lnTo>
                <a:lnTo>
                  <a:pt x="1066" y="420"/>
                </a:lnTo>
                <a:lnTo>
                  <a:pt x="1071" y="416"/>
                </a:lnTo>
                <a:lnTo>
                  <a:pt x="1075" y="411"/>
                </a:lnTo>
                <a:lnTo>
                  <a:pt x="1075" y="409"/>
                </a:lnTo>
                <a:lnTo>
                  <a:pt x="1074" y="408"/>
                </a:lnTo>
                <a:lnTo>
                  <a:pt x="1074" y="408"/>
                </a:lnTo>
                <a:lnTo>
                  <a:pt x="1070" y="399"/>
                </a:lnTo>
                <a:lnTo>
                  <a:pt x="1066" y="390"/>
                </a:lnTo>
                <a:lnTo>
                  <a:pt x="1064" y="383"/>
                </a:lnTo>
                <a:lnTo>
                  <a:pt x="1061" y="378"/>
                </a:lnTo>
                <a:lnTo>
                  <a:pt x="1061" y="378"/>
                </a:lnTo>
                <a:lnTo>
                  <a:pt x="1058" y="372"/>
                </a:lnTo>
                <a:lnTo>
                  <a:pt x="1053" y="362"/>
                </a:lnTo>
                <a:lnTo>
                  <a:pt x="1048" y="349"/>
                </a:lnTo>
                <a:lnTo>
                  <a:pt x="1044" y="335"/>
                </a:lnTo>
                <a:lnTo>
                  <a:pt x="1044" y="335"/>
                </a:lnTo>
                <a:lnTo>
                  <a:pt x="1045" y="327"/>
                </a:lnTo>
                <a:lnTo>
                  <a:pt x="1048" y="315"/>
                </a:lnTo>
                <a:lnTo>
                  <a:pt x="1051" y="304"/>
                </a:lnTo>
                <a:lnTo>
                  <a:pt x="1056" y="291"/>
                </a:lnTo>
                <a:lnTo>
                  <a:pt x="1067" y="268"/>
                </a:lnTo>
                <a:lnTo>
                  <a:pt x="1071" y="258"/>
                </a:lnTo>
                <a:lnTo>
                  <a:pt x="1074" y="249"/>
                </a:lnTo>
                <a:lnTo>
                  <a:pt x="1074" y="249"/>
                </a:lnTo>
                <a:lnTo>
                  <a:pt x="1075" y="241"/>
                </a:lnTo>
                <a:lnTo>
                  <a:pt x="1072" y="230"/>
                </a:lnTo>
                <a:lnTo>
                  <a:pt x="1067" y="203"/>
                </a:lnTo>
                <a:lnTo>
                  <a:pt x="1061" y="181"/>
                </a:lnTo>
                <a:lnTo>
                  <a:pt x="1058" y="171"/>
                </a:lnTo>
                <a:lnTo>
                  <a:pt x="1058" y="171"/>
                </a:lnTo>
                <a:lnTo>
                  <a:pt x="1065" y="155"/>
                </a:lnTo>
                <a:lnTo>
                  <a:pt x="1071" y="139"/>
                </a:lnTo>
                <a:lnTo>
                  <a:pt x="1077" y="120"/>
                </a:lnTo>
                <a:lnTo>
                  <a:pt x="1083" y="102"/>
                </a:lnTo>
                <a:lnTo>
                  <a:pt x="1087" y="86"/>
                </a:lnTo>
                <a:lnTo>
                  <a:pt x="1087" y="79"/>
                </a:lnTo>
                <a:lnTo>
                  <a:pt x="1086" y="74"/>
                </a:lnTo>
                <a:lnTo>
                  <a:pt x="1085" y="70"/>
                </a:lnTo>
                <a:lnTo>
                  <a:pt x="1081" y="69"/>
                </a:lnTo>
                <a:lnTo>
                  <a:pt x="1081" y="69"/>
                </a:lnTo>
                <a:lnTo>
                  <a:pt x="1076" y="69"/>
                </a:lnTo>
                <a:lnTo>
                  <a:pt x="1070" y="70"/>
                </a:lnTo>
                <a:lnTo>
                  <a:pt x="1056" y="75"/>
                </a:lnTo>
                <a:lnTo>
                  <a:pt x="1042" y="84"/>
                </a:lnTo>
                <a:lnTo>
                  <a:pt x="1026" y="93"/>
                </a:lnTo>
                <a:lnTo>
                  <a:pt x="1000" y="112"/>
                </a:lnTo>
                <a:lnTo>
                  <a:pt x="989" y="122"/>
                </a:lnTo>
                <a:lnTo>
                  <a:pt x="989" y="12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696148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6">
            <a:extLst>
              <a:ext uri="{FF2B5EF4-FFF2-40B4-BE49-F238E27FC236}">
                <a16:creationId xmlns:a16="http://schemas.microsoft.com/office/drawing/2014/main" id="{F51A02A0-9AFB-4C2A-A4AE-A2B23CD20908}"/>
              </a:ext>
            </a:extLst>
          </p:cNvPr>
          <p:cNvSpPr>
            <a:spLocks/>
          </p:cNvSpPr>
          <p:nvPr/>
        </p:nvSpPr>
        <p:spPr bwMode="auto">
          <a:xfrm>
            <a:off x="6648481" y="1665187"/>
            <a:ext cx="2403475" cy="1285875"/>
          </a:xfrm>
          <a:custGeom>
            <a:avLst/>
            <a:gdLst>
              <a:gd name="T0" fmla="*/ 1220 w 1514"/>
              <a:gd name="T1" fmla="*/ 49 h 810"/>
              <a:gd name="T2" fmla="*/ 1171 w 1514"/>
              <a:gd name="T3" fmla="*/ 11 h 810"/>
              <a:gd name="T4" fmla="*/ 1173 w 1514"/>
              <a:gd name="T5" fmla="*/ 132 h 810"/>
              <a:gd name="T6" fmla="*/ 1075 w 1514"/>
              <a:gd name="T7" fmla="*/ 124 h 810"/>
              <a:gd name="T8" fmla="*/ 993 w 1514"/>
              <a:gd name="T9" fmla="*/ 101 h 810"/>
              <a:gd name="T10" fmla="*/ 798 w 1514"/>
              <a:gd name="T11" fmla="*/ 59 h 810"/>
              <a:gd name="T12" fmla="*/ 655 w 1514"/>
              <a:gd name="T13" fmla="*/ 34 h 810"/>
              <a:gd name="T14" fmla="*/ 426 w 1514"/>
              <a:gd name="T15" fmla="*/ 75 h 810"/>
              <a:gd name="T16" fmla="*/ 388 w 1514"/>
              <a:gd name="T17" fmla="*/ 88 h 810"/>
              <a:gd name="T18" fmla="*/ 267 w 1514"/>
              <a:gd name="T19" fmla="*/ 137 h 810"/>
              <a:gd name="T20" fmla="*/ 191 w 1514"/>
              <a:gd name="T21" fmla="*/ 243 h 810"/>
              <a:gd name="T22" fmla="*/ 61 w 1514"/>
              <a:gd name="T23" fmla="*/ 399 h 810"/>
              <a:gd name="T24" fmla="*/ 13 w 1514"/>
              <a:gd name="T25" fmla="*/ 422 h 810"/>
              <a:gd name="T26" fmla="*/ 85 w 1514"/>
              <a:gd name="T27" fmla="*/ 449 h 810"/>
              <a:gd name="T28" fmla="*/ 163 w 1514"/>
              <a:gd name="T29" fmla="*/ 449 h 810"/>
              <a:gd name="T30" fmla="*/ 295 w 1514"/>
              <a:gd name="T31" fmla="*/ 346 h 810"/>
              <a:gd name="T32" fmla="*/ 348 w 1514"/>
              <a:gd name="T33" fmla="*/ 279 h 810"/>
              <a:gd name="T34" fmla="*/ 317 w 1514"/>
              <a:gd name="T35" fmla="*/ 395 h 810"/>
              <a:gd name="T36" fmla="*/ 229 w 1514"/>
              <a:gd name="T37" fmla="*/ 518 h 810"/>
              <a:gd name="T38" fmla="*/ 138 w 1514"/>
              <a:gd name="T39" fmla="*/ 725 h 810"/>
              <a:gd name="T40" fmla="*/ 104 w 1514"/>
              <a:gd name="T41" fmla="*/ 790 h 810"/>
              <a:gd name="T42" fmla="*/ 151 w 1514"/>
              <a:gd name="T43" fmla="*/ 809 h 810"/>
              <a:gd name="T44" fmla="*/ 167 w 1514"/>
              <a:gd name="T45" fmla="*/ 777 h 810"/>
              <a:gd name="T46" fmla="*/ 223 w 1514"/>
              <a:gd name="T47" fmla="*/ 633 h 810"/>
              <a:gd name="T48" fmla="*/ 291 w 1514"/>
              <a:gd name="T49" fmla="*/ 547 h 810"/>
              <a:gd name="T50" fmla="*/ 433 w 1514"/>
              <a:gd name="T51" fmla="*/ 459 h 810"/>
              <a:gd name="T52" fmla="*/ 481 w 1514"/>
              <a:gd name="T53" fmla="*/ 433 h 810"/>
              <a:gd name="T54" fmla="*/ 484 w 1514"/>
              <a:gd name="T55" fmla="*/ 552 h 810"/>
              <a:gd name="T56" fmla="*/ 495 w 1514"/>
              <a:gd name="T57" fmla="*/ 629 h 810"/>
              <a:gd name="T58" fmla="*/ 605 w 1514"/>
              <a:gd name="T59" fmla="*/ 756 h 810"/>
              <a:gd name="T60" fmla="*/ 645 w 1514"/>
              <a:gd name="T61" fmla="*/ 791 h 810"/>
              <a:gd name="T62" fmla="*/ 677 w 1514"/>
              <a:gd name="T63" fmla="*/ 761 h 810"/>
              <a:gd name="T64" fmla="*/ 629 w 1514"/>
              <a:gd name="T65" fmla="*/ 732 h 810"/>
              <a:gd name="T66" fmla="*/ 578 w 1514"/>
              <a:gd name="T67" fmla="*/ 445 h 810"/>
              <a:gd name="T68" fmla="*/ 604 w 1514"/>
              <a:gd name="T69" fmla="*/ 310 h 810"/>
              <a:gd name="T70" fmla="*/ 718 w 1514"/>
              <a:gd name="T71" fmla="*/ 366 h 810"/>
              <a:gd name="T72" fmla="*/ 737 w 1514"/>
              <a:gd name="T73" fmla="*/ 624 h 810"/>
              <a:gd name="T74" fmla="*/ 724 w 1514"/>
              <a:gd name="T75" fmla="*/ 705 h 810"/>
              <a:gd name="T76" fmla="*/ 715 w 1514"/>
              <a:gd name="T77" fmla="*/ 777 h 810"/>
              <a:gd name="T78" fmla="*/ 754 w 1514"/>
              <a:gd name="T79" fmla="*/ 794 h 810"/>
              <a:gd name="T80" fmla="*/ 773 w 1514"/>
              <a:gd name="T81" fmla="*/ 763 h 810"/>
              <a:gd name="T82" fmla="*/ 802 w 1514"/>
              <a:gd name="T83" fmla="*/ 649 h 810"/>
              <a:gd name="T84" fmla="*/ 868 w 1514"/>
              <a:gd name="T85" fmla="*/ 443 h 810"/>
              <a:gd name="T86" fmla="*/ 940 w 1514"/>
              <a:gd name="T87" fmla="*/ 432 h 810"/>
              <a:gd name="T88" fmla="*/ 1030 w 1514"/>
              <a:gd name="T89" fmla="*/ 440 h 810"/>
              <a:gd name="T90" fmla="*/ 1047 w 1514"/>
              <a:gd name="T91" fmla="*/ 512 h 810"/>
              <a:gd name="T92" fmla="*/ 1234 w 1514"/>
              <a:gd name="T93" fmla="*/ 677 h 810"/>
              <a:gd name="T94" fmla="*/ 1263 w 1514"/>
              <a:gd name="T95" fmla="*/ 728 h 810"/>
              <a:gd name="T96" fmla="*/ 1287 w 1514"/>
              <a:gd name="T97" fmla="*/ 740 h 810"/>
              <a:gd name="T98" fmla="*/ 1321 w 1514"/>
              <a:gd name="T99" fmla="*/ 710 h 810"/>
              <a:gd name="T100" fmla="*/ 1292 w 1514"/>
              <a:gd name="T101" fmla="*/ 654 h 810"/>
              <a:gd name="T102" fmla="*/ 1133 w 1514"/>
              <a:gd name="T103" fmla="*/ 448 h 810"/>
              <a:gd name="T104" fmla="*/ 1173 w 1514"/>
              <a:gd name="T105" fmla="*/ 347 h 810"/>
              <a:gd name="T106" fmla="*/ 1233 w 1514"/>
              <a:gd name="T107" fmla="*/ 319 h 810"/>
              <a:gd name="T108" fmla="*/ 1422 w 1514"/>
              <a:gd name="T109" fmla="*/ 400 h 810"/>
              <a:gd name="T110" fmla="*/ 1471 w 1514"/>
              <a:gd name="T111" fmla="*/ 394 h 810"/>
              <a:gd name="T112" fmla="*/ 1500 w 1514"/>
              <a:gd name="T113" fmla="*/ 383 h 810"/>
              <a:gd name="T114" fmla="*/ 1503 w 1514"/>
              <a:gd name="T115" fmla="*/ 342 h 810"/>
              <a:gd name="T116" fmla="*/ 1454 w 1514"/>
              <a:gd name="T117" fmla="*/ 290 h 810"/>
              <a:gd name="T118" fmla="*/ 1427 w 1514"/>
              <a:gd name="T119" fmla="*/ 218 h 810"/>
              <a:gd name="T120" fmla="*/ 1398 w 1514"/>
              <a:gd name="T121" fmla="*/ 71 h 810"/>
              <a:gd name="T122" fmla="*/ 1381 w 1514"/>
              <a:gd name="T123" fmla="*/ 0 h 810"/>
              <a:gd name="T124" fmla="*/ 1319 w 1514"/>
              <a:gd name="T125" fmla="*/ 75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14" h="810">
                <a:moveTo>
                  <a:pt x="1299" y="106"/>
                </a:moveTo>
                <a:lnTo>
                  <a:pt x="1299" y="106"/>
                </a:lnTo>
                <a:lnTo>
                  <a:pt x="1299" y="104"/>
                </a:lnTo>
                <a:lnTo>
                  <a:pt x="1293" y="99"/>
                </a:lnTo>
                <a:lnTo>
                  <a:pt x="1276" y="87"/>
                </a:lnTo>
                <a:lnTo>
                  <a:pt x="1240" y="63"/>
                </a:lnTo>
                <a:lnTo>
                  <a:pt x="1240" y="63"/>
                </a:lnTo>
                <a:lnTo>
                  <a:pt x="1220" y="49"/>
                </a:lnTo>
                <a:lnTo>
                  <a:pt x="1205" y="37"/>
                </a:lnTo>
                <a:lnTo>
                  <a:pt x="1194" y="26"/>
                </a:lnTo>
                <a:lnTo>
                  <a:pt x="1187" y="18"/>
                </a:lnTo>
                <a:lnTo>
                  <a:pt x="1178" y="9"/>
                </a:lnTo>
                <a:lnTo>
                  <a:pt x="1174" y="7"/>
                </a:lnTo>
                <a:lnTo>
                  <a:pt x="1172" y="9"/>
                </a:lnTo>
                <a:lnTo>
                  <a:pt x="1172" y="9"/>
                </a:lnTo>
                <a:lnTo>
                  <a:pt x="1171" y="11"/>
                </a:lnTo>
                <a:lnTo>
                  <a:pt x="1169" y="13"/>
                </a:lnTo>
                <a:lnTo>
                  <a:pt x="1167" y="21"/>
                </a:lnTo>
                <a:lnTo>
                  <a:pt x="1167" y="31"/>
                </a:lnTo>
                <a:lnTo>
                  <a:pt x="1168" y="43"/>
                </a:lnTo>
                <a:lnTo>
                  <a:pt x="1172" y="92"/>
                </a:lnTo>
                <a:lnTo>
                  <a:pt x="1172" y="92"/>
                </a:lnTo>
                <a:lnTo>
                  <a:pt x="1173" y="132"/>
                </a:lnTo>
                <a:lnTo>
                  <a:pt x="1173" y="132"/>
                </a:lnTo>
                <a:lnTo>
                  <a:pt x="1151" y="129"/>
                </a:lnTo>
                <a:lnTo>
                  <a:pt x="1114" y="124"/>
                </a:lnTo>
                <a:lnTo>
                  <a:pt x="1114" y="124"/>
                </a:lnTo>
                <a:lnTo>
                  <a:pt x="1092" y="121"/>
                </a:lnTo>
                <a:lnTo>
                  <a:pt x="1086" y="121"/>
                </a:lnTo>
                <a:lnTo>
                  <a:pt x="1083" y="123"/>
                </a:lnTo>
                <a:lnTo>
                  <a:pt x="1083" y="123"/>
                </a:lnTo>
                <a:lnTo>
                  <a:pt x="1075" y="124"/>
                </a:lnTo>
                <a:lnTo>
                  <a:pt x="1069" y="124"/>
                </a:lnTo>
                <a:lnTo>
                  <a:pt x="1069" y="124"/>
                </a:lnTo>
                <a:lnTo>
                  <a:pt x="1063" y="121"/>
                </a:lnTo>
                <a:lnTo>
                  <a:pt x="1057" y="120"/>
                </a:lnTo>
                <a:lnTo>
                  <a:pt x="1047" y="120"/>
                </a:lnTo>
                <a:lnTo>
                  <a:pt x="1047" y="120"/>
                </a:lnTo>
                <a:lnTo>
                  <a:pt x="1032" y="114"/>
                </a:lnTo>
                <a:lnTo>
                  <a:pt x="993" y="101"/>
                </a:lnTo>
                <a:lnTo>
                  <a:pt x="969" y="92"/>
                </a:lnTo>
                <a:lnTo>
                  <a:pt x="940" y="83"/>
                </a:lnTo>
                <a:lnTo>
                  <a:pt x="911" y="76"/>
                </a:lnTo>
                <a:lnTo>
                  <a:pt x="882" y="70"/>
                </a:lnTo>
                <a:lnTo>
                  <a:pt x="882" y="70"/>
                </a:lnTo>
                <a:lnTo>
                  <a:pt x="841" y="64"/>
                </a:lnTo>
                <a:lnTo>
                  <a:pt x="820" y="61"/>
                </a:lnTo>
                <a:lnTo>
                  <a:pt x="798" y="59"/>
                </a:lnTo>
                <a:lnTo>
                  <a:pt x="754" y="53"/>
                </a:lnTo>
                <a:lnTo>
                  <a:pt x="754" y="53"/>
                </a:lnTo>
                <a:lnTo>
                  <a:pt x="729" y="48"/>
                </a:lnTo>
                <a:lnTo>
                  <a:pt x="711" y="43"/>
                </a:lnTo>
                <a:lnTo>
                  <a:pt x="692" y="37"/>
                </a:lnTo>
                <a:lnTo>
                  <a:pt x="683" y="34"/>
                </a:lnTo>
                <a:lnTo>
                  <a:pt x="672" y="34"/>
                </a:lnTo>
                <a:lnTo>
                  <a:pt x="655" y="34"/>
                </a:lnTo>
                <a:lnTo>
                  <a:pt x="631" y="37"/>
                </a:lnTo>
                <a:lnTo>
                  <a:pt x="631" y="37"/>
                </a:lnTo>
                <a:lnTo>
                  <a:pt x="540" y="47"/>
                </a:lnTo>
                <a:lnTo>
                  <a:pt x="508" y="52"/>
                </a:lnTo>
                <a:lnTo>
                  <a:pt x="479" y="59"/>
                </a:lnTo>
                <a:lnTo>
                  <a:pt x="479" y="59"/>
                </a:lnTo>
                <a:lnTo>
                  <a:pt x="449" y="67"/>
                </a:lnTo>
                <a:lnTo>
                  <a:pt x="426" y="75"/>
                </a:lnTo>
                <a:lnTo>
                  <a:pt x="408" y="82"/>
                </a:lnTo>
                <a:lnTo>
                  <a:pt x="402" y="85"/>
                </a:lnTo>
                <a:lnTo>
                  <a:pt x="398" y="88"/>
                </a:lnTo>
                <a:lnTo>
                  <a:pt x="398" y="88"/>
                </a:lnTo>
                <a:lnTo>
                  <a:pt x="397" y="90"/>
                </a:lnTo>
                <a:lnTo>
                  <a:pt x="396" y="90"/>
                </a:lnTo>
                <a:lnTo>
                  <a:pt x="393" y="88"/>
                </a:lnTo>
                <a:lnTo>
                  <a:pt x="388" y="88"/>
                </a:lnTo>
                <a:lnTo>
                  <a:pt x="378" y="90"/>
                </a:lnTo>
                <a:lnTo>
                  <a:pt x="364" y="94"/>
                </a:lnTo>
                <a:lnTo>
                  <a:pt x="342" y="102"/>
                </a:lnTo>
                <a:lnTo>
                  <a:pt x="310" y="115"/>
                </a:lnTo>
                <a:lnTo>
                  <a:pt x="310" y="115"/>
                </a:lnTo>
                <a:lnTo>
                  <a:pt x="293" y="123"/>
                </a:lnTo>
                <a:lnTo>
                  <a:pt x="279" y="130"/>
                </a:lnTo>
                <a:lnTo>
                  <a:pt x="267" y="137"/>
                </a:lnTo>
                <a:lnTo>
                  <a:pt x="256" y="145"/>
                </a:lnTo>
                <a:lnTo>
                  <a:pt x="249" y="152"/>
                </a:lnTo>
                <a:lnTo>
                  <a:pt x="241" y="159"/>
                </a:lnTo>
                <a:lnTo>
                  <a:pt x="234" y="167"/>
                </a:lnTo>
                <a:lnTo>
                  <a:pt x="229" y="175"/>
                </a:lnTo>
                <a:lnTo>
                  <a:pt x="218" y="194"/>
                </a:lnTo>
                <a:lnTo>
                  <a:pt x="207" y="216"/>
                </a:lnTo>
                <a:lnTo>
                  <a:pt x="191" y="243"/>
                </a:lnTo>
                <a:lnTo>
                  <a:pt x="169" y="275"/>
                </a:lnTo>
                <a:lnTo>
                  <a:pt x="169" y="275"/>
                </a:lnTo>
                <a:lnTo>
                  <a:pt x="125" y="335"/>
                </a:lnTo>
                <a:lnTo>
                  <a:pt x="109" y="356"/>
                </a:lnTo>
                <a:lnTo>
                  <a:pt x="94" y="372"/>
                </a:lnTo>
                <a:lnTo>
                  <a:pt x="82" y="384"/>
                </a:lnTo>
                <a:lnTo>
                  <a:pt x="71" y="393"/>
                </a:lnTo>
                <a:lnTo>
                  <a:pt x="61" y="399"/>
                </a:lnTo>
                <a:lnTo>
                  <a:pt x="51" y="402"/>
                </a:lnTo>
                <a:lnTo>
                  <a:pt x="51" y="402"/>
                </a:lnTo>
                <a:lnTo>
                  <a:pt x="33" y="406"/>
                </a:lnTo>
                <a:lnTo>
                  <a:pt x="17" y="409"/>
                </a:lnTo>
                <a:lnTo>
                  <a:pt x="0" y="409"/>
                </a:lnTo>
                <a:lnTo>
                  <a:pt x="0" y="409"/>
                </a:lnTo>
                <a:lnTo>
                  <a:pt x="4" y="412"/>
                </a:lnTo>
                <a:lnTo>
                  <a:pt x="13" y="422"/>
                </a:lnTo>
                <a:lnTo>
                  <a:pt x="21" y="427"/>
                </a:lnTo>
                <a:lnTo>
                  <a:pt x="29" y="433"/>
                </a:lnTo>
                <a:lnTo>
                  <a:pt x="39" y="438"/>
                </a:lnTo>
                <a:lnTo>
                  <a:pt x="50" y="442"/>
                </a:lnTo>
                <a:lnTo>
                  <a:pt x="50" y="442"/>
                </a:lnTo>
                <a:lnTo>
                  <a:pt x="61" y="445"/>
                </a:lnTo>
                <a:lnTo>
                  <a:pt x="73" y="448"/>
                </a:lnTo>
                <a:lnTo>
                  <a:pt x="85" y="449"/>
                </a:lnTo>
                <a:lnTo>
                  <a:pt x="94" y="449"/>
                </a:lnTo>
                <a:lnTo>
                  <a:pt x="111" y="449"/>
                </a:lnTo>
                <a:lnTo>
                  <a:pt x="118" y="448"/>
                </a:lnTo>
                <a:lnTo>
                  <a:pt x="110" y="459"/>
                </a:lnTo>
                <a:lnTo>
                  <a:pt x="156" y="445"/>
                </a:lnTo>
                <a:lnTo>
                  <a:pt x="151" y="455"/>
                </a:lnTo>
                <a:lnTo>
                  <a:pt x="151" y="455"/>
                </a:lnTo>
                <a:lnTo>
                  <a:pt x="163" y="449"/>
                </a:lnTo>
                <a:lnTo>
                  <a:pt x="228" y="413"/>
                </a:lnTo>
                <a:lnTo>
                  <a:pt x="228" y="413"/>
                </a:lnTo>
                <a:lnTo>
                  <a:pt x="241" y="406"/>
                </a:lnTo>
                <a:lnTo>
                  <a:pt x="253" y="396"/>
                </a:lnTo>
                <a:lnTo>
                  <a:pt x="265" y="385"/>
                </a:lnTo>
                <a:lnTo>
                  <a:pt x="276" y="373"/>
                </a:lnTo>
                <a:lnTo>
                  <a:pt x="285" y="359"/>
                </a:lnTo>
                <a:lnTo>
                  <a:pt x="295" y="346"/>
                </a:lnTo>
                <a:lnTo>
                  <a:pt x="310" y="320"/>
                </a:lnTo>
                <a:lnTo>
                  <a:pt x="323" y="294"/>
                </a:lnTo>
                <a:lnTo>
                  <a:pt x="332" y="275"/>
                </a:lnTo>
                <a:lnTo>
                  <a:pt x="339" y="255"/>
                </a:lnTo>
                <a:lnTo>
                  <a:pt x="339" y="255"/>
                </a:lnTo>
                <a:lnTo>
                  <a:pt x="342" y="261"/>
                </a:lnTo>
                <a:lnTo>
                  <a:pt x="345" y="269"/>
                </a:lnTo>
                <a:lnTo>
                  <a:pt x="348" y="279"/>
                </a:lnTo>
                <a:lnTo>
                  <a:pt x="350" y="291"/>
                </a:lnTo>
                <a:lnTo>
                  <a:pt x="350" y="304"/>
                </a:lnTo>
                <a:lnTo>
                  <a:pt x="350" y="318"/>
                </a:lnTo>
                <a:lnTo>
                  <a:pt x="348" y="334"/>
                </a:lnTo>
                <a:lnTo>
                  <a:pt x="348" y="334"/>
                </a:lnTo>
                <a:lnTo>
                  <a:pt x="342" y="351"/>
                </a:lnTo>
                <a:lnTo>
                  <a:pt x="331" y="372"/>
                </a:lnTo>
                <a:lnTo>
                  <a:pt x="317" y="395"/>
                </a:lnTo>
                <a:lnTo>
                  <a:pt x="302" y="420"/>
                </a:lnTo>
                <a:lnTo>
                  <a:pt x="287" y="444"/>
                </a:lnTo>
                <a:lnTo>
                  <a:pt x="269" y="467"/>
                </a:lnTo>
                <a:lnTo>
                  <a:pt x="255" y="486"/>
                </a:lnTo>
                <a:lnTo>
                  <a:pt x="241" y="502"/>
                </a:lnTo>
                <a:lnTo>
                  <a:pt x="241" y="502"/>
                </a:lnTo>
                <a:lnTo>
                  <a:pt x="235" y="509"/>
                </a:lnTo>
                <a:lnTo>
                  <a:pt x="229" y="518"/>
                </a:lnTo>
                <a:lnTo>
                  <a:pt x="217" y="542"/>
                </a:lnTo>
                <a:lnTo>
                  <a:pt x="203" y="571"/>
                </a:lnTo>
                <a:lnTo>
                  <a:pt x="191" y="601"/>
                </a:lnTo>
                <a:lnTo>
                  <a:pt x="169" y="660"/>
                </a:lnTo>
                <a:lnTo>
                  <a:pt x="159" y="685"/>
                </a:lnTo>
                <a:lnTo>
                  <a:pt x="152" y="703"/>
                </a:lnTo>
                <a:lnTo>
                  <a:pt x="152" y="703"/>
                </a:lnTo>
                <a:lnTo>
                  <a:pt x="138" y="725"/>
                </a:lnTo>
                <a:lnTo>
                  <a:pt x="129" y="740"/>
                </a:lnTo>
                <a:lnTo>
                  <a:pt x="121" y="750"/>
                </a:lnTo>
                <a:lnTo>
                  <a:pt x="118" y="755"/>
                </a:lnTo>
                <a:lnTo>
                  <a:pt x="118" y="755"/>
                </a:lnTo>
                <a:lnTo>
                  <a:pt x="113" y="764"/>
                </a:lnTo>
                <a:lnTo>
                  <a:pt x="108" y="777"/>
                </a:lnTo>
                <a:lnTo>
                  <a:pt x="105" y="784"/>
                </a:lnTo>
                <a:lnTo>
                  <a:pt x="104" y="790"/>
                </a:lnTo>
                <a:lnTo>
                  <a:pt x="105" y="796"/>
                </a:lnTo>
                <a:lnTo>
                  <a:pt x="108" y="801"/>
                </a:lnTo>
                <a:lnTo>
                  <a:pt x="108" y="801"/>
                </a:lnTo>
                <a:lnTo>
                  <a:pt x="113" y="805"/>
                </a:lnTo>
                <a:lnTo>
                  <a:pt x="121" y="807"/>
                </a:lnTo>
                <a:lnTo>
                  <a:pt x="131" y="810"/>
                </a:lnTo>
                <a:lnTo>
                  <a:pt x="141" y="810"/>
                </a:lnTo>
                <a:lnTo>
                  <a:pt x="151" y="809"/>
                </a:lnTo>
                <a:lnTo>
                  <a:pt x="159" y="807"/>
                </a:lnTo>
                <a:lnTo>
                  <a:pt x="167" y="804"/>
                </a:lnTo>
                <a:lnTo>
                  <a:pt x="168" y="801"/>
                </a:lnTo>
                <a:lnTo>
                  <a:pt x="169" y="797"/>
                </a:lnTo>
                <a:lnTo>
                  <a:pt x="169" y="797"/>
                </a:lnTo>
                <a:lnTo>
                  <a:pt x="169" y="791"/>
                </a:lnTo>
                <a:lnTo>
                  <a:pt x="169" y="786"/>
                </a:lnTo>
                <a:lnTo>
                  <a:pt x="167" y="777"/>
                </a:lnTo>
                <a:lnTo>
                  <a:pt x="163" y="770"/>
                </a:lnTo>
                <a:lnTo>
                  <a:pt x="162" y="768"/>
                </a:lnTo>
                <a:lnTo>
                  <a:pt x="162" y="768"/>
                </a:lnTo>
                <a:lnTo>
                  <a:pt x="179" y="726"/>
                </a:lnTo>
                <a:lnTo>
                  <a:pt x="193" y="691"/>
                </a:lnTo>
                <a:lnTo>
                  <a:pt x="208" y="660"/>
                </a:lnTo>
                <a:lnTo>
                  <a:pt x="208" y="660"/>
                </a:lnTo>
                <a:lnTo>
                  <a:pt x="223" y="633"/>
                </a:lnTo>
                <a:lnTo>
                  <a:pt x="241" y="602"/>
                </a:lnTo>
                <a:lnTo>
                  <a:pt x="250" y="588"/>
                </a:lnTo>
                <a:lnTo>
                  <a:pt x="258" y="575"/>
                </a:lnTo>
                <a:lnTo>
                  <a:pt x="267" y="566"/>
                </a:lnTo>
                <a:lnTo>
                  <a:pt x="274" y="559"/>
                </a:lnTo>
                <a:lnTo>
                  <a:pt x="274" y="559"/>
                </a:lnTo>
                <a:lnTo>
                  <a:pt x="282" y="555"/>
                </a:lnTo>
                <a:lnTo>
                  <a:pt x="291" y="547"/>
                </a:lnTo>
                <a:lnTo>
                  <a:pt x="315" y="528"/>
                </a:lnTo>
                <a:lnTo>
                  <a:pt x="331" y="517"/>
                </a:lnTo>
                <a:lnTo>
                  <a:pt x="349" y="504"/>
                </a:lnTo>
                <a:lnTo>
                  <a:pt x="369" y="493"/>
                </a:lnTo>
                <a:lnTo>
                  <a:pt x="393" y="481"/>
                </a:lnTo>
                <a:lnTo>
                  <a:pt x="393" y="481"/>
                </a:lnTo>
                <a:lnTo>
                  <a:pt x="415" y="470"/>
                </a:lnTo>
                <a:lnTo>
                  <a:pt x="433" y="459"/>
                </a:lnTo>
                <a:lnTo>
                  <a:pt x="447" y="448"/>
                </a:lnTo>
                <a:lnTo>
                  <a:pt x="458" y="437"/>
                </a:lnTo>
                <a:lnTo>
                  <a:pt x="465" y="428"/>
                </a:lnTo>
                <a:lnTo>
                  <a:pt x="470" y="421"/>
                </a:lnTo>
                <a:lnTo>
                  <a:pt x="473" y="415"/>
                </a:lnTo>
                <a:lnTo>
                  <a:pt x="473" y="415"/>
                </a:lnTo>
                <a:lnTo>
                  <a:pt x="478" y="423"/>
                </a:lnTo>
                <a:lnTo>
                  <a:pt x="481" y="433"/>
                </a:lnTo>
                <a:lnTo>
                  <a:pt x="485" y="447"/>
                </a:lnTo>
                <a:lnTo>
                  <a:pt x="489" y="463"/>
                </a:lnTo>
                <a:lnTo>
                  <a:pt x="491" y="482"/>
                </a:lnTo>
                <a:lnTo>
                  <a:pt x="491" y="504"/>
                </a:lnTo>
                <a:lnTo>
                  <a:pt x="490" y="517"/>
                </a:lnTo>
                <a:lnTo>
                  <a:pt x="489" y="529"/>
                </a:lnTo>
                <a:lnTo>
                  <a:pt x="489" y="529"/>
                </a:lnTo>
                <a:lnTo>
                  <a:pt x="484" y="552"/>
                </a:lnTo>
                <a:lnTo>
                  <a:pt x="479" y="571"/>
                </a:lnTo>
                <a:lnTo>
                  <a:pt x="475" y="584"/>
                </a:lnTo>
                <a:lnTo>
                  <a:pt x="474" y="595"/>
                </a:lnTo>
                <a:lnTo>
                  <a:pt x="474" y="605"/>
                </a:lnTo>
                <a:lnTo>
                  <a:pt x="475" y="609"/>
                </a:lnTo>
                <a:lnTo>
                  <a:pt x="478" y="613"/>
                </a:lnTo>
                <a:lnTo>
                  <a:pt x="484" y="621"/>
                </a:lnTo>
                <a:lnTo>
                  <a:pt x="495" y="629"/>
                </a:lnTo>
                <a:lnTo>
                  <a:pt x="495" y="629"/>
                </a:lnTo>
                <a:lnTo>
                  <a:pt x="508" y="642"/>
                </a:lnTo>
                <a:lnTo>
                  <a:pt x="525" y="658"/>
                </a:lnTo>
                <a:lnTo>
                  <a:pt x="544" y="677"/>
                </a:lnTo>
                <a:lnTo>
                  <a:pt x="562" y="699"/>
                </a:lnTo>
                <a:lnTo>
                  <a:pt x="579" y="720"/>
                </a:lnTo>
                <a:lnTo>
                  <a:pt x="594" y="740"/>
                </a:lnTo>
                <a:lnTo>
                  <a:pt x="605" y="756"/>
                </a:lnTo>
                <a:lnTo>
                  <a:pt x="611" y="768"/>
                </a:lnTo>
                <a:lnTo>
                  <a:pt x="611" y="768"/>
                </a:lnTo>
                <a:lnTo>
                  <a:pt x="615" y="777"/>
                </a:lnTo>
                <a:lnTo>
                  <a:pt x="620" y="783"/>
                </a:lnTo>
                <a:lnTo>
                  <a:pt x="626" y="786"/>
                </a:lnTo>
                <a:lnTo>
                  <a:pt x="631" y="790"/>
                </a:lnTo>
                <a:lnTo>
                  <a:pt x="638" y="791"/>
                </a:lnTo>
                <a:lnTo>
                  <a:pt x="645" y="791"/>
                </a:lnTo>
                <a:lnTo>
                  <a:pt x="653" y="790"/>
                </a:lnTo>
                <a:lnTo>
                  <a:pt x="661" y="788"/>
                </a:lnTo>
                <a:lnTo>
                  <a:pt x="661" y="788"/>
                </a:lnTo>
                <a:lnTo>
                  <a:pt x="669" y="785"/>
                </a:lnTo>
                <a:lnTo>
                  <a:pt x="674" y="780"/>
                </a:lnTo>
                <a:lnTo>
                  <a:pt x="676" y="774"/>
                </a:lnTo>
                <a:lnTo>
                  <a:pt x="677" y="768"/>
                </a:lnTo>
                <a:lnTo>
                  <a:pt x="677" y="761"/>
                </a:lnTo>
                <a:lnTo>
                  <a:pt x="675" y="756"/>
                </a:lnTo>
                <a:lnTo>
                  <a:pt x="671" y="751"/>
                </a:lnTo>
                <a:lnTo>
                  <a:pt x="666" y="748"/>
                </a:lnTo>
                <a:lnTo>
                  <a:pt x="666" y="748"/>
                </a:lnTo>
                <a:lnTo>
                  <a:pt x="647" y="744"/>
                </a:lnTo>
                <a:lnTo>
                  <a:pt x="638" y="740"/>
                </a:lnTo>
                <a:lnTo>
                  <a:pt x="629" y="732"/>
                </a:lnTo>
                <a:lnTo>
                  <a:pt x="629" y="732"/>
                </a:lnTo>
                <a:lnTo>
                  <a:pt x="622" y="724"/>
                </a:lnTo>
                <a:lnTo>
                  <a:pt x="611" y="708"/>
                </a:lnTo>
                <a:lnTo>
                  <a:pt x="584" y="664"/>
                </a:lnTo>
                <a:lnTo>
                  <a:pt x="549" y="604"/>
                </a:lnTo>
                <a:lnTo>
                  <a:pt x="549" y="604"/>
                </a:lnTo>
                <a:lnTo>
                  <a:pt x="558" y="544"/>
                </a:lnTo>
                <a:lnTo>
                  <a:pt x="568" y="492"/>
                </a:lnTo>
                <a:lnTo>
                  <a:pt x="578" y="445"/>
                </a:lnTo>
                <a:lnTo>
                  <a:pt x="578" y="445"/>
                </a:lnTo>
                <a:lnTo>
                  <a:pt x="583" y="426"/>
                </a:lnTo>
                <a:lnTo>
                  <a:pt x="587" y="402"/>
                </a:lnTo>
                <a:lnTo>
                  <a:pt x="593" y="356"/>
                </a:lnTo>
                <a:lnTo>
                  <a:pt x="596" y="319"/>
                </a:lnTo>
                <a:lnTo>
                  <a:pt x="599" y="304"/>
                </a:lnTo>
                <a:lnTo>
                  <a:pt x="599" y="304"/>
                </a:lnTo>
                <a:lnTo>
                  <a:pt x="604" y="310"/>
                </a:lnTo>
                <a:lnTo>
                  <a:pt x="610" y="317"/>
                </a:lnTo>
                <a:lnTo>
                  <a:pt x="620" y="325"/>
                </a:lnTo>
                <a:lnTo>
                  <a:pt x="631" y="334"/>
                </a:lnTo>
                <a:lnTo>
                  <a:pt x="645" y="342"/>
                </a:lnTo>
                <a:lnTo>
                  <a:pt x="661" y="350"/>
                </a:lnTo>
                <a:lnTo>
                  <a:pt x="680" y="356"/>
                </a:lnTo>
                <a:lnTo>
                  <a:pt x="680" y="356"/>
                </a:lnTo>
                <a:lnTo>
                  <a:pt x="718" y="366"/>
                </a:lnTo>
                <a:lnTo>
                  <a:pt x="748" y="374"/>
                </a:lnTo>
                <a:lnTo>
                  <a:pt x="778" y="384"/>
                </a:lnTo>
                <a:lnTo>
                  <a:pt x="778" y="384"/>
                </a:lnTo>
                <a:lnTo>
                  <a:pt x="759" y="494"/>
                </a:lnTo>
                <a:lnTo>
                  <a:pt x="746" y="574"/>
                </a:lnTo>
                <a:lnTo>
                  <a:pt x="738" y="616"/>
                </a:lnTo>
                <a:lnTo>
                  <a:pt x="738" y="616"/>
                </a:lnTo>
                <a:lnTo>
                  <a:pt x="737" y="624"/>
                </a:lnTo>
                <a:lnTo>
                  <a:pt x="735" y="631"/>
                </a:lnTo>
                <a:lnTo>
                  <a:pt x="732" y="638"/>
                </a:lnTo>
                <a:lnTo>
                  <a:pt x="729" y="649"/>
                </a:lnTo>
                <a:lnTo>
                  <a:pt x="729" y="649"/>
                </a:lnTo>
                <a:lnTo>
                  <a:pt x="724" y="667"/>
                </a:lnTo>
                <a:lnTo>
                  <a:pt x="724" y="677"/>
                </a:lnTo>
                <a:lnTo>
                  <a:pt x="724" y="677"/>
                </a:lnTo>
                <a:lnTo>
                  <a:pt x="724" y="705"/>
                </a:lnTo>
                <a:lnTo>
                  <a:pt x="722" y="740"/>
                </a:lnTo>
                <a:lnTo>
                  <a:pt x="722" y="740"/>
                </a:lnTo>
                <a:lnTo>
                  <a:pt x="721" y="746"/>
                </a:lnTo>
                <a:lnTo>
                  <a:pt x="720" y="751"/>
                </a:lnTo>
                <a:lnTo>
                  <a:pt x="716" y="762"/>
                </a:lnTo>
                <a:lnTo>
                  <a:pt x="715" y="767"/>
                </a:lnTo>
                <a:lnTo>
                  <a:pt x="715" y="772"/>
                </a:lnTo>
                <a:lnTo>
                  <a:pt x="715" y="777"/>
                </a:lnTo>
                <a:lnTo>
                  <a:pt x="718" y="780"/>
                </a:lnTo>
                <a:lnTo>
                  <a:pt x="718" y="780"/>
                </a:lnTo>
                <a:lnTo>
                  <a:pt x="721" y="784"/>
                </a:lnTo>
                <a:lnTo>
                  <a:pt x="727" y="786"/>
                </a:lnTo>
                <a:lnTo>
                  <a:pt x="734" y="790"/>
                </a:lnTo>
                <a:lnTo>
                  <a:pt x="741" y="793"/>
                </a:lnTo>
                <a:lnTo>
                  <a:pt x="748" y="794"/>
                </a:lnTo>
                <a:lnTo>
                  <a:pt x="754" y="794"/>
                </a:lnTo>
                <a:lnTo>
                  <a:pt x="760" y="791"/>
                </a:lnTo>
                <a:lnTo>
                  <a:pt x="767" y="788"/>
                </a:lnTo>
                <a:lnTo>
                  <a:pt x="767" y="788"/>
                </a:lnTo>
                <a:lnTo>
                  <a:pt x="773" y="780"/>
                </a:lnTo>
                <a:lnTo>
                  <a:pt x="776" y="774"/>
                </a:lnTo>
                <a:lnTo>
                  <a:pt x="776" y="768"/>
                </a:lnTo>
                <a:lnTo>
                  <a:pt x="773" y="763"/>
                </a:lnTo>
                <a:lnTo>
                  <a:pt x="773" y="763"/>
                </a:lnTo>
                <a:lnTo>
                  <a:pt x="771" y="759"/>
                </a:lnTo>
                <a:lnTo>
                  <a:pt x="770" y="756"/>
                </a:lnTo>
                <a:lnTo>
                  <a:pt x="769" y="745"/>
                </a:lnTo>
                <a:lnTo>
                  <a:pt x="768" y="730"/>
                </a:lnTo>
                <a:lnTo>
                  <a:pt x="768" y="730"/>
                </a:lnTo>
                <a:lnTo>
                  <a:pt x="780" y="698"/>
                </a:lnTo>
                <a:lnTo>
                  <a:pt x="791" y="671"/>
                </a:lnTo>
                <a:lnTo>
                  <a:pt x="802" y="649"/>
                </a:lnTo>
                <a:lnTo>
                  <a:pt x="802" y="649"/>
                </a:lnTo>
                <a:lnTo>
                  <a:pt x="812" y="626"/>
                </a:lnTo>
                <a:lnTo>
                  <a:pt x="823" y="594"/>
                </a:lnTo>
                <a:lnTo>
                  <a:pt x="835" y="555"/>
                </a:lnTo>
                <a:lnTo>
                  <a:pt x="849" y="508"/>
                </a:lnTo>
                <a:lnTo>
                  <a:pt x="849" y="508"/>
                </a:lnTo>
                <a:lnTo>
                  <a:pt x="861" y="466"/>
                </a:lnTo>
                <a:lnTo>
                  <a:pt x="868" y="443"/>
                </a:lnTo>
                <a:lnTo>
                  <a:pt x="873" y="433"/>
                </a:lnTo>
                <a:lnTo>
                  <a:pt x="874" y="431"/>
                </a:lnTo>
                <a:lnTo>
                  <a:pt x="874" y="431"/>
                </a:lnTo>
                <a:lnTo>
                  <a:pt x="883" y="432"/>
                </a:lnTo>
                <a:lnTo>
                  <a:pt x="895" y="432"/>
                </a:lnTo>
                <a:lnTo>
                  <a:pt x="916" y="433"/>
                </a:lnTo>
                <a:lnTo>
                  <a:pt x="916" y="433"/>
                </a:lnTo>
                <a:lnTo>
                  <a:pt x="940" y="432"/>
                </a:lnTo>
                <a:lnTo>
                  <a:pt x="964" y="429"/>
                </a:lnTo>
                <a:lnTo>
                  <a:pt x="997" y="425"/>
                </a:lnTo>
                <a:lnTo>
                  <a:pt x="997" y="425"/>
                </a:lnTo>
                <a:lnTo>
                  <a:pt x="1019" y="421"/>
                </a:lnTo>
                <a:lnTo>
                  <a:pt x="1032" y="420"/>
                </a:lnTo>
                <a:lnTo>
                  <a:pt x="1032" y="420"/>
                </a:lnTo>
                <a:lnTo>
                  <a:pt x="1031" y="426"/>
                </a:lnTo>
                <a:lnTo>
                  <a:pt x="1030" y="440"/>
                </a:lnTo>
                <a:lnTo>
                  <a:pt x="1029" y="450"/>
                </a:lnTo>
                <a:lnTo>
                  <a:pt x="1029" y="461"/>
                </a:lnTo>
                <a:lnTo>
                  <a:pt x="1031" y="471"/>
                </a:lnTo>
                <a:lnTo>
                  <a:pt x="1034" y="482"/>
                </a:lnTo>
                <a:lnTo>
                  <a:pt x="1034" y="482"/>
                </a:lnTo>
                <a:lnTo>
                  <a:pt x="1038" y="498"/>
                </a:lnTo>
                <a:lnTo>
                  <a:pt x="1041" y="504"/>
                </a:lnTo>
                <a:lnTo>
                  <a:pt x="1047" y="512"/>
                </a:lnTo>
                <a:lnTo>
                  <a:pt x="1058" y="521"/>
                </a:lnTo>
                <a:lnTo>
                  <a:pt x="1074" y="535"/>
                </a:lnTo>
                <a:lnTo>
                  <a:pt x="1131" y="582"/>
                </a:lnTo>
                <a:lnTo>
                  <a:pt x="1131" y="582"/>
                </a:lnTo>
                <a:lnTo>
                  <a:pt x="1167" y="612"/>
                </a:lnTo>
                <a:lnTo>
                  <a:pt x="1195" y="637"/>
                </a:lnTo>
                <a:lnTo>
                  <a:pt x="1217" y="659"/>
                </a:lnTo>
                <a:lnTo>
                  <a:pt x="1234" y="677"/>
                </a:lnTo>
                <a:lnTo>
                  <a:pt x="1248" y="691"/>
                </a:lnTo>
                <a:lnTo>
                  <a:pt x="1256" y="702"/>
                </a:lnTo>
                <a:lnTo>
                  <a:pt x="1261" y="710"/>
                </a:lnTo>
                <a:lnTo>
                  <a:pt x="1264" y="715"/>
                </a:lnTo>
                <a:lnTo>
                  <a:pt x="1264" y="715"/>
                </a:lnTo>
                <a:lnTo>
                  <a:pt x="1265" y="718"/>
                </a:lnTo>
                <a:lnTo>
                  <a:pt x="1264" y="721"/>
                </a:lnTo>
                <a:lnTo>
                  <a:pt x="1263" y="728"/>
                </a:lnTo>
                <a:lnTo>
                  <a:pt x="1261" y="730"/>
                </a:lnTo>
                <a:lnTo>
                  <a:pt x="1261" y="732"/>
                </a:lnTo>
                <a:lnTo>
                  <a:pt x="1263" y="735"/>
                </a:lnTo>
                <a:lnTo>
                  <a:pt x="1265" y="737"/>
                </a:lnTo>
                <a:lnTo>
                  <a:pt x="1265" y="737"/>
                </a:lnTo>
                <a:lnTo>
                  <a:pt x="1270" y="739"/>
                </a:lnTo>
                <a:lnTo>
                  <a:pt x="1275" y="740"/>
                </a:lnTo>
                <a:lnTo>
                  <a:pt x="1287" y="740"/>
                </a:lnTo>
                <a:lnTo>
                  <a:pt x="1293" y="739"/>
                </a:lnTo>
                <a:lnTo>
                  <a:pt x="1299" y="737"/>
                </a:lnTo>
                <a:lnTo>
                  <a:pt x="1304" y="735"/>
                </a:lnTo>
                <a:lnTo>
                  <a:pt x="1308" y="731"/>
                </a:lnTo>
                <a:lnTo>
                  <a:pt x="1308" y="731"/>
                </a:lnTo>
                <a:lnTo>
                  <a:pt x="1318" y="719"/>
                </a:lnTo>
                <a:lnTo>
                  <a:pt x="1321" y="714"/>
                </a:lnTo>
                <a:lnTo>
                  <a:pt x="1321" y="710"/>
                </a:lnTo>
                <a:lnTo>
                  <a:pt x="1320" y="708"/>
                </a:lnTo>
                <a:lnTo>
                  <a:pt x="1320" y="708"/>
                </a:lnTo>
                <a:lnTo>
                  <a:pt x="1314" y="691"/>
                </a:lnTo>
                <a:lnTo>
                  <a:pt x="1308" y="677"/>
                </a:lnTo>
                <a:lnTo>
                  <a:pt x="1308" y="677"/>
                </a:lnTo>
                <a:lnTo>
                  <a:pt x="1302" y="669"/>
                </a:lnTo>
                <a:lnTo>
                  <a:pt x="1292" y="654"/>
                </a:lnTo>
                <a:lnTo>
                  <a:pt x="1292" y="654"/>
                </a:lnTo>
                <a:lnTo>
                  <a:pt x="1276" y="632"/>
                </a:lnTo>
                <a:lnTo>
                  <a:pt x="1243" y="590"/>
                </a:lnTo>
                <a:lnTo>
                  <a:pt x="1183" y="512"/>
                </a:lnTo>
                <a:lnTo>
                  <a:pt x="1183" y="512"/>
                </a:lnTo>
                <a:lnTo>
                  <a:pt x="1165" y="490"/>
                </a:lnTo>
                <a:lnTo>
                  <a:pt x="1149" y="470"/>
                </a:lnTo>
                <a:lnTo>
                  <a:pt x="1136" y="454"/>
                </a:lnTo>
                <a:lnTo>
                  <a:pt x="1133" y="448"/>
                </a:lnTo>
                <a:lnTo>
                  <a:pt x="1131" y="442"/>
                </a:lnTo>
                <a:lnTo>
                  <a:pt x="1131" y="442"/>
                </a:lnTo>
                <a:lnTo>
                  <a:pt x="1133" y="436"/>
                </a:lnTo>
                <a:lnTo>
                  <a:pt x="1135" y="423"/>
                </a:lnTo>
                <a:lnTo>
                  <a:pt x="1145" y="394"/>
                </a:lnTo>
                <a:lnTo>
                  <a:pt x="1157" y="355"/>
                </a:lnTo>
                <a:lnTo>
                  <a:pt x="1157" y="355"/>
                </a:lnTo>
                <a:lnTo>
                  <a:pt x="1173" y="347"/>
                </a:lnTo>
                <a:lnTo>
                  <a:pt x="1187" y="341"/>
                </a:lnTo>
                <a:lnTo>
                  <a:pt x="1198" y="335"/>
                </a:lnTo>
                <a:lnTo>
                  <a:pt x="1198" y="335"/>
                </a:lnTo>
                <a:lnTo>
                  <a:pt x="1207" y="329"/>
                </a:lnTo>
                <a:lnTo>
                  <a:pt x="1216" y="324"/>
                </a:lnTo>
                <a:lnTo>
                  <a:pt x="1226" y="320"/>
                </a:lnTo>
                <a:lnTo>
                  <a:pt x="1233" y="319"/>
                </a:lnTo>
                <a:lnTo>
                  <a:pt x="1233" y="319"/>
                </a:lnTo>
                <a:lnTo>
                  <a:pt x="1256" y="320"/>
                </a:lnTo>
                <a:lnTo>
                  <a:pt x="1272" y="321"/>
                </a:lnTo>
                <a:lnTo>
                  <a:pt x="1272" y="321"/>
                </a:lnTo>
                <a:lnTo>
                  <a:pt x="1330" y="353"/>
                </a:lnTo>
                <a:lnTo>
                  <a:pt x="1375" y="378"/>
                </a:lnTo>
                <a:lnTo>
                  <a:pt x="1406" y="394"/>
                </a:lnTo>
                <a:lnTo>
                  <a:pt x="1406" y="394"/>
                </a:lnTo>
                <a:lnTo>
                  <a:pt x="1422" y="400"/>
                </a:lnTo>
                <a:lnTo>
                  <a:pt x="1434" y="405"/>
                </a:lnTo>
                <a:lnTo>
                  <a:pt x="1445" y="406"/>
                </a:lnTo>
                <a:lnTo>
                  <a:pt x="1455" y="406"/>
                </a:lnTo>
                <a:lnTo>
                  <a:pt x="1455" y="406"/>
                </a:lnTo>
                <a:lnTo>
                  <a:pt x="1458" y="405"/>
                </a:lnTo>
                <a:lnTo>
                  <a:pt x="1462" y="402"/>
                </a:lnTo>
                <a:lnTo>
                  <a:pt x="1467" y="399"/>
                </a:lnTo>
                <a:lnTo>
                  <a:pt x="1471" y="394"/>
                </a:lnTo>
                <a:lnTo>
                  <a:pt x="1471" y="393"/>
                </a:lnTo>
                <a:lnTo>
                  <a:pt x="1471" y="393"/>
                </a:lnTo>
                <a:lnTo>
                  <a:pt x="1474" y="393"/>
                </a:lnTo>
                <a:lnTo>
                  <a:pt x="1483" y="391"/>
                </a:lnTo>
                <a:lnTo>
                  <a:pt x="1493" y="389"/>
                </a:lnTo>
                <a:lnTo>
                  <a:pt x="1496" y="386"/>
                </a:lnTo>
                <a:lnTo>
                  <a:pt x="1500" y="383"/>
                </a:lnTo>
                <a:lnTo>
                  <a:pt x="1500" y="383"/>
                </a:lnTo>
                <a:lnTo>
                  <a:pt x="1510" y="373"/>
                </a:lnTo>
                <a:lnTo>
                  <a:pt x="1514" y="368"/>
                </a:lnTo>
                <a:lnTo>
                  <a:pt x="1514" y="361"/>
                </a:lnTo>
                <a:lnTo>
                  <a:pt x="1514" y="361"/>
                </a:lnTo>
                <a:lnTo>
                  <a:pt x="1512" y="356"/>
                </a:lnTo>
                <a:lnTo>
                  <a:pt x="1511" y="352"/>
                </a:lnTo>
                <a:lnTo>
                  <a:pt x="1507" y="347"/>
                </a:lnTo>
                <a:lnTo>
                  <a:pt x="1503" y="342"/>
                </a:lnTo>
                <a:lnTo>
                  <a:pt x="1498" y="341"/>
                </a:lnTo>
                <a:lnTo>
                  <a:pt x="1498" y="341"/>
                </a:lnTo>
                <a:lnTo>
                  <a:pt x="1493" y="340"/>
                </a:lnTo>
                <a:lnTo>
                  <a:pt x="1490" y="339"/>
                </a:lnTo>
                <a:lnTo>
                  <a:pt x="1490" y="339"/>
                </a:lnTo>
                <a:lnTo>
                  <a:pt x="1462" y="305"/>
                </a:lnTo>
                <a:lnTo>
                  <a:pt x="1462" y="305"/>
                </a:lnTo>
                <a:lnTo>
                  <a:pt x="1454" y="290"/>
                </a:lnTo>
                <a:lnTo>
                  <a:pt x="1447" y="274"/>
                </a:lnTo>
                <a:lnTo>
                  <a:pt x="1447" y="274"/>
                </a:lnTo>
                <a:lnTo>
                  <a:pt x="1447" y="265"/>
                </a:lnTo>
                <a:lnTo>
                  <a:pt x="1446" y="253"/>
                </a:lnTo>
                <a:lnTo>
                  <a:pt x="1446" y="253"/>
                </a:lnTo>
                <a:lnTo>
                  <a:pt x="1444" y="248"/>
                </a:lnTo>
                <a:lnTo>
                  <a:pt x="1440" y="240"/>
                </a:lnTo>
                <a:lnTo>
                  <a:pt x="1427" y="218"/>
                </a:lnTo>
                <a:lnTo>
                  <a:pt x="1419" y="205"/>
                </a:lnTo>
                <a:lnTo>
                  <a:pt x="1413" y="190"/>
                </a:lnTo>
                <a:lnTo>
                  <a:pt x="1407" y="177"/>
                </a:lnTo>
                <a:lnTo>
                  <a:pt x="1403" y="163"/>
                </a:lnTo>
                <a:lnTo>
                  <a:pt x="1403" y="163"/>
                </a:lnTo>
                <a:lnTo>
                  <a:pt x="1401" y="146"/>
                </a:lnTo>
                <a:lnTo>
                  <a:pt x="1401" y="124"/>
                </a:lnTo>
                <a:lnTo>
                  <a:pt x="1398" y="71"/>
                </a:lnTo>
                <a:lnTo>
                  <a:pt x="1397" y="45"/>
                </a:lnTo>
                <a:lnTo>
                  <a:pt x="1396" y="23"/>
                </a:lnTo>
                <a:lnTo>
                  <a:pt x="1394" y="15"/>
                </a:lnTo>
                <a:lnTo>
                  <a:pt x="1391" y="7"/>
                </a:lnTo>
                <a:lnTo>
                  <a:pt x="1389" y="2"/>
                </a:lnTo>
                <a:lnTo>
                  <a:pt x="1386" y="0"/>
                </a:lnTo>
                <a:lnTo>
                  <a:pt x="1386" y="0"/>
                </a:lnTo>
                <a:lnTo>
                  <a:pt x="1381" y="0"/>
                </a:lnTo>
                <a:lnTo>
                  <a:pt x="1378" y="1"/>
                </a:lnTo>
                <a:lnTo>
                  <a:pt x="1373" y="5"/>
                </a:lnTo>
                <a:lnTo>
                  <a:pt x="1368" y="9"/>
                </a:lnTo>
                <a:lnTo>
                  <a:pt x="1357" y="20"/>
                </a:lnTo>
                <a:lnTo>
                  <a:pt x="1347" y="33"/>
                </a:lnTo>
                <a:lnTo>
                  <a:pt x="1329" y="60"/>
                </a:lnTo>
                <a:lnTo>
                  <a:pt x="1319" y="75"/>
                </a:lnTo>
                <a:lnTo>
                  <a:pt x="1319" y="75"/>
                </a:lnTo>
                <a:lnTo>
                  <a:pt x="1307" y="92"/>
                </a:lnTo>
                <a:lnTo>
                  <a:pt x="1299" y="106"/>
                </a:lnTo>
                <a:lnTo>
                  <a:pt x="1299" y="106"/>
                </a:lnTo>
                <a:close/>
              </a:path>
            </a:pathLst>
          </a:custGeom>
          <a:gradFill flip="none" rotWithShape="1">
            <a:gsLst>
              <a:gs pos="0">
                <a:srgbClr val="FF9933"/>
              </a:gs>
              <a:gs pos="100000">
                <a:srgbClr val="6633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4" name="Freeform 14">
            <a:extLst>
              <a:ext uri="{FF2B5EF4-FFF2-40B4-BE49-F238E27FC236}">
                <a16:creationId xmlns:a16="http://schemas.microsoft.com/office/drawing/2014/main" id="{B5DAD9DC-6769-4F16-9F96-CE58610C37BC}"/>
              </a:ext>
            </a:extLst>
          </p:cNvPr>
          <p:cNvSpPr>
            <a:spLocks/>
          </p:cNvSpPr>
          <p:nvPr/>
        </p:nvSpPr>
        <p:spPr bwMode="auto">
          <a:xfrm>
            <a:off x="4445000" y="1059984"/>
            <a:ext cx="1257060" cy="2345203"/>
          </a:xfrm>
          <a:custGeom>
            <a:avLst/>
            <a:gdLst>
              <a:gd name="T0" fmla="*/ 29 w 640"/>
              <a:gd name="T1" fmla="*/ 25 h 1194"/>
              <a:gd name="T2" fmla="*/ 8 w 640"/>
              <a:gd name="T3" fmla="*/ 18 h 1194"/>
              <a:gd name="T4" fmla="*/ 0 w 640"/>
              <a:gd name="T5" fmla="*/ 169 h 1194"/>
              <a:gd name="T6" fmla="*/ 18 w 640"/>
              <a:gd name="T7" fmla="*/ 253 h 1194"/>
              <a:gd name="T8" fmla="*/ 8 w 640"/>
              <a:gd name="T9" fmla="*/ 310 h 1194"/>
              <a:gd name="T10" fmla="*/ 11 w 640"/>
              <a:gd name="T11" fmla="*/ 347 h 1194"/>
              <a:gd name="T12" fmla="*/ 28 w 640"/>
              <a:gd name="T13" fmla="*/ 409 h 1194"/>
              <a:gd name="T14" fmla="*/ 31 w 640"/>
              <a:gd name="T15" fmla="*/ 493 h 1194"/>
              <a:gd name="T16" fmla="*/ 45 w 640"/>
              <a:gd name="T17" fmla="*/ 551 h 1194"/>
              <a:gd name="T18" fmla="*/ 53 w 640"/>
              <a:gd name="T19" fmla="*/ 578 h 1194"/>
              <a:gd name="T20" fmla="*/ 53 w 640"/>
              <a:gd name="T21" fmla="*/ 615 h 1194"/>
              <a:gd name="T22" fmla="*/ 84 w 640"/>
              <a:gd name="T23" fmla="*/ 674 h 1194"/>
              <a:gd name="T24" fmla="*/ 99 w 640"/>
              <a:gd name="T25" fmla="*/ 779 h 1194"/>
              <a:gd name="T26" fmla="*/ 96 w 640"/>
              <a:gd name="T27" fmla="*/ 887 h 1194"/>
              <a:gd name="T28" fmla="*/ 99 w 640"/>
              <a:gd name="T29" fmla="*/ 948 h 1194"/>
              <a:gd name="T30" fmla="*/ 128 w 640"/>
              <a:gd name="T31" fmla="*/ 986 h 1194"/>
              <a:gd name="T32" fmla="*/ 172 w 640"/>
              <a:gd name="T33" fmla="*/ 977 h 1194"/>
              <a:gd name="T34" fmla="*/ 180 w 640"/>
              <a:gd name="T35" fmla="*/ 940 h 1194"/>
              <a:gd name="T36" fmla="*/ 180 w 640"/>
              <a:gd name="T37" fmla="*/ 913 h 1194"/>
              <a:gd name="T38" fmla="*/ 200 w 640"/>
              <a:gd name="T39" fmla="*/ 908 h 1194"/>
              <a:gd name="T40" fmla="*/ 218 w 640"/>
              <a:gd name="T41" fmla="*/ 876 h 1194"/>
              <a:gd name="T42" fmla="*/ 215 w 640"/>
              <a:gd name="T43" fmla="*/ 811 h 1194"/>
              <a:gd name="T44" fmla="*/ 226 w 640"/>
              <a:gd name="T45" fmla="*/ 746 h 1194"/>
              <a:gd name="T46" fmla="*/ 225 w 640"/>
              <a:gd name="T47" fmla="*/ 687 h 1194"/>
              <a:gd name="T48" fmla="*/ 252 w 640"/>
              <a:gd name="T49" fmla="*/ 696 h 1194"/>
              <a:gd name="T50" fmla="*/ 262 w 640"/>
              <a:gd name="T51" fmla="*/ 723 h 1194"/>
              <a:gd name="T52" fmla="*/ 269 w 640"/>
              <a:gd name="T53" fmla="*/ 735 h 1194"/>
              <a:gd name="T54" fmla="*/ 270 w 640"/>
              <a:gd name="T55" fmla="*/ 849 h 1194"/>
              <a:gd name="T56" fmla="*/ 264 w 640"/>
              <a:gd name="T57" fmla="*/ 986 h 1194"/>
              <a:gd name="T58" fmla="*/ 264 w 640"/>
              <a:gd name="T59" fmla="*/ 1053 h 1194"/>
              <a:gd name="T60" fmla="*/ 254 w 640"/>
              <a:gd name="T61" fmla="*/ 1097 h 1194"/>
              <a:gd name="T62" fmla="*/ 233 w 640"/>
              <a:gd name="T63" fmla="*/ 1161 h 1194"/>
              <a:gd name="T64" fmla="*/ 252 w 640"/>
              <a:gd name="T65" fmla="*/ 1183 h 1194"/>
              <a:gd name="T66" fmla="*/ 289 w 640"/>
              <a:gd name="T67" fmla="*/ 1193 h 1194"/>
              <a:gd name="T68" fmla="*/ 300 w 640"/>
              <a:gd name="T69" fmla="*/ 1166 h 1194"/>
              <a:gd name="T70" fmla="*/ 315 w 640"/>
              <a:gd name="T71" fmla="*/ 1156 h 1194"/>
              <a:gd name="T72" fmla="*/ 319 w 640"/>
              <a:gd name="T73" fmla="*/ 1112 h 1194"/>
              <a:gd name="T74" fmla="*/ 347 w 640"/>
              <a:gd name="T75" fmla="*/ 1091 h 1194"/>
              <a:gd name="T76" fmla="*/ 363 w 640"/>
              <a:gd name="T77" fmla="*/ 1085 h 1194"/>
              <a:gd name="T78" fmla="*/ 374 w 640"/>
              <a:gd name="T79" fmla="*/ 1071 h 1194"/>
              <a:gd name="T80" fmla="*/ 383 w 640"/>
              <a:gd name="T81" fmla="*/ 1020 h 1194"/>
              <a:gd name="T82" fmla="*/ 369 w 640"/>
              <a:gd name="T83" fmla="*/ 985 h 1194"/>
              <a:gd name="T84" fmla="*/ 375 w 640"/>
              <a:gd name="T85" fmla="*/ 815 h 1194"/>
              <a:gd name="T86" fmla="*/ 402 w 640"/>
              <a:gd name="T87" fmla="*/ 710 h 1194"/>
              <a:gd name="T88" fmla="*/ 438 w 640"/>
              <a:gd name="T89" fmla="*/ 658 h 1194"/>
              <a:gd name="T90" fmla="*/ 445 w 640"/>
              <a:gd name="T91" fmla="*/ 626 h 1194"/>
              <a:gd name="T92" fmla="*/ 450 w 640"/>
              <a:gd name="T93" fmla="*/ 551 h 1194"/>
              <a:gd name="T94" fmla="*/ 510 w 640"/>
              <a:gd name="T95" fmla="*/ 420 h 1194"/>
              <a:gd name="T96" fmla="*/ 522 w 640"/>
              <a:gd name="T97" fmla="*/ 335 h 1194"/>
              <a:gd name="T98" fmla="*/ 553 w 640"/>
              <a:gd name="T99" fmla="*/ 305 h 1194"/>
              <a:gd name="T100" fmla="*/ 635 w 640"/>
              <a:gd name="T101" fmla="*/ 323 h 1194"/>
              <a:gd name="T102" fmla="*/ 636 w 640"/>
              <a:gd name="T103" fmla="*/ 309 h 1194"/>
              <a:gd name="T104" fmla="*/ 601 w 640"/>
              <a:gd name="T105" fmla="*/ 244 h 1194"/>
              <a:gd name="T106" fmla="*/ 565 w 640"/>
              <a:gd name="T107" fmla="*/ 179 h 1194"/>
              <a:gd name="T108" fmla="*/ 524 w 640"/>
              <a:gd name="T109" fmla="*/ 153 h 1194"/>
              <a:gd name="T110" fmla="*/ 472 w 640"/>
              <a:gd name="T111" fmla="*/ 137 h 1194"/>
              <a:gd name="T112" fmla="*/ 428 w 640"/>
              <a:gd name="T113" fmla="*/ 106 h 1194"/>
              <a:gd name="T114" fmla="*/ 428 w 640"/>
              <a:gd name="T115" fmla="*/ 7 h 1194"/>
              <a:gd name="T116" fmla="*/ 404 w 640"/>
              <a:gd name="T117" fmla="*/ 5 h 1194"/>
              <a:gd name="T118" fmla="*/ 323 w 640"/>
              <a:gd name="T119" fmla="*/ 52 h 1194"/>
              <a:gd name="T120" fmla="*/ 255 w 640"/>
              <a:gd name="T121" fmla="*/ 70 h 1194"/>
              <a:gd name="T122" fmla="*/ 203 w 640"/>
              <a:gd name="T123" fmla="*/ 66 h 1194"/>
              <a:gd name="T124" fmla="*/ 117 w 640"/>
              <a:gd name="T125" fmla="*/ 99 h 11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640" h="1194">
                <a:moveTo>
                  <a:pt x="117" y="99"/>
                </a:moveTo>
                <a:lnTo>
                  <a:pt x="117" y="99"/>
                </a:lnTo>
                <a:lnTo>
                  <a:pt x="101" y="85"/>
                </a:lnTo>
                <a:lnTo>
                  <a:pt x="66" y="53"/>
                </a:lnTo>
                <a:lnTo>
                  <a:pt x="47" y="37"/>
                </a:lnTo>
                <a:lnTo>
                  <a:pt x="29" y="25"/>
                </a:lnTo>
                <a:lnTo>
                  <a:pt x="22" y="20"/>
                </a:lnTo>
                <a:lnTo>
                  <a:pt x="15" y="17"/>
                </a:lnTo>
                <a:lnTo>
                  <a:pt x="12" y="17"/>
                </a:lnTo>
                <a:lnTo>
                  <a:pt x="9" y="17"/>
                </a:lnTo>
                <a:lnTo>
                  <a:pt x="8" y="18"/>
                </a:lnTo>
                <a:lnTo>
                  <a:pt x="8" y="18"/>
                </a:lnTo>
                <a:lnTo>
                  <a:pt x="6" y="27"/>
                </a:lnTo>
                <a:lnTo>
                  <a:pt x="3" y="40"/>
                </a:lnTo>
                <a:lnTo>
                  <a:pt x="1" y="77"/>
                </a:lnTo>
                <a:lnTo>
                  <a:pt x="0" y="153"/>
                </a:lnTo>
                <a:lnTo>
                  <a:pt x="0" y="153"/>
                </a:lnTo>
                <a:lnTo>
                  <a:pt x="0" y="169"/>
                </a:lnTo>
                <a:lnTo>
                  <a:pt x="2" y="186"/>
                </a:lnTo>
                <a:lnTo>
                  <a:pt x="4" y="204"/>
                </a:lnTo>
                <a:lnTo>
                  <a:pt x="8" y="218"/>
                </a:lnTo>
                <a:lnTo>
                  <a:pt x="14" y="243"/>
                </a:lnTo>
                <a:lnTo>
                  <a:pt x="18" y="253"/>
                </a:lnTo>
                <a:lnTo>
                  <a:pt x="18" y="253"/>
                </a:lnTo>
                <a:lnTo>
                  <a:pt x="13" y="271"/>
                </a:lnTo>
                <a:lnTo>
                  <a:pt x="9" y="286"/>
                </a:lnTo>
                <a:lnTo>
                  <a:pt x="8" y="293"/>
                </a:lnTo>
                <a:lnTo>
                  <a:pt x="8" y="298"/>
                </a:lnTo>
                <a:lnTo>
                  <a:pt x="8" y="298"/>
                </a:lnTo>
                <a:lnTo>
                  <a:pt x="8" y="310"/>
                </a:lnTo>
                <a:lnTo>
                  <a:pt x="8" y="324"/>
                </a:lnTo>
                <a:lnTo>
                  <a:pt x="7" y="336"/>
                </a:lnTo>
                <a:lnTo>
                  <a:pt x="7" y="341"/>
                </a:lnTo>
                <a:lnTo>
                  <a:pt x="8" y="344"/>
                </a:lnTo>
                <a:lnTo>
                  <a:pt x="8" y="344"/>
                </a:lnTo>
                <a:lnTo>
                  <a:pt x="11" y="347"/>
                </a:lnTo>
                <a:lnTo>
                  <a:pt x="13" y="353"/>
                </a:lnTo>
                <a:lnTo>
                  <a:pt x="18" y="369"/>
                </a:lnTo>
                <a:lnTo>
                  <a:pt x="26" y="398"/>
                </a:lnTo>
                <a:lnTo>
                  <a:pt x="26" y="398"/>
                </a:lnTo>
                <a:lnTo>
                  <a:pt x="28" y="402"/>
                </a:lnTo>
                <a:lnTo>
                  <a:pt x="28" y="409"/>
                </a:lnTo>
                <a:lnTo>
                  <a:pt x="28" y="427"/>
                </a:lnTo>
                <a:lnTo>
                  <a:pt x="26" y="461"/>
                </a:lnTo>
                <a:lnTo>
                  <a:pt x="26" y="461"/>
                </a:lnTo>
                <a:lnTo>
                  <a:pt x="26" y="471"/>
                </a:lnTo>
                <a:lnTo>
                  <a:pt x="29" y="481"/>
                </a:lnTo>
                <a:lnTo>
                  <a:pt x="31" y="493"/>
                </a:lnTo>
                <a:lnTo>
                  <a:pt x="36" y="505"/>
                </a:lnTo>
                <a:lnTo>
                  <a:pt x="36" y="505"/>
                </a:lnTo>
                <a:lnTo>
                  <a:pt x="40" y="520"/>
                </a:lnTo>
                <a:lnTo>
                  <a:pt x="42" y="534"/>
                </a:lnTo>
                <a:lnTo>
                  <a:pt x="45" y="551"/>
                </a:lnTo>
                <a:lnTo>
                  <a:pt x="45" y="551"/>
                </a:lnTo>
                <a:lnTo>
                  <a:pt x="47" y="558"/>
                </a:lnTo>
                <a:lnTo>
                  <a:pt x="51" y="567"/>
                </a:lnTo>
                <a:lnTo>
                  <a:pt x="55" y="575"/>
                </a:lnTo>
                <a:lnTo>
                  <a:pt x="55" y="578"/>
                </a:lnTo>
                <a:lnTo>
                  <a:pt x="53" y="578"/>
                </a:lnTo>
                <a:lnTo>
                  <a:pt x="53" y="578"/>
                </a:lnTo>
                <a:lnTo>
                  <a:pt x="52" y="579"/>
                </a:lnTo>
                <a:lnTo>
                  <a:pt x="49" y="583"/>
                </a:lnTo>
                <a:lnTo>
                  <a:pt x="44" y="591"/>
                </a:lnTo>
                <a:lnTo>
                  <a:pt x="36" y="605"/>
                </a:lnTo>
                <a:lnTo>
                  <a:pt x="53" y="605"/>
                </a:lnTo>
                <a:lnTo>
                  <a:pt x="53" y="615"/>
                </a:lnTo>
                <a:lnTo>
                  <a:pt x="80" y="615"/>
                </a:lnTo>
                <a:lnTo>
                  <a:pt x="74" y="633"/>
                </a:lnTo>
                <a:lnTo>
                  <a:pt x="72" y="642"/>
                </a:lnTo>
                <a:lnTo>
                  <a:pt x="72" y="642"/>
                </a:lnTo>
                <a:lnTo>
                  <a:pt x="75" y="650"/>
                </a:lnTo>
                <a:lnTo>
                  <a:pt x="84" y="674"/>
                </a:lnTo>
                <a:lnTo>
                  <a:pt x="94" y="703"/>
                </a:lnTo>
                <a:lnTo>
                  <a:pt x="96" y="718"/>
                </a:lnTo>
                <a:lnTo>
                  <a:pt x="99" y="731"/>
                </a:lnTo>
                <a:lnTo>
                  <a:pt x="99" y="731"/>
                </a:lnTo>
                <a:lnTo>
                  <a:pt x="100" y="757"/>
                </a:lnTo>
                <a:lnTo>
                  <a:pt x="99" y="779"/>
                </a:lnTo>
                <a:lnTo>
                  <a:pt x="98" y="800"/>
                </a:lnTo>
                <a:lnTo>
                  <a:pt x="99" y="822"/>
                </a:lnTo>
                <a:lnTo>
                  <a:pt x="99" y="822"/>
                </a:lnTo>
                <a:lnTo>
                  <a:pt x="99" y="836"/>
                </a:lnTo>
                <a:lnTo>
                  <a:pt x="99" y="851"/>
                </a:lnTo>
                <a:lnTo>
                  <a:pt x="96" y="887"/>
                </a:lnTo>
                <a:lnTo>
                  <a:pt x="95" y="905"/>
                </a:lnTo>
                <a:lnTo>
                  <a:pt x="95" y="923"/>
                </a:lnTo>
                <a:lnTo>
                  <a:pt x="96" y="937"/>
                </a:lnTo>
                <a:lnTo>
                  <a:pt x="98" y="943"/>
                </a:lnTo>
                <a:lnTo>
                  <a:pt x="99" y="948"/>
                </a:lnTo>
                <a:lnTo>
                  <a:pt x="99" y="948"/>
                </a:lnTo>
                <a:lnTo>
                  <a:pt x="106" y="962"/>
                </a:lnTo>
                <a:lnTo>
                  <a:pt x="111" y="970"/>
                </a:lnTo>
                <a:lnTo>
                  <a:pt x="117" y="977"/>
                </a:lnTo>
                <a:lnTo>
                  <a:pt x="126" y="985"/>
                </a:lnTo>
                <a:lnTo>
                  <a:pt x="126" y="985"/>
                </a:lnTo>
                <a:lnTo>
                  <a:pt x="128" y="986"/>
                </a:lnTo>
                <a:lnTo>
                  <a:pt x="132" y="989"/>
                </a:lnTo>
                <a:lnTo>
                  <a:pt x="139" y="989"/>
                </a:lnTo>
                <a:lnTo>
                  <a:pt x="148" y="989"/>
                </a:lnTo>
                <a:lnTo>
                  <a:pt x="158" y="985"/>
                </a:lnTo>
                <a:lnTo>
                  <a:pt x="165" y="982"/>
                </a:lnTo>
                <a:lnTo>
                  <a:pt x="172" y="977"/>
                </a:lnTo>
                <a:lnTo>
                  <a:pt x="177" y="972"/>
                </a:lnTo>
                <a:lnTo>
                  <a:pt x="180" y="967"/>
                </a:lnTo>
                <a:lnTo>
                  <a:pt x="180" y="967"/>
                </a:lnTo>
                <a:lnTo>
                  <a:pt x="181" y="957"/>
                </a:lnTo>
                <a:lnTo>
                  <a:pt x="181" y="948"/>
                </a:lnTo>
                <a:lnTo>
                  <a:pt x="180" y="940"/>
                </a:lnTo>
                <a:lnTo>
                  <a:pt x="180" y="940"/>
                </a:lnTo>
                <a:lnTo>
                  <a:pt x="182" y="930"/>
                </a:lnTo>
                <a:lnTo>
                  <a:pt x="182" y="921"/>
                </a:lnTo>
                <a:lnTo>
                  <a:pt x="181" y="917"/>
                </a:lnTo>
                <a:lnTo>
                  <a:pt x="180" y="913"/>
                </a:lnTo>
                <a:lnTo>
                  <a:pt x="180" y="913"/>
                </a:lnTo>
                <a:lnTo>
                  <a:pt x="182" y="914"/>
                </a:lnTo>
                <a:lnTo>
                  <a:pt x="186" y="915"/>
                </a:lnTo>
                <a:lnTo>
                  <a:pt x="188" y="917"/>
                </a:lnTo>
                <a:lnTo>
                  <a:pt x="191" y="915"/>
                </a:lnTo>
                <a:lnTo>
                  <a:pt x="195" y="913"/>
                </a:lnTo>
                <a:lnTo>
                  <a:pt x="200" y="908"/>
                </a:lnTo>
                <a:lnTo>
                  <a:pt x="205" y="903"/>
                </a:lnTo>
                <a:lnTo>
                  <a:pt x="209" y="896"/>
                </a:lnTo>
                <a:lnTo>
                  <a:pt x="216" y="886"/>
                </a:lnTo>
                <a:lnTo>
                  <a:pt x="216" y="886"/>
                </a:lnTo>
                <a:lnTo>
                  <a:pt x="218" y="881"/>
                </a:lnTo>
                <a:lnTo>
                  <a:pt x="218" y="876"/>
                </a:lnTo>
                <a:lnTo>
                  <a:pt x="215" y="864"/>
                </a:lnTo>
                <a:lnTo>
                  <a:pt x="211" y="849"/>
                </a:lnTo>
                <a:lnTo>
                  <a:pt x="210" y="840"/>
                </a:lnTo>
                <a:lnTo>
                  <a:pt x="211" y="831"/>
                </a:lnTo>
                <a:lnTo>
                  <a:pt x="211" y="831"/>
                </a:lnTo>
                <a:lnTo>
                  <a:pt x="215" y="811"/>
                </a:lnTo>
                <a:lnTo>
                  <a:pt x="218" y="788"/>
                </a:lnTo>
                <a:lnTo>
                  <a:pt x="221" y="767"/>
                </a:lnTo>
                <a:lnTo>
                  <a:pt x="222" y="757"/>
                </a:lnTo>
                <a:lnTo>
                  <a:pt x="225" y="750"/>
                </a:lnTo>
                <a:lnTo>
                  <a:pt x="225" y="750"/>
                </a:lnTo>
                <a:lnTo>
                  <a:pt x="226" y="746"/>
                </a:lnTo>
                <a:lnTo>
                  <a:pt x="226" y="740"/>
                </a:lnTo>
                <a:lnTo>
                  <a:pt x="226" y="725"/>
                </a:lnTo>
                <a:lnTo>
                  <a:pt x="225" y="707"/>
                </a:lnTo>
                <a:lnTo>
                  <a:pt x="222" y="687"/>
                </a:lnTo>
                <a:lnTo>
                  <a:pt x="225" y="687"/>
                </a:lnTo>
                <a:lnTo>
                  <a:pt x="225" y="687"/>
                </a:lnTo>
                <a:lnTo>
                  <a:pt x="232" y="686"/>
                </a:lnTo>
                <a:lnTo>
                  <a:pt x="242" y="687"/>
                </a:lnTo>
                <a:lnTo>
                  <a:pt x="246" y="688"/>
                </a:lnTo>
                <a:lnTo>
                  <a:pt x="249" y="690"/>
                </a:lnTo>
                <a:lnTo>
                  <a:pt x="252" y="692"/>
                </a:lnTo>
                <a:lnTo>
                  <a:pt x="252" y="696"/>
                </a:lnTo>
                <a:lnTo>
                  <a:pt x="252" y="696"/>
                </a:lnTo>
                <a:lnTo>
                  <a:pt x="253" y="699"/>
                </a:lnTo>
                <a:lnTo>
                  <a:pt x="253" y="703"/>
                </a:lnTo>
                <a:lnTo>
                  <a:pt x="257" y="710"/>
                </a:lnTo>
                <a:lnTo>
                  <a:pt x="260" y="717"/>
                </a:lnTo>
                <a:lnTo>
                  <a:pt x="262" y="723"/>
                </a:lnTo>
                <a:lnTo>
                  <a:pt x="262" y="723"/>
                </a:lnTo>
                <a:lnTo>
                  <a:pt x="262" y="725"/>
                </a:lnTo>
                <a:lnTo>
                  <a:pt x="263" y="728"/>
                </a:lnTo>
                <a:lnTo>
                  <a:pt x="267" y="730"/>
                </a:lnTo>
                <a:lnTo>
                  <a:pt x="268" y="731"/>
                </a:lnTo>
                <a:lnTo>
                  <a:pt x="269" y="735"/>
                </a:lnTo>
                <a:lnTo>
                  <a:pt x="270" y="741"/>
                </a:lnTo>
                <a:lnTo>
                  <a:pt x="270" y="750"/>
                </a:lnTo>
                <a:lnTo>
                  <a:pt x="270" y="750"/>
                </a:lnTo>
                <a:lnTo>
                  <a:pt x="269" y="791"/>
                </a:lnTo>
                <a:lnTo>
                  <a:pt x="270" y="849"/>
                </a:lnTo>
                <a:lnTo>
                  <a:pt x="270" y="849"/>
                </a:lnTo>
                <a:lnTo>
                  <a:pt x="271" y="876"/>
                </a:lnTo>
                <a:lnTo>
                  <a:pt x="273" y="890"/>
                </a:lnTo>
                <a:lnTo>
                  <a:pt x="273" y="904"/>
                </a:lnTo>
                <a:lnTo>
                  <a:pt x="270" y="930"/>
                </a:lnTo>
                <a:lnTo>
                  <a:pt x="270" y="930"/>
                </a:lnTo>
                <a:lnTo>
                  <a:pt x="264" y="986"/>
                </a:lnTo>
                <a:lnTo>
                  <a:pt x="262" y="1006"/>
                </a:lnTo>
                <a:lnTo>
                  <a:pt x="262" y="1021"/>
                </a:lnTo>
                <a:lnTo>
                  <a:pt x="262" y="1021"/>
                </a:lnTo>
                <a:lnTo>
                  <a:pt x="263" y="1033"/>
                </a:lnTo>
                <a:lnTo>
                  <a:pt x="264" y="1043"/>
                </a:lnTo>
                <a:lnTo>
                  <a:pt x="264" y="1053"/>
                </a:lnTo>
                <a:lnTo>
                  <a:pt x="263" y="1059"/>
                </a:lnTo>
                <a:lnTo>
                  <a:pt x="262" y="1066"/>
                </a:lnTo>
                <a:lnTo>
                  <a:pt x="262" y="1066"/>
                </a:lnTo>
                <a:lnTo>
                  <a:pt x="257" y="1078"/>
                </a:lnTo>
                <a:lnTo>
                  <a:pt x="255" y="1089"/>
                </a:lnTo>
                <a:lnTo>
                  <a:pt x="254" y="1097"/>
                </a:lnTo>
                <a:lnTo>
                  <a:pt x="252" y="1102"/>
                </a:lnTo>
                <a:lnTo>
                  <a:pt x="252" y="1102"/>
                </a:lnTo>
                <a:lnTo>
                  <a:pt x="247" y="1113"/>
                </a:lnTo>
                <a:lnTo>
                  <a:pt x="241" y="1132"/>
                </a:lnTo>
                <a:lnTo>
                  <a:pt x="235" y="1152"/>
                </a:lnTo>
                <a:lnTo>
                  <a:pt x="233" y="1161"/>
                </a:lnTo>
                <a:lnTo>
                  <a:pt x="235" y="1166"/>
                </a:lnTo>
                <a:lnTo>
                  <a:pt x="235" y="1166"/>
                </a:lnTo>
                <a:lnTo>
                  <a:pt x="236" y="1169"/>
                </a:lnTo>
                <a:lnTo>
                  <a:pt x="238" y="1172"/>
                </a:lnTo>
                <a:lnTo>
                  <a:pt x="244" y="1178"/>
                </a:lnTo>
                <a:lnTo>
                  <a:pt x="252" y="1183"/>
                </a:lnTo>
                <a:lnTo>
                  <a:pt x="252" y="1183"/>
                </a:lnTo>
                <a:lnTo>
                  <a:pt x="268" y="1190"/>
                </a:lnTo>
                <a:lnTo>
                  <a:pt x="280" y="1193"/>
                </a:lnTo>
                <a:lnTo>
                  <a:pt x="285" y="1194"/>
                </a:lnTo>
                <a:lnTo>
                  <a:pt x="289" y="1193"/>
                </a:lnTo>
                <a:lnTo>
                  <a:pt x="289" y="1193"/>
                </a:lnTo>
                <a:lnTo>
                  <a:pt x="291" y="1190"/>
                </a:lnTo>
                <a:lnTo>
                  <a:pt x="292" y="1186"/>
                </a:lnTo>
                <a:lnTo>
                  <a:pt x="296" y="1177"/>
                </a:lnTo>
                <a:lnTo>
                  <a:pt x="297" y="1166"/>
                </a:lnTo>
                <a:lnTo>
                  <a:pt x="297" y="1166"/>
                </a:lnTo>
                <a:lnTo>
                  <a:pt x="300" y="1166"/>
                </a:lnTo>
                <a:lnTo>
                  <a:pt x="306" y="1166"/>
                </a:lnTo>
                <a:lnTo>
                  <a:pt x="309" y="1164"/>
                </a:lnTo>
                <a:lnTo>
                  <a:pt x="312" y="1163"/>
                </a:lnTo>
                <a:lnTo>
                  <a:pt x="314" y="1161"/>
                </a:lnTo>
                <a:lnTo>
                  <a:pt x="315" y="1156"/>
                </a:lnTo>
                <a:lnTo>
                  <a:pt x="315" y="1156"/>
                </a:lnTo>
                <a:lnTo>
                  <a:pt x="315" y="1150"/>
                </a:lnTo>
                <a:lnTo>
                  <a:pt x="314" y="1143"/>
                </a:lnTo>
                <a:lnTo>
                  <a:pt x="313" y="1139"/>
                </a:lnTo>
                <a:lnTo>
                  <a:pt x="315" y="1129"/>
                </a:lnTo>
                <a:lnTo>
                  <a:pt x="315" y="1129"/>
                </a:lnTo>
                <a:lnTo>
                  <a:pt x="319" y="1112"/>
                </a:lnTo>
                <a:lnTo>
                  <a:pt x="322" y="1087"/>
                </a:lnTo>
                <a:lnTo>
                  <a:pt x="324" y="1056"/>
                </a:lnTo>
                <a:lnTo>
                  <a:pt x="324" y="1056"/>
                </a:lnTo>
                <a:lnTo>
                  <a:pt x="334" y="1074"/>
                </a:lnTo>
                <a:lnTo>
                  <a:pt x="342" y="1086"/>
                </a:lnTo>
                <a:lnTo>
                  <a:pt x="347" y="1091"/>
                </a:lnTo>
                <a:lnTo>
                  <a:pt x="351" y="1093"/>
                </a:lnTo>
                <a:lnTo>
                  <a:pt x="351" y="1093"/>
                </a:lnTo>
                <a:lnTo>
                  <a:pt x="355" y="1093"/>
                </a:lnTo>
                <a:lnTo>
                  <a:pt x="358" y="1091"/>
                </a:lnTo>
                <a:lnTo>
                  <a:pt x="361" y="1088"/>
                </a:lnTo>
                <a:lnTo>
                  <a:pt x="363" y="1085"/>
                </a:lnTo>
                <a:lnTo>
                  <a:pt x="367" y="1077"/>
                </a:lnTo>
                <a:lnTo>
                  <a:pt x="368" y="1076"/>
                </a:lnTo>
                <a:lnTo>
                  <a:pt x="369" y="1075"/>
                </a:lnTo>
                <a:lnTo>
                  <a:pt x="369" y="1075"/>
                </a:lnTo>
                <a:lnTo>
                  <a:pt x="372" y="1075"/>
                </a:lnTo>
                <a:lnTo>
                  <a:pt x="374" y="1071"/>
                </a:lnTo>
                <a:lnTo>
                  <a:pt x="377" y="1066"/>
                </a:lnTo>
                <a:lnTo>
                  <a:pt x="378" y="1056"/>
                </a:lnTo>
                <a:lnTo>
                  <a:pt x="378" y="1056"/>
                </a:lnTo>
                <a:lnTo>
                  <a:pt x="383" y="1032"/>
                </a:lnTo>
                <a:lnTo>
                  <a:pt x="383" y="1026"/>
                </a:lnTo>
                <a:lnTo>
                  <a:pt x="383" y="1020"/>
                </a:lnTo>
                <a:lnTo>
                  <a:pt x="382" y="1016"/>
                </a:lnTo>
                <a:lnTo>
                  <a:pt x="378" y="1012"/>
                </a:lnTo>
                <a:lnTo>
                  <a:pt x="378" y="1012"/>
                </a:lnTo>
                <a:lnTo>
                  <a:pt x="373" y="1007"/>
                </a:lnTo>
                <a:lnTo>
                  <a:pt x="372" y="1002"/>
                </a:lnTo>
                <a:lnTo>
                  <a:pt x="369" y="985"/>
                </a:lnTo>
                <a:lnTo>
                  <a:pt x="369" y="985"/>
                </a:lnTo>
                <a:lnTo>
                  <a:pt x="368" y="973"/>
                </a:lnTo>
                <a:lnTo>
                  <a:pt x="368" y="953"/>
                </a:lnTo>
                <a:lnTo>
                  <a:pt x="371" y="899"/>
                </a:lnTo>
                <a:lnTo>
                  <a:pt x="373" y="840"/>
                </a:lnTo>
                <a:lnTo>
                  <a:pt x="375" y="815"/>
                </a:lnTo>
                <a:lnTo>
                  <a:pt x="378" y="795"/>
                </a:lnTo>
                <a:lnTo>
                  <a:pt x="378" y="795"/>
                </a:lnTo>
                <a:lnTo>
                  <a:pt x="384" y="764"/>
                </a:lnTo>
                <a:lnTo>
                  <a:pt x="391" y="739"/>
                </a:lnTo>
                <a:lnTo>
                  <a:pt x="399" y="718"/>
                </a:lnTo>
                <a:lnTo>
                  <a:pt x="402" y="710"/>
                </a:lnTo>
                <a:lnTo>
                  <a:pt x="406" y="704"/>
                </a:lnTo>
                <a:lnTo>
                  <a:pt x="406" y="704"/>
                </a:lnTo>
                <a:lnTo>
                  <a:pt x="415" y="692"/>
                </a:lnTo>
                <a:lnTo>
                  <a:pt x="427" y="675"/>
                </a:lnTo>
                <a:lnTo>
                  <a:pt x="433" y="666"/>
                </a:lnTo>
                <a:lnTo>
                  <a:pt x="438" y="658"/>
                </a:lnTo>
                <a:lnTo>
                  <a:pt x="440" y="649"/>
                </a:lnTo>
                <a:lnTo>
                  <a:pt x="442" y="642"/>
                </a:lnTo>
                <a:lnTo>
                  <a:pt x="442" y="642"/>
                </a:lnTo>
                <a:lnTo>
                  <a:pt x="442" y="636"/>
                </a:lnTo>
                <a:lnTo>
                  <a:pt x="443" y="631"/>
                </a:lnTo>
                <a:lnTo>
                  <a:pt x="445" y="626"/>
                </a:lnTo>
                <a:lnTo>
                  <a:pt x="448" y="623"/>
                </a:lnTo>
                <a:lnTo>
                  <a:pt x="451" y="618"/>
                </a:lnTo>
                <a:lnTo>
                  <a:pt x="451" y="616"/>
                </a:lnTo>
                <a:lnTo>
                  <a:pt x="450" y="615"/>
                </a:lnTo>
                <a:lnTo>
                  <a:pt x="460" y="596"/>
                </a:lnTo>
                <a:lnTo>
                  <a:pt x="450" y="551"/>
                </a:lnTo>
                <a:lnTo>
                  <a:pt x="450" y="551"/>
                </a:lnTo>
                <a:lnTo>
                  <a:pt x="465" y="520"/>
                </a:lnTo>
                <a:lnTo>
                  <a:pt x="480" y="488"/>
                </a:lnTo>
                <a:lnTo>
                  <a:pt x="495" y="451"/>
                </a:lnTo>
                <a:lnTo>
                  <a:pt x="495" y="451"/>
                </a:lnTo>
                <a:lnTo>
                  <a:pt x="510" y="420"/>
                </a:lnTo>
                <a:lnTo>
                  <a:pt x="515" y="405"/>
                </a:lnTo>
                <a:lnTo>
                  <a:pt x="519" y="393"/>
                </a:lnTo>
                <a:lnTo>
                  <a:pt x="522" y="379"/>
                </a:lnTo>
                <a:lnTo>
                  <a:pt x="524" y="366"/>
                </a:lnTo>
                <a:lnTo>
                  <a:pt x="524" y="351"/>
                </a:lnTo>
                <a:lnTo>
                  <a:pt x="522" y="335"/>
                </a:lnTo>
                <a:lnTo>
                  <a:pt x="522" y="335"/>
                </a:lnTo>
                <a:lnTo>
                  <a:pt x="516" y="286"/>
                </a:lnTo>
                <a:lnTo>
                  <a:pt x="514" y="271"/>
                </a:lnTo>
                <a:lnTo>
                  <a:pt x="514" y="271"/>
                </a:lnTo>
                <a:lnTo>
                  <a:pt x="529" y="285"/>
                </a:lnTo>
                <a:lnTo>
                  <a:pt x="553" y="305"/>
                </a:lnTo>
                <a:lnTo>
                  <a:pt x="553" y="305"/>
                </a:lnTo>
                <a:lnTo>
                  <a:pt x="559" y="309"/>
                </a:lnTo>
                <a:lnTo>
                  <a:pt x="568" y="312"/>
                </a:lnTo>
                <a:lnTo>
                  <a:pt x="590" y="315"/>
                </a:lnTo>
                <a:lnTo>
                  <a:pt x="614" y="319"/>
                </a:lnTo>
                <a:lnTo>
                  <a:pt x="635" y="323"/>
                </a:lnTo>
                <a:lnTo>
                  <a:pt x="635" y="323"/>
                </a:lnTo>
                <a:lnTo>
                  <a:pt x="638" y="323"/>
                </a:lnTo>
                <a:lnTo>
                  <a:pt x="640" y="321"/>
                </a:lnTo>
                <a:lnTo>
                  <a:pt x="640" y="320"/>
                </a:lnTo>
                <a:lnTo>
                  <a:pt x="640" y="318"/>
                </a:lnTo>
                <a:lnTo>
                  <a:pt x="636" y="309"/>
                </a:lnTo>
                <a:lnTo>
                  <a:pt x="630" y="299"/>
                </a:lnTo>
                <a:lnTo>
                  <a:pt x="616" y="276"/>
                </a:lnTo>
                <a:lnTo>
                  <a:pt x="609" y="264"/>
                </a:lnTo>
                <a:lnTo>
                  <a:pt x="604" y="253"/>
                </a:lnTo>
                <a:lnTo>
                  <a:pt x="604" y="253"/>
                </a:lnTo>
                <a:lnTo>
                  <a:pt x="601" y="244"/>
                </a:lnTo>
                <a:lnTo>
                  <a:pt x="598" y="237"/>
                </a:lnTo>
                <a:lnTo>
                  <a:pt x="595" y="222"/>
                </a:lnTo>
                <a:lnTo>
                  <a:pt x="592" y="215"/>
                </a:lnTo>
                <a:lnTo>
                  <a:pt x="586" y="205"/>
                </a:lnTo>
                <a:lnTo>
                  <a:pt x="578" y="194"/>
                </a:lnTo>
                <a:lnTo>
                  <a:pt x="565" y="179"/>
                </a:lnTo>
                <a:lnTo>
                  <a:pt x="565" y="179"/>
                </a:lnTo>
                <a:lnTo>
                  <a:pt x="558" y="172"/>
                </a:lnTo>
                <a:lnTo>
                  <a:pt x="551" y="167"/>
                </a:lnTo>
                <a:lnTo>
                  <a:pt x="543" y="162"/>
                </a:lnTo>
                <a:lnTo>
                  <a:pt x="537" y="158"/>
                </a:lnTo>
                <a:lnTo>
                  <a:pt x="524" y="153"/>
                </a:lnTo>
                <a:lnTo>
                  <a:pt x="511" y="151"/>
                </a:lnTo>
                <a:lnTo>
                  <a:pt x="500" y="150"/>
                </a:lnTo>
                <a:lnTo>
                  <a:pt x="489" y="147"/>
                </a:lnTo>
                <a:lnTo>
                  <a:pt x="480" y="144"/>
                </a:lnTo>
                <a:lnTo>
                  <a:pt x="476" y="141"/>
                </a:lnTo>
                <a:lnTo>
                  <a:pt x="472" y="137"/>
                </a:lnTo>
                <a:lnTo>
                  <a:pt x="472" y="137"/>
                </a:lnTo>
                <a:lnTo>
                  <a:pt x="464" y="130"/>
                </a:lnTo>
                <a:lnTo>
                  <a:pt x="456" y="123"/>
                </a:lnTo>
                <a:lnTo>
                  <a:pt x="442" y="113"/>
                </a:lnTo>
                <a:lnTo>
                  <a:pt x="432" y="108"/>
                </a:lnTo>
                <a:lnTo>
                  <a:pt x="428" y="106"/>
                </a:lnTo>
                <a:lnTo>
                  <a:pt x="428" y="106"/>
                </a:lnTo>
                <a:lnTo>
                  <a:pt x="429" y="91"/>
                </a:lnTo>
                <a:lnTo>
                  <a:pt x="431" y="56"/>
                </a:lnTo>
                <a:lnTo>
                  <a:pt x="431" y="37"/>
                </a:lnTo>
                <a:lnTo>
                  <a:pt x="429" y="20"/>
                </a:lnTo>
                <a:lnTo>
                  <a:pt x="428" y="7"/>
                </a:lnTo>
                <a:lnTo>
                  <a:pt x="426" y="2"/>
                </a:lnTo>
                <a:lnTo>
                  <a:pt x="423" y="0"/>
                </a:lnTo>
                <a:lnTo>
                  <a:pt x="423" y="0"/>
                </a:lnTo>
                <a:lnTo>
                  <a:pt x="421" y="0"/>
                </a:lnTo>
                <a:lnTo>
                  <a:pt x="416" y="0"/>
                </a:lnTo>
                <a:lnTo>
                  <a:pt x="404" y="5"/>
                </a:lnTo>
                <a:lnTo>
                  <a:pt x="389" y="13"/>
                </a:lnTo>
                <a:lnTo>
                  <a:pt x="373" y="23"/>
                </a:lnTo>
                <a:lnTo>
                  <a:pt x="345" y="44"/>
                </a:lnTo>
                <a:lnTo>
                  <a:pt x="331" y="53"/>
                </a:lnTo>
                <a:lnTo>
                  <a:pt x="331" y="53"/>
                </a:lnTo>
                <a:lnTo>
                  <a:pt x="323" y="52"/>
                </a:lnTo>
                <a:lnTo>
                  <a:pt x="312" y="53"/>
                </a:lnTo>
                <a:lnTo>
                  <a:pt x="297" y="54"/>
                </a:lnTo>
                <a:lnTo>
                  <a:pt x="297" y="54"/>
                </a:lnTo>
                <a:lnTo>
                  <a:pt x="285" y="59"/>
                </a:lnTo>
                <a:lnTo>
                  <a:pt x="270" y="65"/>
                </a:lnTo>
                <a:lnTo>
                  <a:pt x="255" y="70"/>
                </a:lnTo>
                <a:lnTo>
                  <a:pt x="248" y="70"/>
                </a:lnTo>
                <a:lnTo>
                  <a:pt x="243" y="70"/>
                </a:lnTo>
                <a:lnTo>
                  <a:pt x="243" y="70"/>
                </a:lnTo>
                <a:lnTo>
                  <a:pt x="229" y="66"/>
                </a:lnTo>
                <a:lnTo>
                  <a:pt x="215" y="65"/>
                </a:lnTo>
                <a:lnTo>
                  <a:pt x="203" y="66"/>
                </a:lnTo>
                <a:lnTo>
                  <a:pt x="192" y="69"/>
                </a:lnTo>
                <a:lnTo>
                  <a:pt x="183" y="72"/>
                </a:lnTo>
                <a:lnTo>
                  <a:pt x="177" y="75"/>
                </a:lnTo>
                <a:lnTo>
                  <a:pt x="171" y="79"/>
                </a:lnTo>
                <a:lnTo>
                  <a:pt x="135" y="118"/>
                </a:lnTo>
                <a:lnTo>
                  <a:pt x="117" y="99"/>
                </a:lnTo>
                <a:close/>
              </a:path>
            </a:pathLst>
          </a:custGeom>
          <a:gradFill flip="none" rotWithShape="1">
            <a:gsLst>
              <a:gs pos="0">
                <a:srgbClr val="FF9933"/>
              </a:gs>
              <a:gs pos="100000">
                <a:srgbClr val="6633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5" name="Freeform 15">
            <a:extLst>
              <a:ext uri="{FF2B5EF4-FFF2-40B4-BE49-F238E27FC236}">
                <a16:creationId xmlns:a16="http://schemas.microsoft.com/office/drawing/2014/main" id="{E2E52F3C-588A-47E9-9EF6-076F7CA1D212}"/>
              </a:ext>
            </a:extLst>
          </p:cNvPr>
          <p:cNvSpPr>
            <a:spLocks noEditPoints="1"/>
          </p:cNvSpPr>
          <p:nvPr/>
        </p:nvSpPr>
        <p:spPr bwMode="auto">
          <a:xfrm>
            <a:off x="3685845" y="4632385"/>
            <a:ext cx="2534309" cy="969698"/>
          </a:xfrm>
          <a:custGeom>
            <a:avLst/>
            <a:gdLst>
              <a:gd name="T0" fmla="*/ 847 w 2245"/>
              <a:gd name="T1" fmla="*/ 814 h 859"/>
              <a:gd name="T2" fmla="*/ 833 w 2245"/>
              <a:gd name="T3" fmla="*/ 840 h 859"/>
              <a:gd name="T4" fmla="*/ 874 w 2245"/>
              <a:gd name="T5" fmla="*/ 859 h 859"/>
              <a:gd name="T6" fmla="*/ 1032 w 2245"/>
              <a:gd name="T7" fmla="*/ 806 h 859"/>
              <a:gd name="T8" fmla="*/ 1113 w 2245"/>
              <a:gd name="T9" fmla="*/ 766 h 859"/>
              <a:gd name="T10" fmla="*/ 1318 w 2245"/>
              <a:gd name="T11" fmla="*/ 803 h 859"/>
              <a:gd name="T12" fmla="*/ 1380 w 2245"/>
              <a:gd name="T13" fmla="*/ 789 h 859"/>
              <a:gd name="T14" fmla="*/ 1490 w 2245"/>
              <a:gd name="T15" fmla="*/ 685 h 859"/>
              <a:gd name="T16" fmla="*/ 1686 w 2245"/>
              <a:gd name="T17" fmla="*/ 615 h 859"/>
              <a:gd name="T18" fmla="*/ 1795 w 2245"/>
              <a:gd name="T19" fmla="*/ 534 h 859"/>
              <a:gd name="T20" fmla="*/ 1905 w 2245"/>
              <a:gd name="T21" fmla="*/ 372 h 859"/>
              <a:gd name="T22" fmla="*/ 1957 w 2245"/>
              <a:gd name="T23" fmla="*/ 352 h 859"/>
              <a:gd name="T24" fmla="*/ 2176 w 2245"/>
              <a:gd name="T25" fmla="*/ 333 h 859"/>
              <a:gd name="T26" fmla="*/ 2214 w 2245"/>
              <a:gd name="T27" fmla="*/ 311 h 859"/>
              <a:gd name="T28" fmla="*/ 2243 w 2245"/>
              <a:gd name="T29" fmla="*/ 278 h 859"/>
              <a:gd name="T30" fmla="*/ 2223 w 2245"/>
              <a:gd name="T31" fmla="*/ 255 h 859"/>
              <a:gd name="T32" fmla="*/ 2145 w 2245"/>
              <a:gd name="T33" fmla="*/ 228 h 859"/>
              <a:gd name="T34" fmla="*/ 2021 w 2245"/>
              <a:gd name="T35" fmla="*/ 168 h 859"/>
              <a:gd name="T36" fmla="*/ 1833 w 2245"/>
              <a:gd name="T37" fmla="*/ 6 h 859"/>
              <a:gd name="T38" fmla="*/ 1806 w 2245"/>
              <a:gd name="T39" fmla="*/ 19 h 859"/>
              <a:gd name="T40" fmla="*/ 1733 w 2245"/>
              <a:gd name="T41" fmla="*/ 38 h 859"/>
              <a:gd name="T42" fmla="*/ 1734 w 2245"/>
              <a:gd name="T43" fmla="*/ 68 h 859"/>
              <a:gd name="T44" fmla="*/ 1784 w 2245"/>
              <a:gd name="T45" fmla="*/ 151 h 859"/>
              <a:gd name="T46" fmla="*/ 1689 w 2245"/>
              <a:gd name="T47" fmla="*/ 231 h 859"/>
              <a:gd name="T48" fmla="*/ 1550 w 2245"/>
              <a:gd name="T49" fmla="*/ 179 h 859"/>
              <a:gd name="T50" fmla="*/ 1402 w 2245"/>
              <a:gd name="T51" fmla="*/ 140 h 859"/>
              <a:gd name="T52" fmla="*/ 1253 w 2245"/>
              <a:gd name="T53" fmla="*/ 170 h 859"/>
              <a:gd name="T54" fmla="*/ 1083 w 2245"/>
              <a:gd name="T55" fmla="*/ 154 h 859"/>
              <a:gd name="T56" fmla="*/ 992 w 2245"/>
              <a:gd name="T57" fmla="*/ 190 h 859"/>
              <a:gd name="T58" fmla="*/ 868 w 2245"/>
              <a:gd name="T59" fmla="*/ 107 h 859"/>
              <a:gd name="T60" fmla="*/ 743 w 2245"/>
              <a:gd name="T61" fmla="*/ 111 h 859"/>
              <a:gd name="T62" fmla="*/ 514 w 2245"/>
              <a:gd name="T63" fmla="*/ 217 h 859"/>
              <a:gd name="T64" fmla="*/ 405 w 2245"/>
              <a:gd name="T65" fmla="*/ 350 h 859"/>
              <a:gd name="T66" fmla="*/ 298 w 2245"/>
              <a:gd name="T67" fmla="*/ 435 h 859"/>
              <a:gd name="T68" fmla="*/ 38 w 2245"/>
              <a:gd name="T69" fmla="*/ 462 h 859"/>
              <a:gd name="T70" fmla="*/ 54 w 2245"/>
              <a:gd name="T71" fmla="*/ 551 h 859"/>
              <a:gd name="T72" fmla="*/ 89 w 2245"/>
              <a:gd name="T73" fmla="*/ 615 h 859"/>
              <a:gd name="T74" fmla="*/ 209 w 2245"/>
              <a:gd name="T75" fmla="*/ 609 h 859"/>
              <a:gd name="T76" fmla="*/ 387 w 2245"/>
              <a:gd name="T77" fmla="*/ 593 h 859"/>
              <a:gd name="T78" fmla="*/ 622 w 2245"/>
              <a:gd name="T79" fmla="*/ 425 h 859"/>
              <a:gd name="T80" fmla="*/ 751 w 2245"/>
              <a:gd name="T81" fmla="*/ 390 h 859"/>
              <a:gd name="T82" fmla="*/ 858 w 2245"/>
              <a:gd name="T83" fmla="*/ 340 h 859"/>
              <a:gd name="T84" fmla="*/ 928 w 2245"/>
              <a:gd name="T85" fmla="*/ 308 h 859"/>
              <a:gd name="T86" fmla="*/ 920 w 2245"/>
              <a:gd name="T87" fmla="*/ 371 h 859"/>
              <a:gd name="T88" fmla="*/ 851 w 2245"/>
              <a:gd name="T89" fmla="*/ 433 h 859"/>
              <a:gd name="T90" fmla="*/ 795 w 2245"/>
              <a:gd name="T91" fmla="*/ 476 h 859"/>
              <a:gd name="T92" fmla="*/ 794 w 2245"/>
              <a:gd name="T93" fmla="*/ 524 h 859"/>
              <a:gd name="T94" fmla="*/ 893 w 2245"/>
              <a:gd name="T95" fmla="*/ 642 h 859"/>
              <a:gd name="T96" fmla="*/ 874 w 2245"/>
              <a:gd name="T97" fmla="*/ 669 h 859"/>
              <a:gd name="T98" fmla="*/ 909 w 2245"/>
              <a:gd name="T99" fmla="*/ 686 h 859"/>
              <a:gd name="T100" fmla="*/ 955 w 2245"/>
              <a:gd name="T101" fmla="*/ 670 h 859"/>
              <a:gd name="T102" fmla="*/ 971 w 2245"/>
              <a:gd name="T103" fmla="*/ 599 h 859"/>
              <a:gd name="T104" fmla="*/ 899 w 2245"/>
              <a:gd name="T105" fmla="*/ 523 h 859"/>
              <a:gd name="T106" fmla="*/ 915 w 2245"/>
              <a:gd name="T107" fmla="*/ 502 h 859"/>
              <a:gd name="T108" fmla="*/ 1073 w 2245"/>
              <a:gd name="T109" fmla="*/ 561 h 859"/>
              <a:gd name="T110" fmla="*/ 1081 w 2245"/>
              <a:gd name="T111" fmla="*/ 690 h 859"/>
              <a:gd name="T112" fmla="*/ 1021 w 2245"/>
              <a:gd name="T113" fmla="*/ 749 h 859"/>
              <a:gd name="T114" fmla="*/ 883 w 2245"/>
              <a:gd name="T115" fmla="*/ 760 h 859"/>
              <a:gd name="T116" fmla="*/ 1389 w 2245"/>
              <a:gd name="T117" fmla="*/ 638 h 859"/>
              <a:gd name="T118" fmla="*/ 1345 w 2245"/>
              <a:gd name="T119" fmla="*/ 708 h 859"/>
              <a:gd name="T120" fmla="*/ 1190 w 2245"/>
              <a:gd name="T121" fmla="*/ 696 h 859"/>
              <a:gd name="T122" fmla="*/ 1316 w 2245"/>
              <a:gd name="T123" fmla="*/ 633 h 8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2245" h="859">
                <a:moveTo>
                  <a:pt x="847" y="787"/>
                </a:moveTo>
                <a:lnTo>
                  <a:pt x="847" y="787"/>
                </a:lnTo>
                <a:lnTo>
                  <a:pt x="847" y="792"/>
                </a:lnTo>
                <a:lnTo>
                  <a:pt x="846" y="800"/>
                </a:lnTo>
                <a:lnTo>
                  <a:pt x="847" y="813"/>
                </a:lnTo>
                <a:lnTo>
                  <a:pt x="847" y="813"/>
                </a:lnTo>
                <a:lnTo>
                  <a:pt x="847" y="814"/>
                </a:lnTo>
                <a:lnTo>
                  <a:pt x="847" y="814"/>
                </a:lnTo>
                <a:lnTo>
                  <a:pt x="847" y="813"/>
                </a:lnTo>
                <a:lnTo>
                  <a:pt x="847" y="813"/>
                </a:lnTo>
                <a:lnTo>
                  <a:pt x="846" y="814"/>
                </a:lnTo>
                <a:lnTo>
                  <a:pt x="843" y="817"/>
                </a:lnTo>
                <a:lnTo>
                  <a:pt x="839" y="821"/>
                </a:lnTo>
                <a:lnTo>
                  <a:pt x="835" y="827"/>
                </a:lnTo>
                <a:lnTo>
                  <a:pt x="833" y="833"/>
                </a:lnTo>
                <a:lnTo>
                  <a:pt x="833" y="840"/>
                </a:lnTo>
                <a:lnTo>
                  <a:pt x="833" y="843"/>
                </a:lnTo>
                <a:lnTo>
                  <a:pt x="834" y="846"/>
                </a:lnTo>
                <a:lnTo>
                  <a:pt x="835" y="848"/>
                </a:lnTo>
                <a:lnTo>
                  <a:pt x="839" y="849"/>
                </a:lnTo>
                <a:lnTo>
                  <a:pt x="839" y="849"/>
                </a:lnTo>
                <a:lnTo>
                  <a:pt x="851" y="854"/>
                </a:lnTo>
                <a:lnTo>
                  <a:pt x="863" y="858"/>
                </a:lnTo>
                <a:lnTo>
                  <a:pt x="874" y="859"/>
                </a:lnTo>
                <a:lnTo>
                  <a:pt x="874" y="859"/>
                </a:lnTo>
                <a:lnTo>
                  <a:pt x="912" y="840"/>
                </a:lnTo>
                <a:lnTo>
                  <a:pt x="965" y="814"/>
                </a:lnTo>
                <a:lnTo>
                  <a:pt x="965" y="814"/>
                </a:lnTo>
                <a:lnTo>
                  <a:pt x="974" y="810"/>
                </a:lnTo>
                <a:lnTo>
                  <a:pt x="983" y="809"/>
                </a:lnTo>
                <a:lnTo>
                  <a:pt x="1008" y="808"/>
                </a:lnTo>
                <a:lnTo>
                  <a:pt x="1032" y="806"/>
                </a:lnTo>
                <a:lnTo>
                  <a:pt x="1045" y="805"/>
                </a:lnTo>
                <a:lnTo>
                  <a:pt x="1054" y="804"/>
                </a:lnTo>
                <a:lnTo>
                  <a:pt x="1054" y="804"/>
                </a:lnTo>
                <a:lnTo>
                  <a:pt x="1060" y="803"/>
                </a:lnTo>
                <a:lnTo>
                  <a:pt x="1067" y="800"/>
                </a:lnTo>
                <a:lnTo>
                  <a:pt x="1081" y="790"/>
                </a:lnTo>
                <a:lnTo>
                  <a:pt x="1097" y="779"/>
                </a:lnTo>
                <a:lnTo>
                  <a:pt x="1113" y="766"/>
                </a:lnTo>
                <a:lnTo>
                  <a:pt x="1141" y="741"/>
                </a:lnTo>
                <a:lnTo>
                  <a:pt x="1152" y="730"/>
                </a:lnTo>
                <a:lnTo>
                  <a:pt x="1152" y="730"/>
                </a:lnTo>
                <a:lnTo>
                  <a:pt x="1216" y="759"/>
                </a:lnTo>
                <a:lnTo>
                  <a:pt x="1298" y="795"/>
                </a:lnTo>
                <a:lnTo>
                  <a:pt x="1298" y="795"/>
                </a:lnTo>
                <a:lnTo>
                  <a:pt x="1308" y="799"/>
                </a:lnTo>
                <a:lnTo>
                  <a:pt x="1318" y="803"/>
                </a:lnTo>
                <a:lnTo>
                  <a:pt x="1326" y="804"/>
                </a:lnTo>
                <a:lnTo>
                  <a:pt x="1335" y="804"/>
                </a:lnTo>
                <a:lnTo>
                  <a:pt x="1343" y="804"/>
                </a:lnTo>
                <a:lnTo>
                  <a:pt x="1353" y="803"/>
                </a:lnTo>
                <a:lnTo>
                  <a:pt x="1362" y="799"/>
                </a:lnTo>
                <a:lnTo>
                  <a:pt x="1370" y="795"/>
                </a:lnTo>
                <a:lnTo>
                  <a:pt x="1370" y="795"/>
                </a:lnTo>
                <a:lnTo>
                  <a:pt x="1380" y="789"/>
                </a:lnTo>
                <a:lnTo>
                  <a:pt x="1390" y="782"/>
                </a:lnTo>
                <a:lnTo>
                  <a:pt x="1400" y="772"/>
                </a:lnTo>
                <a:lnTo>
                  <a:pt x="1409" y="761"/>
                </a:lnTo>
                <a:lnTo>
                  <a:pt x="1427" y="740"/>
                </a:lnTo>
                <a:lnTo>
                  <a:pt x="1443" y="723"/>
                </a:lnTo>
                <a:lnTo>
                  <a:pt x="1443" y="723"/>
                </a:lnTo>
                <a:lnTo>
                  <a:pt x="1463" y="706"/>
                </a:lnTo>
                <a:lnTo>
                  <a:pt x="1490" y="685"/>
                </a:lnTo>
                <a:lnTo>
                  <a:pt x="1523" y="660"/>
                </a:lnTo>
                <a:lnTo>
                  <a:pt x="1523" y="660"/>
                </a:lnTo>
                <a:lnTo>
                  <a:pt x="1537" y="658"/>
                </a:lnTo>
                <a:lnTo>
                  <a:pt x="1572" y="651"/>
                </a:lnTo>
                <a:lnTo>
                  <a:pt x="1597" y="644"/>
                </a:lnTo>
                <a:lnTo>
                  <a:pt x="1625" y="637"/>
                </a:lnTo>
                <a:lnTo>
                  <a:pt x="1654" y="627"/>
                </a:lnTo>
                <a:lnTo>
                  <a:pt x="1686" y="615"/>
                </a:lnTo>
                <a:lnTo>
                  <a:pt x="1686" y="615"/>
                </a:lnTo>
                <a:lnTo>
                  <a:pt x="1716" y="601"/>
                </a:lnTo>
                <a:lnTo>
                  <a:pt x="1728" y="594"/>
                </a:lnTo>
                <a:lnTo>
                  <a:pt x="1740" y="587"/>
                </a:lnTo>
                <a:lnTo>
                  <a:pt x="1751" y="578"/>
                </a:lnTo>
                <a:lnTo>
                  <a:pt x="1761" y="571"/>
                </a:lnTo>
                <a:lnTo>
                  <a:pt x="1778" y="554"/>
                </a:lnTo>
                <a:lnTo>
                  <a:pt x="1795" y="534"/>
                </a:lnTo>
                <a:lnTo>
                  <a:pt x="1812" y="513"/>
                </a:lnTo>
                <a:lnTo>
                  <a:pt x="1849" y="462"/>
                </a:lnTo>
                <a:lnTo>
                  <a:pt x="1849" y="462"/>
                </a:lnTo>
                <a:lnTo>
                  <a:pt x="1866" y="435"/>
                </a:lnTo>
                <a:lnTo>
                  <a:pt x="1880" y="413"/>
                </a:lnTo>
                <a:lnTo>
                  <a:pt x="1891" y="393"/>
                </a:lnTo>
                <a:lnTo>
                  <a:pt x="1901" y="378"/>
                </a:lnTo>
                <a:lnTo>
                  <a:pt x="1905" y="372"/>
                </a:lnTo>
                <a:lnTo>
                  <a:pt x="1910" y="367"/>
                </a:lnTo>
                <a:lnTo>
                  <a:pt x="1915" y="362"/>
                </a:lnTo>
                <a:lnTo>
                  <a:pt x="1921" y="359"/>
                </a:lnTo>
                <a:lnTo>
                  <a:pt x="1929" y="356"/>
                </a:lnTo>
                <a:lnTo>
                  <a:pt x="1937" y="355"/>
                </a:lnTo>
                <a:lnTo>
                  <a:pt x="1946" y="354"/>
                </a:lnTo>
                <a:lnTo>
                  <a:pt x="1957" y="352"/>
                </a:lnTo>
                <a:lnTo>
                  <a:pt x="1957" y="352"/>
                </a:lnTo>
                <a:lnTo>
                  <a:pt x="2063" y="355"/>
                </a:lnTo>
                <a:lnTo>
                  <a:pt x="2142" y="356"/>
                </a:lnTo>
                <a:lnTo>
                  <a:pt x="2142" y="356"/>
                </a:lnTo>
                <a:lnTo>
                  <a:pt x="2150" y="355"/>
                </a:lnTo>
                <a:lnTo>
                  <a:pt x="2158" y="351"/>
                </a:lnTo>
                <a:lnTo>
                  <a:pt x="2164" y="348"/>
                </a:lnTo>
                <a:lnTo>
                  <a:pt x="2169" y="343"/>
                </a:lnTo>
                <a:lnTo>
                  <a:pt x="2176" y="333"/>
                </a:lnTo>
                <a:lnTo>
                  <a:pt x="2177" y="329"/>
                </a:lnTo>
                <a:lnTo>
                  <a:pt x="2177" y="329"/>
                </a:lnTo>
                <a:lnTo>
                  <a:pt x="2182" y="328"/>
                </a:lnTo>
                <a:lnTo>
                  <a:pt x="2191" y="325"/>
                </a:lnTo>
                <a:lnTo>
                  <a:pt x="2197" y="323"/>
                </a:lnTo>
                <a:lnTo>
                  <a:pt x="2203" y="321"/>
                </a:lnTo>
                <a:lnTo>
                  <a:pt x="2209" y="316"/>
                </a:lnTo>
                <a:lnTo>
                  <a:pt x="2214" y="311"/>
                </a:lnTo>
                <a:lnTo>
                  <a:pt x="2214" y="311"/>
                </a:lnTo>
                <a:lnTo>
                  <a:pt x="2221" y="300"/>
                </a:lnTo>
                <a:lnTo>
                  <a:pt x="2227" y="291"/>
                </a:lnTo>
                <a:lnTo>
                  <a:pt x="2232" y="284"/>
                </a:lnTo>
                <a:lnTo>
                  <a:pt x="2232" y="284"/>
                </a:lnTo>
                <a:lnTo>
                  <a:pt x="2235" y="282"/>
                </a:lnTo>
                <a:lnTo>
                  <a:pt x="2241" y="280"/>
                </a:lnTo>
                <a:lnTo>
                  <a:pt x="2243" y="278"/>
                </a:lnTo>
                <a:lnTo>
                  <a:pt x="2245" y="274"/>
                </a:lnTo>
                <a:lnTo>
                  <a:pt x="2243" y="270"/>
                </a:lnTo>
                <a:lnTo>
                  <a:pt x="2241" y="265"/>
                </a:lnTo>
                <a:lnTo>
                  <a:pt x="2241" y="265"/>
                </a:lnTo>
                <a:lnTo>
                  <a:pt x="2236" y="262"/>
                </a:lnTo>
                <a:lnTo>
                  <a:pt x="2231" y="258"/>
                </a:lnTo>
                <a:lnTo>
                  <a:pt x="2227" y="257"/>
                </a:lnTo>
                <a:lnTo>
                  <a:pt x="2223" y="255"/>
                </a:lnTo>
                <a:lnTo>
                  <a:pt x="2216" y="255"/>
                </a:lnTo>
                <a:lnTo>
                  <a:pt x="2214" y="257"/>
                </a:lnTo>
                <a:lnTo>
                  <a:pt x="2214" y="257"/>
                </a:lnTo>
                <a:lnTo>
                  <a:pt x="2196" y="247"/>
                </a:lnTo>
                <a:lnTo>
                  <a:pt x="2177" y="238"/>
                </a:lnTo>
                <a:lnTo>
                  <a:pt x="2156" y="231"/>
                </a:lnTo>
                <a:lnTo>
                  <a:pt x="2156" y="231"/>
                </a:lnTo>
                <a:lnTo>
                  <a:pt x="2145" y="228"/>
                </a:lnTo>
                <a:lnTo>
                  <a:pt x="2133" y="225"/>
                </a:lnTo>
                <a:lnTo>
                  <a:pt x="2105" y="219"/>
                </a:lnTo>
                <a:lnTo>
                  <a:pt x="2092" y="215"/>
                </a:lnTo>
                <a:lnTo>
                  <a:pt x="2077" y="209"/>
                </a:lnTo>
                <a:lnTo>
                  <a:pt x="2063" y="203"/>
                </a:lnTo>
                <a:lnTo>
                  <a:pt x="2051" y="193"/>
                </a:lnTo>
                <a:lnTo>
                  <a:pt x="2051" y="193"/>
                </a:lnTo>
                <a:lnTo>
                  <a:pt x="2021" y="168"/>
                </a:lnTo>
                <a:lnTo>
                  <a:pt x="1984" y="141"/>
                </a:lnTo>
                <a:lnTo>
                  <a:pt x="1938" y="109"/>
                </a:lnTo>
                <a:lnTo>
                  <a:pt x="1938" y="109"/>
                </a:lnTo>
                <a:lnTo>
                  <a:pt x="1924" y="92"/>
                </a:lnTo>
                <a:lnTo>
                  <a:pt x="1888" y="57"/>
                </a:lnTo>
                <a:lnTo>
                  <a:pt x="1867" y="37"/>
                </a:lnTo>
                <a:lnTo>
                  <a:pt x="1849" y="20"/>
                </a:lnTo>
                <a:lnTo>
                  <a:pt x="1833" y="6"/>
                </a:lnTo>
                <a:lnTo>
                  <a:pt x="1826" y="3"/>
                </a:lnTo>
                <a:lnTo>
                  <a:pt x="1821" y="0"/>
                </a:lnTo>
                <a:lnTo>
                  <a:pt x="1821" y="0"/>
                </a:lnTo>
                <a:lnTo>
                  <a:pt x="1817" y="0"/>
                </a:lnTo>
                <a:lnTo>
                  <a:pt x="1815" y="3"/>
                </a:lnTo>
                <a:lnTo>
                  <a:pt x="1812" y="5"/>
                </a:lnTo>
                <a:lnTo>
                  <a:pt x="1810" y="9"/>
                </a:lnTo>
                <a:lnTo>
                  <a:pt x="1806" y="19"/>
                </a:lnTo>
                <a:lnTo>
                  <a:pt x="1805" y="31"/>
                </a:lnTo>
                <a:lnTo>
                  <a:pt x="1804" y="53"/>
                </a:lnTo>
                <a:lnTo>
                  <a:pt x="1804" y="64"/>
                </a:lnTo>
                <a:lnTo>
                  <a:pt x="1804" y="64"/>
                </a:lnTo>
                <a:lnTo>
                  <a:pt x="1790" y="58"/>
                </a:lnTo>
                <a:lnTo>
                  <a:pt x="1761" y="46"/>
                </a:lnTo>
                <a:lnTo>
                  <a:pt x="1746" y="41"/>
                </a:lnTo>
                <a:lnTo>
                  <a:pt x="1733" y="38"/>
                </a:lnTo>
                <a:lnTo>
                  <a:pt x="1728" y="38"/>
                </a:lnTo>
                <a:lnTo>
                  <a:pt x="1724" y="40"/>
                </a:lnTo>
                <a:lnTo>
                  <a:pt x="1723" y="42"/>
                </a:lnTo>
                <a:lnTo>
                  <a:pt x="1722" y="46"/>
                </a:lnTo>
                <a:lnTo>
                  <a:pt x="1722" y="46"/>
                </a:lnTo>
                <a:lnTo>
                  <a:pt x="1724" y="51"/>
                </a:lnTo>
                <a:lnTo>
                  <a:pt x="1727" y="55"/>
                </a:lnTo>
                <a:lnTo>
                  <a:pt x="1734" y="68"/>
                </a:lnTo>
                <a:lnTo>
                  <a:pt x="1755" y="94"/>
                </a:lnTo>
                <a:lnTo>
                  <a:pt x="1766" y="107"/>
                </a:lnTo>
                <a:lnTo>
                  <a:pt x="1776" y="121"/>
                </a:lnTo>
                <a:lnTo>
                  <a:pt x="1783" y="134"/>
                </a:lnTo>
                <a:lnTo>
                  <a:pt x="1784" y="140"/>
                </a:lnTo>
                <a:lnTo>
                  <a:pt x="1785" y="145"/>
                </a:lnTo>
                <a:lnTo>
                  <a:pt x="1785" y="145"/>
                </a:lnTo>
                <a:lnTo>
                  <a:pt x="1784" y="151"/>
                </a:lnTo>
                <a:lnTo>
                  <a:pt x="1782" y="157"/>
                </a:lnTo>
                <a:lnTo>
                  <a:pt x="1778" y="163"/>
                </a:lnTo>
                <a:lnTo>
                  <a:pt x="1773" y="171"/>
                </a:lnTo>
                <a:lnTo>
                  <a:pt x="1758" y="186"/>
                </a:lnTo>
                <a:lnTo>
                  <a:pt x="1741" y="199"/>
                </a:lnTo>
                <a:lnTo>
                  <a:pt x="1723" y="213"/>
                </a:lnTo>
                <a:lnTo>
                  <a:pt x="1705" y="224"/>
                </a:lnTo>
                <a:lnTo>
                  <a:pt x="1689" y="231"/>
                </a:lnTo>
                <a:lnTo>
                  <a:pt x="1678" y="236"/>
                </a:lnTo>
                <a:lnTo>
                  <a:pt x="1678" y="236"/>
                </a:lnTo>
                <a:lnTo>
                  <a:pt x="1672" y="236"/>
                </a:lnTo>
                <a:lnTo>
                  <a:pt x="1663" y="233"/>
                </a:lnTo>
                <a:lnTo>
                  <a:pt x="1642" y="225"/>
                </a:lnTo>
                <a:lnTo>
                  <a:pt x="1615" y="211"/>
                </a:lnTo>
                <a:lnTo>
                  <a:pt x="1583" y="197"/>
                </a:lnTo>
                <a:lnTo>
                  <a:pt x="1550" y="179"/>
                </a:lnTo>
                <a:lnTo>
                  <a:pt x="1516" y="165"/>
                </a:lnTo>
                <a:lnTo>
                  <a:pt x="1499" y="157"/>
                </a:lnTo>
                <a:lnTo>
                  <a:pt x="1483" y="152"/>
                </a:lnTo>
                <a:lnTo>
                  <a:pt x="1467" y="148"/>
                </a:lnTo>
                <a:lnTo>
                  <a:pt x="1452" y="145"/>
                </a:lnTo>
                <a:lnTo>
                  <a:pt x="1452" y="145"/>
                </a:lnTo>
                <a:lnTo>
                  <a:pt x="1425" y="143"/>
                </a:lnTo>
                <a:lnTo>
                  <a:pt x="1402" y="140"/>
                </a:lnTo>
                <a:lnTo>
                  <a:pt x="1383" y="140"/>
                </a:lnTo>
                <a:lnTo>
                  <a:pt x="1363" y="141"/>
                </a:lnTo>
                <a:lnTo>
                  <a:pt x="1345" y="145"/>
                </a:lnTo>
                <a:lnTo>
                  <a:pt x="1325" y="150"/>
                </a:lnTo>
                <a:lnTo>
                  <a:pt x="1281" y="163"/>
                </a:lnTo>
                <a:lnTo>
                  <a:pt x="1281" y="163"/>
                </a:lnTo>
                <a:lnTo>
                  <a:pt x="1267" y="167"/>
                </a:lnTo>
                <a:lnTo>
                  <a:pt x="1253" y="170"/>
                </a:lnTo>
                <a:lnTo>
                  <a:pt x="1238" y="171"/>
                </a:lnTo>
                <a:lnTo>
                  <a:pt x="1223" y="171"/>
                </a:lnTo>
                <a:lnTo>
                  <a:pt x="1194" y="171"/>
                </a:lnTo>
                <a:lnTo>
                  <a:pt x="1165" y="167"/>
                </a:lnTo>
                <a:lnTo>
                  <a:pt x="1138" y="163"/>
                </a:lnTo>
                <a:lnTo>
                  <a:pt x="1114" y="159"/>
                </a:lnTo>
                <a:lnTo>
                  <a:pt x="1095" y="156"/>
                </a:lnTo>
                <a:lnTo>
                  <a:pt x="1083" y="154"/>
                </a:lnTo>
                <a:lnTo>
                  <a:pt x="1083" y="154"/>
                </a:lnTo>
                <a:lnTo>
                  <a:pt x="1070" y="156"/>
                </a:lnTo>
                <a:lnTo>
                  <a:pt x="1057" y="160"/>
                </a:lnTo>
                <a:lnTo>
                  <a:pt x="1042" y="166"/>
                </a:lnTo>
                <a:lnTo>
                  <a:pt x="1027" y="172"/>
                </a:lnTo>
                <a:lnTo>
                  <a:pt x="1002" y="184"/>
                </a:lnTo>
                <a:lnTo>
                  <a:pt x="992" y="190"/>
                </a:lnTo>
                <a:lnTo>
                  <a:pt x="992" y="190"/>
                </a:lnTo>
                <a:lnTo>
                  <a:pt x="978" y="178"/>
                </a:lnTo>
                <a:lnTo>
                  <a:pt x="964" y="165"/>
                </a:lnTo>
                <a:lnTo>
                  <a:pt x="945" y="149"/>
                </a:lnTo>
                <a:lnTo>
                  <a:pt x="922" y="133"/>
                </a:lnTo>
                <a:lnTo>
                  <a:pt x="910" y="125"/>
                </a:lnTo>
                <a:lnTo>
                  <a:pt x="896" y="118"/>
                </a:lnTo>
                <a:lnTo>
                  <a:pt x="882" y="112"/>
                </a:lnTo>
                <a:lnTo>
                  <a:pt x="868" y="107"/>
                </a:lnTo>
                <a:lnTo>
                  <a:pt x="854" y="103"/>
                </a:lnTo>
                <a:lnTo>
                  <a:pt x="839" y="100"/>
                </a:lnTo>
                <a:lnTo>
                  <a:pt x="839" y="100"/>
                </a:lnTo>
                <a:lnTo>
                  <a:pt x="823" y="98"/>
                </a:lnTo>
                <a:lnTo>
                  <a:pt x="805" y="100"/>
                </a:lnTo>
                <a:lnTo>
                  <a:pt x="786" y="102"/>
                </a:lnTo>
                <a:lnTo>
                  <a:pt x="765" y="106"/>
                </a:lnTo>
                <a:lnTo>
                  <a:pt x="743" y="111"/>
                </a:lnTo>
                <a:lnTo>
                  <a:pt x="721" y="118"/>
                </a:lnTo>
                <a:lnTo>
                  <a:pt x="699" y="125"/>
                </a:lnTo>
                <a:lnTo>
                  <a:pt x="676" y="133"/>
                </a:lnTo>
                <a:lnTo>
                  <a:pt x="631" y="152"/>
                </a:lnTo>
                <a:lnTo>
                  <a:pt x="587" y="173"/>
                </a:lnTo>
                <a:lnTo>
                  <a:pt x="547" y="195"/>
                </a:lnTo>
                <a:lnTo>
                  <a:pt x="530" y="206"/>
                </a:lnTo>
                <a:lnTo>
                  <a:pt x="514" y="217"/>
                </a:lnTo>
                <a:lnTo>
                  <a:pt x="514" y="217"/>
                </a:lnTo>
                <a:lnTo>
                  <a:pt x="500" y="228"/>
                </a:lnTo>
                <a:lnTo>
                  <a:pt x="486" y="242"/>
                </a:lnTo>
                <a:lnTo>
                  <a:pt x="474" y="255"/>
                </a:lnTo>
                <a:lnTo>
                  <a:pt x="462" y="270"/>
                </a:lnTo>
                <a:lnTo>
                  <a:pt x="440" y="302"/>
                </a:lnTo>
                <a:lnTo>
                  <a:pt x="418" y="334"/>
                </a:lnTo>
                <a:lnTo>
                  <a:pt x="405" y="350"/>
                </a:lnTo>
                <a:lnTo>
                  <a:pt x="393" y="366"/>
                </a:lnTo>
                <a:lnTo>
                  <a:pt x="381" y="381"/>
                </a:lnTo>
                <a:lnTo>
                  <a:pt x="367" y="394"/>
                </a:lnTo>
                <a:lnTo>
                  <a:pt x="351" y="406"/>
                </a:lnTo>
                <a:lnTo>
                  <a:pt x="336" y="417"/>
                </a:lnTo>
                <a:lnTo>
                  <a:pt x="317" y="427"/>
                </a:lnTo>
                <a:lnTo>
                  <a:pt x="298" y="435"/>
                </a:lnTo>
                <a:lnTo>
                  <a:pt x="298" y="435"/>
                </a:lnTo>
                <a:lnTo>
                  <a:pt x="276" y="441"/>
                </a:lnTo>
                <a:lnTo>
                  <a:pt x="253" y="446"/>
                </a:lnTo>
                <a:lnTo>
                  <a:pt x="229" y="449"/>
                </a:lnTo>
                <a:lnTo>
                  <a:pt x="206" y="453"/>
                </a:lnTo>
                <a:lnTo>
                  <a:pt x="157" y="458"/>
                </a:lnTo>
                <a:lnTo>
                  <a:pt x="111" y="460"/>
                </a:lnTo>
                <a:lnTo>
                  <a:pt x="71" y="462"/>
                </a:lnTo>
                <a:lnTo>
                  <a:pt x="38" y="462"/>
                </a:lnTo>
                <a:lnTo>
                  <a:pt x="9" y="462"/>
                </a:lnTo>
                <a:lnTo>
                  <a:pt x="45" y="507"/>
                </a:lnTo>
                <a:lnTo>
                  <a:pt x="0" y="507"/>
                </a:lnTo>
                <a:lnTo>
                  <a:pt x="0" y="507"/>
                </a:lnTo>
                <a:lnTo>
                  <a:pt x="16" y="522"/>
                </a:lnTo>
                <a:lnTo>
                  <a:pt x="33" y="536"/>
                </a:lnTo>
                <a:lnTo>
                  <a:pt x="54" y="551"/>
                </a:lnTo>
                <a:lnTo>
                  <a:pt x="54" y="551"/>
                </a:lnTo>
                <a:lnTo>
                  <a:pt x="65" y="557"/>
                </a:lnTo>
                <a:lnTo>
                  <a:pt x="78" y="563"/>
                </a:lnTo>
                <a:lnTo>
                  <a:pt x="92" y="568"/>
                </a:lnTo>
                <a:lnTo>
                  <a:pt x="105" y="572"/>
                </a:lnTo>
                <a:lnTo>
                  <a:pt x="126" y="577"/>
                </a:lnTo>
                <a:lnTo>
                  <a:pt x="135" y="578"/>
                </a:lnTo>
                <a:lnTo>
                  <a:pt x="89" y="615"/>
                </a:lnTo>
                <a:lnTo>
                  <a:pt x="89" y="615"/>
                </a:lnTo>
                <a:lnTo>
                  <a:pt x="99" y="613"/>
                </a:lnTo>
                <a:lnTo>
                  <a:pt x="122" y="606"/>
                </a:lnTo>
                <a:lnTo>
                  <a:pt x="138" y="605"/>
                </a:lnTo>
                <a:lnTo>
                  <a:pt x="154" y="604"/>
                </a:lnTo>
                <a:lnTo>
                  <a:pt x="171" y="604"/>
                </a:lnTo>
                <a:lnTo>
                  <a:pt x="189" y="605"/>
                </a:lnTo>
                <a:lnTo>
                  <a:pt x="189" y="605"/>
                </a:lnTo>
                <a:lnTo>
                  <a:pt x="209" y="609"/>
                </a:lnTo>
                <a:lnTo>
                  <a:pt x="234" y="611"/>
                </a:lnTo>
                <a:lnTo>
                  <a:pt x="262" y="611"/>
                </a:lnTo>
                <a:lnTo>
                  <a:pt x="293" y="611"/>
                </a:lnTo>
                <a:lnTo>
                  <a:pt x="323" y="609"/>
                </a:lnTo>
                <a:lnTo>
                  <a:pt x="351" y="604"/>
                </a:lnTo>
                <a:lnTo>
                  <a:pt x="365" y="600"/>
                </a:lnTo>
                <a:lnTo>
                  <a:pt x="376" y="597"/>
                </a:lnTo>
                <a:lnTo>
                  <a:pt x="387" y="593"/>
                </a:lnTo>
                <a:lnTo>
                  <a:pt x="397" y="588"/>
                </a:lnTo>
                <a:lnTo>
                  <a:pt x="397" y="588"/>
                </a:lnTo>
                <a:lnTo>
                  <a:pt x="416" y="574"/>
                </a:lnTo>
                <a:lnTo>
                  <a:pt x="441" y="556"/>
                </a:lnTo>
                <a:lnTo>
                  <a:pt x="498" y="512"/>
                </a:lnTo>
                <a:lnTo>
                  <a:pt x="562" y="465"/>
                </a:lnTo>
                <a:lnTo>
                  <a:pt x="593" y="443"/>
                </a:lnTo>
                <a:lnTo>
                  <a:pt x="622" y="425"/>
                </a:lnTo>
                <a:lnTo>
                  <a:pt x="622" y="425"/>
                </a:lnTo>
                <a:lnTo>
                  <a:pt x="648" y="411"/>
                </a:lnTo>
                <a:lnTo>
                  <a:pt x="669" y="401"/>
                </a:lnTo>
                <a:lnTo>
                  <a:pt x="688" y="397"/>
                </a:lnTo>
                <a:lnTo>
                  <a:pt x="705" y="393"/>
                </a:lnTo>
                <a:lnTo>
                  <a:pt x="720" y="392"/>
                </a:lnTo>
                <a:lnTo>
                  <a:pt x="735" y="392"/>
                </a:lnTo>
                <a:lnTo>
                  <a:pt x="751" y="390"/>
                </a:lnTo>
                <a:lnTo>
                  <a:pt x="767" y="389"/>
                </a:lnTo>
                <a:lnTo>
                  <a:pt x="767" y="389"/>
                </a:lnTo>
                <a:lnTo>
                  <a:pt x="775" y="387"/>
                </a:lnTo>
                <a:lnTo>
                  <a:pt x="786" y="383"/>
                </a:lnTo>
                <a:lnTo>
                  <a:pt x="797" y="378"/>
                </a:lnTo>
                <a:lnTo>
                  <a:pt x="808" y="372"/>
                </a:lnTo>
                <a:lnTo>
                  <a:pt x="834" y="356"/>
                </a:lnTo>
                <a:lnTo>
                  <a:pt x="858" y="340"/>
                </a:lnTo>
                <a:lnTo>
                  <a:pt x="883" y="325"/>
                </a:lnTo>
                <a:lnTo>
                  <a:pt x="904" y="313"/>
                </a:lnTo>
                <a:lnTo>
                  <a:pt x="912" y="309"/>
                </a:lnTo>
                <a:lnTo>
                  <a:pt x="920" y="307"/>
                </a:lnTo>
                <a:lnTo>
                  <a:pt x="925" y="306"/>
                </a:lnTo>
                <a:lnTo>
                  <a:pt x="927" y="307"/>
                </a:lnTo>
                <a:lnTo>
                  <a:pt x="928" y="308"/>
                </a:lnTo>
                <a:lnTo>
                  <a:pt x="928" y="308"/>
                </a:lnTo>
                <a:lnTo>
                  <a:pt x="931" y="311"/>
                </a:lnTo>
                <a:lnTo>
                  <a:pt x="933" y="314"/>
                </a:lnTo>
                <a:lnTo>
                  <a:pt x="934" y="321"/>
                </a:lnTo>
                <a:lnTo>
                  <a:pt x="934" y="329"/>
                </a:lnTo>
                <a:lnTo>
                  <a:pt x="932" y="338"/>
                </a:lnTo>
                <a:lnTo>
                  <a:pt x="926" y="355"/>
                </a:lnTo>
                <a:lnTo>
                  <a:pt x="920" y="371"/>
                </a:lnTo>
                <a:lnTo>
                  <a:pt x="920" y="371"/>
                </a:lnTo>
                <a:lnTo>
                  <a:pt x="917" y="379"/>
                </a:lnTo>
                <a:lnTo>
                  <a:pt x="912" y="387"/>
                </a:lnTo>
                <a:lnTo>
                  <a:pt x="904" y="401"/>
                </a:lnTo>
                <a:lnTo>
                  <a:pt x="896" y="413"/>
                </a:lnTo>
                <a:lnTo>
                  <a:pt x="893" y="416"/>
                </a:lnTo>
                <a:lnTo>
                  <a:pt x="893" y="416"/>
                </a:lnTo>
                <a:lnTo>
                  <a:pt x="880" y="421"/>
                </a:lnTo>
                <a:lnTo>
                  <a:pt x="851" y="433"/>
                </a:lnTo>
                <a:lnTo>
                  <a:pt x="835" y="441"/>
                </a:lnTo>
                <a:lnTo>
                  <a:pt x="820" y="448"/>
                </a:lnTo>
                <a:lnTo>
                  <a:pt x="809" y="455"/>
                </a:lnTo>
                <a:lnTo>
                  <a:pt x="805" y="458"/>
                </a:lnTo>
                <a:lnTo>
                  <a:pt x="802" y="462"/>
                </a:lnTo>
                <a:lnTo>
                  <a:pt x="802" y="462"/>
                </a:lnTo>
                <a:lnTo>
                  <a:pt x="798" y="468"/>
                </a:lnTo>
                <a:lnTo>
                  <a:pt x="795" y="476"/>
                </a:lnTo>
                <a:lnTo>
                  <a:pt x="792" y="486"/>
                </a:lnTo>
                <a:lnTo>
                  <a:pt x="790" y="496"/>
                </a:lnTo>
                <a:lnTo>
                  <a:pt x="789" y="506"/>
                </a:lnTo>
                <a:lnTo>
                  <a:pt x="789" y="514"/>
                </a:lnTo>
                <a:lnTo>
                  <a:pt x="790" y="521"/>
                </a:lnTo>
                <a:lnTo>
                  <a:pt x="791" y="523"/>
                </a:lnTo>
                <a:lnTo>
                  <a:pt x="794" y="524"/>
                </a:lnTo>
                <a:lnTo>
                  <a:pt x="794" y="524"/>
                </a:lnTo>
                <a:lnTo>
                  <a:pt x="814" y="541"/>
                </a:lnTo>
                <a:lnTo>
                  <a:pt x="851" y="572"/>
                </a:lnTo>
                <a:lnTo>
                  <a:pt x="901" y="615"/>
                </a:lnTo>
                <a:lnTo>
                  <a:pt x="901" y="615"/>
                </a:lnTo>
                <a:lnTo>
                  <a:pt x="899" y="626"/>
                </a:lnTo>
                <a:lnTo>
                  <a:pt x="896" y="635"/>
                </a:lnTo>
                <a:lnTo>
                  <a:pt x="895" y="640"/>
                </a:lnTo>
                <a:lnTo>
                  <a:pt x="893" y="642"/>
                </a:lnTo>
                <a:lnTo>
                  <a:pt x="893" y="642"/>
                </a:lnTo>
                <a:lnTo>
                  <a:pt x="889" y="644"/>
                </a:lnTo>
                <a:lnTo>
                  <a:pt x="885" y="646"/>
                </a:lnTo>
                <a:lnTo>
                  <a:pt x="877" y="651"/>
                </a:lnTo>
                <a:lnTo>
                  <a:pt x="873" y="654"/>
                </a:lnTo>
                <a:lnTo>
                  <a:pt x="872" y="658"/>
                </a:lnTo>
                <a:lnTo>
                  <a:pt x="872" y="663"/>
                </a:lnTo>
                <a:lnTo>
                  <a:pt x="874" y="669"/>
                </a:lnTo>
                <a:lnTo>
                  <a:pt x="874" y="669"/>
                </a:lnTo>
                <a:lnTo>
                  <a:pt x="882" y="680"/>
                </a:lnTo>
                <a:lnTo>
                  <a:pt x="887" y="685"/>
                </a:lnTo>
                <a:lnTo>
                  <a:pt x="890" y="686"/>
                </a:lnTo>
                <a:lnTo>
                  <a:pt x="893" y="687"/>
                </a:lnTo>
                <a:lnTo>
                  <a:pt x="893" y="687"/>
                </a:lnTo>
                <a:lnTo>
                  <a:pt x="901" y="686"/>
                </a:lnTo>
                <a:lnTo>
                  <a:pt x="909" y="686"/>
                </a:lnTo>
                <a:lnTo>
                  <a:pt x="920" y="687"/>
                </a:lnTo>
                <a:lnTo>
                  <a:pt x="920" y="687"/>
                </a:lnTo>
                <a:lnTo>
                  <a:pt x="926" y="687"/>
                </a:lnTo>
                <a:lnTo>
                  <a:pt x="932" y="687"/>
                </a:lnTo>
                <a:lnTo>
                  <a:pt x="938" y="685"/>
                </a:lnTo>
                <a:lnTo>
                  <a:pt x="944" y="682"/>
                </a:lnTo>
                <a:lnTo>
                  <a:pt x="950" y="678"/>
                </a:lnTo>
                <a:lnTo>
                  <a:pt x="955" y="670"/>
                </a:lnTo>
                <a:lnTo>
                  <a:pt x="960" y="662"/>
                </a:lnTo>
                <a:lnTo>
                  <a:pt x="965" y="651"/>
                </a:lnTo>
                <a:lnTo>
                  <a:pt x="965" y="651"/>
                </a:lnTo>
                <a:lnTo>
                  <a:pt x="971" y="630"/>
                </a:lnTo>
                <a:lnTo>
                  <a:pt x="972" y="621"/>
                </a:lnTo>
                <a:lnTo>
                  <a:pt x="974" y="613"/>
                </a:lnTo>
                <a:lnTo>
                  <a:pt x="972" y="606"/>
                </a:lnTo>
                <a:lnTo>
                  <a:pt x="971" y="599"/>
                </a:lnTo>
                <a:lnTo>
                  <a:pt x="969" y="593"/>
                </a:lnTo>
                <a:lnTo>
                  <a:pt x="965" y="588"/>
                </a:lnTo>
                <a:lnTo>
                  <a:pt x="965" y="588"/>
                </a:lnTo>
                <a:lnTo>
                  <a:pt x="958" y="581"/>
                </a:lnTo>
                <a:lnTo>
                  <a:pt x="947" y="571"/>
                </a:lnTo>
                <a:lnTo>
                  <a:pt x="921" y="546"/>
                </a:lnTo>
                <a:lnTo>
                  <a:pt x="909" y="534"/>
                </a:lnTo>
                <a:lnTo>
                  <a:pt x="899" y="523"/>
                </a:lnTo>
                <a:lnTo>
                  <a:pt x="895" y="518"/>
                </a:lnTo>
                <a:lnTo>
                  <a:pt x="893" y="513"/>
                </a:lnTo>
                <a:lnTo>
                  <a:pt x="891" y="509"/>
                </a:lnTo>
                <a:lnTo>
                  <a:pt x="893" y="507"/>
                </a:lnTo>
                <a:lnTo>
                  <a:pt x="893" y="507"/>
                </a:lnTo>
                <a:lnTo>
                  <a:pt x="895" y="505"/>
                </a:lnTo>
                <a:lnTo>
                  <a:pt x="900" y="503"/>
                </a:lnTo>
                <a:lnTo>
                  <a:pt x="915" y="502"/>
                </a:lnTo>
                <a:lnTo>
                  <a:pt x="933" y="503"/>
                </a:lnTo>
                <a:lnTo>
                  <a:pt x="954" y="506"/>
                </a:lnTo>
                <a:lnTo>
                  <a:pt x="993" y="512"/>
                </a:lnTo>
                <a:lnTo>
                  <a:pt x="1010" y="516"/>
                </a:lnTo>
                <a:lnTo>
                  <a:pt x="1010" y="516"/>
                </a:lnTo>
                <a:lnTo>
                  <a:pt x="1032" y="530"/>
                </a:lnTo>
                <a:lnTo>
                  <a:pt x="1053" y="545"/>
                </a:lnTo>
                <a:lnTo>
                  <a:pt x="1073" y="561"/>
                </a:lnTo>
                <a:lnTo>
                  <a:pt x="1073" y="561"/>
                </a:lnTo>
                <a:lnTo>
                  <a:pt x="1084" y="570"/>
                </a:lnTo>
                <a:lnTo>
                  <a:pt x="1096" y="578"/>
                </a:lnTo>
                <a:lnTo>
                  <a:pt x="1123" y="595"/>
                </a:lnTo>
                <a:lnTo>
                  <a:pt x="1154" y="615"/>
                </a:lnTo>
                <a:lnTo>
                  <a:pt x="1154" y="615"/>
                </a:lnTo>
                <a:lnTo>
                  <a:pt x="1112" y="659"/>
                </a:lnTo>
                <a:lnTo>
                  <a:pt x="1081" y="690"/>
                </a:lnTo>
                <a:lnTo>
                  <a:pt x="1070" y="701"/>
                </a:lnTo>
                <a:lnTo>
                  <a:pt x="1064" y="705"/>
                </a:lnTo>
                <a:lnTo>
                  <a:pt x="1064" y="705"/>
                </a:lnTo>
                <a:lnTo>
                  <a:pt x="1059" y="707"/>
                </a:lnTo>
                <a:lnTo>
                  <a:pt x="1053" y="713"/>
                </a:lnTo>
                <a:lnTo>
                  <a:pt x="1040" y="729"/>
                </a:lnTo>
                <a:lnTo>
                  <a:pt x="1026" y="745"/>
                </a:lnTo>
                <a:lnTo>
                  <a:pt x="1021" y="749"/>
                </a:lnTo>
                <a:lnTo>
                  <a:pt x="1020" y="750"/>
                </a:lnTo>
                <a:lnTo>
                  <a:pt x="1019" y="750"/>
                </a:lnTo>
                <a:lnTo>
                  <a:pt x="1019" y="750"/>
                </a:lnTo>
                <a:lnTo>
                  <a:pt x="1013" y="750"/>
                </a:lnTo>
                <a:lnTo>
                  <a:pt x="998" y="750"/>
                </a:lnTo>
                <a:lnTo>
                  <a:pt x="955" y="754"/>
                </a:lnTo>
                <a:lnTo>
                  <a:pt x="883" y="760"/>
                </a:lnTo>
                <a:lnTo>
                  <a:pt x="883" y="760"/>
                </a:lnTo>
                <a:lnTo>
                  <a:pt x="878" y="761"/>
                </a:lnTo>
                <a:lnTo>
                  <a:pt x="872" y="763"/>
                </a:lnTo>
                <a:lnTo>
                  <a:pt x="861" y="771"/>
                </a:lnTo>
                <a:lnTo>
                  <a:pt x="852" y="779"/>
                </a:lnTo>
                <a:lnTo>
                  <a:pt x="849" y="783"/>
                </a:lnTo>
                <a:lnTo>
                  <a:pt x="847" y="787"/>
                </a:lnTo>
                <a:lnTo>
                  <a:pt x="847" y="787"/>
                </a:lnTo>
                <a:close/>
                <a:moveTo>
                  <a:pt x="1389" y="638"/>
                </a:moveTo>
                <a:lnTo>
                  <a:pt x="1389" y="638"/>
                </a:lnTo>
                <a:lnTo>
                  <a:pt x="1374" y="660"/>
                </a:lnTo>
                <a:lnTo>
                  <a:pt x="1362" y="679"/>
                </a:lnTo>
                <a:lnTo>
                  <a:pt x="1357" y="687"/>
                </a:lnTo>
                <a:lnTo>
                  <a:pt x="1352" y="696"/>
                </a:lnTo>
                <a:lnTo>
                  <a:pt x="1352" y="696"/>
                </a:lnTo>
                <a:lnTo>
                  <a:pt x="1349" y="703"/>
                </a:lnTo>
                <a:lnTo>
                  <a:pt x="1345" y="708"/>
                </a:lnTo>
                <a:lnTo>
                  <a:pt x="1341" y="713"/>
                </a:lnTo>
                <a:lnTo>
                  <a:pt x="1336" y="717"/>
                </a:lnTo>
                <a:lnTo>
                  <a:pt x="1326" y="722"/>
                </a:lnTo>
                <a:lnTo>
                  <a:pt x="1319" y="723"/>
                </a:lnTo>
                <a:lnTo>
                  <a:pt x="1319" y="723"/>
                </a:lnTo>
                <a:lnTo>
                  <a:pt x="1297" y="719"/>
                </a:lnTo>
                <a:lnTo>
                  <a:pt x="1253" y="709"/>
                </a:lnTo>
                <a:lnTo>
                  <a:pt x="1190" y="696"/>
                </a:lnTo>
                <a:lnTo>
                  <a:pt x="1244" y="651"/>
                </a:lnTo>
                <a:lnTo>
                  <a:pt x="1271" y="633"/>
                </a:lnTo>
                <a:lnTo>
                  <a:pt x="1271" y="633"/>
                </a:lnTo>
                <a:lnTo>
                  <a:pt x="1288" y="631"/>
                </a:lnTo>
                <a:lnTo>
                  <a:pt x="1303" y="631"/>
                </a:lnTo>
                <a:lnTo>
                  <a:pt x="1310" y="632"/>
                </a:lnTo>
                <a:lnTo>
                  <a:pt x="1316" y="633"/>
                </a:lnTo>
                <a:lnTo>
                  <a:pt x="1316" y="633"/>
                </a:lnTo>
                <a:lnTo>
                  <a:pt x="1335" y="636"/>
                </a:lnTo>
                <a:lnTo>
                  <a:pt x="1359" y="637"/>
                </a:lnTo>
                <a:lnTo>
                  <a:pt x="1389" y="638"/>
                </a:lnTo>
                <a:lnTo>
                  <a:pt x="1389" y="638"/>
                </a:lnTo>
                <a:close/>
              </a:path>
            </a:pathLst>
          </a:custGeom>
          <a:gradFill flip="none" rotWithShape="1">
            <a:gsLst>
              <a:gs pos="0">
                <a:srgbClr val="FF9933"/>
              </a:gs>
              <a:gs pos="100000">
                <a:srgbClr val="6633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6" name="Freeform 16">
            <a:extLst>
              <a:ext uri="{FF2B5EF4-FFF2-40B4-BE49-F238E27FC236}">
                <a16:creationId xmlns:a16="http://schemas.microsoft.com/office/drawing/2014/main" id="{C2494ECF-68A2-41FE-BF4A-BF753D241839}"/>
              </a:ext>
            </a:extLst>
          </p:cNvPr>
          <p:cNvSpPr>
            <a:spLocks noEditPoints="1"/>
          </p:cNvSpPr>
          <p:nvPr/>
        </p:nvSpPr>
        <p:spPr bwMode="auto">
          <a:xfrm>
            <a:off x="727762" y="1372491"/>
            <a:ext cx="2457450" cy="1871269"/>
          </a:xfrm>
          <a:custGeom>
            <a:avLst/>
            <a:gdLst>
              <a:gd name="T0" fmla="*/ 817 w 1308"/>
              <a:gd name="T1" fmla="*/ 178 h 996"/>
              <a:gd name="T2" fmla="*/ 600 w 1308"/>
              <a:gd name="T3" fmla="*/ 159 h 996"/>
              <a:gd name="T4" fmla="*/ 496 w 1308"/>
              <a:gd name="T5" fmla="*/ 195 h 996"/>
              <a:gd name="T6" fmla="*/ 430 w 1308"/>
              <a:gd name="T7" fmla="*/ 304 h 996"/>
              <a:gd name="T8" fmla="*/ 358 w 1308"/>
              <a:gd name="T9" fmla="*/ 388 h 996"/>
              <a:gd name="T10" fmla="*/ 305 w 1308"/>
              <a:gd name="T11" fmla="*/ 447 h 996"/>
              <a:gd name="T12" fmla="*/ 283 w 1308"/>
              <a:gd name="T13" fmla="*/ 534 h 996"/>
              <a:gd name="T14" fmla="*/ 214 w 1308"/>
              <a:gd name="T15" fmla="*/ 590 h 996"/>
              <a:gd name="T16" fmla="*/ 93 w 1308"/>
              <a:gd name="T17" fmla="*/ 637 h 996"/>
              <a:gd name="T18" fmla="*/ 32 w 1308"/>
              <a:gd name="T19" fmla="*/ 690 h 996"/>
              <a:gd name="T20" fmla="*/ 26 w 1308"/>
              <a:gd name="T21" fmla="*/ 804 h 996"/>
              <a:gd name="T22" fmla="*/ 120 w 1308"/>
              <a:gd name="T23" fmla="*/ 810 h 996"/>
              <a:gd name="T24" fmla="*/ 230 w 1308"/>
              <a:gd name="T25" fmla="*/ 758 h 996"/>
              <a:gd name="T26" fmla="*/ 344 w 1308"/>
              <a:gd name="T27" fmla="*/ 735 h 996"/>
              <a:gd name="T28" fmla="*/ 430 w 1308"/>
              <a:gd name="T29" fmla="*/ 649 h 996"/>
              <a:gd name="T30" fmla="*/ 442 w 1308"/>
              <a:gd name="T31" fmla="*/ 496 h 996"/>
              <a:gd name="T32" fmla="*/ 500 w 1308"/>
              <a:gd name="T33" fmla="*/ 593 h 996"/>
              <a:gd name="T34" fmla="*/ 522 w 1308"/>
              <a:gd name="T35" fmla="*/ 631 h 996"/>
              <a:gd name="T36" fmla="*/ 460 w 1308"/>
              <a:gd name="T37" fmla="*/ 777 h 996"/>
              <a:gd name="T38" fmla="*/ 468 w 1308"/>
              <a:gd name="T39" fmla="*/ 885 h 996"/>
              <a:gd name="T40" fmla="*/ 491 w 1308"/>
              <a:gd name="T41" fmla="*/ 967 h 996"/>
              <a:gd name="T42" fmla="*/ 531 w 1308"/>
              <a:gd name="T43" fmla="*/ 994 h 996"/>
              <a:gd name="T44" fmla="*/ 590 w 1308"/>
              <a:gd name="T45" fmla="*/ 980 h 996"/>
              <a:gd name="T46" fmla="*/ 567 w 1308"/>
              <a:gd name="T47" fmla="*/ 945 h 996"/>
              <a:gd name="T48" fmla="*/ 527 w 1308"/>
              <a:gd name="T49" fmla="*/ 813 h 996"/>
              <a:gd name="T50" fmla="*/ 612 w 1308"/>
              <a:gd name="T51" fmla="*/ 697 h 996"/>
              <a:gd name="T52" fmla="*/ 781 w 1308"/>
              <a:gd name="T53" fmla="*/ 797 h 996"/>
              <a:gd name="T54" fmla="*/ 803 w 1308"/>
              <a:gd name="T55" fmla="*/ 855 h 996"/>
              <a:gd name="T56" fmla="*/ 936 w 1308"/>
              <a:gd name="T57" fmla="*/ 948 h 996"/>
              <a:gd name="T58" fmla="*/ 1000 w 1308"/>
              <a:gd name="T59" fmla="*/ 964 h 996"/>
              <a:gd name="T60" fmla="*/ 1043 w 1308"/>
              <a:gd name="T61" fmla="*/ 924 h 996"/>
              <a:gd name="T62" fmla="*/ 1027 w 1308"/>
              <a:gd name="T63" fmla="*/ 888 h 996"/>
              <a:gd name="T64" fmla="*/ 980 w 1308"/>
              <a:gd name="T65" fmla="*/ 890 h 996"/>
              <a:gd name="T66" fmla="*/ 900 w 1308"/>
              <a:gd name="T67" fmla="*/ 831 h 996"/>
              <a:gd name="T68" fmla="*/ 863 w 1308"/>
              <a:gd name="T69" fmla="*/ 714 h 996"/>
              <a:gd name="T70" fmla="*/ 925 w 1308"/>
              <a:gd name="T71" fmla="*/ 640 h 996"/>
              <a:gd name="T72" fmla="*/ 1009 w 1308"/>
              <a:gd name="T73" fmla="*/ 746 h 996"/>
              <a:gd name="T74" fmla="*/ 1089 w 1308"/>
              <a:gd name="T75" fmla="*/ 901 h 996"/>
              <a:gd name="T76" fmla="*/ 1100 w 1308"/>
              <a:gd name="T77" fmla="*/ 958 h 996"/>
              <a:gd name="T78" fmla="*/ 1118 w 1308"/>
              <a:gd name="T79" fmla="*/ 979 h 996"/>
              <a:gd name="T80" fmla="*/ 1156 w 1308"/>
              <a:gd name="T81" fmla="*/ 951 h 996"/>
              <a:gd name="T82" fmla="*/ 1194 w 1308"/>
              <a:gd name="T83" fmla="*/ 945 h 996"/>
              <a:gd name="T84" fmla="*/ 1180 w 1308"/>
              <a:gd name="T85" fmla="*/ 887 h 996"/>
              <a:gd name="T86" fmla="*/ 1192 w 1308"/>
              <a:gd name="T87" fmla="*/ 805 h 996"/>
              <a:gd name="T88" fmla="*/ 1229 w 1308"/>
              <a:gd name="T89" fmla="*/ 698 h 996"/>
              <a:gd name="T90" fmla="*/ 1176 w 1308"/>
              <a:gd name="T91" fmla="*/ 624 h 996"/>
              <a:gd name="T92" fmla="*/ 1168 w 1308"/>
              <a:gd name="T93" fmla="*/ 517 h 996"/>
              <a:gd name="T94" fmla="*/ 1271 w 1308"/>
              <a:gd name="T95" fmla="*/ 340 h 996"/>
              <a:gd name="T96" fmla="*/ 1307 w 1308"/>
              <a:gd name="T97" fmla="*/ 205 h 996"/>
              <a:gd name="T98" fmla="*/ 1293 w 1308"/>
              <a:gd name="T99" fmla="*/ 91 h 996"/>
              <a:gd name="T100" fmla="*/ 1283 w 1308"/>
              <a:gd name="T101" fmla="*/ 2 h 996"/>
              <a:gd name="T102" fmla="*/ 1193 w 1308"/>
              <a:gd name="T103" fmla="*/ 53 h 996"/>
              <a:gd name="T104" fmla="*/ 1107 w 1308"/>
              <a:gd name="T105" fmla="*/ 64 h 996"/>
              <a:gd name="T106" fmla="*/ 1051 w 1308"/>
              <a:gd name="T107" fmla="*/ 25 h 996"/>
              <a:gd name="T108" fmla="*/ 978 w 1308"/>
              <a:gd name="T109" fmla="*/ 6 h 996"/>
              <a:gd name="T110" fmla="*/ 954 w 1308"/>
              <a:gd name="T111" fmla="*/ 102 h 996"/>
              <a:gd name="T112" fmla="*/ 1097 w 1308"/>
              <a:gd name="T113" fmla="*/ 651 h 996"/>
              <a:gd name="T114" fmla="*/ 1149 w 1308"/>
              <a:gd name="T115" fmla="*/ 688 h 996"/>
              <a:gd name="T116" fmla="*/ 1134 w 1308"/>
              <a:gd name="T117" fmla="*/ 764 h 996"/>
              <a:gd name="T118" fmla="*/ 1108 w 1308"/>
              <a:gd name="T119" fmla="*/ 820 h 996"/>
              <a:gd name="T120" fmla="*/ 1078 w 1308"/>
              <a:gd name="T121" fmla="*/ 683 h 996"/>
              <a:gd name="T122" fmla="*/ 1073 w 1308"/>
              <a:gd name="T123" fmla="*/ 644 h 9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308" h="996">
                <a:moveTo>
                  <a:pt x="925" y="153"/>
                </a:moveTo>
                <a:lnTo>
                  <a:pt x="925" y="153"/>
                </a:lnTo>
                <a:lnTo>
                  <a:pt x="916" y="158"/>
                </a:lnTo>
                <a:lnTo>
                  <a:pt x="905" y="163"/>
                </a:lnTo>
                <a:lnTo>
                  <a:pt x="888" y="168"/>
                </a:lnTo>
                <a:lnTo>
                  <a:pt x="865" y="173"/>
                </a:lnTo>
                <a:lnTo>
                  <a:pt x="834" y="177"/>
                </a:lnTo>
                <a:lnTo>
                  <a:pt x="817" y="178"/>
                </a:lnTo>
                <a:lnTo>
                  <a:pt x="797" y="178"/>
                </a:lnTo>
                <a:lnTo>
                  <a:pt x="775" y="177"/>
                </a:lnTo>
                <a:lnTo>
                  <a:pt x="752" y="175"/>
                </a:lnTo>
                <a:lnTo>
                  <a:pt x="752" y="175"/>
                </a:lnTo>
                <a:lnTo>
                  <a:pt x="707" y="171"/>
                </a:lnTo>
                <a:lnTo>
                  <a:pt x="666" y="166"/>
                </a:lnTo>
                <a:lnTo>
                  <a:pt x="631" y="162"/>
                </a:lnTo>
                <a:lnTo>
                  <a:pt x="600" y="159"/>
                </a:lnTo>
                <a:lnTo>
                  <a:pt x="585" y="159"/>
                </a:lnTo>
                <a:lnTo>
                  <a:pt x="572" y="161"/>
                </a:lnTo>
                <a:lnTo>
                  <a:pt x="558" y="162"/>
                </a:lnTo>
                <a:lnTo>
                  <a:pt x="546" y="166"/>
                </a:lnTo>
                <a:lnTo>
                  <a:pt x="534" y="171"/>
                </a:lnTo>
                <a:lnTo>
                  <a:pt x="520" y="177"/>
                </a:lnTo>
                <a:lnTo>
                  <a:pt x="508" y="185"/>
                </a:lnTo>
                <a:lnTo>
                  <a:pt x="496" y="195"/>
                </a:lnTo>
                <a:lnTo>
                  <a:pt x="496" y="195"/>
                </a:lnTo>
                <a:lnTo>
                  <a:pt x="484" y="206"/>
                </a:lnTo>
                <a:lnTo>
                  <a:pt x="473" y="218"/>
                </a:lnTo>
                <a:lnTo>
                  <a:pt x="463" y="232"/>
                </a:lnTo>
                <a:lnTo>
                  <a:pt x="454" y="247"/>
                </a:lnTo>
                <a:lnTo>
                  <a:pt x="447" y="261"/>
                </a:lnTo>
                <a:lnTo>
                  <a:pt x="440" y="276"/>
                </a:lnTo>
                <a:lnTo>
                  <a:pt x="430" y="304"/>
                </a:lnTo>
                <a:lnTo>
                  <a:pt x="421" y="330"/>
                </a:lnTo>
                <a:lnTo>
                  <a:pt x="416" y="352"/>
                </a:lnTo>
                <a:lnTo>
                  <a:pt x="413" y="371"/>
                </a:lnTo>
                <a:lnTo>
                  <a:pt x="413" y="371"/>
                </a:lnTo>
                <a:lnTo>
                  <a:pt x="402" y="372"/>
                </a:lnTo>
                <a:lnTo>
                  <a:pt x="389" y="375"/>
                </a:lnTo>
                <a:lnTo>
                  <a:pt x="375" y="379"/>
                </a:lnTo>
                <a:lnTo>
                  <a:pt x="358" y="388"/>
                </a:lnTo>
                <a:lnTo>
                  <a:pt x="349" y="393"/>
                </a:lnTo>
                <a:lnTo>
                  <a:pt x="340" y="399"/>
                </a:lnTo>
                <a:lnTo>
                  <a:pt x="332" y="406"/>
                </a:lnTo>
                <a:lnTo>
                  <a:pt x="325" y="415"/>
                </a:lnTo>
                <a:lnTo>
                  <a:pt x="317" y="425"/>
                </a:lnTo>
                <a:lnTo>
                  <a:pt x="311" y="436"/>
                </a:lnTo>
                <a:lnTo>
                  <a:pt x="311" y="436"/>
                </a:lnTo>
                <a:lnTo>
                  <a:pt x="305" y="447"/>
                </a:lnTo>
                <a:lnTo>
                  <a:pt x="301" y="456"/>
                </a:lnTo>
                <a:lnTo>
                  <a:pt x="298" y="466"/>
                </a:lnTo>
                <a:lnTo>
                  <a:pt x="296" y="475"/>
                </a:lnTo>
                <a:lnTo>
                  <a:pt x="294" y="491"/>
                </a:lnTo>
                <a:lnTo>
                  <a:pt x="291" y="505"/>
                </a:lnTo>
                <a:lnTo>
                  <a:pt x="289" y="519"/>
                </a:lnTo>
                <a:lnTo>
                  <a:pt x="287" y="526"/>
                </a:lnTo>
                <a:lnTo>
                  <a:pt x="283" y="534"/>
                </a:lnTo>
                <a:lnTo>
                  <a:pt x="278" y="541"/>
                </a:lnTo>
                <a:lnTo>
                  <a:pt x="272" y="548"/>
                </a:lnTo>
                <a:lnTo>
                  <a:pt x="263" y="557"/>
                </a:lnTo>
                <a:lnTo>
                  <a:pt x="252" y="567"/>
                </a:lnTo>
                <a:lnTo>
                  <a:pt x="252" y="567"/>
                </a:lnTo>
                <a:lnTo>
                  <a:pt x="241" y="575"/>
                </a:lnTo>
                <a:lnTo>
                  <a:pt x="228" y="584"/>
                </a:lnTo>
                <a:lnTo>
                  <a:pt x="214" y="590"/>
                </a:lnTo>
                <a:lnTo>
                  <a:pt x="201" y="596"/>
                </a:lnTo>
                <a:lnTo>
                  <a:pt x="186" y="602"/>
                </a:lnTo>
                <a:lnTo>
                  <a:pt x="173" y="606"/>
                </a:lnTo>
                <a:lnTo>
                  <a:pt x="146" y="613"/>
                </a:lnTo>
                <a:lnTo>
                  <a:pt x="121" y="617"/>
                </a:lnTo>
                <a:lnTo>
                  <a:pt x="102" y="620"/>
                </a:lnTo>
                <a:lnTo>
                  <a:pt x="83" y="621"/>
                </a:lnTo>
                <a:lnTo>
                  <a:pt x="93" y="637"/>
                </a:lnTo>
                <a:lnTo>
                  <a:pt x="93" y="637"/>
                </a:lnTo>
                <a:lnTo>
                  <a:pt x="76" y="647"/>
                </a:lnTo>
                <a:lnTo>
                  <a:pt x="60" y="658"/>
                </a:lnTo>
                <a:lnTo>
                  <a:pt x="45" y="669"/>
                </a:lnTo>
                <a:lnTo>
                  <a:pt x="45" y="669"/>
                </a:lnTo>
                <a:lnTo>
                  <a:pt x="42" y="672"/>
                </a:lnTo>
                <a:lnTo>
                  <a:pt x="38" y="677"/>
                </a:lnTo>
                <a:lnTo>
                  <a:pt x="32" y="690"/>
                </a:lnTo>
                <a:lnTo>
                  <a:pt x="26" y="704"/>
                </a:lnTo>
                <a:lnTo>
                  <a:pt x="22" y="720"/>
                </a:lnTo>
                <a:lnTo>
                  <a:pt x="15" y="747"/>
                </a:lnTo>
                <a:lnTo>
                  <a:pt x="12" y="759"/>
                </a:lnTo>
                <a:lnTo>
                  <a:pt x="29" y="752"/>
                </a:lnTo>
                <a:lnTo>
                  <a:pt x="0" y="785"/>
                </a:lnTo>
                <a:lnTo>
                  <a:pt x="32" y="785"/>
                </a:lnTo>
                <a:lnTo>
                  <a:pt x="26" y="804"/>
                </a:lnTo>
                <a:lnTo>
                  <a:pt x="64" y="797"/>
                </a:lnTo>
                <a:lnTo>
                  <a:pt x="58" y="810"/>
                </a:lnTo>
                <a:lnTo>
                  <a:pt x="58" y="810"/>
                </a:lnTo>
                <a:lnTo>
                  <a:pt x="69" y="811"/>
                </a:lnTo>
                <a:lnTo>
                  <a:pt x="86" y="812"/>
                </a:lnTo>
                <a:lnTo>
                  <a:pt x="111" y="810"/>
                </a:lnTo>
                <a:lnTo>
                  <a:pt x="111" y="810"/>
                </a:lnTo>
                <a:lnTo>
                  <a:pt x="120" y="810"/>
                </a:lnTo>
                <a:lnTo>
                  <a:pt x="127" y="807"/>
                </a:lnTo>
                <a:lnTo>
                  <a:pt x="142" y="801"/>
                </a:lnTo>
                <a:lnTo>
                  <a:pt x="157" y="794"/>
                </a:lnTo>
                <a:lnTo>
                  <a:pt x="171" y="785"/>
                </a:lnTo>
                <a:lnTo>
                  <a:pt x="187" y="775"/>
                </a:lnTo>
                <a:lnTo>
                  <a:pt x="203" y="767"/>
                </a:lnTo>
                <a:lnTo>
                  <a:pt x="220" y="761"/>
                </a:lnTo>
                <a:lnTo>
                  <a:pt x="230" y="758"/>
                </a:lnTo>
                <a:lnTo>
                  <a:pt x="240" y="756"/>
                </a:lnTo>
                <a:lnTo>
                  <a:pt x="240" y="756"/>
                </a:lnTo>
                <a:lnTo>
                  <a:pt x="260" y="753"/>
                </a:lnTo>
                <a:lnTo>
                  <a:pt x="277" y="752"/>
                </a:lnTo>
                <a:lnTo>
                  <a:pt x="293" y="751"/>
                </a:lnTo>
                <a:lnTo>
                  <a:pt x="309" y="747"/>
                </a:lnTo>
                <a:lnTo>
                  <a:pt x="325" y="742"/>
                </a:lnTo>
                <a:lnTo>
                  <a:pt x="344" y="735"/>
                </a:lnTo>
                <a:lnTo>
                  <a:pt x="365" y="721"/>
                </a:lnTo>
                <a:lnTo>
                  <a:pt x="391" y="704"/>
                </a:lnTo>
                <a:lnTo>
                  <a:pt x="391" y="704"/>
                </a:lnTo>
                <a:lnTo>
                  <a:pt x="397" y="699"/>
                </a:lnTo>
                <a:lnTo>
                  <a:pt x="403" y="693"/>
                </a:lnTo>
                <a:lnTo>
                  <a:pt x="414" y="680"/>
                </a:lnTo>
                <a:lnTo>
                  <a:pt x="422" y="665"/>
                </a:lnTo>
                <a:lnTo>
                  <a:pt x="430" y="649"/>
                </a:lnTo>
                <a:lnTo>
                  <a:pt x="435" y="632"/>
                </a:lnTo>
                <a:lnTo>
                  <a:pt x="440" y="615"/>
                </a:lnTo>
                <a:lnTo>
                  <a:pt x="442" y="598"/>
                </a:lnTo>
                <a:lnTo>
                  <a:pt x="443" y="580"/>
                </a:lnTo>
                <a:lnTo>
                  <a:pt x="445" y="547"/>
                </a:lnTo>
                <a:lnTo>
                  <a:pt x="445" y="521"/>
                </a:lnTo>
                <a:lnTo>
                  <a:pt x="442" y="503"/>
                </a:lnTo>
                <a:lnTo>
                  <a:pt x="442" y="496"/>
                </a:lnTo>
                <a:lnTo>
                  <a:pt x="442" y="496"/>
                </a:lnTo>
                <a:lnTo>
                  <a:pt x="447" y="508"/>
                </a:lnTo>
                <a:lnTo>
                  <a:pt x="462" y="537"/>
                </a:lnTo>
                <a:lnTo>
                  <a:pt x="471" y="553"/>
                </a:lnTo>
                <a:lnTo>
                  <a:pt x="481" y="569"/>
                </a:lnTo>
                <a:lnTo>
                  <a:pt x="490" y="583"/>
                </a:lnTo>
                <a:lnTo>
                  <a:pt x="500" y="593"/>
                </a:lnTo>
                <a:lnTo>
                  <a:pt x="500" y="593"/>
                </a:lnTo>
                <a:lnTo>
                  <a:pt x="513" y="605"/>
                </a:lnTo>
                <a:lnTo>
                  <a:pt x="518" y="611"/>
                </a:lnTo>
                <a:lnTo>
                  <a:pt x="520" y="616"/>
                </a:lnTo>
                <a:lnTo>
                  <a:pt x="523" y="620"/>
                </a:lnTo>
                <a:lnTo>
                  <a:pt x="523" y="624"/>
                </a:lnTo>
                <a:lnTo>
                  <a:pt x="523" y="628"/>
                </a:lnTo>
                <a:lnTo>
                  <a:pt x="522" y="631"/>
                </a:lnTo>
                <a:lnTo>
                  <a:pt x="522" y="631"/>
                </a:lnTo>
                <a:lnTo>
                  <a:pt x="514" y="650"/>
                </a:lnTo>
                <a:lnTo>
                  <a:pt x="500" y="687"/>
                </a:lnTo>
                <a:lnTo>
                  <a:pt x="484" y="728"/>
                </a:lnTo>
                <a:lnTo>
                  <a:pt x="476" y="744"/>
                </a:lnTo>
                <a:lnTo>
                  <a:pt x="470" y="756"/>
                </a:lnTo>
                <a:lnTo>
                  <a:pt x="470" y="756"/>
                </a:lnTo>
                <a:lnTo>
                  <a:pt x="465" y="766"/>
                </a:lnTo>
                <a:lnTo>
                  <a:pt x="460" y="777"/>
                </a:lnTo>
                <a:lnTo>
                  <a:pt x="453" y="801"/>
                </a:lnTo>
                <a:lnTo>
                  <a:pt x="448" y="824"/>
                </a:lnTo>
                <a:lnTo>
                  <a:pt x="447" y="833"/>
                </a:lnTo>
                <a:lnTo>
                  <a:pt x="448" y="839"/>
                </a:lnTo>
                <a:lnTo>
                  <a:pt x="448" y="839"/>
                </a:lnTo>
                <a:lnTo>
                  <a:pt x="451" y="849"/>
                </a:lnTo>
                <a:lnTo>
                  <a:pt x="456" y="859"/>
                </a:lnTo>
                <a:lnTo>
                  <a:pt x="468" y="885"/>
                </a:lnTo>
                <a:lnTo>
                  <a:pt x="468" y="885"/>
                </a:lnTo>
                <a:lnTo>
                  <a:pt x="475" y="904"/>
                </a:lnTo>
                <a:lnTo>
                  <a:pt x="484" y="929"/>
                </a:lnTo>
                <a:lnTo>
                  <a:pt x="491" y="951"/>
                </a:lnTo>
                <a:lnTo>
                  <a:pt x="492" y="957"/>
                </a:lnTo>
                <a:lnTo>
                  <a:pt x="494" y="961"/>
                </a:lnTo>
                <a:lnTo>
                  <a:pt x="494" y="961"/>
                </a:lnTo>
                <a:lnTo>
                  <a:pt x="491" y="967"/>
                </a:lnTo>
                <a:lnTo>
                  <a:pt x="490" y="975"/>
                </a:lnTo>
                <a:lnTo>
                  <a:pt x="490" y="980"/>
                </a:lnTo>
                <a:lnTo>
                  <a:pt x="491" y="984"/>
                </a:lnTo>
                <a:lnTo>
                  <a:pt x="492" y="988"/>
                </a:lnTo>
                <a:lnTo>
                  <a:pt x="496" y="990"/>
                </a:lnTo>
                <a:lnTo>
                  <a:pt x="496" y="990"/>
                </a:lnTo>
                <a:lnTo>
                  <a:pt x="511" y="993"/>
                </a:lnTo>
                <a:lnTo>
                  <a:pt x="531" y="994"/>
                </a:lnTo>
                <a:lnTo>
                  <a:pt x="569" y="996"/>
                </a:lnTo>
                <a:lnTo>
                  <a:pt x="569" y="996"/>
                </a:lnTo>
                <a:lnTo>
                  <a:pt x="579" y="995"/>
                </a:lnTo>
                <a:lnTo>
                  <a:pt x="584" y="994"/>
                </a:lnTo>
                <a:lnTo>
                  <a:pt x="587" y="991"/>
                </a:lnTo>
                <a:lnTo>
                  <a:pt x="589" y="989"/>
                </a:lnTo>
                <a:lnTo>
                  <a:pt x="590" y="985"/>
                </a:lnTo>
                <a:lnTo>
                  <a:pt x="590" y="980"/>
                </a:lnTo>
                <a:lnTo>
                  <a:pt x="589" y="974"/>
                </a:lnTo>
                <a:lnTo>
                  <a:pt x="589" y="974"/>
                </a:lnTo>
                <a:lnTo>
                  <a:pt x="587" y="968"/>
                </a:lnTo>
                <a:lnTo>
                  <a:pt x="584" y="963"/>
                </a:lnTo>
                <a:lnTo>
                  <a:pt x="578" y="957"/>
                </a:lnTo>
                <a:lnTo>
                  <a:pt x="573" y="952"/>
                </a:lnTo>
                <a:lnTo>
                  <a:pt x="567" y="945"/>
                </a:lnTo>
                <a:lnTo>
                  <a:pt x="567" y="945"/>
                </a:lnTo>
                <a:lnTo>
                  <a:pt x="562" y="937"/>
                </a:lnTo>
                <a:lnTo>
                  <a:pt x="557" y="924"/>
                </a:lnTo>
                <a:lnTo>
                  <a:pt x="544" y="886"/>
                </a:lnTo>
                <a:lnTo>
                  <a:pt x="531" y="849"/>
                </a:lnTo>
                <a:lnTo>
                  <a:pt x="525" y="826"/>
                </a:lnTo>
                <a:lnTo>
                  <a:pt x="525" y="826"/>
                </a:lnTo>
                <a:lnTo>
                  <a:pt x="525" y="821"/>
                </a:lnTo>
                <a:lnTo>
                  <a:pt x="527" y="813"/>
                </a:lnTo>
                <a:lnTo>
                  <a:pt x="530" y="806"/>
                </a:lnTo>
                <a:lnTo>
                  <a:pt x="535" y="796"/>
                </a:lnTo>
                <a:lnTo>
                  <a:pt x="550" y="778"/>
                </a:lnTo>
                <a:lnTo>
                  <a:pt x="567" y="759"/>
                </a:lnTo>
                <a:lnTo>
                  <a:pt x="567" y="759"/>
                </a:lnTo>
                <a:lnTo>
                  <a:pt x="577" y="747"/>
                </a:lnTo>
                <a:lnTo>
                  <a:pt x="588" y="732"/>
                </a:lnTo>
                <a:lnTo>
                  <a:pt x="612" y="697"/>
                </a:lnTo>
                <a:lnTo>
                  <a:pt x="640" y="653"/>
                </a:lnTo>
                <a:lnTo>
                  <a:pt x="756" y="653"/>
                </a:lnTo>
                <a:lnTo>
                  <a:pt x="756" y="653"/>
                </a:lnTo>
                <a:lnTo>
                  <a:pt x="768" y="717"/>
                </a:lnTo>
                <a:lnTo>
                  <a:pt x="776" y="764"/>
                </a:lnTo>
                <a:lnTo>
                  <a:pt x="780" y="784"/>
                </a:lnTo>
                <a:lnTo>
                  <a:pt x="781" y="797"/>
                </a:lnTo>
                <a:lnTo>
                  <a:pt x="781" y="797"/>
                </a:lnTo>
                <a:lnTo>
                  <a:pt x="781" y="806"/>
                </a:lnTo>
                <a:lnTo>
                  <a:pt x="783" y="815"/>
                </a:lnTo>
                <a:lnTo>
                  <a:pt x="785" y="823"/>
                </a:lnTo>
                <a:lnTo>
                  <a:pt x="787" y="831"/>
                </a:lnTo>
                <a:lnTo>
                  <a:pt x="791" y="838"/>
                </a:lnTo>
                <a:lnTo>
                  <a:pt x="795" y="845"/>
                </a:lnTo>
                <a:lnTo>
                  <a:pt x="798" y="850"/>
                </a:lnTo>
                <a:lnTo>
                  <a:pt x="803" y="855"/>
                </a:lnTo>
                <a:lnTo>
                  <a:pt x="803" y="855"/>
                </a:lnTo>
                <a:lnTo>
                  <a:pt x="823" y="869"/>
                </a:lnTo>
                <a:lnTo>
                  <a:pt x="855" y="890"/>
                </a:lnTo>
                <a:lnTo>
                  <a:pt x="888" y="910"/>
                </a:lnTo>
                <a:lnTo>
                  <a:pt x="909" y="926"/>
                </a:lnTo>
                <a:lnTo>
                  <a:pt x="909" y="926"/>
                </a:lnTo>
                <a:lnTo>
                  <a:pt x="922" y="936"/>
                </a:lnTo>
                <a:lnTo>
                  <a:pt x="936" y="948"/>
                </a:lnTo>
                <a:lnTo>
                  <a:pt x="943" y="953"/>
                </a:lnTo>
                <a:lnTo>
                  <a:pt x="952" y="957"/>
                </a:lnTo>
                <a:lnTo>
                  <a:pt x="960" y="959"/>
                </a:lnTo>
                <a:lnTo>
                  <a:pt x="970" y="961"/>
                </a:lnTo>
                <a:lnTo>
                  <a:pt x="970" y="961"/>
                </a:lnTo>
                <a:lnTo>
                  <a:pt x="978" y="962"/>
                </a:lnTo>
                <a:lnTo>
                  <a:pt x="987" y="963"/>
                </a:lnTo>
                <a:lnTo>
                  <a:pt x="1000" y="964"/>
                </a:lnTo>
                <a:lnTo>
                  <a:pt x="1005" y="964"/>
                </a:lnTo>
                <a:lnTo>
                  <a:pt x="1012" y="962"/>
                </a:lnTo>
                <a:lnTo>
                  <a:pt x="1016" y="958"/>
                </a:lnTo>
                <a:lnTo>
                  <a:pt x="1021" y="951"/>
                </a:lnTo>
                <a:lnTo>
                  <a:pt x="1021" y="951"/>
                </a:lnTo>
                <a:lnTo>
                  <a:pt x="1026" y="943"/>
                </a:lnTo>
                <a:lnTo>
                  <a:pt x="1032" y="936"/>
                </a:lnTo>
                <a:lnTo>
                  <a:pt x="1043" y="924"/>
                </a:lnTo>
                <a:lnTo>
                  <a:pt x="1047" y="918"/>
                </a:lnTo>
                <a:lnTo>
                  <a:pt x="1048" y="912"/>
                </a:lnTo>
                <a:lnTo>
                  <a:pt x="1048" y="909"/>
                </a:lnTo>
                <a:lnTo>
                  <a:pt x="1047" y="905"/>
                </a:lnTo>
                <a:lnTo>
                  <a:pt x="1043" y="901"/>
                </a:lnTo>
                <a:lnTo>
                  <a:pt x="1043" y="901"/>
                </a:lnTo>
                <a:lnTo>
                  <a:pt x="1032" y="891"/>
                </a:lnTo>
                <a:lnTo>
                  <a:pt x="1027" y="888"/>
                </a:lnTo>
                <a:lnTo>
                  <a:pt x="1024" y="886"/>
                </a:lnTo>
                <a:lnTo>
                  <a:pt x="1014" y="885"/>
                </a:lnTo>
                <a:lnTo>
                  <a:pt x="1002" y="885"/>
                </a:lnTo>
                <a:lnTo>
                  <a:pt x="1002" y="885"/>
                </a:lnTo>
                <a:lnTo>
                  <a:pt x="996" y="885"/>
                </a:lnTo>
                <a:lnTo>
                  <a:pt x="991" y="886"/>
                </a:lnTo>
                <a:lnTo>
                  <a:pt x="983" y="888"/>
                </a:lnTo>
                <a:lnTo>
                  <a:pt x="980" y="890"/>
                </a:lnTo>
                <a:lnTo>
                  <a:pt x="976" y="890"/>
                </a:lnTo>
                <a:lnTo>
                  <a:pt x="971" y="888"/>
                </a:lnTo>
                <a:lnTo>
                  <a:pt x="966" y="885"/>
                </a:lnTo>
                <a:lnTo>
                  <a:pt x="966" y="885"/>
                </a:lnTo>
                <a:lnTo>
                  <a:pt x="950" y="871"/>
                </a:lnTo>
                <a:lnTo>
                  <a:pt x="926" y="854"/>
                </a:lnTo>
                <a:lnTo>
                  <a:pt x="912" y="843"/>
                </a:lnTo>
                <a:lnTo>
                  <a:pt x="900" y="831"/>
                </a:lnTo>
                <a:lnTo>
                  <a:pt x="889" y="818"/>
                </a:lnTo>
                <a:lnTo>
                  <a:pt x="880" y="804"/>
                </a:lnTo>
                <a:lnTo>
                  <a:pt x="880" y="804"/>
                </a:lnTo>
                <a:lnTo>
                  <a:pt x="877" y="796"/>
                </a:lnTo>
                <a:lnTo>
                  <a:pt x="874" y="786"/>
                </a:lnTo>
                <a:lnTo>
                  <a:pt x="869" y="764"/>
                </a:lnTo>
                <a:lnTo>
                  <a:pt x="866" y="740"/>
                </a:lnTo>
                <a:lnTo>
                  <a:pt x="863" y="714"/>
                </a:lnTo>
                <a:lnTo>
                  <a:pt x="861" y="671"/>
                </a:lnTo>
                <a:lnTo>
                  <a:pt x="861" y="653"/>
                </a:lnTo>
                <a:lnTo>
                  <a:pt x="861" y="653"/>
                </a:lnTo>
                <a:lnTo>
                  <a:pt x="890" y="645"/>
                </a:lnTo>
                <a:lnTo>
                  <a:pt x="911" y="640"/>
                </a:lnTo>
                <a:lnTo>
                  <a:pt x="920" y="640"/>
                </a:lnTo>
                <a:lnTo>
                  <a:pt x="925" y="640"/>
                </a:lnTo>
                <a:lnTo>
                  <a:pt x="925" y="640"/>
                </a:lnTo>
                <a:lnTo>
                  <a:pt x="929" y="645"/>
                </a:lnTo>
                <a:lnTo>
                  <a:pt x="938" y="656"/>
                </a:lnTo>
                <a:lnTo>
                  <a:pt x="961" y="688"/>
                </a:lnTo>
                <a:lnTo>
                  <a:pt x="986" y="721"/>
                </a:lnTo>
                <a:lnTo>
                  <a:pt x="997" y="735"/>
                </a:lnTo>
                <a:lnTo>
                  <a:pt x="1005" y="744"/>
                </a:lnTo>
                <a:lnTo>
                  <a:pt x="1005" y="744"/>
                </a:lnTo>
                <a:lnTo>
                  <a:pt x="1009" y="746"/>
                </a:lnTo>
                <a:lnTo>
                  <a:pt x="1013" y="752"/>
                </a:lnTo>
                <a:lnTo>
                  <a:pt x="1024" y="768"/>
                </a:lnTo>
                <a:lnTo>
                  <a:pt x="1035" y="789"/>
                </a:lnTo>
                <a:lnTo>
                  <a:pt x="1047" y="812"/>
                </a:lnTo>
                <a:lnTo>
                  <a:pt x="1069" y="856"/>
                </a:lnTo>
                <a:lnTo>
                  <a:pt x="1081" y="885"/>
                </a:lnTo>
                <a:lnTo>
                  <a:pt x="1081" y="885"/>
                </a:lnTo>
                <a:lnTo>
                  <a:pt x="1089" y="901"/>
                </a:lnTo>
                <a:lnTo>
                  <a:pt x="1098" y="921"/>
                </a:lnTo>
                <a:lnTo>
                  <a:pt x="1102" y="931"/>
                </a:lnTo>
                <a:lnTo>
                  <a:pt x="1105" y="940"/>
                </a:lnTo>
                <a:lnTo>
                  <a:pt x="1106" y="947"/>
                </a:lnTo>
                <a:lnTo>
                  <a:pt x="1105" y="950"/>
                </a:lnTo>
                <a:lnTo>
                  <a:pt x="1105" y="951"/>
                </a:lnTo>
                <a:lnTo>
                  <a:pt x="1105" y="951"/>
                </a:lnTo>
                <a:lnTo>
                  <a:pt x="1100" y="958"/>
                </a:lnTo>
                <a:lnTo>
                  <a:pt x="1098" y="962"/>
                </a:lnTo>
                <a:lnTo>
                  <a:pt x="1097" y="966"/>
                </a:lnTo>
                <a:lnTo>
                  <a:pt x="1097" y="969"/>
                </a:lnTo>
                <a:lnTo>
                  <a:pt x="1100" y="973"/>
                </a:lnTo>
                <a:lnTo>
                  <a:pt x="1105" y="975"/>
                </a:lnTo>
                <a:lnTo>
                  <a:pt x="1111" y="977"/>
                </a:lnTo>
                <a:lnTo>
                  <a:pt x="1111" y="977"/>
                </a:lnTo>
                <a:lnTo>
                  <a:pt x="1118" y="979"/>
                </a:lnTo>
                <a:lnTo>
                  <a:pt x="1124" y="980"/>
                </a:lnTo>
                <a:lnTo>
                  <a:pt x="1133" y="983"/>
                </a:lnTo>
                <a:lnTo>
                  <a:pt x="1136" y="984"/>
                </a:lnTo>
                <a:lnTo>
                  <a:pt x="1140" y="983"/>
                </a:lnTo>
                <a:lnTo>
                  <a:pt x="1143" y="979"/>
                </a:lnTo>
                <a:lnTo>
                  <a:pt x="1146" y="974"/>
                </a:lnTo>
                <a:lnTo>
                  <a:pt x="1146" y="974"/>
                </a:lnTo>
                <a:lnTo>
                  <a:pt x="1156" y="951"/>
                </a:lnTo>
                <a:lnTo>
                  <a:pt x="1156" y="951"/>
                </a:lnTo>
                <a:lnTo>
                  <a:pt x="1161" y="952"/>
                </a:lnTo>
                <a:lnTo>
                  <a:pt x="1173" y="952"/>
                </a:lnTo>
                <a:lnTo>
                  <a:pt x="1180" y="952"/>
                </a:lnTo>
                <a:lnTo>
                  <a:pt x="1187" y="951"/>
                </a:lnTo>
                <a:lnTo>
                  <a:pt x="1192" y="948"/>
                </a:lnTo>
                <a:lnTo>
                  <a:pt x="1193" y="947"/>
                </a:lnTo>
                <a:lnTo>
                  <a:pt x="1194" y="945"/>
                </a:lnTo>
                <a:lnTo>
                  <a:pt x="1194" y="945"/>
                </a:lnTo>
                <a:lnTo>
                  <a:pt x="1195" y="940"/>
                </a:lnTo>
                <a:lnTo>
                  <a:pt x="1195" y="934"/>
                </a:lnTo>
                <a:lnTo>
                  <a:pt x="1193" y="918"/>
                </a:lnTo>
                <a:lnTo>
                  <a:pt x="1188" y="902"/>
                </a:lnTo>
                <a:lnTo>
                  <a:pt x="1185" y="894"/>
                </a:lnTo>
                <a:lnTo>
                  <a:pt x="1180" y="887"/>
                </a:lnTo>
                <a:lnTo>
                  <a:pt x="1180" y="887"/>
                </a:lnTo>
                <a:lnTo>
                  <a:pt x="1176" y="877"/>
                </a:lnTo>
                <a:lnTo>
                  <a:pt x="1173" y="869"/>
                </a:lnTo>
                <a:lnTo>
                  <a:pt x="1172" y="863"/>
                </a:lnTo>
                <a:lnTo>
                  <a:pt x="1172" y="859"/>
                </a:lnTo>
                <a:lnTo>
                  <a:pt x="1172" y="859"/>
                </a:lnTo>
                <a:lnTo>
                  <a:pt x="1173" y="853"/>
                </a:lnTo>
                <a:lnTo>
                  <a:pt x="1177" y="840"/>
                </a:lnTo>
                <a:lnTo>
                  <a:pt x="1192" y="805"/>
                </a:lnTo>
                <a:lnTo>
                  <a:pt x="1207" y="764"/>
                </a:lnTo>
                <a:lnTo>
                  <a:pt x="1212" y="747"/>
                </a:lnTo>
                <a:lnTo>
                  <a:pt x="1216" y="734"/>
                </a:lnTo>
                <a:lnTo>
                  <a:pt x="1216" y="734"/>
                </a:lnTo>
                <a:lnTo>
                  <a:pt x="1218" y="724"/>
                </a:lnTo>
                <a:lnTo>
                  <a:pt x="1222" y="715"/>
                </a:lnTo>
                <a:lnTo>
                  <a:pt x="1228" y="703"/>
                </a:lnTo>
                <a:lnTo>
                  <a:pt x="1229" y="698"/>
                </a:lnTo>
                <a:lnTo>
                  <a:pt x="1231" y="692"/>
                </a:lnTo>
                <a:lnTo>
                  <a:pt x="1229" y="685"/>
                </a:lnTo>
                <a:lnTo>
                  <a:pt x="1226" y="676"/>
                </a:lnTo>
                <a:lnTo>
                  <a:pt x="1226" y="676"/>
                </a:lnTo>
                <a:lnTo>
                  <a:pt x="1222" y="670"/>
                </a:lnTo>
                <a:lnTo>
                  <a:pt x="1218" y="665"/>
                </a:lnTo>
                <a:lnTo>
                  <a:pt x="1206" y="651"/>
                </a:lnTo>
                <a:lnTo>
                  <a:pt x="1176" y="624"/>
                </a:lnTo>
                <a:lnTo>
                  <a:pt x="1149" y="600"/>
                </a:lnTo>
                <a:lnTo>
                  <a:pt x="1141" y="591"/>
                </a:lnTo>
                <a:lnTo>
                  <a:pt x="1140" y="588"/>
                </a:lnTo>
                <a:lnTo>
                  <a:pt x="1139" y="586"/>
                </a:lnTo>
                <a:lnTo>
                  <a:pt x="1139" y="586"/>
                </a:lnTo>
                <a:lnTo>
                  <a:pt x="1146" y="569"/>
                </a:lnTo>
                <a:lnTo>
                  <a:pt x="1158" y="537"/>
                </a:lnTo>
                <a:lnTo>
                  <a:pt x="1168" y="517"/>
                </a:lnTo>
                <a:lnTo>
                  <a:pt x="1180" y="494"/>
                </a:lnTo>
                <a:lnTo>
                  <a:pt x="1194" y="471"/>
                </a:lnTo>
                <a:lnTo>
                  <a:pt x="1210" y="448"/>
                </a:lnTo>
                <a:lnTo>
                  <a:pt x="1210" y="448"/>
                </a:lnTo>
                <a:lnTo>
                  <a:pt x="1227" y="423"/>
                </a:lnTo>
                <a:lnTo>
                  <a:pt x="1243" y="396"/>
                </a:lnTo>
                <a:lnTo>
                  <a:pt x="1258" y="368"/>
                </a:lnTo>
                <a:lnTo>
                  <a:pt x="1271" y="340"/>
                </a:lnTo>
                <a:lnTo>
                  <a:pt x="1283" y="312"/>
                </a:lnTo>
                <a:lnTo>
                  <a:pt x="1293" y="286"/>
                </a:lnTo>
                <a:lnTo>
                  <a:pt x="1301" y="263"/>
                </a:lnTo>
                <a:lnTo>
                  <a:pt x="1305" y="243"/>
                </a:lnTo>
                <a:lnTo>
                  <a:pt x="1305" y="243"/>
                </a:lnTo>
                <a:lnTo>
                  <a:pt x="1308" y="234"/>
                </a:lnTo>
                <a:lnTo>
                  <a:pt x="1308" y="225"/>
                </a:lnTo>
                <a:lnTo>
                  <a:pt x="1307" y="205"/>
                </a:lnTo>
                <a:lnTo>
                  <a:pt x="1304" y="185"/>
                </a:lnTo>
                <a:lnTo>
                  <a:pt x="1301" y="168"/>
                </a:lnTo>
                <a:lnTo>
                  <a:pt x="1296" y="152"/>
                </a:lnTo>
                <a:lnTo>
                  <a:pt x="1291" y="139"/>
                </a:lnTo>
                <a:lnTo>
                  <a:pt x="1287" y="128"/>
                </a:lnTo>
                <a:lnTo>
                  <a:pt x="1287" y="128"/>
                </a:lnTo>
                <a:lnTo>
                  <a:pt x="1289" y="109"/>
                </a:lnTo>
                <a:lnTo>
                  <a:pt x="1293" y="91"/>
                </a:lnTo>
                <a:lnTo>
                  <a:pt x="1296" y="69"/>
                </a:lnTo>
                <a:lnTo>
                  <a:pt x="1297" y="47"/>
                </a:lnTo>
                <a:lnTo>
                  <a:pt x="1296" y="27"/>
                </a:lnTo>
                <a:lnTo>
                  <a:pt x="1294" y="18"/>
                </a:lnTo>
                <a:lnTo>
                  <a:pt x="1292" y="11"/>
                </a:lnTo>
                <a:lnTo>
                  <a:pt x="1288" y="6"/>
                </a:lnTo>
                <a:lnTo>
                  <a:pt x="1283" y="2"/>
                </a:lnTo>
                <a:lnTo>
                  <a:pt x="1283" y="2"/>
                </a:lnTo>
                <a:lnTo>
                  <a:pt x="1278" y="1"/>
                </a:lnTo>
                <a:lnTo>
                  <a:pt x="1271" y="1"/>
                </a:lnTo>
                <a:lnTo>
                  <a:pt x="1264" y="4"/>
                </a:lnTo>
                <a:lnTo>
                  <a:pt x="1256" y="7"/>
                </a:lnTo>
                <a:lnTo>
                  <a:pt x="1239" y="17"/>
                </a:lnTo>
                <a:lnTo>
                  <a:pt x="1222" y="28"/>
                </a:lnTo>
                <a:lnTo>
                  <a:pt x="1206" y="40"/>
                </a:lnTo>
                <a:lnTo>
                  <a:pt x="1193" y="53"/>
                </a:lnTo>
                <a:lnTo>
                  <a:pt x="1180" y="64"/>
                </a:lnTo>
                <a:lnTo>
                  <a:pt x="1180" y="64"/>
                </a:lnTo>
                <a:lnTo>
                  <a:pt x="1160" y="61"/>
                </a:lnTo>
                <a:lnTo>
                  <a:pt x="1141" y="60"/>
                </a:lnTo>
                <a:lnTo>
                  <a:pt x="1127" y="60"/>
                </a:lnTo>
                <a:lnTo>
                  <a:pt x="1127" y="60"/>
                </a:lnTo>
                <a:lnTo>
                  <a:pt x="1116" y="61"/>
                </a:lnTo>
                <a:lnTo>
                  <a:pt x="1107" y="64"/>
                </a:lnTo>
                <a:lnTo>
                  <a:pt x="1101" y="65"/>
                </a:lnTo>
                <a:lnTo>
                  <a:pt x="1098" y="65"/>
                </a:lnTo>
                <a:lnTo>
                  <a:pt x="1098" y="64"/>
                </a:lnTo>
                <a:lnTo>
                  <a:pt x="1098" y="64"/>
                </a:lnTo>
                <a:lnTo>
                  <a:pt x="1094" y="59"/>
                </a:lnTo>
                <a:lnTo>
                  <a:pt x="1084" y="49"/>
                </a:lnTo>
                <a:lnTo>
                  <a:pt x="1069" y="38"/>
                </a:lnTo>
                <a:lnTo>
                  <a:pt x="1051" y="25"/>
                </a:lnTo>
                <a:lnTo>
                  <a:pt x="1031" y="13"/>
                </a:lnTo>
                <a:lnTo>
                  <a:pt x="1012" y="5"/>
                </a:lnTo>
                <a:lnTo>
                  <a:pt x="1003" y="1"/>
                </a:lnTo>
                <a:lnTo>
                  <a:pt x="996" y="0"/>
                </a:lnTo>
                <a:lnTo>
                  <a:pt x="988" y="0"/>
                </a:lnTo>
                <a:lnTo>
                  <a:pt x="982" y="2"/>
                </a:lnTo>
                <a:lnTo>
                  <a:pt x="982" y="2"/>
                </a:lnTo>
                <a:lnTo>
                  <a:pt x="978" y="6"/>
                </a:lnTo>
                <a:lnTo>
                  <a:pt x="974" y="11"/>
                </a:lnTo>
                <a:lnTo>
                  <a:pt x="970" y="16"/>
                </a:lnTo>
                <a:lnTo>
                  <a:pt x="967" y="23"/>
                </a:lnTo>
                <a:lnTo>
                  <a:pt x="963" y="38"/>
                </a:lnTo>
                <a:lnTo>
                  <a:pt x="959" y="54"/>
                </a:lnTo>
                <a:lnTo>
                  <a:pt x="956" y="83"/>
                </a:lnTo>
                <a:lnTo>
                  <a:pt x="954" y="102"/>
                </a:lnTo>
                <a:lnTo>
                  <a:pt x="954" y="102"/>
                </a:lnTo>
                <a:lnTo>
                  <a:pt x="948" y="114"/>
                </a:lnTo>
                <a:lnTo>
                  <a:pt x="938" y="131"/>
                </a:lnTo>
                <a:lnTo>
                  <a:pt x="925" y="153"/>
                </a:lnTo>
                <a:lnTo>
                  <a:pt x="925" y="153"/>
                </a:lnTo>
                <a:close/>
                <a:moveTo>
                  <a:pt x="1073" y="644"/>
                </a:moveTo>
                <a:lnTo>
                  <a:pt x="1073" y="644"/>
                </a:lnTo>
                <a:lnTo>
                  <a:pt x="1085" y="647"/>
                </a:lnTo>
                <a:lnTo>
                  <a:pt x="1097" y="651"/>
                </a:lnTo>
                <a:lnTo>
                  <a:pt x="1111" y="656"/>
                </a:lnTo>
                <a:lnTo>
                  <a:pt x="1125" y="663"/>
                </a:lnTo>
                <a:lnTo>
                  <a:pt x="1138" y="671"/>
                </a:lnTo>
                <a:lnTo>
                  <a:pt x="1143" y="675"/>
                </a:lnTo>
                <a:lnTo>
                  <a:pt x="1146" y="680"/>
                </a:lnTo>
                <a:lnTo>
                  <a:pt x="1149" y="683"/>
                </a:lnTo>
                <a:lnTo>
                  <a:pt x="1149" y="688"/>
                </a:lnTo>
                <a:lnTo>
                  <a:pt x="1149" y="688"/>
                </a:lnTo>
                <a:lnTo>
                  <a:pt x="1147" y="707"/>
                </a:lnTo>
                <a:lnTo>
                  <a:pt x="1146" y="724"/>
                </a:lnTo>
                <a:lnTo>
                  <a:pt x="1144" y="739"/>
                </a:lnTo>
                <a:lnTo>
                  <a:pt x="1143" y="745"/>
                </a:lnTo>
                <a:lnTo>
                  <a:pt x="1139" y="750"/>
                </a:lnTo>
                <a:lnTo>
                  <a:pt x="1139" y="750"/>
                </a:lnTo>
                <a:lnTo>
                  <a:pt x="1136" y="756"/>
                </a:lnTo>
                <a:lnTo>
                  <a:pt x="1134" y="764"/>
                </a:lnTo>
                <a:lnTo>
                  <a:pt x="1129" y="788"/>
                </a:lnTo>
                <a:lnTo>
                  <a:pt x="1123" y="823"/>
                </a:lnTo>
                <a:lnTo>
                  <a:pt x="1123" y="823"/>
                </a:lnTo>
                <a:lnTo>
                  <a:pt x="1123" y="831"/>
                </a:lnTo>
                <a:lnTo>
                  <a:pt x="1123" y="840"/>
                </a:lnTo>
                <a:lnTo>
                  <a:pt x="1123" y="851"/>
                </a:lnTo>
                <a:lnTo>
                  <a:pt x="1123" y="851"/>
                </a:lnTo>
                <a:lnTo>
                  <a:pt x="1108" y="820"/>
                </a:lnTo>
                <a:lnTo>
                  <a:pt x="1097" y="791"/>
                </a:lnTo>
                <a:lnTo>
                  <a:pt x="1089" y="768"/>
                </a:lnTo>
                <a:lnTo>
                  <a:pt x="1089" y="768"/>
                </a:lnTo>
                <a:lnTo>
                  <a:pt x="1086" y="758"/>
                </a:lnTo>
                <a:lnTo>
                  <a:pt x="1084" y="746"/>
                </a:lnTo>
                <a:lnTo>
                  <a:pt x="1081" y="719"/>
                </a:lnTo>
                <a:lnTo>
                  <a:pt x="1080" y="693"/>
                </a:lnTo>
                <a:lnTo>
                  <a:pt x="1078" y="683"/>
                </a:lnTo>
                <a:lnTo>
                  <a:pt x="1075" y="676"/>
                </a:lnTo>
                <a:lnTo>
                  <a:pt x="1075" y="676"/>
                </a:lnTo>
                <a:lnTo>
                  <a:pt x="1073" y="670"/>
                </a:lnTo>
                <a:lnTo>
                  <a:pt x="1072" y="665"/>
                </a:lnTo>
                <a:lnTo>
                  <a:pt x="1070" y="654"/>
                </a:lnTo>
                <a:lnTo>
                  <a:pt x="1072" y="647"/>
                </a:lnTo>
                <a:lnTo>
                  <a:pt x="1073" y="644"/>
                </a:lnTo>
                <a:lnTo>
                  <a:pt x="1073" y="644"/>
                </a:lnTo>
                <a:close/>
              </a:path>
            </a:pathLst>
          </a:custGeom>
          <a:gradFill flip="none" rotWithShape="1">
            <a:gsLst>
              <a:gs pos="0">
                <a:srgbClr val="FF9933"/>
              </a:gs>
              <a:gs pos="100000">
                <a:srgbClr val="6633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7" name="Freeform 17">
            <a:extLst>
              <a:ext uri="{FF2B5EF4-FFF2-40B4-BE49-F238E27FC236}">
                <a16:creationId xmlns:a16="http://schemas.microsoft.com/office/drawing/2014/main" id="{76D78508-FDD3-4067-9363-2320BAF6D7A5}"/>
              </a:ext>
            </a:extLst>
          </p:cNvPr>
          <p:cNvSpPr>
            <a:spLocks noEditPoints="1"/>
          </p:cNvSpPr>
          <p:nvPr/>
        </p:nvSpPr>
        <p:spPr bwMode="auto">
          <a:xfrm>
            <a:off x="751262" y="4478607"/>
            <a:ext cx="2457450" cy="1216025"/>
          </a:xfrm>
          <a:custGeom>
            <a:avLst/>
            <a:gdLst>
              <a:gd name="T0" fmla="*/ 1217 w 1548"/>
              <a:gd name="T1" fmla="*/ 59 h 766"/>
              <a:gd name="T2" fmla="*/ 1222 w 1548"/>
              <a:gd name="T3" fmla="*/ 113 h 766"/>
              <a:gd name="T4" fmla="*/ 1006 w 1548"/>
              <a:gd name="T5" fmla="*/ 135 h 766"/>
              <a:gd name="T6" fmla="*/ 668 w 1548"/>
              <a:gd name="T7" fmla="*/ 103 h 766"/>
              <a:gd name="T8" fmla="*/ 490 w 1548"/>
              <a:gd name="T9" fmla="*/ 126 h 766"/>
              <a:gd name="T10" fmla="*/ 375 w 1548"/>
              <a:gd name="T11" fmla="*/ 204 h 766"/>
              <a:gd name="T12" fmla="*/ 184 w 1548"/>
              <a:gd name="T13" fmla="*/ 334 h 766"/>
              <a:gd name="T14" fmla="*/ 112 w 1548"/>
              <a:gd name="T15" fmla="*/ 454 h 766"/>
              <a:gd name="T16" fmla="*/ 63 w 1548"/>
              <a:gd name="T17" fmla="*/ 512 h 766"/>
              <a:gd name="T18" fmla="*/ 1 w 1548"/>
              <a:gd name="T19" fmla="*/ 578 h 766"/>
              <a:gd name="T20" fmla="*/ 16 w 1548"/>
              <a:gd name="T21" fmla="*/ 668 h 766"/>
              <a:gd name="T22" fmla="*/ 90 w 1548"/>
              <a:gd name="T23" fmla="*/ 573 h 766"/>
              <a:gd name="T24" fmla="*/ 308 w 1548"/>
              <a:gd name="T25" fmla="*/ 445 h 766"/>
              <a:gd name="T26" fmla="*/ 415 w 1548"/>
              <a:gd name="T27" fmla="*/ 284 h 766"/>
              <a:gd name="T28" fmla="*/ 420 w 1548"/>
              <a:gd name="T29" fmla="*/ 432 h 766"/>
              <a:gd name="T30" fmla="*/ 339 w 1548"/>
              <a:gd name="T31" fmla="*/ 498 h 766"/>
              <a:gd name="T32" fmla="*/ 343 w 1548"/>
              <a:gd name="T33" fmla="*/ 556 h 766"/>
              <a:gd name="T34" fmla="*/ 333 w 1548"/>
              <a:gd name="T35" fmla="*/ 611 h 766"/>
              <a:gd name="T36" fmla="*/ 275 w 1548"/>
              <a:gd name="T37" fmla="*/ 690 h 766"/>
              <a:gd name="T38" fmla="*/ 265 w 1548"/>
              <a:gd name="T39" fmla="*/ 752 h 766"/>
              <a:gd name="T40" fmla="*/ 316 w 1548"/>
              <a:gd name="T41" fmla="*/ 757 h 766"/>
              <a:gd name="T42" fmla="*/ 312 w 1548"/>
              <a:gd name="T43" fmla="*/ 724 h 766"/>
              <a:gd name="T44" fmla="*/ 354 w 1548"/>
              <a:gd name="T45" fmla="*/ 643 h 766"/>
              <a:gd name="T46" fmla="*/ 402 w 1548"/>
              <a:gd name="T47" fmla="*/ 679 h 766"/>
              <a:gd name="T48" fmla="*/ 408 w 1548"/>
              <a:gd name="T49" fmla="*/ 740 h 766"/>
              <a:gd name="T50" fmla="*/ 452 w 1548"/>
              <a:gd name="T51" fmla="*/ 708 h 766"/>
              <a:gd name="T52" fmla="*/ 457 w 1548"/>
              <a:gd name="T53" fmla="*/ 600 h 766"/>
              <a:gd name="T54" fmla="*/ 604 w 1548"/>
              <a:gd name="T55" fmla="*/ 452 h 766"/>
              <a:gd name="T56" fmla="*/ 671 w 1548"/>
              <a:gd name="T57" fmla="*/ 405 h 766"/>
              <a:gd name="T58" fmla="*/ 864 w 1548"/>
              <a:gd name="T59" fmla="*/ 451 h 766"/>
              <a:gd name="T60" fmla="*/ 865 w 1548"/>
              <a:gd name="T61" fmla="*/ 556 h 766"/>
              <a:gd name="T62" fmla="*/ 818 w 1548"/>
              <a:gd name="T63" fmla="*/ 669 h 766"/>
              <a:gd name="T64" fmla="*/ 840 w 1548"/>
              <a:gd name="T65" fmla="*/ 713 h 766"/>
              <a:gd name="T66" fmla="*/ 883 w 1548"/>
              <a:gd name="T67" fmla="*/ 683 h 766"/>
              <a:gd name="T68" fmla="*/ 905 w 1548"/>
              <a:gd name="T69" fmla="*/ 584 h 766"/>
              <a:gd name="T70" fmla="*/ 1008 w 1548"/>
              <a:gd name="T71" fmla="*/ 522 h 766"/>
              <a:gd name="T72" fmla="*/ 1113 w 1548"/>
              <a:gd name="T73" fmla="*/ 552 h 766"/>
              <a:gd name="T74" fmla="*/ 1244 w 1548"/>
              <a:gd name="T75" fmla="*/ 567 h 766"/>
              <a:gd name="T76" fmla="*/ 1242 w 1548"/>
              <a:gd name="T77" fmla="*/ 638 h 766"/>
              <a:gd name="T78" fmla="*/ 1275 w 1548"/>
              <a:gd name="T79" fmla="*/ 654 h 766"/>
              <a:gd name="T80" fmla="*/ 1298 w 1548"/>
              <a:gd name="T81" fmla="*/ 584 h 766"/>
              <a:gd name="T82" fmla="*/ 1255 w 1548"/>
              <a:gd name="T83" fmla="*/ 497 h 766"/>
              <a:gd name="T84" fmla="*/ 1115 w 1548"/>
              <a:gd name="T85" fmla="*/ 465 h 766"/>
              <a:gd name="T86" fmla="*/ 1225 w 1548"/>
              <a:gd name="T87" fmla="*/ 384 h 766"/>
              <a:gd name="T88" fmla="*/ 1334 w 1548"/>
              <a:gd name="T89" fmla="*/ 341 h 766"/>
              <a:gd name="T90" fmla="*/ 1530 w 1548"/>
              <a:gd name="T91" fmla="*/ 360 h 766"/>
              <a:gd name="T92" fmla="*/ 1548 w 1548"/>
              <a:gd name="T93" fmla="*/ 318 h 766"/>
              <a:gd name="T94" fmla="*/ 1521 w 1548"/>
              <a:gd name="T95" fmla="*/ 301 h 766"/>
              <a:gd name="T96" fmla="*/ 1465 w 1548"/>
              <a:gd name="T97" fmla="*/ 240 h 766"/>
              <a:gd name="T98" fmla="*/ 1444 w 1548"/>
              <a:gd name="T99" fmla="*/ 148 h 766"/>
              <a:gd name="T100" fmla="*/ 1416 w 1548"/>
              <a:gd name="T101" fmla="*/ 15 h 766"/>
              <a:gd name="T102" fmla="*/ 1379 w 1548"/>
              <a:gd name="T103" fmla="*/ 14 h 766"/>
              <a:gd name="T104" fmla="*/ 1317 w 1548"/>
              <a:gd name="T105" fmla="*/ 80 h 766"/>
              <a:gd name="T106" fmla="*/ 466 w 1548"/>
              <a:gd name="T107" fmla="*/ 516 h 766"/>
              <a:gd name="T108" fmla="*/ 420 w 1548"/>
              <a:gd name="T109" fmla="*/ 541 h 766"/>
              <a:gd name="T110" fmla="*/ 417 w 1548"/>
              <a:gd name="T111" fmla="*/ 511 h 766"/>
              <a:gd name="T112" fmla="*/ 479 w 1548"/>
              <a:gd name="T113" fmla="*/ 448 h 7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548" h="766">
                <a:moveTo>
                  <a:pt x="1298" y="81"/>
                </a:moveTo>
                <a:lnTo>
                  <a:pt x="1298" y="81"/>
                </a:lnTo>
                <a:lnTo>
                  <a:pt x="1292" y="78"/>
                </a:lnTo>
                <a:lnTo>
                  <a:pt x="1274" y="72"/>
                </a:lnTo>
                <a:lnTo>
                  <a:pt x="1261" y="68"/>
                </a:lnTo>
                <a:lnTo>
                  <a:pt x="1248" y="64"/>
                </a:lnTo>
                <a:lnTo>
                  <a:pt x="1233" y="62"/>
                </a:lnTo>
                <a:lnTo>
                  <a:pt x="1217" y="59"/>
                </a:lnTo>
                <a:lnTo>
                  <a:pt x="1217" y="59"/>
                </a:lnTo>
                <a:lnTo>
                  <a:pt x="1203" y="59"/>
                </a:lnTo>
                <a:lnTo>
                  <a:pt x="1192" y="60"/>
                </a:lnTo>
                <a:lnTo>
                  <a:pt x="1183" y="63"/>
                </a:lnTo>
                <a:lnTo>
                  <a:pt x="1177" y="64"/>
                </a:lnTo>
                <a:lnTo>
                  <a:pt x="1173" y="67"/>
                </a:lnTo>
                <a:lnTo>
                  <a:pt x="1171" y="69"/>
                </a:lnTo>
                <a:lnTo>
                  <a:pt x="1168" y="70"/>
                </a:lnTo>
                <a:lnTo>
                  <a:pt x="1222" y="113"/>
                </a:lnTo>
                <a:lnTo>
                  <a:pt x="1222" y="113"/>
                </a:lnTo>
                <a:lnTo>
                  <a:pt x="1210" y="113"/>
                </a:lnTo>
                <a:lnTo>
                  <a:pt x="1179" y="113"/>
                </a:lnTo>
                <a:lnTo>
                  <a:pt x="1137" y="114"/>
                </a:lnTo>
                <a:lnTo>
                  <a:pt x="1115" y="117"/>
                </a:lnTo>
                <a:lnTo>
                  <a:pt x="1094" y="119"/>
                </a:lnTo>
                <a:lnTo>
                  <a:pt x="1094" y="119"/>
                </a:lnTo>
                <a:lnTo>
                  <a:pt x="1052" y="128"/>
                </a:lnTo>
                <a:lnTo>
                  <a:pt x="1030" y="132"/>
                </a:lnTo>
                <a:lnTo>
                  <a:pt x="1006" y="135"/>
                </a:lnTo>
                <a:lnTo>
                  <a:pt x="977" y="137"/>
                </a:lnTo>
                <a:lnTo>
                  <a:pt x="944" y="135"/>
                </a:lnTo>
                <a:lnTo>
                  <a:pt x="906" y="132"/>
                </a:lnTo>
                <a:lnTo>
                  <a:pt x="861" y="124"/>
                </a:lnTo>
                <a:lnTo>
                  <a:pt x="861" y="124"/>
                </a:lnTo>
                <a:lnTo>
                  <a:pt x="812" y="116"/>
                </a:lnTo>
                <a:lnTo>
                  <a:pt x="763" y="110"/>
                </a:lnTo>
                <a:lnTo>
                  <a:pt x="714" y="106"/>
                </a:lnTo>
                <a:lnTo>
                  <a:pt x="668" y="103"/>
                </a:lnTo>
                <a:lnTo>
                  <a:pt x="625" y="102"/>
                </a:lnTo>
                <a:lnTo>
                  <a:pt x="584" y="105"/>
                </a:lnTo>
                <a:lnTo>
                  <a:pt x="550" y="108"/>
                </a:lnTo>
                <a:lnTo>
                  <a:pt x="535" y="111"/>
                </a:lnTo>
                <a:lnTo>
                  <a:pt x="522" y="113"/>
                </a:lnTo>
                <a:lnTo>
                  <a:pt x="522" y="113"/>
                </a:lnTo>
                <a:lnTo>
                  <a:pt x="510" y="117"/>
                </a:lnTo>
                <a:lnTo>
                  <a:pt x="499" y="122"/>
                </a:lnTo>
                <a:lnTo>
                  <a:pt x="490" y="126"/>
                </a:lnTo>
                <a:lnTo>
                  <a:pt x="481" y="130"/>
                </a:lnTo>
                <a:lnTo>
                  <a:pt x="467" y="140"/>
                </a:lnTo>
                <a:lnTo>
                  <a:pt x="456" y="150"/>
                </a:lnTo>
                <a:lnTo>
                  <a:pt x="448" y="159"/>
                </a:lnTo>
                <a:lnTo>
                  <a:pt x="443" y="166"/>
                </a:lnTo>
                <a:lnTo>
                  <a:pt x="441" y="173"/>
                </a:lnTo>
                <a:lnTo>
                  <a:pt x="441" y="173"/>
                </a:lnTo>
                <a:lnTo>
                  <a:pt x="408" y="188"/>
                </a:lnTo>
                <a:lnTo>
                  <a:pt x="375" y="204"/>
                </a:lnTo>
                <a:lnTo>
                  <a:pt x="335" y="224"/>
                </a:lnTo>
                <a:lnTo>
                  <a:pt x="293" y="246"/>
                </a:lnTo>
                <a:lnTo>
                  <a:pt x="254" y="270"/>
                </a:lnTo>
                <a:lnTo>
                  <a:pt x="235" y="281"/>
                </a:lnTo>
                <a:lnTo>
                  <a:pt x="221" y="292"/>
                </a:lnTo>
                <a:lnTo>
                  <a:pt x="207" y="303"/>
                </a:lnTo>
                <a:lnTo>
                  <a:pt x="199" y="313"/>
                </a:lnTo>
                <a:lnTo>
                  <a:pt x="199" y="313"/>
                </a:lnTo>
                <a:lnTo>
                  <a:pt x="184" y="334"/>
                </a:lnTo>
                <a:lnTo>
                  <a:pt x="172" y="354"/>
                </a:lnTo>
                <a:lnTo>
                  <a:pt x="162" y="373"/>
                </a:lnTo>
                <a:lnTo>
                  <a:pt x="152" y="393"/>
                </a:lnTo>
                <a:lnTo>
                  <a:pt x="143" y="411"/>
                </a:lnTo>
                <a:lnTo>
                  <a:pt x="134" y="427"/>
                </a:lnTo>
                <a:lnTo>
                  <a:pt x="124" y="442"/>
                </a:lnTo>
                <a:lnTo>
                  <a:pt x="118" y="448"/>
                </a:lnTo>
                <a:lnTo>
                  <a:pt x="112" y="454"/>
                </a:lnTo>
                <a:lnTo>
                  <a:pt x="112" y="454"/>
                </a:lnTo>
                <a:lnTo>
                  <a:pt x="99" y="464"/>
                </a:lnTo>
                <a:lnTo>
                  <a:pt x="86" y="471"/>
                </a:lnTo>
                <a:lnTo>
                  <a:pt x="75" y="478"/>
                </a:lnTo>
                <a:lnTo>
                  <a:pt x="64" y="481"/>
                </a:lnTo>
                <a:lnTo>
                  <a:pt x="48" y="485"/>
                </a:lnTo>
                <a:lnTo>
                  <a:pt x="42" y="486"/>
                </a:lnTo>
                <a:lnTo>
                  <a:pt x="69" y="508"/>
                </a:lnTo>
                <a:lnTo>
                  <a:pt x="69" y="508"/>
                </a:lnTo>
                <a:lnTo>
                  <a:pt x="63" y="512"/>
                </a:lnTo>
                <a:lnTo>
                  <a:pt x="47" y="522"/>
                </a:lnTo>
                <a:lnTo>
                  <a:pt x="37" y="529"/>
                </a:lnTo>
                <a:lnTo>
                  <a:pt x="27" y="537"/>
                </a:lnTo>
                <a:lnTo>
                  <a:pt x="19" y="546"/>
                </a:lnTo>
                <a:lnTo>
                  <a:pt x="9" y="556"/>
                </a:lnTo>
                <a:lnTo>
                  <a:pt x="9" y="556"/>
                </a:lnTo>
                <a:lnTo>
                  <a:pt x="5" y="562"/>
                </a:lnTo>
                <a:lnTo>
                  <a:pt x="3" y="570"/>
                </a:lnTo>
                <a:lnTo>
                  <a:pt x="1" y="578"/>
                </a:lnTo>
                <a:lnTo>
                  <a:pt x="0" y="587"/>
                </a:lnTo>
                <a:lnTo>
                  <a:pt x="0" y="605"/>
                </a:lnTo>
                <a:lnTo>
                  <a:pt x="3" y="625"/>
                </a:lnTo>
                <a:lnTo>
                  <a:pt x="5" y="642"/>
                </a:lnTo>
                <a:lnTo>
                  <a:pt x="9" y="657"/>
                </a:lnTo>
                <a:lnTo>
                  <a:pt x="12" y="667"/>
                </a:lnTo>
                <a:lnTo>
                  <a:pt x="15" y="670"/>
                </a:lnTo>
                <a:lnTo>
                  <a:pt x="15" y="670"/>
                </a:lnTo>
                <a:lnTo>
                  <a:pt x="16" y="668"/>
                </a:lnTo>
                <a:lnTo>
                  <a:pt x="20" y="659"/>
                </a:lnTo>
                <a:lnTo>
                  <a:pt x="25" y="648"/>
                </a:lnTo>
                <a:lnTo>
                  <a:pt x="32" y="635"/>
                </a:lnTo>
                <a:lnTo>
                  <a:pt x="41" y="619"/>
                </a:lnTo>
                <a:lnTo>
                  <a:pt x="54" y="603"/>
                </a:lnTo>
                <a:lnTo>
                  <a:pt x="61" y="594"/>
                </a:lnTo>
                <a:lnTo>
                  <a:pt x="70" y="587"/>
                </a:lnTo>
                <a:lnTo>
                  <a:pt x="80" y="579"/>
                </a:lnTo>
                <a:lnTo>
                  <a:pt x="90" y="573"/>
                </a:lnTo>
                <a:lnTo>
                  <a:pt x="90" y="573"/>
                </a:lnTo>
                <a:lnTo>
                  <a:pt x="137" y="548"/>
                </a:lnTo>
                <a:lnTo>
                  <a:pt x="186" y="522"/>
                </a:lnTo>
                <a:lnTo>
                  <a:pt x="237" y="495"/>
                </a:lnTo>
                <a:lnTo>
                  <a:pt x="261" y="480"/>
                </a:lnTo>
                <a:lnTo>
                  <a:pt x="284" y="465"/>
                </a:lnTo>
                <a:lnTo>
                  <a:pt x="284" y="465"/>
                </a:lnTo>
                <a:lnTo>
                  <a:pt x="295" y="456"/>
                </a:lnTo>
                <a:lnTo>
                  <a:pt x="308" y="445"/>
                </a:lnTo>
                <a:lnTo>
                  <a:pt x="320" y="431"/>
                </a:lnTo>
                <a:lnTo>
                  <a:pt x="331" y="418"/>
                </a:lnTo>
                <a:lnTo>
                  <a:pt x="354" y="386"/>
                </a:lnTo>
                <a:lnTo>
                  <a:pt x="375" y="352"/>
                </a:lnTo>
                <a:lnTo>
                  <a:pt x="392" y="321"/>
                </a:lnTo>
                <a:lnTo>
                  <a:pt x="407" y="295"/>
                </a:lnTo>
                <a:lnTo>
                  <a:pt x="419" y="270"/>
                </a:lnTo>
                <a:lnTo>
                  <a:pt x="419" y="270"/>
                </a:lnTo>
                <a:lnTo>
                  <a:pt x="415" y="284"/>
                </a:lnTo>
                <a:lnTo>
                  <a:pt x="407" y="314"/>
                </a:lnTo>
                <a:lnTo>
                  <a:pt x="403" y="334"/>
                </a:lnTo>
                <a:lnTo>
                  <a:pt x="401" y="352"/>
                </a:lnTo>
                <a:lnTo>
                  <a:pt x="401" y="370"/>
                </a:lnTo>
                <a:lnTo>
                  <a:pt x="402" y="377"/>
                </a:lnTo>
                <a:lnTo>
                  <a:pt x="403" y="384"/>
                </a:lnTo>
                <a:lnTo>
                  <a:pt x="403" y="384"/>
                </a:lnTo>
                <a:lnTo>
                  <a:pt x="417" y="421"/>
                </a:lnTo>
                <a:lnTo>
                  <a:pt x="420" y="432"/>
                </a:lnTo>
                <a:lnTo>
                  <a:pt x="420" y="436"/>
                </a:lnTo>
                <a:lnTo>
                  <a:pt x="419" y="438"/>
                </a:lnTo>
                <a:lnTo>
                  <a:pt x="419" y="438"/>
                </a:lnTo>
                <a:lnTo>
                  <a:pt x="406" y="446"/>
                </a:lnTo>
                <a:lnTo>
                  <a:pt x="380" y="463"/>
                </a:lnTo>
                <a:lnTo>
                  <a:pt x="365" y="473"/>
                </a:lnTo>
                <a:lnTo>
                  <a:pt x="353" y="484"/>
                </a:lnTo>
                <a:lnTo>
                  <a:pt x="343" y="494"/>
                </a:lnTo>
                <a:lnTo>
                  <a:pt x="339" y="498"/>
                </a:lnTo>
                <a:lnTo>
                  <a:pt x="338" y="502"/>
                </a:lnTo>
                <a:lnTo>
                  <a:pt x="338" y="502"/>
                </a:lnTo>
                <a:lnTo>
                  <a:pt x="335" y="518"/>
                </a:lnTo>
                <a:lnTo>
                  <a:pt x="333" y="525"/>
                </a:lnTo>
                <a:lnTo>
                  <a:pt x="333" y="532"/>
                </a:lnTo>
                <a:lnTo>
                  <a:pt x="333" y="538"/>
                </a:lnTo>
                <a:lnTo>
                  <a:pt x="336" y="544"/>
                </a:lnTo>
                <a:lnTo>
                  <a:pt x="338" y="550"/>
                </a:lnTo>
                <a:lnTo>
                  <a:pt x="343" y="556"/>
                </a:lnTo>
                <a:lnTo>
                  <a:pt x="343" y="556"/>
                </a:lnTo>
                <a:lnTo>
                  <a:pt x="363" y="579"/>
                </a:lnTo>
                <a:lnTo>
                  <a:pt x="370" y="589"/>
                </a:lnTo>
                <a:lnTo>
                  <a:pt x="370" y="589"/>
                </a:lnTo>
                <a:lnTo>
                  <a:pt x="369" y="589"/>
                </a:lnTo>
                <a:lnTo>
                  <a:pt x="361" y="593"/>
                </a:lnTo>
                <a:lnTo>
                  <a:pt x="350" y="599"/>
                </a:lnTo>
                <a:lnTo>
                  <a:pt x="333" y="611"/>
                </a:lnTo>
                <a:lnTo>
                  <a:pt x="333" y="611"/>
                </a:lnTo>
                <a:lnTo>
                  <a:pt x="317" y="621"/>
                </a:lnTo>
                <a:lnTo>
                  <a:pt x="308" y="629"/>
                </a:lnTo>
                <a:lnTo>
                  <a:pt x="304" y="632"/>
                </a:lnTo>
                <a:lnTo>
                  <a:pt x="301" y="637"/>
                </a:lnTo>
                <a:lnTo>
                  <a:pt x="295" y="654"/>
                </a:lnTo>
                <a:lnTo>
                  <a:pt x="295" y="654"/>
                </a:lnTo>
                <a:lnTo>
                  <a:pt x="290" y="665"/>
                </a:lnTo>
                <a:lnTo>
                  <a:pt x="283" y="678"/>
                </a:lnTo>
                <a:lnTo>
                  <a:pt x="275" y="690"/>
                </a:lnTo>
                <a:lnTo>
                  <a:pt x="266" y="701"/>
                </a:lnTo>
                <a:lnTo>
                  <a:pt x="251" y="722"/>
                </a:lnTo>
                <a:lnTo>
                  <a:pt x="248" y="729"/>
                </a:lnTo>
                <a:lnTo>
                  <a:pt x="246" y="733"/>
                </a:lnTo>
                <a:lnTo>
                  <a:pt x="246" y="735"/>
                </a:lnTo>
                <a:lnTo>
                  <a:pt x="246" y="735"/>
                </a:lnTo>
                <a:lnTo>
                  <a:pt x="250" y="740"/>
                </a:lnTo>
                <a:lnTo>
                  <a:pt x="256" y="746"/>
                </a:lnTo>
                <a:lnTo>
                  <a:pt x="265" y="752"/>
                </a:lnTo>
                <a:lnTo>
                  <a:pt x="275" y="759"/>
                </a:lnTo>
                <a:lnTo>
                  <a:pt x="286" y="764"/>
                </a:lnTo>
                <a:lnTo>
                  <a:pt x="295" y="766"/>
                </a:lnTo>
                <a:lnTo>
                  <a:pt x="300" y="766"/>
                </a:lnTo>
                <a:lnTo>
                  <a:pt x="305" y="766"/>
                </a:lnTo>
                <a:lnTo>
                  <a:pt x="309" y="765"/>
                </a:lnTo>
                <a:lnTo>
                  <a:pt x="311" y="762"/>
                </a:lnTo>
                <a:lnTo>
                  <a:pt x="311" y="762"/>
                </a:lnTo>
                <a:lnTo>
                  <a:pt x="316" y="757"/>
                </a:lnTo>
                <a:lnTo>
                  <a:pt x="319" y="752"/>
                </a:lnTo>
                <a:lnTo>
                  <a:pt x="320" y="749"/>
                </a:lnTo>
                <a:lnTo>
                  <a:pt x="321" y="744"/>
                </a:lnTo>
                <a:lnTo>
                  <a:pt x="320" y="738"/>
                </a:lnTo>
                <a:lnTo>
                  <a:pt x="316" y="729"/>
                </a:lnTo>
                <a:lnTo>
                  <a:pt x="316" y="729"/>
                </a:lnTo>
                <a:lnTo>
                  <a:pt x="315" y="727"/>
                </a:lnTo>
                <a:lnTo>
                  <a:pt x="314" y="725"/>
                </a:lnTo>
                <a:lnTo>
                  <a:pt x="312" y="724"/>
                </a:lnTo>
                <a:lnTo>
                  <a:pt x="311" y="723"/>
                </a:lnTo>
                <a:lnTo>
                  <a:pt x="311" y="722"/>
                </a:lnTo>
                <a:lnTo>
                  <a:pt x="311" y="713"/>
                </a:lnTo>
                <a:lnTo>
                  <a:pt x="311" y="713"/>
                </a:lnTo>
                <a:lnTo>
                  <a:pt x="314" y="705"/>
                </a:lnTo>
                <a:lnTo>
                  <a:pt x="319" y="695"/>
                </a:lnTo>
                <a:lnTo>
                  <a:pt x="333" y="671"/>
                </a:lnTo>
                <a:lnTo>
                  <a:pt x="348" y="652"/>
                </a:lnTo>
                <a:lnTo>
                  <a:pt x="354" y="643"/>
                </a:lnTo>
                <a:lnTo>
                  <a:pt x="387" y="627"/>
                </a:lnTo>
                <a:lnTo>
                  <a:pt x="387" y="627"/>
                </a:lnTo>
                <a:lnTo>
                  <a:pt x="390" y="631"/>
                </a:lnTo>
                <a:lnTo>
                  <a:pt x="395" y="641"/>
                </a:lnTo>
                <a:lnTo>
                  <a:pt x="401" y="656"/>
                </a:lnTo>
                <a:lnTo>
                  <a:pt x="402" y="663"/>
                </a:lnTo>
                <a:lnTo>
                  <a:pt x="403" y="670"/>
                </a:lnTo>
                <a:lnTo>
                  <a:pt x="403" y="670"/>
                </a:lnTo>
                <a:lnTo>
                  <a:pt x="402" y="679"/>
                </a:lnTo>
                <a:lnTo>
                  <a:pt x="401" y="690"/>
                </a:lnTo>
                <a:lnTo>
                  <a:pt x="397" y="713"/>
                </a:lnTo>
                <a:lnTo>
                  <a:pt x="397" y="724"/>
                </a:lnTo>
                <a:lnTo>
                  <a:pt x="398" y="733"/>
                </a:lnTo>
                <a:lnTo>
                  <a:pt x="399" y="737"/>
                </a:lnTo>
                <a:lnTo>
                  <a:pt x="402" y="739"/>
                </a:lnTo>
                <a:lnTo>
                  <a:pt x="404" y="740"/>
                </a:lnTo>
                <a:lnTo>
                  <a:pt x="408" y="740"/>
                </a:lnTo>
                <a:lnTo>
                  <a:pt x="408" y="740"/>
                </a:lnTo>
                <a:lnTo>
                  <a:pt x="417" y="739"/>
                </a:lnTo>
                <a:lnTo>
                  <a:pt x="424" y="737"/>
                </a:lnTo>
                <a:lnTo>
                  <a:pt x="430" y="734"/>
                </a:lnTo>
                <a:lnTo>
                  <a:pt x="436" y="729"/>
                </a:lnTo>
                <a:lnTo>
                  <a:pt x="442" y="725"/>
                </a:lnTo>
                <a:lnTo>
                  <a:pt x="446" y="719"/>
                </a:lnTo>
                <a:lnTo>
                  <a:pt x="450" y="714"/>
                </a:lnTo>
                <a:lnTo>
                  <a:pt x="452" y="708"/>
                </a:lnTo>
                <a:lnTo>
                  <a:pt x="452" y="708"/>
                </a:lnTo>
                <a:lnTo>
                  <a:pt x="453" y="695"/>
                </a:lnTo>
                <a:lnTo>
                  <a:pt x="453" y="680"/>
                </a:lnTo>
                <a:lnTo>
                  <a:pt x="452" y="648"/>
                </a:lnTo>
                <a:lnTo>
                  <a:pt x="452" y="648"/>
                </a:lnTo>
                <a:lnTo>
                  <a:pt x="451" y="632"/>
                </a:lnTo>
                <a:lnTo>
                  <a:pt x="448" y="619"/>
                </a:lnTo>
                <a:lnTo>
                  <a:pt x="446" y="605"/>
                </a:lnTo>
                <a:lnTo>
                  <a:pt x="446" y="605"/>
                </a:lnTo>
                <a:lnTo>
                  <a:pt x="457" y="600"/>
                </a:lnTo>
                <a:lnTo>
                  <a:pt x="506" y="573"/>
                </a:lnTo>
                <a:lnTo>
                  <a:pt x="506" y="573"/>
                </a:lnTo>
                <a:lnTo>
                  <a:pt x="515" y="566"/>
                </a:lnTo>
                <a:lnTo>
                  <a:pt x="524" y="557"/>
                </a:lnTo>
                <a:lnTo>
                  <a:pt x="534" y="546"/>
                </a:lnTo>
                <a:lnTo>
                  <a:pt x="544" y="535"/>
                </a:lnTo>
                <a:lnTo>
                  <a:pt x="563" y="508"/>
                </a:lnTo>
                <a:lnTo>
                  <a:pt x="583" y="479"/>
                </a:lnTo>
                <a:lnTo>
                  <a:pt x="604" y="452"/>
                </a:lnTo>
                <a:lnTo>
                  <a:pt x="614" y="440"/>
                </a:lnTo>
                <a:lnTo>
                  <a:pt x="623" y="429"/>
                </a:lnTo>
                <a:lnTo>
                  <a:pt x="633" y="419"/>
                </a:lnTo>
                <a:lnTo>
                  <a:pt x="643" y="413"/>
                </a:lnTo>
                <a:lnTo>
                  <a:pt x="653" y="408"/>
                </a:lnTo>
                <a:lnTo>
                  <a:pt x="657" y="406"/>
                </a:lnTo>
                <a:lnTo>
                  <a:pt x="661" y="405"/>
                </a:lnTo>
                <a:lnTo>
                  <a:pt x="661" y="405"/>
                </a:lnTo>
                <a:lnTo>
                  <a:pt x="671" y="405"/>
                </a:lnTo>
                <a:lnTo>
                  <a:pt x="682" y="406"/>
                </a:lnTo>
                <a:lnTo>
                  <a:pt x="706" y="411"/>
                </a:lnTo>
                <a:lnTo>
                  <a:pt x="730" y="418"/>
                </a:lnTo>
                <a:lnTo>
                  <a:pt x="755" y="425"/>
                </a:lnTo>
                <a:lnTo>
                  <a:pt x="800" y="440"/>
                </a:lnTo>
                <a:lnTo>
                  <a:pt x="819" y="446"/>
                </a:lnTo>
                <a:lnTo>
                  <a:pt x="834" y="448"/>
                </a:lnTo>
                <a:lnTo>
                  <a:pt x="834" y="448"/>
                </a:lnTo>
                <a:lnTo>
                  <a:pt x="864" y="451"/>
                </a:lnTo>
                <a:lnTo>
                  <a:pt x="895" y="451"/>
                </a:lnTo>
                <a:lnTo>
                  <a:pt x="932" y="448"/>
                </a:lnTo>
                <a:lnTo>
                  <a:pt x="932" y="448"/>
                </a:lnTo>
                <a:lnTo>
                  <a:pt x="904" y="484"/>
                </a:lnTo>
                <a:lnTo>
                  <a:pt x="884" y="511"/>
                </a:lnTo>
                <a:lnTo>
                  <a:pt x="876" y="522"/>
                </a:lnTo>
                <a:lnTo>
                  <a:pt x="872" y="529"/>
                </a:lnTo>
                <a:lnTo>
                  <a:pt x="872" y="529"/>
                </a:lnTo>
                <a:lnTo>
                  <a:pt x="865" y="556"/>
                </a:lnTo>
                <a:lnTo>
                  <a:pt x="852" y="600"/>
                </a:lnTo>
                <a:lnTo>
                  <a:pt x="845" y="622"/>
                </a:lnTo>
                <a:lnTo>
                  <a:pt x="838" y="642"/>
                </a:lnTo>
                <a:lnTo>
                  <a:pt x="830" y="657"/>
                </a:lnTo>
                <a:lnTo>
                  <a:pt x="827" y="662"/>
                </a:lnTo>
                <a:lnTo>
                  <a:pt x="823" y="665"/>
                </a:lnTo>
                <a:lnTo>
                  <a:pt x="823" y="665"/>
                </a:lnTo>
                <a:lnTo>
                  <a:pt x="821" y="667"/>
                </a:lnTo>
                <a:lnTo>
                  <a:pt x="818" y="669"/>
                </a:lnTo>
                <a:lnTo>
                  <a:pt x="815" y="675"/>
                </a:lnTo>
                <a:lnTo>
                  <a:pt x="813" y="684"/>
                </a:lnTo>
                <a:lnTo>
                  <a:pt x="813" y="691"/>
                </a:lnTo>
                <a:lnTo>
                  <a:pt x="817" y="698"/>
                </a:lnTo>
                <a:lnTo>
                  <a:pt x="822" y="706"/>
                </a:lnTo>
                <a:lnTo>
                  <a:pt x="826" y="708"/>
                </a:lnTo>
                <a:lnTo>
                  <a:pt x="829" y="711"/>
                </a:lnTo>
                <a:lnTo>
                  <a:pt x="834" y="712"/>
                </a:lnTo>
                <a:lnTo>
                  <a:pt x="840" y="713"/>
                </a:lnTo>
                <a:lnTo>
                  <a:pt x="840" y="713"/>
                </a:lnTo>
                <a:lnTo>
                  <a:pt x="845" y="713"/>
                </a:lnTo>
                <a:lnTo>
                  <a:pt x="850" y="713"/>
                </a:lnTo>
                <a:lnTo>
                  <a:pt x="855" y="712"/>
                </a:lnTo>
                <a:lnTo>
                  <a:pt x="860" y="710"/>
                </a:lnTo>
                <a:lnTo>
                  <a:pt x="867" y="705"/>
                </a:lnTo>
                <a:lnTo>
                  <a:pt x="873" y="698"/>
                </a:lnTo>
                <a:lnTo>
                  <a:pt x="878" y="690"/>
                </a:lnTo>
                <a:lnTo>
                  <a:pt x="883" y="683"/>
                </a:lnTo>
                <a:lnTo>
                  <a:pt x="888" y="670"/>
                </a:lnTo>
                <a:lnTo>
                  <a:pt x="888" y="670"/>
                </a:lnTo>
                <a:lnTo>
                  <a:pt x="890" y="664"/>
                </a:lnTo>
                <a:lnTo>
                  <a:pt x="892" y="656"/>
                </a:lnTo>
                <a:lnTo>
                  <a:pt x="894" y="633"/>
                </a:lnTo>
                <a:lnTo>
                  <a:pt x="897" y="610"/>
                </a:lnTo>
                <a:lnTo>
                  <a:pt x="899" y="594"/>
                </a:lnTo>
                <a:lnTo>
                  <a:pt x="899" y="594"/>
                </a:lnTo>
                <a:lnTo>
                  <a:pt x="905" y="584"/>
                </a:lnTo>
                <a:lnTo>
                  <a:pt x="916" y="566"/>
                </a:lnTo>
                <a:lnTo>
                  <a:pt x="952" y="519"/>
                </a:lnTo>
                <a:lnTo>
                  <a:pt x="1002" y="454"/>
                </a:lnTo>
                <a:lnTo>
                  <a:pt x="1002" y="454"/>
                </a:lnTo>
                <a:lnTo>
                  <a:pt x="1001" y="464"/>
                </a:lnTo>
                <a:lnTo>
                  <a:pt x="1002" y="489"/>
                </a:lnTo>
                <a:lnTo>
                  <a:pt x="1003" y="502"/>
                </a:lnTo>
                <a:lnTo>
                  <a:pt x="1006" y="516"/>
                </a:lnTo>
                <a:lnTo>
                  <a:pt x="1008" y="522"/>
                </a:lnTo>
                <a:lnTo>
                  <a:pt x="1010" y="527"/>
                </a:lnTo>
                <a:lnTo>
                  <a:pt x="1014" y="532"/>
                </a:lnTo>
                <a:lnTo>
                  <a:pt x="1018" y="535"/>
                </a:lnTo>
                <a:lnTo>
                  <a:pt x="1018" y="535"/>
                </a:lnTo>
                <a:lnTo>
                  <a:pt x="1023" y="538"/>
                </a:lnTo>
                <a:lnTo>
                  <a:pt x="1031" y="540"/>
                </a:lnTo>
                <a:lnTo>
                  <a:pt x="1053" y="545"/>
                </a:lnTo>
                <a:lnTo>
                  <a:pt x="1081" y="549"/>
                </a:lnTo>
                <a:lnTo>
                  <a:pt x="1113" y="552"/>
                </a:lnTo>
                <a:lnTo>
                  <a:pt x="1172" y="556"/>
                </a:lnTo>
                <a:lnTo>
                  <a:pt x="1206" y="556"/>
                </a:lnTo>
                <a:lnTo>
                  <a:pt x="1206" y="556"/>
                </a:lnTo>
                <a:lnTo>
                  <a:pt x="1220" y="557"/>
                </a:lnTo>
                <a:lnTo>
                  <a:pt x="1232" y="559"/>
                </a:lnTo>
                <a:lnTo>
                  <a:pt x="1236" y="560"/>
                </a:lnTo>
                <a:lnTo>
                  <a:pt x="1239" y="562"/>
                </a:lnTo>
                <a:lnTo>
                  <a:pt x="1242" y="565"/>
                </a:lnTo>
                <a:lnTo>
                  <a:pt x="1244" y="567"/>
                </a:lnTo>
                <a:lnTo>
                  <a:pt x="1244" y="567"/>
                </a:lnTo>
                <a:lnTo>
                  <a:pt x="1250" y="586"/>
                </a:lnTo>
                <a:lnTo>
                  <a:pt x="1254" y="594"/>
                </a:lnTo>
                <a:lnTo>
                  <a:pt x="1255" y="600"/>
                </a:lnTo>
                <a:lnTo>
                  <a:pt x="1255" y="600"/>
                </a:lnTo>
                <a:lnTo>
                  <a:pt x="1252" y="608"/>
                </a:lnTo>
                <a:lnTo>
                  <a:pt x="1246" y="622"/>
                </a:lnTo>
                <a:lnTo>
                  <a:pt x="1243" y="631"/>
                </a:lnTo>
                <a:lnTo>
                  <a:pt x="1242" y="638"/>
                </a:lnTo>
                <a:lnTo>
                  <a:pt x="1243" y="642"/>
                </a:lnTo>
                <a:lnTo>
                  <a:pt x="1244" y="644"/>
                </a:lnTo>
                <a:lnTo>
                  <a:pt x="1247" y="647"/>
                </a:lnTo>
                <a:lnTo>
                  <a:pt x="1249" y="648"/>
                </a:lnTo>
                <a:lnTo>
                  <a:pt x="1249" y="648"/>
                </a:lnTo>
                <a:lnTo>
                  <a:pt x="1261" y="653"/>
                </a:lnTo>
                <a:lnTo>
                  <a:pt x="1266" y="656"/>
                </a:lnTo>
                <a:lnTo>
                  <a:pt x="1270" y="656"/>
                </a:lnTo>
                <a:lnTo>
                  <a:pt x="1275" y="654"/>
                </a:lnTo>
                <a:lnTo>
                  <a:pt x="1279" y="651"/>
                </a:lnTo>
                <a:lnTo>
                  <a:pt x="1282" y="646"/>
                </a:lnTo>
                <a:lnTo>
                  <a:pt x="1287" y="638"/>
                </a:lnTo>
                <a:lnTo>
                  <a:pt x="1287" y="638"/>
                </a:lnTo>
                <a:lnTo>
                  <a:pt x="1292" y="629"/>
                </a:lnTo>
                <a:lnTo>
                  <a:pt x="1296" y="618"/>
                </a:lnTo>
                <a:lnTo>
                  <a:pt x="1297" y="608"/>
                </a:lnTo>
                <a:lnTo>
                  <a:pt x="1298" y="599"/>
                </a:lnTo>
                <a:lnTo>
                  <a:pt x="1298" y="584"/>
                </a:lnTo>
                <a:lnTo>
                  <a:pt x="1298" y="578"/>
                </a:lnTo>
                <a:lnTo>
                  <a:pt x="1298" y="578"/>
                </a:lnTo>
                <a:lnTo>
                  <a:pt x="1295" y="567"/>
                </a:lnTo>
                <a:lnTo>
                  <a:pt x="1286" y="541"/>
                </a:lnTo>
                <a:lnTo>
                  <a:pt x="1279" y="527"/>
                </a:lnTo>
                <a:lnTo>
                  <a:pt x="1271" y="513"/>
                </a:lnTo>
                <a:lnTo>
                  <a:pt x="1264" y="503"/>
                </a:lnTo>
                <a:lnTo>
                  <a:pt x="1259" y="500"/>
                </a:lnTo>
                <a:lnTo>
                  <a:pt x="1255" y="497"/>
                </a:lnTo>
                <a:lnTo>
                  <a:pt x="1255" y="497"/>
                </a:lnTo>
                <a:lnTo>
                  <a:pt x="1244" y="494"/>
                </a:lnTo>
                <a:lnTo>
                  <a:pt x="1228" y="490"/>
                </a:lnTo>
                <a:lnTo>
                  <a:pt x="1190" y="483"/>
                </a:lnTo>
                <a:lnTo>
                  <a:pt x="1121" y="470"/>
                </a:lnTo>
                <a:lnTo>
                  <a:pt x="1121" y="470"/>
                </a:lnTo>
                <a:lnTo>
                  <a:pt x="1116" y="469"/>
                </a:lnTo>
                <a:lnTo>
                  <a:pt x="1115" y="468"/>
                </a:lnTo>
                <a:lnTo>
                  <a:pt x="1115" y="465"/>
                </a:lnTo>
                <a:lnTo>
                  <a:pt x="1116" y="462"/>
                </a:lnTo>
                <a:lnTo>
                  <a:pt x="1119" y="457"/>
                </a:lnTo>
                <a:lnTo>
                  <a:pt x="1132" y="446"/>
                </a:lnTo>
                <a:lnTo>
                  <a:pt x="1150" y="432"/>
                </a:lnTo>
                <a:lnTo>
                  <a:pt x="1170" y="419"/>
                </a:lnTo>
                <a:lnTo>
                  <a:pt x="1190" y="405"/>
                </a:lnTo>
                <a:lnTo>
                  <a:pt x="1217" y="389"/>
                </a:lnTo>
                <a:lnTo>
                  <a:pt x="1217" y="389"/>
                </a:lnTo>
                <a:lnTo>
                  <a:pt x="1225" y="384"/>
                </a:lnTo>
                <a:lnTo>
                  <a:pt x="1236" y="376"/>
                </a:lnTo>
                <a:lnTo>
                  <a:pt x="1259" y="357"/>
                </a:lnTo>
                <a:lnTo>
                  <a:pt x="1270" y="349"/>
                </a:lnTo>
                <a:lnTo>
                  <a:pt x="1281" y="341"/>
                </a:lnTo>
                <a:lnTo>
                  <a:pt x="1291" y="337"/>
                </a:lnTo>
                <a:lnTo>
                  <a:pt x="1295" y="335"/>
                </a:lnTo>
                <a:lnTo>
                  <a:pt x="1298" y="335"/>
                </a:lnTo>
                <a:lnTo>
                  <a:pt x="1298" y="335"/>
                </a:lnTo>
                <a:lnTo>
                  <a:pt x="1334" y="341"/>
                </a:lnTo>
                <a:lnTo>
                  <a:pt x="1396" y="354"/>
                </a:lnTo>
                <a:lnTo>
                  <a:pt x="1462" y="367"/>
                </a:lnTo>
                <a:lnTo>
                  <a:pt x="1487" y="371"/>
                </a:lnTo>
                <a:lnTo>
                  <a:pt x="1503" y="373"/>
                </a:lnTo>
                <a:lnTo>
                  <a:pt x="1503" y="373"/>
                </a:lnTo>
                <a:lnTo>
                  <a:pt x="1513" y="372"/>
                </a:lnTo>
                <a:lnTo>
                  <a:pt x="1520" y="370"/>
                </a:lnTo>
                <a:lnTo>
                  <a:pt x="1525" y="365"/>
                </a:lnTo>
                <a:lnTo>
                  <a:pt x="1530" y="360"/>
                </a:lnTo>
                <a:lnTo>
                  <a:pt x="1532" y="355"/>
                </a:lnTo>
                <a:lnTo>
                  <a:pt x="1535" y="350"/>
                </a:lnTo>
                <a:lnTo>
                  <a:pt x="1536" y="346"/>
                </a:lnTo>
                <a:lnTo>
                  <a:pt x="1536" y="346"/>
                </a:lnTo>
                <a:lnTo>
                  <a:pt x="1538" y="343"/>
                </a:lnTo>
                <a:lnTo>
                  <a:pt x="1543" y="334"/>
                </a:lnTo>
                <a:lnTo>
                  <a:pt x="1546" y="329"/>
                </a:lnTo>
                <a:lnTo>
                  <a:pt x="1548" y="324"/>
                </a:lnTo>
                <a:lnTo>
                  <a:pt x="1548" y="318"/>
                </a:lnTo>
                <a:lnTo>
                  <a:pt x="1547" y="313"/>
                </a:lnTo>
                <a:lnTo>
                  <a:pt x="1547" y="313"/>
                </a:lnTo>
                <a:lnTo>
                  <a:pt x="1543" y="310"/>
                </a:lnTo>
                <a:lnTo>
                  <a:pt x="1539" y="306"/>
                </a:lnTo>
                <a:lnTo>
                  <a:pt x="1535" y="303"/>
                </a:lnTo>
                <a:lnTo>
                  <a:pt x="1531" y="301"/>
                </a:lnTo>
                <a:lnTo>
                  <a:pt x="1527" y="301"/>
                </a:lnTo>
                <a:lnTo>
                  <a:pt x="1524" y="301"/>
                </a:lnTo>
                <a:lnTo>
                  <a:pt x="1521" y="301"/>
                </a:lnTo>
                <a:lnTo>
                  <a:pt x="1520" y="303"/>
                </a:lnTo>
                <a:lnTo>
                  <a:pt x="1520" y="303"/>
                </a:lnTo>
                <a:lnTo>
                  <a:pt x="1519" y="303"/>
                </a:lnTo>
                <a:lnTo>
                  <a:pt x="1517" y="303"/>
                </a:lnTo>
                <a:lnTo>
                  <a:pt x="1514" y="300"/>
                </a:lnTo>
                <a:lnTo>
                  <a:pt x="1501" y="286"/>
                </a:lnTo>
                <a:lnTo>
                  <a:pt x="1471" y="249"/>
                </a:lnTo>
                <a:lnTo>
                  <a:pt x="1471" y="249"/>
                </a:lnTo>
                <a:lnTo>
                  <a:pt x="1465" y="240"/>
                </a:lnTo>
                <a:lnTo>
                  <a:pt x="1462" y="230"/>
                </a:lnTo>
                <a:lnTo>
                  <a:pt x="1460" y="219"/>
                </a:lnTo>
                <a:lnTo>
                  <a:pt x="1460" y="209"/>
                </a:lnTo>
                <a:lnTo>
                  <a:pt x="1459" y="187"/>
                </a:lnTo>
                <a:lnTo>
                  <a:pt x="1457" y="177"/>
                </a:lnTo>
                <a:lnTo>
                  <a:pt x="1455" y="168"/>
                </a:lnTo>
                <a:lnTo>
                  <a:pt x="1455" y="168"/>
                </a:lnTo>
                <a:lnTo>
                  <a:pt x="1450" y="159"/>
                </a:lnTo>
                <a:lnTo>
                  <a:pt x="1444" y="148"/>
                </a:lnTo>
                <a:lnTo>
                  <a:pt x="1429" y="124"/>
                </a:lnTo>
                <a:lnTo>
                  <a:pt x="1412" y="97"/>
                </a:lnTo>
                <a:lnTo>
                  <a:pt x="1412" y="97"/>
                </a:lnTo>
                <a:lnTo>
                  <a:pt x="1415" y="83"/>
                </a:lnTo>
                <a:lnTo>
                  <a:pt x="1416" y="67"/>
                </a:lnTo>
                <a:lnTo>
                  <a:pt x="1417" y="48"/>
                </a:lnTo>
                <a:lnTo>
                  <a:pt x="1417" y="30"/>
                </a:lnTo>
                <a:lnTo>
                  <a:pt x="1417" y="22"/>
                </a:lnTo>
                <a:lnTo>
                  <a:pt x="1416" y="15"/>
                </a:lnTo>
                <a:lnTo>
                  <a:pt x="1413" y="9"/>
                </a:lnTo>
                <a:lnTo>
                  <a:pt x="1410" y="4"/>
                </a:lnTo>
                <a:lnTo>
                  <a:pt x="1406" y="2"/>
                </a:lnTo>
                <a:lnTo>
                  <a:pt x="1401" y="0"/>
                </a:lnTo>
                <a:lnTo>
                  <a:pt x="1401" y="0"/>
                </a:lnTo>
                <a:lnTo>
                  <a:pt x="1395" y="2"/>
                </a:lnTo>
                <a:lnTo>
                  <a:pt x="1390" y="4"/>
                </a:lnTo>
                <a:lnTo>
                  <a:pt x="1384" y="9"/>
                </a:lnTo>
                <a:lnTo>
                  <a:pt x="1379" y="14"/>
                </a:lnTo>
                <a:lnTo>
                  <a:pt x="1370" y="27"/>
                </a:lnTo>
                <a:lnTo>
                  <a:pt x="1362" y="42"/>
                </a:lnTo>
                <a:lnTo>
                  <a:pt x="1350" y="70"/>
                </a:lnTo>
                <a:lnTo>
                  <a:pt x="1345" y="79"/>
                </a:lnTo>
                <a:lnTo>
                  <a:pt x="1342" y="81"/>
                </a:lnTo>
                <a:lnTo>
                  <a:pt x="1341" y="81"/>
                </a:lnTo>
                <a:lnTo>
                  <a:pt x="1341" y="81"/>
                </a:lnTo>
                <a:lnTo>
                  <a:pt x="1331" y="80"/>
                </a:lnTo>
                <a:lnTo>
                  <a:pt x="1317" y="80"/>
                </a:lnTo>
                <a:lnTo>
                  <a:pt x="1298" y="81"/>
                </a:lnTo>
                <a:lnTo>
                  <a:pt x="1298" y="81"/>
                </a:lnTo>
                <a:close/>
                <a:moveTo>
                  <a:pt x="506" y="454"/>
                </a:moveTo>
                <a:lnTo>
                  <a:pt x="506" y="454"/>
                </a:lnTo>
                <a:lnTo>
                  <a:pt x="491" y="473"/>
                </a:lnTo>
                <a:lnTo>
                  <a:pt x="481" y="489"/>
                </a:lnTo>
                <a:lnTo>
                  <a:pt x="473" y="502"/>
                </a:lnTo>
                <a:lnTo>
                  <a:pt x="473" y="502"/>
                </a:lnTo>
                <a:lnTo>
                  <a:pt x="466" y="516"/>
                </a:lnTo>
                <a:lnTo>
                  <a:pt x="458" y="527"/>
                </a:lnTo>
                <a:lnTo>
                  <a:pt x="451" y="535"/>
                </a:lnTo>
                <a:lnTo>
                  <a:pt x="446" y="540"/>
                </a:lnTo>
                <a:lnTo>
                  <a:pt x="446" y="540"/>
                </a:lnTo>
                <a:lnTo>
                  <a:pt x="441" y="543"/>
                </a:lnTo>
                <a:lnTo>
                  <a:pt x="434" y="545"/>
                </a:lnTo>
                <a:lnTo>
                  <a:pt x="425" y="546"/>
                </a:lnTo>
                <a:lnTo>
                  <a:pt x="425" y="546"/>
                </a:lnTo>
                <a:lnTo>
                  <a:pt x="420" y="541"/>
                </a:lnTo>
                <a:lnTo>
                  <a:pt x="412" y="533"/>
                </a:lnTo>
                <a:lnTo>
                  <a:pt x="408" y="527"/>
                </a:lnTo>
                <a:lnTo>
                  <a:pt x="406" y="522"/>
                </a:lnTo>
                <a:lnTo>
                  <a:pt x="406" y="517"/>
                </a:lnTo>
                <a:lnTo>
                  <a:pt x="407" y="516"/>
                </a:lnTo>
                <a:lnTo>
                  <a:pt x="408" y="513"/>
                </a:lnTo>
                <a:lnTo>
                  <a:pt x="408" y="513"/>
                </a:lnTo>
                <a:lnTo>
                  <a:pt x="413" y="512"/>
                </a:lnTo>
                <a:lnTo>
                  <a:pt x="417" y="511"/>
                </a:lnTo>
                <a:lnTo>
                  <a:pt x="421" y="511"/>
                </a:lnTo>
                <a:lnTo>
                  <a:pt x="425" y="511"/>
                </a:lnTo>
                <a:lnTo>
                  <a:pt x="428" y="510"/>
                </a:lnTo>
                <a:lnTo>
                  <a:pt x="431" y="507"/>
                </a:lnTo>
                <a:lnTo>
                  <a:pt x="435" y="502"/>
                </a:lnTo>
                <a:lnTo>
                  <a:pt x="435" y="502"/>
                </a:lnTo>
                <a:lnTo>
                  <a:pt x="462" y="470"/>
                </a:lnTo>
                <a:lnTo>
                  <a:pt x="479" y="448"/>
                </a:lnTo>
                <a:lnTo>
                  <a:pt x="479" y="448"/>
                </a:lnTo>
                <a:lnTo>
                  <a:pt x="494" y="451"/>
                </a:lnTo>
                <a:lnTo>
                  <a:pt x="502" y="452"/>
                </a:lnTo>
                <a:lnTo>
                  <a:pt x="505" y="453"/>
                </a:lnTo>
                <a:lnTo>
                  <a:pt x="506" y="453"/>
                </a:lnTo>
                <a:lnTo>
                  <a:pt x="506" y="454"/>
                </a:lnTo>
                <a:lnTo>
                  <a:pt x="506" y="454"/>
                </a:lnTo>
                <a:close/>
              </a:path>
            </a:pathLst>
          </a:custGeom>
          <a:gradFill flip="none" rotWithShape="1">
            <a:gsLst>
              <a:gs pos="0">
                <a:srgbClr val="FF9933"/>
              </a:gs>
              <a:gs pos="100000">
                <a:srgbClr val="6633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8" name="Freeform 18">
            <a:extLst>
              <a:ext uri="{FF2B5EF4-FFF2-40B4-BE49-F238E27FC236}">
                <a16:creationId xmlns:a16="http://schemas.microsoft.com/office/drawing/2014/main" id="{18A02476-D7D3-4837-9FC2-F48F097AE33A}"/>
              </a:ext>
            </a:extLst>
          </p:cNvPr>
          <p:cNvSpPr>
            <a:spLocks/>
          </p:cNvSpPr>
          <p:nvPr/>
        </p:nvSpPr>
        <p:spPr bwMode="auto">
          <a:xfrm flipH="1">
            <a:off x="6697287" y="4324761"/>
            <a:ext cx="2354669" cy="1765460"/>
          </a:xfrm>
          <a:custGeom>
            <a:avLst/>
            <a:gdLst>
              <a:gd name="T0" fmla="*/ 936 w 1087"/>
              <a:gd name="T1" fmla="*/ 117 h 815"/>
              <a:gd name="T2" fmla="*/ 849 w 1087"/>
              <a:gd name="T3" fmla="*/ 35 h 815"/>
              <a:gd name="T4" fmla="*/ 832 w 1087"/>
              <a:gd name="T5" fmla="*/ 46 h 815"/>
              <a:gd name="T6" fmla="*/ 831 w 1087"/>
              <a:gd name="T7" fmla="*/ 111 h 815"/>
              <a:gd name="T8" fmla="*/ 688 w 1087"/>
              <a:gd name="T9" fmla="*/ 65 h 815"/>
              <a:gd name="T10" fmla="*/ 504 w 1087"/>
              <a:gd name="T11" fmla="*/ 6 h 815"/>
              <a:gd name="T12" fmla="*/ 349 w 1087"/>
              <a:gd name="T13" fmla="*/ 6 h 815"/>
              <a:gd name="T14" fmla="*/ 249 w 1087"/>
              <a:gd name="T15" fmla="*/ 66 h 815"/>
              <a:gd name="T16" fmla="*/ 95 w 1087"/>
              <a:gd name="T17" fmla="*/ 233 h 815"/>
              <a:gd name="T18" fmla="*/ 27 w 1087"/>
              <a:gd name="T19" fmla="*/ 340 h 815"/>
              <a:gd name="T20" fmla="*/ 0 w 1087"/>
              <a:gd name="T21" fmla="*/ 488 h 815"/>
              <a:gd name="T22" fmla="*/ 36 w 1087"/>
              <a:gd name="T23" fmla="*/ 550 h 815"/>
              <a:gd name="T24" fmla="*/ 105 w 1087"/>
              <a:gd name="T25" fmla="*/ 469 h 815"/>
              <a:gd name="T26" fmla="*/ 208 w 1087"/>
              <a:gd name="T27" fmla="*/ 243 h 815"/>
              <a:gd name="T28" fmla="*/ 220 w 1087"/>
              <a:gd name="T29" fmla="*/ 328 h 815"/>
              <a:gd name="T30" fmla="*/ 158 w 1087"/>
              <a:gd name="T31" fmla="*/ 450 h 815"/>
              <a:gd name="T32" fmla="*/ 127 w 1087"/>
              <a:gd name="T33" fmla="*/ 614 h 815"/>
              <a:gd name="T34" fmla="*/ 122 w 1087"/>
              <a:gd name="T35" fmla="*/ 695 h 815"/>
              <a:gd name="T36" fmla="*/ 150 w 1087"/>
              <a:gd name="T37" fmla="*/ 719 h 815"/>
              <a:gd name="T38" fmla="*/ 193 w 1087"/>
              <a:gd name="T39" fmla="*/ 706 h 815"/>
              <a:gd name="T40" fmla="*/ 186 w 1087"/>
              <a:gd name="T41" fmla="*/ 681 h 815"/>
              <a:gd name="T42" fmla="*/ 181 w 1087"/>
              <a:gd name="T43" fmla="*/ 654 h 815"/>
              <a:gd name="T44" fmla="*/ 181 w 1087"/>
              <a:gd name="T45" fmla="*/ 529 h 815"/>
              <a:gd name="T46" fmla="*/ 269 w 1087"/>
              <a:gd name="T47" fmla="*/ 427 h 815"/>
              <a:gd name="T48" fmla="*/ 427 w 1087"/>
              <a:gd name="T49" fmla="*/ 356 h 815"/>
              <a:gd name="T50" fmla="*/ 496 w 1087"/>
              <a:gd name="T51" fmla="*/ 401 h 815"/>
              <a:gd name="T52" fmla="*/ 500 w 1087"/>
              <a:gd name="T53" fmla="*/ 515 h 815"/>
              <a:gd name="T54" fmla="*/ 529 w 1087"/>
              <a:gd name="T55" fmla="*/ 609 h 815"/>
              <a:gd name="T56" fmla="*/ 536 w 1087"/>
              <a:gd name="T57" fmla="*/ 668 h 815"/>
              <a:gd name="T58" fmla="*/ 560 w 1087"/>
              <a:gd name="T59" fmla="*/ 697 h 815"/>
              <a:gd name="T60" fmla="*/ 590 w 1087"/>
              <a:gd name="T61" fmla="*/ 684 h 815"/>
              <a:gd name="T62" fmla="*/ 573 w 1087"/>
              <a:gd name="T63" fmla="*/ 650 h 815"/>
              <a:gd name="T64" fmla="*/ 560 w 1087"/>
              <a:gd name="T65" fmla="*/ 535 h 815"/>
              <a:gd name="T66" fmla="*/ 590 w 1087"/>
              <a:gd name="T67" fmla="*/ 427 h 815"/>
              <a:gd name="T68" fmla="*/ 667 w 1087"/>
              <a:gd name="T69" fmla="*/ 509 h 815"/>
              <a:gd name="T70" fmla="*/ 619 w 1087"/>
              <a:gd name="T71" fmla="*/ 707 h 815"/>
              <a:gd name="T72" fmla="*/ 600 w 1087"/>
              <a:gd name="T73" fmla="*/ 755 h 815"/>
              <a:gd name="T74" fmla="*/ 633 w 1087"/>
              <a:gd name="T75" fmla="*/ 772 h 815"/>
              <a:gd name="T76" fmla="*/ 655 w 1087"/>
              <a:gd name="T77" fmla="*/ 752 h 815"/>
              <a:gd name="T78" fmla="*/ 656 w 1087"/>
              <a:gd name="T79" fmla="*/ 729 h 815"/>
              <a:gd name="T80" fmla="*/ 701 w 1087"/>
              <a:gd name="T81" fmla="*/ 569 h 815"/>
              <a:gd name="T82" fmla="*/ 721 w 1087"/>
              <a:gd name="T83" fmla="*/ 506 h 815"/>
              <a:gd name="T84" fmla="*/ 794 w 1087"/>
              <a:gd name="T85" fmla="*/ 659 h 815"/>
              <a:gd name="T86" fmla="*/ 881 w 1087"/>
              <a:gd name="T87" fmla="*/ 772 h 815"/>
              <a:gd name="T88" fmla="*/ 887 w 1087"/>
              <a:gd name="T89" fmla="*/ 809 h 815"/>
              <a:gd name="T90" fmla="*/ 927 w 1087"/>
              <a:gd name="T91" fmla="*/ 809 h 815"/>
              <a:gd name="T92" fmla="*/ 930 w 1087"/>
              <a:gd name="T93" fmla="*/ 772 h 815"/>
              <a:gd name="T94" fmla="*/ 913 w 1087"/>
              <a:gd name="T95" fmla="*/ 736 h 815"/>
              <a:gd name="T96" fmla="*/ 858 w 1087"/>
              <a:gd name="T97" fmla="*/ 655 h 815"/>
              <a:gd name="T98" fmla="*/ 814 w 1087"/>
              <a:gd name="T99" fmla="*/ 539 h 815"/>
              <a:gd name="T100" fmla="*/ 819 w 1087"/>
              <a:gd name="T101" fmla="*/ 470 h 815"/>
              <a:gd name="T102" fmla="*/ 885 w 1087"/>
              <a:gd name="T103" fmla="*/ 389 h 815"/>
              <a:gd name="T104" fmla="*/ 954 w 1087"/>
              <a:gd name="T105" fmla="*/ 412 h 815"/>
              <a:gd name="T106" fmla="*/ 1014 w 1087"/>
              <a:gd name="T107" fmla="*/ 447 h 815"/>
              <a:gd name="T108" fmla="*/ 1048 w 1087"/>
              <a:gd name="T109" fmla="*/ 428 h 815"/>
              <a:gd name="T110" fmla="*/ 1074 w 1087"/>
              <a:gd name="T111" fmla="*/ 408 h 815"/>
              <a:gd name="T112" fmla="*/ 1053 w 1087"/>
              <a:gd name="T113" fmla="*/ 362 h 815"/>
              <a:gd name="T114" fmla="*/ 1056 w 1087"/>
              <a:gd name="T115" fmla="*/ 291 h 815"/>
              <a:gd name="T116" fmla="*/ 1067 w 1087"/>
              <a:gd name="T117" fmla="*/ 203 h 815"/>
              <a:gd name="T118" fmla="*/ 1083 w 1087"/>
              <a:gd name="T119" fmla="*/ 102 h 815"/>
              <a:gd name="T120" fmla="*/ 1076 w 1087"/>
              <a:gd name="T121" fmla="*/ 69 h 815"/>
              <a:gd name="T122" fmla="*/ 989 w 1087"/>
              <a:gd name="T123" fmla="*/ 122 h 8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087" h="815">
                <a:moveTo>
                  <a:pt x="989" y="122"/>
                </a:moveTo>
                <a:lnTo>
                  <a:pt x="989" y="122"/>
                </a:lnTo>
                <a:lnTo>
                  <a:pt x="984" y="120"/>
                </a:lnTo>
                <a:lnTo>
                  <a:pt x="966" y="118"/>
                </a:lnTo>
                <a:lnTo>
                  <a:pt x="966" y="118"/>
                </a:lnTo>
                <a:lnTo>
                  <a:pt x="951" y="117"/>
                </a:lnTo>
                <a:lnTo>
                  <a:pt x="936" y="117"/>
                </a:lnTo>
                <a:lnTo>
                  <a:pt x="920" y="118"/>
                </a:lnTo>
                <a:lnTo>
                  <a:pt x="920" y="118"/>
                </a:lnTo>
                <a:lnTo>
                  <a:pt x="911" y="104"/>
                </a:lnTo>
                <a:lnTo>
                  <a:pt x="887" y="74"/>
                </a:lnTo>
                <a:lnTo>
                  <a:pt x="874" y="58"/>
                </a:lnTo>
                <a:lnTo>
                  <a:pt x="860" y="44"/>
                </a:lnTo>
                <a:lnTo>
                  <a:pt x="849" y="35"/>
                </a:lnTo>
                <a:lnTo>
                  <a:pt x="846" y="32"/>
                </a:lnTo>
                <a:lnTo>
                  <a:pt x="842" y="32"/>
                </a:lnTo>
                <a:lnTo>
                  <a:pt x="842" y="32"/>
                </a:lnTo>
                <a:lnTo>
                  <a:pt x="838" y="33"/>
                </a:lnTo>
                <a:lnTo>
                  <a:pt x="836" y="37"/>
                </a:lnTo>
                <a:lnTo>
                  <a:pt x="835" y="41"/>
                </a:lnTo>
                <a:lnTo>
                  <a:pt x="832" y="46"/>
                </a:lnTo>
                <a:lnTo>
                  <a:pt x="830" y="58"/>
                </a:lnTo>
                <a:lnTo>
                  <a:pt x="829" y="71"/>
                </a:lnTo>
                <a:lnTo>
                  <a:pt x="829" y="97"/>
                </a:lnTo>
                <a:lnTo>
                  <a:pt x="829" y="108"/>
                </a:lnTo>
                <a:lnTo>
                  <a:pt x="829" y="108"/>
                </a:lnTo>
                <a:lnTo>
                  <a:pt x="831" y="109"/>
                </a:lnTo>
                <a:lnTo>
                  <a:pt x="831" y="111"/>
                </a:lnTo>
                <a:lnTo>
                  <a:pt x="829" y="112"/>
                </a:lnTo>
                <a:lnTo>
                  <a:pt x="821" y="111"/>
                </a:lnTo>
                <a:lnTo>
                  <a:pt x="809" y="107"/>
                </a:lnTo>
                <a:lnTo>
                  <a:pt x="756" y="91"/>
                </a:lnTo>
                <a:lnTo>
                  <a:pt x="756" y="91"/>
                </a:lnTo>
                <a:lnTo>
                  <a:pt x="721" y="79"/>
                </a:lnTo>
                <a:lnTo>
                  <a:pt x="688" y="65"/>
                </a:lnTo>
                <a:lnTo>
                  <a:pt x="625" y="38"/>
                </a:lnTo>
                <a:lnTo>
                  <a:pt x="596" y="26"/>
                </a:lnTo>
                <a:lnTo>
                  <a:pt x="565" y="16"/>
                </a:lnTo>
                <a:lnTo>
                  <a:pt x="551" y="12"/>
                </a:lnTo>
                <a:lnTo>
                  <a:pt x="535" y="9"/>
                </a:lnTo>
                <a:lnTo>
                  <a:pt x="520" y="8"/>
                </a:lnTo>
                <a:lnTo>
                  <a:pt x="504" y="6"/>
                </a:lnTo>
                <a:lnTo>
                  <a:pt x="504" y="6"/>
                </a:lnTo>
                <a:lnTo>
                  <a:pt x="448" y="3"/>
                </a:lnTo>
                <a:lnTo>
                  <a:pt x="423" y="1"/>
                </a:lnTo>
                <a:lnTo>
                  <a:pt x="400" y="0"/>
                </a:lnTo>
                <a:lnTo>
                  <a:pt x="379" y="1"/>
                </a:lnTo>
                <a:lnTo>
                  <a:pt x="358" y="4"/>
                </a:lnTo>
                <a:lnTo>
                  <a:pt x="349" y="6"/>
                </a:lnTo>
                <a:lnTo>
                  <a:pt x="340" y="10"/>
                </a:lnTo>
                <a:lnTo>
                  <a:pt x="330" y="14"/>
                </a:lnTo>
                <a:lnTo>
                  <a:pt x="322" y="19"/>
                </a:lnTo>
                <a:lnTo>
                  <a:pt x="322" y="19"/>
                </a:lnTo>
                <a:lnTo>
                  <a:pt x="289" y="39"/>
                </a:lnTo>
                <a:lnTo>
                  <a:pt x="264" y="55"/>
                </a:lnTo>
                <a:lnTo>
                  <a:pt x="249" y="66"/>
                </a:lnTo>
                <a:lnTo>
                  <a:pt x="245" y="71"/>
                </a:lnTo>
                <a:lnTo>
                  <a:pt x="242" y="75"/>
                </a:lnTo>
                <a:lnTo>
                  <a:pt x="242" y="75"/>
                </a:lnTo>
                <a:lnTo>
                  <a:pt x="236" y="84"/>
                </a:lnTo>
                <a:lnTo>
                  <a:pt x="222" y="100"/>
                </a:lnTo>
                <a:lnTo>
                  <a:pt x="177" y="146"/>
                </a:lnTo>
                <a:lnTo>
                  <a:pt x="95" y="233"/>
                </a:lnTo>
                <a:lnTo>
                  <a:pt x="95" y="233"/>
                </a:lnTo>
                <a:lnTo>
                  <a:pt x="85" y="246"/>
                </a:lnTo>
                <a:lnTo>
                  <a:pt x="73" y="260"/>
                </a:lnTo>
                <a:lnTo>
                  <a:pt x="61" y="277"/>
                </a:lnTo>
                <a:lnTo>
                  <a:pt x="49" y="297"/>
                </a:lnTo>
                <a:lnTo>
                  <a:pt x="36" y="318"/>
                </a:lnTo>
                <a:lnTo>
                  <a:pt x="27" y="340"/>
                </a:lnTo>
                <a:lnTo>
                  <a:pt x="17" y="362"/>
                </a:lnTo>
                <a:lnTo>
                  <a:pt x="11" y="384"/>
                </a:lnTo>
                <a:lnTo>
                  <a:pt x="11" y="384"/>
                </a:lnTo>
                <a:lnTo>
                  <a:pt x="6" y="408"/>
                </a:lnTo>
                <a:lnTo>
                  <a:pt x="2" y="435"/>
                </a:lnTo>
                <a:lnTo>
                  <a:pt x="1" y="461"/>
                </a:lnTo>
                <a:lnTo>
                  <a:pt x="0" y="488"/>
                </a:lnTo>
                <a:lnTo>
                  <a:pt x="0" y="531"/>
                </a:lnTo>
                <a:lnTo>
                  <a:pt x="1" y="549"/>
                </a:lnTo>
                <a:lnTo>
                  <a:pt x="11" y="535"/>
                </a:lnTo>
                <a:lnTo>
                  <a:pt x="20" y="574"/>
                </a:lnTo>
                <a:lnTo>
                  <a:pt x="20" y="574"/>
                </a:lnTo>
                <a:lnTo>
                  <a:pt x="28" y="562"/>
                </a:lnTo>
                <a:lnTo>
                  <a:pt x="36" y="550"/>
                </a:lnTo>
                <a:lnTo>
                  <a:pt x="46" y="539"/>
                </a:lnTo>
                <a:lnTo>
                  <a:pt x="46" y="539"/>
                </a:lnTo>
                <a:lnTo>
                  <a:pt x="58" y="527"/>
                </a:lnTo>
                <a:lnTo>
                  <a:pt x="76" y="509"/>
                </a:lnTo>
                <a:lnTo>
                  <a:pt x="84" y="498"/>
                </a:lnTo>
                <a:lnTo>
                  <a:pt x="94" y="485"/>
                </a:lnTo>
                <a:lnTo>
                  <a:pt x="105" y="469"/>
                </a:lnTo>
                <a:lnTo>
                  <a:pt x="115" y="450"/>
                </a:lnTo>
                <a:lnTo>
                  <a:pt x="115" y="450"/>
                </a:lnTo>
                <a:lnTo>
                  <a:pt x="137" y="405"/>
                </a:lnTo>
                <a:lnTo>
                  <a:pt x="158" y="357"/>
                </a:lnTo>
                <a:lnTo>
                  <a:pt x="193" y="273"/>
                </a:lnTo>
                <a:lnTo>
                  <a:pt x="193" y="273"/>
                </a:lnTo>
                <a:lnTo>
                  <a:pt x="208" y="243"/>
                </a:lnTo>
                <a:lnTo>
                  <a:pt x="219" y="222"/>
                </a:lnTo>
                <a:lnTo>
                  <a:pt x="226" y="210"/>
                </a:lnTo>
                <a:lnTo>
                  <a:pt x="230" y="206"/>
                </a:lnTo>
                <a:lnTo>
                  <a:pt x="230" y="206"/>
                </a:lnTo>
                <a:lnTo>
                  <a:pt x="226" y="262"/>
                </a:lnTo>
                <a:lnTo>
                  <a:pt x="222" y="303"/>
                </a:lnTo>
                <a:lnTo>
                  <a:pt x="220" y="328"/>
                </a:lnTo>
                <a:lnTo>
                  <a:pt x="220" y="328"/>
                </a:lnTo>
                <a:lnTo>
                  <a:pt x="216" y="336"/>
                </a:lnTo>
                <a:lnTo>
                  <a:pt x="210" y="350"/>
                </a:lnTo>
                <a:lnTo>
                  <a:pt x="192" y="384"/>
                </a:lnTo>
                <a:lnTo>
                  <a:pt x="172" y="421"/>
                </a:lnTo>
                <a:lnTo>
                  <a:pt x="158" y="450"/>
                </a:lnTo>
                <a:lnTo>
                  <a:pt x="158" y="450"/>
                </a:lnTo>
                <a:lnTo>
                  <a:pt x="148" y="475"/>
                </a:lnTo>
                <a:lnTo>
                  <a:pt x="138" y="503"/>
                </a:lnTo>
                <a:lnTo>
                  <a:pt x="132" y="533"/>
                </a:lnTo>
                <a:lnTo>
                  <a:pt x="129" y="546"/>
                </a:lnTo>
                <a:lnTo>
                  <a:pt x="128" y="558"/>
                </a:lnTo>
                <a:lnTo>
                  <a:pt x="128" y="558"/>
                </a:lnTo>
                <a:lnTo>
                  <a:pt x="127" y="614"/>
                </a:lnTo>
                <a:lnTo>
                  <a:pt x="125" y="660"/>
                </a:lnTo>
                <a:lnTo>
                  <a:pt x="125" y="660"/>
                </a:lnTo>
                <a:lnTo>
                  <a:pt x="123" y="673"/>
                </a:lnTo>
                <a:lnTo>
                  <a:pt x="121" y="682"/>
                </a:lnTo>
                <a:lnTo>
                  <a:pt x="121" y="686"/>
                </a:lnTo>
                <a:lnTo>
                  <a:pt x="121" y="690"/>
                </a:lnTo>
                <a:lnTo>
                  <a:pt x="122" y="695"/>
                </a:lnTo>
                <a:lnTo>
                  <a:pt x="125" y="700"/>
                </a:lnTo>
                <a:lnTo>
                  <a:pt x="125" y="700"/>
                </a:lnTo>
                <a:lnTo>
                  <a:pt x="131" y="709"/>
                </a:lnTo>
                <a:lnTo>
                  <a:pt x="136" y="713"/>
                </a:lnTo>
                <a:lnTo>
                  <a:pt x="139" y="715"/>
                </a:lnTo>
                <a:lnTo>
                  <a:pt x="144" y="718"/>
                </a:lnTo>
                <a:lnTo>
                  <a:pt x="150" y="719"/>
                </a:lnTo>
                <a:lnTo>
                  <a:pt x="159" y="720"/>
                </a:lnTo>
                <a:lnTo>
                  <a:pt x="167" y="719"/>
                </a:lnTo>
                <a:lnTo>
                  <a:pt x="167" y="719"/>
                </a:lnTo>
                <a:lnTo>
                  <a:pt x="176" y="718"/>
                </a:lnTo>
                <a:lnTo>
                  <a:pt x="183" y="714"/>
                </a:lnTo>
                <a:lnTo>
                  <a:pt x="189" y="711"/>
                </a:lnTo>
                <a:lnTo>
                  <a:pt x="193" y="706"/>
                </a:lnTo>
                <a:lnTo>
                  <a:pt x="196" y="700"/>
                </a:lnTo>
                <a:lnTo>
                  <a:pt x="196" y="695"/>
                </a:lnTo>
                <a:lnTo>
                  <a:pt x="196" y="690"/>
                </a:lnTo>
                <a:lnTo>
                  <a:pt x="193" y="687"/>
                </a:lnTo>
                <a:lnTo>
                  <a:pt x="193" y="687"/>
                </a:lnTo>
                <a:lnTo>
                  <a:pt x="189" y="684"/>
                </a:lnTo>
                <a:lnTo>
                  <a:pt x="186" y="681"/>
                </a:lnTo>
                <a:lnTo>
                  <a:pt x="182" y="679"/>
                </a:lnTo>
                <a:lnTo>
                  <a:pt x="181" y="674"/>
                </a:lnTo>
                <a:lnTo>
                  <a:pt x="181" y="674"/>
                </a:lnTo>
                <a:lnTo>
                  <a:pt x="180" y="669"/>
                </a:lnTo>
                <a:lnTo>
                  <a:pt x="180" y="669"/>
                </a:lnTo>
                <a:lnTo>
                  <a:pt x="180" y="666"/>
                </a:lnTo>
                <a:lnTo>
                  <a:pt x="181" y="654"/>
                </a:lnTo>
                <a:lnTo>
                  <a:pt x="181" y="654"/>
                </a:lnTo>
                <a:lnTo>
                  <a:pt x="180" y="628"/>
                </a:lnTo>
                <a:lnTo>
                  <a:pt x="177" y="590"/>
                </a:lnTo>
                <a:lnTo>
                  <a:pt x="177" y="572"/>
                </a:lnTo>
                <a:lnTo>
                  <a:pt x="177" y="554"/>
                </a:lnTo>
                <a:lnTo>
                  <a:pt x="178" y="539"/>
                </a:lnTo>
                <a:lnTo>
                  <a:pt x="181" y="529"/>
                </a:lnTo>
                <a:lnTo>
                  <a:pt x="181" y="529"/>
                </a:lnTo>
                <a:lnTo>
                  <a:pt x="185" y="520"/>
                </a:lnTo>
                <a:lnTo>
                  <a:pt x="192" y="511"/>
                </a:lnTo>
                <a:lnTo>
                  <a:pt x="214" y="485"/>
                </a:lnTo>
                <a:lnTo>
                  <a:pt x="241" y="457"/>
                </a:lnTo>
                <a:lnTo>
                  <a:pt x="269" y="427"/>
                </a:lnTo>
                <a:lnTo>
                  <a:pt x="269" y="427"/>
                </a:lnTo>
                <a:lnTo>
                  <a:pt x="284" y="411"/>
                </a:lnTo>
                <a:lnTo>
                  <a:pt x="297" y="394"/>
                </a:lnTo>
                <a:lnTo>
                  <a:pt x="324" y="361"/>
                </a:lnTo>
                <a:lnTo>
                  <a:pt x="351" y="325"/>
                </a:lnTo>
                <a:lnTo>
                  <a:pt x="351" y="325"/>
                </a:lnTo>
                <a:lnTo>
                  <a:pt x="394" y="341"/>
                </a:lnTo>
                <a:lnTo>
                  <a:pt x="427" y="356"/>
                </a:lnTo>
                <a:lnTo>
                  <a:pt x="440" y="362"/>
                </a:lnTo>
                <a:lnTo>
                  <a:pt x="449" y="368"/>
                </a:lnTo>
                <a:lnTo>
                  <a:pt x="449" y="368"/>
                </a:lnTo>
                <a:lnTo>
                  <a:pt x="478" y="394"/>
                </a:lnTo>
                <a:lnTo>
                  <a:pt x="478" y="394"/>
                </a:lnTo>
                <a:lnTo>
                  <a:pt x="485" y="398"/>
                </a:lnTo>
                <a:lnTo>
                  <a:pt x="496" y="401"/>
                </a:lnTo>
                <a:lnTo>
                  <a:pt x="511" y="408"/>
                </a:lnTo>
                <a:lnTo>
                  <a:pt x="511" y="408"/>
                </a:lnTo>
                <a:lnTo>
                  <a:pt x="509" y="421"/>
                </a:lnTo>
                <a:lnTo>
                  <a:pt x="504" y="455"/>
                </a:lnTo>
                <a:lnTo>
                  <a:pt x="502" y="475"/>
                </a:lnTo>
                <a:lnTo>
                  <a:pt x="500" y="496"/>
                </a:lnTo>
                <a:lnTo>
                  <a:pt x="500" y="515"/>
                </a:lnTo>
                <a:lnTo>
                  <a:pt x="502" y="533"/>
                </a:lnTo>
                <a:lnTo>
                  <a:pt x="502" y="533"/>
                </a:lnTo>
                <a:lnTo>
                  <a:pt x="504" y="547"/>
                </a:lnTo>
                <a:lnTo>
                  <a:pt x="508" y="561"/>
                </a:lnTo>
                <a:lnTo>
                  <a:pt x="513" y="574"/>
                </a:lnTo>
                <a:lnTo>
                  <a:pt x="518" y="588"/>
                </a:lnTo>
                <a:lnTo>
                  <a:pt x="529" y="609"/>
                </a:lnTo>
                <a:lnTo>
                  <a:pt x="532" y="617"/>
                </a:lnTo>
                <a:lnTo>
                  <a:pt x="534" y="625"/>
                </a:lnTo>
                <a:lnTo>
                  <a:pt x="534" y="625"/>
                </a:lnTo>
                <a:lnTo>
                  <a:pt x="535" y="631"/>
                </a:lnTo>
                <a:lnTo>
                  <a:pt x="535" y="639"/>
                </a:lnTo>
                <a:lnTo>
                  <a:pt x="535" y="658"/>
                </a:lnTo>
                <a:lnTo>
                  <a:pt x="536" y="668"/>
                </a:lnTo>
                <a:lnTo>
                  <a:pt x="538" y="677"/>
                </a:lnTo>
                <a:lnTo>
                  <a:pt x="541" y="685"/>
                </a:lnTo>
                <a:lnTo>
                  <a:pt x="545" y="687"/>
                </a:lnTo>
                <a:lnTo>
                  <a:pt x="547" y="690"/>
                </a:lnTo>
                <a:lnTo>
                  <a:pt x="547" y="690"/>
                </a:lnTo>
                <a:lnTo>
                  <a:pt x="554" y="693"/>
                </a:lnTo>
                <a:lnTo>
                  <a:pt x="560" y="697"/>
                </a:lnTo>
                <a:lnTo>
                  <a:pt x="568" y="698"/>
                </a:lnTo>
                <a:lnTo>
                  <a:pt x="574" y="698"/>
                </a:lnTo>
                <a:lnTo>
                  <a:pt x="580" y="697"/>
                </a:lnTo>
                <a:lnTo>
                  <a:pt x="585" y="695"/>
                </a:lnTo>
                <a:lnTo>
                  <a:pt x="589" y="690"/>
                </a:lnTo>
                <a:lnTo>
                  <a:pt x="590" y="684"/>
                </a:lnTo>
                <a:lnTo>
                  <a:pt x="590" y="684"/>
                </a:lnTo>
                <a:lnTo>
                  <a:pt x="590" y="677"/>
                </a:lnTo>
                <a:lnTo>
                  <a:pt x="587" y="671"/>
                </a:lnTo>
                <a:lnTo>
                  <a:pt x="586" y="668"/>
                </a:lnTo>
                <a:lnTo>
                  <a:pt x="582" y="664"/>
                </a:lnTo>
                <a:lnTo>
                  <a:pt x="576" y="658"/>
                </a:lnTo>
                <a:lnTo>
                  <a:pt x="574" y="654"/>
                </a:lnTo>
                <a:lnTo>
                  <a:pt x="573" y="650"/>
                </a:lnTo>
                <a:lnTo>
                  <a:pt x="573" y="650"/>
                </a:lnTo>
                <a:lnTo>
                  <a:pt x="563" y="584"/>
                </a:lnTo>
                <a:lnTo>
                  <a:pt x="563" y="584"/>
                </a:lnTo>
                <a:lnTo>
                  <a:pt x="560" y="567"/>
                </a:lnTo>
                <a:lnTo>
                  <a:pt x="560" y="557"/>
                </a:lnTo>
                <a:lnTo>
                  <a:pt x="560" y="550"/>
                </a:lnTo>
                <a:lnTo>
                  <a:pt x="560" y="535"/>
                </a:lnTo>
                <a:lnTo>
                  <a:pt x="560" y="535"/>
                </a:lnTo>
                <a:lnTo>
                  <a:pt x="560" y="523"/>
                </a:lnTo>
                <a:lnTo>
                  <a:pt x="564" y="507"/>
                </a:lnTo>
                <a:lnTo>
                  <a:pt x="569" y="490"/>
                </a:lnTo>
                <a:lnTo>
                  <a:pt x="574" y="471"/>
                </a:lnTo>
                <a:lnTo>
                  <a:pt x="585" y="441"/>
                </a:lnTo>
                <a:lnTo>
                  <a:pt x="590" y="427"/>
                </a:lnTo>
                <a:lnTo>
                  <a:pt x="590" y="427"/>
                </a:lnTo>
                <a:lnTo>
                  <a:pt x="608" y="437"/>
                </a:lnTo>
                <a:lnTo>
                  <a:pt x="642" y="453"/>
                </a:lnTo>
                <a:lnTo>
                  <a:pt x="642" y="453"/>
                </a:lnTo>
                <a:lnTo>
                  <a:pt x="672" y="466"/>
                </a:lnTo>
                <a:lnTo>
                  <a:pt x="672" y="466"/>
                </a:lnTo>
                <a:lnTo>
                  <a:pt x="667" y="509"/>
                </a:lnTo>
                <a:lnTo>
                  <a:pt x="662" y="542"/>
                </a:lnTo>
                <a:lnTo>
                  <a:pt x="658" y="568"/>
                </a:lnTo>
                <a:lnTo>
                  <a:pt x="658" y="568"/>
                </a:lnTo>
                <a:lnTo>
                  <a:pt x="650" y="615"/>
                </a:lnTo>
                <a:lnTo>
                  <a:pt x="645" y="644"/>
                </a:lnTo>
                <a:lnTo>
                  <a:pt x="645" y="644"/>
                </a:lnTo>
                <a:lnTo>
                  <a:pt x="619" y="707"/>
                </a:lnTo>
                <a:lnTo>
                  <a:pt x="619" y="707"/>
                </a:lnTo>
                <a:lnTo>
                  <a:pt x="608" y="724"/>
                </a:lnTo>
                <a:lnTo>
                  <a:pt x="603" y="736"/>
                </a:lnTo>
                <a:lnTo>
                  <a:pt x="601" y="742"/>
                </a:lnTo>
                <a:lnTo>
                  <a:pt x="600" y="750"/>
                </a:lnTo>
                <a:lnTo>
                  <a:pt x="600" y="750"/>
                </a:lnTo>
                <a:lnTo>
                  <a:pt x="600" y="755"/>
                </a:lnTo>
                <a:lnTo>
                  <a:pt x="602" y="761"/>
                </a:lnTo>
                <a:lnTo>
                  <a:pt x="607" y="766"/>
                </a:lnTo>
                <a:lnTo>
                  <a:pt x="612" y="769"/>
                </a:lnTo>
                <a:lnTo>
                  <a:pt x="617" y="772"/>
                </a:lnTo>
                <a:lnTo>
                  <a:pt x="623" y="773"/>
                </a:lnTo>
                <a:lnTo>
                  <a:pt x="628" y="774"/>
                </a:lnTo>
                <a:lnTo>
                  <a:pt x="633" y="772"/>
                </a:lnTo>
                <a:lnTo>
                  <a:pt x="633" y="772"/>
                </a:lnTo>
                <a:lnTo>
                  <a:pt x="640" y="768"/>
                </a:lnTo>
                <a:lnTo>
                  <a:pt x="647" y="766"/>
                </a:lnTo>
                <a:lnTo>
                  <a:pt x="651" y="763"/>
                </a:lnTo>
                <a:lnTo>
                  <a:pt x="654" y="761"/>
                </a:lnTo>
                <a:lnTo>
                  <a:pt x="655" y="757"/>
                </a:lnTo>
                <a:lnTo>
                  <a:pt x="655" y="752"/>
                </a:lnTo>
                <a:lnTo>
                  <a:pt x="655" y="752"/>
                </a:lnTo>
                <a:lnTo>
                  <a:pt x="655" y="744"/>
                </a:lnTo>
                <a:lnTo>
                  <a:pt x="655" y="739"/>
                </a:lnTo>
                <a:lnTo>
                  <a:pt x="656" y="736"/>
                </a:lnTo>
                <a:lnTo>
                  <a:pt x="655" y="733"/>
                </a:lnTo>
                <a:lnTo>
                  <a:pt x="655" y="733"/>
                </a:lnTo>
                <a:lnTo>
                  <a:pt x="656" y="729"/>
                </a:lnTo>
                <a:lnTo>
                  <a:pt x="658" y="720"/>
                </a:lnTo>
                <a:lnTo>
                  <a:pt x="667" y="697"/>
                </a:lnTo>
                <a:lnTo>
                  <a:pt x="678" y="670"/>
                </a:lnTo>
                <a:lnTo>
                  <a:pt x="684" y="650"/>
                </a:lnTo>
                <a:lnTo>
                  <a:pt x="684" y="650"/>
                </a:lnTo>
                <a:lnTo>
                  <a:pt x="690" y="620"/>
                </a:lnTo>
                <a:lnTo>
                  <a:pt x="701" y="569"/>
                </a:lnTo>
                <a:lnTo>
                  <a:pt x="706" y="544"/>
                </a:lnTo>
                <a:lnTo>
                  <a:pt x="711" y="523"/>
                </a:lnTo>
                <a:lnTo>
                  <a:pt x="716" y="509"/>
                </a:lnTo>
                <a:lnTo>
                  <a:pt x="718" y="506"/>
                </a:lnTo>
                <a:lnTo>
                  <a:pt x="720" y="506"/>
                </a:lnTo>
                <a:lnTo>
                  <a:pt x="721" y="506"/>
                </a:lnTo>
                <a:lnTo>
                  <a:pt x="721" y="506"/>
                </a:lnTo>
                <a:lnTo>
                  <a:pt x="723" y="508"/>
                </a:lnTo>
                <a:lnTo>
                  <a:pt x="726" y="513"/>
                </a:lnTo>
                <a:lnTo>
                  <a:pt x="734" y="530"/>
                </a:lnTo>
                <a:lnTo>
                  <a:pt x="756" y="577"/>
                </a:lnTo>
                <a:lnTo>
                  <a:pt x="789" y="650"/>
                </a:lnTo>
                <a:lnTo>
                  <a:pt x="789" y="650"/>
                </a:lnTo>
                <a:lnTo>
                  <a:pt x="794" y="659"/>
                </a:lnTo>
                <a:lnTo>
                  <a:pt x="805" y="673"/>
                </a:lnTo>
                <a:lnTo>
                  <a:pt x="836" y="711"/>
                </a:lnTo>
                <a:lnTo>
                  <a:pt x="867" y="749"/>
                </a:lnTo>
                <a:lnTo>
                  <a:pt x="876" y="763"/>
                </a:lnTo>
                <a:lnTo>
                  <a:pt x="880" y="768"/>
                </a:lnTo>
                <a:lnTo>
                  <a:pt x="881" y="772"/>
                </a:lnTo>
                <a:lnTo>
                  <a:pt x="881" y="772"/>
                </a:lnTo>
                <a:lnTo>
                  <a:pt x="881" y="778"/>
                </a:lnTo>
                <a:lnTo>
                  <a:pt x="880" y="783"/>
                </a:lnTo>
                <a:lnTo>
                  <a:pt x="879" y="794"/>
                </a:lnTo>
                <a:lnTo>
                  <a:pt x="879" y="799"/>
                </a:lnTo>
                <a:lnTo>
                  <a:pt x="880" y="803"/>
                </a:lnTo>
                <a:lnTo>
                  <a:pt x="882" y="806"/>
                </a:lnTo>
                <a:lnTo>
                  <a:pt x="887" y="809"/>
                </a:lnTo>
                <a:lnTo>
                  <a:pt x="887" y="809"/>
                </a:lnTo>
                <a:lnTo>
                  <a:pt x="898" y="812"/>
                </a:lnTo>
                <a:lnTo>
                  <a:pt x="909" y="815"/>
                </a:lnTo>
                <a:lnTo>
                  <a:pt x="914" y="815"/>
                </a:lnTo>
                <a:lnTo>
                  <a:pt x="919" y="814"/>
                </a:lnTo>
                <a:lnTo>
                  <a:pt x="923" y="812"/>
                </a:lnTo>
                <a:lnTo>
                  <a:pt x="927" y="809"/>
                </a:lnTo>
                <a:lnTo>
                  <a:pt x="927" y="809"/>
                </a:lnTo>
                <a:lnTo>
                  <a:pt x="931" y="799"/>
                </a:lnTo>
                <a:lnTo>
                  <a:pt x="935" y="790"/>
                </a:lnTo>
                <a:lnTo>
                  <a:pt x="935" y="785"/>
                </a:lnTo>
                <a:lnTo>
                  <a:pt x="935" y="780"/>
                </a:lnTo>
                <a:lnTo>
                  <a:pt x="933" y="776"/>
                </a:lnTo>
                <a:lnTo>
                  <a:pt x="930" y="772"/>
                </a:lnTo>
                <a:lnTo>
                  <a:pt x="930" y="772"/>
                </a:lnTo>
                <a:lnTo>
                  <a:pt x="923" y="765"/>
                </a:lnTo>
                <a:lnTo>
                  <a:pt x="923" y="765"/>
                </a:lnTo>
                <a:lnTo>
                  <a:pt x="922" y="761"/>
                </a:lnTo>
                <a:lnTo>
                  <a:pt x="919" y="756"/>
                </a:lnTo>
                <a:lnTo>
                  <a:pt x="913" y="736"/>
                </a:lnTo>
                <a:lnTo>
                  <a:pt x="913" y="736"/>
                </a:lnTo>
                <a:lnTo>
                  <a:pt x="909" y="725"/>
                </a:lnTo>
                <a:lnTo>
                  <a:pt x="903" y="714"/>
                </a:lnTo>
                <a:lnTo>
                  <a:pt x="895" y="703"/>
                </a:lnTo>
                <a:lnTo>
                  <a:pt x="886" y="692"/>
                </a:lnTo>
                <a:lnTo>
                  <a:pt x="876" y="680"/>
                </a:lnTo>
                <a:lnTo>
                  <a:pt x="867" y="668"/>
                </a:lnTo>
                <a:lnTo>
                  <a:pt x="858" y="655"/>
                </a:lnTo>
                <a:lnTo>
                  <a:pt x="852" y="641"/>
                </a:lnTo>
                <a:lnTo>
                  <a:pt x="852" y="641"/>
                </a:lnTo>
                <a:lnTo>
                  <a:pt x="838" y="611"/>
                </a:lnTo>
                <a:lnTo>
                  <a:pt x="826" y="582"/>
                </a:lnTo>
                <a:lnTo>
                  <a:pt x="821" y="567"/>
                </a:lnTo>
                <a:lnTo>
                  <a:pt x="816" y="554"/>
                </a:lnTo>
                <a:lnTo>
                  <a:pt x="814" y="539"/>
                </a:lnTo>
                <a:lnTo>
                  <a:pt x="813" y="525"/>
                </a:lnTo>
                <a:lnTo>
                  <a:pt x="813" y="525"/>
                </a:lnTo>
                <a:lnTo>
                  <a:pt x="811" y="513"/>
                </a:lnTo>
                <a:lnTo>
                  <a:pt x="813" y="501"/>
                </a:lnTo>
                <a:lnTo>
                  <a:pt x="814" y="490"/>
                </a:lnTo>
                <a:lnTo>
                  <a:pt x="816" y="480"/>
                </a:lnTo>
                <a:lnTo>
                  <a:pt x="819" y="470"/>
                </a:lnTo>
                <a:lnTo>
                  <a:pt x="822" y="461"/>
                </a:lnTo>
                <a:lnTo>
                  <a:pt x="827" y="454"/>
                </a:lnTo>
                <a:lnTo>
                  <a:pt x="832" y="447"/>
                </a:lnTo>
                <a:lnTo>
                  <a:pt x="832" y="447"/>
                </a:lnTo>
                <a:lnTo>
                  <a:pt x="848" y="427"/>
                </a:lnTo>
                <a:lnTo>
                  <a:pt x="873" y="401"/>
                </a:lnTo>
                <a:lnTo>
                  <a:pt x="885" y="389"/>
                </a:lnTo>
                <a:lnTo>
                  <a:pt x="896" y="381"/>
                </a:lnTo>
                <a:lnTo>
                  <a:pt x="906" y="374"/>
                </a:lnTo>
                <a:lnTo>
                  <a:pt x="908" y="374"/>
                </a:lnTo>
                <a:lnTo>
                  <a:pt x="911" y="374"/>
                </a:lnTo>
                <a:lnTo>
                  <a:pt x="911" y="374"/>
                </a:lnTo>
                <a:lnTo>
                  <a:pt x="925" y="388"/>
                </a:lnTo>
                <a:lnTo>
                  <a:pt x="954" y="412"/>
                </a:lnTo>
                <a:lnTo>
                  <a:pt x="968" y="425"/>
                </a:lnTo>
                <a:lnTo>
                  <a:pt x="983" y="436"/>
                </a:lnTo>
                <a:lnTo>
                  <a:pt x="995" y="443"/>
                </a:lnTo>
                <a:lnTo>
                  <a:pt x="1001" y="446"/>
                </a:lnTo>
                <a:lnTo>
                  <a:pt x="1005" y="447"/>
                </a:lnTo>
                <a:lnTo>
                  <a:pt x="1005" y="447"/>
                </a:lnTo>
                <a:lnTo>
                  <a:pt x="1014" y="447"/>
                </a:lnTo>
                <a:lnTo>
                  <a:pt x="1020" y="444"/>
                </a:lnTo>
                <a:lnTo>
                  <a:pt x="1026" y="442"/>
                </a:lnTo>
                <a:lnTo>
                  <a:pt x="1031" y="439"/>
                </a:lnTo>
                <a:lnTo>
                  <a:pt x="1039" y="433"/>
                </a:lnTo>
                <a:lnTo>
                  <a:pt x="1042" y="431"/>
                </a:lnTo>
                <a:lnTo>
                  <a:pt x="1042" y="431"/>
                </a:lnTo>
                <a:lnTo>
                  <a:pt x="1048" y="428"/>
                </a:lnTo>
                <a:lnTo>
                  <a:pt x="1060" y="423"/>
                </a:lnTo>
                <a:lnTo>
                  <a:pt x="1066" y="420"/>
                </a:lnTo>
                <a:lnTo>
                  <a:pt x="1071" y="416"/>
                </a:lnTo>
                <a:lnTo>
                  <a:pt x="1075" y="411"/>
                </a:lnTo>
                <a:lnTo>
                  <a:pt x="1075" y="409"/>
                </a:lnTo>
                <a:lnTo>
                  <a:pt x="1074" y="408"/>
                </a:lnTo>
                <a:lnTo>
                  <a:pt x="1074" y="408"/>
                </a:lnTo>
                <a:lnTo>
                  <a:pt x="1070" y="399"/>
                </a:lnTo>
                <a:lnTo>
                  <a:pt x="1066" y="390"/>
                </a:lnTo>
                <a:lnTo>
                  <a:pt x="1064" y="383"/>
                </a:lnTo>
                <a:lnTo>
                  <a:pt x="1061" y="378"/>
                </a:lnTo>
                <a:lnTo>
                  <a:pt x="1061" y="378"/>
                </a:lnTo>
                <a:lnTo>
                  <a:pt x="1058" y="372"/>
                </a:lnTo>
                <a:lnTo>
                  <a:pt x="1053" y="362"/>
                </a:lnTo>
                <a:lnTo>
                  <a:pt x="1048" y="349"/>
                </a:lnTo>
                <a:lnTo>
                  <a:pt x="1044" y="335"/>
                </a:lnTo>
                <a:lnTo>
                  <a:pt x="1044" y="335"/>
                </a:lnTo>
                <a:lnTo>
                  <a:pt x="1045" y="327"/>
                </a:lnTo>
                <a:lnTo>
                  <a:pt x="1048" y="315"/>
                </a:lnTo>
                <a:lnTo>
                  <a:pt x="1051" y="304"/>
                </a:lnTo>
                <a:lnTo>
                  <a:pt x="1056" y="291"/>
                </a:lnTo>
                <a:lnTo>
                  <a:pt x="1067" y="268"/>
                </a:lnTo>
                <a:lnTo>
                  <a:pt x="1071" y="258"/>
                </a:lnTo>
                <a:lnTo>
                  <a:pt x="1074" y="249"/>
                </a:lnTo>
                <a:lnTo>
                  <a:pt x="1074" y="249"/>
                </a:lnTo>
                <a:lnTo>
                  <a:pt x="1075" y="241"/>
                </a:lnTo>
                <a:lnTo>
                  <a:pt x="1072" y="230"/>
                </a:lnTo>
                <a:lnTo>
                  <a:pt x="1067" y="203"/>
                </a:lnTo>
                <a:lnTo>
                  <a:pt x="1061" y="181"/>
                </a:lnTo>
                <a:lnTo>
                  <a:pt x="1058" y="171"/>
                </a:lnTo>
                <a:lnTo>
                  <a:pt x="1058" y="171"/>
                </a:lnTo>
                <a:lnTo>
                  <a:pt x="1065" y="155"/>
                </a:lnTo>
                <a:lnTo>
                  <a:pt x="1071" y="139"/>
                </a:lnTo>
                <a:lnTo>
                  <a:pt x="1077" y="120"/>
                </a:lnTo>
                <a:lnTo>
                  <a:pt x="1083" y="102"/>
                </a:lnTo>
                <a:lnTo>
                  <a:pt x="1087" y="86"/>
                </a:lnTo>
                <a:lnTo>
                  <a:pt x="1087" y="79"/>
                </a:lnTo>
                <a:lnTo>
                  <a:pt x="1086" y="74"/>
                </a:lnTo>
                <a:lnTo>
                  <a:pt x="1085" y="70"/>
                </a:lnTo>
                <a:lnTo>
                  <a:pt x="1081" y="69"/>
                </a:lnTo>
                <a:lnTo>
                  <a:pt x="1081" y="69"/>
                </a:lnTo>
                <a:lnTo>
                  <a:pt x="1076" y="69"/>
                </a:lnTo>
                <a:lnTo>
                  <a:pt x="1070" y="70"/>
                </a:lnTo>
                <a:lnTo>
                  <a:pt x="1056" y="75"/>
                </a:lnTo>
                <a:lnTo>
                  <a:pt x="1042" y="84"/>
                </a:lnTo>
                <a:lnTo>
                  <a:pt x="1026" y="93"/>
                </a:lnTo>
                <a:lnTo>
                  <a:pt x="1000" y="112"/>
                </a:lnTo>
                <a:lnTo>
                  <a:pt x="989" y="122"/>
                </a:lnTo>
                <a:lnTo>
                  <a:pt x="989" y="122"/>
                </a:lnTo>
                <a:close/>
              </a:path>
            </a:pathLst>
          </a:custGeom>
          <a:gradFill flip="none" rotWithShape="1">
            <a:gsLst>
              <a:gs pos="0">
                <a:srgbClr val="FF9933"/>
              </a:gs>
              <a:gs pos="100000">
                <a:srgbClr val="6633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906077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pptxf53_キツネのシルエット</dc:title>
  <dc:subject>pptxf53_キツネのシルエット</dc:subject>
  <dc:creator>でじけろお</dc:creator>
  <cp:revision>1</cp:revision>
  <dcterms:created xsi:type="dcterms:W3CDTF">2018-05-20T00:31:01Z</dcterms:created>
  <dcterms:modified xsi:type="dcterms:W3CDTF">2020-12-04T17:03:08Z</dcterms:modified>
  <cp:version>1</cp:version>
</cp:coreProperties>
</file>

<file path=docProps/thumbnail.jpeg>
</file>