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9E086C0C-19CD-4524-95AC-BF4839941C53}"/>
              </a:ext>
            </a:extLst>
          </p:cNvPr>
          <p:cNvSpPr>
            <a:spLocks/>
          </p:cNvSpPr>
          <p:nvPr/>
        </p:nvSpPr>
        <p:spPr bwMode="auto">
          <a:xfrm>
            <a:off x="3753643" y="1596282"/>
            <a:ext cx="2398713" cy="1436688"/>
          </a:xfrm>
          <a:custGeom>
            <a:avLst/>
            <a:gdLst>
              <a:gd name="T0" fmla="*/ 144 w 1511"/>
              <a:gd name="T1" fmla="*/ 433 h 905"/>
              <a:gd name="T2" fmla="*/ 73 w 1511"/>
              <a:gd name="T3" fmla="*/ 548 h 905"/>
              <a:gd name="T4" fmla="*/ 18 w 1511"/>
              <a:gd name="T5" fmla="*/ 655 h 905"/>
              <a:gd name="T6" fmla="*/ 0 w 1511"/>
              <a:gd name="T7" fmla="*/ 674 h 905"/>
              <a:gd name="T8" fmla="*/ 18 w 1511"/>
              <a:gd name="T9" fmla="*/ 713 h 905"/>
              <a:gd name="T10" fmla="*/ 90 w 1511"/>
              <a:gd name="T11" fmla="*/ 756 h 905"/>
              <a:gd name="T12" fmla="*/ 176 w 1511"/>
              <a:gd name="T13" fmla="*/ 775 h 905"/>
              <a:gd name="T14" fmla="*/ 259 w 1511"/>
              <a:gd name="T15" fmla="*/ 773 h 905"/>
              <a:gd name="T16" fmla="*/ 347 w 1511"/>
              <a:gd name="T17" fmla="*/ 761 h 905"/>
              <a:gd name="T18" fmla="*/ 367 w 1511"/>
              <a:gd name="T19" fmla="*/ 727 h 905"/>
              <a:gd name="T20" fmla="*/ 451 w 1511"/>
              <a:gd name="T21" fmla="*/ 718 h 905"/>
              <a:gd name="T22" fmla="*/ 539 w 1511"/>
              <a:gd name="T23" fmla="*/ 746 h 905"/>
              <a:gd name="T24" fmla="*/ 489 w 1511"/>
              <a:gd name="T25" fmla="*/ 771 h 905"/>
              <a:gd name="T26" fmla="*/ 457 w 1511"/>
              <a:gd name="T27" fmla="*/ 788 h 905"/>
              <a:gd name="T28" fmla="*/ 453 w 1511"/>
              <a:gd name="T29" fmla="*/ 823 h 905"/>
              <a:gd name="T30" fmla="*/ 486 w 1511"/>
              <a:gd name="T31" fmla="*/ 838 h 905"/>
              <a:gd name="T32" fmla="*/ 546 w 1511"/>
              <a:gd name="T33" fmla="*/ 825 h 905"/>
              <a:gd name="T34" fmla="*/ 611 w 1511"/>
              <a:gd name="T35" fmla="*/ 813 h 905"/>
              <a:gd name="T36" fmla="*/ 639 w 1511"/>
              <a:gd name="T37" fmla="*/ 779 h 905"/>
              <a:gd name="T38" fmla="*/ 668 w 1511"/>
              <a:gd name="T39" fmla="*/ 753 h 905"/>
              <a:gd name="T40" fmla="*/ 724 w 1511"/>
              <a:gd name="T41" fmla="*/ 738 h 905"/>
              <a:gd name="T42" fmla="*/ 855 w 1511"/>
              <a:gd name="T43" fmla="*/ 735 h 905"/>
              <a:gd name="T44" fmla="*/ 1010 w 1511"/>
              <a:gd name="T45" fmla="*/ 711 h 905"/>
              <a:gd name="T46" fmla="*/ 1055 w 1511"/>
              <a:gd name="T47" fmla="*/ 760 h 905"/>
              <a:gd name="T48" fmla="*/ 1078 w 1511"/>
              <a:gd name="T49" fmla="*/ 786 h 905"/>
              <a:gd name="T50" fmla="*/ 1073 w 1511"/>
              <a:gd name="T51" fmla="*/ 802 h 905"/>
              <a:gd name="T52" fmla="*/ 973 w 1511"/>
              <a:gd name="T53" fmla="*/ 814 h 905"/>
              <a:gd name="T54" fmla="*/ 909 w 1511"/>
              <a:gd name="T55" fmla="*/ 804 h 905"/>
              <a:gd name="T56" fmla="*/ 860 w 1511"/>
              <a:gd name="T57" fmla="*/ 822 h 905"/>
              <a:gd name="T58" fmla="*/ 836 w 1511"/>
              <a:gd name="T59" fmla="*/ 833 h 905"/>
              <a:gd name="T60" fmla="*/ 828 w 1511"/>
              <a:gd name="T61" fmla="*/ 863 h 905"/>
              <a:gd name="T62" fmla="*/ 818 w 1511"/>
              <a:gd name="T63" fmla="*/ 877 h 905"/>
              <a:gd name="T64" fmla="*/ 851 w 1511"/>
              <a:gd name="T65" fmla="*/ 902 h 905"/>
              <a:gd name="T66" fmla="*/ 1087 w 1511"/>
              <a:gd name="T67" fmla="*/ 895 h 905"/>
              <a:gd name="T68" fmla="*/ 1227 w 1511"/>
              <a:gd name="T69" fmla="*/ 876 h 905"/>
              <a:gd name="T70" fmla="*/ 1253 w 1511"/>
              <a:gd name="T71" fmla="*/ 822 h 905"/>
              <a:gd name="T72" fmla="*/ 1257 w 1511"/>
              <a:gd name="T73" fmla="*/ 776 h 905"/>
              <a:gd name="T74" fmla="*/ 1232 w 1511"/>
              <a:gd name="T75" fmla="*/ 769 h 905"/>
              <a:gd name="T76" fmla="*/ 1256 w 1511"/>
              <a:gd name="T77" fmla="*/ 723 h 905"/>
              <a:gd name="T78" fmla="*/ 1290 w 1511"/>
              <a:gd name="T79" fmla="*/ 706 h 905"/>
              <a:gd name="T80" fmla="*/ 1350 w 1511"/>
              <a:gd name="T81" fmla="*/ 757 h 905"/>
              <a:gd name="T82" fmla="*/ 1431 w 1511"/>
              <a:gd name="T83" fmla="*/ 773 h 905"/>
              <a:gd name="T84" fmla="*/ 1485 w 1511"/>
              <a:gd name="T85" fmla="*/ 775 h 905"/>
              <a:gd name="T86" fmla="*/ 1511 w 1511"/>
              <a:gd name="T87" fmla="*/ 738 h 905"/>
              <a:gd name="T88" fmla="*/ 1493 w 1511"/>
              <a:gd name="T89" fmla="*/ 692 h 905"/>
              <a:gd name="T90" fmla="*/ 1449 w 1511"/>
              <a:gd name="T91" fmla="*/ 663 h 905"/>
              <a:gd name="T92" fmla="*/ 1441 w 1511"/>
              <a:gd name="T93" fmla="*/ 568 h 905"/>
              <a:gd name="T94" fmla="*/ 1464 w 1511"/>
              <a:gd name="T95" fmla="*/ 436 h 905"/>
              <a:gd name="T96" fmla="*/ 1444 w 1511"/>
              <a:gd name="T97" fmla="*/ 337 h 905"/>
              <a:gd name="T98" fmla="*/ 1390 w 1511"/>
              <a:gd name="T99" fmla="*/ 230 h 905"/>
              <a:gd name="T100" fmla="*/ 1318 w 1511"/>
              <a:gd name="T101" fmla="*/ 149 h 905"/>
              <a:gd name="T102" fmla="*/ 1182 w 1511"/>
              <a:gd name="T103" fmla="*/ 87 h 905"/>
              <a:gd name="T104" fmla="*/ 1035 w 1511"/>
              <a:gd name="T105" fmla="*/ 68 h 905"/>
              <a:gd name="T106" fmla="*/ 844 w 1511"/>
              <a:gd name="T107" fmla="*/ 102 h 905"/>
              <a:gd name="T108" fmla="*/ 690 w 1511"/>
              <a:gd name="T109" fmla="*/ 170 h 905"/>
              <a:gd name="T110" fmla="*/ 476 w 1511"/>
              <a:gd name="T111" fmla="*/ 243 h 905"/>
              <a:gd name="T112" fmla="*/ 592 w 1511"/>
              <a:gd name="T113" fmla="*/ 59 h 905"/>
              <a:gd name="T114" fmla="*/ 593 w 1511"/>
              <a:gd name="T115" fmla="*/ 6 h 905"/>
              <a:gd name="T116" fmla="*/ 546 w 1511"/>
              <a:gd name="T117" fmla="*/ 4 h 905"/>
              <a:gd name="T118" fmla="*/ 450 w 1511"/>
              <a:gd name="T119" fmla="*/ 62 h 905"/>
              <a:gd name="T120" fmla="*/ 409 w 1511"/>
              <a:gd name="T121" fmla="*/ 117 h 905"/>
              <a:gd name="T122" fmla="*/ 317 w 1511"/>
              <a:gd name="T123" fmla="*/ 287 h 905"/>
              <a:gd name="T124" fmla="*/ 294 w 1511"/>
              <a:gd name="T125" fmla="*/ 3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1" h="905">
                <a:moveTo>
                  <a:pt x="239" y="377"/>
                </a:moveTo>
                <a:lnTo>
                  <a:pt x="239" y="377"/>
                </a:lnTo>
                <a:lnTo>
                  <a:pt x="211" y="390"/>
                </a:lnTo>
                <a:lnTo>
                  <a:pt x="186" y="404"/>
                </a:lnTo>
                <a:lnTo>
                  <a:pt x="164" y="419"/>
                </a:lnTo>
                <a:lnTo>
                  <a:pt x="144" y="433"/>
                </a:lnTo>
                <a:lnTo>
                  <a:pt x="127" y="449"/>
                </a:lnTo>
                <a:lnTo>
                  <a:pt x="113" y="466"/>
                </a:lnTo>
                <a:lnTo>
                  <a:pt x="101" y="483"/>
                </a:lnTo>
                <a:lnTo>
                  <a:pt x="90" y="502"/>
                </a:lnTo>
                <a:lnTo>
                  <a:pt x="90" y="502"/>
                </a:lnTo>
                <a:lnTo>
                  <a:pt x="73" y="548"/>
                </a:lnTo>
                <a:lnTo>
                  <a:pt x="55" y="597"/>
                </a:lnTo>
                <a:lnTo>
                  <a:pt x="37" y="653"/>
                </a:lnTo>
                <a:lnTo>
                  <a:pt x="37" y="653"/>
                </a:lnTo>
                <a:lnTo>
                  <a:pt x="31" y="653"/>
                </a:lnTo>
                <a:lnTo>
                  <a:pt x="25" y="653"/>
                </a:lnTo>
                <a:lnTo>
                  <a:pt x="18" y="655"/>
                </a:lnTo>
                <a:lnTo>
                  <a:pt x="12" y="657"/>
                </a:lnTo>
                <a:lnTo>
                  <a:pt x="5" y="661"/>
                </a:lnTo>
                <a:lnTo>
                  <a:pt x="1" y="667"/>
                </a:lnTo>
                <a:lnTo>
                  <a:pt x="0" y="670"/>
                </a:lnTo>
                <a:lnTo>
                  <a:pt x="0" y="674"/>
                </a:lnTo>
                <a:lnTo>
                  <a:pt x="0" y="674"/>
                </a:lnTo>
                <a:lnTo>
                  <a:pt x="0" y="682"/>
                </a:lnTo>
                <a:lnTo>
                  <a:pt x="2" y="690"/>
                </a:lnTo>
                <a:lnTo>
                  <a:pt x="5" y="697"/>
                </a:lnTo>
                <a:lnTo>
                  <a:pt x="8" y="702"/>
                </a:lnTo>
                <a:lnTo>
                  <a:pt x="15" y="710"/>
                </a:lnTo>
                <a:lnTo>
                  <a:pt x="18" y="713"/>
                </a:lnTo>
                <a:lnTo>
                  <a:pt x="42" y="724"/>
                </a:lnTo>
                <a:lnTo>
                  <a:pt x="42" y="724"/>
                </a:lnTo>
                <a:lnTo>
                  <a:pt x="47" y="730"/>
                </a:lnTo>
                <a:lnTo>
                  <a:pt x="64" y="742"/>
                </a:lnTo>
                <a:lnTo>
                  <a:pt x="76" y="750"/>
                </a:lnTo>
                <a:lnTo>
                  <a:pt x="90" y="756"/>
                </a:lnTo>
                <a:lnTo>
                  <a:pt x="108" y="763"/>
                </a:lnTo>
                <a:lnTo>
                  <a:pt x="126" y="769"/>
                </a:lnTo>
                <a:lnTo>
                  <a:pt x="126" y="769"/>
                </a:lnTo>
                <a:lnTo>
                  <a:pt x="146" y="772"/>
                </a:lnTo>
                <a:lnTo>
                  <a:pt x="161" y="775"/>
                </a:lnTo>
                <a:lnTo>
                  <a:pt x="176" y="775"/>
                </a:lnTo>
                <a:lnTo>
                  <a:pt x="186" y="775"/>
                </a:lnTo>
                <a:lnTo>
                  <a:pt x="201" y="772"/>
                </a:lnTo>
                <a:lnTo>
                  <a:pt x="206" y="771"/>
                </a:lnTo>
                <a:lnTo>
                  <a:pt x="206" y="771"/>
                </a:lnTo>
                <a:lnTo>
                  <a:pt x="234" y="773"/>
                </a:lnTo>
                <a:lnTo>
                  <a:pt x="259" y="773"/>
                </a:lnTo>
                <a:lnTo>
                  <a:pt x="281" y="773"/>
                </a:lnTo>
                <a:lnTo>
                  <a:pt x="281" y="773"/>
                </a:lnTo>
                <a:lnTo>
                  <a:pt x="314" y="771"/>
                </a:lnTo>
                <a:lnTo>
                  <a:pt x="326" y="769"/>
                </a:lnTo>
                <a:lnTo>
                  <a:pt x="325" y="757"/>
                </a:lnTo>
                <a:lnTo>
                  <a:pt x="347" y="761"/>
                </a:lnTo>
                <a:lnTo>
                  <a:pt x="347" y="748"/>
                </a:lnTo>
                <a:lnTo>
                  <a:pt x="369" y="748"/>
                </a:lnTo>
                <a:lnTo>
                  <a:pt x="369" y="748"/>
                </a:lnTo>
                <a:lnTo>
                  <a:pt x="365" y="736"/>
                </a:lnTo>
                <a:lnTo>
                  <a:pt x="365" y="730"/>
                </a:lnTo>
                <a:lnTo>
                  <a:pt x="367" y="727"/>
                </a:lnTo>
                <a:lnTo>
                  <a:pt x="369" y="726"/>
                </a:lnTo>
                <a:lnTo>
                  <a:pt x="369" y="726"/>
                </a:lnTo>
                <a:lnTo>
                  <a:pt x="384" y="724"/>
                </a:lnTo>
                <a:lnTo>
                  <a:pt x="414" y="719"/>
                </a:lnTo>
                <a:lnTo>
                  <a:pt x="432" y="718"/>
                </a:lnTo>
                <a:lnTo>
                  <a:pt x="451" y="718"/>
                </a:lnTo>
                <a:lnTo>
                  <a:pt x="471" y="719"/>
                </a:lnTo>
                <a:lnTo>
                  <a:pt x="489" y="724"/>
                </a:lnTo>
                <a:lnTo>
                  <a:pt x="489" y="724"/>
                </a:lnTo>
                <a:lnTo>
                  <a:pt x="517" y="734"/>
                </a:lnTo>
                <a:lnTo>
                  <a:pt x="532" y="742"/>
                </a:lnTo>
                <a:lnTo>
                  <a:pt x="539" y="746"/>
                </a:lnTo>
                <a:lnTo>
                  <a:pt x="540" y="748"/>
                </a:lnTo>
                <a:lnTo>
                  <a:pt x="540" y="748"/>
                </a:lnTo>
                <a:lnTo>
                  <a:pt x="519" y="756"/>
                </a:lnTo>
                <a:lnTo>
                  <a:pt x="502" y="764"/>
                </a:lnTo>
                <a:lnTo>
                  <a:pt x="489" y="771"/>
                </a:lnTo>
                <a:lnTo>
                  <a:pt x="489" y="771"/>
                </a:lnTo>
                <a:lnTo>
                  <a:pt x="484" y="773"/>
                </a:lnTo>
                <a:lnTo>
                  <a:pt x="480" y="775"/>
                </a:lnTo>
                <a:lnTo>
                  <a:pt x="469" y="777"/>
                </a:lnTo>
                <a:lnTo>
                  <a:pt x="465" y="779"/>
                </a:lnTo>
                <a:lnTo>
                  <a:pt x="460" y="782"/>
                </a:lnTo>
                <a:lnTo>
                  <a:pt x="457" y="788"/>
                </a:lnTo>
                <a:lnTo>
                  <a:pt x="453" y="794"/>
                </a:lnTo>
                <a:lnTo>
                  <a:pt x="453" y="794"/>
                </a:lnTo>
                <a:lnTo>
                  <a:pt x="451" y="804"/>
                </a:lnTo>
                <a:lnTo>
                  <a:pt x="451" y="810"/>
                </a:lnTo>
                <a:lnTo>
                  <a:pt x="451" y="817"/>
                </a:lnTo>
                <a:lnTo>
                  <a:pt x="453" y="823"/>
                </a:lnTo>
                <a:lnTo>
                  <a:pt x="456" y="829"/>
                </a:lnTo>
                <a:lnTo>
                  <a:pt x="461" y="833"/>
                </a:lnTo>
                <a:lnTo>
                  <a:pt x="468" y="835"/>
                </a:lnTo>
                <a:lnTo>
                  <a:pt x="477" y="838"/>
                </a:lnTo>
                <a:lnTo>
                  <a:pt x="477" y="838"/>
                </a:lnTo>
                <a:lnTo>
                  <a:pt x="486" y="838"/>
                </a:lnTo>
                <a:lnTo>
                  <a:pt x="494" y="838"/>
                </a:lnTo>
                <a:lnTo>
                  <a:pt x="507" y="835"/>
                </a:lnTo>
                <a:lnTo>
                  <a:pt x="519" y="831"/>
                </a:lnTo>
                <a:lnTo>
                  <a:pt x="531" y="827"/>
                </a:lnTo>
                <a:lnTo>
                  <a:pt x="531" y="827"/>
                </a:lnTo>
                <a:lnTo>
                  <a:pt x="546" y="825"/>
                </a:lnTo>
                <a:lnTo>
                  <a:pt x="560" y="822"/>
                </a:lnTo>
                <a:lnTo>
                  <a:pt x="577" y="818"/>
                </a:lnTo>
                <a:lnTo>
                  <a:pt x="593" y="815"/>
                </a:lnTo>
                <a:lnTo>
                  <a:pt x="593" y="815"/>
                </a:lnTo>
                <a:lnTo>
                  <a:pt x="603" y="814"/>
                </a:lnTo>
                <a:lnTo>
                  <a:pt x="611" y="813"/>
                </a:lnTo>
                <a:lnTo>
                  <a:pt x="615" y="809"/>
                </a:lnTo>
                <a:lnTo>
                  <a:pt x="620" y="804"/>
                </a:lnTo>
                <a:lnTo>
                  <a:pt x="620" y="804"/>
                </a:lnTo>
                <a:lnTo>
                  <a:pt x="624" y="800"/>
                </a:lnTo>
                <a:lnTo>
                  <a:pt x="628" y="794"/>
                </a:lnTo>
                <a:lnTo>
                  <a:pt x="639" y="779"/>
                </a:lnTo>
                <a:lnTo>
                  <a:pt x="648" y="764"/>
                </a:lnTo>
                <a:lnTo>
                  <a:pt x="653" y="760"/>
                </a:lnTo>
                <a:lnTo>
                  <a:pt x="659" y="757"/>
                </a:lnTo>
                <a:lnTo>
                  <a:pt x="659" y="757"/>
                </a:lnTo>
                <a:lnTo>
                  <a:pt x="663" y="756"/>
                </a:lnTo>
                <a:lnTo>
                  <a:pt x="668" y="753"/>
                </a:lnTo>
                <a:lnTo>
                  <a:pt x="682" y="747"/>
                </a:lnTo>
                <a:lnTo>
                  <a:pt x="690" y="743"/>
                </a:lnTo>
                <a:lnTo>
                  <a:pt x="699" y="740"/>
                </a:lnTo>
                <a:lnTo>
                  <a:pt x="711" y="739"/>
                </a:lnTo>
                <a:lnTo>
                  <a:pt x="724" y="738"/>
                </a:lnTo>
                <a:lnTo>
                  <a:pt x="724" y="738"/>
                </a:lnTo>
                <a:lnTo>
                  <a:pt x="744" y="739"/>
                </a:lnTo>
                <a:lnTo>
                  <a:pt x="757" y="742"/>
                </a:lnTo>
                <a:lnTo>
                  <a:pt x="778" y="742"/>
                </a:lnTo>
                <a:lnTo>
                  <a:pt x="823" y="738"/>
                </a:lnTo>
                <a:lnTo>
                  <a:pt x="823" y="738"/>
                </a:lnTo>
                <a:lnTo>
                  <a:pt x="855" y="735"/>
                </a:lnTo>
                <a:lnTo>
                  <a:pt x="886" y="730"/>
                </a:lnTo>
                <a:lnTo>
                  <a:pt x="945" y="719"/>
                </a:lnTo>
                <a:lnTo>
                  <a:pt x="990" y="709"/>
                </a:lnTo>
                <a:lnTo>
                  <a:pt x="1007" y="705"/>
                </a:lnTo>
                <a:lnTo>
                  <a:pt x="1007" y="705"/>
                </a:lnTo>
                <a:lnTo>
                  <a:pt x="1010" y="711"/>
                </a:lnTo>
                <a:lnTo>
                  <a:pt x="1018" y="724"/>
                </a:lnTo>
                <a:lnTo>
                  <a:pt x="1030" y="740"/>
                </a:lnTo>
                <a:lnTo>
                  <a:pt x="1036" y="747"/>
                </a:lnTo>
                <a:lnTo>
                  <a:pt x="1043" y="752"/>
                </a:lnTo>
                <a:lnTo>
                  <a:pt x="1043" y="752"/>
                </a:lnTo>
                <a:lnTo>
                  <a:pt x="1055" y="760"/>
                </a:lnTo>
                <a:lnTo>
                  <a:pt x="1066" y="768"/>
                </a:lnTo>
                <a:lnTo>
                  <a:pt x="1074" y="775"/>
                </a:lnTo>
                <a:lnTo>
                  <a:pt x="1077" y="777"/>
                </a:lnTo>
                <a:lnTo>
                  <a:pt x="1077" y="781"/>
                </a:lnTo>
                <a:lnTo>
                  <a:pt x="1077" y="781"/>
                </a:lnTo>
                <a:lnTo>
                  <a:pt x="1078" y="786"/>
                </a:lnTo>
                <a:lnTo>
                  <a:pt x="1081" y="792"/>
                </a:lnTo>
                <a:lnTo>
                  <a:pt x="1081" y="794"/>
                </a:lnTo>
                <a:lnTo>
                  <a:pt x="1080" y="797"/>
                </a:lnTo>
                <a:lnTo>
                  <a:pt x="1077" y="800"/>
                </a:lnTo>
                <a:lnTo>
                  <a:pt x="1073" y="802"/>
                </a:lnTo>
                <a:lnTo>
                  <a:pt x="1073" y="802"/>
                </a:lnTo>
                <a:lnTo>
                  <a:pt x="1060" y="805"/>
                </a:lnTo>
                <a:lnTo>
                  <a:pt x="1041" y="809"/>
                </a:lnTo>
                <a:lnTo>
                  <a:pt x="1018" y="811"/>
                </a:lnTo>
                <a:lnTo>
                  <a:pt x="987" y="814"/>
                </a:lnTo>
                <a:lnTo>
                  <a:pt x="987" y="814"/>
                </a:lnTo>
                <a:lnTo>
                  <a:pt x="973" y="814"/>
                </a:lnTo>
                <a:lnTo>
                  <a:pt x="962" y="813"/>
                </a:lnTo>
                <a:lnTo>
                  <a:pt x="953" y="811"/>
                </a:lnTo>
                <a:lnTo>
                  <a:pt x="945" y="809"/>
                </a:lnTo>
                <a:lnTo>
                  <a:pt x="930" y="805"/>
                </a:lnTo>
                <a:lnTo>
                  <a:pt x="920" y="804"/>
                </a:lnTo>
                <a:lnTo>
                  <a:pt x="909" y="804"/>
                </a:lnTo>
                <a:lnTo>
                  <a:pt x="909" y="804"/>
                </a:lnTo>
                <a:lnTo>
                  <a:pt x="895" y="806"/>
                </a:lnTo>
                <a:lnTo>
                  <a:pt x="885" y="809"/>
                </a:lnTo>
                <a:lnTo>
                  <a:pt x="876" y="811"/>
                </a:lnTo>
                <a:lnTo>
                  <a:pt x="869" y="815"/>
                </a:lnTo>
                <a:lnTo>
                  <a:pt x="860" y="822"/>
                </a:lnTo>
                <a:lnTo>
                  <a:pt x="856" y="826"/>
                </a:lnTo>
                <a:lnTo>
                  <a:pt x="856" y="826"/>
                </a:lnTo>
                <a:lnTo>
                  <a:pt x="853" y="826"/>
                </a:lnTo>
                <a:lnTo>
                  <a:pt x="845" y="827"/>
                </a:lnTo>
                <a:lnTo>
                  <a:pt x="840" y="830"/>
                </a:lnTo>
                <a:lnTo>
                  <a:pt x="836" y="833"/>
                </a:lnTo>
                <a:lnTo>
                  <a:pt x="832" y="837"/>
                </a:lnTo>
                <a:lnTo>
                  <a:pt x="830" y="842"/>
                </a:lnTo>
                <a:lnTo>
                  <a:pt x="830" y="842"/>
                </a:lnTo>
                <a:lnTo>
                  <a:pt x="828" y="852"/>
                </a:lnTo>
                <a:lnTo>
                  <a:pt x="827" y="858"/>
                </a:lnTo>
                <a:lnTo>
                  <a:pt x="828" y="863"/>
                </a:lnTo>
                <a:lnTo>
                  <a:pt x="828" y="863"/>
                </a:lnTo>
                <a:lnTo>
                  <a:pt x="824" y="866"/>
                </a:lnTo>
                <a:lnTo>
                  <a:pt x="822" y="868"/>
                </a:lnTo>
                <a:lnTo>
                  <a:pt x="819" y="869"/>
                </a:lnTo>
                <a:lnTo>
                  <a:pt x="816" y="873"/>
                </a:lnTo>
                <a:lnTo>
                  <a:pt x="818" y="877"/>
                </a:lnTo>
                <a:lnTo>
                  <a:pt x="819" y="883"/>
                </a:lnTo>
                <a:lnTo>
                  <a:pt x="826" y="889"/>
                </a:lnTo>
                <a:lnTo>
                  <a:pt x="826" y="889"/>
                </a:lnTo>
                <a:lnTo>
                  <a:pt x="834" y="896"/>
                </a:lnTo>
                <a:lnTo>
                  <a:pt x="841" y="900"/>
                </a:lnTo>
                <a:lnTo>
                  <a:pt x="851" y="902"/>
                </a:lnTo>
                <a:lnTo>
                  <a:pt x="860" y="905"/>
                </a:lnTo>
                <a:lnTo>
                  <a:pt x="870" y="905"/>
                </a:lnTo>
                <a:lnTo>
                  <a:pt x="884" y="905"/>
                </a:lnTo>
                <a:lnTo>
                  <a:pt x="912" y="904"/>
                </a:lnTo>
                <a:lnTo>
                  <a:pt x="912" y="904"/>
                </a:lnTo>
                <a:lnTo>
                  <a:pt x="1087" y="895"/>
                </a:lnTo>
                <a:lnTo>
                  <a:pt x="1087" y="895"/>
                </a:lnTo>
                <a:lnTo>
                  <a:pt x="1149" y="891"/>
                </a:lnTo>
                <a:lnTo>
                  <a:pt x="1193" y="887"/>
                </a:lnTo>
                <a:lnTo>
                  <a:pt x="1207" y="884"/>
                </a:lnTo>
                <a:lnTo>
                  <a:pt x="1219" y="880"/>
                </a:lnTo>
                <a:lnTo>
                  <a:pt x="1227" y="876"/>
                </a:lnTo>
                <a:lnTo>
                  <a:pt x="1233" y="871"/>
                </a:lnTo>
                <a:lnTo>
                  <a:pt x="1233" y="871"/>
                </a:lnTo>
                <a:lnTo>
                  <a:pt x="1237" y="862"/>
                </a:lnTo>
                <a:lnTo>
                  <a:pt x="1243" y="851"/>
                </a:lnTo>
                <a:lnTo>
                  <a:pt x="1248" y="837"/>
                </a:lnTo>
                <a:lnTo>
                  <a:pt x="1253" y="822"/>
                </a:lnTo>
                <a:lnTo>
                  <a:pt x="1257" y="808"/>
                </a:lnTo>
                <a:lnTo>
                  <a:pt x="1258" y="794"/>
                </a:lnTo>
                <a:lnTo>
                  <a:pt x="1258" y="782"/>
                </a:lnTo>
                <a:lnTo>
                  <a:pt x="1258" y="779"/>
                </a:lnTo>
                <a:lnTo>
                  <a:pt x="1257" y="776"/>
                </a:lnTo>
                <a:lnTo>
                  <a:pt x="1257" y="776"/>
                </a:lnTo>
                <a:lnTo>
                  <a:pt x="1254" y="773"/>
                </a:lnTo>
                <a:lnTo>
                  <a:pt x="1252" y="772"/>
                </a:lnTo>
                <a:lnTo>
                  <a:pt x="1247" y="772"/>
                </a:lnTo>
                <a:lnTo>
                  <a:pt x="1237" y="772"/>
                </a:lnTo>
                <a:lnTo>
                  <a:pt x="1233" y="771"/>
                </a:lnTo>
                <a:lnTo>
                  <a:pt x="1232" y="769"/>
                </a:lnTo>
                <a:lnTo>
                  <a:pt x="1232" y="767"/>
                </a:lnTo>
                <a:lnTo>
                  <a:pt x="1235" y="760"/>
                </a:lnTo>
                <a:lnTo>
                  <a:pt x="1240" y="748"/>
                </a:lnTo>
                <a:lnTo>
                  <a:pt x="1240" y="748"/>
                </a:lnTo>
                <a:lnTo>
                  <a:pt x="1248" y="734"/>
                </a:lnTo>
                <a:lnTo>
                  <a:pt x="1256" y="723"/>
                </a:lnTo>
                <a:lnTo>
                  <a:pt x="1264" y="714"/>
                </a:lnTo>
                <a:lnTo>
                  <a:pt x="1270" y="707"/>
                </a:lnTo>
                <a:lnTo>
                  <a:pt x="1281" y="701"/>
                </a:lnTo>
                <a:lnTo>
                  <a:pt x="1285" y="698"/>
                </a:lnTo>
                <a:lnTo>
                  <a:pt x="1285" y="698"/>
                </a:lnTo>
                <a:lnTo>
                  <a:pt x="1290" y="706"/>
                </a:lnTo>
                <a:lnTo>
                  <a:pt x="1306" y="723"/>
                </a:lnTo>
                <a:lnTo>
                  <a:pt x="1316" y="734"/>
                </a:lnTo>
                <a:lnTo>
                  <a:pt x="1327" y="743"/>
                </a:lnTo>
                <a:lnTo>
                  <a:pt x="1339" y="751"/>
                </a:lnTo>
                <a:lnTo>
                  <a:pt x="1350" y="757"/>
                </a:lnTo>
                <a:lnTo>
                  <a:pt x="1350" y="757"/>
                </a:lnTo>
                <a:lnTo>
                  <a:pt x="1364" y="761"/>
                </a:lnTo>
                <a:lnTo>
                  <a:pt x="1375" y="764"/>
                </a:lnTo>
                <a:lnTo>
                  <a:pt x="1399" y="768"/>
                </a:lnTo>
                <a:lnTo>
                  <a:pt x="1424" y="771"/>
                </a:lnTo>
                <a:lnTo>
                  <a:pt x="1424" y="771"/>
                </a:lnTo>
                <a:lnTo>
                  <a:pt x="1431" y="773"/>
                </a:lnTo>
                <a:lnTo>
                  <a:pt x="1437" y="776"/>
                </a:lnTo>
                <a:lnTo>
                  <a:pt x="1446" y="779"/>
                </a:lnTo>
                <a:lnTo>
                  <a:pt x="1457" y="780"/>
                </a:lnTo>
                <a:lnTo>
                  <a:pt x="1468" y="780"/>
                </a:lnTo>
                <a:lnTo>
                  <a:pt x="1479" y="777"/>
                </a:lnTo>
                <a:lnTo>
                  <a:pt x="1485" y="775"/>
                </a:lnTo>
                <a:lnTo>
                  <a:pt x="1490" y="771"/>
                </a:lnTo>
                <a:lnTo>
                  <a:pt x="1490" y="771"/>
                </a:lnTo>
                <a:lnTo>
                  <a:pt x="1498" y="764"/>
                </a:lnTo>
                <a:lnTo>
                  <a:pt x="1504" y="755"/>
                </a:lnTo>
                <a:lnTo>
                  <a:pt x="1508" y="747"/>
                </a:lnTo>
                <a:lnTo>
                  <a:pt x="1511" y="738"/>
                </a:lnTo>
                <a:lnTo>
                  <a:pt x="1511" y="728"/>
                </a:lnTo>
                <a:lnTo>
                  <a:pt x="1508" y="719"/>
                </a:lnTo>
                <a:lnTo>
                  <a:pt x="1504" y="710"/>
                </a:lnTo>
                <a:lnTo>
                  <a:pt x="1499" y="701"/>
                </a:lnTo>
                <a:lnTo>
                  <a:pt x="1499" y="701"/>
                </a:lnTo>
                <a:lnTo>
                  <a:pt x="1493" y="692"/>
                </a:lnTo>
                <a:lnTo>
                  <a:pt x="1486" y="686"/>
                </a:lnTo>
                <a:lnTo>
                  <a:pt x="1479" y="681"/>
                </a:lnTo>
                <a:lnTo>
                  <a:pt x="1473" y="676"/>
                </a:lnTo>
                <a:lnTo>
                  <a:pt x="1461" y="669"/>
                </a:lnTo>
                <a:lnTo>
                  <a:pt x="1449" y="663"/>
                </a:lnTo>
                <a:lnTo>
                  <a:pt x="1449" y="663"/>
                </a:lnTo>
                <a:lnTo>
                  <a:pt x="1440" y="653"/>
                </a:lnTo>
                <a:lnTo>
                  <a:pt x="1431" y="643"/>
                </a:lnTo>
                <a:lnTo>
                  <a:pt x="1422" y="630"/>
                </a:lnTo>
                <a:lnTo>
                  <a:pt x="1422" y="630"/>
                </a:lnTo>
                <a:lnTo>
                  <a:pt x="1427" y="612"/>
                </a:lnTo>
                <a:lnTo>
                  <a:pt x="1441" y="568"/>
                </a:lnTo>
                <a:lnTo>
                  <a:pt x="1449" y="540"/>
                </a:lnTo>
                <a:lnTo>
                  <a:pt x="1456" y="510"/>
                </a:lnTo>
                <a:lnTo>
                  <a:pt x="1461" y="479"/>
                </a:lnTo>
                <a:lnTo>
                  <a:pt x="1464" y="450"/>
                </a:lnTo>
                <a:lnTo>
                  <a:pt x="1464" y="450"/>
                </a:lnTo>
                <a:lnTo>
                  <a:pt x="1464" y="436"/>
                </a:lnTo>
                <a:lnTo>
                  <a:pt x="1464" y="421"/>
                </a:lnTo>
                <a:lnTo>
                  <a:pt x="1461" y="406"/>
                </a:lnTo>
                <a:lnTo>
                  <a:pt x="1458" y="388"/>
                </a:lnTo>
                <a:lnTo>
                  <a:pt x="1454" y="371"/>
                </a:lnTo>
                <a:lnTo>
                  <a:pt x="1450" y="354"/>
                </a:lnTo>
                <a:lnTo>
                  <a:pt x="1444" y="337"/>
                </a:lnTo>
                <a:lnTo>
                  <a:pt x="1437" y="319"/>
                </a:lnTo>
                <a:lnTo>
                  <a:pt x="1431" y="301"/>
                </a:lnTo>
                <a:lnTo>
                  <a:pt x="1422" y="283"/>
                </a:lnTo>
                <a:lnTo>
                  <a:pt x="1412" y="266"/>
                </a:lnTo>
                <a:lnTo>
                  <a:pt x="1402" y="247"/>
                </a:lnTo>
                <a:lnTo>
                  <a:pt x="1390" y="230"/>
                </a:lnTo>
                <a:lnTo>
                  <a:pt x="1378" y="212"/>
                </a:lnTo>
                <a:lnTo>
                  <a:pt x="1365" y="196"/>
                </a:lnTo>
                <a:lnTo>
                  <a:pt x="1350" y="179"/>
                </a:lnTo>
                <a:lnTo>
                  <a:pt x="1350" y="179"/>
                </a:lnTo>
                <a:lnTo>
                  <a:pt x="1335" y="163"/>
                </a:lnTo>
                <a:lnTo>
                  <a:pt x="1318" y="149"/>
                </a:lnTo>
                <a:lnTo>
                  <a:pt x="1298" y="135"/>
                </a:lnTo>
                <a:lnTo>
                  <a:pt x="1277" y="124"/>
                </a:lnTo>
                <a:lnTo>
                  <a:pt x="1254" y="113"/>
                </a:lnTo>
                <a:lnTo>
                  <a:pt x="1232" y="102"/>
                </a:lnTo>
                <a:lnTo>
                  <a:pt x="1207" y="95"/>
                </a:lnTo>
                <a:lnTo>
                  <a:pt x="1182" y="87"/>
                </a:lnTo>
                <a:lnTo>
                  <a:pt x="1157" y="80"/>
                </a:lnTo>
                <a:lnTo>
                  <a:pt x="1132" y="76"/>
                </a:lnTo>
                <a:lnTo>
                  <a:pt x="1107" y="72"/>
                </a:lnTo>
                <a:lnTo>
                  <a:pt x="1082" y="70"/>
                </a:lnTo>
                <a:lnTo>
                  <a:pt x="1057" y="68"/>
                </a:lnTo>
                <a:lnTo>
                  <a:pt x="1035" y="68"/>
                </a:lnTo>
                <a:lnTo>
                  <a:pt x="1011" y="70"/>
                </a:lnTo>
                <a:lnTo>
                  <a:pt x="990" y="73"/>
                </a:lnTo>
                <a:lnTo>
                  <a:pt x="990" y="73"/>
                </a:lnTo>
                <a:lnTo>
                  <a:pt x="912" y="87"/>
                </a:lnTo>
                <a:lnTo>
                  <a:pt x="877" y="93"/>
                </a:lnTo>
                <a:lnTo>
                  <a:pt x="844" y="102"/>
                </a:lnTo>
                <a:lnTo>
                  <a:pt x="813" y="112"/>
                </a:lnTo>
                <a:lnTo>
                  <a:pt x="782" y="122"/>
                </a:lnTo>
                <a:lnTo>
                  <a:pt x="752" y="135"/>
                </a:lnTo>
                <a:lnTo>
                  <a:pt x="724" y="151"/>
                </a:lnTo>
                <a:lnTo>
                  <a:pt x="724" y="151"/>
                </a:lnTo>
                <a:lnTo>
                  <a:pt x="690" y="170"/>
                </a:lnTo>
                <a:lnTo>
                  <a:pt x="649" y="189"/>
                </a:lnTo>
                <a:lnTo>
                  <a:pt x="556" y="233"/>
                </a:lnTo>
                <a:lnTo>
                  <a:pt x="478" y="269"/>
                </a:lnTo>
                <a:lnTo>
                  <a:pt x="444" y="283"/>
                </a:lnTo>
                <a:lnTo>
                  <a:pt x="444" y="283"/>
                </a:lnTo>
                <a:lnTo>
                  <a:pt x="476" y="243"/>
                </a:lnTo>
                <a:lnTo>
                  <a:pt x="507" y="203"/>
                </a:lnTo>
                <a:lnTo>
                  <a:pt x="540" y="154"/>
                </a:lnTo>
                <a:lnTo>
                  <a:pt x="556" y="129"/>
                </a:lnTo>
                <a:lnTo>
                  <a:pt x="571" y="104"/>
                </a:lnTo>
                <a:lnTo>
                  <a:pt x="582" y="81"/>
                </a:lnTo>
                <a:lnTo>
                  <a:pt x="592" y="59"/>
                </a:lnTo>
                <a:lnTo>
                  <a:pt x="598" y="39"/>
                </a:lnTo>
                <a:lnTo>
                  <a:pt x="599" y="31"/>
                </a:lnTo>
                <a:lnTo>
                  <a:pt x="599" y="23"/>
                </a:lnTo>
                <a:lnTo>
                  <a:pt x="598" y="17"/>
                </a:lnTo>
                <a:lnTo>
                  <a:pt x="597" y="12"/>
                </a:lnTo>
                <a:lnTo>
                  <a:pt x="593" y="6"/>
                </a:lnTo>
                <a:lnTo>
                  <a:pt x="588" y="4"/>
                </a:lnTo>
                <a:lnTo>
                  <a:pt x="588" y="4"/>
                </a:lnTo>
                <a:lnTo>
                  <a:pt x="578" y="1"/>
                </a:lnTo>
                <a:lnTo>
                  <a:pt x="568" y="0"/>
                </a:lnTo>
                <a:lnTo>
                  <a:pt x="557" y="1"/>
                </a:lnTo>
                <a:lnTo>
                  <a:pt x="546" y="4"/>
                </a:lnTo>
                <a:lnTo>
                  <a:pt x="532" y="8"/>
                </a:lnTo>
                <a:lnTo>
                  <a:pt x="521" y="13"/>
                </a:lnTo>
                <a:lnTo>
                  <a:pt x="507" y="18"/>
                </a:lnTo>
                <a:lnTo>
                  <a:pt x="496" y="26"/>
                </a:lnTo>
                <a:lnTo>
                  <a:pt x="472" y="43"/>
                </a:lnTo>
                <a:lnTo>
                  <a:pt x="450" y="62"/>
                </a:lnTo>
                <a:lnTo>
                  <a:pt x="440" y="71"/>
                </a:lnTo>
                <a:lnTo>
                  <a:pt x="431" y="81"/>
                </a:lnTo>
                <a:lnTo>
                  <a:pt x="425" y="91"/>
                </a:lnTo>
                <a:lnTo>
                  <a:pt x="418" y="100"/>
                </a:lnTo>
                <a:lnTo>
                  <a:pt x="418" y="100"/>
                </a:lnTo>
                <a:lnTo>
                  <a:pt x="409" y="117"/>
                </a:lnTo>
                <a:lnTo>
                  <a:pt x="396" y="137"/>
                </a:lnTo>
                <a:lnTo>
                  <a:pt x="364" y="185"/>
                </a:lnTo>
                <a:lnTo>
                  <a:pt x="348" y="213"/>
                </a:lnTo>
                <a:lnTo>
                  <a:pt x="334" y="241"/>
                </a:lnTo>
                <a:lnTo>
                  <a:pt x="321" y="271"/>
                </a:lnTo>
                <a:lnTo>
                  <a:pt x="317" y="287"/>
                </a:lnTo>
                <a:lnTo>
                  <a:pt x="313" y="301"/>
                </a:lnTo>
                <a:lnTo>
                  <a:pt x="313" y="301"/>
                </a:lnTo>
                <a:lnTo>
                  <a:pt x="309" y="323"/>
                </a:lnTo>
                <a:lnTo>
                  <a:pt x="306" y="330"/>
                </a:lnTo>
                <a:lnTo>
                  <a:pt x="302" y="338"/>
                </a:lnTo>
                <a:lnTo>
                  <a:pt x="294" y="346"/>
                </a:lnTo>
                <a:lnTo>
                  <a:pt x="282" y="355"/>
                </a:lnTo>
                <a:lnTo>
                  <a:pt x="264" y="365"/>
                </a:lnTo>
                <a:lnTo>
                  <a:pt x="239" y="377"/>
                </a:lnTo>
                <a:lnTo>
                  <a:pt x="239" y="3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01A5B19-7D34-4918-9E9B-DE9DC3DB665A}"/>
              </a:ext>
            </a:extLst>
          </p:cNvPr>
          <p:cNvSpPr>
            <a:spLocks/>
          </p:cNvSpPr>
          <p:nvPr/>
        </p:nvSpPr>
        <p:spPr bwMode="auto">
          <a:xfrm>
            <a:off x="816828" y="1348631"/>
            <a:ext cx="2288426" cy="1745498"/>
          </a:xfrm>
          <a:custGeom>
            <a:avLst/>
            <a:gdLst>
              <a:gd name="T0" fmla="*/ 1115 w 1294"/>
              <a:gd name="T1" fmla="*/ 236 h 987"/>
              <a:gd name="T2" fmla="*/ 1137 w 1294"/>
              <a:gd name="T3" fmla="*/ 89 h 987"/>
              <a:gd name="T4" fmla="*/ 1168 w 1294"/>
              <a:gd name="T5" fmla="*/ 44 h 987"/>
              <a:gd name="T6" fmla="*/ 1219 w 1294"/>
              <a:gd name="T7" fmla="*/ 95 h 987"/>
              <a:gd name="T8" fmla="*/ 1245 w 1294"/>
              <a:gd name="T9" fmla="*/ 166 h 987"/>
              <a:gd name="T10" fmla="*/ 1233 w 1294"/>
              <a:gd name="T11" fmla="*/ 321 h 987"/>
              <a:gd name="T12" fmla="*/ 1222 w 1294"/>
              <a:gd name="T13" fmla="*/ 435 h 987"/>
              <a:gd name="T14" fmla="*/ 1264 w 1294"/>
              <a:gd name="T15" fmla="*/ 572 h 987"/>
              <a:gd name="T16" fmla="*/ 1291 w 1294"/>
              <a:gd name="T17" fmla="*/ 721 h 987"/>
              <a:gd name="T18" fmla="*/ 1281 w 1294"/>
              <a:gd name="T19" fmla="*/ 807 h 987"/>
              <a:gd name="T20" fmla="*/ 1233 w 1294"/>
              <a:gd name="T21" fmla="*/ 934 h 987"/>
              <a:gd name="T22" fmla="*/ 1187 w 1294"/>
              <a:gd name="T23" fmla="*/ 958 h 987"/>
              <a:gd name="T24" fmla="*/ 1141 w 1294"/>
              <a:gd name="T25" fmla="*/ 946 h 987"/>
              <a:gd name="T26" fmla="*/ 1051 w 1294"/>
              <a:gd name="T27" fmla="*/ 920 h 987"/>
              <a:gd name="T28" fmla="*/ 965 w 1294"/>
              <a:gd name="T29" fmla="*/ 847 h 987"/>
              <a:gd name="T30" fmla="*/ 915 w 1294"/>
              <a:gd name="T31" fmla="*/ 805 h 987"/>
              <a:gd name="T32" fmla="*/ 869 w 1294"/>
              <a:gd name="T33" fmla="*/ 811 h 987"/>
              <a:gd name="T34" fmla="*/ 912 w 1294"/>
              <a:gd name="T35" fmla="*/ 879 h 987"/>
              <a:gd name="T36" fmla="*/ 982 w 1294"/>
              <a:gd name="T37" fmla="*/ 934 h 987"/>
              <a:gd name="T38" fmla="*/ 973 w 1294"/>
              <a:gd name="T39" fmla="*/ 964 h 987"/>
              <a:gd name="T40" fmla="*/ 923 w 1294"/>
              <a:gd name="T41" fmla="*/ 966 h 987"/>
              <a:gd name="T42" fmla="*/ 864 w 1294"/>
              <a:gd name="T43" fmla="*/ 966 h 987"/>
              <a:gd name="T44" fmla="*/ 814 w 1294"/>
              <a:gd name="T45" fmla="*/ 955 h 987"/>
              <a:gd name="T46" fmla="*/ 810 w 1294"/>
              <a:gd name="T47" fmla="*/ 917 h 987"/>
              <a:gd name="T48" fmla="*/ 743 w 1294"/>
              <a:gd name="T49" fmla="*/ 810 h 987"/>
              <a:gd name="T50" fmla="*/ 631 w 1294"/>
              <a:gd name="T51" fmla="*/ 775 h 987"/>
              <a:gd name="T52" fmla="*/ 542 w 1294"/>
              <a:gd name="T53" fmla="*/ 710 h 987"/>
              <a:gd name="T54" fmla="*/ 523 w 1294"/>
              <a:gd name="T55" fmla="*/ 785 h 987"/>
              <a:gd name="T56" fmla="*/ 476 w 1294"/>
              <a:gd name="T57" fmla="*/ 864 h 987"/>
              <a:gd name="T58" fmla="*/ 484 w 1294"/>
              <a:gd name="T59" fmla="*/ 887 h 987"/>
              <a:gd name="T60" fmla="*/ 639 w 1294"/>
              <a:gd name="T61" fmla="*/ 885 h 987"/>
              <a:gd name="T62" fmla="*/ 727 w 1294"/>
              <a:gd name="T63" fmla="*/ 909 h 987"/>
              <a:gd name="T64" fmla="*/ 748 w 1294"/>
              <a:gd name="T65" fmla="*/ 937 h 987"/>
              <a:gd name="T66" fmla="*/ 727 w 1294"/>
              <a:gd name="T67" fmla="*/ 971 h 987"/>
              <a:gd name="T68" fmla="*/ 706 w 1294"/>
              <a:gd name="T69" fmla="*/ 984 h 987"/>
              <a:gd name="T70" fmla="*/ 522 w 1294"/>
              <a:gd name="T71" fmla="*/ 978 h 987"/>
              <a:gd name="T72" fmla="*/ 415 w 1294"/>
              <a:gd name="T73" fmla="*/ 960 h 987"/>
              <a:gd name="T74" fmla="*/ 315 w 1294"/>
              <a:gd name="T75" fmla="*/ 951 h 987"/>
              <a:gd name="T76" fmla="*/ 317 w 1294"/>
              <a:gd name="T77" fmla="*/ 871 h 987"/>
              <a:gd name="T78" fmla="*/ 292 w 1294"/>
              <a:gd name="T79" fmla="*/ 768 h 987"/>
              <a:gd name="T80" fmla="*/ 209 w 1294"/>
              <a:gd name="T81" fmla="*/ 728 h 987"/>
              <a:gd name="T82" fmla="*/ 134 w 1294"/>
              <a:gd name="T83" fmla="*/ 666 h 987"/>
              <a:gd name="T84" fmla="*/ 101 w 1294"/>
              <a:gd name="T85" fmla="*/ 564 h 987"/>
              <a:gd name="T86" fmla="*/ 25 w 1294"/>
              <a:gd name="T87" fmla="*/ 528 h 987"/>
              <a:gd name="T88" fmla="*/ 11 w 1294"/>
              <a:gd name="T89" fmla="*/ 477 h 987"/>
              <a:gd name="T90" fmla="*/ 46 w 1294"/>
              <a:gd name="T91" fmla="*/ 411 h 987"/>
              <a:gd name="T92" fmla="*/ 98 w 1294"/>
              <a:gd name="T93" fmla="*/ 420 h 987"/>
              <a:gd name="T94" fmla="*/ 135 w 1294"/>
              <a:gd name="T95" fmla="*/ 342 h 987"/>
              <a:gd name="T96" fmla="*/ 173 w 1294"/>
              <a:gd name="T97" fmla="*/ 230 h 987"/>
              <a:gd name="T98" fmla="*/ 310 w 1294"/>
              <a:gd name="T99" fmla="*/ 101 h 987"/>
              <a:gd name="T100" fmla="*/ 494 w 1294"/>
              <a:gd name="T101" fmla="*/ 5 h 987"/>
              <a:gd name="T102" fmla="*/ 592 w 1294"/>
              <a:gd name="T103" fmla="*/ 2 h 987"/>
              <a:gd name="T104" fmla="*/ 770 w 1294"/>
              <a:gd name="T105" fmla="*/ 77 h 987"/>
              <a:gd name="T106" fmla="*/ 902 w 1294"/>
              <a:gd name="T107" fmla="*/ 201 h 987"/>
              <a:gd name="T108" fmla="*/ 964 w 1294"/>
              <a:gd name="T109" fmla="*/ 319 h 987"/>
              <a:gd name="T110" fmla="*/ 965 w 1294"/>
              <a:gd name="T111" fmla="*/ 127 h 987"/>
              <a:gd name="T112" fmla="*/ 997 w 1294"/>
              <a:gd name="T113" fmla="*/ 91 h 987"/>
              <a:gd name="T114" fmla="*/ 1037 w 1294"/>
              <a:gd name="T115" fmla="*/ 163 h 987"/>
              <a:gd name="T116" fmla="*/ 1093 w 1294"/>
              <a:gd name="T117" fmla="*/ 255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4" h="987">
                <a:moveTo>
                  <a:pt x="1132" y="357"/>
                </a:moveTo>
                <a:lnTo>
                  <a:pt x="1132" y="357"/>
                </a:lnTo>
                <a:lnTo>
                  <a:pt x="1128" y="338"/>
                </a:lnTo>
                <a:lnTo>
                  <a:pt x="1124" y="319"/>
                </a:lnTo>
                <a:lnTo>
                  <a:pt x="1120" y="294"/>
                </a:lnTo>
                <a:lnTo>
                  <a:pt x="1116" y="265"/>
                </a:lnTo>
                <a:lnTo>
                  <a:pt x="1115" y="236"/>
                </a:lnTo>
                <a:lnTo>
                  <a:pt x="1115" y="208"/>
                </a:lnTo>
                <a:lnTo>
                  <a:pt x="1116" y="195"/>
                </a:lnTo>
                <a:lnTo>
                  <a:pt x="1118" y="182"/>
                </a:lnTo>
                <a:lnTo>
                  <a:pt x="1118" y="182"/>
                </a:lnTo>
                <a:lnTo>
                  <a:pt x="1128" y="134"/>
                </a:lnTo>
                <a:lnTo>
                  <a:pt x="1132" y="110"/>
                </a:lnTo>
                <a:lnTo>
                  <a:pt x="1137" y="89"/>
                </a:lnTo>
                <a:lnTo>
                  <a:pt x="1143" y="72"/>
                </a:lnTo>
                <a:lnTo>
                  <a:pt x="1150" y="58"/>
                </a:lnTo>
                <a:lnTo>
                  <a:pt x="1153" y="52"/>
                </a:lnTo>
                <a:lnTo>
                  <a:pt x="1158" y="48"/>
                </a:lnTo>
                <a:lnTo>
                  <a:pt x="1162" y="46"/>
                </a:lnTo>
                <a:lnTo>
                  <a:pt x="1168" y="44"/>
                </a:lnTo>
                <a:lnTo>
                  <a:pt x="1168" y="44"/>
                </a:lnTo>
                <a:lnTo>
                  <a:pt x="1178" y="46"/>
                </a:lnTo>
                <a:lnTo>
                  <a:pt x="1186" y="50"/>
                </a:lnTo>
                <a:lnTo>
                  <a:pt x="1195" y="55"/>
                </a:lnTo>
                <a:lnTo>
                  <a:pt x="1202" y="62"/>
                </a:lnTo>
                <a:lnTo>
                  <a:pt x="1208" y="71"/>
                </a:lnTo>
                <a:lnTo>
                  <a:pt x="1214" y="81"/>
                </a:lnTo>
                <a:lnTo>
                  <a:pt x="1219" y="95"/>
                </a:lnTo>
                <a:lnTo>
                  <a:pt x="1224" y="109"/>
                </a:lnTo>
                <a:lnTo>
                  <a:pt x="1224" y="109"/>
                </a:lnTo>
                <a:lnTo>
                  <a:pt x="1229" y="122"/>
                </a:lnTo>
                <a:lnTo>
                  <a:pt x="1233" y="131"/>
                </a:lnTo>
                <a:lnTo>
                  <a:pt x="1239" y="142"/>
                </a:lnTo>
                <a:lnTo>
                  <a:pt x="1243" y="153"/>
                </a:lnTo>
                <a:lnTo>
                  <a:pt x="1245" y="166"/>
                </a:lnTo>
                <a:lnTo>
                  <a:pt x="1248" y="184"/>
                </a:lnTo>
                <a:lnTo>
                  <a:pt x="1248" y="209"/>
                </a:lnTo>
                <a:lnTo>
                  <a:pt x="1245" y="243"/>
                </a:lnTo>
                <a:lnTo>
                  <a:pt x="1245" y="243"/>
                </a:lnTo>
                <a:lnTo>
                  <a:pt x="1241" y="278"/>
                </a:lnTo>
                <a:lnTo>
                  <a:pt x="1237" y="303"/>
                </a:lnTo>
                <a:lnTo>
                  <a:pt x="1233" y="321"/>
                </a:lnTo>
                <a:lnTo>
                  <a:pt x="1229" y="336"/>
                </a:lnTo>
                <a:lnTo>
                  <a:pt x="1223" y="361"/>
                </a:lnTo>
                <a:lnTo>
                  <a:pt x="1220" y="374"/>
                </a:lnTo>
                <a:lnTo>
                  <a:pt x="1219" y="392"/>
                </a:lnTo>
                <a:lnTo>
                  <a:pt x="1219" y="392"/>
                </a:lnTo>
                <a:lnTo>
                  <a:pt x="1219" y="412"/>
                </a:lnTo>
                <a:lnTo>
                  <a:pt x="1222" y="435"/>
                </a:lnTo>
                <a:lnTo>
                  <a:pt x="1225" y="456"/>
                </a:lnTo>
                <a:lnTo>
                  <a:pt x="1229" y="477"/>
                </a:lnTo>
                <a:lnTo>
                  <a:pt x="1235" y="496"/>
                </a:lnTo>
                <a:lnTo>
                  <a:pt x="1241" y="515"/>
                </a:lnTo>
                <a:lnTo>
                  <a:pt x="1252" y="545"/>
                </a:lnTo>
                <a:lnTo>
                  <a:pt x="1252" y="545"/>
                </a:lnTo>
                <a:lnTo>
                  <a:pt x="1264" y="572"/>
                </a:lnTo>
                <a:lnTo>
                  <a:pt x="1274" y="602"/>
                </a:lnTo>
                <a:lnTo>
                  <a:pt x="1278" y="620"/>
                </a:lnTo>
                <a:lnTo>
                  <a:pt x="1282" y="639"/>
                </a:lnTo>
                <a:lnTo>
                  <a:pt x="1286" y="660"/>
                </a:lnTo>
                <a:lnTo>
                  <a:pt x="1287" y="682"/>
                </a:lnTo>
                <a:lnTo>
                  <a:pt x="1287" y="682"/>
                </a:lnTo>
                <a:lnTo>
                  <a:pt x="1291" y="721"/>
                </a:lnTo>
                <a:lnTo>
                  <a:pt x="1293" y="736"/>
                </a:lnTo>
                <a:lnTo>
                  <a:pt x="1294" y="750"/>
                </a:lnTo>
                <a:lnTo>
                  <a:pt x="1294" y="763"/>
                </a:lnTo>
                <a:lnTo>
                  <a:pt x="1291" y="776"/>
                </a:lnTo>
                <a:lnTo>
                  <a:pt x="1287" y="790"/>
                </a:lnTo>
                <a:lnTo>
                  <a:pt x="1281" y="807"/>
                </a:lnTo>
                <a:lnTo>
                  <a:pt x="1281" y="807"/>
                </a:lnTo>
                <a:lnTo>
                  <a:pt x="1239" y="904"/>
                </a:lnTo>
                <a:lnTo>
                  <a:pt x="1239" y="904"/>
                </a:lnTo>
                <a:lnTo>
                  <a:pt x="1239" y="908"/>
                </a:lnTo>
                <a:lnTo>
                  <a:pt x="1239" y="917"/>
                </a:lnTo>
                <a:lnTo>
                  <a:pt x="1239" y="922"/>
                </a:lnTo>
                <a:lnTo>
                  <a:pt x="1237" y="929"/>
                </a:lnTo>
                <a:lnTo>
                  <a:pt x="1233" y="934"/>
                </a:lnTo>
                <a:lnTo>
                  <a:pt x="1229" y="939"/>
                </a:lnTo>
                <a:lnTo>
                  <a:pt x="1229" y="939"/>
                </a:lnTo>
                <a:lnTo>
                  <a:pt x="1216" y="947"/>
                </a:lnTo>
                <a:lnTo>
                  <a:pt x="1203" y="954"/>
                </a:lnTo>
                <a:lnTo>
                  <a:pt x="1198" y="956"/>
                </a:lnTo>
                <a:lnTo>
                  <a:pt x="1193" y="958"/>
                </a:lnTo>
                <a:lnTo>
                  <a:pt x="1187" y="958"/>
                </a:lnTo>
                <a:lnTo>
                  <a:pt x="1185" y="955"/>
                </a:lnTo>
                <a:lnTo>
                  <a:pt x="1185" y="955"/>
                </a:lnTo>
                <a:lnTo>
                  <a:pt x="1174" y="947"/>
                </a:lnTo>
                <a:lnTo>
                  <a:pt x="1170" y="943"/>
                </a:lnTo>
                <a:lnTo>
                  <a:pt x="1170" y="943"/>
                </a:lnTo>
                <a:lnTo>
                  <a:pt x="1162" y="945"/>
                </a:lnTo>
                <a:lnTo>
                  <a:pt x="1141" y="946"/>
                </a:lnTo>
                <a:lnTo>
                  <a:pt x="1128" y="946"/>
                </a:lnTo>
                <a:lnTo>
                  <a:pt x="1114" y="945"/>
                </a:lnTo>
                <a:lnTo>
                  <a:pt x="1098" y="942"/>
                </a:lnTo>
                <a:lnTo>
                  <a:pt x="1083" y="937"/>
                </a:lnTo>
                <a:lnTo>
                  <a:pt x="1083" y="937"/>
                </a:lnTo>
                <a:lnTo>
                  <a:pt x="1066" y="929"/>
                </a:lnTo>
                <a:lnTo>
                  <a:pt x="1051" y="920"/>
                </a:lnTo>
                <a:lnTo>
                  <a:pt x="1032" y="908"/>
                </a:lnTo>
                <a:lnTo>
                  <a:pt x="1015" y="894"/>
                </a:lnTo>
                <a:lnTo>
                  <a:pt x="999" y="881"/>
                </a:lnTo>
                <a:lnTo>
                  <a:pt x="985" y="868"/>
                </a:lnTo>
                <a:lnTo>
                  <a:pt x="973" y="858"/>
                </a:lnTo>
                <a:lnTo>
                  <a:pt x="965" y="847"/>
                </a:lnTo>
                <a:lnTo>
                  <a:pt x="965" y="847"/>
                </a:lnTo>
                <a:lnTo>
                  <a:pt x="953" y="831"/>
                </a:lnTo>
                <a:lnTo>
                  <a:pt x="944" y="819"/>
                </a:lnTo>
                <a:lnTo>
                  <a:pt x="939" y="814"/>
                </a:lnTo>
                <a:lnTo>
                  <a:pt x="932" y="810"/>
                </a:lnTo>
                <a:lnTo>
                  <a:pt x="924" y="807"/>
                </a:lnTo>
                <a:lnTo>
                  <a:pt x="915" y="805"/>
                </a:lnTo>
                <a:lnTo>
                  <a:pt x="915" y="805"/>
                </a:lnTo>
                <a:lnTo>
                  <a:pt x="906" y="804"/>
                </a:lnTo>
                <a:lnTo>
                  <a:pt x="897" y="802"/>
                </a:lnTo>
                <a:lnTo>
                  <a:pt x="882" y="802"/>
                </a:lnTo>
                <a:lnTo>
                  <a:pt x="872" y="804"/>
                </a:lnTo>
                <a:lnTo>
                  <a:pt x="869" y="805"/>
                </a:lnTo>
                <a:lnTo>
                  <a:pt x="869" y="805"/>
                </a:lnTo>
                <a:lnTo>
                  <a:pt x="869" y="811"/>
                </a:lnTo>
                <a:lnTo>
                  <a:pt x="874" y="830"/>
                </a:lnTo>
                <a:lnTo>
                  <a:pt x="878" y="840"/>
                </a:lnTo>
                <a:lnTo>
                  <a:pt x="885" y="851"/>
                </a:lnTo>
                <a:lnTo>
                  <a:pt x="891" y="862"/>
                </a:lnTo>
                <a:lnTo>
                  <a:pt x="902" y="871"/>
                </a:lnTo>
                <a:lnTo>
                  <a:pt x="902" y="871"/>
                </a:lnTo>
                <a:lnTo>
                  <a:pt x="912" y="879"/>
                </a:lnTo>
                <a:lnTo>
                  <a:pt x="926" y="887"/>
                </a:lnTo>
                <a:lnTo>
                  <a:pt x="951" y="902"/>
                </a:lnTo>
                <a:lnTo>
                  <a:pt x="962" y="910"/>
                </a:lnTo>
                <a:lnTo>
                  <a:pt x="972" y="918"/>
                </a:lnTo>
                <a:lnTo>
                  <a:pt x="978" y="926"/>
                </a:lnTo>
                <a:lnTo>
                  <a:pt x="981" y="930"/>
                </a:lnTo>
                <a:lnTo>
                  <a:pt x="982" y="934"/>
                </a:lnTo>
                <a:lnTo>
                  <a:pt x="982" y="934"/>
                </a:lnTo>
                <a:lnTo>
                  <a:pt x="983" y="949"/>
                </a:lnTo>
                <a:lnTo>
                  <a:pt x="982" y="954"/>
                </a:lnTo>
                <a:lnTo>
                  <a:pt x="982" y="958"/>
                </a:lnTo>
                <a:lnTo>
                  <a:pt x="981" y="962"/>
                </a:lnTo>
                <a:lnTo>
                  <a:pt x="977" y="963"/>
                </a:lnTo>
                <a:lnTo>
                  <a:pt x="973" y="964"/>
                </a:lnTo>
                <a:lnTo>
                  <a:pt x="968" y="966"/>
                </a:lnTo>
                <a:lnTo>
                  <a:pt x="968" y="966"/>
                </a:lnTo>
                <a:lnTo>
                  <a:pt x="945" y="964"/>
                </a:lnTo>
                <a:lnTo>
                  <a:pt x="932" y="963"/>
                </a:lnTo>
                <a:lnTo>
                  <a:pt x="932" y="963"/>
                </a:lnTo>
                <a:lnTo>
                  <a:pt x="928" y="963"/>
                </a:lnTo>
                <a:lnTo>
                  <a:pt x="923" y="966"/>
                </a:lnTo>
                <a:lnTo>
                  <a:pt x="915" y="967"/>
                </a:lnTo>
                <a:lnTo>
                  <a:pt x="903" y="967"/>
                </a:lnTo>
                <a:lnTo>
                  <a:pt x="903" y="967"/>
                </a:lnTo>
                <a:lnTo>
                  <a:pt x="882" y="966"/>
                </a:lnTo>
                <a:lnTo>
                  <a:pt x="870" y="966"/>
                </a:lnTo>
                <a:lnTo>
                  <a:pt x="870" y="966"/>
                </a:lnTo>
                <a:lnTo>
                  <a:pt x="864" y="966"/>
                </a:lnTo>
                <a:lnTo>
                  <a:pt x="853" y="967"/>
                </a:lnTo>
                <a:lnTo>
                  <a:pt x="840" y="967"/>
                </a:lnTo>
                <a:lnTo>
                  <a:pt x="834" y="967"/>
                </a:lnTo>
                <a:lnTo>
                  <a:pt x="828" y="966"/>
                </a:lnTo>
                <a:lnTo>
                  <a:pt x="828" y="966"/>
                </a:lnTo>
                <a:lnTo>
                  <a:pt x="820" y="960"/>
                </a:lnTo>
                <a:lnTo>
                  <a:pt x="814" y="955"/>
                </a:lnTo>
                <a:lnTo>
                  <a:pt x="809" y="949"/>
                </a:lnTo>
                <a:lnTo>
                  <a:pt x="807" y="943"/>
                </a:lnTo>
                <a:lnTo>
                  <a:pt x="807" y="939"/>
                </a:lnTo>
                <a:lnTo>
                  <a:pt x="807" y="939"/>
                </a:lnTo>
                <a:lnTo>
                  <a:pt x="809" y="931"/>
                </a:lnTo>
                <a:lnTo>
                  <a:pt x="810" y="925"/>
                </a:lnTo>
                <a:lnTo>
                  <a:pt x="810" y="917"/>
                </a:lnTo>
                <a:lnTo>
                  <a:pt x="807" y="906"/>
                </a:lnTo>
                <a:lnTo>
                  <a:pt x="807" y="906"/>
                </a:lnTo>
                <a:lnTo>
                  <a:pt x="797" y="884"/>
                </a:lnTo>
                <a:lnTo>
                  <a:pt x="778" y="852"/>
                </a:lnTo>
                <a:lnTo>
                  <a:pt x="756" y="811"/>
                </a:lnTo>
                <a:lnTo>
                  <a:pt x="756" y="811"/>
                </a:lnTo>
                <a:lnTo>
                  <a:pt x="743" y="810"/>
                </a:lnTo>
                <a:lnTo>
                  <a:pt x="730" y="809"/>
                </a:lnTo>
                <a:lnTo>
                  <a:pt x="713" y="806"/>
                </a:lnTo>
                <a:lnTo>
                  <a:pt x="693" y="801"/>
                </a:lnTo>
                <a:lnTo>
                  <a:pt x="672" y="794"/>
                </a:lnTo>
                <a:lnTo>
                  <a:pt x="651" y="785"/>
                </a:lnTo>
                <a:lnTo>
                  <a:pt x="640" y="780"/>
                </a:lnTo>
                <a:lnTo>
                  <a:pt x="631" y="775"/>
                </a:lnTo>
                <a:lnTo>
                  <a:pt x="631" y="775"/>
                </a:lnTo>
                <a:lnTo>
                  <a:pt x="597" y="750"/>
                </a:lnTo>
                <a:lnTo>
                  <a:pt x="572" y="728"/>
                </a:lnTo>
                <a:lnTo>
                  <a:pt x="553" y="715"/>
                </a:lnTo>
                <a:lnTo>
                  <a:pt x="547" y="711"/>
                </a:lnTo>
                <a:lnTo>
                  <a:pt x="542" y="710"/>
                </a:lnTo>
                <a:lnTo>
                  <a:pt x="542" y="710"/>
                </a:lnTo>
                <a:lnTo>
                  <a:pt x="539" y="711"/>
                </a:lnTo>
                <a:lnTo>
                  <a:pt x="538" y="713"/>
                </a:lnTo>
                <a:lnTo>
                  <a:pt x="535" y="718"/>
                </a:lnTo>
                <a:lnTo>
                  <a:pt x="532" y="727"/>
                </a:lnTo>
                <a:lnTo>
                  <a:pt x="531" y="739"/>
                </a:lnTo>
                <a:lnTo>
                  <a:pt x="527" y="768"/>
                </a:lnTo>
                <a:lnTo>
                  <a:pt x="523" y="785"/>
                </a:lnTo>
                <a:lnTo>
                  <a:pt x="518" y="802"/>
                </a:lnTo>
                <a:lnTo>
                  <a:pt x="518" y="802"/>
                </a:lnTo>
                <a:lnTo>
                  <a:pt x="510" y="819"/>
                </a:lnTo>
                <a:lnTo>
                  <a:pt x="501" y="833"/>
                </a:lnTo>
                <a:lnTo>
                  <a:pt x="492" y="846"/>
                </a:lnTo>
                <a:lnTo>
                  <a:pt x="482" y="856"/>
                </a:lnTo>
                <a:lnTo>
                  <a:pt x="476" y="864"/>
                </a:lnTo>
                <a:lnTo>
                  <a:pt x="472" y="872"/>
                </a:lnTo>
                <a:lnTo>
                  <a:pt x="471" y="875"/>
                </a:lnTo>
                <a:lnTo>
                  <a:pt x="471" y="877"/>
                </a:lnTo>
                <a:lnTo>
                  <a:pt x="472" y="880"/>
                </a:lnTo>
                <a:lnTo>
                  <a:pt x="476" y="883"/>
                </a:lnTo>
                <a:lnTo>
                  <a:pt x="476" y="883"/>
                </a:lnTo>
                <a:lnTo>
                  <a:pt x="484" y="887"/>
                </a:lnTo>
                <a:lnTo>
                  <a:pt x="494" y="888"/>
                </a:lnTo>
                <a:lnTo>
                  <a:pt x="506" y="888"/>
                </a:lnTo>
                <a:lnTo>
                  <a:pt x="522" y="888"/>
                </a:lnTo>
                <a:lnTo>
                  <a:pt x="560" y="887"/>
                </a:lnTo>
                <a:lnTo>
                  <a:pt x="611" y="885"/>
                </a:lnTo>
                <a:lnTo>
                  <a:pt x="611" y="885"/>
                </a:lnTo>
                <a:lnTo>
                  <a:pt x="639" y="885"/>
                </a:lnTo>
                <a:lnTo>
                  <a:pt x="661" y="887"/>
                </a:lnTo>
                <a:lnTo>
                  <a:pt x="680" y="888"/>
                </a:lnTo>
                <a:lnTo>
                  <a:pt x="695" y="891"/>
                </a:lnTo>
                <a:lnTo>
                  <a:pt x="707" y="893"/>
                </a:lnTo>
                <a:lnTo>
                  <a:pt x="716" y="898"/>
                </a:lnTo>
                <a:lnTo>
                  <a:pt x="723" y="902"/>
                </a:lnTo>
                <a:lnTo>
                  <a:pt x="727" y="909"/>
                </a:lnTo>
                <a:lnTo>
                  <a:pt x="727" y="909"/>
                </a:lnTo>
                <a:lnTo>
                  <a:pt x="731" y="914"/>
                </a:lnTo>
                <a:lnTo>
                  <a:pt x="735" y="918"/>
                </a:lnTo>
                <a:lnTo>
                  <a:pt x="741" y="923"/>
                </a:lnTo>
                <a:lnTo>
                  <a:pt x="747" y="929"/>
                </a:lnTo>
                <a:lnTo>
                  <a:pt x="748" y="933"/>
                </a:lnTo>
                <a:lnTo>
                  <a:pt x="748" y="937"/>
                </a:lnTo>
                <a:lnTo>
                  <a:pt x="748" y="937"/>
                </a:lnTo>
                <a:lnTo>
                  <a:pt x="745" y="947"/>
                </a:lnTo>
                <a:lnTo>
                  <a:pt x="741" y="956"/>
                </a:lnTo>
                <a:lnTo>
                  <a:pt x="735" y="964"/>
                </a:lnTo>
                <a:lnTo>
                  <a:pt x="730" y="970"/>
                </a:lnTo>
                <a:lnTo>
                  <a:pt x="730" y="970"/>
                </a:lnTo>
                <a:lnTo>
                  <a:pt x="727" y="971"/>
                </a:lnTo>
                <a:lnTo>
                  <a:pt x="727" y="974"/>
                </a:lnTo>
                <a:lnTo>
                  <a:pt x="724" y="978"/>
                </a:lnTo>
                <a:lnTo>
                  <a:pt x="723" y="979"/>
                </a:lnTo>
                <a:lnTo>
                  <a:pt x="719" y="981"/>
                </a:lnTo>
                <a:lnTo>
                  <a:pt x="714" y="983"/>
                </a:lnTo>
                <a:lnTo>
                  <a:pt x="706" y="984"/>
                </a:lnTo>
                <a:lnTo>
                  <a:pt x="706" y="984"/>
                </a:lnTo>
                <a:lnTo>
                  <a:pt x="676" y="985"/>
                </a:lnTo>
                <a:lnTo>
                  <a:pt x="647" y="987"/>
                </a:lnTo>
                <a:lnTo>
                  <a:pt x="647" y="987"/>
                </a:lnTo>
                <a:lnTo>
                  <a:pt x="626" y="987"/>
                </a:lnTo>
                <a:lnTo>
                  <a:pt x="598" y="984"/>
                </a:lnTo>
                <a:lnTo>
                  <a:pt x="563" y="981"/>
                </a:lnTo>
                <a:lnTo>
                  <a:pt x="522" y="978"/>
                </a:lnTo>
                <a:lnTo>
                  <a:pt x="522" y="978"/>
                </a:lnTo>
                <a:lnTo>
                  <a:pt x="502" y="974"/>
                </a:lnTo>
                <a:lnTo>
                  <a:pt x="485" y="971"/>
                </a:lnTo>
                <a:lnTo>
                  <a:pt x="457" y="966"/>
                </a:lnTo>
                <a:lnTo>
                  <a:pt x="444" y="963"/>
                </a:lnTo>
                <a:lnTo>
                  <a:pt x="430" y="960"/>
                </a:lnTo>
                <a:lnTo>
                  <a:pt x="415" y="960"/>
                </a:lnTo>
                <a:lnTo>
                  <a:pt x="398" y="960"/>
                </a:lnTo>
                <a:lnTo>
                  <a:pt x="398" y="960"/>
                </a:lnTo>
                <a:lnTo>
                  <a:pt x="363" y="960"/>
                </a:lnTo>
                <a:lnTo>
                  <a:pt x="347" y="960"/>
                </a:lnTo>
                <a:lnTo>
                  <a:pt x="334" y="958"/>
                </a:lnTo>
                <a:lnTo>
                  <a:pt x="323" y="955"/>
                </a:lnTo>
                <a:lnTo>
                  <a:pt x="315" y="951"/>
                </a:lnTo>
                <a:lnTo>
                  <a:pt x="313" y="949"/>
                </a:lnTo>
                <a:lnTo>
                  <a:pt x="311" y="945"/>
                </a:lnTo>
                <a:lnTo>
                  <a:pt x="310" y="941"/>
                </a:lnTo>
                <a:lnTo>
                  <a:pt x="310" y="937"/>
                </a:lnTo>
                <a:lnTo>
                  <a:pt x="310" y="937"/>
                </a:lnTo>
                <a:lnTo>
                  <a:pt x="314" y="909"/>
                </a:lnTo>
                <a:lnTo>
                  <a:pt x="317" y="871"/>
                </a:lnTo>
                <a:lnTo>
                  <a:pt x="319" y="805"/>
                </a:lnTo>
                <a:lnTo>
                  <a:pt x="319" y="805"/>
                </a:lnTo>
                <a:lnTo>
                  <a:pt x="319" y="800"/>
                </a:lnTo>
                <a:lnTo>
                  <a:pt x="318" y="796"/>
                </a:lnTo>
                <a:lnTo>
                  <a:pt x="311" y="786"/>
                </a:lnTo>
                <a:lnTo>
                  <a:pt x="302" y="776"/>
                </a:lnTo>
                <a:lnTo>
                  <a:pt x="292" y="768"/>
                </a:lnTo>
                <a:lnTo>
                  <a:pt x="272" y="753"/>
                </a:lnTo>
                <a:lnTo>
                  <a:pt x="264" y="748"/>
                </a:lnTo>
                <a:lnTo>
                  <a:pt x="264" y="748"/>
                </a:lnTo>
                <a:lnTo>
                  <a:pt x="252" y="746"/>
                </a:lnTo>
                <a:lnTo>
                  <a:pt x="240" y="742"/>
                </a:lnTo>
                <a:lnTo>
                  <a:pt x="226" y="736"/>
                </a:lnTo>
                <a:lnTo>
                  <a:pt x="209" y="728"/>
                </a:lnTo>
                <a:lnTo>
                  <a:pt x="190" y="719"/>
                </a:lnTo>
                <a:lnTo>
                  <a:pt x="172" y="707"/>
                </a:lnTo>
                <a:lnTo>
                  <a:pt x="155" y="694"/>
                </a:lnTo>
                <a:lnTo>
                  <a:pt x="155" y="694"/>
                </a:lnTo>
                <a:lnTo>
                  <a:pt x="147" y="685"/>
                </a:lnTo>
                <a:lnTo>
                  <a:pt x="140" y="676"/>
                </a:lnTo>
                <a:lnTo>
                  <a:pt x="134" y="666"/>
                </a:lnTo>
                <a:lnTo>
                  <a:pt x="127" y="656"/>
                </a:lnTo>
                <a:lnTo>
                  <a:pt x="118" y="635"/>
                </a:lnTo>
                <a:lnTo>
                  <a:pt x="111" y="614"/>
                </a:lnTo>
                <a:lnTo>
                  <a:pt x="106" y="594"/>
                </a:lnTo>
                <a:lnTo>
                  <a:pt x="104" y="578"/>
                </a:lnTo>
                <a:lnTo>
                  <a:pt x="101" y="564"/>
                </a:lnTo>
                <a:lnTo>
                  <a:pt x="101" y="564"/>
                </a:lnTo>
                <a:lnTo>
                  <a:pt x="92" y="562"/>
                </a:lnTo>
                <a:lnTo>
                  <a:pt x="81" y="560"/>
                </a:lnTo>
                <a:lnTo>
                  <a:pt x="69" y="556"/>
                </a:lnTo>
                <a:lnTo>
                  <a:pt x="55" y="551"/>
                </a:lnTo>
                <a:lnTo>
                  <a:pt x="42" y="543"/>
                </a:lnTo>
                <a:lnTo>
                  <a:pt x="30" y="533"/>
                </a:lnTo>
                <a:lnTo>
                  <a:pt x="25" y="528"/>
                </a:lnTo>
                <a:lnTo>
                  <a:pt x="21" y="522"/>
                </a:lnTo>
                <a:lnTo>
                  <a:pt x="21" y="522"/>
                </a:lnTo>
                <a:lnTo>
                  <a:pt x="9" y="500"/>
                </a:lnTo>
                <a:lnTo>
                  <a:pt x="2" y="486"/>
                </a:lnTo>
                <a:lnTo>
                  <a:pt x="0" y="479"/>
                </a:lnTo>
                <a:lnTo>
                  <a:pt x="0" y="477"/>
                </a:lnTo>
                <a:lnTo>
                  <a:pt x="11" y="477"/>
                </a:lnTo>
                <a:lnTo>
                  <a:pt x="0" y="465"/>
                </a:lnTo>
                <a:lnTo>
                  <a:pt x="21" y="441"/>
                </a:lnTo>
                <a:lnTo>
                  <a:pt x="17" y="429"/>
                </a:lnTo>
                <a:lnTo>
                  <a:pt x="38" y="427"/>
                </a:lnTo>
                <a:lnTo>
                  <a:pt x="29" y="415"/>
                </a:lnTo>
                <a:lnTo>
                  <a:pt x="29" y="415"/>
                </a:lnTo>
                <a:lnTo>
                  <a:pt x="46" y="411"/>
                </a:lnTo>
                <a:lnTo>
                  <a:pt x="59" y="409"/>
                </a:lnTo>
                <a:lnTo>
                  <a:pt x="68" y="408"/>
                </a:lnTo>
                <a:lnTo>
                  <a:pt x="68" y="408"/>
                </a:lnTo>
                <a:lnTo>
                  <a:pt x="75" y="409"/>
                </a:lnTo>
                <a:lnTo>
                  <a:pt x="84" y="412"/>
                </a:lnTo>
                <a:lnTo>
                  <a:pt x="92" y="415"/>
                </a:lnTo>
                <a:lnTo>
                  <a:pt x="98" y="420"/>
                </a:lnTo>
                <a:lnTo>
                  <a:pt x="98" y="420"/>
                </a:lnTo>
                <a:lnTo>
                  <a:pt x="105" y="428"/>
                </a:lnTo>
                <a:lnTo>
                  <a:pt x="113" y="440"/>
                </a:lnTo>
                <a:lnTo>
                  <a:pt x="119" y="453"/>
                </a:lnTo>
                <a:lnTo>
                  <a:pt x="119" y="453"/>
                </a:lnTo>
                <a:lnTo>
                  <a:pt x="129" y="395"/>
                </a:lnTo>
                <a:lnTo>
                  <a:pt x="135" y="342"/>
                </a:lnTo>
                <a:lnTo>
                  <a:pt x="140" y="292"/>
                </a:lnTo>
                <a:lnTo>
                  <a:pt x="140" y="292"/>
                </a:lnTo>
                <a:lnTo>
                  <a:pt x="143" y="282"/>
                </a:lnTo>
                <a:lnTo>
                  <a:pt x="148" y="270"/>
                </a:lnTo>
                <a:lnTo>
                  <a:pt x="155" y="257"/>
                </a:lnTo>
                <a:lnTo>
                  <a:pt x="163" y="243"/>
                </a:lnTo>
                <a:lnTo>
                  <a:pt x="173" y="230"/>
                </a:lnTo>
                <a:lnTo>
                  <a:pt x="184" y="216"/>
                </a:lnTo>
                <a:lnTo>
                  <a:pt x="210" y="189"/>
                </a:lnTo>
                <a:lnTo>
                  <a:pt x="236" y="163"/>
                </a:lnTo>
                <a:lnTo>
                  <a:pt x="264" y="138"/>
                </a:lnTo>
                <a:lnTo>
                  <a:pt x="289" y="118"/>
                </a:lnTo>
                <a:lnTo>
                  <a:pt x="310" y="101"/>
                </a:lnTo>
                <a:lnTo>
                  <a:pt x="310" y="101"/>
                </a:lnTo>
                <a:lnTo>
                  <a:pt x="355" y="69"/>
                </a:lnTo>
                <a:lnTo>
                  <a:pt x="380" y="54"/>
                </a:lnTo>
                <a:lnTo>
                  <a:pt x="406" y="38"/>
                </a:lnTo>
                <a:lnTo>
                  <a:pt x="434" y="25"/>
                </a:lnTo>
                <a:lnTo>
                  <a:pt x="463" y="13"/>
                </a:lnTo>
                <a:lnTo>
                  <a:pt x="478" y="9"/>
                </a:lnTo>
                <a:lnTo>
                  <a:pt x="494" y="5"/>
                </a:lnTo>
                <a:lnTo>
                  <a:pt x="510" y="2"/>
                </a:lnTo>
                <a:lnTo>
                  <a:pt x="526" y="1"/>
                </a:lnTo>
                <a:lnTo>
                  <a:pt x="526" y="1"/>
                </a:lnTo>
                <a:lnTo>
                  <a:pt x="544" y="0"/>
                </a:lnTo>
                <a:lnTo>
                  <a:pt x="561" y="0"/>
                </a:lnTo>
                <a:lnTo>
                  <a:pt x="577" y="1"/>
                </a:lnTo>
                <a:lnTo>
                  <a:pt x="592" y="2"/>
                </a:lnTo>
                <a:lnTo>
                  <a:pt x="619" y="6"/>
                </a:lnTo>
                <a:lnTo>
                  <a:pt x="644" y="14"/>
                </a:lnTo>
                <a:lnTo>
                  <a:pt x="669" y="23"/>
                </a:lnTo>
                <a:lnTo>
                  <a:pt x="693" y="35"/>
                </a:lnTo>
                <a:lnTo>
                  <a:pt x="744" y="62"/>
                </a:lnTo>
                <a:lnTo>
                  <a:pt x="744" y="62"/>
                </a:lnTo>
                <a:lnTo>
                  <a:pt x="770" y="77"/>
                </a:lnTo>
                <a:lnTo>
                  <a:pt x="797" y="95"/>
                </a:lnTo>
                <a:lnTo>
                  <a:pt x="820" y="114"/>
                </a:lnTo>
                <a:lnTo>
                  <a:pt x="843" y="134"/>
                </a:lnTo>
                <a:lnTo>
                  <a:pt x="862" y="154"/>
                </a:lnTo>
                <a:lnTo>
                  <a:pt x="878" y="171"/>
                </a:lnTo>
                <a:lnTo>
                  <a:pt x="891" y="188"/>
                </a:lnTo>
                <a:lnTo>
                  <a:pt x="902" y="201"/>
                </a:lnTo>
                <a:lnTo>
                  <a:pt x="902" y="201"/>
                </a:lnTo>
                <a:lnTo>
                  <a:pt x="910" y="216"/>
                </a:lnTo>
                <a:lnTo>
                  <a:pt x="920" y="237"/>
                </a:lnTo>
                <a:lnTo>
                  <a:pt x="943" y="290"/>
                </a:lnTo>
                <a:lnTo>
                  <a:pt x="969" y="355"/>
                </a:lnTo>
                <a:lnTo>
                  <a:pt x="969" y="355"/>
                </a:lnTo>
                <a:lnTo>
                  <a:pt x="964" y="319"/>
                </a:lnTo>
                <a:lnTo>
                  <a:pt x="960" y="280"/>
                </a:lnTo>
                <a:lnTo>
                  <a:pt x="956" y="236"/>
                </a:lnTo>
                <a:lnTo>
                  <a:pt x="956" y="212"/>
                </a:lnTo>
                <a:lnTo>
                  <a:pt x="956" y="188"/>
                </a:lnTo>
                <a:lnTo>
                  <a:pt x="957" y="167"/>
                </a:lnTo>
                <a:lnTo>
                  <a:pt x="961" y="146"/>
                </a:lnTo>
                <a:lnTo>
                  <a:pt x="965" y="127"/>
                </a:lnTo>
                <a:lnTo>
                  <a:pt x="972" y="112"/>
                </a:lnTo>
                <a:lnTo>
                  <a:pt x="976" y="105"/>
                </a:lnTo>
                <a:lnTo>
                  <a:pt x="981" y="100"/>
                </a:lnTo>
                <a:lnTo>
                  <a:pt x="985" y="96"/>
                </a:lnTo>
                <a:lnTo>
                  <a:pt x="991" y="92"/>
                </a:lnTo>
                <a:lnTo>
                  <a:pt x="991" y="92"/>
                </a:lnTo>
                <a:lnTo>
                  <a:pt x="997" y="91"/>
                </a:lnTo>
                <a:lnTo>
                  <a:pt x="1002" y="91"/>
                </a:lnTo>
                <a:lnTo>
                  <a:pt x="1006" y="93"/>
                </a:lnTo>
                <a:lnTo>
                  <a:pt x="1011" y="97"/>
                </a:lnTo>
                <a:lnTo>
                  <a:pt x="1015" y="102"/>
                </a:lnTo>
                <a:lnTo>
                  <a:pt x="1018" y="110"/>
                </a:lnTo>
                <a:lnTo>
                  <a:pt x="1026" y="126"/>
                </a:lnTo>
                <a:lnTo>
                  <a:pt x="1037" y="163"/>
                </a:lnTo>
                <a:lnTo>
                  <a:pt x="1043" y="180"/>
                </a:lnTo>
                <a:lnTo>
                  <a:pt x="1049" y="193"/>
                </a:lnTo>
                <a:lnTo>
                  <a:pt x="1049" y="193"/>
                </a:lnTo>
                <a:lnTo>
                  <a:pt x="1062" y="213"/>
                </a:lnTo>
                <a:lnTo>
                  <a:pt x="1074" y="226"/>
                </a:lnTo>
                <a:lnTo>
                  <a:pt x="1083" y="239"/>
                </a:lnTo>
                <a:lnTo>
                  <a:pt x="1093" y="255"/>
                </a:lnTo>
                <a:lnTo>
                  <a:pt x="1093" y="255"/>
                </a:lnTo>
                <a:lnTo>
                  <a:pt x="1103" y="280"/>
                </a:lnTo>
                <a:lnTo>
                  <a:pt x="1116" y="315"/>
                </a:lnTo>
                <a:lnTo>
                  <a:pt x="1132" y="357"/>
                </a:lnTo>
                <a:lnTo>
                  <a:pt x="1132" y="3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0A91168-B117-4FB8-A93E-CA8C06B170F4}"/>
              </a:ext>
            </a:extLst>
          </p:cNvPr>
          <p:cNvSpPr>
            <a:spLocks/>
          </p:cNvSpPr>
          <p:nvPr/>
        </p:nvSpPr>
        <p:spPr bwMode="auto">
          <a:xfrm>
            <a:off x="7135038" y="964211"/>
            <a:ext cx="1625446" cy="2393568"/>
          </a:xfrm>
          <a:custGeom>
            <a:avLst/>
            <a:gdLst>
              <a:gd name="T0" fmla="*/ 267 w 984"/>
              <a:gd name="T1" fmla="*/ 270 h 1449"/>
              <a:gd name="T2" fmla="*/ 204 w 984"/>
              <a:gd name="T3" fmla="*/ 18 h 1449"/>
              <a:gd name="T4" fmla="*/ 175 w 984"/>
              <a:gd name="T5" fmla="*/ 5 h 1449"/>
              <a:gd name="T6" fmla="*/ 151 w 984"/>
              <a:gd name="T7" fmla="*/ 110 h 1449"/>
              <a:gd name="T8" fmla="*/ 169 w 984"/>
              <a:gd name="T9" fmla="*/ 263 h 1449"/>
              <a:gd name="T10" fmla="*/ 178 w 984"/>
              <a:gd name="T11" fmla="*/ 400 h 1449"/>
              <a:gd name="T12" fmla="*/ 123 w 984"/>
              <a:gd name="T13" fmla="*/ 556 h 1449"/>
              <a:gd name="T14" fmla="*/ 54 w 984"/>
              <a:gd name="T15" fmla="*/ 680 h 1449"/>
              <a:gd name="T16" fmla="*/ 0 w 984"/>
              <a:gd name="T17" fmla="*/ 846 h 1449"/>
              <a:gd name="T18" fmla="*/ 17 w 984"/>
              <a:gd name="T19" fmla="*/ 998 h 1449"/>
              <a:gd name="T20" fmla="*/ 74 w 984"/>
              <a:gd name="T21" fmla="*/ 1136 h 1449"/>
              <a:gd name="T22" fmla="*/ 154 w 984"/>
              <a:gd name="T23" fmla="*/ 1221 h 1449"/>
              <a:gd name="T24" fmla="*/ 182 w 984"/>
              <a:gd name="T25" fmla="*/ 1300 h 1449"/>
              <a:gd name="T26" fmla="*/ 176 w 984"/>
              <a:gd name="T27" fmla="*/ 1350 h 1449"/>
              <a:gd name="T28" fmla="*/ 153 w 984"/>
              <a:gd name="T29" fmla="*/ 1399 h 1449"/>
              <a:gd name="T30" fmla="*/ 192 w 984"/>
              <a:gd name="T31" fmla="*/ 1414 h 1449"/>
              <a:gd name="T32" fmla="*/ 221 w 984"/>
              <a:gd name="T33" fmla="*/ 1431 h 1449"/>
              <a:gd name="T34" fmla="*/ 266 w 984"/>
              <a:gd name="T35" fmla="*/ 1423 h 1449"/>
              <a:gd name="T36" fmla="*/ 287 w 984"/>
              <a:gd name="T37" fmla="*/ 1432 h 1449"/>
              <a:gd name="T38" fmla="*/ 317 w 984"/>
              <a:gd name="T39" fmla="*/ 1415 h 1449"/>
              <a:gd name="T40" fmla="*/ 315 w 984"/>
              <a:gd name="T41" fmla="*/ 1342 h 1449"/>
              <a:gd name="T42" fmla="*/ 334 w 984"/>
              <a:gd name="T43" fmla="*/ 1252 h 1449"/>
              <a:gd name="T44" fmla="*/ 425 w 984"/>
              <a:gd name="T45" fmla="*/ 1244 h 1449"/>
              <a:gd name="T46" fmla="*/ 420 w 984"/>
              <a:gd name="T47" fmla="*/ 1382 h 1449"/>
              <a:gd name="T48" fmla="*/ 408 w 984"/>
              <a:gd name="T49" fmla="*/ 1423 h 1449"/>
              <a:gd name="T50" fmla="*/ 441 w 984"/>
              <a:gd name="T51" fmla="*/ 1433 h 1449"/>
              <a:gd name="T52" fmla="*/ 459 w 984"/>
              <a:gd name="T53" fmla="*/ 1448 h 1449"/>
              <a:gd name="T54" fmla="*/ 503 w 984"/>
              <a:gd name="T55" fmla="*/ 1436 h 1449"/>
              <a:gd name="T56" fmla="*/ 533 w 984"/>
              <a:gd name="T57" fmla="*/ 1443 h 1449"/>
              <a:gd name="T58" fmla="*/ 553 w 984"/>
              <a:gd name="T59" fmla="*/ 1424 h 1449"/>
              <a:gd name="T60" fmla="*/ 579 w 984"/>
              <a:gd name="T61" fmla="*/ 1416 h 1449"/>
              <a:gd name="T62" fmla="*/ 579 w 984"/>
              <a:gd name="T63" fmla="*/ 1362 h 1449"/>
              <a:gd name="T64" fmla="*/ 567 w 984"/>
              <a:gd name="T65" fmla="*/ 1225 h 1449"/>
              <a:gd name="T66" fmla="*/ 628 w 984"/>
              <a:gd name="T67" fmla="*/ 1200 h 1449"/>
              <a:gd name="T68" fmla="*/ 676 w 984"/>
              <a:gd name="T69" fmla="*/ 1167 h 1449"/>
              <a:gd name="T70" fmla="*/ 716 w 984"/>
              <a:gd name="T71" fmla="*/ 1114 h 1449"/>
              <a:gd name="T72" fmla="*/ 746 w 984"/>
              <a:gd name="T73" fmla="*/ 1226 h 1449"/>
              <a:gd name="T74" fmla="*/ 792 w 984"/>
              <a:gd name="T75" fmla="*/ 1308 h 1449"/>
              <a:gd name="T76" fmla="*/ 746 w 984"/>
              <a:gd name="T77" fmla="*/ 1324 h 1449"/>
              <a:gd name="T78" fmla="*/ 629 w 984"/>
              <a:gd name="T79" fmla="*/ 1362 h 1449"/>
              <a:gd name="T80" fmla="*/ 621 w 984"/>
              <a:gd name="T81" fmla="*/ 1398 h 1449"/>
              <a:gd name="T82" fmla="*/ 660 w 984"/>
              <a:gd name="T83" fmla="*/ 1395 h 1449"/>
              <a:gd name="T84" fmla="*/ 668 w 984"/>
              <a:gd name="T85" fmla="*/ 1423 h 1449"/>
              <a:gd name="T86" fmla="*/ 707 w 984"/>
              <a:gd name="T87" fmla="*/ 1423 h 1449"/>
              <a:gd name="T88" fmla="*/ 742 w 984"/>
              <a:gd name="T89" fmla="*/ 1447 h 1449"/>
              <a:gd name="T90" fmla="*/ 776 w 984"/>
              <a:gd name="T91" fmla="*/ 1422 h 1449"/>
              <a:gd name="T92" fmla="*/ 950 w 984"/>
              <a:gd name="T93" fmla="*/ 1391 h 1449"/>
              <a:gd name="T94" fmla="*/ 984 w 984"/>
              <a:gd name="T95" fmla="*/ 1362 h 1449"/>
              <a:gd name="T96" fmla="*/ 956 w 984"/>
              <a:gd name="T97" fmla="*/ 1307 h 1449"/>
              <a:gd name="T98" fmla="*/ 947 w 984"/>
              <a:gd name="T99" fmla="*/ 1150 h 1449"/>
              <a:gd name="T100" fmla="*/ 968 w 984"/>
              <a:gd name="T101" fmla="*/ 864 h 1449"/>
              <a:gd name="T102" fmla="*/ 917 w 984"/>
              <a:gd name="T103" fmla="*/ 677 h 1449"/>
              <a:gd name="T104" fmla="*/ 822 w 984"/>
              <a:gd name="T105" fmla="*/ 561 h 1449"/>
              <a:gd name="T106" fmla="*/ 643 w 984"/>
              <a:gd name="T107" fmla="*/ 450 h 1449"/>
              <a:gd name="T108" fmla="*/ 436 w 984"/>
              <a:gd name="T109" fmla="*/ 407 h 1449"/>
              <a:gd name="T110" fmla="*/ 495 w 984"/>
              <a:gd name="T111" fmla="*/ 193 h 1449"/>
              <a:gd name="T112" fmla="*/ 520 w 984"/>
              <a:gd name="T113" fmla="*/ 38 h 1449"/>
              <a:gd name="T114" fmla="*/ 496 w 984"/>
              <a:gd name="T115" fmla="*/ 19 h 1449"/>
              <a:gd name="T116" fmla="*/ 443 w 984"/>
              <a:gd name="T117" fmla="*/ 76 h 1449"/>
              <a:gd name="T118" fmla="*/ 378 w 984"/>
              <a:gd name="T119" fmla="*/ 217 h 1449"/>
              <a:gd name="T120" fmla="*/ 322 w 984"/>
              <a:gd name="T121" fmla="*/ 317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4" h="1449">
                <a:moveTo>
                  <a:pt x="299" y="362"/>
                </a:moveTo>
                <a:lnTo>
                  <a:pt x="299" y="362"/>
                </a:lnTo>
                <a:lnTo>
                  <a:pt x="296" y="359"/>
                </a:lnTo>
                <a:lnTo>
                  <a:pt x="292" y="354"/>
                </a:lnTo>
                <a:lnTo>
                  <a:pt x="286" y="334"/>
                </a:lnTo>
                <a:lnTo>
                  <a:pt x="276" y="305"/>
                </a:lnTo>
                <a:lnTo>
                  <a:pt x="267" y="270"/>
                </a:lnTo>
                <a:lnTo>
                  <a:pt x="249" y="193"/>
                </a:lnTo>
                <a:lnTo>
                  <a:pt x="234" y="127"/>
                </a:lnTo>
                <a:lnTo>
                  <a:pt x="234" y="127"/>
                </a:lnTo>
                <a:lnTo>
                  <a:pt x="222" y="77"/>
                </a:lnTo>
                <a:lnTo>
                  <a:pt x="217" y="55"/>
                </a:lnTo>
                <a:lnTo>
                  <a:pt x="211" y="35"/>
                </a:lnTo>
                <a:lnTo>
                  <a:pt x="204" y="18"/>
                </a:lnTo>
                <a:lnTo>
                  <a:pt x="196" y="6"/>
                </a:lnTo>
                <a:lnTo>
                  <a:pt x="194" y="2"/>
                </a:lnTo>
                <a:lnTo>
                  <a:pt x="190" y="1"/>
                </a:lnTo>
                <a:lnTo>
                  <a:pt x="186" y="0"/>
                </a:lnTo>
                <a:lnTo>
                  <a:pt x="182" y="1"/>
                </a:lnTo>
                <a:lnTo>
                  <a:pt x="182" y="1"/>
                </a:lnTo>
                <a:lnTo>
                  <a:pt x="175" y="5"/>
                </a:lnTo>
                <a:lnTo>
                  <a:pt x="169" y="13"/>
                </a:lnTo>
                <a:lnTo>
                  <a:pt x="163" y="23"/>
                </a:lnTo>
                <a:lnTo>
                  <a:pt x="159" y="36"/>
                </a:lnTo>
                <a:lnTo>
                  <a:pt x="157" y="52"/>
                </a:lnTo>
                <a:lnTo>
                  <a:pt x="154" y="69"/>
                </a:lnTo>
                <a:lnTo>
                  <a:pt x="153" y="89"/>
                </a:lnTo>
                <a:lnTo>
                  <a:pt x="151" y="110"/>
                </a:lnTo>
                <a:lnTo>
                  <a:pt x="151" y="110"/>
                </a:lnTo>
                <a:lnTo>
                  <a:pt x="151" y="154"/>
                </a:lnTo>
                <a:lnTo>
                  <a:pt x="155" y="193"/>
                </a:lnTo>
                <a:lnTo>
                  <a:pt x="161" y="230"/>
                </a:lnTo>
                <a:lnTo>
                  <a:pt x="165" y="247"/>
                </a:lnTo>
                <a:lnTo>
                  <a:pt x="169" y="263"/>
                </a:lnTo>
                <a:lnTo>
                  <a:pt x="169" y="263"/>
                </a:lnTo>
                <a:lnTo>
                  <a:pt x="173" y="279"/>
                </a:lnTo>
                <a:lnTo>
                  <a:pt x="175" y="296"/>
                </a:lnTo>
                <a:lnTo>
                  <a:pt x="176" y="313"/>
                </a:lnTo>
                <a:lnTo>
                  <a:pt x="178" y="330"/>
                </a:lnTo>
                <a:lnTo>
                  <a:pt x="178" y="359"/>
                </a:lnTo>
                <a:lnTo>
                  <a:pt x="178" y="376"/>
                </a:lnTo>
                <a:lnTo>
                  <a:pt x="178" y="400"/>
                </a:lnTo>
                <a:lnTo>
                  <a:pt x="178" y="400"/>
                </a:lnTo>
                <a:lnTo>
                  <a:pt x="173" y="413"/>
                </a:lnTo>
                <a:lnTo>
                  <a:pt x="161" y="440"/>
                </a:lnTo>
                <a:lnTo>
                  <a:pt x="148" y="470"/>
                </a:lnTo>
                <a:lnTo>
                  <a:pt x="138" y="494"/>
                </a:lnTo>
                <a:lnTo>
                  <a:pt x="138" y="494"/>
                </a:lnTo>
                <a:lnTo>
                  <a:pt x="123" y="556"/>
                </a:lnTo>
                <a:lnTo>
                  <a:pt x="112" y="599"/>
                </a:lnTo>
                <a:lnTo>
                  <a:pt x="112" y="599"/>
                </a:lnTo>
                <a:lnTo>
                  <a:pt x="108" y="604"/>
                </a:lnTo>
                <a:lnTo>
                  <a:pt x="94" y="620"/>
                </a:lnTo>
                <a:lnTo>
                  <a:pt x="75" y="647"/>
                </a:lnTo>
                <a:lnTo>
                  <a:pt x="65" y="661"/>
                </a:lnTo>
                <a:lnTo>
                  <a:pt x="54" y="680"/>
                </a:lnTo>
                <a:lnTo>
                  <a:pt x="44" y="699"/>
                </a:lnTo>
                <a:lnTo>
                  <a:pt x="33" y="720"/>
                </a:lnTo>
                <a:lnTo>
                  <a:pt x="24" y="743"/>
                </a:lnTo>
                <a:lnTo>
                  <a:pt x="15" y="767"/>
                </a:lnTo>
                <a:lnTo>
                  <a:pt x="8" y="793"/>
                </a:lnTo>
                <a:lnTo>
                  <a:pt x="3" y="819"/>
                </a:lnTo>
                <a:lnTo>
                  <a:pt x="0" y="846"/>
                </a:lnTo>
                <a:lnTo>
                  <a:pt x="0" y="875"/>
                </a:lnTo>
                <a:lnTo>
                  <a:pt x="0" y="875"/>
                </a:lnTo>
                <a:lnTo>
                  <a:pt x="3" y="902"/>
                </a:lnTo>
                <a:lnTo>
                  <a:pt x="5" y="929"/>
                </a:lnTo>
                <a:lnTo>
                  <a:pt x="9" y="954"/>
                </a:lnTo>
                <a:lnTo>
                  <a:pt x="13" y="976"/>
                </a:lnTo>
                <a:lnTo>
                  <a:pt x="17" y="998"/>
                </a:lnTo>
                <a:lnTo>
                  <a:pt x="23" y="1018"/>
                </a:lnTo>
                <a:lnTo>
                  <a:pt x="34" y="1054"/>
                </a:lnTo>
                <a:lnTo>
                  <a:pt x="46" y="1083"/>
                </a:lnTo>
                <a:lnTo>
                  <a:pt x="57" y="1107"/>
                </a:lnTo>
                <a:lnTo>
                  <a:pt x="67" y="1124"/>
                </a:lnTo>
                <a:lnTo>
                  <a:pt x="74" y="1136"/>
                </a:lnTo>
                <a:lnTo>
                  <a:pt x="74" y="1136"/>
                </a:lnTo>
                <a:lnTo>
                  <a:pt x="103" y="1182"/>
                </a:lnTo>
                <a:lnTo>
                  <a:pt x="112" y="1179"/>
                </a:lnTo>
                <a:lnTo>
                  <a:pt x="117" y="1190"/>
                </a:lnTo>
                <a:lnTo>
                  <a:pt x="133" y="1186"/>
                </a:lnTo>
                <a:lnTo>
                  <a:pt x="133" y="1186"/>
                </a:lnTo>
                <a:lnTo>
                  <a:pt x="140" y="1196"/>
                </a:lnTo>
                <a:lnTo>
                  <a:pt x="154" y="1221"/>
                </a:lnTo>
                <a:lnTo>
                  <a:pt x="162" y="1237"/>
                </a:lnTo>
                <a:lnTo>
                  <a:pt x="170" y="1253"/>
                </a:lnTo>
                <a:lnTo>
                  <a:pt x="175" y="1267"/>
                </a:lnTo>
                <a:lnTo>
                  <a:pt x="178" y="1281"/>
                </a:lnTo>
                <a:lnTo>
                  <a:pt x="178" y="1281"/>
                </a:lnTo>
                <a:lnTo>
                  <a:pt x="179" y="1291"/>
                </a:lnTo>
                <a:lnTo>
                  <a:pt x="182" y="1300"/>
                </a:lnTo>
                <a:lnTo>
                  <a:pt x="186" y="1315"/>
                </a:lnTo>
                <a:lnTo>
                  <a:pt x="187" y="1321"/>
                </a:lnTo>
                <a:lnTo>
                  <a:pt x="187" y="1328"/>
                </a:lnTo>
                <a:lnTo>
                  <a:pt x="186" y="1335"/>
                </a:lnTo>
                <a:lnTo>
                  <a:pt x="182" y="1342"/>
                </a:lnTo>
                <a:lnTo>
                  <a:pt x="182" y="1342"/>
                </a:lnTo>
                <a:lnTo>
                  <a:pt x="176" y="1350"/>
                </a:lnTo>
                <a:lnTo>
                  <a:pt x="170" y="1358"/>
                </a:lnTo>
                <a:lnTo>
                  <a:pt x="158" y="1374"/>
                </a:lnTo>
                <a:lnTo>
                  <a:pt x="153" y="1382"/>
                </a:lnTo>
                <a:lnTo>
                  <a:pt x="151" y="1389"/>
                </a:lnTo>
                <a:lnTo>
                  <a:pt x="150" y="1393"/>
                </a:lnTo>
                <a:lnTo>
                  <a:pt x="151" y="1395"/>
                </a:lnTo>
                <a:lnTo>
                  <a:pt x="153" y="1399"/>
                </a:lnTo>
                <a:lnTo>
                  <a:pt x="155" y="1402"/>
                </a:lnTo>
                <a:lnTo>
                  <a:pt x="155" y="1402"/>
                </a:lnTo>
                <a:lnTo>
                  <a:pt x="161" y="1407"/>
                </a:lnTo>
                <a:lnTo>
                  <a:pt x="169" y="1411"/>
                </a:lnTo>
                <a:lnTo>
                  <a:pt x="175" y="1412"/>
                </a:lnTo>
                <a:lnTo>
                  <a:pt x="182" y="1414"/>
                </a:lnTo>
                <a:lnTo>
                  <a:pt x="192" y="1414"/>
                </a:lnTo>
                <a:lnTo>
                  <a:pt x="196" y="1412"/>
                </a:lnTo>
                <a:lnTo>
                  <a:pt x="196" y="1412"/>
                </a:lnTo>
                <a:lnTo>
                  <a:pt x="199" y="1415"/>
                </a:lnTo>
                <a:lnTo>
                  <a:pt x="204" y="1422"/>
                </a:lnTo>
                <a:lnTo>
                  <a:pt x="208" y="1425"/>
                </a:lnTo>
                <a:lnTo>
                  <a:pt x="215" y="1428"/>
                </a:lnTo>
                <a:lnTo>
                  <a:pt x="221" y="1431"/>
                </a:lnTo>
                <a:lnTo>
                  <a:pt x="229" y="1433"/>
                </a:lnTo>
                <a:lnTo>
                  <a:pt x="229" y="1433"/>
                </a:lnTo>
                <a:lnTo>
                  <a:pt x="238" y="1433"/>
                </a:lnTo>
                <a:lnTo>
                  <a:pt x="246" y="1432"/>
                </a:lnTo>
                <a:lnTo>
                  <a:pt x="253" y="1431"/>
                </a:lnTo>
                <a:lnTo>
                  <a:pt x="258" y="1428"/>
                </a:lnTo>
                <a:lnTo>
                  <a:pt x="266" y="1423"/>
                </a:lnTo>
                <a:lnTo>
                  <a:pt x="269" y="1422"/>
                </a:lnTo>
                <a:lnTo>
                  <a:pt x="269" y="1422"/>
                </a:lnTo>
                <a:lnTo>
                  <a:pt x="270" y="1424"/>
                </a:lnTo>
                <a:lnTo>
                  <a:pt x="272" y="1427"/>
                </a:lnTo>
                <a:lnTo>
                  <a:pt x="276" y="1429"/>
                </a:lnTo>
                <a:lnTo>
                  <a:pt x="280" y="1431"/>
                </a:lnTo>
                <a:lnTo>
                  <a:pt x="287" y="1432"/>
                </a:lnTo>
                <a:lnTo>
                  <a:pt x="294" y="1432"/>
                </a:lnTo>
                <a:lnTo>
                  <a:pt x="303" y="1429"/>
                </a:lnTo>
                <a:lnTo>
                  <a:pt x="303" y="1429"/>
                </a:lnTo>
                <a:lnTo>
                  <a:pt x="307" y="1428"/>
                </a:lnTo>
                <a:lnTo>
                  <a:pt x="311" y="1424"/>
                </a:lnTo>
                <a:lnTo>
                  <a:pt x="315" y="1420"/>
                </a:lnTo>
                <a:lnTo>
                  <a:pt x="317" y="1415"/>
                </a:lnTo>
                <a:lnTo>
                  <a:pt x="320" y="1404"/>
                </a:lnTo>
                <a:lnTo>
                  <a:pt x="322" y="1391"/>
                </a:lnTo>
                <a:lnTo>
                  <a:pt x="322" y="1378"/>
                </a:lnTo>
                <a:lnTo>
                  <a:pt x="321" y="1365"/>
                </a:lnTo>
                <a:lnTo>
                  <a:pt x="319" y="1353"/>
                </a:lnTo>
                <a:lnTo>
                  <a:pt x="315" y="1342"/>
                </a:lnTo>
                <a:lnTo>
                  <a:pt x="315" y="1342"/>
                </a:lnTo>
                <a:lnTo>
                  <a:pt x="312" y="1332"/>
                </a:lnTo>
                <a:lnTo>
                  <a:pt x="309" y="1316"/>
                </a:lnTo>
                <a:lnTo>
                  <a:pt x="309" y="1299"/>
                </a:lnTo>
                <a:lnTo>
                  <a:pt x="309" y="1281"/>
                </a:lnTo>
                <a:lnTo>
                  <a:pt x="309" y="1249"/>
                </a:lnTo>
                <a:lnTo>
                  <a:pt x="311" y="1236"/>
                </a:lnTo>
                <a:lnTo>
                  <a:pt x="334" y="1252"/>
                </a:lnTo>
                <a:lnTo>
                  <a:pt x="359" y="1233"/>
                </a:lnTo>
                <a:lnTo>
                  <a:pt x="370" y="1237"/>
                </a:lnTo>
                <a:lnTo>
                  <a:pt x="379" y="1230"/>
                </a:lnTo>
                <a:lnTo>
                  <a:pt x="393" y="1241"/>
                </a:lnTo>
                <a:lnTo>
                  <a:pt x="422" y="1223"/>
                </a:lnTo>
                <a:lnTo>
                  <a:pt x="422" y="1223"/>
                </a:lnTo>
                <a:lnTo>
                  <a:pt x="425" y="1244"/>
                </a:lnTo>
                <a:lnTo>
                  <a:pt x="428" y="1266"/>
                </a:lnTo>
                <a:lnTo>
                  <a:pt x="429" y="1298"/>
                </a:lnTo>
                <a:lnTo>
                  <a:pt x="429" y="1298"/>
                </a:lnTo>
                <a:lnTo>
                  <a:pt x="429" y="1331"/>
                </a:lnTo>
                <a:lnTo>
                  <a:pt x="426" y="1356"/>
                </a:lnTo>
                <a:lnTo>
                  <a:pt x="422" y="1374"/>
                </a:lnTo>
                <a:lnTo>
                  <a:pt x="420" y="1382"/>
                </a:lnTo>
                <a:lnTo>
                  <a:pt x="417" y="1387"/>
                </a:lnTo>
                <a:lnTo>
                  <a:pt x="417" y="1387"/>
                </a:lnTo>
                <a:lnTo>
                  <a:pt x="411" y="1398"/>
                </a:lnTo>
                <a:lnTo>
                  <a:pt x="409" y="1404"/>
                </a:lnTo>
                <a:lnTo>
                  <a:pt x="408" y="1411"/>
                </a:lnTo>
                <a:lnTo>
                  <a:pt x="407" y="1418"/>
                </a:lnTo>
                <a:lnTo>
                  <a:pt x="408" y="1423"/>
                </a:lnTo>
                <a:lnTo>
                  <a:pt x="411" y="1427"/>
                </a:lnTo>
                <a:lnTo>
                  <a:pt x="416" y="1431"/>
                </a:lnTo>
                <a:lnTo>
                  <a:pt x="416" y="1431"/>
                </a:lnTo>
                <a:lnTo>
                  <a:pt x="421" y="1432"/>
                </a:lnTo>
                <a:lnTo>
                  <a:pt x="426" y="1433"/>
                </a:lnTo>
                <a:lnTo>
                  <a:pt x="434" y="1435"/>
                </a:lnTo>
                <a:lnTo>
                  <a:pt x="441" y="1433"/>
                </a:lnTo>
                <a:lnTo>
                  <a:pt x="443" y="1432"/>
                </a:lnTo>
                <a:lnTo>
                  <a:pt x="443" y="1432"/>
                </a:lnTo>
                <a:lnTo>
                  <a:pt x="445" y="1436"/>
                </a:lnTo>
                <a:lnTo>
                  <a:pt x="446" y="1439"/>
                </a:lnTo>
                <a:lnTo>
                  <a:pt x="450" y="1443"/>
                </a:lnTo>
                <a:lnTo>
                  <a:pt x="454" y="1445"/>
                </a:lnTo>
                <a:lnTo>
                  <a:pt x="459" y="1448"/>
                </a:lnTo>
                <a:lnTo>
                  <a:pt x="467" y="1449"/>
                </a:lnTo>
                <a:lnTo>
                  <a:pt x="475" y="1448"/>
                </a:lnTo>
                <a:lnTo>
                  <a:pt x="475" y="1448"/>
                </a:lnTo>
                <a:lnTo>
                  <a:pt x="491" y="1444"/>
                </a:lnTo>
                <a:lnTo>
                  <a:pt x="499" y="1440"/>
                </a:lnTo>
                <a:lnTo>
                  <a:pt x="503" y="1437"/>
                </a:lnTo>
                <a:lnTo>
                  <a:pt x="503" y="1436"/>
                </a:lnTo>
                <a:lnTo>
                  <a:pt x="503" y="1436"/>
                </a:lnTo>
                <a:lnTo>
                  <a:pt x="504" y="1439"/>
                </a:lnTo>
                <a:lnTo>
                  <a:pt x="509" y="1441"/>
                </a:lnTo>
                <a:lnTo>
                  <a:pt x="513" y="1443"/>
                </a:lnTo>
                <a:lnTo>
                  <a:pt x="518" y="1444"/>
                </a:lnTo>
                <a:lnTo>
                  <a:pt x="525" y="1444"/>
                </a:lnTo>
                <a:lnTo>
                  <a:pt x="533" y="1443"/>
                </a:lnTo>
                <a:lnTo>
                  <a:pt x="533" y="1443"/>
                </a:lnTo>
                <a:lnTo>
                  <a:pt x="541" y="1441"/>
                </a:lnTo>
                <a:lnTo>
                  <a:pt x="546" y="1437"/>
                </a:lnTo>
                <a:lnTo>
                  <a:pt x="550" y="1435"/>
                </a:lnTo>
                <a:lnTo>
                  <a:pt x="551" y="1432"/>
                </a:lnTo>
                <a:lnTo>
                  <a:pt x="553" y="1427"/>
                </a:lnTo>
                <a:lnTo>
                  <a:pt x="553" y="1424"/>
                </a:lnTo>
                <a:lnTo>
                  <a:pt x="553" y="1424"/>
                </a:lnTo>
                <a:lnTo>
                  <a:pt x="557" y="1425"/>
                </a:lnTo>
                <a:lnTo>
                  <a:pt x="561" y="1425"/>
                </a:lnTo>
                <a:lnTo>
                  <a:pt x="564" y="1425"/>
                </a:lnTo>
                <a:lnTo>
                  <a:pt x="570" y="1424"/>
                </a:lnTo>
                <a:lnTo>
                  <a:pt x="575" y="1420"/>
                </a:lnTo>
                <a:lnTo>
                  <a:pt x="579" y="1416"/>
                </a:lnTo>
                <a:lnTo>
                  <a:pt x="583" y="1408"/>
                </a:lnTo>
                <a:lnTo>
                  <a:pt x="583" y="1408"/>
                </a:lnTo>
                <a:lnTo>
                  <a:pt x="587" y="1396"/>
                </a:lnTo>
                <a:lnTo>
                  <a:pt x="588" y="1394"/>
                </a:lnTo>
                <a:lnTo>
                  <a:pt x="588" y="1391"/>
                </a:lnTo>
                <a:lnTo>
                  <a:pt x="587" y="1383"/>
                </a:lnTo>
                <a:lnTo>
                  <a:pt x="579" y="1362"/>
                </a:lnTo>
                <a:lnTo>
                  <a:pt x="579" y="1362"/>
                </a:lnTo>
                <a:lnTo>
                  <a:pt x="575" y="1345"/>
                </a:lnTo>
                <a:lnTo>
                  <a:pt x="572" y="1324"/>
                </a:lnTo>
                <a:lnTo>
                  <a:pt x="570" y="1302"/>
                </a:lnTo>
                <a:lnTo>
                  <a:pt x="568" y="1279"/>
                </a:lnTo>
                <a:lnTo>
                  <a:pt x="568" y="1241"/>
                </a:lnTo>
                <a:lnTo>
                  <a:pt x="567" y="1225"/>
                </a:lnTo>
                <a:lnTo>
                  <a:pt x="567" y="1225"/>
                </a:lnTo>
                <a:lnTo>
                  <a:pt x="574" y="1223"/>
                </a:lnTo>
                <a:lnTo>
                  <a:pt x="588" y="1215"/>
                </a:lnTo>
                <a:lnTo>
                  <a:pt x="608" y="1205"/>
                </a:lnTo>
                <a:lnTo>
                  <a:pt x="617" y="1201"/>
                </a:lnTo>
                <a:lnTo>
                  <a:pt x="628" y="1200"/>
                </a:lnTo>
                <a:lnTo>
                  <a:pt x="628" y="1200"/>
                </a:lnTo>
                <a:lnTo>
                  <a:pt x="635" y="1197"/>
                </a:lnTo>
                <a:lnTo>
                  <a:pt x="645" y="1195"/>
                </a:lnTo>
                <a:lnTo>
                  <a:pt x="653" y="1190"/>
                </a:lnTo>
                <a:lnTo>
                  <a:pt x="660" y="1184"/>
                </a:lnTo>
                <a:lnTo>
                  <a:pt x="667" y="1179"/>
                </a:lnTo>
                <a:lnTo>
                  <a:pt x="672" y="1172"/>
                </a:lnTo>
                <a:lnTo>
                  <a:pt x="676" y="1167"/>
                </a:lnTo>
                <a:lnTo>
                  <a:pt x="679" y="1161"/>
                </a:lnTo>
                <a:lnTo>
                  <a:pt x="679" y="1161"/>
                </a:lnTo>
                <a:lnTo>
                  <a:pt x="688" y="1136"/>
                </a:lnTo>
                <a:lnTo>
                  <a:pt x="700" y="1140"/>
                </a:lnTo>
                <a:lnTo>
                  <a:pt x="714" y="1103"/>
                </a:lnTo>
                <a:lnTo>
                  <a:pt x="714" y="1103"/>
                </a:lnTo>
                <a:lnTo>
                  <a:pt x="716" y="1114"/>
                </a:lnTo>
                <a:lnTo>
                  <a:pt x="720" y="1141"/>
                </a:lnTo>
                <a:lnTo>
                  <a:pt x="725" y="1172"/>
                </a:lnTo>
                <a:lnTo>
                  <a:pt x="729" y="1188"/>
                </a:lnTo>
                <a:lnTo>
                  <a:pt x="733" y="1201"/>
                </a:lnTo>
                <a:lnTo>
                  <a:pt x="733" y="1201"/>
                </a:lnTo>
                <a:lnTo>
                  <a:pt x="738" y="1213"/>
                </a:lnTo>
                <a:lnTo>
                  <a:pt x="746" y="1226"/>
                </a:lnTo>
                <a:lnTo>
                  <a:pt x="766" y="1257"/>
                </a:lnTo>
                <a:lnTo>
                  <a:pt x="781" y="1283"/>
                </a:lnTo>
                <a:lnTo>
                  <a:pt x="787" y="1294"/>
                </a:lnTo>
                <a:lnTo>
                  <a:pt x="789" y="1300"/>
                </a:lnTo>
                <a:lnTo>
                  <a:pt x="789" y="1300"/>
                </a:lnTo>
                <a:lnTo>
                  <a:pt x="791" y="1304"/>
                </a:lnTo>
                <a:lnTo>
                  <a:pt x="792" y="1308"/>
                </a:lnTo>
                <a:lnTo>
                  <a:pt x="793" y="1311"/>
                </a:lnTo>
                <a:lnTo>
                  <a:pt x="793" y="1313"/>
                </a:lnTo>
                <a:lnTo>
                  <a:pt x="792" y="1315"/>
                </a:lnTo>
                <a:lnTo>
                  <a:pt x="788" y="1317"/>
                </a:lnTo>
                <a:lnTo>
                  <a:pt x="770" y="1321"/>
                </a:lnTo>
                <a:lnTo>
                  <a:pt x="770" y="1321"/>
                </a:lnTo>
                <a:lnTo>
                  <a:pt x="746" y="1324"/>
                </a:lnTo>
                <a:lnTo>
                  <a:pt x="725" y="1327"/>
                </a:lnTo>
                <a:lnTo>
                  <a:pt x="703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54" y="1345"/>
                </a:lnTo>
                <a:lnTo>
                  <a:pt x="639" y="1353"/>
                </a:lnTo>
                <a:lnTo>
                  <a:pt x="629" y="1362"/>
                </a:lnTo>
                <a:lnTo>
                  <a:pt x="621" y="1371"/>
                </a:lnTo>
                <a:lnTo>
                  <a:pt x="617" y="1381"/>
                </a:lnTo>
                <a:lnTo>
                  <a:pt x="616" y="1389"/>
                </a:lnTo>
                <a:lnTo>
                  <a:pt x="616" y="1391"/>
                </a:lnTo>
                <a:lnTo>
                  <a:pt x="617" y="1395"/>
                </a:lnTo>
                <a:lnTo>
                  <a:pt x="618" y="1396"/>
                </a:lnTo>
                <a:lnTo>
                  <a:pt x="621" y="1398"/>
                </a:lnTo>
                <a:lnTo>
                  <a:pt x="621" y="1398"/>
                </a:lnTo>
                <a:lnTo>
                  <a:pt x="628" y="1400"/>
                </a:lnTo>
                <a:lnTo>
                  <a:pt x="634" y="1400"/>
                </a:lnTo>
                <a:lnTo>
                  <a:pt x="647" y="1399"/>
                </a:lnTo>
                <a:lnTo>
                  <a:pt x="657" y="1396"/>
                </a:lnTo>
                <a:lnTo>
                  <a:pt x="660" y="1395"/>
                </a:lnTo>
                <a:lnTo>
                  <a:pt x="660" y="1395"/>
                </a:lnTo>
                <a:lnTo>
                  <a:pt x="659" y="1399"/>
                </a:lnTo>
                <a:lnTo>
                  <a:pt x="658" y="1406"/>
                </a:lnTo>
                <a:lnTo>
                  <a:pt x="658" y="1410"/>
                </a:lnTo>
                <a:lnTo>
                  <a:pt x="659" y="1415"/>
                </a:lnTo>
                <a:lnTo>
                  <a:pt x="663" y="1419"/>
                </a:lnTo>
                <a:lnTo>
                  <a:pt x="668" y="1423"/>
                </a:lnTo>
                <a:lnTo>
                  <a:pt x="668" y="1423"/>
                </a:lnTo>
                <a:lnTo>
                  <a:pt x="675" y="1425"/>
                </a:lnTo>
                <a:lnTo>
                  <a:pt x="682" y="1427"/>
                </a:lnTo>
                <a:lnTo>
                  <a:pt x="688" y="1427"/>
                </a:lnTo>
                <a:lnTo>
                  <a:pt x="693" y="1427"/>
                </a:lnTo>
                <a:lnTo>
                  <a:pt x="704" y="1424"/>
                </a:lnTo>
                <a:lnTo>
                  <a:pt x="707" y="1423"/>
                </a:lnTo>
                <a:lnTo>
                  <a:pt x="707" y="1423"/>
                </a:lnTo>
                <a:lnTo>
                  <a:pt x="707" y="1427"/>
                </a:lnTo>
                <a:lnTo>
                  <a:pt x="708" y="1432"/>
                </a:lnTo>
                <a:lnTo>
                  <a:pt x="710" y="1437"/>
                </a:lnTo>
                <a:lnTo>
                  <a:pt x="714" y="1441"/>
                </a:lnTo>
                <a:lnTo>
                  <a:pt x="721" y="1445"/>
                </a:lnTo>
                <a:lnTo>
                  <a:pt x="729" y="1448"/>
                </a:lnTo>
                <a:lnTo>
                  <a:pt x="742" y="1447"/>
                </a:lnTo>
                <a:lnTo>
                  <a:pt x="742" y="1447"/>
                </a:lnTo>
                <a:lnTo>
                  <a:pt x="754" y="1444"/>
                </a:lnTo>
                <a:lnTo>
                  <a:pt x="762" y="1440"/>
                </a:lnTo>
                <a:lnTo>
                  <a:pt x="766" y="1436"/>
                </a:lnTo>
                <a:lnTo>
                  <a:pt x="770" y="1431"/>
                </a:lnTo>
                <a:lnTo>
                  <a:pt x="772" y="1425"/>
                </a:lnTo>
                <a:lnTo>
                  <a:pt x="776" y="1422"/>
                </a:lnTo>
                <a:lnTo>
                  <a:pt x="783" y="1419"/>
                </a:lnTo>
                <a:lnTo>
                  <a:pt x="792" y="1416"/>
                </a:lnTo>
                <a:lnTo>
                  <a:pt x="792" y="1416"/>
                </a:lnTo>
                <a:lnTo>
                  <a:pt x="833" y="1412"/>
                </a:lnTo>
                <a:lnTo>
                  <a:pt x="893" y="1403"/>
                </a:lnTo>
                <a:lnTo>
                  <a:pt x="924" y="1396"/>
                </a:lnTo>
                <a:lnTo>
                  <a:pt x="950" y="1391"/>
                </a:lnTo>
                <a:lnTo>
                  <a:pt x="970" y="1386"/>
                </a:lnTo>
                <a:lnTo>
                  <a:pt x="976" y="1383"/>
                </a:lnTo>
                <a:lnTo>
                  <a:pt x="980" y="1381"/>
                </a:lnTo>
                <a:lnTo>
                  <a:pt x="980" y="1381"/>
                </a:lnTo>
                <a:lnTo>
                  <a:pt x="983" y="1375"/>
                </a:lnTo>
                <a:lnTo>
                  <a:pt x="984" y="1369"/>
                </a:lnTo>
                <a:lnTo>
                  <a:pt x="984" y="1362"/>
                </a:lnTo>
                <a:lnTo>
                  <a:pt x="981" y="1353"/>
                </a:lnTo>
                <a:lnTo>
                  <a:pt x="979" y="1345"/>
                </a:lnTo>
                <a:lnTo>
                  <a:pt x="974" y="1336"/>
                </a:lnTo>
                <a:lnTo>
                  <a:pt x="968" y="1325"/>
                </a:lnTo>
                <a:lnTo>
                  <a:pt x="960" y="1315"/>
                </a:lnTo>
                <a:lnTo>
                  <a:pt x="960" y="1315"/>
                </a:lnTo>
                <a:lnTo>
                  <a:pt x="956" y="1307"/>
                </a:lnTo>
                <a:lnTo>
                  <a:pt x="952" y="1298"/>
                </a:lnTo>
                <a:lnTo>
                  <a:pt x="951" y="1286"/>
                </a:lnTo>
                <a:lnTo>
                  <a:pt x="949" y="1273"/>
                </a:lnTo>
                <a:lnTo>
                  <a:pt x="946" y="1242"/>
                </a:lnTo>
                <a:lnTo>
                  <a:pt x="946" y="1209"/>
                </a:lnTo>
                <a:lnTo>
                  <a:pt x="946" y="1178"/>
                </a:lnTo>
                <a:lnTo>
                  <a:pt x="947" y="1150"/>
                </a:lnTo>
                <a:lnTo>
                  <a:pt x="950" y="1121"/>
                </a:lnTo>
                <a:lnTo>
                  <a:pt x="950" y="1121"/>
                </a:lnTo>
                <a:lnTo>
                  <a:pt x="952" y="1089"/>
                </a:lnTo>
                <a:lnTo>
                  <a:pt x="959" y="1020"/>
                </a:lnTo>
                <a:lnTo>
                  <a:pt x="966" y="938"/>
                </a:lnTo>
                <a:lnTo>
                  <a:pt x="967" y="898"/>
                </a:lnTo>
                <a:lnTo>
                  <a:pt x="968" y="864"/>
                </a:lnTo>
                <a:lnTo>
                  <a:pt x="968" y="864"/>
                </a:lnTo>
                <a:lnTo>
                  <a:pt x="966" y="834"/>
                </a:lnTo>
                <a:lnTo>
                  <a:pt x="962" y="803"/>
                </a:lnTo>
                <a:lnTo>
                  <a:pt x="955" y="772"/>
                </a:lnTo>
                <a:lnTo>
                  <a:pt x="946" y="740"/>
                </a:lnTo>
                <a:lnTo>
                  <a:pt x="933" y="709"/>
                </a:lnTo>
                <a:lnTo>
                  <a:pt x="917" y="677"/>
                </a:lnTo>
                <a:lnTo>
                  <a:pt x="908" y="661"/>
                </a:lnTo>
                <a:lnTo>
                  <a:pt x="897" y="647"/>
                </a:lnTo>
                <a:lnTo>
                  <a:pt x="887" y="632"/>
                </a:lnTo>
                <a:lnTo>
                  <a:pt x="876" y="618"/>
                </a:lnTo>
                <a:lnTo>
                  <a:pt x="876" y="618"/>
                </a:lnTo>
                <a:lnTo>
                  <a:pt x="850" y="589"/>
                </a:lnTo>
                <a:lnTo>
                  <a:pt x="822" y="561"/>
                </a:lnTo>
                <a:lnTo>
                  <a:pt x="793" y="536"/>
                </a:lnTo>
                <a:lnTo>
                  <a:pt x="762" y="512"/>
                </a:lnTo>
                <a:lnTo>
                  <a:pt x="729" y="490"/>
                </a:lnTo>
                <a:lnTo>
                  <a:pt x="695" y="471"/>
                </a:lnTo>
                <a:lnTo>
                  <a:pt x="678" y="463"/>
                </a:lnTo>
                <a:lnTo>
                  <a:pt x="660" y="457"/>
                </a:lnTo>
                <a:lnTo>
                  <a:pt x="643" y="450"/>
                </a:lnTo>
                <a:lnTo>
                  <a:pt x="626" y="445"/>
                </a:lnTo>
                <a:lnTo>
                  <a:pt x="626" y="445"/>
                </a:lnTo>
                <a:lnTo>
                  <a:pt x="592" y="436"/>
                </a:lnTo>
                <a:lnTo>
                  <a:pt x="555" y="427"/>
                </a:lnTo>
                <a:lnTo>
                  <a:pt x="520" y="420"/>
                </a:lnTo>
                <a:lnTo>
                  <a:pt x="487" y="415"/>
                </a:lnTo>
                <a:lnTo>
                  <a:pt x="436" y="407"/>
                </a:lnTo>
                <a:lnTo>
                  <a:pt x="415" y="404"/>
                </a:lnTo>
                <a:lnTo>
                  <a:pt x="415" y="404"/>
                </a:lnTo>
                <a:lnTo>
                  <a:pt x="426" y="376"/>
                </a:lnTo>
                <a:lnTo>
                  <a:pt x="453" y="312"/>
                </a:lnTo>
                <a:lnTo>
                  <a:pt x="467" y="272"/>
                </a:lnTo>
                <a:lnTo>
                  <a:pt x="482" y="231"/>
                </a:lnTo>
                <a:lnTo>
                  <a:pt x="495" y="193"/>
                </a:lnTo>
                <a:lnTo>
                  <a:pt x="504" y="159"/>
                </a:lnTo>
                <a:lnTo>
                  <a:pt x="504" y="159"/>
                </a:lnTo>
                <a:lnTo>
                  <a:pt x="516" y="102"/>
                </a:lnTo>
                <a:lnTo>
                  <a:pt x="520" y="80"/>
                </a:lnTo>
                <a:lnTo>
                  <a:pt x="522" y="60"/>
                </a:lnTo>
                <a:lnTo>
                  <a:pt x="521" y="44"/>
                </a:lnTo>
                <a:lnTo>
                  <a:pt x="520" y="38"/>
                </a:lnTo>
                <a:lnTo>
                  <a:pt x="518" y="31"/>
                </a:lnTo>
                <a:lnTo>
                  <a:pt x="516" y="27"/>
                </a:lnTo>
                <a:lnTo>
                  <a:pt x="512" y="23"/>
                </a:lnTo>
                <a:lnTo>
                  <a:pt x="507" y="21"/>
                </a:lnTo>
                <a:lnTo>
                  <a:pt x="501" y="19"/>
                </a:lnTo>
                <a:lnTo>
                  <a:pt x="501" y="19"/>
                </a:lnTo>
                <a:lnTo>
                  <a:pt x="496" y="19"/>
                </a:lnTo>
                <a:lnTo>
                  <a:pt x="489" y="21"/>
                </a:lnTo>
                <a:lnTo>
                  <a:pt x="483" y="23"/>
                </a:lnTo>
                <a:lnTo>
                  <a:pt x="478" y="29"/>
                </a:lnTo>
                <a:lnTo>
                  <a:pt x="471" y="34"/>
                </a:lnTo>
                <a:lnTo>
                  <a:pt x="466" y="40"/>
                </a:lnTo>
                <a:lnTo>
                  <a:pt x="454" y="58"/>
                </a:lnTo>
                <a:lnTo>
                  <a:pt x="443" y="76"/>
                </a:lnTo>
                <a:lnTo>
                  <a:pt x="433" y="96"/>
                </a:lnTo>
                <a:lnTo>
                  <a:pt x="424" y="117"/>
                </a:lnTo>
                <a:lnTo>
                  <a:pt x="416" y="137"/>
                </a:lnTo>
                <a:lnTo>
                  <a:pt x="416" y="137"/>
                </a:lnTo>
                <a:lnTo>
                  <a:pt x="404" y="170"/>
                </a:lnTo>
                <a:lnTo>
                  <a:pt x="392" y="195"/>
                </a:lnTo>
                <a:lnTo>
                  <a:pt x="378" y="217"/>
                </a:lnTo>
                <a:lnTo>
                  <a:pt x="359" y="242"/>
                </a:lnTo>
                <a:lnTo>
                  <a:pt x="359" y="242"/>
                </a:lnTo>
                <a:lnTo>
                  <a:pt x="353" y="250"/>
                </a:lnTo>
                <a:lnTo>
                  <a:pt x="347" y="259"/>
                </a:lnTo>
                <a:lnTo>
                  <a:pt x="338" y="278"/>
                </a:lnTo>
                <a:lnTo>
                  <a:pt x="330" y="297"/>
                </a:lnTo>
                <a:lnTo>
                  <a:pt x="322" y="317"/>
                </a:lnTo>
                <a:lnTo>
                  <a:pt x="316" y="336"/>
                </a:lnTo>
                <a:lnTo>
                  <a:pt x="309" y="349"/>
                </a:lnTo>
                <a:lnTo>
                  <a:pt x="304" y="359"/>
                </a:lnTo>
                <a:lnTo>
                  <a:pt x="301" y="361"/>
                </a:lnTo>
                <a:lnTo>
                  <a:pt x="299" y="362"/>
                </a:lnTo>
                <a:lnTo>
                  <a:pt x="299" y="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30767B4D-121F-46E5-9AFE-F78990BDC9EF}"/>
              </a:ext>
            </a:extLst>
          </p:cNvPr>
          <p:cNvSpPr>
            <a:spLocks/>
          </p:cNvSpPr>
          <p:nvPr/>
        </p:nvSpPr>
        <p:spPr bwMode="auto">
          <a:xfrm>
            <a:off x="6958555" y="3953293"/>
            <a:ext cx="1978412" cy="2248804"/>
          </a:xfrm>
          <a:custGeom>
            <a:avLst/>
            <a:gdLst>
              <a:gd name="T0" fmla="*/ 237 w 1178"/>
              <a:gd name="T1" fmla="*/ 141 h 1339"/>
              <a:gd name="T2" fmla="*/ 129 w 1178"/>
              <a:gd name="T3" fmla="*/ 163 h 1339"/>
              <a:gd name="T4" fmla="*/ 26 w 1178"/>
              <a:gd name="T5" fmla="*/ 227 h 1339"/>
              <a:gd name="T6" fmla="*/ 6 w 1178"/>
              <a:gd name="T7" fmla="*/ 229 h 1339"/>
              <a:gd name="T8" fmla="*/ 6 w 1178"/>
              <a:gd name="T9" fmla="*/ 260 h 1339"/>
              <a:gd name="T10" fmla="*/ 6 w 1178"/>
              <a:gd name="T11" fmla="*/ 327 h 1339"/>
              <a:gd name="T12" fmla="*/ 77 w 1178"/>
              <a:gd name="T13" fmla="*/ 415 h 1339"/>
              <a:gd name="T14" fmla="*/ 114 w 1178"/>
              <a:gd name="T15" fmla="*/ 577 h 1339"/>
              <a:gd name="T16" fmla="*/ 129 w 1178"/>
              <a:gd name="T17" fmla="*/ 788 h 1339"/>
              <a:gd name="T18" fmla="*/ 212 w 1178"/>
              <a:gd name="T19" fmla="*/ 950 h 1339"/>
              <a:gd name="T20" fmla="*/ 193 w 1178"/>
              <a:gd name="T21" fmla="*/ 1074 h 1339"/>
              <a:gd name="T22" fmla="*/ 100 w 1178"/>
              <a:gd name="T23" fmla="*/ 1240 h 1339"/>
              <a:gd name="T24" fmla="*/ 76 w 1178"/>
              <a:gd name="T25" fmla="*/ 1268 h 1339"/>
              <a:gd name="T26" fmla="*/ 106 w 1178"/>
              <a:gd name="T27" fmla="*/ 1286 h 1339"/>
              <a:gd name="T28" fmla="*/ 167 w 1178"/>
              <a:gd name="T29" fmla="*/ 1286 h 1339"/>
              <a:gd name="T30" fmla="*/ 209 w 1178"/>
              <a:gd name="T31" fmla="*/ 1280 h 1339"/>
              <a:gd name="T32" fmla="*/ 260 w 1178"/>
              <a:gd name="T33" fmla="*/ 1166 h 1339"/>
              <a:gd name="T34" fmla="*/ 354 w 1178"/>
              <a:gd name="T35" fmla="*/ 1054 h 1339"/>
              <a:gd name="T36" fmla="*/ 396 w 1178"/>
              <a:gd name="T37" fmla="*/ 1062 h 1339"/>
              <a:gd name="T38" fmla="*/ 379 w 1178"/>
              <a:gd name="T39" fmla="*/ 1142 h 1339"/>
              <a:gd name="T40" fmla="*/ 343 w 1178"/>
              <a:gd name="T41" fmla="*/ 1171 h 1339"/>
              <a:gd name="T42" fmla="*/ 367 w 1178"/>
              <a:gd name="T43" fmla="*/ 1199 h 1339"/>
              <a:gd name="T44" fmla="*/ 422 w 1178"/>
              <a:gd name="T45" fmla="*/ 1211 h 1339"/>
              <a:gd name="T46" fmla="*/ 438 w 1178"/>
              <a:gd name="T47" fmla="*/ 1174 h 1339"/>
              <a:gd name="T48" fmla="*/ 473 w 1178"/>
              <a:gd name="T49" fmla="*/ 1219 h 1339"/>
              <a:gd name="T50" fmla="*/ 346 w 1178"/>
              <a:gd name="T51" fmla="*/ 1232 h 1339"/>
              <a:gd name="T52" fmla="*/ 302 w 1178"/>
              <a:gd name="T53" fmla="*/ 1232 h 1339"/>
              <a:gd name="T54" fmla="*/ 275 w 1178"/>
              <a:gd name="T55" fmla="*/ 1257 h 1339"/>
              <a:gd name="T56" fmla="*/ 259 w 1178"/>
              <a:gd name="T57" fmla="*/ 1294 h 1339"/>
              <a:gd name="T58" fmla="*/ 277 w 1178"/>
              <a:gd name="T59" fmla="*/ 1319 h 1339"/>
              <a:gd name="T60" fmla="*/ 552 w 1178"/>
              <a:gd name="T61" fmla="*/ 1339 h 1339"/>
              <a:gd name="T62" fmla="*/ 596 w 1178"/>
              <a:gd name="T63" fmla="*/ 1320 h 1339"/>
              <a:gd name="T64" fmla="*/ 600 w 1178"/>
              <a:gd name="T65" fmla="*/ 1244 h 1339"/>
              <a:gd name="T66" fmla="*/ 636 w 1178"/>
              <a:gd name="T67" fmla="*/ 1169 h 1339"/>
              <a:gd name="T68" fmla="*/ 710 w 1178"/>
              <a:gd name="T69" fmla="*/ 1181 h 1339"/>
              <a:gd name="T70" fmla="*/ 694 w 1178"/>
              <a:gd name="T71" fmla="*/ 1197 h 1339"/>
              <a:gd name="T72" fmla="*/ 689 w 1178"/>
              <a:gd name="T73" fmla="*/ 1229 h 1339"/>
              <a:gd name="T74" fmla="*/ 835 w 1178"/>
              <a:gd name="T75" fmla="*/ 1262 h 1339"/>
              <a:gd name="T76" fmla="*/ 930 w 1178"/>
              <a:gd name="T77" fmla="*/ 1268 h 1339"/>
              <a:gd name="T78" fmla="*/ 938 w 1178"/>
              <a:gd name="T79" fmla="*/ 1178 h 1339"/>
              <a:gd name="T80" fmla="*/ 1039 w 1178"/>
              <a:gd name="T81" fmla="*/ 1228 h 1339"/>
              <a:gd name="T82" fmla="*/ 1136 w 1178"/>
              <a:gd name="T83" fmla="*/ 1200 h 1339"/>
              <a:gd name="T84" fmla="*/ 1178 w 1178"/>
              <a:gd name="T85" fmla="*/ 1120 h 1339"/>
              <a:gd name="T86" fmla="*/ 1118 w 1178"/>
              <a:gd name="T87" fmla="*/ 982 h 1339"/>
              <a:gd name="T88" fmla="*/ 1135 w 1178"/>
              <a:gd name="T89" fmla="*/ 766 h 1339"/>
              <a:gd name="T90" fmla="*/ 1039 w 1178"/>
              <a:gd name="T91" fmla="*/ 584 h 1339"/>
              <a:gd name="T92" fmla="*/ 888 w 1178"/>
              <a:gd name="T93" fmla="*/ 436 h 1339"/>
              <a:gd name="T94" fmla="*/ 698 w 1178"/>
              <a:gd name="T95" fmla="*/ 369 h 1339"/>
              <a:gd name="T96" fmla="*/ 484 w 1178"/>
              <a:gd name="T97" fmla="*/ 377 h 1339"/>
              <a:gd name="T98" fmla="*/ 447 w 1178"/>
              <a:gd name="T99" fmla="*/ 357 h 1339"/>
              <a:gd name="T100" fmla="*/ 492 w 1178"/>
              <a:gd name="T101" fmla="*/ 275 h 1339"/>
              <a:gd name="T102" fmla="*/ 622 w 1178"/>
              <a:gd name="T103" fmla="*/ 229 h 1339"/>
              <a:gd name="T104" fmla="*/ 740 w 1178"/>
              <a:gd name="T105" fmla="*/ 79 h 1339"/>
              <a:gd name="T106" fmla="*/ 730 w 1178"/>
              <a:gd name="T107" fmla="*/ 45 h 1339"/>
              <a:gd name="T108" fmla="*/ 639 w 1178"/>
              <a:gd name="T109" fmla="*/ 45 h 1339"/>
              <a:gd name="T110" fmla="*/ 579 w 1178"/>
              <a:gd name="T111" fmla="*/ 14 h 1339"/>
              <a:gd name="T112" fmla="*/ 515 w 1178"/>
              <a:gd name="T113" fmla="*/ 17 h 1339"/>
              <a:gd name="T114" fmla="*/ 394 w 1178"/>
              <a:gd name="T115" fmla="*/ 132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1339">
                <a:moveTo>
                  <a:pt x="366" y="182"/>
                </a:moveTo>
                <a:lnTo>
                  <a:pt x="366" y="182"/>
                </a:lnTo>
                <a:lnTo>
                  <a:pt x="348" y="174"/>
                </a:lnTo>
                <a:lnTo>
                  <a:pt x="329" y="166"/>
                </a:lnTo>
                <a:lnTo>
                  <a:pt x="305" y="158"/>
                </a:lnTo>
                <a:lnTo>
                  <a:pt x="279" y="150"/>
                </a:lnTo>
                <a:lnTo>
                  <a:pt x="251" y="144"/>
                </a:lnTo>
                <a:lnTo>
                  <a:pt x="237" y="141"/>
                </a:lnTo>
                <a:lnTo>
                  <a:pt x="223" y="140"/>
                </a:lnTo>
                <a:lnTo>
                  <a:pt x="210" y="140"/>
                </a:lnTo>
                <a:lnTo>
                  <a:pt x="198" y="141"/>
                </a:lnTo>
                <a:lnTo>
                  <a:pt x="198" y="141"/>
                </a:lnTo>
                <a:lnTo>
                  <a:pt x="177" y="145"/>
                </a:lnTo>
                <a:lnTo>
                  <a:pt x="159" y="150"/>
                </a:lnTo>
                <a:lnTo>
                  <a:pt x="143" y="157"/>
                </a:lnTo>
                <a:lnTo>
                  <a:pt x="129" y="163"/>
                </a:lnTo>
                <a:lnTo>
                  <a:pt x="116" y="171"/>
                </a:lnTo>
                <a:lnTo>
                  <a:pt x="104" y="180"/>
                </a:lnTo>
                <a:lnTo>
                  <a:pt x="80" y="198"/>
                </a:lnTo>
                <a:lnTo>
                  <a:pt x="80" y="198"/>
                </a:lnTo>
                <a:lnTo>
                  <a:pt x="58" y="212"/>
                </a:lnTo>
                <a:lnTo>
                  <a:pt x="41" y="220"/>
                </a:lnTo>
                <a:lnTo>
                  <a:pt x="30" y="225"/>
                </a:lnTo>
                <a:lnTo>
                  <a:pt x="26" y="227"/>
                </a:lnTo>
                <a:lnTo>
                  <a:pt x="26" y="227"/>
                </a:lnTo>
                <a:lnTo>
                  <a:pt x="25" y="225"/>
                </a:lnTo>
                <a:lnTo>
                  <a:pt x="21" y="223"/>
                </a:lnTo>
                <a:lnTo>
                  <a:pt x="18" y="223"/>
                </a:lnTo>
                <a:lnTo>
                  <a:pt x="14" y="224"/>
                </a:lnTo>
                <a:lnTo>
                  <a:pt x="10" y="227"/>
                </a:lnTo>
                <a:lnTo>
                  <a:pt x="6" y="229"/>
                </a:lnTo>
                <a:lnTo>
                  <a:pt x="6" y="229"/>
                </a:lnTo>
                <a:lnTo>
                  <a:pt x="4" y="234"/>
                </a:lnTo>
                <a:lnTo>
                  <a:pt x="1" y="240"/>
                </a:lnTo>
                <a:lnTo>
                  <a:pt x="1" y="244"/>
                </a:lnTo>
                <a:lnTo>
                  <a:pt x="3" y="248"/>
                </a:lnTo>
                <a:lnTo>
                  <a:pt x="5" y="254"/>
                </a:lnTo>
                <a:lnTo>
                  <a:pt x="6" y="257"/>
                </a:lnTo>
                <a:lnTo>
                  <a:pt x="6" y="257"/>
                </a:lnTo>
                <a:lnTo>
                  <a:pt x="6" y="260"/>
                </a:lnTo>
                <a:lnTo>
                  <a:pt x="5" y="277"/>
                </a:lnTo>
                <a:lnTo>
                  <a:pt x="5" y="277"/>
                </a:lnTo>
                <a:lnTo>
                  <a:pt x="1" y="302"/>
                </a:lnTo>
                <a:lnTo>
                  <a:pt x="0" y="311"/>
                </a:lnTo>
                <a:lnTo>
                  <a:pt x="0" y="315"/>
                </a:lnTo>
                <a:lnTo>
                  <a:pt x="1" y="318"/>
                </a:lnTo>
                <a:lnTo>
                  <a:pt x="1" y="318"/>
                </a:lnTo>
                <a:lnTo>
                  <a:pt x="6" y="327"/>
                </a:lnTo>
                <a:lnTo>
                  <a:pt x="18" y="347"/>
                </a:lnTo>
                <a:lnTo>
                  <a:pt x="26" y="358"/>
                </a:lnTo>
                <a:lnTo>
                  <a:pt x="35" y="370"/>
                </a:lnTo>
                <a:lnTo>
                  <a:pt x="45" y="382"/>
                </a:lnTo>
                <a:lnTo>
                  <a:pt x="56" y="394"/>
                </a:lnTo>
                <a:lnTo>
                  <a:pt x="56" y="394"/>
                </a:lnTo>
                <a:lnTo>
                  <a:pt x="68" y="404"/>
                </a:lnTo>
                <a:lnTo>
                  <a:pt x="77" y="415"/>
                </a:lnTo>
                <a:lnTo>
                  <a:pt x="87" y="427"/>
                </a:lnTo>
                <a:lnTo>
                  <a:pt x="95" y="441"/>
                </a:lnTo>
                <a:lnTo>
                  <a:pt x="101" y="459"/>
                </a:lnTo>
                <a:lnTo>
                  <a:pt x="108" y="480"/>
                </a:lnTo>
                <a:lnTo>
                  <a:pt x="110" y="507"/>
                </a:lnTo>
                <a:lnTo>
                  <a:pt x="113" y="540"/>
                </a:lnTo>
                <a:lnTo>
                  <a:pt x="113" y="540"/>
                </a:lnTo>
                <a:lnTo>
                  <a:pt x="114" y="577"/>
                </a:lnTo>
                <a:lnTo>
                  <a:pt x="113" y="613"/>
                </a:lnTo>
                <a:lnTo>
                  <a:pt x="112" y="650"/>
                </a:lnTo>
                <a:lnTo>
                  <a:pt x="112" y="685"/>
                </a:lnTo>
                <a:lnTo>
                  <a:pt x="113" y="719"/>
                </a:lnTo>
                <a:lnTo>
                  <a:pt x="116" y="737"/>
                </a:lnTo>
                <a:lnTo>
                  <a:pt x="118" y="754"/>
                </a:lnTo>
                <a:lnTo>
                  <a:pt x="124" y="771"/>
                </a:lnTo>
                <a:lnTo>
                  <a:pt x="129" y="788"/>
                </a:lnTo>
                <a:lnTo>
                  <a:pt x="137" y="804"/>
                </a:lnTo>
                <a:lnTo>
                  <a:pt x="146" y="821"/>
                </a:lnTo>
                <a:lnTo>
                  <a:pt x="146" y="821"/>
                </a:lnTo>
                <a:lnTo>
                  <a:pt x="164" y="851"/>
                </a:lnTo>
                <a:lnTo>
                  <a:pt x="180" y="879"/>
                </a:lnTo>
                <a:lnTo>
                  <a:pt x="193" y="905"/>
                </a:lnTo>
                <a:lnTo>
                  <a:pt x="204" y="929"/>
                </a:lnTo>
                <a:lnTo>
                  <a:pt x="212" y="950"/>
                </a:lnTo>
                <a:lnTo>
                  <a:pt x="217" y="969"/>
                </a:lnTo>
                <a:lnTo>
                  <a:pt x="220" y="984"/>
                </a:lnTo>
                <a:lnTo>
                  <a:pt x="220" y="999"/>
                </a:lnTo>
                <a:lnTo>
                  <a:pt x="220" y="999"/>
                </a:lnTo>
                <a:lnTo>
                  <a:pt x="217" y="1013"/>
                </a:lnTo>
                <a:lnTo>
                  <a:pt x="212" y="1032"/>
                </a:lnTo>
                <a:lnTo>
                  <a:pt x="202" y="1052"/>
                </a:lnTo>
                <a:lnTo>
                  <a:pt x="193" y="1074"/>
                </a:lnTo>
                <a:lnTo>
                  <a:pt x="171" y="1119"/>
                </a:lnTo>
                <a:lnTo>
                  <a:pt x="152" y="1160"/>
                </a:lnTo>
                <a:lnTo>
                  <a:pt x="152" y="1160"/>
                </a:lnTo>
                <a:lnTo>
                  <a:pt x="145" y="1177"/>
                </a:lnTo>
                <a:lnTo>
                  <a:pt x="134" y="1194"/>
                </a:lnTo>
                <a:lnTo>
                  <a:pt x="125" y="1208"/>
                </a:lnTo>
                <a:lnTo>
                  <a:pt x="116" y="1222"/>
                </a:lnTo>
                <a:lnTo>
                  <a:pt x="100" y="1240"/>
                </a:lnTo>
                <a:lnTo>
                  <a:pt x="93" y="1247"/>
                </a:lnTo>
                <a:lnTo>
                  <a:pt x="93" y="1247"/>
                </a:lnTo>
                <a:lnTo>
                  <a:pt x="89" y="1249"/>
                </a:lnTo>
                <a:lnTo>
                  <a:pt x="81" y="1253"/>
                </a:lnTo>
                <a:lnTo>
                  <a:pt x="77" y="1257"/>
                </a:lnTo>
                <a:lnTo>
                  <a:pt x="75" y="1261"/>
                </a:lnTo>
                <a:lnTo>
                  <a:pt x="75" y="1265"/>
                </a:lnTo>
                <a:lnTo>
                  <a:pt x="76" y="1268"/>
                </a:lnTo>
                <a:lnTo>
                  <a:pt x="76" y="1268"/>
                </a:lnTo>
                <a:lnTo>
                  <a:pt x="81" y="1274"/>
                </a:lnTo>
                <a:lnTo>
                  <a:pt x="87" y="1278"/>
                </a:lnTo>
                <a:lnTo>
                  <a:pt x="92" y="1281"/>
                </a:lnTo>
                <a:lnTo>
                  <a:pt x="92" y="1281"/>
                </a:lnTo>
                <a:lnTo>
                  <a:pt x="96" y="1282"/>
                </a:lnTo>
                <a:lnTo>
                  <a:pt x="106" y="1286"/>
                </a:lnTo>
                <a:lnTo>
                  <a:pt x="106" y="1286"/>
                </a:lnTo>
                <a:lnTo>
                  <a:pt x="117" y="1287"/>
                </a:lnTo>
                <a:lnTo>
                  <a:pt x="130" y="1287"/>
                </a:lnTo>
                <a:lnTo>
                  <a:pt x="142" y="1287"/>
                </a:lnTo>
                <a:lnTo>
                  <a:pt x="149" y="1286"/>
                </a:lnTo>
                <a:lnTo>
                  <a:pt x="149" y="1286"/>
                </a:lnTo>
                <a:lnTo>
                  <a:pt x="151" y="1285"/>
                </a:lnTo>
                <a:lnTo>
                  <a:pt x="154" y="1285"/>
                </a:lnTo>
                <a:lnTo>
                  <a:pt x="167" y="1286"/>
                </a:lnTo>
                <a:lnTo>
                  <a:pt x="167" y="1286"/>
                </a:lnTo>
                <a:lnTo>
                  <a:pt x="177" y="1287"/>
                </a:lnTo>
                <a:lnTo>
                  <a:pt x="188" y="1289"/>
                </a:lnTo>
                <a:lnTo>
                  <a:pt x="193" y="1289"/>
                </a:lnTo>
                <a:lnTo>
                  <a:pt x="198" y="1287"/>
                </a:lnTo>
                <a:lnTo>
                  <a:pt x="204" y="1284"/>
                </a:lnTo>
                <a:lnTo>
                  <a:pt x="209" y="1280"/>
                </a:lnTo>
                <a:lnTo>
                  <a:pt x="209" y="1280"/>
                </a:lnTo>
                <a:lnTo>
                  <a:pt x="216" y="1273"/>
                </a:lnTo>
                <a:lnTo>
                  <a:pt x="221" y="1265"/>
                </a:lnTo>
                <a:lnTo>
                  <a:pt x="231" y="1248"/>
                </a:lnTo>
                <a:lnTo>
                  <a:pt x="241" y="1226"/>
                </a:lnTo>
                <a:lnTo>
                  <a:pt x="250" y="1200"/>
                </a:lnTo>
                <a:lnTo>
                  <a:pt x="250" y="1200"/>
                </a:lnTo>
                <a:lnTo>
                  <a:pt x="256" y="1179"/>
                </a:lnTo>
                <a:lnTo>
                  <a:pt x="260" y="1166"/>
                </a:lnTo>
                <a:lnTo>
                  <a:pt x="264" y="1161"/>
                </a:lnTo>
                <a:lnTo>
                  <a:pt x="270" y="1154"/>
                </a:lnTo>
                <a:lnTo>
                  <a:pt x="288" y="1136"/>
                </a:lnTo>
                <a:lnTo>
                  <a:pt x="288" y="1136"/>
                </a:lnTo>
                <a:lnTo>
                  <a:pt x="302" y="1121"/>
                </a:lnTo>
                <a:lnTo>
                  <a:pt x="319" y="1102"/>
                </a:lnTo>
                <a:lnTo>
                  <a:pt x="337" y="1078"/>
                </a:lnTo>
                <a:lnTo>
                  <a:pt x="354" y="1054"/>
                </a:lnTo>
                <a:lnTo>
                  <a:pt x="383" y="1015"/>
                </a:lnTo>
                <a:lnTo>
                  <a:pt x="394" y="998"/>
                </a:lnTo>
                <a:lnTo>
                  <a:pt x="423" y="1011"/>
                </a:lnTo>
                <a:lnTo>
                  <a:pt x="423" y="1011"/>
                </a:lnTo>
                <a:lnTo>
                  <a:pt x="419" y="1016"/>
                </a:lnTo>
                <a:lnTo>
                  <a:pt x="412" y="1030"/>
                </a:lnTo>
                <a:lnTo>
                  <a:pt x="401" y="1050"/>
                </a:lnTo>
                <a:lnTo>
                  <a:pt x="396" y="1062"/>
                </a:lnTo>
                <a:lnTo>
                  <a:pt x="392" y="1074"/>
                </a:lnTo>
                <a:lnTo>
                  <a:pt x="392" y="1074"/>
                </a:lnTo>
                <a:lnTo>
                  <a:pt x="388" y="1087"/>
                </a:lnTo>
                <a:lnTo>
                  <a:pt x="387" y="1099"/>
                </a:lnTo>
                <a:lnTo>
                  <a:pt x="384" y="1120"/>
                </a:lnTo>
                <a:lnTo>
                  <a:pt x="383" y="1129"/>
                </a:lnTo>
                <a:lnTo>
                  <a:pt x="381" y="1137"/>
                </a:lnTo>
                <a:lnTo>
                  <a:pt x="379" y="1142"/>
                </a:lnTo>
                <a:lnTo>
                  <a:pt x="375" y="1145"/>
                </a:lnTo>
                <a:lnTo>
                  <a:pt x="375" y="1145"/>
                </a:lnTo>
                <a:lnTo>
                  <a:pt x="368" y="1145"/>
                </a:lnTo>
                <a:lnTo>
                  <a:pt x="362" y="1148"/>
                </a:lnTo>
                <a:lnTo>
                  <a:pt x="356" y="1152"/>
                </a:lnTo>
                <a:lnTo>
                  <a:pt x="350" y="1158"/>
                </a:lnTo>
                <a:lnTo>
                  <a:pt x="346" y="1165"/>
                </a:lnTo>
                <a:lnTo>
                  <a:pt x="343" y="1171"/>
                </a:lnTo>
                <a:lnTo>
                  <a:pt x="342" y="1178"/>
                </a:lnTo>
                <a:lnTo>
                  <a:pt x="343" y="1182"/>
                </a:lnTo>
                <a:lnTo>
                  <a:pt x="344" y="1185"/>
                </a:lnTo>
                <a:lnTo>
                  <a:pt x="344" y="1185"/>
                </a:lnTo>
                <a:lnTo>
                  <a:pt x="350" y="1190"/>
                </a:lnTo>
                <a:lnTo>
                  <a:pt x="355" y="1194"/>
                </a:lnTo>
                <a:lnTo>
                  <a:pt x="362" y="1197"/>
                </a:lnTo>
                <a:lnTo>
                  <a:pt x="367" y="1199"/>
                </a:lnTo>
                <a:lnTo>
                  <a:pt x="377" y="1202"/>
                </a:lnTo>
                <a:lnTo>
                  <a:pt x="383" y="1202"/>
                </a:lnTo>
                <a:lnTo>
                  <a:pt x="383" y="1202"/>
                </a:lnTo>
                <a:lnTo>
                  <a:pt x="387" y="1204"/>
                </a:lnTo>
                <a:lnTo>
                  <a:pt x="397" y="1208"/>
                </a:lnTo>
                <a:lnTo>
                  <a:pt x="410" y="1211"/>
                </a:lnTo>
                <a:lnTo>
                  <a:pt x="417" y="1211"/>
                </a:lnTo>
                <a:lnTo>
                  <a:pt x="422" y="1211"/>
                </a:lnTo>
                <a:lnTo>
                  <a:pt x="422" y="1211"/>
                </a:lnTo>
                <a:lnTo>
                  <a:pt x="429" y="1207"/>
                </a:lnTo>
                <a:lnTo>
                  <a:pt x="433" y="1203"/>
                </a:lnTo>
                <a:lnTo>
                  <a:pt x="435" y="1199"/>
                </a:lnTo>
                <a:lnTo>
                  <a:pt x="437" y="1194"/>
                </a:lnTo>
                <a:lnTo>
                  <a:pt x="437" y="1183"/>
                </a:lnTo>
                <a:lnTo>
                  <a:pt x="438" y="1174"/>
                </a:lnTo>
                <a:lnTo>
                  <a:pt x="438" y="1174"/>
                </a:lnTo>
                <a:lnTo>
                  <a:pt x="442" y="1160"/>
                </a:lnTo>
                <a:lnTo>
                  <a:pt x="446" y="1150"/>
                </a:lnTo>
                <a:lnTo>
                  <a:pt x="450" y="1142"/>
                </a:lnTo>
                <a:lnTo>
                  <a:pt x="450" y="1142"/>
                </a:lnTo>
                <a:lnTo>
                  <a:pt x="460" y="1170"/>
                </a:lnTo>
                <a:lnTo>
                  <a:pt x="467" y="1194"/>
                </a:lnTo>
                <a:lnTo>
                  <a:pt x="473" y="1219"/>
                </a:lnTo>
                <a:lnTo>
                  <a:pt x="473" y="1219"/>
                </a:lnTo>
                <a:lnTo>
                  <a:pt x="472" y="1219"/>
                </a:lnTo>
                <a:lnTo>
                  <a:pt x="469" y="1222"/>
                </a:lnTo>
                <a:lnTo>
                  <a:pt x="459" y="1226"/>
                </a:lnTo>
                <a:lnTo>
                  <a:pt x="435" y="1229"/>
                </a:lnTo>
                <a:lnTo>
                  <a:pt x="435" y="1229"/>
                </a:lnTo>
                <a:lnTo>
                  <a:pt x="387" y="1233"/>
                </a:lnTo>
                <a:lnTo>
                  <a:pt x="366" y="1235"/>
                </a:lnTo>
                <a:lnTo>
                  <a:pt x="346" y="1232"/>
                </a:lnTo>
                <a:lnTo>
                  <a:pt x="346" y="1232"/>
                </a:lnTo>
                <a:lnTo>
                  <a:pt x="329" y="1229"/>
                </a:lnTo>
                <a:lnTo>
                  <a:pt x="316" y="1228"/>
                </a:lnTo>
                <a:lnTo>
                  <a:pt x="310" y="1228"/>
                </a:lnTo>
                <a:lnTo>
                  <a:pt x="306" y="1228"/>
                </a:lnTo>
                <a:lnTo>
                  <a:pt x="304" y="1231"/>
                </a:lnTo>
                <a:lnTo>
                  <a:pt x="302" y="1232"/>
                </a:lnTo>
                <a:lnTo>
                  <a:pt x="302" y="1232"/>
                </a:lnTo>
                <a:lnTo>
                  <a:pt x="297" y="1244"/>
                </a:lnTo>
                <a:lnTo>
                  <a:pt x="295" y="1249"/>
                </a:lnTo>
                <a:lnTo>
                  <a:pt x="295" y="1249"/>
                </a:lnTo>
                <a:lnTo>
                  <a:pt x="292" y="1249"/>
                </a:lnTo>
                <a:lnTo>
                  <a:pt x="284" y="1249"/>
                </a:lnTo>
                <a:lnTo>
                  <a:pt x="280" y="1251"/>
                </a:lnTo>
                <a:lnTo>
                  <a:pt x="277" y="1253"/>
                </a:lnTo>
                <a:lnTo>
                  <a:pt x="275" y="1257"/>
                </a:lnTo>
                <a:lnTo>
                  <a:pt x="273" y="1261"/>
                </a:lnTo>
                <a:lnTo>
                  <a:pt x="273" y="1261"/>
                </a:lnTo>
                <a:lnTo>
                  <a:pt x="273" y="1276"/>
                </a:lnTo>
                <a:lnTo>
                  <a:pt x="273" y="1281"/>
                </a:lnTo>
                <a:lnTo>
                  <a:pt x="273" y="1281"/>
                </a:lnTo>
                <a:lnTo>
                  <a:pt x="270" y="1284"/>
                </a:lnTo>
                <a:lnTo>
                  <a:pt x="262" y="1290"/>
                </a:lnTo>
                <a:lnTo>
                  <a:pt x="259" y="1294"/>
                </a:lnTo>
                <a:lnTo>
                  <a:pt x="256" y="1298"/>
                </a:lnTo>
                <a:lnTo>
                  <a:pt x="256" y="1303"/>
                </a:lnTo>
                <a:lnTo>
                  <a:pt x="259" y="1307"/>
                </a:lnTo>
                <a:lnTo>
                  <a:pt x="259" y="1307"/>
                </a:lnTo>
                <a:lnTo>
                  <a:pt x="263" y="1311"/>
                </a:lnTo>
                <a:lnTo>
                  <a:pt x="267" y="1315"/>
                </a:lnTo>
                <a:lnTo>
                  <a:pt x="271" y="1316"/>
                </a:lnTo>
                <a:lnTo>
                  <a:pt x="277" y="1319"/>
                </a:lnTo>
                <a:lnTo>
                  <a:pt x="301" y="1320"/>
                </a:lnTo>
                <a:lnTo>
                  <a:pt x="348" y="1320"/>
                </a:lnTo>
                <a:lnTo>
                  <a:pt x="348" y="1320"/>
                </a:lnTo>
                <a:lnTo>
                  <a:pt x="380" y="1320"/>
                </a:lnTo>
                <a:lnTo>
                  <a:pt x="412" y="1323"/>
                </a:lnTo>
                <a:lnTo>
                  <a:pt x="475" y="1331"/>
                </a:lnTo>
                <a:lnTo>
                  <a:pt x="530" y="1338"/>
                </a:lnTo>
                <a:lnTo>
                  <a:pt x="552" y="1339"/>
                </a:lnTo>
                <a:lnTo>
                  <a:pt x="571" y="1338"/>
                </a:lnTo>
                <a:lnTo>
                  <a:pt x="571" y="1338"/>
                </a:lnTo>
                <a:lnTo>
                  <a:pt x="577" y="1336"/>
                </a:lnTo>
                <a:lnTo>
                  <a:pt x="584" y="1334"/>
                </a:lnTo>
                <a:lnTo>
                  <a:pt x="588" y="1331"/>
                </a:lnTo>
                <a:lnTo>
                  <a:pt x="592" y="1328"/>
                </a:lnTo>
                <a:lnTo>
                  <a:pt x="594" y="1324"/>
                </a:lnTo>
                <a:lnTo>
                  <a:pt x="596" y="1320"/>
                </a:lnTo>
                <a:lnTo>
                  <a:pt x="597" y="1311"/>
                </a:lnTo>
                <a:lnTo>
                  <a:pt x="597" y="1301"/>
                </a:lnTo>
                <a:lnTo>
                  <a:pt x="596" y="1291"/>
                </a:lnTo>
                <a:lnTo>
                  <a:pt x="594" y="1284"/>
                </a:lnTo>
                <a:lnTo>
                  <a:pt x="594" y="1277"/>
                </a:lnTo>
                <a:lnTo>
                  <a:pt x="594" y="1277"/>
                </a:lnTo>
                <a:lnTo>
                  <a:pt x="596" y="1262"/>
                </a:lnTo>
                <a:lnTo>
                  <a:pt x="600" y="1244"/>
                </a:lnTo>
                <a:lnTo>
                  <a:pt x="608" y="1212"/>
                </a:lnTo>
                <a:lnTo>
                  <a:pt x="608" y="1212"/>
                </a:lnTo>
                <a:lnTo>
                  <a:pt x="611" y="1202"/>
                </a:lnTo>
                <a:lnTo>
                  <a:pt x="618" y="1187"/>
                </a:lnTo>
                <a:lnTo>
                  <a:pt x="622" y="1179"/>
                </a:lnTo>
                <a:lnTo>
                  <a:pt x="627" y="1174"/>
                </a:lnTo>
                <a:lnTo>
                  <a:pt x="631" y="1170"/>
                </a:lnTo>
                <a:lnTo>
                  <a:pt x="636" y="1169"/>
                </a:lnTo>
                <a:lnTo>
                  <a:pt x="636" y="1169"/>
                </a:lnTo>
                <a:lnTo>
                  <a:pt x="663" y="1171"/>
                </a:lnTo>
                <a:lnTo>
                  <a:pt x="685" y="1173"/>
                </a:lnTo>
                <a:lnTo>
                  <a:pt x="715" y="1174"/>
                </a:lnTo>
                <a:lnTo>
                  <a:pt x="715" y="1174"/>
                </a:lnTo>
                <a:lnTo>
                  <a:pt x="711" y="1178"/>
                </a:lnTo>
                <a:lnTo>
                  <a:pt x="710" y="1181"/>
                </a:lnTo>
                <a:lnTo>
                  <a:pt x="710" y="1181"/>
                </a:lnTo>
                <a:lnTo>
                  <a:pt x="708" y="1187"/>
                </a:lnTo>
                <a:lnTo>
                  <a:pt x="709" y="1191"/>
                </a:lnTo>
                <a:lnTo>
                  <a:pt x="710" y="1193"/>
                </a:lnTo>
                <a:lnTo>
                  <a:pt x="711" y="1194"/>
                </a:lnTo>
                <a:lnTo>
                  <a:pt x="711" y="1194"/>
                </a:lnTo>
                <a:lnTo>
                  <a:pt x="709" y="1193"/>
                </a:lnTo>
                <a:lnTo>
                  <a:pt x="704" y="1194"/>
                </a:lnTo>
                <a:lnTo>
                  <a:pt x="694" y="1197"/>
                </a:lnTo>
                <a:lnTo>
                  <a:pt x="689" y="1199"/>
                </a:lnTo>
                <a:lnTo>
                  <a:pt x="685" y="1202"/>
                </a:lnTo>
                <a:lnTo>
                  <a:pt x="685" y="1202"/>
                </a:lnTo>
                <a:lnTo>
                  <a:pt x="681" y="1207"/>
                </a:lnTo>
                <a:lnTo>
                  <a:pt x="679" y="1212"/>
                </a:lnTo>
                <a:lnTo>
                  <a:pt x="680" y="1219"/>
                </a:lnTo>
                <a:lnTo>
                  <a:pt x="683" y="1224"/>
                </a:lnTo>
                <a:lnTo>
                  <a:pt x="689" y="1229"/>
                </a:lnTo>
                <a:lnTo>
                  <a:pt x="698" y="1233"/>
                </a:lnTo>
                <a:lnTo>
                  <a:pt x="711" y="1237"/>
                </a:lnTo>
                <a:lnTo>
                  <a:pt x="727" y="1240"/>
                </a:lnTo>
                <a:lnTo>
                  <a:pt x="727" y="1240"/>
                </a:lnTo>
                <a:lnTo>
                  <a:pt x="746" y="1241"/>
                </a:lnTo>
                <a:lnTo>
                  <a:pt x="763" y="1244"/>
                </a:lnTo>
                <a:lnTo>
                  <a:pt x="797" y="1252"/>
                </a:lnTo>
                <a:lnTo>
                  <a:pt x="835" y="1262"/>
                </a:lnTo>
                <a:lnTo>
                  <a:pt x="877" y="1272"/>
                </a:lnTo>
                <a:lnTo>
                  <a:pt x="877" y="1272"/>
                </a:lnTo>
                <a:lnTo>
                  <a:pt x="897" y="1274"/>
                </a:lnTo>
                <a:lnTo>
                  <a:pt x="911" y="1274"/>
                </a:lnTo>
                <a:lnTo>
                  <a:pt x="918" y="1273"/>
                </a:lnTo>
                <a:lnTo>
                  <a:pt x="923" y="1272"/>
                </a:lnTo>
                <a:lnTo>
                  <a:pt x="927" y="1270"/>
                </a:lnTo>
                <a:lnTo>
                  <a:pt x="930" y="1268"/>
                </a:lnTo>
                <a:lnTo>
                  <a:pt x="934" y="1261"/>
                </a:lnTo>
                <a:lnTo>
                  <a:pt x="936" y="1255"/>
                </a:lnTo>
                <a:lnTo>
                  <a:pt x="938" y="1247"/>
                </a:lnTo>
                <a:lnTo>
                  <a:pt x="938" y="1240"/>
                </a:lnTo>
                <a:lnTo>
                  <a:pt x="938" y="1240"/>
                </a:lnTo>
                <a:lnTo>
                  <a:pt x="938" y="1215"/>
                </a:lnTo>
                <a:lnTo>
                  <a:pt x="938" y="1178"/>
                </a:lnTo>
                <a:lnTo>
                  <a:pt x="938" y="1178"/>
                </a:lnTo>
                <a:lnTo>
                  <a:pt x="946" y="1187"/>
                </a:lnTo>
                <a:lnTo>
                  <a:pt x="956" y="1197"/>
                </a:lnTo>
                <a:lnTo>
                  <a:pt x="971" y="1207"/>
                </a:lnTo>
                <a:lnTo>
                  <a:pt x="986" y="1216"/>
                </a:lnTo>
                <a:lnTo>
                  <a:pt x="1005" y="1223"/>
                </a:lnTo>
                <a:lnTo>
                  <a:pt x="1015" y="1226"/>
                </a:lnTo>
                <a:lnTo>
                  <a:pt x="1027" y="1228"/>
                </a:lnTo>
                <a:lnTo>
                  <a:pt x="1039" y="1228"/>
                </a:lnTo>
                <a:lnTo>
                  <a:pt x="1051" y="1229"/>
                </a:lnTo>
                <a:lnTo>
                  <a:pt x="1064" y="1228"/>
                </a:lnTo>
                <a:lnTo>
                  <a:pt x="1078" y="1226"/>
                </a:lnTo>
                <a:lnTo>
                  <a:pt x="1078" y="1226"/>
                </a:lnTo>
                <a:lnTo>
                  <a:pt x="1096" y="1220"/>
                </a:lnTo>
                <a:lnTo>
                  <a:pt x="1111" y="1215"/>
                </a:lnTo>
                <a:lnTo>
                  <a:pt x="1124" y="1208"/>
                </a:lnTo>
                <a:lnTo>
                  <a:pt x="1136" y="1200"/>
                </a:lnTo>
                <a:lnTo>
                  <a:pt x="1147" y="1191"/>
                </a:lnTo>
                <a:lnTo>
                  <a:pt x="1155" y="1183"/>
                </a:lnTo>
                <a:lnTo>
                  <a:pt x="1161" y="1174"/>
                </a:lnTo>
                <a:lnTo>
                  <a:pt x="1167" y="1165"/>
                </a:lnTo>
                <a:lnTo>
                  <a:pt x="1172" y="1156"/>
                </a:lnTo>
                <a:lnTo>
                  <a:pt x="1174" y="1148"/>
                </a:lnTo>
                <a:lnTo>
                  <a:pt x="1178" y="1132"/>
                </a:lnTo>
                <a:lnTo>
                  <a:pt x="1178" y="1120"/>
                </a:lnTo>
                <a:lnTo>
                  <a:pt x="1177" y="1117"/>
                </a:lnTo>
                <a:lnTo>
                  <a:pt x="1176" y="1115"/>
                </a:lnTo>
                <a:lnTo>
                  <a:pt x="1176" y="1115"/>
                </a:lnTo>
                <a:lnTo>
                  <a:pt x="1135" y="1086"/>
                </a:lnTo>
                <a:lnTo>
                  <a:pt x="1099" y="1061"/>
                </a:lnTo>
                <a:lnTo>
                  <a:pt x="1099" y="1061"/>
                </a:lnTo>
                <a:lnTo>
                  <a:pt x="1105" y="1038"/>
                </a:lnTo>
                <a:lnTo>
                  <a:pt x="1118" y="982"/>
                </a:lnTo>
                <a:lnTo>
                  <a:pt x="1124" y="946"/>
                </a:lnTo>
                <a:lnTo>
                  <a:pt x="1132" y="907"/>
                </a:lnTo>
                <a:lnTo>
                  <a:pt x="1138" y="867"/>
                </a:lnTo>
                <a:lnTo>
                  <a:pt x="1142" y="828"/>
                </a:lnTo>
                <a:lnTo>
                  <a:pt x="1142" y="828"/>
                </a:lnTo>
                <a:lnTo>
                  <a:pt x="1142" y="808"/>
                </a:lnTo>
                <a:lnTo>
                  <a:pt x="1140" y="788"/>
                </a:lnTo>
                <a:lnTo>
                  <a:pt x="1135" y="766"/>
                </a:lnTo>
                <a:lnTo>
                  <a:pt x="1128" y="743"/>
                </a:lnTo>
                <a:lnTo>
                  <a:pt x="1120" y="721"/>
                </a:lnTo>
                <a:lnTo>
                  <a:pt x="1110" y="698"/>
                </a:lnTo>
                <a:lnTo>
                  <a:pt x="1098" y="675"/>
                </a:lnTo>
                <a:lnTo>
                  <a:pt x="1085" y="651"/>
                </a:lnTo>
                <a:lnTo>
                  <a:pt x="1071" y="629"/>
                </a:lnTo>
                <a:lnTo>
                  <a:pt x="1056" y="606"/>
                </a:lnTo>
                <a:lnTo>
                  <a:pt x="1039" y="584"/>
                </a:lnTo>
                <a:lnTo>
                  <a:pt x="1023" y="563"/>
                </a:lnTo>
                <a:lnTo>
                  <a:pt x="1006" y="542"/>
                </a:lnTo>
                <a:lnTo>
                  <a:pt x="988" y="523"/>
                </a:lnTo>
                <a:lnTo>
                  <a:pt x="971" y="505"/>
                </a:lnTo>
                <a:lnTo>
                  <a:pt x="953" y="489"/>
                </a:lnTo>
                <a:lnTo>
                  <a:pt x="953" y="489"/>
                </a:lnTo>
                <a:lnTo>
                  <a:pt x="919" y="460"/>
                </a:lnTo>
                <a:lnTo>
                  <a:pt x="888" y="436"/>
                </a:lnTo>
                <a:lnTo>
                  <a:pt x="857" y="416"/>
                </a:lnTo>
                <a:lnTo>
                  <a:pt x="842" y="407"/>
                </a:lnTo>
                <a:lnTo>
                  <a:pt x="827" y="401"/>
                </a:lnTo>
                <a:lnTo>
                  <a:pt x="811" y="394"/>
                </a:lnTo>
                <a:lnTo>
                  <a:pt x="797" y="389"/>
                </a:lnTo>
                <a:lnTo>
                  <a:pt x="765" y="379"/>
                </a:lnTo>
                <a:lnTo>
                  <a:pt x="732" y="373"/>
                </a:lnTo>
                <a:lnTo>
                  <a:pt x="698" y="369"/>
                </a:lnTo>
                <a:lnTo>
                  <a:pt x="698" y="369"/>
                </a:lnTo>
                <a:lnTo>
                  <a:pt x="664" y="366"/>
                </a:lnTo>
                <a:lnTo>
                  <a:pt x="631" y="366"/>
                </a:lnTo>
                <a:lnTo>
                  <a:pt x="601" y="366"/>
                </a:lnTo>
                <a:lnTo>
                  <a:pt x="572" y="368"/>
                </a:lnTo>
                <a:lnTo>
                  <a:pt x="523" y="372"/>
                </a:lnTo>
                <a:lnTo>
                  <a:pt x="484" y="377"/>
                </a:lnTo>
                <a:lnTo>
                  <a:pt x="484" y="377"/>
                </a:lnTo>
                <a:lnTo>
                  <a:pt x="469" y="378"/>
                </a:lnTo>
                <a:lnTo>
                  <a:pt x="460" y="378"/>
                </a:lnTo>
                <a:lnTo>
                  <a:pt x="454" y="375"/>
                </a:lnTo>
                <a:lnTo>
                  <a:pt x="450" y="373"/>
                </a:lnTo>
                <a:lnTo>
                  <a:pt x="447" y="369"/>
                </a:lnTo>
                <a:lnTo>
                  <a:pt x="447" y="365"/>
                </a:lnTo>
                <a:lnTo>
                  <a:pt x="447" y="357"/>
                </a:lnTo>
                <a:lnTo>
                  <a:pt x="447" y="357"/>
                </a:lnTo>
                <a:lnTo>
                  <a:pt x="448" y="350"/>
                </a:lnTo>
                <a:lnTo>
                  <a:pt x="452" y="341"/>
                </a:lnTo>
                <a:lnTo>
                  <a:pt x="463" y="316"/>
                </a:lnTo>
                <a:lnTo>
                  <a:pt x="476" y="291"/>
                </a:lnTo>
                <a:lnTo>
                  <a:pt x="481" y="283"/>
                </a:lnTo>
                <a:lnTo>
                  <a:pt x="485" y="278"/>
                </a:lnTo>
                <a:lnTo>
                  <a:pt x="485" y="278"/>
                </a:lnTo>
                <a:lnTo>
                  <a:pt x="492" y="275"/>
                </a:lnTo>
                <a:lnTo>
                  <a:pt x="504" y="273"/>
                </a:lnTo>
                <a:lnTo>
                  <a:pt x="539" y="265"/>
                </a:lnTo>
                <a:lnTo>
                  <a:pt x="560" y="258"/>
                </a:lnTo>
                <a:lnTo>
                  <a:pt x="583" y="252"/>
                </a:lnTo>
                <a:lnTo>
                  <a:pt x="604" y="241"/>
                </a:lnTo>
                <a:lnTo>
                  <a:pt x="613" y="236"/>
                </a:lnTo>
                <a:lnTo>
                  <a:pt x="622" y="229"/>
                </a:lnTo>
                <a:lnTo>
                  <a:pt x="622" y="229"/>
                </a:lnTo>
                <a:lnTo>
                  <a:pt x="640" y="215"/>
                </a:lnTo>
                <a:lnTo>
                  <a:pt x="660" y="195"/>
                </a:lnTo>
                <a:lnTo>
                  <a:pt x="680" y="173"/>
                </a:lnTo>
                <a:lnTo>
                  <a:pt x="698" y="150"/>
                </a:lnTo>
                <a:lnTo>
                  <a:pt x="714" y="128"/>
                </a:lnTo>
                <a:lnTo>
                  <a:pt x="727" y="107"/>
                </a:lnTo>
                <a:lnTo>
                  <a:pt x="736" y="87"/>
                </a:lnTo>
                <a:lnTo>
                  <a:pt x="740" y="79"/>
                </a:lnTo>
                <a:lnTo>
                  <a:pt x="742" y="72"/>
                </a:lnTo>
                <a:lnTo>
                  <a:pt x="742" y="72"/>
                </a:lnTo>
                <a:lnTo>
                  <a:pt x="742" y="67"/>
                </a:lnTo>
                <a:lnTo>
                  <a:pt x="742" y="62"/>
                </a:lnTo>
                <a:lnTo>
                  <a:pt x="739" y="57"/>
                </a:lnTo>
                <a:lnTo>
                  <a:pt x="736" y="53"/>
                </a:lnTo>
                <a:lnTo>
                  <a:pt x="734" y="49"/>
                </a:lnTo>
                <a:lnTo>
                  <a:pt x="730" y="45"/>
                </a:lnTo>
                <a:lnTo>
                  <a:pt x="721" y="39"/>
                </a:lnTo>
                <a:lnTo>
                  <a:pt x="709" y="35"/>
                </a:lnTo>
                <a:lnTo>
                  <a:pt x="697" y="34"/>
                </a:lnTo>
                <a:lnTo>
                  <a:pt x="684" y="34"/>
                </a:lnTo>
                <a:lnTo>
                  <a:pt x="672" y="35"/>
                </a:lnTo>
                <a:lnTo>
                  <a:pt x="672" y="35"/>
                </a:lnTo>
                <a:lnTo>
                  <a:pt x="658" y="39"/>
                </a:lnTo>
                <a:lnTo>
                  <a:pt x="639" y="45"/>
                </a:lnTo>
                <a:lnTo>
                  <a:pt x="600" y="61"/>
                </a:lnTo>
                <a:lnTo>
                  <a:pt x="551" y="82"/>
                </a:lnTo>
                <a:lnTo>
                  <a:pt x="551" y="82"/>
                </a:lnTo>
                <a:lnTo>
                  <a:pt x="559" y="67"/>
                </a:lnTo>
                <a:lnTo>
                  <a:pt x="567" y="53"/>
                </a:lnTo>
                <a:lnTo>
                  <a:pt x="573" y="37"/>
                </a:lnTo>
                <a:lnTo>
                  <a:pt x="579" y="21"/>
                </a:lnTo>
                <a:lnTo>
                  <a:pt x="579" y="14"/>
                </a:lnTo>
                <a:lnTo>
                  <a:pt x="579" y="8"/>
                </a:lnTo>
                <a:lnTo>
                  <a:pt x="576" y="4"/>
                </a:lnTo>
                <a:lnTo>
                  <a:pt x="572" y="1"/>
                </a:lnTo>
                <a:lnTo>
                  <a:pt x="565" y="0"/>
                </a:lnTo>
                <a:lnTo>
                  <a:pt x="556" y="1"/>
                </a:lnTo>
                <a:lnTo>
                  <a:pt x="556" y="1"/>
                </a:lnTo>
                <a:lnTo>
                  <a:pt x="537" y="8"/>
                </a:lnTo>
                <a:lnTo>
                  <a:pt x="515" y="17"/>
                </a:lnTo>
                <a:lnTo>
                  <a:pt x="496" y="28"/>
                </a:lnTo>
                <a:lnTo>
                  <a:pt x="476" y="41"/>
                </a:lnTo>
                <a:lnTo>
                  <a:pt x="458" y="55"/>
                </a:lnTo>
                <a:lnTo>
                  <a:pt x="442" y="70"/>
                </a:lnTo>
                <a:lnTo>
                  <a:pt x="426" y="86"/>
                </a:lnTo>
                <a:lnTo>
                  <a:pt x="414" y="101"/>
                </a:lnTo>
                <a:lnTo>
                  <a:pt x="414" y="101"/>
                </a:lnTo>
                <a:lnTo>
                  <a:pt x="394" y="132"/>
                </a:lnTo>
                <a:lnTo>
                  <a:pt x="379" y="157"/>
                </a:lnTo>
                <a:lnTo>
                  <a:pt x="366" y="182"/>
                </a:lnTo>
                <a:lnTo>
                  <a:pt x="366" y="1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DCF7014A-512B-4AD9-8980-1D317C65DB65}"/>
              </a:ext>
            </a:extLst>
          </p:cNvPr>
          <p:cNvSpPr>
            <a:spLocks/>
          </p:cNvSpPr>
          <p:nvPr/>
        </p:nvSpPr>
        <p:spPr bwMode="auto">
          <a:xfrm>
            <a:off x="747713" y="4276930"/>
            <a:ext cx="2489200" cy="1551282"/>
          </a:xfrm>
          <a:custGeom>
            <a:avLst/>
            <a:gdLst>
              <a:gd name="T0" fmla="*/ 75 w 1741"/>
              <a:gd name="T1" fmla="*/ 326 h 1085"/>
              <a:gd name="T2" fmla="*/ 32 w 1741"/>
              <a:gd name="T3" fmla="*/ 437 h 1085"/>
              <a:gd name="T4" fmla="*/ 0 w 1741"/>
              <a:gd name="T5" fmla="*/ 500 h 1085"/>
              <a:gd name="T6" fmla="*/ 22 w 1741"/>
              <a:gd name="T7" fmla="*/ 531 h 1085"/>
              <a:gd name="T8" fmla="*/ 70 w 1741"/>
              <a:gd name="T9" fmla="*/ 603 h 1085"/>
              <a:gd name="T10" fmla="*/ 128 w 1741"/>
              <a:gd name="T11" fmla="*/ 637 h 1085"/>
              <a:gd name="T12" fmla="*/ 237 w 1741"/>
              <a:gd name="T13" fmla="*/ 610 h 1085"/>
              <a:gd name="T14" fmla="*/ 263 w 1741"/>
              <a:gd name="T15" fmla="*/ 711 h 1085"/>
              <a:gd name="T16" fmla="*/ 360 w 1741"/>
              <a:gd name="T17" fmla="*/ 813 h 1085"/>
              <a:gd name="T18" fmla="*/ 355 w 1741"/>
              <a:gd name="T19" fmla="*/ 873 h 1085"/>
              <a:gd name="T20" fmla="*/ 355 w 1741"/>
              <a:gd name="T21" fmla="*/ 906 h 1085"/>
              <a:gd name="T22" fmla="*/ 395 w 1741"/>
              <a:gd name="T23" fmla="*/ 929 h 1085"/>
              <a:gd name="T24" fmla="*/ 441 w 1741"/>
              <a:gd name="T25" fmla="*/ 905 h 1085"/>
              <a:gd name="T26" fmla="*/ 460 w 1741"/>
              <a:gd name="T27" fmla="*/ 854 h 1085"/>
              <a:gd name="T28" fmla="*/ 480 w 1741"/>
              <a:gd name="T29" fmla="*/ 823 h 1085"/>
              <a:gd name="T30" fmla="*/ 476 w 1741"/>
              <a:gd name="T31" fmla="*/ 687 h 1085"/>
              <a:gd name="T32" fmla="*/ 746 w 1741"/>
              <a:gd name="T33" fmla="*/ 711 h 1085"/>
              <a:gd name="T34" fmla="*/ 1042 w 1741"/>
              <a:gd name="T35" fmla="*/ 673 h 1085"/>
              <a:gd name="T36" fmla="*/ 1134 w 1741"/>
              <a:gd name="T37" fmla="*/ 681 h 1085"/>
              <a:gd name="T38" fmla="*/ 1188 w 1741"/>
              <a:gd name="T39" fmla="*/ 752 h 1085"/>
              <a:gd name="T40" fmla="*/ 1334 w 1741"/>
              <a:gd name="T41" fmla="*/ 842 h 1085"/>
              <a:gd name="T42" fmla="*/ 1426 w 1741"/>
              <a:gd name="T43" fmla="*/ 943 h 1085"/>
              <a:gd name="T44" fmla="*/ 1522 w 1741"/>
              <a:gd name="T45" fmla="*/ 1067 h 1085"/>
              <a:gd name="T46" fmla="*/ 1569 w 1741"/>
              <a:gd name="T47" fmla="*/ 1079 h 1085"/>
              <a:gd name="T48" fmla="*/ 1569 w 1741"/>
              <a:gd name="T49" fmla="*/ 1008 h 1085"/>
              <a:gd name="T50" fmla="*/ 1530 w 1741"/>
              <a:gd name="T51" fmla="*/ 918 h 1085"/>
              <a:gd name="T52" fmla="*/ 1493 w 1741"/>
              <a:gd name="T53" fmla="*/ 867 h 1085"/>
              <a:gd name="T54" fmla="*/ 1457 w 1741"/>
              <a:gd name="T55" fmla="*/ 819 h 1085"/>
              <a:gd name="T56" fmla="*/ 1414 w 1741"/>
              <a:gd name="T57" fmla="*/ 640 h 1085"/>
              <a:gd name="T58" fmla="*/ 1447 w 1741"/>
              <a:gd name="T59" fmla="*/ 664 h 1085"/>
              <a:gd name="T60" fmla="*/ 1528 w 1741"/>
              <a:gd name="T61" fmla="*/ 770 h 1085"/>
              <a:gd name="T62" fmla="*/ 1678 w 1741"/>
              <a:gd name="T63" fmla="*/ 893 h 1085"/>
              <a:gd name="T64" fmla="*/ 1736 w 1741"/>
              <a:gd name="T65" fmla="*/ 925 h 1085"/>
              <a:gd name="T66" fmla="*/ 1713 w 1741"/>
              <a:gd name="T67" fmla="*/ 831 h 1085"/>
              <a:gd name="T68" fmla="*/ 1680 w 1741"/>
              <a:gd name="T69" fmla="*/ 727 h 1085"/>
              <a:gd name="T70" fmla="*/ 1636 w 1741"/>
              <a:gd name="T71" fmla="*/ 715 h 1085"/>
              <a:gd name="T72" fmla="*/ 1613 w 1741"/>
              <a:gd name="T73" fmla="*/ 637 h 1085"/>
              <a:gd name="T74" fmla="*/ 1553 w 1741"/>
              <a:gd name="T75" fmla="*/ 454 h 1085"/>
              <a:gd name="T76" fmla="*/ 1557 w 1741"/>
              <a:gd name="T77" fmla="*/ 351 h 1085"/>
              <a:gd name="T78" fmla="*/ 1593 w 1741"/>
              <a:gd name="T79" fmla="*/ 293 h 1085"/>
              <a:gd name="T80" fmla="*/ 1597 w 1741"/>
              <a:gd name="T81" fmla="*/ 245 h 1085"/>
              <a:gd name="T82" fmla="*/ 1528 w 1741"/>
              <a:gd name="T83" fmla="*/ 204 h 1085"/>
              <a:gd name="T84" fmla="*/ 1469 w 1741"/>
              <a:gd name="T85" fmla="*/ 213 h 1085"/>
              <a:gd name="T86" fmla="*/ 1317 w 1741"/>
              <a:gd name="T87" fmla="*/ 164 h 1085"/>
              <a:gd name="T88" fmla="*/ 1129 w 1741"/>
              <a:gd name="T89" fmla="*/ 109 h 1085"/>
              <a:gd name="T90" fmla="*/ 929 w 1741"/>
              <a:gd name="T91" fmla="*/ 126 h 1085"/>
              <a:gd name="T92" fmla="*/ 764 w 1741"/>
              <a:gd name="T93" fmla="*/ 202 h 1085"/>
              <a:gd name="T94" fmla="*/ 585 w 1741"/>
              <a:gd name="T95" fmla="*/ 270 h 1085"/>
              <a:gd name="T96" fmla="*/ 400 w 1741"/>
              <a:gd name="T97" fmla="*/ 286 h 1085"/>
              <a:gd name="T98" fmla="*/ 351 w 1741"/>
              <a:gd name="T99" fmla="*/ 246 h 1085"/>
              <a:gd name="T100" fmla="*/ 501 w 1741"/>
              <a:gd name="T101" fmla="*/ 117 h 1085"/>
              <a:gd name="T102" fmla="*/ 509 w 1741"/>
              <a:gd name="T103" fmla="*/ 61 h 1085"/>
              <a:gd name="T104" fmla="*/ 429 w 1741"/>
              <a:gd name="T105" fmla="*/ 87 h 1085"/>
              <a:gd name="T106" fmla="*/ 338 w 1741"/>
              <a:gd name="T107" fmla="*/ 135 h 1085"/>
              <a:gd name="T108" fmla="*/ 383 w 1741"/>
              <a:gd name="T109" fmla="*/ 3 h 1085"/>
              <a:gd name="T110" fmla="*/ 324 w 1741"/>
              <a:gd name="T111" fmla="*/ 26 h 1085"/>
              <a:gd name="T112" fmla="*/ 193 w 1741"/>
              <a:gd name="T113" fmla="*/ 173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41" h="1085">
                <a:moveTo>
                  <a:pt x="164" y="282"/>
                </a:moveTo>
                <a:lnTo>
                  <a:pt x="164" y="282"/>
                </a:lnTo>
                <a:lnTo>
                  <a:pt x="155" y="286"/>
                </a:lnTo>
                <a:lnTo>
                  <a:pt x="130" y="295"/>
                </a:lnTo>
                <a:lnTo>
                  <a:pt x="116" y="301"/>
                </a:lnTo>
                <a:lnTo>
                  <a:pt x="101" y="309"/>
                </a:lnTo>
                <a:lnTo>
                  <a:pt x="87" y="317"/>
                </a:lnTo>
                <a:lnTo>
                  <a:pt x="75" y="326"/>
                </a:lnTo>
                <a:lnTo>
                  <a:pt x="75" y="326"/>
                </a:lnTo>
                <a:lnTo>
                  <a:pt x="70" y="333"/>
                </a:lnTo>
                <a:lnTo>
                  <a:pt x="66" y="338"/>
                </a:lnTo>
                <a:lnTo>
                  <a:pt x="58" y="353"/>
                </a:lnTo>
                <a:lnTo>
                  <a:pt x="51" y="369"/>
                </a:lnTo>
                <a:lnTo>
                  <a:pt x="46" y="386"/>
                </a:lnTo>
                <a:lnTo>
                  <a:pt x="37" y="420"/>
                </a:lnTo>
                <a:lnTo>
                  <a:pt x="32" y="437"/>
                </a:lnTo>
                <a:lnTo>
                  <a:pt x="26" y="452"/>
                </a:lnTo>
                <a:lnTo>
                  <a:pt x="26" y="452"/>
                </a:lnTo>
                <a:lnTo>
                  <a:pt x="21" y="463"/>
                </a:lnTo>
                <a:lnTo>
                  <a:pt x="16" y="471"/>
                </a:lnTo>
                <a:lnTo>
                  <a:pt x="8" y="483"/>
                </a:lnTo>
                <a:lnTo>
                  <a:pt x="3" y="491"/>
                </a:lnTo>
                <a:lnTo>
                  <a:pt x="1" y="495"/>
                </a:lnTo>
                <a:lnTo>
                  <a:pt x="0" y="500"/>
                </a:lnTo>
                <a:lnTo>
                  <a:pt x="0" y="500"/>
                </a:lnTo>
                <a:lnTo>
                  <a:pt x="0" y="506"/>
                </a:lnTo>
                <a:lnTo>
                  <a:pt x="3" y="511"/>
                </a:lnTo>
                <a:lnTo>
                  <a:pt x="7" y="516"/>
                </a:lnTo>
                <a:lnTo>
                  <a:pt x="11" y="520"/>
                </a:lnTo>
                <a:lnTo>
                  <a:pt x="18" y="528"/>
                </a:lnTo>
                <a:lnTo>
                  <a:pt x="22" y="531"/>
                </a:lnTo>
                <a:lnTo>
                  <a:pt x="22" y="531"/>
                </a:lnTo>
                <a:lnTo>
                  <a:pt x="30" y="552"/>
                </a:lnTo>
                <a:lnTo>
                  <a:pt x="38" y="570"/>
                </a:lnTo>
                <a:lnTo>
                  <a:pt x="43" y="578"/>
                </a:lnTo>
                <a:lnTo>
                  <a:pt x="49" y="586"/>
                </a:lnTo>
                <a:lnTo>
                  <a:pt x="49" y="586"/>
                </a:lnTo>
                <a:lnTo>
                  <a:pt x="54" y="593"/>
                </a:lnTo>
                <a:lnTo>
                  <a:pt x="59" y="597"/>
                </a:lnTo>
                <a:lnTo>
                  <a:pt x="70" y="603"/>
                </a:lnTo>
                <a:lnTo>
                  <a:pt x="82" y="608"/>
                </a:lnTo>
                <a:lnTo>
                  <a:pt x="87" y="612"/>
                </a:lnTo>
                <a:lnTo>
                  <a:pt x="93" y="616"/>
                </a:lnTo>
                <a:lnTo>
                  <a:pt x="93" y="616"/>
                </a:lnTo>
                <a:lnTo>
                  <a:pt x="108" y="627"/>
                </a:lnTo>
                <a:lnTo>
                  <a:pt x="114" y="631"/>
                </a:lnTo>
                <a:lnTo>
                  <a:pt x="121" y="635"/>
                </a:lnTo>
                <a:lnTo>
                  <a:pt x="128" y="637"/>
                </a:lnTo>
                <a:lnTo>
                  <a:pt x="136" y="639"/>
                </a:lnTo>
                <a:lnTo>
                  <a:pt x="145" y="640"/>
                </a:lnTo>
                <a:lnTo>
                  <a:pt x="154" y="639"/>
                </a:lnTo>
                <a:lnTo>
                  <a:pt x="154" y="639"/>
                </a:lnTo>
                <a:lnTo>
                  <a:pt x="164" y="637"/>
                </a:lnTo>
                <a:lnTo>
                  <a:pt x="178" y="633"/>
                </a:lnTo>
                <a:lnTo>
                  <a:pt x="205" y="623"/>
                </a:lnTo>
                <a:lnTo>
                  <a:pt x="237" y="610"/>
                </a:lnTo>
                <a:lnTo>
                  <a:pt x="237" y="610"/>
                </a:lnTo>
                <a:lnTo>
                  <a:pt x="237" y="618"/>
                </a:lnTo>
                <a:lnTo>
                  <a:pt x="241" y="640"/>
                </a:lnTo>
                <a:lnTo>
                  <a:pt x="247" y="670"/>
                </a:lnTo>
                <a:lnTo>
                  <a:pt x="253" y="686"/>
                </a:lnTo>
                <a:lnTo>
                  <a:pt x="259" y="703"/>
                </a:lnTo>
                <a:lnTo>
                  <a:pt x="259" y="703"/>
                </a:lnTo>
                <a:lnTo>
                  <a:pt x="263" y="711"/>
                </a:lnTo>
                <a:lnTo>
                  <a:pt x="268" y="719"/>
                </a:lnTo>
                <a:lnTo>
                  <a:pt x="280" y="736"/>
                </a:lnTo>
                <a:lnTo>
                  <a:pt x="296" y="752"/>
                </a:lnTo>
                <a:lnTo>
                  <a:pt x="312" y="768"/>
                </a:lnTo>
                <a:lnTo>
                  <a:pt x="342" y="796"/>
                </a:lnTo>
                <a:lnTo>
                  <a:pt x="353" y="805"/>
                </a:lnTo>
                <a:lnTo>
                  <a:pt x="360" y="813"/>
                </a:lnTo>
                <a:lnTo>
                  <a:pt x="360" y="813"/>
                </a:lnTo>
                <a:lnTo>
                  <a:pt x="367" y="823"/>
                </a:lnTo>
                <a:lnTo>
                  <a:pt x="370" y="835"/>
                </a:lnTo>
                <a:lnTo>
                  <a:pt x="370" y="846"/>
                </a:lnTo>
                <a:lnTo>
                  <a:pt x="367" y="857"/>
                </a:lnTo>
                <a:lnTo>
                  <a:pt x="367" y="857"/>
                </a:lnTo>
                <a:lnTo>
                  <a:pt x="364" y="863"/>
                </a:lnTo>
                <a:lnTo>
                  <a:pt x="362" y="867"/>
                </a:lnTo>
                <a:lnTo>
                  <a:pt x="355" y="873"/>
                </a:lnTo>
                <a:lnTo>
                  <a:pt x="353" y="877"/>
                </a:lnTo>
                <a:lnTo>
                  <a:pt x="350" y="881"/>
                </a:lnTo>
                <a:lnTo>
                  <a:pt x="349" y="885"/>
                </a:lnTo>
                <a:lnTo>
                  <a:pt x="349" y="892"/>
                </a:lnTo>
                <a:lnTo>
                  <a:pt x="349" y="892"/>
                </a:lnTo>
                <a:lnTo>
                  <a:pt x="350" y="897"/>
                </a:lnTo>
                <a:lnTo>
                  <a:pt x="353" y="902"/>
                </a:lnTo>
                <a:lnTo>
                  <a:pt x="355" y="906"/>
                </a:lnTo>
                <a:lnTo>
                  <a:pt x="359" y="909"/>
                </a:lnTo>
                <a:lnTo>
                  <a:pt x="364" y="913"/>
                </a:lnTo>
                <a:lnTo>
                  <a:pt x="367" y="914"/>
                </a:lnTo>
                <a:lnTo>
                  <a:pt x="367" y="914"/>
                </a:lnTo>
                <a:lnTo>
                  <a:pt x="370" y="915"/>
                </a:lnTo>
                <a:lnTo>
                  <a:pt x="378" y="921"/>
                </a:lnTo>
                <a:lnTo>
                  <a:pt x="388" y="926"/>
                </a:lnTo>
                <a:lnTo>
                  <a:pt x="395" y="929"/>
                </a:lnTo>
                <a:lnTo>
                  <a:pt x="401" y="929"/>
                </a:lnTo>
                <a:lnTo>
                  <a:pt x="401" y="929"/>
                </a:lnTo>
                <a:lnTo>
                  <a:pt x="408" y="927"/>
                </a:lnTo>
                <a:lnTo>
                  <a:pt x="414" y="926"/>
                </a:lnTo>
                <a:lnTo>
                  <a:pt x="422" y="922"/>
                </a:lnTo>
                <a:lnTo>
                  <a:pt x="429" y="917"/>
                </a:lnTo>
                <a:lnTo>
                  <a:pt x="435" y="912"/>
                </a:lnTo>
                <a:lnTo>
                  <a:pt x="441" y="905"/>
                </a:lnTo>
                <a:lnTo>
                  <a:pt x="445" y="898"/>
                </a:lnTo>
                <a:lnTo>
                  <a:pt x="446" y="892"/>
                </a:lnTo>
                <a:lnTo>
                  <a:pt x="446" y="892"/>
                </a:lnTo>
                <a:lnTo>
                  <a:pt x="447" y="880"/>
                </a:lnTo>
                <a:lnTo>
                  <a:pt x="449" y="872"/>
                </a:lnTo>
                <a:lnTo>
                  <a:pt x="452" y="865"/>
                </a:lnTo>
                <a:lnTo>
                  <a:pt x="460" y="854"/>
                </a:lnTo>
                <a:lnTo>
                  <a:pt x="460" y="854"/>
                </a:lnTo>
                <a:lnTo>
                  <a:pt x="466" y="850"/>
                </a:lnTo>
                <a:lnTo>
                  <a:pt x="468" y="848"/>
                </a:lnTo>
                <a:lnTo>
                  <a:pt x="470" y="850"/>
                </a:lnTo>
                <a:lnTo>
                  <a:pt x="470" y="852"/>
                </a:lnTo>
                <a:lnTo>
                  <a:pt x="471" y="852"/>
                </a:lnTo>
                <a:lnTo>
                  <a:pt x="472" y="848"/>
                </a:lnTo>
                <a:lnTo>
                  <a:pt x="480" y="823"/>
                </a:lnTo>
                <a:lnTo>
                  <a:pt x="480" y="823"/>
                </a:lnTo>
                <a:lnTo>
                  <a:pt x="483" y="813"/>
                </a:lnTo>
                <a:lnTo>
                  <a:pt x="484" y="802"/>
                </a:lnTo>
                <a:lnTo>
                  <a:pt x="487" y="780"/>
                </a:lnTo>
                <a:lnTo>
                  <a:pt x="485" y="757"/>
                </a:lnTo>
                <a:lnTo>
                  <a:pt x="484" y="735"/>
                </a:lnTo>
                <a:lnTo>
                  <a:pt x="481" y="716"/>
                </a:lnTo>
                <a:lnTo>
                  <a:pt x="479" y="702"/>
                </a:lnTo>
                <a:lnTo>
                  <a:pt x="476" y="687"/>
                </a:lnTo>
                <a:lnTo>
                  <a:pt x="476" y="687"/>
                </a:lnTo>
                <a:lnTo>
                  <a:pt x="495" y="691"/>
                </a:lnTo>
                <a:lnTo>
                  <a:pt x="547" y="697"/>
                </a:lnTo>
                <a:lnTo>
                  <a:pt x="587" y="701"/>
                </a:lnTo>
                <a:lnTo>
                  <a:pt x="633" y="705"/>
                </a:lnTo>
                <a:lnTo>
                  <a:pt x="685" y="709"/>
                </a:lnTo>
                <a:lnTo>
                  <a:pt x="746" y="711"/>
                </a:lnTo>
                <a:lnTo>
                  <a:pt x="746" y="711"/>
                </a:lnTo>
                <a:lnTo>
                  <a:pt x="777" y="711"/>
                </a:lnTo>
                <a:lnTo>
                  <a:pt x="806" y="710"/>
                </a:lnTo>
                <a:lnTo>
                  <a:pt x="835" y="709"/>
                </a:lnTo>
                <a:lnTo>
                  <a:pt x="863" y="706"/>
                </a:lnTo>
                <a:lnTo>
                  <a:pt x="915" y="698"/>
                </a:lnTo>
                <a:lnTo>
                  <a:pt x="963" y="689"/>
                </a:lnTo>
                <a:lnTo>
                  <a:pt x="1005" y="681"/>
                </a:lnTo>
                <a:lnTo>
                  <a:pt x="1042" y="673"/>
                </a:lnTo>
                <a:lnTo>
                  <a:pt x="1072" y="669"/>
                </a:lnTo>
                <a:lnTo>
                  <a:pt x="1086" y="669"/>
                </a:lnTo>
                <a:lnTo>
                  <a:pt x="1098" y="669"/>
                </a:lnTo>
                <a:lnTo>
                  <a:pt x="1098" y="669"/>
                </a:lnTo>
                <a:lnTo>
                  <a:pt x="1109" y="672"/>
                </a:lnTo>
                <a:lnTo>
                  <a:pt x="1118" y="673"/>
                </a:lnTo>
                <a:lnTo>
                  <a:pt x="1126" y="677"/>
                </a:lnTo>
                <a:lnTo>
                  <a:pt x="1134" y="681"/>
                </a:lnTo>
                <a:lnTo>
                  <a:pt x="1140" y="685"/>
                </a:lnTo>
                <a:lnTo>
                  <a:pt x="1147" y="689"/>
                </a:lnTo>
                <a:lnTo>
                  <a:pt x="1156" y="701"/>
                </a:lnTo>
                <a:lnTo>
                  <a:pt x="1164" y="713"/>
                </a:lnTo>
                <a:lnTo>
                  <a:pt x="1172" y="726"/>
                </a:lnTo>
                <a:lnTo>
                  <a:pt x="1180" y="739"/>
                </a:lnTo>
                <a:lnTo>
                  <a:pt x="1188" y="752"/>
                </a:lnTo>
                <a:lnTo>
                  <a:pt x="1188" y="752"/>
                </a:lnTo>
                <a:lnTo>
                  <a:pt x="1193" y="759"/>
                </a:lnTo>
                <a:lnTo>
                  <a:pt x="1200" y="765"/>
                </a:lnTo>
                <a:lnTo>
                  <a:pt x="1215" y="777"/>
                </a:lnTo>
                <a:lnTo>
                  <a:pt x="1234" y="788"/>
                </a:lnTo>
                <a:lnTo>
                  <a:pt x="1255" y="798"/>
                </a:lnTo>
                <a:lnTo>
                  <a:pt x="1297" y="819"/>
                </a:lnTo>
                <a:lnTo>
                  <a:pt x="1317" y="831"/>
                </a:lnTo>
                <a:lnTo>
                  <a:pt x="1334" y="842"/>
                </a:lnTo>
                <a:lnTo>
                  <a:pt x="1334" y="842"/>
                </a:lnTo>
                <a:lnTo>
                  <a:pt x="1348" y="855"/>
                </a:lnTo>
                <a:lnTo>
                  <a:pt x="1363" y="867"/>
                </a:lnTo>
                <a:lnTo>
                  <a:pt x="1385" y="889"/>
                </a:lnTo>
                <a:lnTo>
                  <a:pt x="1402" y="909"/>
                </a:lnTo>
                <a:lnTo>
                  <a:pt x="1413" y="925"/>
                </a:lnTo>
                <a:lnTo>
                  <a:pt x="1413" y="925"/>
                </a:lnTo>
                <a:lnTo>
                  <a:pt x="1426" y="943"/>
                </a:lnTo>
                <a:lnTo>
                  <a:pt x="1446" y="967"/>
                </a:lnTo>
                <a:lnTo>
                  <a:pt x="1476" y="1000"/>
                </a:lnTo>
                <a:lnTo>
                  <a:pt x="1476" y="1000"/>
                </a:lnTo>
                <a:lnTo>
                  <a:pt x="1481" y="1006"/>
                </a:lnTo>
                <a:lnTo>
                  <a:pt x="1488" y="1020"/>
                </a:lnTo>
                <a:lnTo>
                  <a:pt x="1498" y="1034"/>
                </a:lnTo>
                <a:lnTo>
                  <a:pt x="1509" y="1051"/>
                </a:lnTo>
                <a:lnTo>
                  <a:pt x="1522" y="1067"/>
                </a:lnTo>
                <a:lnTo>
                  <a:pt x="1528" y="1074"/>
                </a:lnTo>
                <a:lnTo>
                  <a:pt x="1535" y="1079"/>
                </a:lnTo>
                <a:lnTo>
                  <a:pt x="1542" y="1083"/>
                </a:lnTo>
                <a:lnTo>
                  <a:pt x="1549" y="1085"/>
                </a:lnTo>
                <a:lnTo>
                  <a:pt x="1556" y="1085"/>
                </a:lnTo>
                <a:lnTo>
                  <a:pt x="1563" y="1083"/>
                </a:lnTo>
                <a:lnTo>
                  <a:pt x="1563" y="1083"/>
                </a:lnTo>
                <a:lnTo>
                  <a:pt x="1569" y="1079"/>
                </a:lnTo>
                <a:lnTo>
                  <a:pt x="1573" y="1075"/>
                </a:lnTo>
                <a:lnTo>
                  <a:pt x="1577" y="1070"/>
                </a:lnTo>
                <a:lnTo>
                  <a:pt x="1580" y="1064"/>
                </a:lnTo>
                <a:lnTo>
                  <a:pt x="1581" y="1058"/>
                </a:lnTo>
                <a:lnTo>
                  <a:pt x="1581" y="1051"/>
                </a:lnTo>
                <a:lnTo>
                  <a:pt x="1580" y="1038"/>
                </a:lnTo>
                <a:lnTo>
                  <a:pt x="1576" y="1022"/>
                </a:lnTo>
                <a:lnTo>
                  <a:pt x="1569" y="1008"/>
                </a:lnTo>
                <a:lnTo>
                  <a:pt x="1561" y="992"/>
                </a:lnTo>
                <a:lnTo>
                  <a:pt x="1551" y="977"/>
                </a:lnTo>
                <a:lnTo>
                  <a:pt x="1551" y="977"/>
                </a:lnTo>
                <a:lnTo>
                  <a:pt x="1543" y="964"/>
                </a:lnTo>
                <a:lnTo>
                  <a:pt x="1538" y="951"/>
                </a:lnTo>
                <a:lnTo>
                  <a:pt x="1534" y="939"/>
                </a:lnTo>
                <a:lnTo>
                  <a:pt x="1531" y="929"/>
                </a:lnTo>
                <a:lnTo>
                  <a:pt x="1530" y="918"/>
                </a:lnTo>
                <a:lnTo>
                  <a:pt x="1527" y="908"/>
                </a:lnTo>
                <a:lnTo>
                  <a:pt x="1523" y="900"/>
                </a:lnTo>
                <a:lnTo>
                  <a:pt x="1518" y="892"/>
                </a:lnTo>
                <a:lnTo>
                  <a:pt x="1518" y="892"/>
                </a:lnTo>
                <a:lnTo>
                  <a:pt x="1502" y="875"/>
                </a:lnTo>
                <a:lnTo>
                  <a:pt x="1496" y="868"/>
                </a:lnTo>
                <a:lnTo>
                  <a:pt x="1496" y="868"/>
                </a:lnTo>
                <a:lnTo>
                  <a:pt x="1493" y="867"/>
                </a:lnTo>
                <a:lnTo>
                  <a:pt x="1489" y="867"/>
                </a:lnTo>
                <a:lnTo>
                  <a:pt x="1486" y="865"/>
                </a:lnTo>
                <a:lnTo>
                  <a:pt x="1482" y="864"/>
                </a:lnTo>
                <a:lnTo>
                  <a:pt x="1477" y="860"/>
                </a:lnTo>
                <a:lnTo>
                  <a:pt x="1472" y="852"/>
                </a:lnTo>
                <a:lnTo>
                  <a:pt x="1465" y="839"/>
                </a:lnTo>
                <a:lnTo>
                  <a:pt x="1457" y="819"/>
                </a:lnTo>
                <a:lnTo>
                  <a:pt x="1457" y="819"/>
                </a:lnTo>
                <a:lnTo>
                  <a:pt x="1439" y="767"/>
                </a:lnTo>
                <a:lnTo>
                  <a:pt x="1428" y="736"/>
                </a:lnTo>
                <a:lnTo>
                  <a:pt x="1421" y="707"/>
                </a:lnTo>
                <a:lnTo>
                  <a:pt x="1414" y="680"/>
                </a:lnTo>
                <a:lnTo>
                  <a:pt x="1413" y="668"/>
                </a:lnTo>
                <a:lnTo>
                  <a:pt x="1411" y="657"/>
                </a:lnTo>
                <a:lnTo>
                  <a:pt x="1413" y="648"/>
                </a:lnTo>
                <a:lnTo>
                  <a:pt x="1414" y="640"/>
                </a:lnTo>
                <a:lnTo>
                  <a:pt x="1417" y="635"/>
                </a:lnTo>
                <a:lnTo>
                  <a:pt x="1421" y="632"/>
                </a:lnTo>
                <a:lnTo>
                  <a:pt x="1421" y="632"/>
                </a:lnTo>
                <a:lnTo>
                  <a:pt x="1424" y="631"/>
                </a:lnTo>
                <a:lnTo>
                  <a:pt x="1430" y="633"/>
                </a:lnTo>
                <a:lnTo>
                  <a:pt x="1434" y="639"/>
                </a:lnTo>
                <a:lnTo>
                  <a:pt x="1438" y="645"/>
                </a:lnTo>
                <a:lnTo>
                  <a:pt x="1447" y="664"/>
                </a:lnTo>
                <a:lnTo>
                  <a:pt x="1457" y="687"/>
                </a:lnTo>
                <a:lnTo>
                  <a:pt x="1469" y="713"/>
                </a:lnTo>
                <a:lnTo>
                  <a:pt x="1477" y="724"/>
                </a:lnTo>
                <a:lnTo>
                  <a:pt x="1485" y="736"/>
                </a:lnTo>
                <a:lnTo>
                  <a:pt x="1494" y="747"/>
                </a:lnTo>
                <a:lnTo>
                  <a:pt x="1505" y="756"/>
                </a:lnTo>
                <a:lnTo>
                  <a:pt x="1515" y="764"/>
                </a:lnTo>
                <a:lnTo>
                  <a:pt x="1528" y="770"/>
                </a:lnTo>
                <a:lnTo>
                  <a:pt x="1528" y="770"/>
                </a:lnTo>
                <a:lnTo>
                  <a:pt x="1595" y="798"/>
                </a:lnTo>
                <a:lnTo>
                  <a:pt x="1611" y="805"/>
                </a:lnTo>
                <a:lnTo>
                  <a:pt x="1611" y="805"/>
                </a:lnTo>
                <a:lnTo>
                  <a:pt x="1627" y="826"/>
                </a:lnTo>
                <a:lnTo>
                  <a:pt x="1641" y="846"/>
                </a:lnTo>
                <a:lnTo>
                  <a:pt x="1660" y="869"/>
                </a:lnTo>
                <a:lnTo>
                  <a:pt x="1678" y="893"/>
                </a:lnTo>
                <a:lnTo>
                  <a:pt x="1697" y="912"/>
                </a:lnTo>
                <a:lnTo>
                  <a:pt x="1706" y="919"/>
                </a:lnTo>
                <a:lnTo>
                  <a:pt x="1714" y="925"/>
                </a:lnTo>
                <a:lnTo>
                  <a:pt x="1722" y="929"/>
                </a:lnTo>
                <a:lnTo>
                  <a:pt x="1727" y="929"/>
                </a:lnTo>
                <a:lnTo>
                  <a:pt x="1727" y="929"/>
                </a:lnTo>
                <a:lnTo>
                  <a:pt x="1732" y="927"/>
                </a:lnTo>
                <a:lnTo>
                  <a:pt x="1736" y="925"/>
                </a:lnTo>
                <a:lnTo>
                  <a:pt x="1739" y="922"/>
                </a:lnTo>
                <a:lnTo>
                  <a:pt x="1740" y="918"/>
                </a:lnTo>
                <a:lnTo>
                  <a:pt x="1741" y="914"/>
                </a:lnTo>
                <a:lnTo>
                  <a:pt x="1741" y="909"/>
                </a:lnTo>
                <a:lnTo>
                  <a:pt x="1739" y="897"/>
                </a:lnTo>
                <a:lnTo>
                  <a:pt x="1734" y="883"/>
                </a:lnTo>
                <a:lnTo>
                  <a:pt x="1728" y="867"/>
                </a:lnTo>
                <a:lnTo>
                  <a:pt x="1713" y="831"/>
                </a:lnTo>
                <a:lnTo>
                  <a:pt x="1713" y="831"/>
                </a:lnTo>
                <a:lnTo>
                  <a:pt x="1706" y="813"/>
                </a:lnTo>
                <a:lnTo>
                  <a:pt x="1701" y="794"/>
                </a:lnTo>
                <a:lnTo>
                  <a:pt x="1694" y="761"/>
                </a:lnTo>
                <a:lnTo>
                  <a:pt x="1691" y="747"/>
                </a:lnTo>
                <a:lnTo>
                  <a:pt x="1686" y="736"/>
                </a:lnTo>
                <a:lnTo>
                  <a:pt x="1684" y="731"/>
                </a:lnTo>
                <a:lnTo>
                  <a:pt x="1680" y="727"/>
                </a:lnTo>
                <a:lnTo>
                  <a:pt x="1676" y="724"/>
                </a:lnTo>
                <a:lnTo>
                  <a:pt x="1672" y="722"/>
                </a:lnTo>
                <a:lnTo>
                  <a:pt x="1672" y="722"/>
                </a:lnTo>
                <a:lnTo>
                  <a:pt x="1663" y="719"/>
                </a:lnTo>
                <a:lnTo>
                  <a:pt x="1655" y="718"/>
                </a:lnTo>
                <a:lnTo>
                  <a:pt x="1644" y="718"/>
                </a:lnTo>
                <a:lnTo>
                  <a:pt x="1640" y="716"/>
                </a:lnTo>
                <a:lnTo>
                  <a:pt x="1636" y="715"/>
                </a:lnTo>
                <a:lnTo>
                  <a:pt x="1632" y="713"/>
                </a:lnTo>
                <a:lnTo>
                  <a:pt x="1626" y="707"/>
                </a:lnTo>
                <a:lnTo>
                  <a:pt x="1626" y="707"/>
                </a:lnTo>
                <a:lnTo>
                  <a:pt x="1620" y="699"/>
                </a:lnTo>
                <a:lnTo>
                  <a:pt x="1618" y="691"/>
                </a:lnTo>
                <a:lnTo>
                  <a:pt x="1615" y="681"/>
                </a:lnTo>
                <a:lnTo>
                  <a:pt x="1614" y="669"/>
                </a:lnTo>
                <a:lnTo>
                  <a:pt x="1613" y="637"/>
                </a:lnTo>
                <a:lnTo>
                  <a:pt x="1610" y="618"/>
                </a:lnTo>
                <a:lnTo>
                  <a:pt x="1607" y="594"/>
                </a:lnTo>
                <a:lnTo>
                  <a:pt x="1607" y="594"/>
                </a:lnTo>
                <a:lnTo>
                  <a:pt x="1605" y="581"/>
                </a:lnTo>
                <a:lnTo>
                  <a:pt x="1601" y="565"/>
                </a:lnTo>
                <a:lnTo>
                  <a:pt x="1588" y="531"/>
                </a:lnTo>
                <a:lnTo>
                  <a:pt x="1572" y="492"/>
                </a:lnTo>
                <a:lnTo>
                  <a:pt x="1553" y="454"/>
                </a:lnTo>
                <a:lnTo>
                  <a:pt x="1520" y="391"/>
                </a:lnTo>
                <a:lnTo>
                  <a:pt x="1506" y="365"/>
                </a:lnTo>
                <a:lnTo>
                  <a:pt x="1506" y="365"/>
                </a:lnTo>
                <a:lnTo>
                  <a:pt x="1513" y="365"/>
                </a:lnTo>
                <a:lnTo>
                  <a:pt x="1528" y="362"/>
                </a:lnTo>
                <a:lnTo>
                  <a:pt x="1538" y="359"/>
                </a:lnTo>
                <a:lnTo>
                  <a:pt x="1548" y="355"/>
                </a:lnTo>
                <a:lnTo>
                  <a:pt x="1557" y="351"/>
                </a:lnTo>
                <a:lnTo>
                  <a:pt x="1567" y="346"/>
                </a:lnTo>
                <a:lnTo>
                  <a:pt x="1567" y="346"/>
                </a:lnTo>
                <a:lnTo>
                  <a:pt x="1573" y="340"/>
                </a:lnTo>
                <a:lnTo>
                  <a:pt x="1580" y="333"/>
                </a:lnTo>
                <a:lnTo>
                  <a:pt x="1584" y="325"/>
                </a:lnTo>
                <a:lnTo>
                  <a:pt x="1586" y="318"/>
                </a:lnTo>
                <a:lnTo>
                  <a:pt x="1589" y="305"/>
                </a:lnTo>
                <a:lnTo>
                  <a:pt x="1593" y="293"/>
                </a:lnTo>
                <a:lnTo>
                  <a:pt x="1593" y="293"/>
                </a:lnTo>
                <a:lnTo>
                  <a:pt x="1597" y="280"/>
                </a:lnTo>
                <a:lnTo>
                  <a:pt x="1602" y="267"/>
                </a:lnTo>
                <a:lnTo>
                  <a:pt x="1602" y="260"/>
                </a:lnTo>
                <a:lnTo>
                  <a:pt x="1602" y="254"/>
                </a:lnTo>
                <a:lnTo>
                  <a:pt x="1601" y="249"/>
                </a:lnTo>
                <a:lnTo>
                  <a:pt x="1597" y="245"/>
                </a:lnTo>
                <a:lnTo>
                  <a:pt x="1597" y="245"/>
                </a:lnTo>
                <a:lnTo>
                  <a:pt x="1590" y="239"/>
                </a:lnTo>
                <a:lnTo>
                  <a:pt x="1586" y="235"/>
                </a:lnTo>
                <a:lnTo>
                  <a:pt x="1580" y="230"/>
                </a:lnTo>
                <a:lnTo>
                  <a:pt x="1567" y="222"/>
                </a:lnTo>
                <a:lnTo>
                  <a:pt x="1567" y="222"/>
                </a:lnTo>
                <a:lnTo>
                  <a:pt x="1549" y="213"/>
                </a:lnTo>
                <a:lnTo>
                  <a:pt x="1538" y="206"/>
                </a:lnTo>
                <a:lnTo>
                  <a:pt x="1528" y="204"/>
                </a:lnTo>
                <a:lnTo>
                  <a:pt x="1522" y="202"/>
                </a:lnTo>
                <a:lnTo>
                  <a:pt x="1522" y="202"/>
                </a:lnTo>
                <a:lnTo>
                  <a:pt x="1513" y="202"/>
                </a:lnTo>
                <a:lnTo>
                  <a:pt x="1496" y="202"/>
                </a:lnTo>
                <a:lnTo>
                  <a:pt x="1496" y="202"/>
                </a:lnTo>
                <a:lnTo>
                  <a:pt x="1486" y="205"/>
                </a:lnTo>
                <a:lnTo>
                  <a:pt x="1477" y="208"/>
                </a:lnTo>
                <a:lnTo>
                  <a:pt x="1469" y="213"/>
                </a:lnTo>
                <a:lnTo>
                  <a:pt x="1460" y="218"/>
                </a:lnTo>
                <a:lnTo>
                  <a:pt x="1448" y="229"/>
                </a:lnTo>
                <a:lnTo>
                  <a:pt x="1443" y="233"/>
                </a:lnTo>
                <a:lnTo>
                  <a:pt x="1443" y="233"/>
                </a:lnTo>
                <a:lnTo>
                  <a:pt x="1414" y="216"/>
                </a:lnTo>
                <a:lnTo>
                  <a:pt x="1381" y="197"/>
                </a:lnTo>
                <a:lnTo>
                  <a:pt x="1340" y="175"/>
                </a:lnTo>
                <a:lnTo>
                  <a:pt x="1317" y="164"/>
                </a:lnTo>
                <a:lnTo>
                  <a:pt x="1292" y="154"/>
                </a:lnTo>
                <a:lnTo>
                  <a:pt x="1265" y="143"/>
                </a:lnTo>
                <a:lnTo>
                  <a:pt x="1239" y="133"/>
                </a:lnTo>
                <a:lnTo>
                  <a:pt x="1211" y="125"/>
                </a:lnTo>
                <a:lnTo>
                  <a:pt x="1184" y="117"/>
                </a:lnTo>
                <a:lnTo>
                  <a:pt x="1156" y="112"/>
                </a:lnTo>
                <a:lnTo>
                  <a:pt x="1129" y="109"/>
                </a:lnTo>
                <a:lnTo>
                  <a:pt x="1129" y="109"/>
                </a:lnTo>
                <a:lnTo>
                  <a:pt x="1101" y="108"/>
                </a:lnTo>
                <a:lnTo>
                  <a:pt x="1075" y="106"/>
                </a:lnTo>
                <a:lnTo>
                  <a:pt x="1048" y="108"/>
                </a:lnTo>
                <a:lnTo>
                  <a:pt x="1023" y="109"/>
                </a:lnTo>
                <a:lnTo>
                  <a:pt x="998" y="112"/>
                </a:lnTo>
                <a:lnTo>
                  <a:pt x="975" y="116"/>
                </a:lnTo>
                <a:lnTo>
                  <a:pt x="951" y="119"/>
                </a:lnTo>
                <a:lnTo>
                  <a:pt x="929" y="126"/>
                </a:lnTo>
                <a:lnTo>
                  <a:pt x="906" y="133"/>
                </a:lnTo>
                <a:lnTo>
                  <a:pt x="885" y="139"/>
                </a:lnTo>
                <a:lnTo>
                  <a:pt x="863" y="148"/>
                </a:lnTo>
                <a:lnTo>
                  <a:pt x="843" y="158"/>
                </a:lnTo>
                <a:lnTo>
                  <a:pt x="822" y="167"/>
                </a:lnTo>
                <a:lnTo>
                  <a:pt x="802" y="179"/>
                </a:lnTo>
                <a:lnTo>
                  <a:pt x="784" y="191"/>
                </a:lnTo>
                <a:lnTo>
                  <a:pt x="764" y="202"/>
                </a:lnTo>
                <a:lnTo>
                  <a:pt x="764" y="202"/>
                </a:lnTo>
                <a:lnTo>
                  <a:pt x="744" y="216"/>
                </a:lnTo>
                <a:lnTo>
                  <a:pt x="722" y="228"/>
                </a:lnTo>
                <a:lnTo>
                  <a:pt x="697" y="238"/>
                </a:lnTo>
                <a:lnTo>
                  <a:pt x="671" y="247"/>
                </a:lnTo>
                <a:lnTo>
                  <a:pt x="643" y="255"/>
                </a:lnTo>
                <a:lnTo>
                  <a:pt x="614" y="263"/>
                </a:lnTo>
                <a:lnTo>
                  <a:pt x="585" y="270"/>
                </a:lnTo>
                <a:lnTo>
                  <a:pt x="556" y="275"/>
                </a:lnTo>
                <a:lnTo>
                  <a:pt x="529" y="280"/>
                </a:lnTo>
                <a:lnTo>
                  <a:pt x="502" y="283"/>
                </a:lnTo>
                <a:lnTo>
                  <a:pt x="476" y="286"/>
                </a:lnTo>
                <a:lnTo>
                  <a:pt x="454" y="287"/>
                </a:lnTo>
                <a:lnTo>
                  <a:pt x="433" y="288"/>
                </a:lnTo>
                <a:lnTo>
                  <a:pt x="414" y="287"/>
                </a:lnTo>
                <a:lnTo>
                  <a:pt x="400" y="286"/>
                </a:lnTo>
                <a:lnTo>
                  <a:pt x="389" y="282"/>
                </a:lnTo>
                <a:lnTo>
                  <a:pt x="389" y="282"/>
                </a:lnTo>
                <a:lnTo>
                  <a:pt x="375" y="275"/>
                </a:lnTo>
                <a:lnTo>
                  <a:pt x="364" y="267"/>
                </a:lnTo>
                <a:lnTo>
                  <a:pt x="358" y="260"/>
                </a:lnTo>
                <a:lnTo>
                  <a:pt x="354" y="255"/>
                </a:lnTo>
                <a:lnTo>
                  <a:pt x="353" y="250"/>
                </a:lnTo>
                <a:lnTo>
                  <a:pt x="351" y="246"/>
                </a:lnTo>
                <a:lnTo>
                  <a:pt x="353" y="242"/>
                </a:lnTo>
                <a:lnTo>
                  <a:pt x="353" y="242"/>
                </a:lnTo>
                <a:lnTo>
                  <a:pt x="387" y="218"/>
                </a:lnTo>
                <a:lnTo>
                  <a:pt x="420" y="193"/>
                </a:lnTo>
                <a:lnTo>
                  <a:pt x="455" y="164"/>
                </a:lnTo>
                <a:lnTo>
                  <a:pt x="472" y="148"/>
                </a:lnTo>
                <a:lnTo>
                  <a:pt x="488" y="133"/>
                </a:lnTo>
                <a:lnTo>
                  <a:pt x="501" y="117"/>
                </a:lnTo>
                <a:lnTo>
                  <a:pt x="510" y="102"/>
                </a:lnTo>
                <a:lnTo>
                  <a:pt x="514" y="96"/>
                </a:lnTo>
                <a:lnTo>
                  <a:pt x="517" y="89"/>
                </a:lnTo>
                <a:lnTo>
                  <a:pt x="518" y="83"/>
                </a:lnTo>
                <a:lnTo>
                  <a:pt x="518" y="76"/>
                </a:lnTo>
                <a:lnTo>
                  <a:pt x="517" y="71"/>
                </a:lnTo>
                <a:lnTo>
                  <a:pt x="514" y="65"/>
                </a:lnTo>
                <a:lnTo>
                  <a:pt x="509" y="61"/>
                </a:lnTo>
                <a:lnTo>
                  <a:pt x="504" y="58"/>
                </a:lnTo>
                <a:lnTo>
                  <a:pt x="504" y="58"/>
                </a:lnTo>
                <a:lnTo>
                  <a:pt x="497" y="58"/>
                </a:lnTo>
                <a:lnTo>
                  <a:pt x="491" y="58"/>
                </a:lnTo>
                <a:lnTo>
                  <a:pt x="476" y="61"/>
                </a:lnTo>
                <a:lnTo>
                  <a:pt x="460" y="68"/>
                </a:lnTo>
                <a:lnTo>
                  <a:pt x="445" y="76"/>
                </a:lnTo>
                <a:lnTo>
                  <a:pt x="429" y="87"/>
                </a:lnTo>
                <a:lnTo>
                  <a:pt x="412" y="98"/>
                </a:lnTo>
                <a:lnTo>
                  <a:pt x="380" y="123"/>
                </a:lnTo>
                <a:lnTo>
                  <a:pt x="353" y="150"/>
                </a:lnTo>
                <a:lnTo>
                  <a:pt x="329" y="173"/>
                </a:lnTo>
                <a:lnTo>
                  <a:pt x="308" y="196"/>
                </a:lnTo>
                <a:lnTo>
                  <a:pt x="308" y="196"/>
                </a:lnTo>
                <a:lnTo>
                  <a:pt x="324" y="166"/>
                </a:lnTo>
                <a:lnTo>
                  <a:pt x="338" y="135"/>
                </a:lnTo>
                <a:lnTo>
                  <a:pt x="355" y="100"/>
                </a:lnTo>
                <a:lnTo>
                  <a:pt x="370" y="64"/>
                </a:lnTo>
                <a:lnTo>
                  <a:pt x="376" y="48"/>
                </a:lnTo>
                <a:lnTo>
                  <a:pt x="381" y="32"/>
                </a:lnTo>
                <a:lnTo>
                  <a:pt x="384" y="19"/>
                </a:lnTo>
                <a:lnTo>
                  <a:pt x="384" y="10"/>
                </a:lnTo>
                <a:lnTo>
                  <a:pt x="384" y="6"/>
                </a:lnTo>
                <a:lnTo>
                  <a:pt x="383" y="3"/>
                </a:lnTo>
                <a:lnTo>
                  <a:pt x="381" y="1"/>
                </a:lnTo>
                <a:lnTo>
                  <a:pt x="379" y="0"/>
                </a:lnTo>
                <a:lnTo>
                  <a:pt x="379" y="0"/>
                </a:lnTo>
                <a:lnTo>
                  <a:pt x="372" y="0"/>
                </a:lnTo>
                <a:lnTo>
                  <a:pt x="364" y="2"/>
                </a:lnTo>
                <a:lnTo>
                  <a:pt x="355" y="5"/>
                </a:lnTo>
                <a:lnTo>
                  <a:pt x="346" y="10"/>
                </a:lnTo>
                <a:lnTo>
                  <a:pt x="324" y="26"/>
                </a:lnTo>
                <a:lnTo>
                  <a:pt x="301" y="44"/>
                </a:lnTo>
                <a:lnTo>
                  <a:pt x="276" y="68"/>
                </a:lnTo>
                <a:lnTo>
                  <a:pt x="253" y="93"/>
                </a:lnTo>
                <a:lnTo>
                  <a:pt x="230" y="121"/>
                </a:lnTo>
                <a:lnTo>
                  <a:pt x="210" y="147"/>
                </a:lnTo>
                <a:lnTo>
                  <a:pt x="210" y="147"/>
                </a:lnTo>
                <a:lnTo>
                  <a:pt x="201" y="162"/>
                </a:lnTo>
                <a:lnTo>
                  <a:pt x="193" y="173"/>
                </a:lnTo>
                <a:lnTo>
                  <a:pt x="183" y="199"/>
                </a:lnTo>
                <a:lnTo>
                  <a:pt x="175" y="221"/>
                </a:lnTo>
                <a:lnTo>
                  <a:pt x="170" y="242"/>
                </a:lnTo>
                <a:lnTo>
                  <a:pt x="166" y="258"/>
                </a:lnTo>
                <a:lnTo>
                  <a:pt x="166" y="271"/>
                </a:lnTo>
                <a:lnTo>
                  <a:pt x="164" y="282"/>
                </a:lnTo>
                <a:lnTo>
                  <a:pt x="164" y="2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DA8B9994-F07B-48B1-A3BD-8A0F7F2A136C}"/>
              </a:ext>
            </a:extLst>
          </p:cNvPr>
          <p:cNvSpPr>
            <a:spLocks/>
          </p:cNvSpPr>
          <p:nvPr/>
        </p:nvSpPr>
        <p:spPr bwMode="auto">
          <a:xfrm>
            <a:off x="3784617" y="4018832"/>
            <a:ext cx="2489200" cy="2117725"/>
          </a:xfrm>
          <a:custGeom>
            <a:avLst/>
            <a:gdLst>
              <a:gd name="T0" fmla="*/ 349 w 1568"/>
              <a:gd name="T1" fmla="*/ 965 h 1334"/>
              <a:gd name="T2" fmla="*/ 236 w 1568"/>
              <a:gd name="T3" fmla="*/ 1011 h 1334"/>
              <a:gd name="T4" fmla="*/ 90 w 1568"/>
              <a:gd name="T5" fmla="*/ 1030 h 1334"/>
              <a:gd name="T6" fmla="*/ 87 w 1568"/>
              <a:gd name="T7" fmla="*/ 1115 h 1334"/>
              <a:gd name="T8" fmla="*/ 137 w 1568"/>
              <a:gd name="T9" fmla="*/ 1128 h 1334"/>
              <a:gd name="T10" fmla="*/ 296 w 1568"/>
              <a:gd name="T11" fmla="*/ 1079 h 1334"/>
              <a:gd name="T12" fmla="*/ 350 w 1568"/>
              <a:gd name="T13" fmla="*/ 1083 h 1334"/>
              <a:gd name="T14" fmla="*/ 242 w 1568"/>
              <a:gd name="T15" fmla="*/ 1166 h 1334"/>
              <a:gd name="T16" fmla="*/ 255 w 1568"/>
              <a:gd name="T17" fmla="*/ 1212 h 1334"/>
              <a:gd name="T18" fmla="*/ 284 w 1568"/>
              <a:gd name="T19" fmla="*/ 1251 h 1334"/>
              <a:gd name="T20" fmla="*/ 330 w 1568"/>
              <a:gd name="T21" fmla="*/ 1248 h 1334"/>
              <a:gd name="T22" fmla="*/ 362 w 1568"/>
              <a:gd name="T23" fmla="*/ 1245 h 1334"/>
              <a:gd name="T24" fmla="*/ 486 w 1568"/>
              <a:gd name="T25" fmla="*/ 1110 h 1334"/>
              <a:gd name="T26" fmla="*/ 600 w 1568"/>
              <a:gd name="T27" fmla="*/ 1030 h 1334"/>
              <a:gd name="T28" fmla="*/ 858 w 1568"/>
              <a:gd name="T29" fmla="*/ 998 h 1334"/>
              <a:gd name="T30" fmla="*/ 1027 w 1568"/>
              <a:gd name="T31" fmla="*/ 944 h 1334"/>
              <a:gd name="T32" fmla="*/ 1037 w 1568"/>
              <a:gd name="T33" fmla="*/ 1056 h 1334"/>
              <a:gd name="T34" fmla="*/ 1134 w 1568"/>
              <a:gd name="T35" fmla="*/ 1182 h 1334"/>
              <a:gd name="T36" fmla="*/ 1125 w 1568"/>
              <a:gd name="T37" fmla="*/ 1244 h 1334"/>
              <a:gd name="T38" fmla="*/ 975 w 1568"/>
              <a:gd name="T39" fmla="*/ 1251 h 1334"/>
              <a:gd name="T40" fmla="*/ 866 w 1568"/>
              <a:gd name="T41" fmla="*/ 1268 h 1334"/>
              <a:gd name="T42" fmla="*/ 842 w 1568"/>
              <a:gd name="T43" fmla="*/ 1294 h 1334"/>
              <a:gd name="T44" fmla="*/ 902 w 1568"/>
              <a:gd name="T45" fmla="*/ 1320 h 1334"/>
              <a:gd name="T46" fmla="*/ 1146 w 1568"/>
              <a:gd name="T47" fmla="*/ 1334 h 1334"/>
              <a:gd name="T48" fmla="*/ 1209 w 1568"/>
              <a:gd name="T49" fmla="*/ 1291 h 1334"/>
              <a:gd name="T50" fmla="*/ 1255 w 1568"/>
              <a:gd name="T51" fmla="*/ 1194 h 1334"/>
              <a:gd name="T52" fmla="*/ 1296 w 1568"/>
              <a:gd name="T53" fmla="*/ 1091 h 1334"/>
              <a:gd name="T54" fmla="*/ 1287 w 1568"/>
              <a:gd name="T55" fmla="*/ 1000 h 1334"/>
              <a:gd name="T56" fmla="*/ 1377 w 1568"/>
              <a:gd name="T57" fmla="*/ 922 h 1334"/>
              <a:gd name="T58" fmla="*/ 1405 w 1568"/>
              <a:gd name="T59" fmla="*/ 813 h 1334"/>
              <a:gd name="T60" fmla="*/ 1460 w 1568"/>
              <a:gd name="T61" fmla="*/ 771 h 1334"/>
              <a:gd name="T62" fmla="*/ 1536 w 1568"/>
              <a:gd name="T63" fmla="*/ 722 h 1334"/>
              <a:gd name="T64" fmla="*/ 1568 w 1568"/>
              <a:gd name="T65" fmla="*/ 664 h 1334"/>
              <a:gd name="T66" fmla="*/ 1505 w 1568"/>
              <a:gd name="T67" fmla="*/ 594 h 1334"/>
              <a:gd name="T68" fmla="*/ 1400 w 1568"/>
              <a:gd name="T69" fmla="*/ 575 h 1334"/>
              <a:gd name="T70" fmla="*/ 1281 w 1568"/>
              <a:gd name="T71" fmla="*/ 406 h 1334"/>
              <a:gd name="T72" fmla="*/ 1142 w 1568"/>
              <a:gd name="T73" fmla="*/ 299 h 1334"/>
              <a:gd name="T74" fmla="*/ 946 w 1568"/>
              <a:gd name="T75" fmla="*/ 277 h 1334"/>
              <a:gd name="T76" fmla="*/ 739 w 1568"/>
              <a:gd name="T77" fmla="*/ 348 h 1334"/>
              <a:gd name="T78" fmla="*/ 589 w 1568"/>
              <a:gd name="T79" fmla="*/ 430 h 1334"/>
              <a:gd name="T80" fmla="*/ 518 w 1568"/>
              <a:gd name="T81" fmla="*/ 369 h 1334"/>
              <a:gd name="T82" fmla="*/ 668 w 1568"/>
              <a:gd name="T83" fmla="*/ 142 h 1334"/>
              <a:gd name="T84" fmla="*/ 568 w 1568"/>
              <a:gd name="T85" fmla="*/ 145 h 1334"/>
              <a:gd name="T86" fmla="*/ 467 w 1568"/>
              <a:gd name="T87" fmla="*/ 216 h 1334"/>
              <a:gd name="T88" fmla="*/ 418 w 1568"/>
              <a:gd name="T89" fmla="*/ 381 h 1334"/>
              <a:gd name="T90" fmla="*/ 366 w 1568"/>
              <a:gd name="T91" fmla="*/ 328 h 1334"/>
              <a:gd name="T92" fmla="*/ 429 w 1568"/>
              <a:gd name="T93" fmla="*/ 179 h 1334"/>
              <a:gd name="T94" fmla="*/ 446 w 1568"/>
              <a:gd name="T95" fmla="*/ 16 h 1334"/>
              <a:gd name="T96" fmla="*/ 409 w 1568"/>
              <a:gd name="T97" fmla="*/ 3 h 1334"/>
              <a:gd name="T98" fmla="*/ 311 w 1568"/>
              <a:gd name="T99" fmla="*/ 129 h 1334"/>
              <a:gd name="T100" fmla="*/ 287 w 1568"/>
              <a:gd name="T101" fmla="*/ 250 h 1334"/>
              <a:gd name="T102" fmla="*/ 190 w 1568"/>
              <a:gd name="T103" fmla="*/ 474 h 1334"/>
              <a:gd name="T104" fmla="*/ 41 w 1568"/>
              <a:gd name="T105" fmla="*/ 639 h 1334"/>
              <a:gd name="T106" fmla="*/ 15 w 1568"/>
              <a:gd name="T107" fmla="*/ 808 h 1334"/>
              <a:gd name="T108" fmla="*/ 2 w 1568"/>
              <a:gd name="T109" fmla="*/ 876 h 1334"/>
              <a:gd name="T110" fmla="*/ 75 w 1568"/>
              <a:gd name="T111" fmla="*/ 925 h 1334"/>
              <a:gd name="T112" fmla="*/ 184 w 1568"/>
              <a:gd name="T113" fmla="*/ 944 h 1334"/>
              <a:gd name="T114" fmla="*/ 259 w 1568"/>
              <a:gd name="T115" fmla="*/ 954 h 1334"/>
              <a:gd name="T116" fmla="*/ 378 w 1568"/>
              <a:gd name="T117" fmla="*/ 916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8" h="1334">
                <a:moveTo>
                  <a:pt x="378" y="916"/>
                </a:moveTo>
                <a:lnTo>
                  <a:pt x="378" y="916"/>
                </a:lnTo>
                <a:lnTo>
                  <a:pt x="376" y="924"/>
                </a:lnTo>
                <a:lnTo>
                  <a:pt x="375" y="932"/>
                </a:lnTo>
                <a:lnTo>
                  <a:pt x="372" y="938"/>
                </a:lnTo>
                <a:lnTo>
                  <a:pt x="368" y="946"/>
                </a:lnTo>
                <a:lnTo>
                  <a:pt x="363" y="951"/>
                </a:lnTo>
                <a:lnTo>
                  <a:pt x="358" y="958"/>
                </a:lnTo>
                <a:lnTo>
                  <a:pt x="349" y="965"/>
                </a:lnTo>
                <a:lnTo>
                  <a:pt x="340" y="971"/>
                </a:lnTo>
                <a:lnTo>
                  <a:pt x="340" y="971"/>
                </a:lnTo>
                <a:lnTo>
                  <a:pt x="321" y="983"/>
                </a:lnTo>
                <a:lnTo>
                  <a:pt x="312" y="988"/>
                </a:lnTo>
                <a:lnTo>
                  <a:pt x="301" y="994"/>
                </a:lnTo>
                <a:lnTo>
                  <a:pt x="290" y="999"/>
                </a:lnTo>
                <a:lnTo>
                  <a:pt x="275" y="1003"/>
                </a:lnTo>
                <a:lnTo>
                  <a:pt x="258" y="1007"/>
                </a:lnTo>
                <a:lnTo>
                  <a:pt x="236" y="1011"/>
                </a:lnTo>
                <a:lnTo>
                  <a:pt x="236" y="1011"/>
                </a:lnTo>
                <a:lnTo>
                  <a:pt x="211" y="1013"/>
                </a:lnTo>
                <a:lnTo>
                  <a:pt x="187" y="1015"/>
                </a:lnTo>
                <a:lnTo>
                  <a:pt x="144" y="1017"/>
                </a:lnTo>
                <a:lnTo>
                  <a:pt x="124" y="1019"/>
                </a:lnTo>
                <a:lnTo>
                  <a:pt x="108" y="1021"/>
                </a:lnTo>
                <a:lnTo>
                  <a:pt x="101" y="1024"/>
                </a:lnTo>
                <a:lnTo>
                  <a:pt x="95" y="1028"/>
                </a:lnTo>
                <a:lnTo>
                  <a:pt x="90" y="1030"/>
                </a:lnTo>
                <a:lnTo>
                  <a:pt x="86" y="1036"/>
                </a:lnTo>
                <a:lnTo>
                  <a:pt x="86" y="1036"/>
                </a:lnTo>
                <a:lnTo>
                  <a:pt x="79" y="1046"/>
                </a:lnTo>
                <a:lnTo>
                  <a:pt x="74" y="1057"/>
                </a:lnTo>
                <a:lnTo>
                  <a:pt x="73" y="1069"/>
                </a:lnTo>
                <a:lnTo>
                  <a:pt x="73" y="1079"/>
                </a:lnTo>
                <a:lnTo>
                  <a:pt x="75" y="1091"/>
                </a:lnTo>
                <a:lnTo>
                  <a:pt x="80" y="1103"/>
                </a:lnTo>
                <a:lnTo>
                  <a:pt x="87" y="1115"/>
                </a:lnTo>
                <a:lnTo>
                  <a:pt x="96" y="1127"/>
                </a:lnTo>
                <a:lnTo>
                  <a:pt x="96" y="1127"/>
                </a:lnTo>
                <a:lnTo>
                  <a:pt x="101" y="1132"/>
                </a:lnTo>
                <a:lnTo>
                  <a:pt x="107" y="1135"/>
                </a:lnTo>
                <a:lnTo>
                  <a:pt x="112" y="1136"/>
                </a:lnTo>
                <a:lnTo>
                  <a:pt x="117" y="1136"/>
                </a:lnTo>
                <a:lnTo>
                  <a:pt x="123" y="1136"/>
                </a:lnTo>
                <a:lnTo>
                  <a:pt x="128" y="1133"/>
                </a:lnTo>
                <a:lnTo>
                  <a:pt x="137" y="1128"/>
                </a:lnTo>
                <a:lnTo>
                  <a:pt x="145" y="1120"/>
                </a:lnTo>
                <a:lnTo>
                  <a:pt x="150" y="1114"/>
                </a:lnTo>
                <a:lnTo>
                  <a:pt x="155" y="1106"/>
                </a:lnTo>
                <a:lnTo>
                  <a:pt x="199" y="1106"/>
                </a:lnTo>
                <a:lnTo>
                  <a:pt x="199" y="1106"/>
                </a:lnTo>
                <a:lnTo>
                  <a:pt x="212" y="1104"/>
                </a:lnTo>
                <a:lnTo>
                  <a:pt x="226" y="1102"/>
                </a:lnTo>
                <a:lnTo>
                  <a:pt x="262" y="1091"/>
                </a:lnTo>
                <a:lnTo>
                  <a:pt x="296" y="1079"/>
                </a:lnTo>
                <a:lnTo>
                  <a:pt x="322" y="1070"/>
                </a:lnTo>
                <a:lnTo>
                  <a:pt x="322" y="1070"/>
                </a:lnTo>
                <a:lnTo>
                  <a:pt x="333" y="1065"/>
                </a:lnTo>
                <a:lnTo>
                  <a:pt x="345" y="1057"/>
                </a:lnTo>
                <a:lnTo>
                  <a:pt x="371" y="1038"/>
                </a:lnTo>
                <a:lnTo>
                  <a:pt x="403" y="1015"/>
                </a:lnTo>
                <a:lnTo>
                  <a:pt x="403" y="1015"/>
                </a:lnTo>
                <a:lnTo>
                  <a:pt x="374" y="1053"/>
                </a:lnTo>
                <a:lnTo>
                  <a:pt x="350" y="1083"/>
                </a:lnTo>
                <a:lnTo>
                  <a:pt x="340" y="1096"/>
                </a:lnTo>
                <a:lnTo>
                  <a:pt x="330" y="1106"/>
                </a:lnTo>
                <a:lnTo>
                  <a:pt x="330" y="1106"/>
                </a:lnTo>
                <a:lnTo>
                  <a:pt x="320" y="1114"/>
                </a:lnTo>
                <a:lnTo>
                  <a:pt x="308" y="1121"/>
                </a:lnTo>
                <a:lnTo>
                  <a:pt x="279" y="1139"/>
                </a:lnTo>
                <a:lnTo>
                  <a:pt x="265" y="1148"/>
                </a:lnTo>
                <a:lnTo>
                  <a:pt x="251" y="1157"/>
                </a:lnTo>
                <a:lnTo>
                  <a:pt x="242" y="1166"/>
                </a:lnTo>
                <a:lnTo>
                  <a:pt x="240" y="1172"/>
                </a:lnTo>
                <a:lnTo>
                  <a:pt x="237" y="1177"/>
                </a:lnTo>
                <a:lnTo>
                  <a:pt x="237" y="1177"/>
                </a:lnTo>
                <a:lnTo>
                  <a:pt x="236" y="1186"/>
                </a:lnTo>
                <a:lnTo>
                  <a:pt x="237" y="1194"/>
                </a:lnTo>
                <a:lnTo>
                  <a:pt x="241" y="1201"/>
                </a:lnTo>
                <a:lnTo>
                  <a:pt x="246" y="1206"/>
                </a:lnTo>
                <a:lnTo>
                  <a:pt x="250" y="1210"/>
                </a:lnTo>
                <a:lnTo>
                  <a:pt x="255" y="1212"/>
                </a:lnTo>
                <a:lnTo>
                  <a:pt x="259" y="1215"/>
                </a:lnTo>
                <a:lnTo>
                  <a:pt x="259" y="1215"/>
                </a:lnTo>
                <a:lnTo>
                  <a:pt x="259" y="1219"/>
                </a:lnTo>
                <a:lnTo>
                  <a:pt x="261" y="1224"/>
                </a:lnTo>
                <a:lnTo>
                  <a:pt x="262" y="1229"/>
                </a:lnTo>
                <a:lnTo>
                  <a:pt x="265" y="1236"/>
                </a:lnTo>
                <a:lnTo>
                  <a:pt x="269" y="1241"/>
                </a:lnTo>
                <a:lnTo>
                  <a:pt x="275" y="1247"/>
                </a:lnTo>
                <a:lnTo>
                  <a:pt x="284" y="1251"/>
                </a:lnTo>
                <a:lnTo>
                  <a:pt x="284" y="1251"/>
                </a:lnTo>
                <a:lnTo>
                  <a:pt x="295" y="1253"/>
                </a:lnTo>
                <a:lnTo>
                  <a:pt x="303" y="1253"/>
                </a:lnTo>
                <a:lnTo>
                  <a:pt x="309" y="1253"/>
                </a:lnTo>
                <a:lnTo>
                  <a:pt x="315" y="1252"/>
                </a:lnTo>
                <a:lnTo>
                  <a:pt x="321" y="1248"/>
                </a:lnTo>
                <a:lnTo>
                  <a:pt x="322" y="1247"/>
                </a:lnTo>
                <a:lnTo>
                  <a:pt x="322" y="1247"/>
                </a:lnTo>
                <a:lnTo>
                  <a:pt x="330" y="1248"/>
                </a:lnTo>
                <a:lnTo>
                  <a:pt x="338" y="1248"/>
                </a:lnTo>
                <a:lnTo>
                  <a:pt x="347" y="1247"/>
                </a:lnTo>
                <a:lnTo>
                  <a:pt x="347" y="1247"/>
                </a:lnTo>
                <a:lnTo>
                  <a:pt x="350" y="1247"/>
                </a:lnTo>
                <a:lnTo>
                  <a:pt x="353" y="1248"/>
                </a:lnTo>
                <a:lnTo>
                  <a:pt x="354" y="1249"/>
                </a:lnTo>
                <a:lnTo>
                  <a:pt x="355" y="1249"/>
                </a:lnTo>
                <a:lnTo>
                  <a:pt x="358" y="1248"/>
                </a:lnTo>
                <a:lnTo>
                  <a:pt x="362" y="1245"/>
                </a:lnTo>
                <a:lnTo>
                  <a:pt x="379" y="1232"/>
                </a:lnTo>
                <a:lnTo>
                  <a:pt x="379" y="1232"/>
                </a:lnTo>
                <a:lnTo>
                  <a:pt x="405" y="1207"/>
                </a:lnTo>
                <a:lnTo>
                  <a:pt x="433" y="1178"/>
                </a:lnTo>
                <a:lnTo>
                  <a:pt x="447" y="1162"/>
                </a:lnTo>
                <a:lnTo>
                  <a:pt x="461" y="1145"/>
                </a:lnTo>
                <a:lnTo>
                  <a:pt x="474" y="1128"/>
                </a:lnTo>
                <a:lnTo>
                  <a:pt x="486" y="1110"/>
                </a:lnTo>
                <a:lnTo>
                  <a:pt x="486" y="1110"/>
                </a:lnTo>
                <a:lnTo>
                  <a:pt x="492" y="1100"/>
                </a:lnTo>
                <a:lnTo>
                  <a:pt x="499" y="1092"/>
                </a:lnTo>
                <a:lnTo>
                  <a:pt x="508" y="1085"/>
                </a:lnTo>
                <a:lnTo>
                  <a:pt x="516" y="1077"/>
                </a:lnTo>
                <a:lnTo>
                  <a:pt x="536" y="1063"/>
                </a:lnTo>
                <a:lnTo>
                  <a:pt x="554" y="1052"/>
                </a:lnTo>
                <a:lnTo>
                  <a:pt x="571" y="1042"/>
                </a:lnTo>
                <a:lnTo>
                  <a:pt x="586" y="1036"/>
                </a:lnTo>
                <a:lnTo>
                  <a:pt x="600" y="1030"/>
                </a:lnTo>
                <a:lnTo>
                  <a:pt x="600" y="1030"/>
                </a:lnTo>
                <a:lnTo>
                  <a:pt x="646" y="1028"/>
                </a:lnTo>
                <a:lnTo>
                  <a:pt x="700" y="1024"/>
                </a:lnTo>
                <a:lnTo>
                  <a:pt x="772" y="1019"/>
                </a:lnTo>
                <a:lnTo>
                  <a:pt x="772" y="1019"/>
                </a:lnTo>
                <a:lnTo>
                  <a:pt x="793" y="1016"/>
                </a:lnTo>
                <a:lnTo>
                  <a:pt x="814" y="1011"/>
                </a:lnTo>
                <a:lnTo>
                  <a:pt x="837" y="1005"/>
                </a:lnTo>
                <a:lnTo>
                  <a:pt x="858" y="998"/>
                </a:lnTo>
                <a:lnTo>
                  <a:pt x="880" y="990"/>
                </a:lnTo>
                <a:lnTo>
                  <a:pt x="902" y="980"/>
                </a:lnTo>
                <a:lnTo>
                  <a:pt x="945" y="962"/>
                </a:lnTo>
                <a:lnTo>
                  <a:pt x="980" y="944"/>
                </a:lnTo>
                <a:lnTo>
                  <a:pt x="1010" y="928"/>
                </a:lnTo>
                <a:lnTo>
                  <a:pt x="1037" y="912"/>
                </a:lnTo>
                <a:lnTo>
                  <a:pt x="1037" y="912"/>
                </a:lnTo>
                <a:lnTo>
                  <a:pt x="1031" y="928"/>
                </a:lnTo>
                <a:lnTo>
                  <a:pt x="1027" y="944"/>
                </a:lnTo>
                <a:lnTo>
                  <a:pt x="1023" y="963"/>
                </a:lnTo>
                <a:lnTo>
                  <a:pt x="1021" y="986"/>
                </a:lnTo>
                <a:lnTo>
                  <a:pt x="1020" y="1008"/>
                </a:lnTo>
                <a:lnTo>
                  <a:pt x="1021" y="1019"/>
                </a:lnTo>
                <a:lnTo>
                  <a:pt x="1023" y="1029"/>
                </a:lnTo>
                <a:lnTo>
                  <a:pt x="1026" y="1038"/>
                </a:lnTo>
                <a:lnTo>
                  <a:pt x="1030" y="1048"/>
                </a:lnTo>
                <a:lnTo>
                  <a:pt x="1030" y="1048"/>
                </a:lnTo>
                <a:lnTo>
                  <a:pt x="1037" y="1056"/>
                </a:lnTo>
                <a:lnTo>
                  <a:pt x="1043" y="1063"/>
                </a:lnTo>
                <a:lnTo>
                  <a:pt x="1059" y="1081"/>
                </a:lnTo>
                <a:lnTo>
                  <a:pt x="1096" y="1117"/>
                </a:lnTo>
                <a:lnTo>
                  <a:pt x="1113" y="1136"/>
                </a:lnTo>
                <a:lnTo>
                  <a:pt x="1120" y="1145"/>
                </a:lnTo>
                <a:lnTo>
                  <a:pt x="1126" y="1154"/>
                </a:lnTo>
                <a:lnTo>
                  <a:pt x="1130" y="1164"/>
                </a:lnTo>
                <a:lnTo>
                  <a:pt x="1133" y="1173"/>
                </a:lnTo>
                <a:lnTo>
                  <a:pt x="1134" y="1182"/>
                </a:lnTo>
                <a:lnTo>
                  <a:pt x="1133" y="1190"/>
                </a:lnTo>
                <a:lnTo>
                  <a:pt x="1133" y="1190"/>
                </a:lnTo>
                <a:lnTo>
                  <a:pt x="1131" y="1198"/>
                </a:lnTo>
                <a:lnTo>
                  <a:pt x="1130" y="1204"/>
                </a:lnTo>
                <a:lnTo>
                  <a:pt x="1130" y="1218"/>
                </a:lnTo>
                <a:lnTo>
                  <a:pt x="1130" y="1228"/>
                </a:lnTo>
                <a:lnTo>
                  <a:pt x="1129" y="1236"/>
                </a:lnTo>
                <a:lnTo>
                  <a:pt x="1127" y="1240"/>
                </a:lnTo>
                <a:lnTo>
                  <a:pt x="1125" y="1244"/>
                </a:lnTo>
                <a:lnTo>
                  <a:pt x="1120" y="1247"/>
                </a:lnTo>
                <a:lnTo>
                  <a:pt x="1114" y="1249"/>
                </a:lnTo>
                <a:lnTo>
                  <a:pt x="1096" y="1253"/>
                </a:lnTo>
                <a:lnTo>
                  <a:pt x="1068" y="1256"/>
                </a:lnTo>
                <a:lnTo>
                  <a:pt x="1068" y="1256"/>
                </a:lnTo>
                <a:lnTo>
                  <a:pt x="1038" y="1257"/>
                </a:lnTo>
                <a:lnTo>
                  <a:pt x="1013" y="1256"/>
                </a:lnTo>
                <a:lnTo>
                  <a:pt x="993" y="1253"/>
                </a:lnTo>
                <a:lnTo>
                  <a:pt x="975" y="1251"/>
                </a:lnTo>
                <a:lnTo>
                  <a:pt x="958" y="1247"/>
                </a:lnTo>
                <a:lnTo>
                  <a:pt x="942" y="1244"/>
                </a:lnTo>
                <a:lnTo>
                  <a:pt x="926" y="1244"/>
                </a:lnTo>
                <a:lnTo>
                  <a:pt x="909" y="1247"/>
                </a:lnTo>
                <a:lnTo>
                  <a:pt x="909" y="1247"/>
                </a:lnTo>
                <a:lnTo>
                  <a:pt x="893" y="1252"/>
                </a:lnTo>
                <a:lnTo>
                  <a:pt x="880" y="1257"/>
                </a:lnTo>
                <a:lnTo>
                  <a:pt x="872" y="1262"/>
                </a:lnTo>
                <a:lnTo>
                  <a:pt x="866" y="1268"/>
                </a:lnTo>
                <a:lnTo>
                  <a:pt x="862" y="1273"/>
                </a:lnTo>
                <a:lnTo>
                  <a:pt x="860" y="1277"/>
                </a:lnTo>
                <a:lnTo>
                  <a:pt x="859" y="1281"/>
                </a:lnTo>
                <a:lnTo>
                  <a:pt x="859" y="1281"/>
                </a:lnTo>
                <a:lnTo>
                  <a:pt x="855" y="1282"/>
                </a:lnTo>
                <a:lnTo>
                  <a:pt x="851" y="1284"/>
                </a:lnTo>
                <a:lnTo>
                  <a:pt x="847" y="1286"/>
                </a:lnTo>
                <a:lnTo>
                  <a:pt x="843" y="1290"/>
                </a:lnTo>
                <a:lnTo>
                  <a:pt x="842" y="1294"/>
                </a:lnTo>
                <a:lnTo>
                  <a:pt x="842" y="1301"/>
                </a:lnTo>
                <a:lnTo>
                  <a:pt x="846" y="1307"/>
                </a:lnTo>
                <a:lnTo>
                  <a:pt x="846" y="1307"/>
                </a:lnTo>
                <a:lnTo>
                  <a:pt x="850" y="1311"/>
                </a:lnTo>
                <a:lnTo>
                  <a:pt x="854" y="1314"/>
                </a:lnTo>
                <a:lnTo>
                  <a:pt x="860" y="1316"/>
                </a:lnTo>
                <a:lnTo>
                  <a:pt x="867" y="1318"/>
                </a:lnTo>
                <a:lnTo>
                  <a:pt x="883" y="1320"/>
                </a:lnTo>
                <a:lnTo>
                  <a:pt x="902" y="1320"/>
                </a:lnTo>
                <a:lnTo>
                  <a:pt x="947" y="1320"/>
                </a:lnTo>
                <a:lnTo>
                  <a:pt x="971" y="1320"/>
                </a:lnTo>
                <a:lnTo>
                  <a:pt x="996" y="1320"/>
                </a:lnTo>
                <a:lnTo>
                  <a:pt x="996" y="1320"/>
                </a:lnTo>
                <a:lnTo>
                  <a:pt x="1023" y="1323"/>
                </a:lnTo>
                <a:lnTo>
                  <a:pt x="1054" y="1327"/>
                </a:lnTo>
                <a:lnTo>
                  <a:pt x="1085" y="1330"/>
                </a:lnTo>
                <a:lnTo>
                  <a:pt x="1117" y="1332"/>
                </a:lnTo>
                <a:lnTo>
                  <a:pt x="1146" y="1334"/>
                </a:lnTo>
                <a:lnTo>
                  <a:pt x="1159" y="1334"/>
                </a:lnTo>
                <a:lnTo>
                  <a:pt x="1171" y="1332"/>
                </a:lnTo>
                <a:lnTo>
                  <a:pt x="1181" y="1330"/>
                </a:lnTo>
                <a:lnTo>
                  <a:pt x="1191" y="1327"/>
                </a:lnTo>
                <a:lnTo>
                  <a:pt x="1197" y="1323"/>
                </a:lnTo>
                <a:lnTo>
                  <a:pt x="1201" y="1318"/>
                </a:lnTo>
                <a:lnTo>
                  <a:pt x="1201" y="1318"/>
                </a:lnTo>
                <a:lnTo>
                  <a:pt x="1206" y="1305"/>
                </a:lnTo>
                <a:lnTo>
                  <a:pt x="1209" y="1291"/>
                </a:lnTo>
                <a:lnTo>
                  <a:pt x="1214" y="1261"/>
                </a:lnTo>
                <a:lnTo>
                  <a:pt x="1218" y="1245"/>
                </a:lnTo>
                <a:lnTo>
                  <a:pt x="1221" y="1237"/>
                </a:lnTo>
                <a:lnTo>
                  <a:pt x="1225" y="1229"/>
                </a:lnTo>
                <a:lnTo>
                  <a:pt x="1230" y="1220"/>
                </a:lnTo>
                <a:lnTo>
                  <a:pt x="1237" y="1212"/>
                </a:lnTo>
                <a:lnTo>
                  <a:pt x="1244" y="1203"/>
                </a:lnTo>
                <a:lnTo>
                  <a:pt x="1255" y="1194"/>
                </a:lnTo>
                <a:lnTo>
                  <a:pt x="1255" y="1194"/>
                </a:lnTo>
                <a:lnTo>
                  <a:pt x="1264" y="1185"/>
                </a:lnTo>
                <a:lnTo>
                  <a:pt x="1272" y="1174"/>
                </a:lnTo>
                <a:lnTo>
                  <a:pt x="1279" y="1164"/>
                </a:lnTo>
                <a:lnTo>
                  <a:pt x="1284" y="1153"/>
                </a:lnTo>
                <a:lnTo>
                  <a:pt x="1288" y="1143"/>
                </a:lnTo>
                <a:lnTo>
                  <a:pt x="1292" y="1132"/>
                </a:lnTo>
                <a:lnTo>
                  <a:pt x="1293" y="1121"/>
                </a:lnTo>
                <a:lnTo>
                  <a:pt x="1294" y="1111"/>
                </a:lnTo>
                <a:lnTo>
                  <a:pt x="1296" y="1091"/>
                </a:lnTo>
                <a:lnTo>
                  <a:pt x="1296" y="1071"/>
                </a:lnTo>
                <a:lnTo>
                  <a:pt x="1294" y="1037"/>
                </a:lnTo>
                <a:lnTo>
                  <a:pt x="1294" y="1037"/>
                </a:lnTo>
                <a:lnTo>
                  <a:pt x="1294" y="1030"/>
                </a:lnTo>
                <a:lnTo>
                  <a:pt x="1293" y="1025"/>
                </a:lnTo>
                <a:lnTo>
                  <a:pt x="1289" y="1016"/>
                </a:lnTo>
                <a:lnTo>
                  <a:pt x="1287" y="1009"/>
                </a:lnTo>
                <a:lnTo>
                  <a:pt x="1285" y="1004"/>
                </a:lnTo>
                <a:lnTo>
                  <a:pt x="1287" y="1000"/>
                </a:lnTo>
                <a:lnTo>
                  <a:pt x="1288" y="996"/>
                </a:lnTo>
                <a:lnTo>
                  <a:pt x="1296" y="988"/>
                </a:lnTo>
                <a:lnTo>
                  <a:pt x="1312" y="976"/>
                </a:lnTo>
                <a:lnTo>
                  <a:pt x="1337" y="959"/>
                </a:lnTo>
                <a:lnTo>
                  <a:pt x="1337" y="959"/>
                </a:lnTo>
                <a:lnTo>
                  <a:pt x="1350" y="950"/>
                </a:lnTo>
                <a:lnTo>
                  <a:pt x="1362" y="941"/>
                </a:lnTo>
                <a:lnTo>
                  <a:pt x="1371" y="932"/>
                </a:lnTo>
                <a:lnTo>
                  <a:pt x="1377" y="922"/>
                </a:lnTo>
                <a:lnTo>
                  <a:pt x="1384" y="913"/>
                </a:lnTo>
                <a:lnTo>
                  <a:pt x="1388" y="904"/>
                </a:lnTo>
                <a:lnTo>
                  <a:pt x="1392" y="895"/>
                </a:lnTo>
                <a:lnTo>
                  <a:pt x="1393" y="887"/>
                </a:lnTo>
                <a:lnTo>
                  <a:pt x="1396" y="868"/>
                </a:lnTo>
                <a:lnTo>
                  <a:pt x="1398" y="850"/>
                </a:lnTo>
                <a:lnTo>
                  <a:pt x="1400" y="831"/>
                </a:lnTo>
                <a:lnTo>
                  <a:pt x="1402" y="822"/>
                </a:lnTo>
                <a:lnTo>
                  <a:pt x="1405" y="813"/>
                </a:lnTo>
                <a:lnTo>
                  <a:pt x="1405" y="813"/>
                </a:lnTo>
                <a:lnTo>
                  <a:pt x="1419" y="767"/>
                </a:lnTo>
                <a:lnTo>
                  <a:pt x="1422" y="758"/>
                </a:lnTo>
                <a:lnTo>
                  <a:pt x="1422" y="758"/>
                </a:lnTo>
                <a:lnTo>
                  <a:pt x="1427" y="762"/>
                </a:lnTo>
                <a:lnTo>
                  <a:pt x="1434" y="766"/>
                </a:lnTo>
                <a:lnTo>
                  <a:pt x="1443" y="770"/>
                </a:lnTo>
                <a:lnTo>
                  <a:pt x="1454" y="771"/>
                </a:lnTo>
                <a:lnTo>
                  <a:pt x="1460" y="771"/>
                </a:lnTo>
                <a:lnTo>
                  <a:pt x="1467" y="770"/>
                </a:lnTo>
                <a:lnTo>
                  <a:pt x="1475" y="768"/>
                </a:lnTo>
                <a:lnTo>
                  <a:pt x="1481" y="766"/>
                </a:lnTo>
                <a:lnTo>
                  <a:pt x="1489" y="762"/>
                </a:lnTo>
                <a:lnTo>
                  <a:pt x="1497" y="756"/>
                </a:lnTo>
                <a:lnTo>
                  <a:pt x="1497" y="756"/>
                </a:lnTo>
                <a:lnTo>
                  <a:pt x="1513" y="745"/>
                </a:lnTo>
                <a:lnTo>
                  <a:pt x="1526" y="733"/>
                </a:lnTo>
                <a:lnTo>
                  <a:pt x="1536" y="722"/>
                </a:lnTo>
                <a:lnTo>
                  <a:pt x="1544" y="713"/>
                </a:lnTo>
                <a:lnTo>
                  <a:pt x="1555" y="698"/>
                </a:lnTo>
                <a:lnTo>
                  <a:pt x="1557" y="693"/>
                </a:lnTo>
                <a:lnTo>
                  <a:pt x="1557" y="693"/>
                </a:lnTo>
                <a:lnTo>
                  <a:pt x="1561" y="689"/>
                </a:lnTo>
                <a:lnTo>
                  <a:pt x="1564" y="685"/>
                </a:lnTo>
                <a:lnTo>
                  <a:pt x="1567" y="679"/>
                </a:lnTo>
                <a:lnTo>
                  <a:pt x="1568" y="672"/>
                </a:lnTo>
                <a:lnTo>
                  <a:pt x="1568" y="664"/>
                </a:lnTo>
                <a:lnTo>
                  <a:pt x="1565" y="655"/>
                </a:lnTo>
                <a:lnTo>
                  <a:pt x="1560" y="646"/>
                </a:lnTo>
                <a:lnTo>
                  <a:pt x="1560" y="646"/>
                </a:lnTo>
                <a:lnTo>
                  <a:pt x="1546" y="629"/>
                </a:lnTo>
                <a:lnTo>
                  <a:pt x="1531" y="613"/>
                </a:lnTo>
                <a:lnTo>
                  <a:pt x="1517" y="601"/>
                </a:lnTo>
                <a:lnTo>
                  <a:pt x="1511" y="597"/>
                </a:lnTo>
                <a:lnTo>
                  <a:pt x="1505" y="594"/>
                </a:lnTo>
                <a:lnTo>
                  <a:pt x="1505" y="594"/>
                </a:lnTo>
                <a:lnTo>
                  <a:pt x="1494" y="589"/>
                </a:lnTo>
                <a:lnTo>
                  <a:pt x="1483" y="584"/>
                </a:lnTo>
                <a:lnTo>
                  <a:pt x="1476" y="581"/>
                </a:lnTo>
                <a:lnTo>
                  <a:pt x="1468" y="578"/>
                </a:lnTo>
                <a:lnTo>
                  <a:pt x="1458" y="577"/>
                </a:lnTo>
                <a:lnTo>
                  <a:pt x="1446" y="576"/>
                </a:lnTo>
                <a:lnTo>
                  <a:pt x="1446" y="576"/>
                </a:lnTo>
                <a:lnTo>
                  <a:pt x="1421" y="575"/>
                </a:lnTo>
                <a:lnTo>
                  <a:pt x="1400" y="575"/>
                </a:lnTo>
                <a:lnTo>
                  <a:pt x="1380" y="576"/>
                </a:lnTo>
                <a:lnTo>
                  <a:pt x="1380" y="576"/>
                </a:lnTo>
                <a:lnTo>
                  <a:pt x="1376" y="565"/>
                </a:lnTo>
                <a:lnTo>
                  <a:pt x="1363" y="538"/>
                </a:lnTo>
                <a:lnTo>
                  <a:pt x="1343" y="499"/>
                </a:lnTo>
                <a:lnTo>
                  <a:pt x="1330" y="477"/>
                </a:lnTo>
                <a:lnTo>
                  <a:pt x="1315" y="453"/>
                </a:lnTo>
                <a:lnTo>
                  <a:pt x="1298" y="430"/>
                </a:lnTo>
                <a:lnTo>
                  <a:pt x="1281" y="406"/>
                </a:lnTo>
                <a:lnTo>
                  <a:pt x="1262" y="382"/>
                </a:lnTo>
                <a:lnTo>
                  <a:pt x="1241" y="360"/>
                </a:lnTo>
                <a:lnTo>
                  <a:pt x="1218" y="341"/>
                </a:lnTo>
                <a:lnTo>
                  <a:pt x="1206" y="332"/>
                </a:lnTo>
                <a:lnTo>
                  <a:pt x="1194" y="324"/>
                </a:lnTo>
                <a:lnTo>
                  <a:pt x="1181" y="316"/>
                </a:lnTo>
                <a:lnTo>
                  <a:pt x="1169" y="310"/>
                </a:lnTo>
                <a:lnTo>
                  <a:pt x="1156" y="304"/>
                </a:lnTo>
                <a:lnTo>
                  <a:pt x="1142" y="299"/>
                </a:lnTo>
                <a:lnTo>
                  <a:pt x="1142" y="299"/>
                </a:lnTo>
                <a:lnTo>
                  <a:pt x="1092" y="286"/>
                </a:lnTo>
                <a:lnTo>
                  <a:pt x="1070" y="282"/>
                </a:lnTo>
                <a:lnTo>
                  <a:pt x="1050" y="278"/>
                </a:lnTo>
                <a:lnTo>
                  <a:pt x="1030" y="275"/>
                </a:lnTo>
                <a:lnTo>
                  <a:pt x="1012" y="274"/>
                </a:lnTo>
                <a:lnTo>
                  <a:pt x="995" y="274"/>
                </a:lnTo>
                <a:lnTo>
                  <a:pt x="977" y="274"/>
                </a:lnTo>
                <a:lnTo>
                  <a:pt x="946" y="277"/>
                </a:lnTo>
                <a:lnTo>
                  <a:pt x="914" y="282"/>
                </a:lnTo>
                <a:lnTo>
                  <a:pt x="881" y="289"/>
                </a:lnTo>
                <a:lnTo>
                  <a:pt x="846" y="298"/>
                </a:lnTo>
                <a:lnTo>
                  <a:pt x="846" y="298"/>
                </a:lnTo>
                <a:lnTo>
                  <a:pt x="828" y="303"/>
                </a:lnTo>
                <a:lnTo>
                  <a:pt x="809" y="310"/>
                </a:lnTo>
                <a:lnTo>
                  <a:pt x="792" y="319"/>
                </a:lnTo>
                <a:lnTo>
                  <a:pt x="774" y="328"/>
                </a:lnTo>
                <a:lnTo>
                  <a:pt x="739" y="348"/>
                </a:lnTo>
                <a:lnTo>
                  <a:pt x="708" y="370"/>
                </a:lnTo>
                <a:lnTo>
                  <a:pt x="676" y="390"/>
                </a:lnTo>
                <a:lnTo>
                  <a:pt x="649" y="408"/>
                </a:lnTo>
                <a:lnTo>
                  <a:pt x="635" y="416"/>
                </a:lnTo>
                <a:lnTo>
                  <a:pt x="622" y="422"/>
                </a:lnTo>
                <a:lnTo>
                  <a:pt x="610" y="427"/>
                </a:lnTo>
                <a:lnTo>
                  <a:pt x="600" y="430"/>
                </a:lnTo>
                <a:lnTo>
                  <a:pt x="600" y="430"/>
                </a:lnTo>
                <a:lnTo>
                  <a:pt x="589" y="430"/>
                </a:lnTo>
                <a:lnTo>
                  <a:pt x="579" y="430"/>
                </a:lnTo>
                <a:lnTo>
                  <a:pt x="558" y="428"/>
                </a:lnTo>
                <a:lnTo>
                  <a:pt x="539" y="426"/>
                </a:lnTo>
                <a:lnTo>
                  <a:pt x="522" y="420"/>
                </a:lnTo>
                <a:lnTo>
                  <a:pt x="508" y="415"/>
                </a:lnTo>
                <a:lnTo>
                  <a:pt x="497" y="411"/>
                </a:lnTo>
                <a:lnTo>
                  <a:pt x="488" y="406"/>
                </a:lnTo>
                <a:lnTo>
                  <a:pt x="488" y="406"/>
                </a:lnTo>
                <a:lnTo>
                  <a:pt x="518" y="369"/>
                </a:lnTo>
                <a:lnTo>
                  <a:pt x="549" y="329"/>
                </a:lnTo>
                <a:lnTo>
                  <a:pt x="583" y="283"/>
                </a:lnTo>
                <a:lnTo>
                  <a:pt x="617" y="237"/>
                </a:lnTo>
                <a:lnTo>
                  <a:pt x="646" y="194"/>
                </a:lnTo>
                <a:lnTo>
                  <a:pt x="657" y="177"/>
                </a:lnTo>
                <a:lnTo>
                  <a:pt x="664" y="161"/>
                </a:lnTo>
                <a:lnTo>
                  <a:pt x="668" y="150"/>
                </a:lnTo>
                <a:lnTo>
                  <a:pt x="668" y="146"/>
                </a:lnTo>
                <a:lnTo>
                  <a:pt x="668" y="142"/>
                </a:lnTo>
                <a:lnTo>
                  <a:pt x="668" y="142"/>
                </a:lnTo>
                <a:lnTo>
                  <a:pt x="664" y="138"/>
                </a:lnTo>
                <a:lnTo>
                  <a:pt x="658" y="136"/>
                </a:lnTo>
                <a:lnTo>
                  <a:pt x="651" y="133"/>
                </a:lnTo>
                <a:lnTo>
                  <a:pt x="642" y="133"/>
                </a:lnTo>
                <a:lnTo>
                  <a:pt x="632" y="133"/>
                </a:lnTo>
                <a:lnTo>
                  <a:pt x="621" y="133"/>
                </a:lnTo>
                <a:lnTo>
                  <a:pt x="596" y="137"/>
                </a:lnTo>
                <a:lnTo>
                  <a:pt x="568" y="145"/>
                </a:lnTo>
                <a:lnTo>
                  <a:pt x="542" y="155"/>
                </a:lnTo>
                <a:lnTo>
                  <a:pt x="529" y="162"/>
                </a:lnTo>
                <a:lnTo>
                  <a:pt x="516" y="169"/>
                </a:lnTo>
                <a:lnTo>
                  <a:pt x="504" y="175"/>
                </a:lnTo>
                <a:lnTo>
                  <a:pt x="493" y="183"/>
                </a:lnTo>
                <a:lnTo>
                  <a:pt x="493" y="183"/>
                </a:lnTo>
                <a:lnTo>
                  <a:pt x="483" y="192"/>
                </a:lnTo>
                <a:lnTo>
                  <a:pt x="475" y="204"/>
                </a:lnTo>
                <a:lnTo>
                  <a:pt x="467" y="216"/>
                </a:lnTo>
                <a:lnTo>
                  <a:pt x="459" y="229"/>
                </a:lnTo>
                <a:lnTo>
                  <a:pt x="454" y="245"/>
                </a:lnTo>
                <a:lnTo>
                  <a:pt x="449" y="260"/>
                </a:lnTo>
                <a:lnTo>
                  <a:pt x="440" y="291"/>
                </a:lnTo>
                <a:lnTo>
                  <a:pt x="432" y="320"/>
                </a:lnTo>
                <a:lnTo>
                  <a:pt x="426" y="347"/>
                </a:lnTo>
                <a:lnTo>
                  <a:pt x="422" y="368"/>
                </a:lnTo>
                <a:lnTo>
                  <a:pt x="418" y="381"/>
                </a:lnTo>
                <a:lnTo>
                  <a:pt x="418" y="381"/>
                </a:lnTo>
                <a:lnTo>
                  <a:pt x="411" y="382"/>
                </a:lnTo>
                <a:lnTo>
                  <a:pt x="401" y="382"/>
                </a:lnTo>
                <a:lnTo>
                  <a:pt x="382" y="381"/>
                </a:lnTo>
                <a:lnTo>
                  <a:pt x="366" y="379"/>
                </a:lnTo>
                <a:lnTo>
                  <a:pt x="359" y="378"/>
                </a:lnTo>
                <a:lnTo>
                  <a:pt x="359" y="378"/>
                </a:lnTo>
                <a:lnTo>
                  <a:pt x="361" y="364"/>
                </a:lnTo>
                <a:lnTo>
                  <a:pt x="362" y="348"/>
                </a:lnTo>
                <a:lnTo>
                  <a:pt x="366" y="328"/>
                </a:lnTo>
                <a:lnTo>
                  <a:pt x="371" y="304"/>
                </a:lnTo>
                <a:lnTo>
                  <a:pt x="379" y="279"/>
                </a:lnTo>
                <a:lnTo>
                  <a:pt x="391" y="253"/>
                </a:lnTo>
                <a:lnTo>
                  <a:pt x="397" y="240"/>
                </a:lnTo>
                <a:lnTo>
                  <a:pt x="405" y="228"/>
                </a:lnTo>
                <a:lnTo>
                  <a:pt x="405" y="228"/>
                </a:lnTo>
                <a:lnTo>
                  <a:pt x="415" y="213"/>
                </a:lnTo>
                <a:lnTo>
                  <a:pt x="422" y="196"/>
                </a:lnTo>
                <a:lnTo>
                  <a:pt x="429" y="179"/>
                </a:lnTo>
                <a:lnTo>
                  <a:pt x="436" y="159"/>
                </a:lnTo>
                <a:lnTo>
                  <a:pt x="442" y="140"/>
                </a:lnTo>
                <a:lnTo>
                  <a:pt x="446" y="119"/>
                </a:lnTo>
                <a:lnTo>
                  <a:pt x="450" y="99"/>
                </a:lnTo>
                <a:lnTo>
                  <a:pt x="451" y="79"/>
                </a:lnTo>
                <a:lnTo>
                  <a:pt x="453" y="61"/>
                </a:lnTo>
                <a:lnTo>
                  <a:pt x="453" y="43"/>
                </a:lnTo>
                <a:lnTo>
                  <a:pt x="450" y="29"/>
                </a:lnTo>
                <a:lnTo>
                  <a:pt x="446" y="16"/>
                </a:lnTo>
                <a:lnTo>
                  <a:pt x="443" y="12"/>
                </a:lnTo>
                <a:lnTo>
                  <a:pt x="440" y="7"/>
                </a:lnTo>
                <a:lnTo>
                  <a:pt x="437" y="4"/>
                </a:lnTo>
                <a:lnTo>
                  <a:pt x="432" y="1"/>
                </a:lnTo>
                <a:lnTo>
                  <a:pt x="428" y="0"/>
                </a:lnTo>
                <a:lnTo>
                  <a:pt x="422" y="0"/>
                </a:lnTo>
                <a:lnTo>
                  <a:pt x="416" y="1"/>
                </a:lnTo>
                <a:lnTo>
                  <a:pt x="409" y="3"/>
                </a:lnTo>
                <a:lnTo>
                  <a:pt x="409" y="3"/>
                </a:lnTo>
                <a:lnTo>
                  <a:pt x="396" y="9"/>
                </a:lnTo>
                <a:lnTo>
                  <a:pt x="383" y="18"/>
                </a:lnTo>
                <a:lnTo>
                  <a:pt x="371" y="30"/>
                </a:lnTo>
                <a:lnTo>
                  <a:pt x="359" y="43"/>
                </a:lnTo>
                <a:lnTo>
                  <a:pt x="347" y="59"/>
                </a:lnTo>
                <a:lnTo>
                  <a:pt x="337" y="75"/>
                </a:lnTo>
                <a:lnTo>
                  <a:pt x="328" y="93"/>
                </a:lnTo>
                <a:lnTo>
                  <a:pt x="319" y="111"/>
                </a:lnTo>
                <a:lnTo>
                  <a:pt x="311" y="129"/>
                </a:lnTo>
                <a:lnTo>
                  <a:pt x="303" y="148"/>
                </a:lnTo>
                <a:lnTo>
                  <a:pt x="297" y="166"/>
                </a:lnTo>
                <a:lnTo>
                  <a:pt x="292" y="183"/>
                </a:lnTo>
                <a:lnTo>
                  <a:pt x="288" y="199"/>
                </a:lnTo>
                <a:lnTo>
                  <a:pt x="287" y="213"/>
                </a:lnTo>
                <a:lnTo>
                  <a:pt x="286" y="228"/>
                </a:lnTo>
                <a:lnTo>
                  <a:pt x="287" y="238"/>
                </a:lnTo>
                <a:lnTo>
                  <a:pt x="287" y="238"/>
                </a:lnTo>
                <a:lnTo>
                  <a:pt x="287" y="250"/>
                </a:lnTo>
                <a:lnTo>
                  <a:pt x="287" y="262"/>
                </a:lnTo>
                <a:lnTo>
                  <a:pt x="284" y="291"/>
                </a:lnTo>
                <a:lnTo>
                  <a:pt x="278" y="320"/>
                </a:lnTo>
                <a:lnTo>
                  <a:pt x="271" y="350"/>
                </a:lnTo>
                <a:lnTo>
                  <a:pt x="257" y="401"/>
                </a:lnTo>
                <a:lnTo>
                  <a:pt x="250" y="422"/>
                </a:lnTo>
                <a:lnTo>
                  <a:pt x="250" y="422"/>
                </a:lnTo>
                <a:lnTo>
                  <a:pt x="233" y="436"/>
                </a:lnTo>
                <a:lnTo>
                  <a:pt x="190" y="474"/>
                </a:lnTo>
                <a:lnTo>
                  <a:pt x="134" y="524"/>
                </a:lnTo>
                <a:lnTo>
                  <a:pt x="108" y="551"/>
                </a:lnTo>
                <a:lnTo>
                  <a:pt x="83" y="576"/>
                </a:lnTo>
                <a:lnTo>
                  <a:pt x="83" y="576"/>
                </a:lnTo>
                <a:lnTo>
                  <a:pt x="73" y="588"/>
                </a:lnTo>
                <a:lnTo>
                  <a:pt x="63" y="601"/>
                </a:lnTo>
                <a:lnTo>
                  <a:pt x="54" y="613"/>
                </a:lnTo>
                <a:lnTo>
                  <a:pt x="48" y="626"/>
                </a:lnTo>
                <a:lnTo>
                  <a:pt x="41" y="639"/>
                </a:lnTo>
                <a:lnTo>
                  <a:pt x="34" y="651"/>
                </a:lnTo>
                <a:lnTo>
                  <a:pt x="27" y="677"/>
                </a:lnTo>
                <a:lnTo>
                  <a:pt x="20" y="701"/>
                </a:lnTo>
                <a:lnTo>
                  <a:pt x="16" y="722"/>
                </a:lnTo>
                <a:lnTo>
                  <a:pt x="15" y="742"/>
                </a:lnTo>
                <a:lnTo>
                  <a:pt x="13" y="758"/>
                </a:lnTo>
                <a:lnTo>
                  <a:pt x="13" y="758"/>
                </a:lnTo>
                <a:lnTo>
                  <a:pt x="13" y="785"/>
                </a:lnTo>
                <a:lnTo>
                  <a:pt x="15" y="808"/>
                </a:lnTo>
                <a:lnTo>
                  <a:pt x="19" y="829"/>
                </a:lnTo>
                <a:lnTo>
                  <a:pt x="19" y="829"/>
                </a:lnTo>
                <a:lnTo>
                  <a:pt x="15" y="834"/>
                </a:lnTo>
                <a:lnTo>
                  <a:pt x="7" y="847"/>
                </a:lnTo>
                <a:lnTo>
                  <a:pt x="4" y="855"/>
                </a:lnTo>
                <a:lnTo>
                  <a:pt x="2" y="863"/>
                </a:lnTo>
                <a:lnTo>
                  <a:pt x="0" y="870"/>
                </a:lnTo>
                <a:lnTo>
                  <a:pt x="2" y="876"/>
                </a:lnTo>
                <a:lnTo>
                  <a:pt x="2" y="876"/>
                </a:lnTo>
                <a:lnTo>
                  <a:pt x="7" y="882"/>
                </a:lnTo>
                <a:lnTo>
                  <a:pt x="13" y="887"/>
                </a:lnTo>
                <a:lnTo>
                  <a:pt x="33" y="897"/>
                </a:lnTo>
                <a:lnTo>
                  <a:pt x="50" y="905"/>
                </a:lnTo>
                <a:lnTo>
                  <a:pt x="58" y="908"/>
                </a:lnTo>
                <a:lnTo>
                  <a:pt x="58" y="908"/>
                </a:lnTo>
                <a:lnTo>
                  <a:pt x="61" y="912"/>
                </a:lnTo>
                <a:lnTo>
                  <a:pt x="69" y="920"/>
                </a:lnTo>
                <a:lnTo>
                  <a:pt x="75" y="925"/>
                </a:lnTo>
                <a:lnTo>
                  <a:pt x="84" y="930"/>
                </a:lnTo>
                <a:lnTo>
                  <a:pt x="95" y="936"/>
                </a:lnTo>
                <a:lnTo>
                  <a:pt x="108" y="941"/>
                </a:lnTo>
                <a:lnTo>
                  <a:pt x="108" y="941"/>
                </a:lnTo>
                <a:lnTo>
                  <a:pt x="123" y="945"/>
                </a:lnTo>
                <a:lnTo>
                  <a:pt x="137" y="946"/>
                </a:lnTo>
                <a:lnTo>
                  <a:pt x="151" y="947"/>
                </a:lnTo>
                <a:lnTo>
                  <a:pt x="163" y="946"/>
                </a:lnTo>
                <a:lnTo>
                  <a:pt x="184" y="944"/>
                </a:lnTo>
                <a:lnTo>
                  <a:pt x="191" y="942"/>
                </a:lnTo>
                <a:lnTo>
                  <a:pt x="191" y="942"/>
                </a:lnTo>
                <a:lnTo>
                  <a:pt x="194" y="944"/>
                </a:lnTo>
                <a:lnTo>
                  <a:pt x="203" y="947"/>
                </a:lnTo>
                <a:lnTo>
                  <a:pt x="216" y="951"/>
                </a:lnTo>
                <a:lnTo>
                  <a:pt x="233" y="954"/>
                </a:lnTo>
                <a:lnTo>
                  <a:pt x="233" y="954"/>
                </a:lnTo>
                <a:lnTo>
                  <a:pt x="246" y="954"/>
                </a:lnTo>
                <a:lnTo>
                  <a:pt x="259" y="954"/>
                </a:lnTo>
                <a:lnTo>
                  <a:pt x="271" y="951"/>
                </a:lnTo>
                <a:lnTo>
                  <a:pt x="284" y="949"/>
                </a:lnTo>
                <a:lnTo>
                  <a:pt x="307" y="942"/>
                </a:lnTo>
                <a:lnTo>
                  <a:pt x="329" y="934"/>
                </a:lnTo>
                <a:lnTo>
                  <a:pt x="362" y="918"/>
                </a:lnTo>
                <a:lnTo>
                  <a:pt x="372" y="916"/>
                </a:lnTo>
                <a:lnTo>
                  <a:pt x="375" y="915"/>
                </a:lnTo>
                <a:lnTo>
                  <a:pt x="378" y="916"/>
                </a:lnTo>
                <a:lnTo>
                  <a:pt x="378" y="9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763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9E086C0C-19CD-4524-95AC-BF4839941C53}"/>
              </a:ext>
            </a:extLst>
          </p:cNvPr>
          <p:cNvSpPr>
            <a:spLocks/>
          </p:cNvSpPr>
          <p:nvPr/>
        </p:nvSpPr>
        <p:spPr bwMode="auto">
          <a:xfrm>
            <a:off x="3753643" y="1596282"/>
            <a:ext cx="2398713" cy="1436688"/>
          </a:xfrm>
          <a:custGeom>
            <a:avLst/>
            <a:gdLst>
              <a:gd name="T0" fmla="*/ 144 w 1511"/>
              <a:gd name="T1" fmla="*/ 433 h 905"/>
              <a:gd name="T2" fmla="*/ 73 w 1511"/>
              <a:gd name="T3" fmla="*/ 548 h 905"/>
              <a:gd name="T4" fmla="*/ 18 w 1511"/>
              <a:gd name="T5" fmla="*/ 655 h 905"/>
              <a:gd name="T6" fmla="*/ 0 w 1511"/>
              <a:gd name="T7" fmla="*/ 674 h 905"/>
              <a:gd name="T8" fmla="*/ 18 w 1511"/>
              <a:gd name="T9" fmla="*/ 713 h 905"/>
              <a:gd name="T10" fmla="*/ 90 w 1511"/>
              <a:gd name="T11" fmla="*/ 756 h 905"/>
              <a:gd name="T12" fmla="*/ 176 w 1511"/>
              <a:gd name="T13" fmla="*/ 775 h 905"/>
              <a:gd name="T14" fmla="*/ 259 w 1511"/>
              <a:gd name="T15" fmla="*/ 773 h 905"/>
              <a:gd name="T16" fmla="*/ 347 w 1511"/>
              <a:gd name="T17" fmla="*/ 761 h 905"/>
              <a:gd name="T18" fmla="*/ 367 w 1511"/>
              <a:gd name="T19" fmla="*/ 727 h 905"/>
              <a:gd name="T20" fmla="*/ 451 w 1511"/>
              <a:gd name="T21" fmla="*/ 718 h 905"/>
              <a:gd name="T22" fmla="*/ 539 w 1511"/>
              <a:gd name="T23" fmla="*/ 746 h 905"/>
              <a:gd name="T24" fmla="*/ 489 w 1511"/>
              <a:gd name="T25" fmla="*/ 771 h 905"/>
              <a:gd name="T26" fmla="*/ 457 w 1511"/>
              <a:gd name="T27" fmla="*/ 788 h 905"/>
              <a:gd name="T28" fmla="*/ 453 w 1511"/>
              <a:gd name="T29" fmla="*/ 823 h 905"/>
              <a:gd name="T30" fmla="*/ 486 w 1511"/>
              <a:gd name="T31" fmla="*/ 838 h 905"/>
              <a:gd name="T32" fmla="*/ 546 w 1511"/>
              <a:gd name="T33" fmla="*/ 825 h 905"/>
              <a:gd name="T34" fmla="*/ 611 w 1511"/>
              <a:gd name="T35" fmla="*/ 813 h 905"/>
              <a:gd name="T36" fmla="*/ 639 w 1511"/>
              <a:gd name="T37" fmla="*/ 779 h 905"/>
              <a:gd name="T38" fmla="*/ 668 w 1511"/>
              <a:gd name="T39" fmla="*/ 753 h 905"/>
              <a:gd name="T40" fmla="*/ 724 w 1511"/>
              <a:gd name="T41" fmla="*/ 738 h 905"/>
              <a:gd name="T42" fmla="*/ 855 w 1511"/>
              <a:gd name="T43" fmla="*/ 735 h 905"/>
              <a:gd name="T44" fmla="*/ 1010 w 1511"/>
              <a:gd name="T45" fmla="*/ 711 h 905"/>
              <a:gd name="T46" fmla="*/ 1055 w 1511"/>
              <a:gd name="T47" fmla="*/ 760 h 905"/>
              <a:gd name="T48" fmla="*/ 1078 w 1511"/>
              <a:gd name="T49" fmla="*/ 786 h 905"/>
              <a:gd name="T50" fmla="*/ 1073 w 1511"/>
              <a:gd name="T51" fmla="*/ 802 h 905"/>
              <a:gd name="T52" fmla="*/ 973 w 1511"/>
              <a:gd name="T53" fmla="*/ 814 h 905"/>
              <a:gd name="T54" fmla="*/ 909 w 1511"/>
              <a:gd name="T55" fmla="*/ 804 h 905"/>
              <a:gd name="T56" fmla="*/ 860 w 1511"/>
              <a:gd name="T57" fmla="*/ 822 h 905"/>
              <a:gd name="T58" fmla="*/ 836 w 1511"/>
              <a:gd name="T59" fmla="*/ 833 h 905"/>
              <a:gd name="T60" fmla="*/ 828 w 1511"/>
              <a:gd name="T61" fmla="*/ 863 h 905"/>
              <a:gd name="T62" fmla="*/ 818 w 1511"/>
              <a:gd name="T63" fmla="*/ 877 h 905"/>
              <a:gd name="T64" fmla="*/ 851 w 1511"/>
              <a:gd name="T65" fmla="*/ 902 h 905"/>
              <a:gd name="T66" fmla="*/ 1087 w 1511"/>
              <a:gd name="T67" fmla="*/ 895 h 905"/>
              <a:gd name="T68" fmla="*/ 1227 w 1511"/>
              <a:gd name="T69" fmla="*/ 876 h 905"/>
              <a:gd name="T70" fmla="*/ 1253 w 1511"/>
              <a:gd name="T71" fmla="*/ 822 h 905"/>
              <a:gd name="T72" fmla="*/ 1257 w 1511"/>
              <a:gd name="T73" fmla="*/ 776 h 905"/>
              <a:gd name="T74" fmla="*/ 1232 w 1511"/>
              <a:gd name="T75" fmla="*/ 769 h 905"/>
              <a:gd name="T76" fmla="*/ 1256 w 1511"/>
              <a:gd name="T77" fmla="*/ 723 h 905"/>
              <a:gd name="T78" fmla="*/ 1290 w 1511"/>
              <a:gd name="T79" fmla="*/ 706 h 905"/>
              <a:gd name="T80" fmla="*/ 1350 w 1511"/>
              <a:gd name="T81" fmla="*/ 757 h 905"/>
              <a:gd name="T82" fmla="*/ 1431 w 1511"/>
              <a:gd name="T83" fmla="*/ 773 h 905"/>
              <a:gd name="T84" fmla="*/ 1485 w 1511"/>
              <a:gd name="T85" fmla="*/ 775 h 905"/>
              <a:gd name="T86" fmla="*/ 1511 w 1511"/>
              <a:gd name="T87" fmla="*/ 738 h 905"/>
              <a:gd name="T88" fmla="*/ 1493 w 1511"/>
              <a:gd name="T89" fmla="*/ 692 h 905"/>
              <a:gd name="T90" fmla="*/ 1449 w 1511"/>
              <a:gd name="T91" fmla="*/ 663 h 905"/>
              <a:gd name="T92" fmla="*/ 1441 w 1511"/>
              <a:gd name="T93" fmla="*/ 568 h 905"/>
              <a:gd name="T94" fmla="*/ 1464 w 1511"/>
              <a:gd name="T95" fmla="*/ 436 h 905"/>
              <a:gd name="T96" fmla="*/ 1444 w 1511"/>
              <a:gd name="T97" fmla="*/ 337 h 905"/>
              <a:gd name="T98" fmla="*/ 1390 w 1511"/>
              <a:gd name="T99" fmla="*/ 230 h 905"/>
              <a:gd name="T100" fmla="*/ 1318 w 1511"/>
              <a:gd name="T101" fmla="*/ 149 h 905"/>
              <a:gd name="T102" fmla="*/ 1182 w 1511"/>
              <a:gd name="T103" fmla="*/ 87 h 905"/>
              <a:gd name="T104" fmla="*/ 1035 w 1511"/>
              <a:gd name="T105" fmla="*/ 68 h 905"/>
              <a:gd name="T106" fmla="*/ 844 w 1511"/>
              <a:gd name="T107" fmla="*/ 102 h 905"/>
              <a:gd name="T108" fmla="*/ 690 w 1511"/>
              <a:gd name="T109" fmla="*/ 170 h 905"/>
              <a:gd name="T110" fmla="*/ 476 w 1511"/>
              <a:gd name="T111" fmla="*/ 243 h 905"/>
              <a:gd name="T112" fmla="*/ 592 w 1511"/>
              <a:gd name="T113" fmla="*/ 59 h 905"/>
              <a:gd name="T114" fmla="*/ 593 w 1511"/>
              <a:gd name="T115" fmla="*/ 6 h 905"/>
              <a:gd name="T116" fmla="*/ 546 w 1511"/>
              <a:gd name="T117" fmla="*/ 4 h 905"/>
              <a:gd name="T118" fmla="*/ 450 w 1511"/>
              <a:gd name="T119" fmla="*/ 62 h 905"/>
              <a:gd name="T120" fmla="*/ 409 w 1511"/>
              <a:gd name="T121" fmla="*/ 117 h 905"/>
              <a:gd name="T122" fmla="*/ 317 w 1511"/>
              <a:gd name="T123" fmla="*/ 287 h 905"/>
              <a:gd name="T124" fmla="*/ 294 w 1511"/>
              <a:gd name="T125" fmla="*/ 3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11" h="905">
                <a:moveTo>
                  <a:pt x="239" y="377"/>
                </a:moveTo>
                <a:lnTo>
                  <a:pt x="239" y="377"/>
                </a:lnTo>
                <a:lnTo>
                  <a:pt x="211" y="390"/>
                </a:lnTo>
                <a:lnTo>
                  <a:pt x="186" y="404"/>
                </a:lnTo>
                <a:lnTo>
                  <a:pt x="164" y="419"/>
                </a:lnTo>
                <a:lnTo>
                  <a:pt x="144" y="433"/>
                </a:lnTo>
                <a:lnTo>
                  <a:pt x="127" y="449"/>
                </a:lnTo>
                <a:lnTo>
                  <a:pt x="113" y="466"/>
                </a:lnTo>
                <a:lnTo>
                  <a:pt x="101" y="483"/>
                </a:lnTo>
                <a:lnTo>
                  <a:pt x="90" y="502"/>
                </a:lnTo>
                <a:lnTo>
                  <a:pt x="90" y="502"/>
                </a:lnTo>
                <a:lnTo>
                  <a:pt x="73" y="548"/>
                </a:lnTo>
                <a:lnTo>
                  <a:pt x="55" y="597"/>
                </a:lnTo>
                <a:lnTo>
                  <a:pt x="37" y="653"/>
                </a:lnTo>
                <a:lnTo>
                  <a:pt x="37" y="653"/>
                </a:lnTo>
                <a:lnTo>
                  <a:pt x="31" y="653"/>
                </a:lnTo>
                <a:lnTo>
                  <a:pt x="25" y="653"/>
                </a:lnTo>
                <a:lnTo>
                  <a:pt x="18" y="655"/>
                </a:lnTo>
                <a:lnTo>
                  <a:pt x="12" y="657"/>
                </a:lnTo>
                <a:lnTo>
                  <a:pt x="5" y="661"/>
                </a:lnTo>
                <a:lnTo>
                  <a:pt x="1" y="667"/>
                </a:lnTo>
                <a:lnTo>
                  <a:pt x="0" y="670"/>
                </a:lnTo>
                <a:lnTo>
                  <a:pt x="0" y="674"/>
                </a:lnTo>
                <a:lnTo>
                  <a:pt x="0" y="674"/>
                </a:lnTo>
                <a:lnTo>
                  <a:pt x="0" y="682"/>
                </a:lnTo>
                <a:lnTo>
                  <a:pt x="2" y="690"/>
                </a:lnTo>
                <a:lnTo>
                  <a:pt x="5" y="697"/>
                </a:lnTo>
                <a:lnTo>
                  <a:pt x="8" y="702"/>
                </a:lnTo>
                <a:lnTo>
                  <a:pt x="15" y="710"/>
                </a:lnTo>
                <a:lnTo>
                  <a:pt x="18" y="713"/>
                </a:lnTo>
                <a:lnTo>
                  <a:pt x="42" y="724"/>
                </a:lnTo>
                <a:lnTo>
                  <a:pt x="42" y="724"/>
                </a:lnTo>
                <a:lnTo>
                  <a:pt x="47" y="730"/>
                </a:lnTo>
                <a:lnTo>
                  <a:pt x="64" y="742"/>
                </a:lnTo>
                <a:lnTo>
                  <a:pt x="76" y="750"/>
                </a:lnTo>
                <a:lnTo>
                  <a:pt x="90" y="756"/>
                </a:lnTo>
                <a:lnTo>
                  <a:pt x="108" y="763"/>
                </a:lnTo>
                <a:lnTo>
                  <a:pt x="126" y="769"/>
                </a:lnTo>
                <a:lnTo>
                  <a:pt x="126" y="769"/>
                </a:lnTo>
                <a:lnTo>
                  <a:pt x="146" y="772"/>
                </a:lnTo>
                <a:lnTo>
                  <a:pt x="161" y="775"/>
                </a:lnTo>
                <a:lnTo>
                  <a:pt x="176" y="775"/>
                </a:lnTo>
                <a:lnTo>
                  <a:pt x="186" y="775"/>
                </a:lnTo>
                <a:lnTo>
                  <a:pt x="201" y="772"/>
                </a:lnTo>
                <a:lnTo>
                  <a:pt x="206" y="771"/>
                </a:lnTo>
                <a:lnTo>
                  <a:pt x="206" y="771"/>
                </a:lnTo>
                <a:lnTo>
                  <a:pt x="234" y="773"/>
                </a:lnTo>
                <a:lnTo>
                  <a:pt x="259" y="773"/>
                </a:lnTo>
                <a:lnTo>
                  <a:pt x="281" y="773"/>
                </a:lnTo>
                <a:lnTo>
                  <a:pt x="281" y="773"/>
                </a:lnTo>
                <a:lnTo>
                  <a:pt x="314" y="771"/>
                </a:lnTo>
                <a:lnTo>
                  <a:pt x="326" y="769"/>
                </a:lnTo>
                <a:lnTo>
                  <a:pt x="325" y="757"/>
                </a:lnTo>
                <a:lnTo>
                  <a:pt x="347" y="761"/>
                </a:lnTo>
                <a:lnTo>
                  <a:pt x="347" y="748"/>
                </a:lnTo>
                <a:lnTo>
                  <a:pt x="369" y="748"/>
                </a:lnTo>
                <a:lnTo>
                  <a:pt x="369" y="748"/>
                </a:lnTo>
                <a:lnTo>
                  <a:pt x="365" y="736"/>
                </a:lnTo>
                <a:lnTo>
                  <a:pt x="365" y="730"/>
                </a:lnTo>
                <a:lnTo>
                  <a:pt x="367" y="727"/>
                </a:lnTo>
                <a:lnTo>
                  <a:pt x="369" y="726"/>
                </a:lnTo>
                <a:lnTo>
                  <a:pt x="369" y="726"/>
                </a:lnTo>
                <a:lnTo>
                  <a:pt x="384" y="724"/>
                </a:lnTo>
                <a:lnTo>
                  <a:pt x="414" y="719"/>
                </a:lnTo>
                <a:lnTo>
                  <a:pt x="432" y="718"/>
                </a:lnTo>
                <a:lnTo>
                  <a:pt x="451" y="718"/>
                </a:lnTo>
                <a:lnTo>
                  <a:pt x="471" y="719"/>
                </a:lnTo>
                <a:lnTo>
                  <a:pt x="489" y="724"/>
                </a:lnTo>
                <a:lnTo>
                  <a:pt x="489" y="724"/>
                </a:lnTo>
                <a:lnTo>
                  <a:pt x="517" y="734"/>
                </a:lnTo>
                <a:lnTo>
                  <a:pt x="532" y="742"/>
                </a:lnTo>
                <a:lnTo>
                  <a:pt x="539" y="746"/>
                </a:lnTo>
                <a:lnTo>
                  <a:pt x="540" y="748"/>
                </a:lnTo>
                <a:lnTo>
                  <a:pt x="540" y="748"/>
                </a:lnTo>
                <a:lnTo>
                  <a:pt x="519" y="756"/>
                </a:lnTo>
                <a:lnTo>
                  <a:pt x="502" y="764"/>
                </a:lnTo>
                <a:lnTo>
                  <a:pt x="489" y="771"/>
                </a:lnTo>
                <a:lnTo>
                  <a:pt x="489" y="771"/>
                </a:lnTo>
                <a:lnTo>
                  <a:pt x="484" y="773"/>
                </a:lnTo>
                <a:lnTo>
                  <a:pt x="480" y="775"/>
                </a:lnTo>
                <a:lnTo>
                  <a:pt x="469" y="777"/>
                </a:lnTo>
                <a:lnTo>
                  <a:pt x="465" y="779"/>
                </a:lnTo>
                <a:lnTo>
                  <a:pt x="460" y="782"/>
                </a:lnTo>
                <a:lnTo>
                  <a:pt x="457" y="788"/>
                </a:lnTo>
                <a:lnTo>
                  <a:pt x="453" y="794"/>
                </a:lnTo>
                <a:lnTo>
                  <a:pt x="453" y="794"/>
                </a:lnTo>
                <a:lnTo>
                  <a:pt x="451" y="804"/>
                </a:lnTo>
                <a:lnTo>
                  <a:pt x="451" y="810"/>
                </a:lnTo>
                <a:lnTo>
                  <a:pt x="451" y="817"/>
                </a:lnTo>
                <a:lnTo>
                  <a:pt x="453" y="823"/>
                </a:lnTo>
                <a:lnTo>
                  <a:pt x="456" y="829"/>
                </a:lnTo>
                <a:lnTo>
                  <a:pt x="461" y="833"/>
                </a:lnTo>
                <a:lnTo>
                  <a:pt x="468" y="835"/>
                </a:lnTo>
                <a:lnTo>
                  <a:pt x="477" y="838"/>
                </a:lnTo>
                <a:lnTo>
                  <a:pt x="477" y="838"/>
                </a:lnTo>
                <a:lnTo>
                  <a:pt x="486" y="838"/>
                </a:lnTo>
                <a:lnTo>
                  <a:pt x="494" y="838"/>
                </a:lnTo>
                <a:lnTo>
                  <a:pt x="507" y="835"/>
                </a:lnTo>
                <a:lnTo>
                  <a:pt x="519" y="831"/>
                </a:lnTo>
                <a:lnTo>
                  <a:pt x="531" y="827"/>
                </a:lnTo>
                <a:lnTo>
                  <a:pt x="531" y="827"/>
                </a:lnTo>
                <a:lnTo>
                  <a:pt x="546" y="825"/>
                </a:lnTo>
                <a:lnTo>
                  <a:pt x="560" y="822"/>
                </a:lnTo>
                <a:lnTo>
                  <a:pt x="577" y="818"/>
                </a:lnTo>
                <a:lnTo>
                  <a:pt x="593" y="815"/>
                </a:lnTo>
                <a:lnTo>
                  <a:pt x="593" y="815"/>
                </a:lnTo>
                <a:lnTo>
                  <a:pt x="603" y="814"/>
                </a:lnTo>
                <a:lnTo>
                  <a:pt x="611" y="813"/>
                </a:lnTo>
                <a:lnTo>
                  <a:pt x="615" y="809"/>
                </a:lnTo>
                <a:lnTo>
                  <a:pt x="620" y="804"/>
                </a:lnTo>
                <a:lnTo>
                  <a:pt x="620" y="804"/>
                </a:lnTo>
                <a:lnTo>
                  <a:pt x="624" y="800"/>
                </a:lnTo>
                <a:lnTo>
                  <a:pt x="628" y="794"/>
                </a:lnTo>
                <a:lnTo>
                  <a:pt x="639" y="779"/>
                </a:lnTo>
                <a:lnTo>
                  <a:pt x="648" y="764"/>
                </a:lnTo>
                <a:lnTo>
                  <a:pt x="653" y="760"/>
                </a:lnTo>
                <a:lnTo>
                  <a:pt x="659" y="757"/>
                </a:lnTo>
                <a:lnTo>
                  <a:pt x="659" y="757"/>
                </a:lnTo>
                <a:lnTo>
                  <a:pt x="663" y="756"/>
                </a:lnTo>
                <a:lnTo>
                  <a:pt x="668" y="753"/>
                </a:lnTo>
                <a:lnTo>
                  <a:pt x="682" y="747"/>
                </a:lnTo>
                <a:lnTo>
                  <a:pt x="690" y="743"/>
                </a:lnTo>
                <a:lnTo>
                  <a:pt x="699" y="740"/>
                </a:lnTo>
                <a:lnTo>
                  <a:pt x="711" y="739"/>
                </a:lnTo>
                <a:lnTo>
                  <a:pt x="724" y="738"/>
                </a:lnTo>
                <a:lnTo>
                  <a:pt x="724" y="738"/>
                </a:lnTo>
                <a:lnTo>
                  <a:pt x="744" y="739"/>
                </a:lnTo>
                <a:lnTo>
                  <a:pt x="757" y="742"/>
                </a:lnTo>
                <a:lnTo>
                  <a:pt x="778" y="742"/>
                </a:lnTo>
                <a:lnTo>
                  <a:pt x="823" y="738"/>
                </a:lnTo>
                <a:lnTo>
                  <a:pt x="823" y="738"/>
                </a:lnTo>
                <a:lnTo>
                  <a:pt x="855" y="735"/>
                </a:lnTo>
                <a:lnTo>
                  <a:pt x="886" y="730"/>
                </a:lnTo>
                <a:lnTo>
                  <a:pt x="945" y="719"/>
                </a:lnTo>
                <a:lnTo>
                  <a:pt x="990" y="709"/>
                </a:lnTo>
                <a:lnTo>
                  <a:pt x="1007" y="705"/>
                </a:lnTo>
                <a:lnTo>
                  <a:pt x="1007" y="705"/>
                </a:lnTo>
                <a:lnTo>
                  <a:pt x="1010" y="711"/>
                </a:lnTo>
                <a:lnTo>
                  <a:pt x="1018" y="724"/>
                </a:lnTo>
                <a:lnTo>
                  <a:pt x="1030" y="740"/>
                </a:lnTo>
                <a:lnTo>
                  <a:pt x="1036" y="747"/>
                </a:lnTo>
                <a:lnTo>
                  <a:pt x="1043" y="752"/>
                </a:lnTo>
                <a:lnTo>
                  <a:pt x="1043" y="752"/>
                </a:lnTo>
                <a:lnTo>
                  <a:pt x="1055" y="760"/>
                </a:lnTo>
                <a:lnTo>
                  <a:pt x="1066" y="768"/>
                </a:lnTo>
                <a:lnTo>
                  <a:pt x="1074" y="775"/>
                </a:lnTo>
                <a:lnTo>
                  <a:pt x="1077" y="777"/>
                </a:lnTo>
                <a:lnTo>
                  <a:pt x="1077" y="781"/>
                </a:lnTo>
                <a:lnTo>
                  <a:pt x="1077" y="781"/>
                </a:lnTo>
                <a:lnTo>
                  <a:pt x="1078" y="786"/>
                </a:lnTo>
                <a:lnTo>
                  <a:pt x="1081" y="792"/>
                </a:lnTo>
                <a:lnTo>
                  <a:pt x="1081" y="794"/>
                </a:lnTo>
                <a:lnTo>
                  <a:pt x="1080" y="797"/>
                </a:lnTo>
                <a:lnTo>
                  <a:pt x="1077" y="800"/>
                </a:lnTo>
                <a:lnTo>
                  <a:pt x="1073" y="802"/>
                </a:lnTo>
                <a:lnTo>
                  <a:pt x="1073" y="802"/>
                </a:lnTo>
                <a:lnTo>
                  <a:pt x="1060" y="805"/>
                </a:lnTo>
                <a:lnTo>
                  <a:pt x="1041" y="809"/>
                </a:lnTo>
                <a:lnTo>
                  <a:pt x="1018" y="811"/>
                </a:lnTo>
                <a:lnTo>
                  <a:pt x="987" y="814"/>
                </a:lnTo>
                <a:lnTo>
                  <a:pt x="987" y="814"/>
                </a:lnTo>
                <a:lnTo>
                  <a:pt x="973" y="814"/>
                </a:lnTo>
                <a:lnTo>
                  <a:pt x="962" y="813"/>
                </a:lnTo>
                <a:lnTo>
                  <a:pt x="953" y="811"/>
                </a:lnTo>
                <a:lnTo>
                  <a:pt x="945" y="809"/>
                </a:lnTo>
                <a:lnTo>
                  <a:pt x="930" y="805"/>
                </a:lnTo>
                <a:lnTo>
                  <a:pt x="920" y="804"/>
                </a:lnTo>
                <a:lnTo>
                  <a:pt x="909" y="804"/>
                </a:lnTo>
                <a:lnTo>
                  <a:pt x="909" y="804"/>
                </a:lnTo>
                <a:lnTo>
                  <a:pt x="895" y="806"/>
                </a:lnTo>
                <a:lnTo>
                  <a:pt x="885" y="809"/>
                </a:lnTo>
                <a:lnTo>
                  <a:pt x="876" y="811"/>
                </a:lnTo>
                <a:lnTo>
                  <a:pt x="869" y="815"/>
                </a:lnTo>
                <a:lnTo>
                  <a:pt x="860" y="822"/>
                </a:lnTo>
                <a:lnTo>
                  <a:pt x="856" y="826"/>
                </a:lnTo>
                <a:lnTo>
                  <a:pt x="856" y="826"/>
                </a:lnTo>
                <a:lnTo>
                  <a:pt x="853" y="826"/>
                </a:lnTo>
                <a:lnTo>
                  <a:pt x="845" y="827"/>
                </a:lnTo>
                <a:lnTo>
                  <a:pt x="840" y="830"/>
                </a:lnTo>
                <a:lnTo>
                  <a:pt x="836" y="833"/>
                </a:lnTo>
                <a:lnTo>
                  <a:pt x="832" y="837"/>
                </a:lnTo>
                <a:lnTo>
                  <a:pt x="830" y="842"/>
                </a:lnTo>
                <a:lnTo>
                  <a:pt x="830" y="842"/>
                </a:lnTo>
                <a:lnTo>
                  <a:pt x="828" y="852"/>
                </a:lnTo>
                <a:lnTo>
                  <a:pt x="827" y="858"/>
                </a:lnTo>
                <a:lnTo>
                  <a:pt x="828" y="863"/>
                </a:lnTo>
                <a:lnTo>
                  <a:pt x="828" y="863"/>
                </a:lnTo>
                <a:lnTo>
                  <a:pt x="824" y="866"/>
                </a:lnTo>
                <a:lnTo>
                  <a:pt x="822" y="868"/>
                </a:lnTo>
                <a:lnTo>
                  <a:pt x="819" y="869"/>
                </a:lnTo>
                <a:lnTo>
                  <a:pt x="816" y="873"/>
                </a:lnTo>
                <a:lnTo>
                  <a:pt x="818" y="877"/>
                </a:lnTo>
                <a:lnTo>
                  <a:pt x="819" y="883"/>
                </a:lnTo>
                <a:lnTo>
                  <a:pt x="826" y="889"/>
                </a:lnTo>
                <a:lnTo>
                  <a:pt x="826" y="889"/>
                </a:lnTo>
                <a:lnTo>
                  <a:pt x="834" y="896"/>
                </a:lnTo>
                <a:lnTo>
                  <a:pt x="841" y="900"/>
                </a:lnTo>
                <a:lnTo>
                  <a:pt x="851" y="902"/>
                </a:lnTo>
                <a:lnTo>
                  <a:pt x="860" y="905"/>
                </a:lnTo>
                <a:lnTo>
                  <a:pt x="870" y="905"/>
                </a:lnTo>
                <a:lnTo>
                  <a:pt x="884" y="905"/>
                </a:lnTo>
                <a:lnTo>
                  <a:pt x="912" y="904"/>
                </a:lnTo>
                <a:lnTo>
                  <a:pt x="912" y="904"/>
                </a:lnTo>
                <a:lnTo>
                  <a:pt x="1087" y="895"/>
                </a:lnTo>
                <a:lnTo>
                  <a:pt x="1087" y="895"/>
                </a:lnTo>
                <a:lnTo>
                  <a:pt x="1149" y="891"/>
                </a:lnTo>
                <a:lnTo>
                  <a:pt x="1193" y="887"/>
                </a:lnTo>
                <a:lnTo>
                  <a:pt x="1207" y="884"/>
                </a:lnTo>
                <a:lnTo>
                  <a:pt x="1219" y="880"/>
                </a:lnTo>
                <a:lnTo>
                  <a:pt x="1227" y="876"/>
                </a:lnTo>
                <a:lnTo>
                  <a:pt x="1233" y="871"/>
                </a:lnTo>
                <a:lnTo>
                  <a:pt x="1233" y="871"/>
                </a:lnTo>
                <a:lnTo>
                  <a:pt x="1237" y="862"/>
                </a:lnTo>
                <a:lnTo>
                  <a:pt x="1243" y="851"/>
                </a:lnTo>
                <a:lnTo>
                  <a:pt x="1248" y="837"/>
                </a:lnTo>
                <a:lnTo>
                  <a:pt x="1253" y="822"/>
                </a:lnTo>
                <a:lnTo>
                  <a:pt x="1257" y="808"/>
                </a:lnTo>
                <a:lnTo>
                  <a:pt x="1258" y="794"/>
                </a:lnTo>
                <a:lnTo>
                  <a:pt x="1258" y="782"/>
                </a:lnTo>
                <a:lnTo>
                  <a:pt x="1258" y="779"/>
                </a:lnTo>
                <a:lnTo>
                  <a:pt x="1257" y="776"/>
                </a:lnTo>
                <a:lnTo>
                  <a:pt x="1257" y="776"/>
                </a:lnTo>
                <a:lnTo>
                  <a:pt x="1254" y="773"/>
                </a:lnTo>
                <a:lnTo>
                  <a:pt x="1252" y="772"/>
                </a:lnTo>
                <a:lnTo>
                  <a:pt x="1247" y="772"/>
                </a:lnTo>
                <a:lnTo>
                  <a:pt x="1237" y="772"/>
                </a:lnTo>
                <a:lnTo>
                  <a:pt x="1233" y="771"/>
                </a:lnTo>
                <a:lnTo>
                  <a:pt x="1232" y="769"/>
                </a:lnTo>
                <a:lnTo>
                  <a:pt x="1232" y="767"/>
                </a:lnTo>
                <a:lnTo>
                  <a:pt x="1235" y="760"/>
                </a:lnTo>
                <a:lnTo>
                  <a:pt x="1240" y="748"/>
                </a:lnTo>
                <a:lnTo>
                  <a:pt x="1240" y="748"/>
                </a:lnTo>
                <a:lnTo>
                  <a:pt x="1248" y="734"/>
                </a:lnTo>
                <a:lnTo>
                  <a:pt x="1256" y="723"/>
                </a:lnTo>
                <a:lnTo>
                  <a:pt x="1264" y="714"/>
                </a:lnTo>
                <a:lnTo>
                  <a:pt x="1270" y="707"/>
                </a:lnTo>
                <a:lnTo>
                  <a:pt x="1281" y="701"/>
                </a:lnTo>
                <a:lnTo>
                  <a:pt x="1285" y="698"/>
                </a:lnTo>
                <a:lnTo>
                  <a:pt x="1285" y="698"/>
                </a:lnTo>
                <a:lnTo>
                  <a:pt x="1290" y="706"/>
                </a:lnTo>
                <a:lnTo>
                  <a:pt x="1306" y="723"/>
                </a:lnTo>
                <a:lnTo>
                  <a:pt x="1316" y="734"/>
                </a:lnTo>
                <a:lnTo>
                  <a:pt x="1327" y="743"/>
                </a:lnTo>
                <a:lnTo>
                  <a:pt x="1339" y="751"/>
                </a:lnTo>
                <a:lnTo>
                  <a:pt x="1350" y="757"/>
                </a:lnTo>
                <a:lnTo>
                  <a:pt x="1350" y="757"/>
                </a:lnTo>
                <a:lnTo>
                  <a:pt x="1364" y="761"/>
                </a:lnTo>
                <a:lnTo>
                  <a:pt x="1375" y="764"/>
                </a:lnTo>
                <a:lnTo>
                  <a:pt x="1399" y="768"/>
                </a:lnTo>
                <a:lnTo>
                  <a:pt x="1424" y="771"/>
                </a:lnTo>
                <a:lnTo>
                  <a:pt x="1424" y="771"/>
                </a:lnTo>
                <a:lnTo>
                  <a:pt x="1431" y="773"/>
                </a:lnTo>
                <a:lnTo>
                  <a:pt x="1437" y="776"/>
                </a:lnTo>
                <a:lnTo>
                  <a:pt x="1446" y="779"/>
                </a:lnTo>
                <a:lnTo>
                  <a:pt x="1457" y="780"/>
                </a:lnTo>
                <a:lnTo>
                  <a:pt x="1468" y="780"/>
                </a:lnTo>
                <a:lnTo>
                  <a:pt x="1479" y="777"/>
                </a:lnTo>
                <a:lnTo>
                  <a:pt x="1485" y="775"/>
                </a:lnTo>
                <a:lnTo>
                  <a:pt x="1490" y="771"/>
                </a:lnTo>
                <a:lnTo>
                  <a:pt x="1490" y="771"/>
                </a:lnTo>
                <a:lnTo>
                  <a:pt x="1498" y="764"/>
                </a:lnTo>
                <a:lnTo>
                  <a:pt x="1504" y="755"/>
                </a:lnTo>
                <a:lnTo>
                  <a:pt x="1508" y="747"/>
                </a:lnTo>
                <a:lnTo>
                  <a:pt x="1511" y="738"/>
                </a:lnTo>
                <a:lnTo>
                  <a:pt x="1511" y="728"/>
                </a:lnTo>
                <a:lnTo>
                  <a:pt x="1508" y="719"/>
                </a:lnTo>
                <a:lnTo>
                  <a:pt x="1504" y="710"/>
                </a:lnTo>
                <a:lnTo>
                  <a:pt x="1499" y="701"/>
                </a:lnTo>
                <a:lnTo>
                  <a:pt x="1499" y="701"/>
                </a:lnTo>
                <a:lnTo>
                  <a:pt x="1493" y="692"/>
                </a:lnTo>
                <a:lnTo>
                  <a:pt x="1486" y="686"/>
                </a:lnTo>
                <a:lnTo>
                  <a:pt x="1479" y="681"/>
                </a:lnTo>
                <a:lnTo>
                  <a:pt x="1473" y="676"/>
                </a:lnTo>
                <a:lnTo>
                  <a:pt x="1461" y="669"/>
                </a:lnTo>
                <a:lnTo>
                  <a:pt x="1449" y="663"/>
                </a:lnTo>
                <a:lnTo>
                  <a:pt x="1449" y="663"/>
                </a:lnTo>
                <a:lnTo>
                  <a:pt x="1440" y="653"/>
                </a:lnTo>
                <a:lnTo>
                  <a:pt x="1431" y="643"/>
                </a:lnTo>
                <a:lnTo>
                  <a:pt x="1422" y="630"/>
                </a:lnTo>
                <a:lnTo>
                  <a:pt x="1422" y="630"/>
                </a:lnTo>
                <a:lnTo>
                  <a:pt x="1427" y="612"/>
                </a:lnTo>
                <a:lnTo>
                  <a:pt x="1441" y="568"/>
                </a:lnTo>
                <a:lnTo>
                  <a:pt x="1449" y="540"/>
                </a:lnTo>
                <a:lnTo>
                  <a:pt x="1456" y="510"/>
                </a:lnTo>
                <a:lnTo>
                  <a:pt x="1461" y="479"/>
                </a:lnTo>
                <a:lnTo>
                  <a:pt x="1464" y="450"/>
                </a:lnTo>
                <a:lnTo>
                  <a:pt x="1464" y="450"/>
                </a:lnTo>
                <a:lnTo>
                  <a:pt x="1464" y="436"/>
                </a:lnTo>
                <a:lnTo>
                  <a:pt x="1464" y="421"/>
                </a:lnTo>
                <a:lnTo>
                  <a:pt x="1461" y="406"/>
                </a:lnTo>
                <a:lnTo>
                  <a:pt x="1458" y="388"/>
                </a:lnTo>
                <a:lnTo>
                  <a:pt x="1454" y="371"/>
                </a:lnTo>
                <a:lnTo>
                  <a:pt x="1450" y="354"/>
                </a:lnTo>
                <a:lnTo>
                  <a:pt x="1444" y="337"/>
                </a:lnTo>
                <a:lnTo>
                  <a:pt x="1437" y="319"/>
                </a:lnTo>
                <a:lnTo>
                  <a:pt x="1431" y="301"/>
                </a:lnTo>
                <a:lnTo>
                  <a:pt x="1422" y="283"/>
                </a:lnTo>
                <a:lnTo>
                  <a:pt x="1412" y="266"/>
                </a:lnTo>
                <a:lnTo>
                  <a:pt x="1402" y="247"/>
                </a:lnTo>
                <a:lnTo>
                  <a:pt x="1390" y="230"/>
                </a:lnTo>
                <a:lnTo>
                  <a:pt x="1378" y="212"/>
                </a:lnTo>
                <a:lnTo>
                  <a:pt x="1365" y="196"/>
                </a:lnTo>
                <a:lnTo>
                  <a:pt x="1350" y="179"/>
                </a:lnTo>
                <a:lnTo>
                  <a:pt x="1350" y="179"/>
                </a:lnTo>
                <a:lnTo>
                  <a:pt x="1335" y="163"/>
                </a:lnTo>
                <a:lnTo>
                  <a:pt x="1318" y="149"/>
                </a:lnTo>
                <a:lnTo>
                  <a:pt x="1298" y="135"/>
                </a:lnTo>
                <a:lnTo>
                  <a:pt x="1277" y="124"/>
                </a:lnTo>
                <a:lnTo>
                  <a:pt x="1254" y="113"/>
                </a:lnTo>
                <a:lnTo>
                  <a:pt x="1232" y="102"/>
                </a:lnTo>
                <a:lnTo>
                  <a:pt x="1207" y="95"/>
                </a:lnTo>
                <a:lnTo>
                  <a:pt x="1182" y="87"/>
                </a:lnTo>
                <a:lnTo>
                  <a:pt x="1157" y="80"/>
                </a:lnTo>
                <a:lnTo>
                  <a:pt x="1132" y="76"/>
                </a:lnTo>
                <a:lnTo>
                  <a:pt x="1107" y="72"/>
                </a:lnTo>
                <a:lnTo>
                  <a:pt x="1082" y="70"/>
                </a:lnTo>
                <a:lnTo>
                  <a:pt x="1057" y="68"/>
                </a:lnTo>
                <a:lnTo>
                  <a:pt x="1035" y="68"/>
                </a:lnTo>
                <a:lnTo>
                  <a:pt x="1011" y="70"/>
                </a:lnTo>
                <a:lnTo>
                  <a:pt x="990" y="73"/>
                </a:lnTo>
                <a:lnTo>
                  <a:pt x="990" y="73"/>
                </a:lnTo>
                <a:lnTo>
                  <a:pt x="912" y="87"/>
                </a:lnTo>
                <a:lnTo>
                  <a:pt x="877" y="93"/>
                </a:lnTo>
                <a:lnTo>
                  <a:pt x="844" y="102"/>
                </a:lnTo>
                <a:lnTo>
                  <a:pt x="813" y="112"/>
                </a:lnTo>
                <a:lnTo>
                  <a:pt x="782" y="122"/>
                </a:lnTo>
                <a:lnTo>
                  <a:pt x="752" y="135"/>
                </a:lnTo>
                <a:lnTo>
                  <a:pt x="724" y="151"/>
                </a:lnTo>
                <a:lnTo>
                  <a:pt x="724" y="151"/>
                </a:lnTo>
                <a:lnTo>
                  <a:pt x="690" y="170"/>
                </a:lnTo>
                <a:lnTo>
                  <a:pt x="649" y="189"/>
                </a:lnTo>
                <a:lnTo>
                  <a:pt x="556" y="233"/>
                </a:lnTo>
                <a:lnTo>
                  <a:pt x="478" y="269"/>
                </a:lnTo>
                <a:lnTo>
                  <a:pt x="444" y="283"/>
                </a:lnTo>
                <a:lnTo>
                  <a:pt x="444" y="283"/>
                </a:lnTo>
                <a:lnTo>
                  <a:pt x="476" y="243"/>
                </a:lnTo>
                <a:lnTo>
                  <a:pt x="507" y="203"/>
                </a:lnTo>
                <a:lnTo>
                  <a:pt x="540" y="154"/>
                </a:lnTo>
                <a:lnTo>
                  <a:pt x="556" y="129"/>
                </a:lnTo>
                <a:lnTo>
                  <a:pt x="571" y="104"/>
                </a:lnTo>
                <a:lnTo>
                  <a:pt x="582" y="81"/>
                </a:lnTo>
                <a:lnTo>
                  <a:pt x="592" y="59"/>
                </a:lnTo>
                <a:lnTo>
                  <a:pt x="598" y="39"/>
                </a:lnTo>
                <a:lnTo>
                  <a:pt x="599" y="31"/>
                </a:lnTo>
                <a:lnTo>
                  <a:pt x="599" y="23"/>
                </a:lnTo>
                <a:lnTo>
                  <a:pt x="598" y="17"/>
                </a:lnTo>
                <a:lnTo>
                  <a:pt x="597" y="12"/>
                </a:lnTo>
                <a:lnTo>
                  <a:pt x="593" y="6"/>
                </a:lnTo>
                <a:lnTo>
                  <a:pt x="588" y="4"/>
                </a:lnTo>
                <a:lnTo>
                  <a:pt x="588" y="4"/>
                </a:lnTo>
                <a:lnTo>
                  <a:pt x="578" y="1"/>
                </a:lnTo>
                <a:lnTo>
                  <a:pt x="568" y="0"/>
                </a:lnTo>
                <a:lnTo>
                  <a:pt x="557" y="1"/>
                </a:lnTo>
                <a:lnTo>
                  <a:pt x="546" y="4"/>
                </a:lnTo>
                <a:lnTo>
                  <a:pt x="532" y="8"/>
                </a:lnTo>
                <a:lnTo>
                  <a:pt x="521" y="13"/>
                </a:lnTo>
                <a:lnTo>
                  <a:pt x="507" y="18"/>
                </a:lnTo>
                <a:lnTo>
                  <a:pt x="496" y="26"/>
                </a:lnTo>
                <a:lnTo>
                  <a:pt x="472" y="43"/>
                </a:lnTo>
                <a:lnTo>
                  <a:pt x="450" y="62"/>
                </a:lnTo>
                <a:lnTo>
                  <a:pt x="440" y="71"/>
                </a:lnTo>
                <a:lnTo>
                  <a:pt x="431" y="81"/>
                </a:lnTo>
                <a:lnTo>
                  <a:pt x="425" y="91"/>
                </a:lnTo>
                <a:lnTo>
                  <a:pt x="418" y="100"/>
                </a:lnTo>
                <a:lnTo>
                  <a:pt x="418" y="100"/>
                </a:lnTo>
                <a:lnTo>
                  <a:pt x="409" y="117"/>
                </a:lnTo>
                <a:lnTo>
                  <a:pt x="396" y="137"/>
                </a:lnTo>
                <a:lnTo>
                  <a:pt x="364" y="185"/>
                </a:lnTo>
                <a:lnTo>
                  <a:pt x="348" y="213"/>
                </a:lnTo>
                <a:lnTo>
                  <a:pt x="334" y="241"/>
                </a:lnTo>
                <a:lnTo>
                  <a:pt x="321" y="271"/>
                </a:lnTo>
                <a:lnTo>
                  <a:pt x="317" y="287"/>
                </a:lnTo>
                <a:lnTo>
                  <a:pt x="313" y="301"/>
                </a:lnTo>
                <a:lnTo>
                  <a:pt x="313" y="301"/>
                </a:lnTo>
                <a:lnTo>
                  <a:pt x="309" y="323"/>
                </a:lnTo>
                <a:lnTo>
                  <a:pt x="306" y="330"/>
                </a:lnTo>
                <a:lnTo>
                  <a:pt x="302" y="338"/>
                </a:lnTo>
                <a:lnTo>
                  <a:pt x="294" y="346"/>
                </a:lnTo>
                <a:lnTo>
                  <a:pt x="282" y="355"/>
                </a:lnTo>
                <a:lnTo>
                  <a:pt x="264" y="365"/>
                </a:lnTo>
                <a:lnTo>
                  <a:pt x="239" y="377"/>
                </a:lnTo>
                <a:lnTo>
                  <a:pt x="239" y="37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01A5B19-7D34-4918-9E9B-DE9DC3DB665A}"/>
              </a:ext>
            </a:extLst>
          </p:cNvPr>
          <p:cNvSpPr>
            <a:spLocks/>
          </p:cNvSpPr>
          <p:nvPr/>
        </p:nvSpPr>
        <p:spPr bwMode="auto">
          <a:xfrm>
            <a:off x="816828" y="1348631"/>
            <a:ext cx="2288426" cy="1745498"/>
          </a:xfrm>
          <a:custGeom>
            <a:avLst/>
            <a:gdLst>
              <a:gd name="T0" fmla="*/ 1115 w 1294"/>
              <a:gd name="T1" fmla="*/ 236 h 987"/>
              <a:gd name="T2" fmla="*/ 1137 w 1294"/>
              <a:gd name="T3" fmla="*/ 89 h 987"/>
              <a:gd name="T4" fmla="*/ 1168 w 1294"/>
              <a:gd name="T5" fmla="*/ 44 h 987"/>
              <a:gd name="T6" fmla="*/ 1219 w 1294"/>
              <a:gd name="T7" fmla="*/ 95 h 987"/>
              <a:gd name="T8" fmla="*/ 1245 w 1294"/>
              <a:gd name="T9" fmla="*/ 166 h 987"/>
              <a:gd name="T10" fmla="*/ 1233 w 1294"/>
              <a:gd name="T11" fmla="*/ 321 h 987"/>
              <a:gd name="T12" fmla="*/ 1222 w 1294"/>
              <a:gd name="T13" fmla="*/ 435 h 987"/>
              <a:gd name="T14" fmla="*/ 1264 w 1294"/>
              <a:gd name="T15" fmla="*/ 572 h 987"/>
              <a:gd name="T16" fmla="*/ 1291 w 1294"/>
              <a:gd name="T17" fmla="*/ 721 h 987"/>
              <a:gd name="T18" fmla="*/ 1281 w 1294"/>
              <a:gd name="T19" fmla="*/ 807 h 987"/>
              <a:gd name="T20" fmla="*/ 1233 w 1294"/>
              <a:gd name="T21" fmla="*/ 934 h 987"/>
              <a:gd name="T22" fmla="*/ 1187 w 1294"/>
              <a:gd name="T23" fmla="*/ 958 h 987"/>
              <a:gd name="T24" fmla="*/ 1141 w 1294"/>
              <a:gd name="T25" fmla="*/ 946 h 987"/>
              <a:gd name="T26" fmla="*/ 1051 w 1294"/>
              <a:gd name="T27" fmla="*/ 920 h 987"/>
              <a:gd name="T28" fmla="*/ 965 w 1294"/>
              <a:gd name="T29" fmla="*/ 847 h 987"/>
              <a:gd name="T30" fmla="*/ 915 w 1294"/>
              <a:gd name="T31" fmla="*/ 805 h 987"/>
              <a:gd name="T32" fmla="*/ 869 w 1294"/>
              <a:gd name="T33" fmla="*/ 811 h 987"/>
              <a:gd name="T34" fmla="*/ 912 w 1294"/>
              <a:gd name="T35" fmla="*/ 879 h 987"/>
              <a:gd name="T36" fmla="*/ 982 w 1294"/>
              <a:gd name="T37" fmla="*/ 934 h 987"/>
              <a:gd name="T38" fmla="*/ 973 w 1294"/>
              <a:gd name="T39" fmla="*/ 964 h 987"/>
              <a:gd name="T40" fmla="*/ 923 w 1294"/>
              <a:gd name="T41" fmla="*/ 966 h 987"/>
              <a:gd name="T42" fmla="*/ 864 w 1294"/>
              <a:gd name="T43" fmla="*/ 966 h 987"/>
              <a:gd name="T44" fmla="*/ 814 w 1294"/>
              <a:gd name="T45" fmla="*/ 955 h 987"/>
              <a:gd name="T46" fmla="*/ 810 w 1294"/>
              <a:gd name="T47" fmla="*/ 917 h 987"/>
              <a:gd name="T48" fmla="*/ 743 w 1294"/>
              <a:gd name="T49" fmla="*/ 810 h 987"/>
              <a:gd name="T50" fmla="*/ 631 w 1294"/>
              <a:gd name="T51" fmla="*/ 775 h 987"/>
              <a:gd name="T52" fmla="*/ 542 w 1294"/>
              <a:gd name="T53" fmla="*/ 710 h 987"/>
              <a:gd name="T54" fmla="*/ 523 w 1294"/>
              <a:gd name="T55" fmla="*/ 785 h 987"/>
              <a:gd name="T56" fmla="*/ 476 w 1294"/>
              <a:gd name="T57" fmla="*/ 864 h 987"/>
              <a:gd name="T58" fmla="*/ 484 w 1294"/>
              <a:gd name="T59" fmla="*/ 887 h 987"/>
              <a:gd name="T60" fmla="*/ 639 w 1294"/>
              <a:gd name="T61" fmla="*/ 885 h 987"/>
              <a:gd name="T62" fmla="*/ 727 w 1294"/>
              <a:gd name="T63" fmla="*/ 909 h 987"/>
              <a:gd name="T64" fmla="*/ 748 w 1294"/>
              <a:gd name="T65" fmla="*/ 937 h 987"/>
              <a:gd name="T66" fmla="*/ 727 w 1294"/>
              <a:gd name="T67" fmla="*/ 971 h 987"/>
              <a:gd name="T68" fmla="*/ 706 w 1294"/>
              <a:gd name="T69" fmla="*/ 984 h 987"/>
              <a:gd name="T70" fmla="*/ 522 w 1294"/>
              <a:gd name="T71" fmla="*/ 978 h 987"/>
              <a:gd name="T72" fmla="*/ 415 w 1294"/>
              <a:gd name="T73" fmla="*/ 960 h 987"/>
              <a:gd name="T74" fmla="*/ 315 w 1294"/>
              <a:gd name="T75" fmla="*/ 951 h 987"/>
              <a:gd name="T76" fmla="*/ 317 w 1294"/>
              <a:gd name="T77" fmla="*/ 871 h 987"/>
              <a:gd name="T78" fmla="*/ 292 w 1294"/>
              <a:gd name="T79" fmla="*/ 768 h 987"/>
              <a:gd name="T80" fmla="*/ 209 w 1294"/>
              <a:gd name="T81" fmla="*/ 728 h 987"/>
              <a:gd name="T82" fmla="*/ 134 w 1294"/>
              <a:gd name="T83" fmla="*/ 666 h 987"/>
              <a:gd name="T84" fmla="*/ 101 w 1294"/>
              <a:gd name="T85" fmla="*/ 564 h 987"/>
              <a:gd name="T86" fmla="*/ 25 w 1294"/>
              <a:gd name="T87" fmla="*/ 528 h 987"/>
              <a:gd name="T88" fmla="*/ 11 w 1294"/>
              <a:gd name="T89" fmla="*/ 477 h 987"/>
              <a:gd name="T90" fmla="*/ 46 w 1294"/>
              <a:gd name="T91" fmla="*/ 411 h 987"/>
              <a:gd name="T92" fmla="*/ 98 w 1294"/>
              <a:gd name="T93" fmla="*/ 420 h 987"/>
              <a:gd name="T94" fmla="*/ 135 w 1294"/>
              <a:gd name="T95" fmla="*/ 342 h 987"/>
              <a:gd name="T96" fmla="*/ 173 w 1294"/>
              <a:gd name="T97" fmla="*/ 230 h 987"/>
              <a:gd name="T98" fmla="*/ 310 w 1294"/>
              <a:gd name="T99" fmla="*/ 101 h 987"/>
              <a:gd name="T100" fmla="*/ 494 w 1294"/>
              <a:gd name="T101" fmla="*/ 5 h 987"/>
              <a:gd name="T102" fmla="*/ 592 w 1294"/>
              <a:gd name="T103" fmla="*/ 2 h 987"/>
              <a:gd name="T104" fmla="*/ 770 w 1294"/>
              <a:gd name="T105" fmla="*/ 77 h 987"/>
              <a:gd name="T106" fmla="*/ 902 w 1294"/>
              <a:gd name="T107" fmla="*/ 201 h 987"/>
              <a:gd name="T108" fmla="*/ 964 w 1294"/>
              <a:gd name="T109" fmla="*/ 319 h 987"/>
              <a:gd name="T110" fmla="*/ 965 w 1294"/>
              <a:gd name="T111" fmla="*/ 127 h 987"/>
              <a:gd name="T112" fmla="*/ 997 w 1294"/>
              <a:gd name="T113" fmla="*/ 91 h 987"/>
              <a:gd name="T114" fmla="*/ 1037 w 1294"/>
              <a:gd name="T115" fmla="*/ 163 h 987"/>
              <a:gd name="T116" fmla="*/ 1093 w 1294"/>
              <a:gd name="T117" fmla="*/ 255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94" h="987">
                <a:moveTo>
                  <a:pt x="1132" y="357"/>
                </a:moveTo>
                <a:lnTo>
                  <a:pt x="1132" y="357"/>
                </a:lnTo>
                <a:lnTo>
                  <a:pt x="1128" y="338"/>
                </a:lnTo>
                <a:lnTo>
                  <a:pt x="1124" y="319"/>
                </a:lnTo>
                <a:lnTo>
                  <a:pt x="1120" y="294"/>
                </a:lnTo>
                <a:lnTo>
                  <a:pt x="1116" y="265"/>
                </a:lnTo>
                <a:lnTo>
                  <a:pt x="1115" y="236"/>
                </a:lnTo>
                <a:lnTo>
                  <a:pt x="1115" y="208"/>
                </a:lnTo>
                <a:lnTo>
                  <a:pt x="1116" y="195"/>
                </a:lnTo>
                <a:lnTo>
                  <a:pt x="1118" y="182"/>
                </a:lnTo>
                <a:lnTo>
                  <a:pt x="1118" y="182"/>
                </a:lnTo>
                <a:lnTo>
                  <a:pt x="1128" y="134"/>
                </a:lnTo>
                <a:lnTo>
                  <a:pt x="1132" y="110"/>
                </a:lnTo>
                <a:lnTo>
                  <a:pt x="1137" y="89"/>
                </a:lnTo>
                <a:lnTo>
                  <a:pt x="1143" y="72"/>
                </a:lnTo>
                <a:lnTo>
                  <a:pt x="1150" y="58"/>
                </a:lnTo>
                <a:lnTo>
                  <a:pt x="1153" y="52"/>
                </a:lnTo>
                <a:lnTo>
                  <a:pt x="1158" y="48"/>
                </a:lnTo>
                <a:lnTo>
                  <a:pt x="1162" y="46"/>
                </a:lnTo>
                <a:lnTo>
                  <a:pt x="1168" y="44"/>
                </a:lnTo>
                <a:lnTo>
                  <a:pt x="1168" y="44"/>
                </a:lnTo>
                <a:lnTo>
                  <a:pt x="1178" y="46"/>
                </a:lnTo>
                <a:lnTo>
                  <a:pt x="1186" y="50"/>
                </a:lnTo>
                <a:lnTo>
                  <a:pt x="1195" y="55"/>
                </a:lnTo>
                <a:lnTo>
                  <a:pt x="1202" y="62"/>
                </a:lnTo>
                <a:lnTo>
                  <a:pt x="1208" y="71"/>
                </a:lnTo>
                <a:lnTo>
                  <a:pt x="1214" y="81"/>
                </a:lnTo>
                <a:lnTo>
                  <a:pt x="1219" y="95"/>
                </a:lnTo>
                <a:lnTo>
                  <a:pt x="1224" y="109"/>
                </a:lnTo>
                <a:lnTo>
                  <a:pt x="1224" y="109"/>
                </a:lnTo>
                <a:lnTo>
                  <a:pt x="1229" y="122"/>
                </a:lnTo>
                <a:lnTo>
                  <a:pt x="1233" y="131"/>
                </a:lnTo>
                <a:lnTo>
                  <a:pt x="1239" y="142"/>
                </a:lnTo>
                <a:lnTo>
                  <a:pt x="1243" y="153"/>
                </a:lnTo>
                <a:lnTo>
                  <a:pt x="1245" y="166"/>
                </a:lnTo>
                <a:lnTo>
                  <a:pt x="1248" y="184"/>
                </a:lnTo>
                <a:lnTo>
                  <a:pt x="1248" y="209"/>
                </a:lnTo>
                <a:lnTo>
                  <a:pt x="1245" y="243"/>
                </a:lnTo>
                <a:lnTo>
                  <a:pt x="1245" y="243"/>
                </a:lnTo>
                <a:lnTo>
                  <a:pt x="1241" y="278"/>
                </a:lnTo>
                <a:lnTo>
                  <a:pt x="1237" y="303"/>
                </a:lnTo>
                <a:lnTo>
                  <a:pt x="1233" y="321"/>
                </a:lnTo>
                <a:lnTo>
                  <a:pt x="1229" y="336"/>
                </a:lnTo>
                <a:lnTo>
                  <a:pt x="1223" y="361"/>
                </a:lnTo>
                <a:lnTo>
                  <a:pt x="1220" y="374"/>
                </a:lnTo>
                <a:lnTo>
                  <a:pt x="1219" y="392"/>
                </a:lnTo>
                <a:lnTo>
                  <a:pt x="1219" y="392"/>
                </a:lnTo>
                <a:lnTo>
                  <a:pt x="1219" y="412"/>
                </a:lnTo>
                <a:lnTo>
                  <a:pt x="1222" y="435"/>
                </a:lnTo>
                <a:lnTo>
                  <a:pt x="1225" y="456"/>
                </a:lnTo>
                <a:lnTo>
                  <a:pt x="1229" y="477"/>
                </a:lnTo>
                <a:lnTo>
                  <a:pt x="1235" y="496"/>
                </a:lnTo>
                <a:lnTo>
                  <a:pt x="1241" y="515"/>
                </a:lnTo>
                <a:lnTo>
                  <a:pt x="1252" y="545"/>
                </a:lnTo>
                <a:lnTo>
                  <a:pt x="1252" y="545"/>
                </a:lnTo>
                <a:lnTo>
                  <a:pt x="1264" y="572"/>
                </a:lnTo>
                <a:lnTo>
                  <a:pt x="1274" y="602"/>
                </a:lnTo>
                <a:lnTo>
                  <a:pt x="1278" y="620"/>
                </a:lnTo>
                <a:lnTo>
                  <a:pt x="1282" y="639"/>
                </a:lnTo>
                <a:lnTo>
                  <a:pt x="1286" y="660"/>
                </a:lnTo>
                <a:lnTo>
                  <a:pt x="1287" y="682"/>
                </a:lnTo>
                <a:lnTo>
                  <a:pt x="1287" y="682"/>
                </a:lnTo>
                <a:lnTo>
                  <a:pt x="1291" y="721"/>
                </a:lnTo>
                <a:lnTo>
                  <a:pt x="1293" y="736"/>
                </a:lnTo>
                <a:lnTo>
                  <a:pt x="1294" y="750"/>
                </a:lnTo>
                <a:lnTo>
                  <a:pt x="1294" y="763"/>
                </a:lnTo>
                <a:lnTo>
                  <a:pt x="1291" y="776"/>
                </a:lnTo>
                <a:lnTo>
                  <a:pt x="1287" y="790"/>
                </a:lnTo>
                <a:lnTo>
                  <a:pt x="1281" y="807"/>
                </a:lnTo>
                <a:lnTo>
                  <a:pt x="1281" y="807"/>
                </a:lnTo>
                <a:lnTo>
                  <a:pt x="1239" y="904"/>
                </a:lnTo>
                <a:lnTo>
                  <a:pt x="1239" y="904"/>
                </a:lnTo>
                <a:lnTo>
                  <a:pt x="1239" y="908"/>
                </a:lnTo>
                <a:lnTo>
                  <a:pt x="1239" y="917"/>
                </a:lnTo>
                <a:lnTo>
                  <a:pt x="1239" y="922"/>
                </a:lnTo>
                <a:lnTo>
                  <a:pt x="1237" y="929"/>
                </a:lnTo>
                <a:lnTo>
                  <a:pt x="1233" y="934"/>
                </a:lnTo>
                <a:lnTo>
                  <a:pt x="1229" y="939"/>
                </a:lnTo>
                <a:lnTo>
                  <a:pt x="1229" y="939"/>
                </a:lnTo>
                <a:lnTo>
                  <a:pt x="1216" y="947"/>
                </a:lnTo>
                <a:lnTo>
                  <a:pt x="1203" y="954"/>
                </a:lnTo>
                <a:lnTo>
                  <a:pt x="1198" y="956"/>
                </a:lnTo>
                <a:lnTo>
                  <a:pt x="1193" y="958"/>
                </a:lnTo>
                <a:lnTo>
                  <a:pt x="1187" y="958"/>
                </a:lnTo>
                <a:lnTo>
                  <a:pt x="1185" y="955"/>
                </a:lnTo>
                <a:lnTo>
                  <a:pt x="1185" y="955"/>
                </a:lnTo>
                <a:lnTo>
                  <a:pt x="1174" y="947"/>
                </a:lnTo>
                <a:lnTo>
                  <a:pt x="1170" y="943"/>
                </a:lnTo>
                <a:lnTo>
                  <a:pt x="1170" y="943"/>
                </a:lnTo>
                <a:lnTo>
                  <a:pt x="1162" y="945"/>
                </a:lnTo>
                <a:lnTo>
                  <a:pt x="1141" y="946"/>
                </a:lnTo>
                <a:lnTo>
                  <a:pt x="1128" y="946"/>
                </a:lnTo>
                <a:lnTo>
                  <a:pt x="1114" y="945"/>
                </a:lnTo>
                <a:lnTo>
                  <a:pt x="1098" y="942"/>
                </a:lnTo>
                <a:lnTo>
                  <a:pt x="1083" y="937"/>
                </a:lnTo>
                <a:lnTo>
                  <a:pt x="1083" y="937"/>
                </a:lnTo>
                <a:lnTo>
                  <a:pt x="1066" y="929"/>
                </a:lnTo>
                <a:lnTo>
                  <a:pt x="1051" y="920"/>
                </a:lnTo>
                <a:lnTo>
                  <a:pt x="1032" y="908"/>
                </a:lnTo>
                <a:lnTo>
                  <a:pt x="1015" y="894"/>
                </a:lnTo>
                <a:lnTo>
                  <a:pt x="999" y="881"/>
                </a:lnTo>
                <a:lnTo>
                  <a:pt x="985" y="868"/>
                </a:lnTo>
                <a:lnTo>
                  <a:pt x="973" y="858"/>
                </a:lnTo>
                <a:lnTo>
                  <a:pt x="965" y="847"/>
                </a:lnTo>
                <a:lnTo>
                  <a:pt x="965" y="847"/>
                </a:lnTo>
                <a:lnTo>
                  <a:pt x="953" y="831"/>
                </a:lnTo>
                <a:lnTo>
                  <a:pt x="944" y="819"/>
                </a:lnTo>
                <a:lnTo>
                  <a:pt x="939" y="814"/>
                </a:lnTo>
                <a:lnTo>
                  <a:pt x="932" y="810"/>
                </a:lnTo>
                <a:lnTo>
                  <a:pt x="924" y="807"/>
                </a:lnTo>
                <a:lnTo>
                  <a:pt x="915" y="805"/>
                </a:lnTo>
                <a:lnTo>
                  <a:pt x="915" y="805"/>
                </a:lnTo>
                <a:lnTo>
                  <a:pt x="906" y="804"/>
                </a:lnTo>
                <a:lnTo>
                  <a:pt x="897" y="802"/>
                </a:lnTo>
                <a:lnTo>
                  <a:pt x="882" y="802"/>
                </a:lnTo>
                <a:lnTo>
                  <a:pt x="872" y="804"/>
                </a:lnTo>
                <a:lnTo>
                  <a:pt x="869" y="805"/>
                </a:lnTo>
                <a:lnTo>
                  <a:pt x="869" y="805"/>
                </a:lnTo>
                <a:lnTo>
                  <a:pt x="869" y="811"/>
                </a:lnTo>
                <a:lnTo>
                  <a:pt x="874" y="830"/>
                </a:lnTo>
                <a:lnTo>
                  <a:pt x="878" y="840"/>
                </a:lnTo>
                <a:lnTo>
                  <a:pt x="885" y="851"/>
                </a:lnTo>
                <a:lnTo>
                  <a:pt x="891" y="862"/>
                </a:lnTo>
                <a:lnTo>
                  <a:pt x="902" y="871"/>
                </a:lnTo>
                <a:lnTo>
                  <a:pt x="902" y="871"/>
                </a:lnTo>
                <a:lnTo>
                  <a:pt x="912" y="879"/>
                </a:lnTo>
                <a:lnTo>
                  <a:pt x="926" y="887"/>
                </a:lnTo>
                <a:lnTo>
                  <a:pt x="951" y="902"/>
                </a:lnTo>
                <a:lnTo>
                  <a:pt x="962" y="910"/>
                </a:lnTo>
                <a:lnTo>
                  <a:pt x="972" y="918"/>
                </a:lnTo>
                <a:lnTo>
                  <a:pt x="978" y="926"/>
                </a:lnTo>
                <a:lnTo>
                  <a:pt x="981" y="930"/>
                </a:lnTo>
                <a:lnTo>
                  <a:pt x="982" y="934"/>
                </a:lnTo>
                <a:lnTo>
                  <a:pt x="982" y="934"/>
                </a:lnTo>
                <a:lnTo>
                  <a:pt x="983" y="949"/>
                </a:lnTo>
                <a:lnTo>
                  <a:pt x="982" y="954"/>
                </a:lnTo>
                <a:lnTo>
                  <a:pt x="982" y="958"/>
                </a:lnTo>
                <a:lnTo>
                  <a:pt x="981" y="962"/>
                </a:lnTo>
                <a:lnTo>
                  <a:pt x="977" y="963"/>
                </a:lnTo>
                <a:lnTo>
                  <a:pt x="973" y="964"/>
                </a:lnTo>
                <a:lnTo>
                  <a:pt x="968" y="966"/>
                </a:lnTo>
                <a:lnTo>
                  <a:pt x="968" y="966"/>
                </a:lnTo>
                <a:lnTo>
                  <a:pt x="945" y="964"/>
                </a:lnTo>
                <a:lnTo>
                  <a:pt x="932" y="963"/>
                </a:lnTo>
                <a:lnTo>
                  <a:pt x="932" y="963"/>
                </a:lnTo>
                <a:lnTo>
                  <a:pt x="928" y="963"/>
                </a:lnTo>
                <a:lnTo>
                  <a:pt x="923" y="966"/>
                </a:lnTo>
                <a:lnTo>
                  <a:pt x="915" y="967"/>
                </a:lnTo>
                <a:lnTo>
                  <a:pt x="903" y="967"/>
                </a:lnTo>
                <a:lnTo>
                  <a:pt x="903" y="967"/>
                </a:lnTo>
                <a:lnTo>
                  <a:pt x="882" y="966"/>
                </a:lnTo>
                <a:lnTo>
                  <a:pt x="870" y="966"/>
                </a:lnTo>
                <a:lnTo>
                  <a:pt x="870" y="966"/>
                </a:lnTo>
                <a:lnTo>
                  <a:pt x="864" y="966"/>
                </a:lnTo>
                <a:lnTo>
                  <a:pt x="853" y="967"/>
                </a:lnTo>
                <a:lnTo>
                  <a:pt x="840" y="967"/>
                </a:lnTo>
                <a:lnTo>
                  <a:pt x="834" y="967"/>
                </a:lnTo>
                <a:lnTo>
                  <a:pt x="828" y="966"/>
                </a:lnTo>
                <a:lnTo>
                  <a:pt x="828" y="966"/>
                </a:lnTo>
                <a:lnTo>
                  <a:pt x="820" y="960"/>
                </a:lnTo>
                <a:lnTo>
                  <a:pt x="814" y="955"/>
                </a:lnTo>
                <a:lnTo>
                  <a:pt x="809" y="949"/>
                </a:lnTo>
                <a:lnTo>
                  <a:pt x="807" y="943"/>
                </a:lnTo>
                <a:lnTo>
                  <a:pt x="807" y="939"/>
                </a:lnTo>
                <a:lnTo>
                  <a:pt x="807" y="939"/>
                </a:lnTo>
                <a:lnTo>
                  <a:pt x="809" y="931"/>
                </a:lnTo>
                <a:lnTo>
                  <a:pt x="810" y="925"/>
                </a:lnTo>
                <a:lnTo>
                  <a:pt x="810" y="917"/>
                </a:lnTo>
                <a:lnTo>
                  <a:pt x="807" y="906"/>
                </a:lnTo>
                <a:lnTo>
                  <a:pt x="807" y="906"/>
                </a:lnTo>
                <a:lnTo>
                  <a:pt x="797" y="884"/>
                </a:lnTo>
                <a:lnTo>
                  <a:pt x="778" y="852"/>
                </a:lnTo>
                <a:lnTo>
                  <a:pt x="756" y="811"/>
                </a:lnTo>
                <a:lnTo>
                  <a:pt x="756" y="811"/>
                </a:lnTo>
                <a:lnTo>
                  <a:pt x="743" y="810"/>
                </a:lnTo>
                <a:lnTo>
                  <a:pt x="730" y="809"/>
                </a:lnTo>
                <a:lnTo>
                  <a:pt x="713" y="806"/>
                </a:lnTo>
                <a:lnTo>
                  <a:pt x="693" y="801"/>
                </a:lnTo>
                <a:lnTo>
                  <a:pt x="672" y="794"/>
                </a:lnTo>
                <a:lnTo>
                  <a:pt x="651" y="785"/>
                </a:lnTo>
                <a:lnTo>
                  <a:pt x="640" y="780"/>
                </a:lnTo>
                <a:lnTo>
                  <a:pt x="631" y="775"/>
                </a:lnTo>
                <a:lnTo>
                  <a:pt x="631" y="775"/>
                </a:lnTo>
                <a:lnTo>
                  <a:pt x="597" y="750"/>
                </a:lnTo>
                <a:lnTo>
                  <a:pt x="572" y="728"/>
                </a:lnTo>
                <a:lnTo>
                  <a:pt x="553" y="715"/>
                </a:lnTo>
                <a:lnTo>
                  <a:pt x="547" y="711"/>
                </a:lnTo>
                <a:lnTo>
                  <a:pt x="542" y="710"/>
                </a:lnTo>
                <a:lnTo>
                  <a:pt x="542" y="710"/>
                </a:lnTo>
                <a:lnTo>
                  <a:pt x="539" y="711"/>
                </a:lnTo>
                <a:lnTo>
                  <a:pt x="538" y="713"/>
                </a:lnTo>
                <a:lnTo>
                  <a:pt x="535" y="718"/>
                </a:lnTo>
                <a:lnTo>
                  <a:pt x="532" y="727"/>
                </a:lnTo>
                <a:lnTo>
                  <a:pt x="531" y="739"/>
                </a:lnTo>
                <a:lnTo>
                  <a:pt x="527" y="768"/>
                </a:lnTo>
                <a:lnTo>
                  <a:pt x="523" y="785"/>
                </a:lnTo>
                <a:lnTo>
                  <a:pt x="518" y="802"/>
                </a:lnTo>
                <a:lnTo>
                  <a:pt x="518" y="802"/>
                </a:lnTo>
                <a:lnTo>
                  <a:pt x="510" y="819"/>
                </a:lnTo>
                <a:lnTo>
                  <a:pt x="501" y="833"/>
                </a:lnTo>
                <a:lnTo>
                  <a:pt x="492" y="846"/>
                </a:lnTo>
                <a:lnTo>
                  <a:pt x="482" y="856"/>
                </a:lnTo>
                <a:lnTo>
                  <a:pt x="476" y="864"/>
                </a:lnTo>
                <a:lnTo>
                  <a:pt x="472" y="872"/>
                </a:lnTo>
                <a:lnTo>
                  <a:pt x="471" y="875"/>
                </a:lnTo>
                <a:lnTo>
                  <a:pt x="471" y="877"/>
                </a:lnTo>
                <a:lnTo>
                  <a:pt x="472" y="880"/>
                </a:lnTo>
                <a:lnTo>
                  <a:pt x="476" y="883"/>
                </a:lnTo>
                <a:lnTo>
                  <a:pt x="476" y="883"/>
                </a:lnTo>
                <a:lnTo>
                  <a:pt x="484" y="887"/>
                </a:lnTo>
                <a:lnTo>
                  <a:pt x="494" y="888"/>
                </a:lnTo>
                <a:lnTo>
                  <a:pt x="506" y="888"/>
                </a:lnTo>
                <a:lnTo>
                  <a:pt x="522" y="888"/>
                </a:lnTo>
                <a:lnTo>
                  <a:pt x="560" y="887"/>
                </a:lnTo>
                <a:lnTo>
                  <a:pt x="611" y="885"/>
                </a:lnTo>
                <a:lnTo>
                  <a:pt x="611" y="885"/>
                </a:lnTo>
                <a:lnTo>
                  <a:pt x="639" y="885"/>
                </a:lnTo>
                <a:lnTo>
                  <a:pt x="661" y="887"/>
                </a:lnTo>
                <a:lnTo>
                  <a:pt x="680" y="888"/>
                </a:lnTo>
                <a:lnTo>
                  <a:pt x="695" y="891"/>
                </a:lnTo>
                <a:lnTo>
                  <a:pt x="707" y="893"/>
                </a:lnTo>
                <a:lnTo>
                  <a:pt x="716" y="898"/>
                </a:lnTo>
                <a:lnTo>
                  <a:pt x="723" y="902"/>
                </a:lnTo>
                <a:lnTo>
                  <a:pt x="727" y="909"/>
                </a:lnTo>
                <a:lnTo>
                  <a:pt x="727" y="909"/>
                </a:lnTo>
                <a:lnTo>
                  <a:pt x="731" y="914"/>
                </a:lnTo>
                <a:lnTo>
                  <a:pt x="735" y="918"/>
                </a:lnTo>
                <a:lnTo>
                  <a:pt x="741" y="923"/>
                </a:lnTo>
                <a:lnTo>
                  <a:pt x="747" y="929"/>
                </a:lnTo>
                <a:lnTo>
                  <a:pt x="748" y="933"/>
                </a:lnTo>
                <a:lnTo>
                  <a:pt x="748" y="937"/>
                </a:lnTo>
                <a:lnTo>
                  <a:pt x="748" y="937"/>
                </a:lnTo>
                <a:lnTo>
                  <a:pt x="745" y="947"/>
                </a:lnTo>
                <a:lnTo>
                  <a:pt x="741" y="956"/>
                </a:lnTo>
                <a:lnTo>
                  <a:pt x="735" y="964"/>
                </a:lnTo>
                <a:lnTo>
                  <a:pt x="730" y="970"/>
                </a:lnTo>
                <a:lnTo>
                  <a:pt x="730" y="970"/>
                </a:lnTo>
                <a:lnTo>
                  <a:pt x="727" y="971"/>
                </a:lnTo>
                <a:lnTo>
                  <a:pt x="727" y="974"/>
                </a:lnTo>
                <a:lnTo>
                  <a:pt x="724" y="978"/>
                </a:lnTo>
                <a:lnTo>
                  <a:pt x="723" y="979"/>
                </a:lnTo>
                <a:lnTo>
                  <a:pt x="719" y="981"/>
                </a:lnTo>
                <a:lnTo>
                  <a:pt x="714" y="983"/>
                </a:lnTo>
                <a:lnTo>
                  <a:pt x="706" y="984"/>
                </a:lnTo>
                <a:lnTo>
                  <a:pt x="706" y="984"/>
                </a:lnTo>
                <a:lnTo>
                  <a:pt x="676" y="985"/>
                </a:lnTo>
                <a:lnTo>
                  <a:pt x="647" y="987"/>
                </a:lnTo>
                <a:lnTo>
                  <a:pt x="647" y="987"/>
                </a:lnTo>
                <a:lnTo>
                  <a:pt x="626" y="987"/>
                </a:lnTo>
                <a:lnTo>
                  <a:pt x="598" y="984"/>
                </a:lnTo>
                <a:lnTo>
                  <a:pt x="563" y="981"/>
                </a:lnTo>
                <a:lnTo>
                  <a:pt x="522" y="978"/>
                </a:lnTo>
                <a:lnTo>
                  <a:pt x="522" y="978"/>
                </a:lnTo>
                <a:lnTo>
                  <a:pt x="502" y="974"/>
                </a:lnTo>
                <a:lnTo>
                  <a:pt x="485" y="971"/>
                </a:lnTo>
                <a:lnTo>
                  <a:pt x="457" y="966"/>
                </a:lnTo>
                <a:lnTo>
                  <a:pt x="444" y="963"/>
                </a:lnTo>
                <a:lnTo>
                  <a:pt x="430" y="960"/>
                </a:lnTo>
                <a:lnTo>
                  <a:pt x="415" y="960"/>
                </a:lnTo>
                <a:lnTo>
                  <a:pt x="398" y="960"/>
                </a:lnTo>
                <a:lnTo>
                  <a:pt x="398" y="960"/>
                </a:lnTo>
                <a:lnTo>
                  <a:pt x="363" y="960"/>
                </a:lnTo>
                <a:lnTo>
                  <a:pt x="347" y="960"/>
                </a:lnTo>
                <a:lnTo>
                  <a:pt x="334" y="958"/>
                </a:lnTo>
                <a:lnTo>
                  <a:pt x="323" y="955"/>
                </a:lnTo>
                <a:lnTo>
                  <a:pt x="315" y="951"/>
                </a:lnTo>
                <a:lnTo>
                  <a:pt x="313" y="949"/>
                </a:lnTo>
                <a:lnTo>
                  <a:pt x="311" y="945"/>
                </a:lnTo>
                <a:lnTo>
                  <a:pt x="310" y="941"/>
                </a:lnTo>
                <a:lnTo>
                  <a:pt x="310" y="937"/>
                </a:lnTo>
                <a:lnTo>
                  <a:pt x="310" y="937"/>
                </a:lnTo>
                <a:lnTo>
                  <a:pt x="314" y="909"/>
                </a:lnTo>
                <a:lnTo>
                  <a:pt x="317" y="871"/>
                </a:lnTo>
                <a:lnTo>
                  <a:pt x="319" y="805"/>
                </a:lnTo>
                <a:lnTo>
                  <a:pt x="319" y="805"/>
                </a:lnTo>
                <a:lnTo>
                  <a:pt x="319" y="800"/>
                </a:lnTo>
                <a:lnTo>
                  <a:pt x="318" y="796"/>
                </a:lnTo>
                <a:lnTo>
                  <a:pt x="311" y="786"/>
                </a:lnTo>
                <a:lnTo>
                  <a:pt x="302" y="776"/>
                </a:lnTo>
                <a:lnTo>
                  <a:pt x="292" y="768"/>
                </a:lnTo>
                <a:lnTo>
                  <a:pt x="272" y="753"/>
                </a:lnTo>
                <a:lnTo>
                  <a:pt x="264" y="748"/>
                </a:lnTo>
                <a:lnTo>
                  <a:pt x="264" y="748"/>
                </a:lnTo>
                <a:lnTo>
                  <a:pt x="252" y="746"/>
                </a:lnTo>
                <a:lnTo>
                  <a:pt x="240" y="742"/>
                </a:lnTo>
                <a:lnTo>
                  <a:pt x="226" y="736"/>
                </a:lnTo>
                <a:lnTo>
                  <a:pt x="209" y="728"/>
                </a:lnTo>
                <a:lnTo>
                  <a:pt x="190" y="719"/>
                </a:lnTo>
                <a:lnTo>
                  <a:pt x="172" y="707"/>
                </a:lnTo>
                <a:lnTo>
                  <a:pt x="155" y="694"/>
                </a:lnTo>
                <a:lnTo>
                  <a:pt x="155" y="694"/>
                </a:lnTo>
                <a:lnTo>
                  <a:pt x="147" y="685"/>
                </a:lnTo>
                <a:lnTo>
                  <a:pt x="140" y="676"/>
                </a:lnTo>
                <a:lnTo>
                  <a:pt x="134" y="666"/>
                </a:lnTo>
                <a:lnTo>
                  <a:pt x="127" y="656"/>
                </a:lnTo>
                <a:lnTo>
                  <a:pt x="118" y="635"/>
                </a:lnTo>
                <a:lnTo>
                  <a:pt x="111" y="614"/>
                </a:lnTo>
                <a:lnTo>
                  <a:pt x="106" y="594"/>
                </a:lnTo>
                <a:lnTo>
                  <a:pt x="104" y="578"/>
                </a:lnTo>
                <a:lnTo>
                  <a:pt x="101" y="564"/>
                </a:lnTo>
                <a:lnTo>
                  <a:pt x="101" y="564"/>
                </a:lnTo>
                <a:lnTo>
                  <a:pt x="92" y="562"/>
                </a:lnTo>
                <a:lnTo>
                  <a:pt x="81" y="560"/>
                </a:lnTo>
                <a:lnTo>
                  <a:pt x="69" y="556"/>
                </a:lnTo>
                <a:lnTo>
                  <a:pt x="55" y="551"/>
                </a:lnTo>
                <a:lnTo>
                  <a:pt x="42" y="543"/>
                </a:lnTo>
                <a:lnTo>
                  <a:pt x="30" y="533"/>
                </a:lnTo>
                <a:lnTo>
                  <a:pt x="25" y="528"/>
                </a:lnTo>
                <a:lnTo>
                  <a:pt x="21" y="522"/>
                </a:lnTo>
                <a:lnTo>
                  <a:pt x="21" y="522"/>
                </a:lnTo>
                <a:lnTo>
                  <a:pt x="9" y="500"/>
                </a:lnTo>
                <a:lnTo>
                  <a:pt x="2" y="486"/>
                </a:lnTo>
                <a:lnTo>
                  <a:pt x="0" y="479"/>
                </a:lnTo>
                <a:lnTo>
                  <a:pt x="0" y="477"/>
                </a:lnTo>
                <a:lnTo>
                  <a:pt x="11" y="477"/>
                </a:lnTo>
                <a:lnTo>
                  <a:pt x="0" y="465"/>
                </a:lnTo>
                <a:lnTo>
                  <a:pt x="21" y="441"/>
                </a:lnTo>
                <a:lnTo>
                  <a:pt x="17" y="429"/>
                </a:lnTo>
                <a:lnTo>
                  <a:pt x="38" y="427"/>
                </a:lnTo>
                <a:lnTo>
                  <a:pt x="29" y="415"/>
                </a:lnTo>
                <a:lnTo>
                  <a:pt x="29" y="415"/>
                </a:lnTo>
                <a:lnTo>
                  <a:pt x="46" y="411"/>
                </a:lnTo>
                <a:lnTo>
                  <a:pt x="59" y="409"/>
                </a:lnTo>
                <a:lnTo>
                  <a:pt x="68" y="408"/>
                </a:lnTo>
                <a:lnTo>
                  <a:pt x="68" y="408"/>
                </a:lnTo>
                <a:lnTo>
                  <a:pt x="75" y="409"/>
                </a:lnTo>
                <a:lnTo>
                  <a:pt x="84" y="412"/>
                </a:lnTo>
                <a:lnTo>
                  <a:pt x="92" y="415"/>
                </a:lnTo>
                <a:lnTo>
                  <a:pt x="98" y="420"/>
                </a:lnTo>
                <a:lnTo>
                  <a:pt x="98" y="420"/>
                </a:lnTo>
                <a:lnTo>
                  <a:pt x="105" y="428"/>
                </a:lnTo>
                <a:lnTo>
                  <a:pt x="113" y="440"/>
                </a:lnTo>
                <a:lnTo>
                  <a:pt x="119" y="453"/>
                </a:lnTo>
                <a:lnTo>
                  <a:pt x="119" y="453"/>
                </a:lnTo>
                <a:lnTo>
                  <a:pt x="129" y="395"/>
                </a:lnTo>
                <a:lnTo>
                  <a:pt x="135" y="342"/>
                </a:lnTo>
                <a:lnTo>
                  <a:pt x="140" y="292"/>
                </a:lnTo>
                <a:lnTo>
                  <a:pt x="140" y="292"/>
                </a:lnTo>
                <a:lnTo>
                  <a:pt x="143" y="282"/>
                </a:lnTo>
                <a:lnTo>
                  <a:pt x="148" y="270"/>
                </a:lnTo>
                <a:lnTo>
                  <a:pt x="155" y="257"/>
                </a:lnTo>
                <a:lnTo>
                  <a:pt x="163" y="243"/>
                </a:lnTo>
                <a:lnTo>
                  <a:pt x="173" y="230"/>
                </a:lnTo>
                <a:lnTo>
                  <a:pt x="184" y="216"/>
                </a:lnTo>
                <a:lnTo>
                  <a:pt x="210" y="189"/>
                </a:lnTo>
                <a:lnTo>
                  <a:pt x="236" y="163"/>
                </a:lnTo>
                <a:lnTo>
                  <a:pt x="264" y="138"/>
                </a:lnTo>
                <a:lnTo>
                  <a:pt x="289" y="118"/>
                </a:lnTo>
                <a:lnTo>
                  <a:pt x="310" y="101"/>
                </a:lnTo>
                <a:lnTo>
                  <a:pt x="310" y="101"/>
                </a:lnTo>
                <a:lnTo>
                  <a:pt x="355" y="69"/>
                </a:lnTo>
                <a:lnTo>
                  <a:pt x="380" y="54"/>
                </a:lnTo>
                <a:lnTo>
                  <a:pt x="406" y="38"/>
                </a:lnTo>
                <a:lnTo>
                  <a:pt x="434" y="25"/>
                </a:lnTo>
                <a:lnTo>
                  <a:pt x="463" y="13"/>
                </a:lnTo>
                <a:lnTo>
                  <a:pt x="478" y="9"/>
                </a:lnTo>
                <a:lnTo>
                  <a:pt x="494" y="5"/>
                </a:lnTo>
                <a:lnTo>
                  <a:pt x="510" y="2"/>
                </a:lnTo>
                <a:lnTo>
                  <a:pt x="526" y="1"/>
                </a:lnTo>
                <a:lnTo>
                  <a:pt x="526" y="1"/>
                </a:lnTo>
                <a:lnTo>
                  <a:pt x="544" y="0"/>
                </a:lnTo>
                <a:lnTo>
                  <a:pt x="561" y="0"/>
                </a:lnTo>
                <a:lnTo>
                  <a:pt x="577" y="1"/>
                </a:lnTo>
                <a:lnTo>
                  <a:pt x="592" y="2"/>
                </a:lnTo>
                <a:lnTo>
                  <a:pt x="619" y="6"/>
                </a:lnTo>
                <a:lnTo>
                  <a:pt x="644" y="14"/>
                </a:lnTo>
                <a:lnTo>
                  <a:pt x="669" y="23"/>
                </a:lnTo>
                <a:lnTo>
                  <a:pt x="693" y="35"/>
                </a:lnTo>
                <a:lnTo>
                  <a:pt x="744" y="62"/>
                </a:lnTo>
                <a:lnTo>
                  <a:pt x="744" y="62"/>
                </a:lnTo>
                <a:lnTo>
                  <a:pt x="770" y="77"/>
                </a:lnTo>
                <a:lnTo>
                  <a:pt x="797" y="95"/>
                </a:lnTo>
                <a:lnTo>
                  <a:pt x="820" y="114"/>
                </a:lnTo>
                <a:lnTo>
                  <a:pt x="843" y="134"/>
                </a:lnTo>
                <a:lnTo>
                  <a:pt x="862" y="154"/>
                </a:lnTo>
                <a:lnTo>
                  <a:pt x="878" y="171"/>
                </a:lnTo>
                <a:lnTo>
                  <a:pt x="891" y="188"/>
                </a:lnTo>
                <a:lnTo>
                  <a:pt x="902" y="201"/>
                </a:lnTo>
                <a:lnTo>
                  <a:pt x="902" y="201"/>
                </a:lnTo>
                <a:lnTo>
                  <a:pt x="910" y="216"/>
                </a:lnTo>
                <a:lnTo>
                  <a:pt x="920" y="237"/>
                </a:lnTo>
                <a:lnTo>
                  <a:pt x="943" y="290"/>
                </a:lnTo>
                <a:lnTo>
                  <a:pt x="969" y="355"/>
                </a:lnTo>
                <a:lnTo>
                  <a:pt x="969" y="355"/>
                </a:lnTo>
                <a:lnTo>
                  <a:pt x="964" y="319"/>
                </a:lnTo>
                <a:lnTo>
                  <a:pt x="960" y="280"/>
                </a:lnTo>
                <a:lnTo>
                  <a:pt x="956" y="236"/>
                </a:lnTo>
                <a:lnTo>
                  <a:pt x="956" y="212"/>
                </a:lnTo>
                <a:lnTo>
                  <a:pt x="956" y="188"/>
                </a:lnTo>
                <a:lnTo>
                  <a:pt x="957" y="167"/>
                </a:lnTo>
                <a:lnTo>
                  <a:pt x="961" y="146"/>
                </a:lnTo>
                <a:lnTo>
                  <a:pt x="965" y="127"/>
                </a:lnTo>
                <a:lnTo>
                  <a:pt x="972" y="112"/>
                </a:lnTo>
                <a:lnTo>
                  <a:pt x="976" y="105"/>
                </a:lnTo>
                <a:lnTo>
                  <a:pt x="981" y="100"/>
                </a:lnTo>
                <a:lnTo>
                  <a:pt x="985" y="96"/>
                </a:lnTo>
                <a:lnTo>
                  <a:pt x="991" y="92"/>
                </a:lnTo>
                <a:lnTo>
                  <a:pt x="991" y="92"/>
                </a:lnTo>
                <a:lnTo>
                  <a:pt x="997" y="91"/>
                </a:lnTo>
                <a:lnTo>
                  <a:pt x="1002" y="91"/>
                </a:lnTo>
                <a:lnTo>
                  <a:pt x="1006" y="93"/>
                </a:lnTo>
                <a:lnTo>
                  <a:pt x="1011" y="97"/>
                </a:lnTo>
                <a:lnTo>
                  <a:pt x="1015" y="102"/>
                </a:lnTo>
                <a:lnTo>
                  <a:pt x="1018" y="110"/>
                </a:lnTo>
                <a:lnTo>
                  <a:pt x="1026" y="126"/>
                </a:lnTo>
                <a:lnTo>
                  <a:pt x="1037" y="163"/>
                </a:lnTo>
                <a:lnTo>
                  <a:pt x="1043" y="180"/>
                </a:lnTo>
                <a:lnTo>
                  <a:pt x="1049" y="193"/>
                </a:lnTo>
                <a:lnTo>
                  <a:pt x="1049" y="193"/>
                </a:lnTo>
                <a:lnTo>
                  <a:pt x="1062" y="213"/>
                </a:lnTo>
                <a:lnTo>
                  <a:pt x="1074" y="226"/>
                </a:lnTo>
                <a:lnTo>
                  <a:pt x="1083" y="239"/>
                </a:lnTo>
                <a:lnTo>
                  <a:pt x="1093" y="255"/>
                </a:lnTo>
                <a:lnTo>
                  <a:pt x="1093" y="255"/>
                </a:lnTo>
                <a:lnTo>
                  <a:pt x="1103" y="280"/>
                </a:lnTo>
                <a:lnTo>
                  <a:pt x="1116" y="315"/>
                </a:lnTo>
                <a:lnTo>
                  <a:pt x="1132" y="357"/>
                </a:lnTo>
                <a:lnTo>
                  <a:pt x="1132" y="35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90A91168-B117-4FB8-A93E-CA8C06B170F4}"/>
              </a:ext>
            </a:extLst>
          </p:cNvPr>
          <p:cNvSpPr>
            <a:spLocks/>
          </p:cNvSpPr>
          <p:nvPr/>
        </p:nvSpPr>
        <p:spPr bwMode="auto">
          <a:xfrm>
            <a:off x="7135038" y="964211"/>
            <a:ext cx="1625446" cy="2393568"/>
          </a:xfrm>
          <a:custGeom>
            <a:avLst/>
            <a:gdLst>
              <a:gd name="T0" fmla="*/ 267 w 984"/>
              <a:gd name="T1" fmla="*/ 270 h 1449"/>
              <a:gd name="T2" fmla="*/ 204 w 984"/>
              <a:gd name="T3" fmla="*/ 18 h 1449"/>
              <a:gd name="T4" fmla="*/ 175 w 984"/>
              <a:gd name="T5" fmla="*/ 5 h 1449"/>
              <a:gd name="T6" fmla="*/ 151 w 984"/>
              <a:gd name="T7" fmla="*/ 110 h 1449"/>
              <a:gd name="T8" fmla="*/ 169 w 984"/>
              <a:gd name="T9" fmla="*/ 263 h 1449"/>
              <a:gd name="T10" fmla="*/ 178 w 984"/>
              <a:gd name="T11" fmla="*/ 400 h 1449"/>
              <a:gd name="T12" fmla="*/ 123 w 984"/>
              <a:gd name="T13" fmla="*/ 556 h 1449"/>
              <a:gd name="T14" fmla="*/ 54 w 984"/>
              <a:gd name="T15" fmla="*/ 680 h 1449"/>
              <a:gd name="T16" fmla="*/ 0 w 984"/>
              <a:gd name="T17" fmla="*/ 846 h 1449"/>
              <a:gd name="T18" fmla="*/ 17 w 984"/>
              <a:gd name="T19" fmla="*/ 998 h 1449"/>
              <a:gd name="T20" fmla="*/ 74 w 984"/>
              <a:gd name="T21" fmla="*/ 1136 h 1449"/>
              <a:gd name="T22" fmla="*/ 154 w 984"/>
              <a:gd name="T23" fmla="*/ 1221 h 1449"/>
              <a:gd name="T24" fmla="*/ 182 w 984"/>
              <a:gd name="T25" fmla="*/ 1300 h 1449"/>
              <a:gd name="T26" fmla="*/ 176 w 984"/>
              <a:gd name="T27" fmla="*/ 1350 h 1449"/>
              <a:gd name="T28" fmla="*/ 153 w 984"/>
              <a:gd name="T29" fmla="*/ 1399 h 1449"/>
              <a:gd name="T30" fmla="*/ 192 w 984"/>
              <a:gd name="T31" fmla="*/ 1414 h 1449"/>
              <a:gd name="T32" fmla="*/ 221 w 984"/>
              <a:gd name="T33" fmla="*/ 1431 h 1449"/>
              <a:gd name="T34" fmla="*/ 266 w 984"/>
              <a:gd name="T35" fmla="*/ 1423 h 1449"/>
              <a:gd name="T36" fmla="*/ 287 w 984"/>
              <a:gd name="T37" fmla="*/ 1432 h 1449"/>
              <a:gd name="T38" fmla="*/ 317 w 984"/>
              <a:gd name="T39" fmla="*/ 1415 h 1449"/>
              <a:gd name="T40" fmla="*/ 315 w 984"/>
              <a:gd name="T41" fmla="*/ 1342 h 1449"/>
              <a:gd name="T42" fmla="*/ 334 w 984"/>
              <a:gd name="T43" fmla="*/ 1252 h 1449"/>
              <a:gd name="T44" fmla="*/ 425 w 984"/>
              <a:gd name="T45" fmla="*/ 1244 h 1449"/>
              <a:gd name="T46" fmla="*/ 420 w 984"/>
              <a:gd name="T47" fmla="*/ 1382 h 1449"/>
              <a:gd name="T48" fmla="*/ 408 w 984"/>
              <a:gd name="T49" fmla="*/ 1423 h 1449"/>
              <a:gd name="T50" fmla="*/ 441 w 984"/>
              <a:gd name="T51" fmla="*/ 1433 h 1449"/>
              <a:gd name="T52" fmla="*/ 459 w 984"/>
              <a:gd name="T53" fmla="*/ 1448 h 1449"/>
              <a:gd name="T54" fmla="*/ 503 w 984"/>
              <a:gd name="T55" fmla="*/ 1436 h 1449"/>
              <a:gd name="T56" fmla="*/ 533 w 984"/>
              <a:gd name="T57" fmla="*/ 1443 h 1449"/>
              <a:gd name="T58" fmla="*/ 553 w 984"/>
              <a:gd name="T59" fmla="*/ 1424 h 1449"/>
              <a:gd name="T60" fmla="*/ 579 w 984"/>
              <a:gd name="T61" fmla="*/ 1416 h 1449"/>
              <a:gd name="T62" fmla="*/ 579 w 984"/>
              <a:gd name="T63" fmla="*/ 1362 h 1449"/>
              <a:gd name="T64" fmla="*/ 567 w 984"/>
              <a:gd name="T65" fmla="*/ 1225 h 1449"/>
              <a:gd name="T66" fmla="*/ 628 w 984"/>
              <a:gd name="T67" fmla="*/ 1200 h 1449"/>
              <a:gd name="T68" fmla="*/ 676 w 984"/>
              <a:gd name="T69" fmla="*/ 1167 h 1449"/>
              <a:gd name="T70" fmla="*/ 716 w 984"/>
              <a:gd name="T71" fmla="*/ 1114 h 1449"/>
              <a:gd name="T72" fmla="*/ 746 w 984"/>
              <a:gd name="T73" fmla="*/ 1226 h 1449"/>
              <a:gd name="T74" fmla="*/ 792 w 984"/>
              <a:gd name="T75" fmla="*/ 1308 h 1449"/>
              <a:gd name="T76" fmla="*/ 746 w 984"/>
              <a:gd name="T77" fmla="*/ 1324 h 1449"/>
              <a:gd name="T78" fmla="*/ 629 w 984"/>
              <a:gd name="T79" fmla="*/ 1362 h 1449"/>
              <a:gd name="T80" fmla="*/ 621 w 984"/>
              <a:gd name="T81" fmla="*/ 1398 h 1449"/>
              <a:gd name="T82" fmla="*/ 660 w 984"/>
              <a:gd name="T83" fmla="*/ 1395 h 1449"/>
              <a:gd name="T84" fmla="*/ 668 w 984"/>
              <a:gd name="T85" fmla="*/ 1423 h 1449"/>
              <a:gd name="T86" fmla="*/ 707 w 984"/>
              <a:gd name="T87" fmla="*/ 1423 h 1449"/>
              <a:gd name="T88" fmla="*/ 742 w 984"/>
              <a:gd name="T89" fmla="*/ 1447 h 1449"/>
              <a:gd name="T90" fmla="*/ 776 w 984"/>
              <a:gd name="T91" fmla="*/ 1422 h 1449"/>
              <a:gd name="T92" fmla="*/ 950 w 984"/>
              <a:gd name="T93" fmla="*/ 1391 h 1449"/>
              <a:gd name="T94" fmla="*/ 984 w 984"/>
              <a:gd name="T95" fmla="*/ 1362 h 1449"/>
              <a:gd name="T96" fmla="*/ 956 w 984"/>
              <a:gd name="T97" fmla="*/ 1307 h 1449"/>
              <a:gd name="T98" fmla="*/ 947 w 984"/>
              <a:gd name="T99" fmla="*/ 1150 h 1449"/>
              <a:gd name="T100" fmla="*/ 968 w 984"/>
              <a:gd name="T101" fmla="*/ 864 h 1449"/>
              <a:gd name="T102" fmla="*/ 917 w 984"/>
              <a:gd name="T103" fmla="*/ 677 h 1449"/>
              <a:gd name="T104" fmla="*/ 822 w 984"/>
              <a:gd name="T105" fmla="*/ 561 h 1449"/>
              <a:gd name="T106" fmla="*/ 643 w 984"/>
              <a:gd name="T107" fmla="*/ 450 h 1449"/>
              <a:gd name="T108" fmla="*/ 436 w 984"/>
              <a:gd name="T109" fmla="*/ 407 h 1449"/>
              <a:gd name="T110" fmla="*/ 495 w 984"/>
              <a:gd name="T111" fmla="*/ 193 h 1449"/>
              <a:gd name="T112" fmla="*/ 520 w 984"/>
              <a:gd name="T113" fmla="*/ 38 h 1449"/>
              <a:gd name="T114" fmla="*/ 496 w 984"/>
              <a:gd name="T115" fmla="*/ 19 h 1449"/>
              <a:gd name="T116" fmla="*/ 443 w 984"/>
              <a:gd name="T117" fmla="*/ 76 h 1449"/>
              <a:gd name="T118" fmla="*/ 378 w 984"/>
              <a:gd name="T119" fmla="*/ 217 h 1449"/>
              <a:gd name="T120" fmla="*/ 322 w 984"/>
              <a:gd name="T121" fmla="*/ 317 h 1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4" h="1449">
                <a:moveTo>
                  <a:pt x="299" y="362"/>
                </a:moveTo>
                <a:lnTo>
                  <a:pt x="299" y="362"/>
                </a:lnTo>
                <a:lnTo>
                  <a:pt x="296" y="359"/>
                </a:lnTo>
                <a:lnTo>
                  <a:pt x="292" y="354"/>
                </a:lnTo>
                <a:lnTo>
                  <a:pt x="286" y="334"/>
                </a:lnTo>
                <a:lnTo>
                  <a:pt x="276" y="305"/>
                </a:lnTo>
                <a:lnTo>
                  <a:pt x="267" y="270"/>
                </a:lnTo>
                <a:lnTo>
                  <a:pt x="249" y="193"/>
                </a:lnTo>
                <a:lnTo>
                  <a:pt x="234" y="127"/>
                </a:lnTo>
                <a:lnTo>
                  <a:pt x="234" y="127"/>
                </a:lnTo>
                <a:lnTo>
                  <a:pt x="222" y="77"/>
                </a:lnTo>
                <a:lnTo>
                  <a:pt x="217" y="55"/>
                </a:lnTo>
                <a:lnTo>
                  <a:pt x="211" y="35"/>
                </a:lnTo>
                <a:lnTo>
                  <a:pt x="204" y="18"/>
                </a:lnTo>
                <a:lnTo>
                  <a:pt x="196" y="6"/>
                </a:lnTo>
                <a:lnTo>
                  <a:pt x="194" y="2"/>
                </a:lnTo>
                <a:lnTo>
                  <a:pt x="190" y="1"/>
                </a:lnTo>
                <a:lnTo>
                  <a:pt x="186" y="0"/>
                </a:lnTo>
                <a:lnTo>
                  <a:pt x="182" y="1"/>
                </a:lnTo>
                <a:lnTo>
                  <a:pt x="182" y="1"/>
                </a:lnTo>
                <a:lnTo>
                  <a:pt x="175" y="5"/>
                </a:lnTo>
                <a:lnTo>
                  <a:pt x="169" y="13"/>
                </a:lnTo>
                <a:lnTo>
                  <a:pt x="163" y="23"/>
                </a:lnTo>
                <a:lnTo>
                  <a:pt x="159" y="36"/>
                </a:lnTo>
                <a:lnTo>
                  <a:pt x="157" y="52"/>
                </a:lnTo>
                <a:lnTo>
                  <a:pt x="154" y="69"/>
                </a:lnTo>
                <a:lnTo>
                  <a:pt x="153" y="89"/>
                </a:lnTo>
                <a:lnTo>
                  <a:pt x="151" y="110"/>
                </a:lnTo>
                <a:lnTo>
                  <a:pt x="151" y="110"/>
                </a:lnTo>
                <a:lnTo>
                  <a:pt x="151" y="154"/>
                </a:lnTo>
                <a:lnTo>
                  <a:pt x="155" y="193"/>
                </a:lnTo>
                <a:lnTo>
                  <a:pt x="161" y="230"/>
                </a:lnTo>
                <a:lnTo>
                  <a:pt x="165" y="247"/>
                </a:lnTo>
                <a:lnTo>
                  <a:pt x="169" y="263"/>
                </a:lnTo>
                <a:lnTo>
                  <a:pt x="169" y="263"/>
                </a:lnTo>
                <a:lnTo>
                  <a:pt x="173" y="279"/>
                </a:lnTo>
                <a:lnTo>
                  <a:pt x="175" y="296"/>
                </a:lnTo>
                <a:lnTo>
                  <a:pt x="176" y="313"/>
                </a:lnTo>
                <a:lnTo>
                  <a:pt x="178" y="330"/>
                </a:lnTo>
                <a:lnTo>
                  <a:pt x="178" y="359"/>
                </a:lnTo>
                <a:lnTo>
                  <a:pt x="178" y="376"/>
                </a:lnTo>
                <a:lnTo>
                  <a:pt x="178" y="400"/>
                </a:lnTo>
                <a:lnTo>
                  <a:pt x="178" y="400"/>
                </a:lnTo>
                <a:lnTo>
                  <a:pt x="173" y="413"/>
                </a:lnTo>
                <a:lnTo>
                  <a:pt x="161" y="440"/>
                </a:lnTo>
                <a:lnTo>
                  <a:pt x="148" y="470"/>
                </a:lnTo>
                <a:lnTo>
                  <a:pt x="138" y="494"/>
                </a:lnTo>
                <a:lnTo>
                  <a:pt x="138" y="494"/>
                </a:lnTo>
                <a:lnTo>
                  <a:pt x="123" y="556"/>
                </a:lnTo>
                <a:lnTo>
                  <a:pt x="112" y="599"/>
                </a:lnTo>
                <a:lnTo>
                  <a:pt x="112" y="599"/>
                </a:lnTo>
                <a:lnTo>
                  <a:pt x="108" y="604"/>
                </a:lnTo>
                <a:lnTo>
                  <a:pt x="94" y="620"/>
                </a:lnTo>
                <a:lnTo>
                  <a:pt x="75" y="647"/>
                </a:lnTo>
                <a:lnTo>
                  <a:pt x="65" y="661"/>
                </a:lnTo>
                <a:lnTo>
                  <a:pt x="54" y="680"/>
                </a:lnTo>
                <a:lnTo>
                  <a:pt x="44" y="699"/>
                </a:lnTo>
                <a:lnTo>
                  <a:pt x="33" y="720"/>
                </a:lnTo>
                <a:lnTo>
                  <a:pt x="24" y="743"/>
                </a:lnTo>
                <a:lnTo>
                  <a:pt x="15" y="767"/>
                </a:lnTo>
                <a:lnTo>
                  <a:pt x="8" y="793"/>
                </a:lnTo>
                <a:lnTo>
                  <a:pt x="3" y="819"/>
                </a:lnTo>
                <a:lnTo>
                  <a:pt x="0" y="846"/>
                </a:lnTo>
                <a:lnTo>
                  <a:pt x="0" y="875"/>
                </a:lnTo>
                <a:lnTo>
                  <a:pt x="0" y="875"/>
                </a:lnTo>
                <a:lnTo>
                  <a:pt x="3" y="902"/>
                </a:lnTo>
                <a:lnTo>
                  <a:pt x="5" y="929"/>
                </a:lnTo>
                <a:lnTo>
                  <a:pt x="9" y="954"/>
                </a:lnTo>
                <a:lnTo>
                  <a:pt x="13" y="976"/>
                </a:lnTo>
                <a:lnTo>
                  <a:pt x="17" y="998"/>
                </a:lnTo>
                <a:lnTo>
                  <a:pt x="23" y="1018"/>
                </a:lnTo>
                <a:lnTo>
                  <a:pt x="34" y="1054"/>
                </a:lnTo>
                <a:lnTo>
                  <a:pt x="46" y="1083"/>
                </a:lnTo>
                <a:lnTo>
                  <a:pt x="57" y="1107"/>
                </a:lnTo>
                <a:lnTo>
                  <a:pt x="67" y="1124"/>
                </a:lnTo>
                <a:lnTo>
                  <a:pt x="74" y="1136"/>
                </a:lnTo>
                <a:lnTo>
                  <a:pt x="74" y="1136"/>
                </a:lnTo>
                <a:lnTo>
                  <a:pt x="103" y="1182"/>
                </a:lnTo>
                <a:lnTo>
                  <a:pt x="112" y="1179"/>
                </a:lnTo>
                <a:lnTo>
                  <a:pt x="117" y="1190"/>
                </a:lnTo>
                <a:lnTo>
                  <a:pt x="133" y="1186"/>
                </a:lnTo>
                <a:lnTo>
                  <a:pt x="133" y="1186"/>
                </a:lnTo>
                <a:lnTo>
                  <a:pt x="140" y="1196"/>
                </a:lnTo>
                <a:lnTo>
                  <a:pt x="154" y="1221"/>
                </a:lnTo>
                <a:lnTo>
                  <a:pt x="162" y="1237"/>
                </a:lnTo>
                <a:lnTo>
                  <a:pt x="170" y="1253"/>
                </a:lnTo>
                <a:lnTo>
                  <a:pt x="175" y="1267"/>
                </a:lnTo>
                <a:lnTo>
                  <a:pt x="178" y="1281"/>
                </a:lnTo>
                <a:lnTo>
                  <a:pt x="178" y="1281"/>
                </a:lnTo>
                <a:lnTo>
                  <a:pt x="179" y="1291"/>
                </a:lnTo>
                <a:lnTo>
                  <a:pt x="182" y="1300"/>
                </a:lnTo>
                <a:lnTo>
                  <a:pt x="186" y="1315"/>
                </a:lnTo>
                <a:lnTo>
                  <a:pt x="187" y="1321"/>
                </a:lnTo>
                <a:lnTo>
                  <a:pt x="187" y="1328"/>
                </a:lnTo>
                <a:lnTo>
                  <a:pt x="186" y="1335"/>
                </a:lnTo>
                <a:lnTo>
                  <a:pt x="182" y="1342"/>
                </a:lnTo>
                <a:lnTo>
                  <a:pt x="182" y="1342"/>
                </a:lnTo>
                <a:lnTo>
                  <a:pt x="176" y="1350"/>
                </a:lnTo>
                <a:lnTo>
                  <a:pt x="170" y="1358"/>
                </a:lnTo>
                <a:lnTo>
                  <a:pt x="158" y="1374"/>
                </a:lnTo>
                <a:lnTo>
                  <a:pt x="153" y="1382"/>
                </a:lnTo>
                <a:lnTo>
                  <a:pt x="151" y="1389"/>
                </a:lnTo>
                <a:lnTo>
                  <a:pt x="150" y="1393"/>
                </a:lnTo>
                <a:lnTo>
                  <a:pt x="151" y="1395"/>
                </a:lnTo>
                <a:lnTo>
                  <a:pt x="153" y="1399"/>
                </a:lnTo>
                <a:lnTo>
                  <a:pt x="155" y="1402"/>
                </a:lnTo>
                <a:lnTo>
                  <a:pt x="155" y="1402"/>
                </a:lnTo>
                <a:lnTo>
                  <a:pt x="161" y="1407"/>
                </a:lnTo>
                <a:lnTo>
                  <a:pt x="169" y="1411"/>
                </a:lnTo>
                <a:lnTo>
                  <a:pt x="175" y="1412"/>
                </a:lnTo>
                <a:lnTo>
                  <a:pt x="182" y="1414"/>
                </a:lnTo>
                <a:lnTo>
                  <a:pt x="192" y="1414"/>
                </a:lnTo>
                <a:lnTo>
                  <a:pt x="196" y="1412"/>
                </a:lnTo>
                <a:lnTo>
                  <a:pt x="196" y="1412"/>
                </a:lnTo>
                <a:lnTo>
                  <a:pt x="199" y="1415"/>
                </a:lnTo>
                <a:lnTo>
                  <a:pt x="204" y="1422"/>
                </a:lnTo>
                <a:lnTo>
                  <a:pt x="208" y="1425"/>
                </a:lnTo>
                <a:lnTo>
                  <a:pt x="215" y="1428"/>
                </a:lnTo>
                <a:lnTo>
                  <a:pt x="221" y="1431"/>
                </a:lnTo>
                <a:lnTo>
                  <a:pt x="229" y="1433"/>
                </a:lnTo>
                <a:lnTo>
                  <a:pt x="229" y="1433"/>
                </a:lnTo>
                <a:lnTo>
                  <a:pt x="238" y="1433"/>
                </a:lnTo>
                <a:lnTo>
                  <a:pt x="246" y="1432"/>
                </a:lnTo>
                <a:lnTo>
                  <a:pt x="253" y="1431"/>
                </a:lnTo>
                <a:lnTo>
                  <a:pt x="258" y="1428"/>
                </a:lnTo>
                <a:lnTo>
                  <a:pt x="266" y="1423"/>
                </a:lnTo>
                <a:lnTo>
                  <a:pt x="269" y="1422"/>
                </a:lnTo>
                <a:lnTo>
                  <a:pt x="269" y="1422"/>
                </a:lnTo>
                <a:lnTo>
                  <a:pt x="270" y="1424"/>
                </a:lnTo>
                <a:lnTo>
                  <a:pt x="272" y="1427"/>
                </a:lnTo>
                <a:lnTo>
                  <a:pt x="276" y="1429"/>
                </a:lnTo>
                <a:lnTo>
                  <a:pt x="280" y="1431"/>
                </a:lnTo>
                <a:lnTo>
                  <a:pt x="287" y="1432"/>
                </a:lnTo>
                <a:lnTo>
                  <a:pt x="294" y="1432"/>
                </a:lnTo>
                <a:lnTo>
                  <a:pt x="303" y="1429"/>
                </a:lnTo>
                <a:lnTo>
                  <a:pt x="303" y="1429"/>
                </a:lnTo>
                <a:lnTo>
                  <a:pt x="307" y="1428"/>
                </a:lnTo>
                <a:lnTo>
                  <a:pt x="311" y="1424"/>
                </a:lnTo>
                <a:lnTo>
                  <a:pt x="315" y="1420"/>
                </a:lnTo>
                <a:lnTo>
                  <a:pt x="317" y="1415"/>
                </a:lnTo>
                <a:lnTo>
                  <a:pt x="320" y="1404"/>
                </a:lnTo>
                <a:lnTo>
                  <a:pt x="322" y="1391"/>
                </a:lnTo>
                <a:lnTo>
                  <a:pt x="322" y="1378"/>
                </a:lnTo>
                <a:lnTo>
                  <a:pt x="321" y="1365"/>
                </a:lnTo>
                <a:lnTo>
                  <a:pt x="319" y="1353"/>
                </a:lnTo>
                <a:lnTo>
                  <a:pt x="315" y="1342"/>
                </a:lnTo>
                <a:lnTo>
                  <a:pt x="315" y="1342"/>
                </a:lnTo>
                <a:lnTo>
                  <a:pt x="312" y="1332"/>
                </a:lnTo>
                <a:lnTo>
                  <a:pt x="309" y="1316"/>
                </a:lnTo>
                <a:lnTo>
                  <a:pt x="309" y="1299"/>
                </a:lnTo>
                <a:lnTo>
                  <a:pt x="309" y="1281"/>
                </a:lnTo>
                <a:lnTo>
                  <a:pt x="309" y="1249"/>
                </a:lnTo>
                <a:lnTo>
                  <a:pt x="311" y="1236"/>
                </a:lnTo>
                <a:lnTo>
                  <a:pt x="334" y="1252"/>
                </a:lnTo>
                <a:lnTo>
                  <a:pt x="359" y="1233"/>
                </a:lnTo>
                <a:lnTo>
                  <a:pt x="370" y="1237"/>
                </a:lnTo>
                <a:lnTo>
                  <a:pt x="379" y="1230"/>
                </a:lnTo>
                <a:lnTo>
                  <a:pt x="393" y="1241"/>
                </a:lnTo>
                <a:lnTo>
                  <a:pt x="422" y="1223"/>
                </a:lnTo>
                <a:lnTo>
                  <a:pt x="422" y="1223"/>
                </a:lnTo>
                <a:lnTo>
                  <a:pt x="425" y="1244"/>
                </a:lnTo>
                <a:lnTo>
                  <a:pt x="428" y="1266"/>
                </a:lnTo>
                <a:lnTo>
                  <a:pt x="429" y="1298"/>
                </a:lnTo>
                <a:lnTo>
                  <a:pt x="429" y="1298"/>
                </a:lnTo>
                <a:lnTo>
                  <a:pt x="429" y="1331"/>
                </a:lnTo>
                <a:lnTo>
                  <a:pt x="426" y="1356"/>
                </a:lnTo>
                <a:lnTo>
                  <a:pt x="422" y="1374"/>
                </a:lnTo>
                <a:lnTo>
                  <a:pt x="420" y="1382"/>
                </a:lnTo>
                <a:lnTo>
                  <a:pt x="417" y="1387"/>
                </a:lnTo>
                <a:lnTo>
                  <a:pt x="417" y="1387"/>
                </a:lnTo>
                <a:lnTo>
                  <a:pt x="411" y="1398"/>
                </a:lnTo>
                <a:lnTo>
                  <a:pt x="409" y="1404"/>
                </a:lnTo>
                <a:lnTo>
                  <a:pt x="408" y="1411"/>
                </a:lnTo>
                <a:lnTo>
                  <a:pt x="407" y="1418"/>
                </a:lnTo>
                <a:lnTo>
                  <a:pt x="408" y="1423"/>
                </a:lnTo>
                <a:lnTo>
                  <a:pt x="411" y="1427"/>
                </a:lnTo>
                <a:lnTo>
                  <a:pt x="416" y="1431"/>
                </a:lnTo>
                <a:lnTo>
                  <a:pt x="416" y="1431"/>
                </a:lnTo>
                <a:lnTo>
                  <a:pt x="421" y="1432"/>
                </a:lnTo>
                <a:lnTo>
                  <a:pt x="426" y="1433"/>
                </a:lnTo>
                <a:lnTo>
                  <a:pt x="434" y="1435"/>
                </a:lnTo>
                <a:lnTo>
                  <a:pt x="441" y="1433"/>
                </a:lnTo>
                <a:lnTo>
                  <a:pt x="443" y="1432"/>
                </a:lnTo>
                <a:lnTo>
                  <a:pt x="443" y="1432"/>
                </a:lnTo>
                <a:lnTo>
                  <a:pt x="445" y="1436"/>
                </a:lnTo>
                <a:lnTo>
                  <a:pt x="446" y="1439"/>
                </a:lnTo>
                <a:lnTo>
                  <a:pt x="450" y="1443"/>
                </a:lnTo>
                <a:lnTo>
                  <a:pt x="454" y="1445"/>
                </a:lnTo>
                <a:lnTo>
                  <a:pt x="459" y="1448"/>
                </a:lnTo>
                <a:lnTo>
                  <a:pt x="467" y="1449"/>
                </a:lnTo>
                <a:lnTo>
                  <a:pt x="475" y="1448"/>
                </a:lnTo>
                <a:lnTo>
                  <a:pt x="475" y="1448"/>
                </a:lnTo>
                <a:lnTo>
                  <a:pt x="491" y="1444"/>
                </a:lnTo>
                <a:lnTo>
                  <a:pt x="499" y="1440"/>
                </a:lnTo>
                <a:lnTo>
                  <a:pt x="503" y="1437"/>
                </a:lnTo>
                <a:lnTo>
                  <a:pt x="503" y="1436"/>
                </a:lnTo>
                <a:lnTo>
                  <a:pt x="503" y="1436"/>
                </a:lnTo>
                <a:lnTo>
                  <a:pt x="504" y="1439"/>
                </a:lnTo>
                <a:lnTo>
                  <a:pt x="509" y="1441"/>
                </a:lnTo>
                <a:lnTo>
                  <a:pt x="513" y="1443"/>
                </a:lnTo>
                <a:lnTo>
                  <a:pt x="518" y="1444"/>
                </a:lnTo>
                <a:lnTo>
                  <a:pt x="525" y="1444"/>
                </a:lnTo>
                <a:lnTo>
                  <a:pt x="533" y="1443"/>
                </a:lnTo>
                <a:lnTo>
                  <a:pt x="533" y="1443"/>
                </a:lnTo>
                <a:lnTo>
                  <a:pt x="541" y="1441"/>
                </a:lnTo>
                <a:lnTo>
                  <a:pt x="546" y="1437"/>
                </a:lnTo>
                <a:lnTo>
                  <a:pt x="550" y="1435"/>
                </a:lnTo>
                <a:lnTo>
                  <a:pt x="551" y="1432"/>
                </a:lnTo>
                <a:lnTo>
                  <a:pt x="553" y="1427"/>
                </a:lnTo>
                <a:lnTo>
                  <a:pt x="553" y="1424"/>
                </a:lnTo>
                <a:lnTo>
                  <a:pt x="553" y="1424"/>
                </a:lnTo>
                <a:lnTo>
                  <a:pt x="557" y="1425"/>
                </a:lnTo>
                <a:lnTo>
                  <a:pt x="561" y="1425"/>
                </a:lnTo>
                <a:lnTo>
                  <a:pt x="564" y="1425"/>
                </a:lnTo>
                <a:lnTo>
                  <a:pt x="570" y="1424"/>
                </a:lnTo>
                <a:lnTo>
                  <a:pt x="575" y="1420"/>
                </a:lnTo>
                <a:lnTo>
                  <a:pt x="579" y="1416"/>
                </a:lnTo>
                <a:lnTo>
                  <a:pt x="583" y="1408"/>
                </a:lnTo>
                <a:lnTo>
                  <a:pt x="583" y="1408"/>
                </a:lnTo>
                <a:lnTo>
                  <a:pt x="587" y="1396"/>
                </a:lnTo>
                <a:lnTo>
                  <a:pt x="588" y="1394"/>
                </a:lnTo>
                <a:lnTo>
                  <a:pt x="588" y="1391"/>
                </a:lnTo>
                <a:lnTo>
                  <a:pt x="587" y="1383"/>
                </a:lnTo>
                <a:lnTo>
                  <a:pt x="579" y="1362"/>
                </a:lnTo>
                <a:lnTo>
                  <a:pt x="579" y="1362"/>
                </a:lnTo>
                <a:lnTo>
                  <a:pt x="575" y="1345"/>
                </a:lnTo>
                <a:lnTo>
                  <a:pt x="572" y="1324"/>
                </a:lnTo>
                <a:lnTo>
                  <a:pt x="570" y="1302"/>
                </a:lnTo>
                <a:lnTo>
                  <a:pt x="568" y="1279"/>
                </a:lnTo>
                <a:lnTo>
                  <a:pt x="568" y="1241"/>
                </a:lnTo>
                <a:lnTo>
                  <a:pt x="567" y="1225"/>
                </a:lnTo>
                <a:lnTo>
                  <a:pt x="567" y="1225"/>
                </a:lnTo>
                <a:lnTo>
                  <a:pt x="574" y="1223"/>
                </a:lnTo>
                <a:lnTo>
                  <a:pt x="588" y="1215"/>
                </a:lnTo>
                <a:lnTo>
                  <a:pt x="608" y="1205"/>
                </a:lnTo>
                <a:lnTo>
                  <a:pt x="617" y="1201"/>
                </a:lnTo>
                <a:lnTo>
                  <a:pt x="628" y="1200"/>
                </a:lnTo>
                <a:lnTo>
                  <a:pt x="628" y="1200"/>
                </a:lnTo>
                <a:lnTo>
                  <a:pt x="635" y="1197"/>
                </a:lnTo>
                <a:lnTo>
                  <a:pt x="645" y="1195"/>
                </a:lnTo>
                <a:lnTo>
                  <a:pt x="653" y="1190"/>
                </a:lnTo>
                <a:lnTo>
                  <a:pt x="660" y="1184"/>
                </a:lnTo>
                <a:lnTo>
                  <a:pt x="667" y="1179"/>
                </a:lnTo>
                <a:lnTo>
                  <a:pt x="672" y="1172"/>
                </a:lnTo>
                <a:lnTo>
                  <a:pt x="676" y="1167"/>
                </a:lnTo>
                <a:lnTo>
                  <a:pt x="679" y="1161"/>
                </a:lnTo>
                <a:lnTo>
                  <a:pt x="679" y="1161"/>
                </a:lnTo>
                <a:lnTo>
                  <a:pt x="688" y="1136"/>
                </a:lnTo>
                <a:lnTo>
                  <a:pt x="700" y="1140"/>
                </a:lnTo>
                <a:lnTo>
                  <a:pt x="714" y="1103"/>
                </a:lnTo>
                <a:lnTo>
                  <a:pt x="714" y="1103"/>
                </a:lnTo>
                <a:lnTo>
                  <a:pt x="716" y="1114"/>
                </a:lnTo>
                <a:lnTo>
                  <a:pt x="720" y="1141"/>
                </a:lnTo>
                <a:lnTo>
                  <a:pt x="725" y="1172"/>
                </a:lnTo>
                <a:lnTo>
                  <a:pt x="729" y="1188"/>
                </a:lnTo>
                <a:lnTo>
                  <a:pt x="733" y="1201"/>
                </a:lnTo>
                <a:lnTo>
                  <a:pt x="733" y="1201"/>
                </a:lnTo>
                <a:lnTo>
                  <a:pt x="738" y="1213"/>
                </a:lnTo>
                <a:lnTo>
                  <a:pt x="746" y="1226"/>
                </a:lnTo>
                <a:lnTo>
                  <a:pt x="766" y="1257"/>
                </a:lnTo>
                <a:lnTo>
                  <a:pt x="781" y="1283"/>
                </a:lnTo>
                <a:lnTo>
                  <a:pt x="787" y="1294"/>
                </a:lnTo>
                <a:lnTo>
                  <a:pt x="789" y="1300"/>
                </a:lnTo>
                <a:lnTo>
                  <a:pt x="789" y="1300"/>
                </a:lnTo>
                <a:lnTo>
                  <a:pt x="791" y="1304"/>
                </a:lnTo>
                <a:lnTo>
                  <a:pt x="792" y="1308"/>
                </a:lnTo>
                <a:lnTo>
                  <a:pt x="793" y="1311"/>
                </a:lnTo>
                <a:lnTo>
                  <a:pt x="793" y="1313"/>
                </a:lnTo>
                <a:lnTo>
                  <a:pt x="792" y="1315"/>
                </a:lnTo>
                <a:lnTo>
                  <a:pt x="788" y="1317"/>
                </a:lnTo>
                <a:lnTo>
                  <a:pt x="770" y="1321"/>
                </a:lnTo>
                <a:lnTo>
                  <a:pt x="770" y="1321"/>
                </a:lnTo>
                <a:lnTo>
                  <a:pt x="746" y="1324"/>
                </a:lnTo>
                <a:lnTo>
                  <a:pt x="725" y="1327"/>
                </a:lnTo>
                <a:lnTo>
                  <a:pt x="703" y="1331"/>
                </a:lnTo>
                <a:lnTo>
                  <a:pt x="671" y="1339"/>
                </a:lnTo>
                <a:lnTo>
                  <a:pt x="671" y="1339"/>
                </a:lnTo>
                <a:lnTo>
                  <a:pt x="654" y="1345"/>
                </a:lnTo>
                <a:lnTo>
                  <a:pt x="639" y="1353"/>
                </a:lnTo>
                <a:lnTo>
                  <a:pt x="629" y="1362"/>
                </a:lnTo>
                <a:lnTo>
                  <a:pt x="621" y="1371"/>
                </a:lnTo>
                <a:lnTo>
                  <a:pt x="617" y="1381"/>
                </a:lnTo>
                <a:lnTo>
                  <a:pt x="616" y="1389"/>
                </a:lnTo>
                <a:lnTo>
                  <a:pt x="616" y="1391"/>
                </a:lnTo>
                <a:lnTo>
                  <a:pt x="617" y="1395"/>
                </a:lnTo>
                <a:lnTo>
                  <a:pt x="618" y="1396"/>
                </a:lnTo>
                <a:lnTo>
                  <a:pt x="621" y="1398"/>
                </a:lnTo>
                <a:lnTo>
                  <a:pt x="621" y="1398"/>
                </a:lnTo>
                <a:lnTo>
                  <a:pt x="628" y="1400"/>
                </a:lnTo>
                <a:lnTo>
                  <a:pt x="634" y="1400"/>
                </a:lnTo>
                <a:lnTo>
                  <a:pt x="647" y="1399"/>
                </a:lnTo>
                <a:lnTo>
                  <a:pt x="657" y="1396"/>
                </a:lnTo>
                <a:lnTo>
                  <a:pt x="660" y="1395"/>
                </a:lnTo>
                <a:lnTo>
                  <a:pt x="660" y="1395"/>
                </a:lnTo>
                <a:lnTo>
                  <a:pt x="659" y="1399"/>
                </a:lnTo>
                <a:lnTo>
                  <a:pt x="658" y="1406"/>
                </a:lnTo>
                <a:lnTo>
                  <a:pt x="658" y="1410"/>
                </a:lnTo>
                <a:lnTo>
                  <a:pt x="659" y="1415"/>
                </a:lnTo>
                <a:lnTo>
                  <a:pt x="663" y="1419"/>
                </a:lnTo>
                <a:lnTo>
                  <a:pt x="668" y="1423"/>
                </a:lnTo>
                <a:lnTo>
                  <a:pt x="668" y="1423"/>
                </a:lnTo>
                <a:lnTo>
                  <a:pt x="675" y="1425"/>
                </a:lnTo>
                <a:lnTo>
                  <a:pt x="682" y="1427"/>
                </a:lnTo>
                <a:lnTo>
                  <a:pt x="688" y="1427"/>
                </a:lnTo>
                <a:lnTo>
                  <a:pt x="693" y="1427"/>
                </a:lnTo>
                <a:lnTo>
                  <a:pt x="704" y="1424"/>
                </a:lnTo>
                <a:lnTo>
                  <a:pt x="707" y="1423"/>
                </a:lnTo>
                <a:lnTo>
                  <a:pt x="707" y="1423"/>
                </a:lnTo>
                <a:lnTo>
                  <a:pt x="707" y="1427"/>
                </a:lnTo>
                <a:lnTo>
                  <a:pt x="708" y="1432"/>
                </a:lnTo>
                <a:lnTo>
                  <a:pt x="710" y="1437"/>
                </a:lnTo>
                <a:lnTo>
                  <a:pt x="714" y="1441"/>
                </a:lnTo>
                <a:lnTo>
                  <a:pt x="721" y="1445"/>
                </a:lnTo>
                <a:lnTo>
                  <a:pt x="729" y="1448"/>
                </a:lnTo>
                <a:lnTo>
                  <a:pt x="742" y="1447"/>
                </a:lnTo>
                <a:lnTo>
                  <a:pt x="742" y="1447"/>
                </a:lnTo>
                <a:lnTo>
                  <a:pt x="754" y="1444"/>
                </a:lnTo>
                <a:lnTo>
                  <a:pt x="762" y="1440"/>
                </a:lnTo>
                <a:lnTo>
                  <a:pt x="766" y="1436"/>
                </a:lnTo>
                <a:lnTo>
                  <a:pt x="770" y="1431"/>
                </a:lnTo>
                <a:lnTo>
                  <a:pt x="772" y="1425"/>
                </a:lnTo>
                <a:lnTo>
                  <a:pt x="776" y="1422"/>
                </a:lnTo>
                <a:lnTo>
                  <a:pt x="783" y="1419"/>
                </a:lnTo>
                <a:lnTo>
                  <a:pt x="792" y="1416"/>
                </a:lnTo>
                <a:lnTo>
                  <a:pt x="792" y="1416"/>
                </a:lnTo>
                <a:lnTo>
                  <a:pt x="833" y="1412"/>
                </a:lnTo>
                <a:lnTo>
                  <a:pt x="893" y="1403"/>
                </a:lnTo>
                <a:lnTo>
                  <a:pt x="924" y="1396"/>
                </a:lnTo>
                <a:lnTo>
                  <a:pt x="950" y="1391"/>
                </a:lnTo>
                <a:lnTo>
                  <a:pt x="970" y="1386"/>
                </a:lnTo>
                <a:lnTo>
                  <a:pt x="976" y="1383"/>
                </a:lnTo>
                <a:lnTo>
                  <a:pt x="980" y="1381"/>
                </a:lnTo>
                <a:lnTo>
                  <a:pt x="980" y="1381"/>
                </a:lnTo>
                <a:lnTo>
                  <a:pt x="983" y="1375"/>
                </a:lnTo>
                <a:lnTo>
                  <a:pt x="984" y="1369"/>
                </a:lnTo>
                <a:lnTo>
                  <a:pt x="984" y="1362"/>
                </a:lnTo>
                <a:lnTo>
                  <a:pt x="981" y="1353"/>
                </a:lnTo>
                <a:lnTo>
                  <a:pt x="979" y="1345"/>
                </a:lnTo>
                <a:lnTo>
                  <a:pt x="974" y="1336"/>
                </a:lnTo>
                <a:lnTo>
                  <a:pt x="968" y="1325"/>
                </a:lnTo>
                <a:lnTo>
                  <a:pt x="960" y="1315"/>
                </a:lnTo>
                <a:lnTo>
                  <a:pt x="960" y="1315"/>
                </a:lnTo>
                <a:lnTo>
                  <a:pt x="956" y="1307"/>
                </a:lnTo>
                <a:lnTo>
                  <a:pt x="952" y="1298"/>
                </a:lnTo>
                <a:lnTo>
                  <a:pt x="951" y="1286"/>
                </a:lnTo>
                <a:lnTo>
                  <a:pt x="949" y="1273"/>
                </a:lnTo>
                <a:lnTo>
                  <a:pt x="946" y="1242"/>
                </a:lnTo>
                <a:lnTo>
                  <a:pt x="946" y="1209"/>
                </a:lnTo>
                <a:lnTo>
                  <a:pt x="946" y="1178"/>
                </a:lnTo>
                <a:lnTo>
                  <a:pt x="947" y="1150"/>
                </a:lnTo>
                <a:lnTo>
                  <a:pt x="950" y="1121"/>
                </a:lnTo>
                <a:lnTo>
                  <a:pt x="950" y="1121"/>
                </a:lnTo>
                <a:lnTo>
                  <a:pt x="952" y="1089"/>
                </a:lnTo>
                <a:lnTo>
                  <a:pt x="959" y="1020"/>
                </a:lnTo>
                <a:lnTo>
                  <a:pt x="966" y="938"/>
                </a:lnTo>
                <a:lnTo>
                  <a:pt x="967" y="898"/>
                </a:lnTo>
                <a:lnTo>
                  <a:pt x="968" y="864"/>
                </a:lnTo>
                <a:lnTo>
                  <a:pt x="968" y="864"/>
                </a:lnTo>
                <a:lnTo>
                  <a:pt x="966" y="834"/>
                </a:lnTo>
                <a:lnTo>
                  <a:pt x="962" y="803"/>
                </a:lnTo>
                <a:lnTo>
                  <a:pt x="955" y="772"/>
                </a:lnTo>
                <a:lnTo>
                  <a:pt x="946" y="740"/>
                </a:lnTo>
                <a:lnTo>
                  <a:pt x="933" y="709"/>
                </a:lnTo>
                <a:lnTo>
                  <a:pt x="917" y="677"/>
                </a:lnTo>
                <a:lnTo>
                  <a:pt x="908" y="661"/>
                </a:lnTo>
                <a:lnTo>
                  <a:pt x="897" y="647"/>
                </a:lnTo>
                <a:lnTo>
                  <a:pt x="887" y="632"/>
                </a:lnTo>
                <a:lnTo>
                  <a:pt x="876" y="618"/>
                </a:lnTo>
                <a:lnTo>
                  <a:pt x="876" y="618"/>
                </a:lnTo>
                <a:lnTo>
                  <a:pt x="850" y="589"/>
                </a:lnTo>
                <a:lnTo>
                  <a:pt x="822" y="561"/>
                </a:lnTo>
                <a:lnTo>
                  <a:pt x="793" y="536"/>
                </a:lnTo>
                <a:lnTo>
                  <a:pt x="762" y="512"/>
                </a:lnTo>
                <a:lnTo>
                  <a:pt x="729" y="490"/>
                </a:lnTo>
                <a:lnTo>
                  <a:pt x="695" y="471"/>
                </a:lnTo>
                <a:lnTo>
                  <a:pt x="678" y="463"/>
                </a:lnTo>
                <a:lnTo>
                  <a:pt x="660" y="457"/>
                </a:lnTo>
                <a:lnTo>
                  <a:pt x="643" y="450"/>
                </a:lnTo>
                <a:lnTo>
                  <a:pt x="626" y="445"/>
                </a:lnTo>
                <a:lnTo>
                  <a:pt x="626" y="445"/>
                </a:lnTo>
                <a:lnTo>
                  <a:pt x="592" y="436"/>
                </a:lnTo>
                <a:lnTo>
                  <a:pt x="555" y="427"/>
                </a:lnTo>
                <a:lnTo>
                  <a:pt x="520" y="420"/>
                </a:lnTo>
                <a:lnTo>
                  <a:pt x="487" y="415"/>
                </a:lnTo>
                <a:lnTo>
                  <a:pt x="436" y="407"/>
                </a:lnTo>
                <a:lnTo>
                  <a:pt x="415" y="404"/>
                </a:lnTo>
                <a:lnTo>
                  <a:pt x="415" y="404"/>
                </a:lnTo>
                <a:lnTo>
                  <a:pt x="426" y="376"/>
                </a:lnTo>
                <a:lnTo>
                  <a:pt x="453" y="312"/>
                </a:lnTo>
                <a:lnTo>
                  <a:pt x="467" y="272"/>
                </a:lnTo>
                <a:lnTo>
                  <a:pt x="482" y="231"/>
                </a:lnTo>
                <a:lnTo>
                  <a:pt x="495" y="193"/>
                </a:lnTo>
                <a:lnTo>
                  <a:pt x="504" y="159"/>
                </a:lnTo>
                <a:lnTo>
                  <a:pt x="504" y="159"/>
                </a:lnTo>
                <a:lnTo>
                  <a:pt x="516" y="102"/>
                </a:lnTo>
                <a:lnTo>
                  <a:pt x="520" y="80"/>
                </a:lnTo>
                <a:lnTo>
                  <a:pt x="522" y="60"/>
                </a:lnTo>
                <a:lnTo>
                  <a:pt x="521" y="44"/>
                </a:lnTo>
                <a:lnTo>
                  <a:pt x="520" y="38"/>
                </a:lnTo>
                <a:lnTo>
                  <a:pt x="518" y="31"/>
                </a:lnTo>
                <a:lnTo>
                  <a:pt x="516" y="27"/>
                </a:lnTo>
                <a:lnTo>
                  <a:pt x="512" y="23"/>
                </a:lnTo>
                <a:lnTo>
                  <a:pt x="507" y="21"/>
                </a:lnTo>
                <a:lnTo>
                  <a:pt x="501" y="19"/>
                </a:lnTo>
                <a:lnTo>
                  <a:pt x="501" y="19"/>
                </a:lnTo>
                <a:lnTo>
                  <a:pt x="496" y="19"/>
                </a:lnTo>
                <a:lnTo>
                  <a:pt x="489" y="21"/>
                </a:lnTo>
                <a:lnTo>
                  <a:pt x="483" y="23"/>
                </a:lnTo>
                <a:lnTo>
                  <a:pt x="478" y="29"/>
                </a:lnTo>
                <a:lnTo>
                  <a:pt x="471" y="34"/>
                </a:lnTo>
                <a:lnTo>
                  <a:pt x="466" y="40"/>
                </a:lnTo>
                <a:lnTo>
                  <a:pt x="454" y="58"/>
                </a:lnTo>
                <a:lnTo>
                  <a:pt x="443" y="76"/>
                </a:lnTo>
                <a:lnTo>
                  <a:pt x="433" y="96"/>
                </a:lnTo>
                <a:lnTo>
                  <a:pt x="424" y="117"/>
                </a:lnTo>
                <a:lnTo>
                  <a:pt x="416" y="137"/>
                </a:lnTo>
                <a:lnTo>
                  <a:pt x="416" y="137"/>
                </a:lnTo>
                <a:lnTo>
                  <a:pt x="404" y="170"/>
                </a:lnTo>
                <a:lnTo>
                  <a:pt x="392" y="195"/>
                </a:lnTo>
                <a:lnTo>
                  <a:pt x="378" y="217"/>
                </a:lnTo>
                <a:lnTo>
                  <a:pt x="359" y="242"/>
                </a:lnTo>
                <a:lnTo>
                  <a:pt x="359" y="242"/>
                </a:lnTo>
                <a:lnTo>
                  <a:pt x="353" y="250"/>
                </a:lnTo>
                <a:lnTo>
                  <a:pt x="347" y="259"/>
                </a:lnTo>
                <a:lnTo>
                  <a:pt x="338" y="278"/>
                </a:lnTo>
                <a:lnTo>
                  <a:pt x="330" y="297"/>
                </a:lnTo>
                <a:lnTo>
                  <a:pt x="322" y="317"/>
                </a:lnTo>
                <a:lnTo>
                  <a:pt x="316" y="336"/>
                </a:lnTo>
                <a:lnTo>
                  <a:pt x="309" y="349"/>
                </a:lnTo>
                <a:lnTo>
                  <a:pt x="304" y="359"/>
                </a:lnTo>
                <a:lnTo>
                  <a:pt x="301" y="361"/>
                </a:lnTo>
                <a:lnTo>
                  <a:pt x="299" y="362"/>
                </a:lnTo>
                <a:lnTo>
                  <a:pt x="299" y="36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30767B4D-121F-46E5-9AFE-F78990BDC9EF}"/>
              </a:ext>
            </a:extLst>
          </p:cNvPr>
          <p:cNvSpPr>
            <a:spLocks/>
          </p:cNvSpPr>
          <p:nvPr/>
        </p:nvSpPr>
        <p:spPr bwMode="auto">
          <a:xfrm>
            <a:off x="6958555" y="3953293"/>
            <a:ext cx="1978412" cy="2248804"/>
          </a:xfrm>
          <a:custGeom>
            <a:avLst/>
            <a:gdLst>
              <a:gd name="T0" fmla="*/ 237 w 1178"/>
              <a:gd name="T1" fmla="*/ 141 h 1339"/>
              <a:gd name="T2" fmla="*/ 129 w 1178"/>
              <a:gd name="T3" fmla="*/ 163 h 1339"/>
              <a:gd name="T4" fmla="*/ 26 w 1178"/>
              <a:gd name="T5" fmla="*/ 227 h 1339"/>
              <a:gd name="T6" fmla="*/ 6 w 1178"/>
              <a:gd name="T7" fmla="*/ 229 h 1339"/>
              <a:gd name="T8" fmla="*/ 6 w 1178"/>
              <a:gd name="T9" fmla="*/ 260 h 1339"/>
              <a:gd name="T10" fmla="*/ 6 w 1178"/>
              <a:gd name="T11" fmla="*/ 327 h 1339"/>
              <a:gd name="T12" fmla="*/ 77 w 1178"/>
              <a:gd name="T13" fmla="*/ 415 h 1339"/>
              <a:gd name="T14" fmla="*/ 114 w 1178"/>
              <a:gd name="T15" fmla="*/ 577 h 1339"/>
              <a:gd name="T16" fmla="*/ 129 w 1178"/>
              <a:gd name="T17" fmla="*/ 788 h 1339"/>
              <a:gd name="T18" fmla="*/ 212 w 1178"/>
              <a:gd name="T19" fmla="*/ 950 h 1339"/>
              <a:gd name="T20" fmla="*/ 193 w 1178"/>
              <a:gd name="T21" fmla="*/ 1074 h 1339"/>
              <a:gd name="T22" fmla="*/ 100 w 1178"/>
              <a:gd name="T23" fmla="*/ 1240 h 1339"/>
              <a:gd name="T24" fmla="*/ 76 w 1178"/>
              <a:gd name="T25" fmla="*/ 1268 h 1339"/>
              <a:gd name="T26" fmla="*/ 106 w 1178"/>
              <a:gd name="T27" fmla="*/ 1286 h 1339"/>
              <a:gd name="T28" fmla="*/ 167 w 1178"/>
              <a:gd name="T29" fmla="*/ 1286 h 1339"/>
              <a:gd name="T30" fmla="*/ 209 w 1178"/>
              <a:gd name="T31" fmla="*/ 1280 h 1339"/>
              <a:gd name="T32" fmla="*/ 260 w 1178"/>
              <a:gd name="T33" fmla="*/ 1166 h 1339"/>
              <a:gd name="T34" fmla="*/ 354 w 1178"/>
              <a:gd name="T35" fmla="*/ 1054 h 1339"/>
              <a:gd name="T36" fmla="*/ 396 w 1178"/>
              <a:gd name="T37" fmla="*/ 1062 h 1339"/>
              <a:gd name="T38" fmla="*/ 379 w 1178"/>
              <a:gd name="T39" fmla="*/ 1142 h 1339"/>
              <a:gd name="T40" fmla="*/ 343 w 1178"/>
              <a:gd name="T41" fmla="*/ 1171 h 1339"/>
              <a:gd name="T42" fmla="*/ 367 w 1178"/>
              <a:gd name="T43" fmla="*/ 1199 h 1339"/>
              <a:gd name="T44" fmla="*/ 422 w 1178"/>
              <a:gd name="T45" fmla="*/ 1211 h 1339"/>
              <a:gd name="T46" fmla="*/ 438 w 1178"/>
              <a:gd name="T47" fmla="*/ 1174 h 1339"/>
              <a:gd name="T48" fmla="*/ 473 w 1178"/>
              <a:gd name="T49" fmla="*/ 1219 h 1339"/>
              <a:gd name="T50" fmla="*/ 346 w 1178"/>
              <a:gd name="T51" fmla="*/ 1232 h 1339"/>
              <a:gd name="T52" fmla="*/ 302 w 1178"/>
              <a:gd name="T53" fmla="*/ 1232 h 1339"/>
              <a:gd name="T54" fmla="*/ 275 w 1178"/>
              <a:gd name="T55" fmla="*/ 1257 h 1339"/>
              <a:gd name="T56" fmla="*/ 259 w 1178"/>
              <a:gd name="T57" fmla="*/ 1294 h 1339"/>
              <a:gd name="T58" fmla="*/ 277 w 1178"/>
              <a:gd name="T59" fmla="*/ 1319 h 1339"/>
              <a:gd name="T60" fmla="*/ 552 w 1178"/>
              <a:gd name="T61" fmla="*/ 1339 h 1339"/>
              <a:gd name="T62" fmla="*/ 596 w 1178"/>
              <a:gd name="T63" fmla="*/ 1320 h 1339"/>
              <a:gd name="T64" fmla="*/ 600 w 1178"/>
              <a:gd name="T65" fmla="*/ 1244 h 1339"/>
              <a:gd name="T66" fmla="*/ 636 w 1178"/>
              <a:gd name="T67" fmla="*/ 1169 h 1339"/>
              <a:gd name="T68" fmla="*/ 710 w 1178"/>
              <a:gd name="T69" fmla="*/ 1181 h 1339"/>
              <a:gd name="T70" fmla="*/ 694 w 1178"/>
              <a:gd name="T71" fmla="*/ 1197 h 1339"/>
              <a:gd name="T72" fmla="*/ 689 w 1178"/>
              <a:gd name="T73" fmla="*/ 1229 h 1339"/>
              <a:gd name="T74" fmla="*/ 835 w 1178"/>
              <a:gd name="T75" fmla="*/ 1262 h 1339"/>
              <a:gd name="T76" fmla="*/ 930 w 1178"/>
              <a:gd name="T77" fmla="*/ 1268 h 1339"/>
              <a:gd name="T78" fmla="*/ 938 w 1178"/>
              <a:gd name="T79" fmla="*/ 1178 h 1339"/>
              <a:gd name="T80" fmla="*/ 1039 w 1178"/>
              <a:gd name="T81" fmla="*/ 1228 h 1339"/>
              <a:gd name="T82" fmla="*/ 1136 w 1178"/>
              <a:gd name="T83" fmla="*/ 1200 h 1339"/>
              <a:gd name="T84" fmla="*/ 1178 w 1178"/>
              <a:gd name="T85" fmla="*/ 1120 h 1339"/>
              <a:gd name="T86" fmla="*/ 1118 w 1178"/>
              <a:gd name="T87" fmla="*/ 982 h 1339"/>
              <a:gd name="T88" fmla="*/ 1135 w 1178"/>
              <a:gd name="T89" fmla="*/ 766 h 1339"/>
              <a:gd name="T90" fmla="*/ 1039 w 1178"/>
              <a:gd name="T91" fmla="*/ 584 h 1339"/>
              <a:gd name="T92" fmla="*/ 888 w 1178"/>
              <a:gd name="T93" fmla="*/ 436 h 1339"/>
              <a:gd name="T94" fmla="*/ 698 w 1178"/>
              <a:gd name="T95" fmla="*/ 369 h 1339"/>
              <a:gd name="T96" fmla="*/ 484 w 1178"/>
              <a:gd name="T97" fmla="*/ 377 h 1339"/>
              <a:gd name="T98" fmla="*/ 447 w 1178"/>
              <a:gd name="T99" fmla="*/ 357 h 1339"/>
              <a:gd name="T100" fmla="*/ 492 w 1178"/>
              <a:gd name="T101" fmla="*/ 275 h 1339"/>
              <a:gd name="T102" fmla="*/ 622 w 1178"/>
              <a:gd name="T103" fmla="*/ 229 h 1339"/>
              <a:gd name="T104" fmla="*/ 740 w 1178"/>
              <a:gd name="T105" fmla="*/ 79 h 1339"/>
              <a:gd name="T106" fmla="*/ 730 w 1178"/>
              <a:gd name="T107" fmla="*/ 45 h 1339"/>
              <a:gd name="T108" fmla="*/ 639 w 1178"/>
              <a:gd name="T109" fmla="*/ 45 h 1339"/>
              <a:gd name="T110" fmla="*/ 579 w 1178"/>
              <a:gd name="T111" fmla="*/ 14 h 1339"/>
              <a:gd name="T112" fmla="*/ 515 w 1178"/>
              <a:gd name="T113" fmla="*/ 17 h 1339"/>
              <a:gd name="T114" fmla="*/ 394 w 1178"/>
              <a:gd name="T115" fmla="*/ 132 h 1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8" h="1339">
                <a:moveTo>
                  <a:pt x="366" y="182"/>
                </a:moveTo>
                <a:lnTo>
                  <a:pt x="366" y="182"/>
                </a:lnTo>
                <a:lnTo>
                  <a:pt x="348" y="174"/>
                </a:lnTo>
                <a:lnTo>
                  <a:pt x="329" y="166"/>
                </a:lnTo>
                <a:lnTo>
                  <a:pt x="305" y="158"/>
                </a:lnTo>
                <a:lnTo>
                  <a:pt x="279" y="150"/>
                </a:lnTo>
                <a:lnTo>
                  <a:pt x="251" y="144"/>
                </a:lnTo>
                <a:lnTo>
                  <a:pt x="237" y="141"/>
                </a:lnTo>
                <a:lnTo>
                  <a:pt x="223" y="140"/>
                </a:lnTo>
                <a:lnTo>
                  <a:pt x="210" y="140"/>
                </a:lnTo>
                <a:lnTo>
                  <a:pt x="198" y="141"/>
                </a:lnTo>
                <a:lnTo>
                  <a:pt x="198" y="141"/>
                </a:lnTo>
                <a:lnTo>
                  <a:pt x="177" y="145"/>
                </a:lnTo>
                <a:lnTo>
                  <a:pt x="159" y="150"/>
                </a:lnTo>
                <a:lnTo>
                  <a:pt x="143" y="157"/>
                </a:lnTo>
                <a:lnTo>
                  <a:pt x="129" y="163"/>
                </a:lnTo>
                <a:lnTo>
                  <a:pt x="116" y="171"/>
                </a:lnTo>
                <a:lnTo>
                  <a:pt x="104" y="180"/>
                </a:lnTo>
                <a:lnTo>
                  <a:pt x="80" y="198"/>
                </a:lnTo>
                <a:lnTo>
                  <a:pt x="80" y="198"/>
                </a:lnTo>
                <a:lnTo>
                  <a:pt x="58" y="212"/>
                </a:lnTo>
                <a:lnTo>
                  <a:pt x="41" y="220"/>
                </a:lnTo>
                <a:lnTo>
                  <a:pt x="30" y="225"/>
                </a:lnTo>
                <a:lnTo>
                  <a:pt x="26" y="227"/>
                </a:lnTo>
                <a:lnTo>
                  <a:pt x="26" y="227"/>
                </a:lnTo>
                <a:lnTo>
                  <a:pt x="25" y="225"/>
                </a:lnTo>
                <a:lnTo>
                  <a:pt x="21" y="223"/>
                </a:lnTo>
                <a:lnTo>
                  <a:pt x="18" y="223"/>
                </a:lnTo>
                <a:lnTo>
                  <a:pt x="14" y="224"/>
                </a:lnTo>
                <a:lnTo>
                  <a:pt x="10" y="227"/>
                </a:lnTo>
                <a:lnTo>
                  <a:pt x="6" y="229"/>
                </a:lnTo>
                <a:lnTo>
                  <a:pt x="6" y="229"/>
                </a:lnTo>
                <a:lnTo>
                  <a:pt x="4" y="234"/>
                </a:lnTo>
                <a:lnTo>
                  <a:pt x="1" y="240"/>
                </a:lnTo>
                <a:lnTo>
                  <a:pt x="1" y="244"/>
                </a:lnTo>
                <a:lnTo>
                  <a:pt x="3" y="248"/>
                </a:lnTo>
                <a:lnTo>
                  <a:pt x="5" y="254"/>
                </a:lnTo>
                <a:lnTo>
                  <a:pt x="6" y="257"/>
                </a:lnTo>
                <a:lnTo>
                  <a:pt x="6" y="257"/>
                </a:lnTo>
                <a:lnTo>
                  <a:pt x="6" y="260"/>
                </a:lnTo>
                <a:lnTo>
                  <a:pt x="5" y="277"/>
                </a:lnTo>
                <a:lnTo>
                  <a:pt x="5" y="277"/>
                </a:lnTo>
                <a:lnTo>
                  <a:pt x="1" y="302"/>
                </a:lnTo>
                <a:lnTo>
                  <a:pt x="0" y="311"/>
                </a:lnTo>
                <a:lnTo>
                  <a:pt x="0" y="315"/>
                </a:lnTo>
                <a:lnTo>
                  <a:pt x="1" y="318"/>
                </a:lnTo>
                <a:lnTo>
                  <a:pt x="1" y="318"/>
                </a:lnTo>
                <a:lnTo>
                  <a:pt x="6" y="327"/>
                </a:lnTo>
                <a:lnTo>
                  <a:pt x="18" y="347"/>
                </a:lnTo>
                <a:lnTo>
                  <a:pt x="26" y="358"/>
                </a:lnTo>
                <a:lnTo>
                  <a:pt x="35" y="370"/>
                </a:lnTo>
                <a:lnTo>
                  <a:pt x="45" y="382"/>
                </a:lnTo>
                <a:lnTo>
                  <a:pt x="56" y="394"/>
                </a:lnTo>
                <a:lnTo>
                  <a:pt x="56" y="394"/>
                </a:lnTo>
                <a:lnTo>
                  <a:pt x="68" y="404"/>
                </a:lnTo>
                <a:lnTo>
                  <a:pt x="77" y="415"/>
                </a:lnTo>
                <a:lnTo>
                  <a:pt x="87" y="427"/>
                </a:lnTo>
                <a:lnTo>
                  <a:pt x="95" y="441"/>
                </a:lnTo>
                <a:lnTo>
                  <a:pt x="101" y="459"/>
                </a:lnTo>
                <a:lnTo>
                  <a:pt x="108" y="480"/>
                </a:lnTo>
                <a:lnTo>
                  <a:pt x="110" y="507"/>
                </a:lnTo>
                <a:lnTo>
                  <a:pt x="113" y="540"/>
                </a:lnTo>
                <a:lnTo>
                  <a:pt x="113" y="540"/>
                </a:lnTo>
                <a:lnTo>
                  <a:pt x="114" y="577"/>
                </a:lnTo>
                <a:lnTo>
                  <a:pt x="113" y="613"/>
                </a:lnTo>
                <a:lnTo>
                  <a:pt x="112" y="650"/>
                </a:lnTo>
                <a:lnTo>
                  <a:pt x="112" y="685"/>
                </a:lnTo>
                <a:lnTo>
                  <a:pt x="113" y="719"/>
                </a:lnTo>
                <a:lnTo>
                  <a:pt x="116" y="737"/>
                </a:lnTo>
                <a:lnTo>
                  <a:pt x="118" y="754"/>
                </a:lnTo>
                <a:lnTo>
                  <a:pt x="124" y="771"/>
                </a:lnTo>
                <a:lnTo>
                  <a:pt x="129" y="788"/>
                </a:lnTo>
                <a:lnTo>
                  <a:pt x="137" y="804"/>
                </a:lnTo>
                <a:lnTo>
                  <a:pt x="146" y="821"/>
                </a:lnTo>
                <a:lnTo>
                  <a:pt x="146" y="821"/>
                </a:lnTo>
                <a:lnTo>
                  <a:pt x="164" y="851"/>
                </a:lnTo>
                <a:lnTo>
                  <a:pt x="180" y="879"/>
                </a:lnTo>
                <a:lnTo>
                  <a:pt x="193" y="905"/>
                </a:lnTo>
                <a:lnTo>
                  <a:pt x="204" y="929"/>
                </a:lnTo>
                <a:lnTo>
                  <a:pt x="212" y="950"/>
                </a:lnTo>
                <a:lnTo>
                  <a:pt x="217" y="969"/>
                </a:lnTo>
                <a:lnTo>
                  <a:pt x="220" y="984"/>
                </a:lnTo>
                <a:lnTo>
                  <a:pt x="220" y="999"/>
                </a:lnTo>
                <a:lnTo>
                  <a:pt x="220" y="999"/>
                </a:lnTo>
                <a:lnTo>
                  <a:pt x="217" y="1013"/>
                </a:lnTo>
                <a:lnTo>
                  <a:pt x="212" y="1032"/>
                </a:lnTo>
                <a:lnTo>
                  <a:pt x="202" y="1052"/>
                </a:lnTo>
                <a:lnTo>
                  <a:pt x="193" y="1074"/>
                </a:lnTo>
                <a:lnTo>
                  <a:pt x="171" y="1119"/>
                </a:lnTo>
                <a:lnTo>
                  <a:pt x="152" y="1160"/>
                </a:lnTo>
                <a:lnTo>
                  <a:pt x="152" y="1160"/>
                </a:lnTo>
                <a:lnTo>
                  <a:pt x="145" y="1177"/>
                </a:lnTo>
                <a:lnTo>
                  <a:pt x="134" y="1194"/>
                </a:lnTo>
                <a:lnTo>
                  <a:pt x="125" y="1208"/>
                </a:lnTo>
                <a:lnTo>
                  <a:pt x="116" y="1222"/>
                </a:lnTo>
                <a:lnTo>
                  <a:pt x="100" y="1240"/>
                </a:lnTo>
                <a:lnTo>
                  <a:pt x="93" y="1247"/>
                </a:lnTo>
                <a:lnTo>
                  <a:pt x="93" y="1247"/>
                </a:lnTo>
                <a:lnTo>
                  <a:pt x="89" y="1249"/>
                </a:lnTo>
                <a:lnTo>
                  <a:pt x="81" y="1253"/>
                </a:lnTo>
                <a:lnTo>
                  <a:pt x="77" y="1257"/>
                </a:lnTo>
                <a:lnTo>
                  <a:pt x="75" y="1261"/>
                </a:lnTo>
                <a:lnTo>
                  <a:pt x="75" y="1265"/>
                </a:lnTo>
                <a:lnTo>
                  <a:pt x="76" y="1268"/>
                </a:lnTo>
                <a:lnTo>
                  <a:pt x="76" y="1268"/>
                </a:lnTo>
                <a:lnTo>
                  <a:pt x="81" y="1274"/>
                </a:lnTo>
                <a:lnTo>
                  <a:pt x="87" y="1278"/>
                </a:lnTo>
                <a:lnTo>
                  <a:pt x="92" y="1281"/>
                </a:lnTo>
                <a:lnTo>
                  <a:pt x="92" y="1281"/>
                </a:lnTo>
                <a:lnTo>
                  <a:pt x="96" y="1282"/>
                </a:lnTo>
                <a:lnTo>
                  <a:pt x="106" y="1286"/>
                </a:lnTo>
                <a:lnTo>
                  <a:pt x="106" y="1286"/>
                </a:lnTo>
                <a:lnTo>
                  <a:pt x="117" y="1287"/>
                </a:lnTo>
                <a:lnTo>
                  <a:pt x="130" y="1287"/>
                </a:lnTo>
                <a:lnTo>
                  <a:pt x="142" y="1287"/>
                </a:lnTo>
                <a:lnTo>
                  <a:pt x="149" y="1286"/>
                </a:lnTo>
                <a:lnTo>
                  <a:pt x="149" y="1286"/>
                </a:lnTo>
                <a:lnTo>
                  <a:pt x="151" y="1285"/>
                </a:lnTo>
                <a:lnTo>
                  <a:pt x="154" y="1285"/>
                </a:lnTo>
                <a:lnTo>
                  <a:pt x="167" y="1286"/>
                </a:lnTo>
                <a:lnTo>
                  <a:pt x="167" y="1286"/>
                </a:lnTo>
                <a:lnTo>
                  <a:pt x="177" y="1287"/>
                </a:lnTo>
                <a:lnTo>
                  <a:pt x="188" y="1289"/>
                </a:lnTo>
                <a:lnTo>
                  <a:pt x="193" y="1289"/>
                </a:lnTo>
                <a:lnTo>
                  <a:pt x="198" y="1287"/>
                </a:lnTo>
                <a:lnTo>
                  <a:pt x="204" y="1284"/>
                </a:lnTo>
                <a:lnTo>
                  <a:pt x="209" y="1280"/>
                </a:lnTo>
                <a:lnTo>
                  <a:pt x="209" y="1280"/>
                </a:lnTo>
                <a:lnTo>
                  <a:pt x="216" y="1273"/>
                </a:lnTo>
                <a:lnTo>
                  <a:pt x="221" y="1265"/>
                </a:lnTo>
                <a:lnTo>
                  <a:pt x="231" y="1248"/>
                </a:lnTo>
                <a:lnTo>
                  <a:pt x="241" y="1226"/>
                </a:lnTo>
                <a:lnTo>
                  <a:pt x="250" y="1200"/>
                </a:lnTo>
                <a:lnTo>
                  <a:pt x="250" y="1200"/>
                </a:lnTo>
                <a:lnTo>
                  <a:pt x="256" y="1179"/>
                </a:lnTo>
                <a:lnTo>
                  <a:pt x="260" y="1166"/>
                </a:lnTo>
                <a:lnTo>
                  <a:pt x="264" y="1161"/>
                </a:lnTo>
                <a:lnTo>
                  <a:pt x="270" y="1154"/>
                </a:lnTo>
                <a:lnTo>
                  <a:pt x="288" y="1136"/>
                </a:lnTo>
                <a:lnTo>
                  <a:pt x="288" y="1136"/>
                </a:lnTo>
                <a:lnTo>
                  <a:pt x="302" y="1121"/>
                </a:lnTo>
                <a:lnTo>
                  <a:pt x="319" y="1102"/>
                </a:lnTo>
                <a:lnTo>
                  <a:pt x="337" y="1078"/>
                </a:lnTo>
                <a:lnTo>
                  <a:pt x="354" y="1054"/>
                </a:lnTo>
                <a:lnTo>
                  <a:pt x="383" y="1015"/>
                </a:lnTo>
                <a:lnTo>
                  <a:pt x="394" y="998"/>
                </a:lnTo>
                <a:lnTo>
                  <a:pt x="423" y="1011"/>
                </a:lnTo>
                <a:lnTo>
                  <a:pt x="423" y="1011"/>
                </a:lnTo>
                <a:lnTo>
                  <a:pt x="419" y="1016"/>
                </a:lnTo>
                <a:lnTo>
                  <a:pt x="412" y="1030"/>
                </a:lnTo>
                <a:lnTo>
                  <a:pt x="401" y="1050"/>
                </a:lnTo>
                <a:lnTo>
                  <a:pt x="396" y="1062"/>
                </a:lnTo>
                <a:lnTo>
                  <a:pt x="392" y="1074"/>
                </a:lnTo>
                <a:lnTo>
                  <a:pt x="392" y="1074"/>
                </a:lnTo>
                <a:lnTo>
                  <a:pt x="388" y="1087"/>
                </a:lnTo>
                <a:lnTo>
                  <a:pt x="387" y="1099"/>
                </a:lnTo>
                <a:lnTo>
                  <a:pt x="384" y="1120"/>
                </a:lnTo>
                <a:lnTo>
                  <a:pt x="383" y="1129"/>
                </a:lnTo>
                <a:lnTo>
                  <a:pt x="381" y="1137"/>
                </a:lnTo>
                <a:lnTo>
                  <a:pt x="379" y="1142"/>
                </a:lnTo>
                <a:lnTo>
                  <a:pt x="375" y="1145"/>
                </a:lnTo>
                <a:lnTo>
                  <a:pt x="375" y="1145"/>
                </a:lnTo>
                <a:lnTo>
                  <a:pt x="368" y="1145"/>
                </a:lnTo>
                <a:lnTo>
                  <a:pt x="362" y="1148"/>
                </a:lnTo>
                <a:lnTo>
                  <a:pt x="356" y="1152"/>
                </a:lnTo>
                <a:lnTo>
                  <a:pt x="350" y="1158"/>
                </a:lnTo>
                <a:lnTo>
                  <a:pt x="346" y="1165"/>
                </a:lnTo>
                <a:lnTo>
                  <a:pt x="343" y="1171"/>
                </a:lnTo>
                <a:lnTo>
                  <a:pt x="342" y="1178"/>
                </a:lnTo>
                <a:lnTo>
                  <a:pt x="343" y="1182"/>
                </a:lnTo>
                <a:lnTo>
                  <a:pt x="344" y="1185"/>
                </a:lnTo>
                <a:lnTo>
                  <a:pt x="344" y="1185"/>
                </a:lnTo>
                <a:lnTo>
                  <a:pt x="350" y="1190"/>
                </a:lnTo>
                <a:lnTo>
                  <a:pt x="355" y="1194"/>
                </a:lnTo>
                <a:lnTo>
                  <a:pt x="362" y="1197"/>
                </a:lnTo>
                <a:lnTo>
                  <a:pt x="367" y="1199"/>
                </a:lnTo>
                <a:lnTo>
                  <a:pt x="377" y="1202"/>
                </a:lnTo>
                <a:lnTo>
                  <a:pt x="383" y="1202"/>
                </a:lnTo>
                <a:lnTo>
                  <a:pt x="383" y="1202"/>
                </a:lnTo>
                <a:lnTo>
                  <a:pt x="387" y="1204"/>
                </a:lnTo>
                <a:lnTo>
                  <a:pt x="397" y="1208"/>
                </a:lnTo>
                <a:lnTo>
                  <a:pt x="410" y="1211"/>
                </a:lnTo>
                <a:lnTo>
                  <a:pt x="417" y="1211"/>
                </a:lnTo>
                <a:lnTo>
                  <a:pt x="422" y="1211"/>
                </a:lnTo>
                <a:lnTo>
                  <a:pt x="422" y="1211"/>
                </a:lnTo>
                <a:lnTo>
                  <a:pt x="429" y="1207"/>
                </a:lnTo>
                <a:lnTo>
                  <a:pt x="433" y="1203"/>
                </a:lnTo>
                <a:lnTo>
                  <a:pt x="435" y="1199"/>
                </a:lnTo>
                <a:lnTo>
                  <a:pt x="437" y="1194"/>
                </a:lnTo>
                <a:lnTo>
                  <a:pt x="437" y="1183"/>
                </a:lnTo>
                <a:lnTo>
                  <a:pt x="438" y="1174"/>
                </a:lnTo>
                <a:lnTo>
                  <a:pt x="438" y="1174"/>
                </a:lnTo>
                <a:lnTo>
                  <a:pt x="442" y="1160"/>
                </a:lnTo>
                <a:lnTo>
                  <a:pt x="446" y="1150"/>
                </a:lnTo>
                <a:lnTo>
                  <a:pt x="450" y="1142"/>
                </a:lnTo>
                <a:lnTo>
                  <a:pt x="450" y="1142"/>
                </a:lnTo>
                <a:lnTo>
                  <a:pt x="460" y="1170"/>
                </a:lnTo>
                <a:lnTo>
                  <a:pt x="467" y="1194"/>
                </a:lnTo>
                <a:lnTo>
                  <a:pt x="473" y="1219"/>
                </a:lnTo>
                <a:lnTo>
                  <a:pt x="473" y="1219"/>
                </a:lnTo>
                <a:lnTo>
                  <a:pt x="472" y="1219"/>
                </a:lnTo>
                <a:lnTo>
                  <a:pt x="469" y="1222"/>
                </a:lnTo>
                <a:lnTo>
                  <a:pt x="459" y="1226"/>
                </a:lnTo>
                <a:lnTo>
                  <a:pt x="435" y="1229"/>
                </a:lnTo>
                <a:lnTo>
                  <a:pt x="435" y="1229"/>
                </a:lnTo>
                <a:lnTo>
                  <a:pt x="387" y="1233"/>
                </a:lnTo>
                <a:lnTo>
                  <a:pt x="366" y="1235"/>
                </a:lnTo>
                <a:lnTo>
                  <a:pt x="346" y="1232"/>
                </a:lnTo>
                <a:lnTo>
                  <a:pt x="346" y="1232"/>
                </a:lnTo>
                <a:lnTo>
                  <a:pt x="329" y="1229"/>
                </a:lnTo>
                <a:lnTo>
                  <a:pt x="316" y="1228"/>
                </a:lnTo>
                <a:lnTo>
                  <a:pt x="310" y="1228"/>
                </a:lnTo>
                <a:lnTo>
                  <a:pt x="306" y="1228"/>
                </a:lnTo>
                <a:lnTo>
                  <a:pt x="304" y="1231"/>
                </a:lnTo>
                <a:lnTo>
                  <a:pt x="302" y="1232"/>
                </a:lnTo>
                <a:lnTo>
                  <a:pt x="302" y="1232"/>
                </a:lnTo>
                <a:lnTo>
                  <a:pt x="297" y="1244"/>
                </a:lnTo>
                <a:lnTo>
                  <a:pt x="295" y="1249"/>
                </a:lnTo>
                <a:lnTo>
                  <a:pt x="295" y="1249"/>
                </a:lnTo>
                <a:lnTo>
                  <a:pt x="292" y="1249"/>
                </a:lnTo>
                <a:lnTo>
                  <a:pt x="284" y="1249"/>
                </a:lnTo>
                <a:lnTo>
                  <a:pt x="280" y="1251"/>
                </a:lnTo>
                <a:lnTo>
                  <a:pt x="277" y="1253"/>
                </a:lnTo>
                <a:lnTo>
                  <a:pt x="275" y="1257"/>
                </a:lnTo>
                <a:lnTo>
                  <a:pt x="273" y="1261"/>
                </a:lnTo>
                <a:lnTo>
                  <a:pt x="273" y="1261"/>
                </a:lnTo>
                <a:lnTo>
                  <a:pt x="273" y="1276"/>
                </a:lnTo>
                <a:lnTo>
                  <a:pt x="273" y="1281"/>
                </a:lnTo>
                <a:lnTo>
                  <a:pt x="273" y="1281"/>
                </a:lnTo>
                <a:lnTo>
                  <a:pt x="270" y="1284"/>
                </a:lnTo>
                <a:lnTo>
                  <a:pt x="262" y="1290"/>
                </a:lnTo>
                <a:lnTo>
                  <a:pt x="259" y="1294"/>
                </a:lnTo>
                <a:lnTo>
                  <a:pt x="256" y="1298"/>
                </a:lnTo>
                <a:lnTo>
                  <a:pt x="256" y="1303"/>
                </a:lnTo>
                <a:lnTo>
                  <a:pt x="259" y="1307"/>
                </a:lnTo>
                <a:lnTo>
                  <a:pt x="259" y="1307"/>
                </a:lnTo>
                <a:lnTo>
                  <a:pt x="263" y="1311"/>
                </a:lnTo>
                <a:lnTo>
                  <a:pt x="267" y="1315"/>
                </a:lnTo>
                <a:lnTo>
                  <a:pt x="271" y="1316"/>
                </a:lnTo>
                <a:lnTo>
                  <a:pt x="277" y="1319"/>
                </a:lnTo>
                <a:lnTo>
                  <a:pt x="301" y="1320"/>
                </a:lnTo>
                <a:lnTo>
                  <a:pt x="348" y="1320"/>
                </a:lnTo>
                <a:lnTo>
                  <a:pt x="348" y="1320"/>
                </a:lnTo>
                <a:lnTo>
                  <a:pt x="380" y="1320"/>
                </a:lnTo>
                <a:lnTo>
                  <a:pt x="412" y="1323"/>
                </a:lnTo>
                <a:lnTo>
                  <a:pt x="475" y="1331"/>
                </a:lnTo>
                <a:lnTo>
                  <a:pt x="530" y="1338"/>
                </a:lnTo>
                <a:lnTo>
                  <a:pt x="552" y="1339"/>
                </a:lnTo>
                <a:lnTo>
                  <a:pt x="571" y="1338"/>
                </a:lnTo>
                <a:lnTo>
                  <a:pt x="571" y="1338"/>
                </a:lnTo>
                <a:lnTo>
                  <a:pt x="577" y="1336"/>
                </a:lnTo>
                <a:lnTo>
                  <a:pt x="584" y="1334"/>
                </a:lnTo>
                <a:lnTo>
                  <a:pt x="588" y="1331"/>
                </a:lnTo>
                <a:lnTo>
                  <a:pt x="592" y="1328"/>
                </a:lnTo>
                <a:lnTo>
                  <a:pt x="594" y="1324"/>
                </a:lnTo>
                <a:lnTo>
                  <a:pt x="596" y="1320"/>
                </a:lnTo>
                <a:lnTo>
                  <a:pt x="597" y="1311"/>
                </a:lnTo>
                <a:lnTo>
                  <a:pt x="597" y="1301"/>
                </a:lnTo>
                <a:lnTo>
                  <a:pt x="596" y="1291"/>
                </a:lnTo>
                <a:lnTo>
                  <a:pt x="594" y="1284"/>
                </a:lnTo>
                <a:lnTo>
                  <a:pt x="594" y="1277"/>
                </a:lnTo>
                <a:lnTo>
                  <a:pt x="594" y="1277"/>
                </a:lnTo>
                <a:lnTo>
                  <a:pt x="596" y="1262"/>
                </a:lnTo>
                <a:lnTo>
                  <a:pt x="600" y="1244"/>
                </a:lnTo>
                <a:lnTo>
                  <a:pt x="608" y="1212"/>
                </a:lnTo>
                <a:lnTo>
                  <a:pt x="608" y="1212"/>
                </a:lnTo>
                <a:lnTo>
                  <a:pt x="611" y="1202"/>
                </a:lnTo>
                <a:lnTo>
                  <a:pt x="618" y="1187"/>
                </a:lnTo>
                <a:lnTo>
                  <a:pt x="622" y="1179"/>
                </a:lnTo>
                <a:lnTo>
                  <a:pt x="627" y="1174"/>
                </a:lnTo>
                <a:lnTo>
                  <a:pt x="631" y="1170"/>
                </a:lnTo>
                <a:lnTo>
                  <a:pt x="636" y="1169"/>
                </a:lnTo>
                <a:lnTo>
                  <a:pt x="636" y="1169"/>
                </a:lnTo>
                <a:lnTo>
                  <a:pt x="663" y="1171"/>
                </a:lnTo>
                <a:lnTo>
                  <a:pt x="685" y="1173"/>
                </a:lnTo>
                <a:lnTo>
                  <a:pt x="715" y="1174"/>
                </a:lnTo>
                <a:lnTo>
                  <a:pt x="715" y="1174"/>
                </a:lnTo>
                <a:lnTo>
                  <a:pt x="711" y="1178"/>
                </a:lnTo>
                <a:lnTo>
                  <a:pt x="710" y="1181"/>
                </a:lnTo>
                <a:lnTo>
                  <a:pt x="710" y="1181"/>
                </a:lnTo>
                <a:lnTo>
                  <a:pt x="708" y="1187"/>
                </a:lnTo>
                <a:lnTo>
                  <a:pt x="709" y="1191"/>
                </a:lnTo>
                <a:lnTo>
                  <a:pt x="710" y="1193"/>
                </a:lnTo>
                <a:lnTo>
                  <a:pt x="711" y="1194"/>
                </a:lnTo>
                <a:lnTo>
                  <a:pt x="711" y="1194"/>
                </a:lnTo>
                <a:lnTo>
                  <a:pt x="709" y="1193"/>
                </a:lnTo>
                <a:lnTo>
                  <a:pt x="704" y="1194"/>
                </a:lnTo>
                <a:lnTo>
                  <a:pt x="694" y="1197"/>
                </a:lnTo>
                <a:lnTo>
                  <a:pt x="689" y="1199"/>
                </a:lnTo>
                <a:lnTo>
                  <a:pt x="685" y="1202"/>
                </a:lnTo>
                <a:lnTo>
                  <a:pt x="685" y="1202"/>
                </a:lnTo>
                <a:lnTo>
                  <a:pt x="681" y="1207"/>
                </a:lnTo>
                <a:lnTo>
                  <a:pt x="679" y="1212"/>
                </a:lnTo>
                <a:lnTo>
                  <a:pt x="680" y="1219"/>
                </a:lnTo>
                <a:lnTo>
                  <a:pt x="683" y="1224"/>
                </a:lnTo>
                <a:lnTo>
                  <a:pt x="689" y="1229"/>
                </a:lnTo>
                <a:lnTo>
                  <a:pt x="698" y="1233"/>
                </a:lnTo>
                <a:lnTo>
                  <a:pt x="711" y="1237"/>
                </a:lnTo>
                <a:lnTo>
                  <a:pt x="727" y="1240"/>
                </a:lnTo>
                <a:lnTo>
                  <a:pt x="727" y="1240"/>
                </a:lnTo>
                <a:lnTo>
                  <a:pt x="746" y="1241"/>
                </a:lnTo>
                <a:lnTo>
                  <a:pt x="763" y="1244"/>
                </a:lnTo>
                <a:lnTo>
                  <a:pt x="797" y="1252"/>
                </a:lnTo>
                <a:lnTo>
                  <a:pt x="835" y="1262"/>
                </a:lnTo>
                <a:lnTo>
                  <a:pt x="877" y="1272"/>
                </a:lnTo>
                <a:lnTo>
                  <a:pt x="877" y="1272"/>
                </a:lnTo>
                <a:lnTo>
                  <a:pt x="897" y="1274"/>
                </a:lnTo>
                <a:lnTo>
                  <a:pt x="911" y="1274"/>
                </a:lnTo>
                <a:lnTo>
                  <a:pt x="918" y="1273"/>
                </a:lnTo>
                <a:lnTo>
                  <a:pt x="923" y="1272"/>
                </a:lnTo>
                <a:lnTo>
                  <a:pt x="927" y="1270"/>
                </a:lnTo>
                <a:lnTo>
                  <a:pt x="930" y="1268"/>
                </a:lnTo>
                <a:lnTo>
                  <a:pt x="934" y="1261"/>
                </a:lnTo>
                <a:lnTo>
                  <a:pt x="936" y="1255"/>
                </a:lnTo>
                <a:lnTo>
                  <a:pt x="938" y="1247"/>
                </a:lnTo>
                <a:lnTo>
                  <a:pt x="938" y="1240"/>
                </a:lnTo>
                <a:lnTo>
                  <a:pt x="938" y="1240"/>
                </a:lnTo>
                <a:lnTo>
                  <a:pt x="938" y="1215"/>
                </a:lnTo>
                <a:lnTo>
                  <a:pt x="938" y="1178"/>
                </a:lnTo>
                <a:lnTo>
                  <a:pt x="938" y="1178"/>
                </a:lnTo>
                <a:lnTo>
                  <a:pt x="946" y="1187"/>
                </a:lnTo>
                <a:lnTo>
                  <a:pt x="956" y="1197"/>
                </a:lnTo>
                <a:lnTo>
                  <a:pt x="971" y="1207"/>
                </a:lnTo>
                <a:lnTo>
                  <a:pt x="986" y="1216"/>
                </a:lnTo>
                <a:lnTo>
                  <a:pt x="1005" y="1223"/>
                </a:lnTo>
                <a:lnTo>
                  <a:pt x="1015" y="1226"/>
                </a:lnTo>
                <a:lnTo>
                  <a:pt x="1027" y="1228"/>
                </a:lnTo>
                <a:lnTo>
                  <a:pt x="1039" y="1228"/>
                </a:lnTo>
                <a:lnTo>
                  <a:pt x="1051" y="1229"/>
                </a:lnTo>
                <a:lnTo>
                  <a:pt x="1064" y="1228"/>
                </a:lnTo>
                <a:lnTo>
                  <a:pt x="1078" y="1226"/>
                </a:lnTo>
                <a:lnTo>
                  <a:pt x="1078" y="1226"/>
                </a:lnTo>
                <a:lnTo>
                  <a:pt x="1096" y="1220"/>
                </a:lnTo>
                <a:lnTo>
                  <a:pt x="1111" y="1215"/>
                </a:lnTo>
                <a:lnTo>
                  <a:pt x="1124" y="1208"/>
                </a:lnTo>
                <a:lnTo>
                  <a:pt x="1136" y="1200"/>
                </a:lnTo>
                <a:lnTo>
                  <a:pt x="1147" y="1191"/>
                </a:lnTo>
                <a:lnTo>
                  <a:pt x="1155" y="1183"/>
                </a:lnTo>
                <a:lnTo>
                  <a:pt x="1161" y="1174"/>
                </a:lnTo>
                <a:lnTo>
                  <a:pt x="1167" y="1165"/>
                </a:lnTo>
                <a:lnTo>
                  <a:pt x="1172" y="1156"/>
                </a:lnTo>
                <a:lnTo>
                  <a:pt x="1174" y="1148"/>
                </a:lnTo>
                <a:lnTo>
                  <a:pt x="1178" y="1132"/>
                </a:lnTo>
                <a:lnTo>
                  <a:pt x="1178" y="1120"/>
                </a:lnTo>
                <a:lnTo>
                  <a:pt x="1177" y="1117"/>
                </a:lnTo>
                <a:lnTo>
                  <a:pt x="1176" y="1115"/>
                </a:lnTo>
                <a:lnTo>
                  <a:pt x="1176" y="1115"/>
                </a:lnTo>
                <a:lnTo>
                  <a:pt x="1135" y="1086"/>
                </a:lnTo>
                <a:lnTo>
                  <a:pt x="1099" y="1061"/>
                </a:lnTo>
                <a:lnTo>
                  <a:pt x="1099" y="1061"/>
                </a:lnTo>
                <a:lnTo>
                  <a:pt x="1105" y="1038"/>
                </a:lnTo>
                <a:lnTo>
                  <a:pt x="1118" y="982"/>
                </a:lnTo>
                <a:lnTo>
                  <a:pt x="1124" y="946"/>
                </a:lnTo>
                <a:lnTo>
                  <a:pt x="1132" y="907"/>
                </a:lnTo>
                <a:lnTo>
                  <a:pt x="1138" y="867"/>
                </a:lnTo>
                <a:lnTo>
                  <a:pt x="1142" y="828"/>
                </a:lnTo>
                <a:lnTo>
                  <a:pt x="1142" y="828"/>
                </a:lnTo>
                <a:lnTo>
                  <a:pt x="1142" y="808"/>
                </a:lnTo>
                <a:lnTo>
                  <a:pt x="1140" y="788"/>
                </a:lnTo>
                <a:lnTo>
                  <a:pt x="1135" y="766"/>
                </a:lnTo>
                <a:lnTo>
                  <a:pt x="1128" y="743"/>
                </a:lnTo>
                <a:lnTo>
                  <a:pt x="1120" y="721"/>
                </a:lnTo>
                <a:lnTo>
                  <a:pt x="1110" y="698"/>
                </a:lnTo>
                <a:lnTo>
                  <a:pt x="1098" y="675"/>
                </a:lnTo>
                <a:lnTo>
                  <a:pt x="1085" y="651"/>
                </a:lnTo>
                <a:lnTo>
                  <a:pt x="1071" y="629"/>
                </a:lnTo>
                <a:lnTo>
                  <a:pt x="1056" y="606"/>
                </a:lnTo>
                <a:lnTo>
                  <a:pt x="1039" y="584"/>
                </a:lnTo>
                <a:lnTo>
                  <a:pt x="1023" y="563"/>
                </a:lnTo>
                <a:lnTo>
                  <a:pt x="1006" y="542"/>
                </a:lnTo>
                <a:lnTo>
                  <a:pt x="988" y="523"/>
                </a:lnTo>
                <a:lnTo>
                  <a:pt x="971" y="505"/>
                </a:lnTo>
                <a:lnTo>
                  <a:pt x="953" y="489"/>
                </a:lnTo>
                <a:lnTo>
                  <a:pt x="953" y="489"/>
                </a:lnTo>
                <a:lnTo>
                  <a:pt x="919" y="460"/>
                </a:lnTo>
                <a:lnTo>
                  <a:pt x="888" y="436"/>
                </a:lnTo>
                <a:lnTo>
                  <a:pt x="857" y="416"/>
                </a:lnTo>
                <a:lnTo>
                  <a:pt x="842" y="407"/>
                </a:lnTo>
                <a:lnTo>
                  <a:pt x="827" y="401"/>
                </a:lnTo>
                <a:lnTo>
                  <a:pt x="811" y="394"/>
                </a:lnTo>
                <a:lnTo>
                  <a:pt x="797" y="389"/>
                </a:lnTo>
                <a:lnTo>
                  <a:pt x="765" y="379"/>
                </a:lnTo>
                <a:lnTo>
                  <a:pt x="732" y="373"/>
                </a:lnTo>
                <a:lnTo>
                  <a:pt x="698" y="369"/>
                </a:lnTo>
                <a:lnTo>
                  <a:pt x="698" y="369"/>
                </a:lnTo>
                <a:lnTo>
                  <a:pt x="664" y="366"/>
                </a:lnTo>
                <a:lnTo>
                  <a:pt x="631" y="366"/>
                </a:lnTo>
                <a:lnTo>
                  <a:pt x="601" y="366"/>
                </a:lnTo>
                <a:lnTo>
                  <a:pt x="572" y="368"/>
                </a:lnTo>
                <a:lnTo>
                  <a:pt x="523" y="372"/>
                </a:lnTo>
                <a:lnTo>
                  <a:pt x="484" y="377"/>
                </a:lnTo>
                <a:lnTo>
                  <a:pt x="484" y="377"/>
                </a:lnTo>
                <a:lnTo>
                  <a:pt x="469" y="378"/>
                </a:lnTo>
                <a:lnTo>
                  <a:pt x="460" y="378"/>
                </a:lnTo>
                <a:lnTo>
                  <a:pt x="454" y="375"/>
                </a:lnTo>
                <a:lnTo>
                  <a:pt x="450" y="373"/>
                </a:lnTo>
                <a:lnTo>
                  <a:pt x="447" y="369"/>
                </a:lnTo>
                <a:lnTo>
                  <a:pt x="447" y="365"/>
                </a:lnTo>
                <a:lnTo>
                  <a:pt x="447" y="357"/>
                </a:lnTo>
                <a:lnTo>
                  <a:pt x="447" y="357"/>
                </a:lnTo>
                <a:lnTo>
                  <a:pt x="448" y="350"/>
                </a:lnTo>
                <a:lnTo>
                  <a:pt x="452" y="341"/>
                </a:lnTo>
                <a:lnTo>
                  <a:pt x="463" y="316"/>
                </a:lnTo>
                <a:lnTo>
                  <a:pt x="476" y="291"/>
                </a:lnTo>
                <a:lnTo>
                  <a:pt x="481" y="283"/>
                </a:lnTo>
                <a:lnTo>
                  <a:pt x="485" y="278"/>
                </a:lnTo>
                <a:lnTo>
                  <a:pt x="485" y="278"/>
                </a:lnTo>
                <a:lnTo>
                  <a:pt x="492" y="275"/>
                </a:lnTo>
                <a:lnTo>
                  <a:pt x="504" y="273"/>
                </a:lnTo>
                <a:lnTo>
                  <a:pt x="539" y="265"/>
                </a:lnTo>
                <a:lnTo>
                  <a:pt x="560" y="258"/>
                </a:lnTo>
                <a:lnTo>
                  <a:pt x="583" y="252"/>
                </a:lnTo>
                <a:lnTo>
                  <a:pt x="604" y="241"/>
                </a:lnTo>
                <a:lnTo>
                  <a:pt x="613" y="236"/>
                </a:lnTo>
                <a:lnTo>
                  <a:pt x="622" y="229"/>
                </a:lnTo>
                <a:lnTo>
                  <a:pt x="622" y="229"/>
                </a:lnTo>
                <a:lnTo>
                  <a:pt x="640" y="215"/>
                </a:lnTo>
                <a:lnTo>
                  <a:pt x="660" y="195"/>
                </a:lnTo>
                <a:lnTo>
                  <a:pt x="680" y="173"/>
                </a:lnTo>
                <a:lnTo>
                  <a:pt x="698" y="150"/>
                </a:lnTo>
                <a:lnTo>
                  <a:pt x="714" y="128"/>
                </a:lnTo>
                <a:lnTo>
                  <a:pt x="727" y="107"/>
                </a:lnTo>
                <a:lnTo>
                  <a:pt x="736" y="87"/>
                </a:lnTo>
                <a:lnTo>
                  <a:pt x="740" y="79"/>
                </a:lnTo>
                <a:lnTo>
                  <a:pt x="742" y="72"/>
                </a:lnTo>
                <a:lnTo>
                  <a:pt x="742" y="72"/>
                </a:lnTo>
                <a:lnTo>
                  <a:pt x="742" y="67"/>
                </a:lnTo>
                <a:lnTo>
                  <a:pt x="742" y="62"/>
                </a:lnTo>
                <a:lnTo>
                  <a:pt x="739" y="57"/>
                </a:lnTo>
                <a:lnTo>
                  <a:pt x="736" y="53"/>
                </a:lnTo>
                <a:lnTo>
                  <a:pt x="734" y="49"/>
                </a:lnTo>
                <a:lnTo>
                  <a:pt x="730" y="45"/>
                </a:lnTo>
                <a:lnTo>
                  <a:pt x="721" y="39"/>
                </a:lnTo>
                <a:lnTo>
                  <a:pt x="709" y="35"/>
                </a:lnTo>
                <a:lnTo>
                  <a:pt x="697" y="34"/>
                </a:lnTo>
                <a:lnTo>
                  <a:pt x="684" y="34"/>
                </a:lnTo>
                <a:lnTo>
                  <a:pt x="672" y="35"/>
                </a:lnTo>
                <a:lnTo>
                  <a:pt x="672" y="35"/>
                </a:lnTo>
                <a:lnTo>
                  <a:pt x="658" y="39"/>
                </a:lnTo>
                <a:lnTo>
                  <a:pt x="639" y="45"/>
                </a:lnTo>
                <a:lnTo>
                  <a:pt x="600" y="61"/>
                </a:lnTo>
                <a:lnTo>
                  <a:pt x="551" y="82"/>
                </a:lnTo>
                <a:lnTo>
                  <a:pt x="551" y="82"/>
                </a:lnTo>
                <a:lnTo>
                  <a:pt x="559" y="67"/>
                </a:lnTo>
                <a:lnTo>
                  <a:pt x="567" y="53"/>
                </a:lnTo>
                <a:lnTo>
                  <a:pt x="573" y="37"/>
                </a:lnTo>
                <a:lnTo>
                  <a:pt x="579" y="21"/>
                </a:lnTo>
                <a:lnTo>
                  <a:pt x="579" y="14"/>
                </a:lnTo>
                <a:lnTo>
                  <a:pt x="579" y="8"/>
                </a:lnTo>
                <a:lnTo>
                  <a:pt x="576" y="4"/>
                </a:lnTo>
                <a:lnTo>
                  <a:pt x="572" y="1"/>
                </a:lnTo>
                <a:lnTo>
                  <a:pt x="565" y="0"/>
                </a:lnTo>
                <a:lnTo>
                  <a:pt x="556" y="1"/>
                </a:lnTo>
                <a:lnTo>
                  <a:pt x="556" y="1"/>
                </a:lnTo>
                <a:lnTo>
                  <a:pt x="537" y="8"/>
                </a:lnTo>
                <a:lnTo>
                  <a:pt x="515" y="17"/>
                </a:lnTo>
                <a:lnTo>
                  <a:pt x="496" y="28"/>
                </a:lnTo>
                <a:lnTo>
                  <a:pt x="476" y="41"/>
                </a:lnTo>
                <a:lnTo>
                  <a:pt x="458" y="55"/>
                </a:lnTo>
                <a:lnTo>
                  <a:pt x="442" y="70"/>
                </a:lnTo>
                <a:lnTo>
                  <a:pt x="426" y="86"/>
                </a:lnTo>
                <a:lnTo>
                  <a:pt x="414" y="101"/>
                </a:lnTo>
                <a:lnTo>
                  <a:pt x="414" y="101"/>
                </a:lnTo>
                <a:lnTo>
                  <a:pt x="394" y="132"/>
                </a:lnTo>
                <a:lnTo>
                  <a:pt x="379" y="157"/>
                </a:lnTo>
                <a:lnTo>
                  <a:pt x="366" y="182"/>
                </a:lnTo>
                <a:lnTo>
                  <a:pt x="366" y="18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DCF7014A-512B-4AD9-8980-1D317C65DB65}"/>
              </a:ext>
            </a:extLst>
          </p:cNvPr>
          <p:cNvSpPr>
            <a:spLocks/>
          </p:cNvSpPr>
          <p:nvPr/>
        </p:nvSpPr>
        <p:spPr bwMode="auto">
          <a:xfrm>
            <a:off x="747713" y="4276930"/>
            <a:ext cx="2489200" cy="1551282"/>
          </a:xfrm>
          <a:custGeom>
            <a:avLst/>
            <a:gdLst>
              <a:gd name="T0" fmla="*/ 75 w 1741"/>
              <a:gd name="T1" fmla="*/ 326 h 1085"/>
              <a:gd name="T2" fmla="*/ 32 w 1741"/>
              <a:gd name="T3" fmla="*/ 437 h 1085"/>
              <a:gd name="T4" fmla="*/ 0 w 1741"/>
              <a:gd name="T5" fmla="*/ 500 h 1085"/>
              <a:gd name="T6" fmla="*/ 22 w 1741"/>
              <a:gd name="T7" fmla="*/ 531 h 1085"/>
              <a:gd name="T8" fmla="*/ 70 w 1741"/>
              <a:gd name="T9" fmla="*/ 603 h 1085"/>
              <a:gd name="T10" fmla="*/ 128 w 1741"/>
              <a:gd name="T11" fmla="*/ 637 h 1085"/>
              <a:gd name="T12" fmla="*/ 237 w 1741"/>
              <a:gd name="T13" fmla="*/ 610 h 1085"/>
              <a:gd name="T14" fmla="*/ 263 w 1741"/>
              <a:gd name="T15" fmla="*/ 711 h 1085"/>
              <a:gd name="T16" fmla="*/ 360 w 1741"/>
              <a:gd name="T17" fmla="*/ 813 h 1085"/>
              <a:gd name="T18" fmla="*/ 355 w 1741"/>
              <a:gd name="T19" fmla="*/ 873 h 1085"/>
              <a:gd name="T20" fmla="*/ 355 w 1741"/>
              <a:gd name="T21" fmla="*/ 906 h 1085"/>
              <a:gd name="T22" fmla="*/ 395 w 1741"/>
              <a:gd name="T23" fmla="*/ 929 h 1085"/>
              <a:gd name="T24" fmla="*/ 441 w 1741"/>
              <a:gd name="T25" fmla="*/ 905 h 1085"/>
              <a:gd name="T26" fmla="*/ 460 w 1741"/>
              <a:gd name="T27" fmla="*/ 854 h 1085"/>
              <a:gd name="T28" fmla="*/ 480 w 1741"/>
              <a:gd name="T29" fmla="*/ 823 h 1085"/>
              <a:gd name="T30" fmla="*/ 476 w 1741"/>
              <a:gd name="T31" fmla="*/ 687 h 1085"/>
              <a:gd name="T32" fmla="*/ 746 w 1741"/>
              <a:gd name="T33" fmla="*/ 711 h 1085"/>
              <a:gd name="T34" fmla="*/ 1042 w 1741"/>
              <a:gd name="T35" fmla="*/ 673 h 1085"/>
              <a:gd name="T36" fmla="*/ 1134 w 1741"/>
              <a:gd name="T37" fmla="*/ 681 h 1085"/>
              <a:gd name="T38" fmla="*/ 1188 w 1741"/>
              <a:gd name="T39" fmla="*/ 752 h 1085"/>
              <a:gd name="T40" fmla="*/ 1334 w 1741"/>
              <a:gd name="T41" fmla="*/ 842 h 1085"/>
              <a:gd name="T42" fmla="*/ 1426 w 1741"/>
              <a:gd name="T43" fmla="*/ 943 h 1085"/>
              <a:gd name="T44" fmla="*/ 1522 w 1741"/>
              <a:gd name="T45" fmla="*/ 1067 h 1085"/>
              <a:gd name="T46" fmla="*/ 1569 w 1741"/>
              <a:gd name="T47" fmla="*/ 1079 h 1085"/>
              <a:gd name="T48" fmla="*/ 1569 w 1741"/>
              <a:gd name="T49" fmla="*/ 1008 h 1085"/>
              <a:gd name="T50" fmla="*/ 1530 w 1741"/>
              <a:gd name="T51" fmla="*/ 918 h 1085"/>
              <a:gd name="T52" fmla="*/ 1493 w 1741"/>
              <a:gd name="T53" fmla="*/ 867 h 1085"/>
              <a:gd name="T54" fmla="*/ 1457 w 1741"/>
              <a:gd name="T55" fmla="*/ 819 h 1085"/>
              <a:gd name="T56" fmla="*/ 1414 w 1741"/>
              <a:gd name="T57" fmla="*/ 640 h 1085"/>
              <a:gd name="T58" fmla="*/ 1447 w 1741"/>
              <a:gd name="T59" fmla="*/ 664 h 1085"/>
              <a:gd name="T60" fmla="*/ 1528 w 1741"/>
              <a:gd name="T61" fmla="*/ 770 h 1085"/>
              <a:gd name="T62" fmla="*/ 1678 w 1741"/>
              <a:gd name="T63" fmla="*/ 893 h 1085"/>
              <a:gd name="T64" fmla="*/ 1736 w 1741"/>
              <a:gd name="T65" fmla="*/ 925 h 1085"/>
              <a:gd name="T66" fmla="*/ 1713 w 1741"/>
              <a:gd name="T67" fmla="*/ 831 h 1085"/>
              <a:gd name="T68" fmla="*/ 1680 w 1741"/>
              <a:gd name="T69" fmla="*/ 727 h 1085"/>
              <a:gd name="T70" fmla="*/ 1636 w 1741"/>
              <a:gd name="T71" fmla="*/ 715 h 1085"/>
              <a:gd name="T72" fmla="*/ 1613 w 1741"/>
              <a:gd name="T73" fmla="*/ 637 h 1085"/>
              <a:gd name="T74" fmla="*/ 1553 w 1741"/>
              <a:gd name="T75" fmla="*/ 454 h 1085"/>
              <a:gd name="T76" fmla="*/ 1557 w 1741"/>
              <a:gd name="T77" fmla="*/ 351 h 1085"/>
              <a:gd name="T78" fmla="*/ 1593 w 1741"/>
              <a:gd name="T79" fmla="*/ 293 h 1085"/>
              <a:gd name="T80" fmla="*/ 1597 w 1741"/>
              <a:gd name="T81" fmla="*/ 245 h 1085"/>
              <a:gd name="T82" fmla="*/ 1528 w 1741"/>
              <a:gd name="T83" fmla="*/ 204 h 1085"/>
              <a:gd name="T84" fmla="*/ 1469 w 1741"/>
              <a:gd name="T85" fmla="*/ 213 h 1085"/>
              <a:gd name="T86" fmla="*/ 1317 w 1741"/>
              <a:gd name="T87" fmla="*/ 164 h 1085"/>
              <a:gd name="T88" fmla="*/ 1129 w 1741"/>
              <a:gd name="T89" fmla="*/ 109 h 1085"/>
              <a:gd name="T90" fmla="*/ 929 w 1741"/>
              <a:gd name="T91" fmla="*/ 126 h 1085"/>
              <a:gd name="T92" fmla="*/ 764 w 1741"/>
              <a:gd name="T93" fmla="*/ 202 h 1085"/>
              <a:gd name="T94" fmla="*/ 585 w 1741"/>
              <a:gd name="T95" fmla="*/ 270 h 1085"/>
              <a:gd name="T96" fmla="*/ 400 w 1741"/>
              <a:gd name="T97" fmla="*/ 286 h 1085"/>
              <a:gd name="T98" fmla="*/ 351 w 1741"/>
              <a:gd name="T99" fmla="*/ 246 h 1085"/>
              <a:gd name="T100" fmla="*/ 501 w 1741"/>
              <a:gd name="T101" fmla="*/ 117 h 1085"/>
              <a:gd name="T102" fmla="*/ 509 w 1741"/>
              <a:gd name="T103" fmla="*/ 61 h 1085"/>
              <a:gd name="T104" fmla="*/ 429 w 1741"/>
              <a:gd name="T105" fmla="*/ 87 h 1085"/>
              <a:gd name="T106" fmla="*/ 338 w 1741"/>
              <a:gd name="T107" fmla="*/ 135 h 1085"/>
              <a:gd name="T108" fmla="*/ 383 w 1741"/>
              <a:gd name="T109" fmla="*/ 3 h 1085"/>
              <a:gd name="T110" fmla="*/ 324 w 1741"/>
              <a:gd name="T111" fmla="*/ 26 h 1085"/>
              <a:gd name="T112" fmla="*/ 193 w 1741"/>
              <a:gd name="T113" fmla="*/ 173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41" h="1085">
                <a:moveTo>
                  <a:pt x="164" y="282"/>
                </a:moveTo>
                <a:lnTo>
                  <a:pt x="164" y="282"/>
                </a:lnTo>
                <a:lnTo>
                  <a:pt x="155" y="286"/>
                </a:lnTo>
                <a:lnTo>
                  <a:pt x="130" y="295"/>
                </a:lnTo>
                <a:lnTo>
                  <a:pt x="116" y="301"/>
                </a:lnTo>
                <a:lnTo>
                  <a:pt x="101" y="309"/>
                </a:lnTo>
                <a:lnTo>
                  <a:pt x="87" y="317"/>
                </a:lnTo>
                <a:lnTo>
                  <a:pt x="75" y="326"/>
                </a:lnTo>
                <a:lnTo>
                  <a:pt x="75" y="326"/>
                </a:lnTo>
                <a:lnTo>
                  <a:pt x="70" y="333"/>
                </a:lnTo>
                <a:lnTo>
                  <a:pt x="66" y="338"/>
                </a:lnTo>
                <a:lnTo>
                  <a:pt x="58" y="353"/>
                </a:lnTo>
                <a:lnTo>
                  <a:pt x="51" y="369"/>
                </a:lnTo>
                <a:lnTo>
                  <a:pt x="46" y="386"/>
                </a:lnTo>
                <a:lnTo>
                  <a:pt x="37" y="420"/>
                </a:lnTo>
                <a:lnTo>
                  <a:pt x="32" y="437"/>
                </a:lnTo>
                <a:lnTo>
                  <a:pt x="26" y="452"/>
                </a:lnTo>
                <a:lnTo>
                  <a:pt x="26" y="452"/>
                </a:lnTo>
                <a:lnTo>
                  <a:pt x="21" y="463"/>
                </a:lnTo>
                <a:lnTo>
                  <a:pt x="16" y="471"/>
                </a:lnTo>
                <a:lnTo>
                  <a:pt x="8" y="483"/>
                </a:lnTo>
                <a:lnTo>
                  <a:pt x="3" y="491"/>
                </a:lnTo>
                <a:lnTo>
                  <a:pt x="1" y="495"/>
                </a:lnTo>
                <a:lnTo>
                  <a:pt x="0" y="500"/>
                </a:lnTo>
                <a:lnTo>
                  <a:pt x="0" y="500"/>
                </a:lnTo>
                <a:lnTo>
                  <a:pt x="0" y="506"/>
                </a:lnTo>
                <a:lnTo>
                  <a:pt x="3" y="511"/>
                </a:lnTo>
                <a:lnTo>
                  <a:pt x="7" y="516"/>
                </a:lnTo>
                <a:lnTo>
                  <a:pt x="11" y="520"/>
                </a:lnTo>
                <a:lnTo>
                  <a:pt x="18" y="528"/>
                </a:lnTo>
                <a:lnTo>
                  <a:pt x="22" y="531"/>
                </a:lnTo>
                <a:lnTo>
                  <a:pt x="22" y="531"/>
                </a:lnTo>
                <a:lnTo>
                  <a:pt x="30" y="552"/>
                </a:lnTo>
                <a:lnTo>
                  <a:pt x="38" y="570"/>
                </a:lnTo>
                <a:lnTo>
                  <a:pt x="43" y="578"/>
                </a:lnTo>
                <a:lnTo>
                  <a:pt x="49" y="586"/>
                </a:lnTo>
                <a:lnTo>
                  <a:pt x="49" y="586"/>
                </a:lnTo>
                <a:lnTo>
                  <a:pt x="54" y="593"/>
                </a:lnTo>
                <a:lnTo>
                  <a:pt x="59" y="597"/>
                </a:lnTo>
                <a:lnTo>
                  <a:pt x="70" y="603"/>
                </a:lnTo>
                <a:lnTo>
                  <a:pt x="82" y="608"/>
                </a:lnTo>
                <a:lnTo>
                  <a:pt x="87" y="612"/>
                </a:lnTo>
                <a:lnTo>
                  <a:pt x="93" y="616"/>
                </a:lnTo>
                <a:lnTo>
                  <a:pt x="93" y="616"/>
                </a:lnTo>
                <a:lnTo>
                  <a:pt x="108" y="627"/>
                </a:lnTo>
                <a:lnTo>
                  <a:pt x="114" y="631"/>
                </a:lnTo>
                <a:lnTo>
                  <a:pt x="121" y="635"/>
                </a:lnTo>
                <a:lnTo>
                  <a:pt x="128" y="637"/>
                </a:lnTo>
                <a:lnTo>
                  <a:pt x="136" y="639"/>
                </a:lnTo>
                <a:lnTo>
                  <a:pt x="145" y="640"/>
                </a:lnTo>
                <a:lnTo>
                  <a:pt x="154" y="639"/>
                </a:lnTo>
                <a:lnTo>
                  <a:pt x="154" y="639"/>
                </a:lnTo>
                <a:lnTo>
                  <a:pt x="164" y="637"/>
                </a:lnTo>
                <a:lnTo>
                  <a:pt x="178" y="633"/>
                </a:lnTo>
                <a:lnTo>
                  <a:pt x="205" y="623"/>
                </a:lnTo>
                <a:lnTo>
                  <a:pt x="237" y="610"/>
                </a:lnTo>
                <a:lnTo>
                  <a:pt x="237" y="610"/>
                </a:lnTo>
                <a:lnTo>
                  <a:pt x="237" y="618"/>
                </a:lnTo>
                <a:lnTo>
                  <a:pt x="241" y="640"/>
                </a:lnTo>
                <a:lnTo>
                  <a:pt x="247" y="670"/>
                </a:lnTo>
                <a:lnTo>
                  <a:pt x="253" y="686"/>
                </a:lnTo>
                <a:lnTo>
                  <a:pt x="259" y="703"/>
                </a:lnTo>
                <a:lnTo>
                  <a:pt x="259" y="703"/>
                </a:lnTo>
                <a:lnTo>
                  <a:pt x="263" y="711"/>
                </a:lnTo>
                <a:lnTo>
                  <a:pt x="268" y="719"/>
                </a:lnTo>
                <a:lnTo>
                  <a:pt x="280" y="736"/>
                </a:lnTo>
                <a:lnTo>
                  <a:pt x="296" y="752"/>
                </a:lnTo>
                <a:lnTo>
                  <a:pt x="312" y="768"/>
                </a:lnTo>
                <a:lnTo>
                  <a:pt x="342" y="796"/>
                </a:lnTo>
                <a:lnTo>
                  <a:pt x="353" y="805"/>
                </a:lnTo>
                <a:lnTo>
                  <a:pt x="360" y="813"/>
                </a:lnTo>
                <a:lnTo>
                  <a:pt x="360" y="813"/>
                </a:lnTo>
                <a:lnTo>
                  <a:pt x="367" y="823"/>
                </a:lnTo>
                <a:lnTo>
                  <a:pt x="370" y="835"/>
                </a:lnTo>
                <a:lnTo>
                  <a:pt x="370" y="846"/>
                </a:lnTo>
                <a:lnTo>
                  <a:pt x="367" y="857"/>
                </a:lnTo>
                <a:lnTo>
                  <a:pt x="367" y="857"/>
                </a:lnTo>
                <a:lnTo>
                  <a:pt x="364" y="863"/>
                </a:lnTo>
                <a:lnTo>
                  <a:pt x="362" y="867"/>
                </a:lnTo>
                <a:lnTo>
                  <a:pt x="355" y="873"/>
                </a:lnTo>
                <a:lnTo>
                  <a:pt x="353" y="877"/>
                </a:lnTo>
                <a:lnTo>
                  <a:pt x="350" y="881"/>
                </a:lnTo>
                <a:lnTo>
                  <a:pt x="349" y="885"/>
                </a:lnTo>
                <a:lnTo>
                  <a:pt x="349" y="892"/>
                </a:lnTo>
                <a:lnTo>
                  <a:pt x="349" y="892"/>
                </a:lnTo>
                <a:lnTo>
                  <a:pt x="350" y="897"/>
                </a:lnTo>
                <a:lnTo>
                  <a:pt x="353" y="902"/>
                </a:lnTo>
                <a:lnTo>
                  <a:pt x="355" y="906"/>
                </a:lnTo>
                <a:lnTo>
                  <a:pt x="359" y="909"/>
                </a:lnTo>
                <a:lnTo>
                  <a:pt x="364" y="913"/>
                </a:lnTo>
                <a:lnTo>
                  <a:pt x="367" y="914"/>
                </a:lnTo>
                <a:lnTo>
                  <a:pt x="367" y="914"/>
                </a:lnTo>
                <a:lnTo>
                  <a:pt x="370" y="915"/>
                </a:lnTo>
                <a:lnTo>
                  <a:pt x="378" y="921"/>
                </a:lnTo>
                <a:lnTo>
                  <a:pt x="388" y="926"/>
                </a:lnTo>
                <a:lnTo>
                  <a:pt x="395" y="929"/>
                </a:lnTo>
                <a:lnTo>
                  <a:pt x="401" y="929"/>
                </a:lnTo>
                <a:lnTo>
                  <a:pt x="401" y="929"/>
                </a:lnTo>
                <a:lnTo>
                  <a:pt x="408" y="927"/>
                </a:lnTo>
                <a:lnTo>
                  <a:pt x="414" y="926"/>
                </a:lnTo>
                <a:lnTo>
                  <a:pt x="422" y="922"/>
                </a:lnTo>
                <a:lnTo>
                  <a:pt x="429" y="917"/>
                </a:lnTo>
                <a:lnTo>
                  <a:pt x="435" y="912"/>
                </a:lnTo>
                <a:lnTo>
                  <a:pt x="441" y="905"/>
                </a:lnTo>
                <a:lnTo>
                  <a:pt x="445" y="898"/>
                </a:lnTo>
                <a:lnTo>
                  <a:pt x="446" y="892"/>
                </a:lnTo>
                <a:lnTo>
                  <a:pt x="446" y="892"/>
                </a:lnTo>
                <a:lnTo>
                  <a:pt x="447" y="880"/>
                </a:lnTo>
                <a:lnTo>
                  <a:pt x="449" y="872"/>
                </a:lnTo>
                <a:lnTo>
                  <a:pt x="452" y="865"/>
                </a:lnTo>
                <a:lnTo>
                  <a:pt x="460" y="854"/>
                </a:lnTo>
                <a:lnTo>
                  <a:pt x="460" y="854"/>
                </a:lnTo>
                <a:lnTo>
                  <a:pt x="466" y="850"/>
                </a:lnTo>
                <a:lnTo>
                  <a:pt x="468" y="848"/>
                </a:lnTo>
                <a:lnTo>
                  <a:pt x="470" y="850"/>
                </a:lnTo>
                <a:lnTo>
                  <a:pt x="470" y="852"/>
                </a:lnTo>
                <a:lnTo>
                  <a:pt x="471" y="852"/>
                </a:lnTo>
                <a:lnTo>
                  <a:pt x="472" y="848"/>
                </a:lnTo>
                <a:lnTo>
                  <a:pt x="480" y="823"/>
                </a:lnTo>
                <a:lnTo>
                  <a:pt x="480" y="823"/>
                </a:lnTo>
                <a:lnTo>
                  <a:pt x="483" y="813"/>
                </a:lnTo>
                <a:lnTo>
                  <a:pt x="484" y="802"/>
                </a:lnTo>
                <a:lnTo>
                  <a:pt x="487" y="780"/>
                </a:lnTo>
                <a:lnTo>
                  <a:pt x="485" y="757"/>
                </a:lnTo>
                <a:lnTo>
                  <a:pt x="484" y="735"/>
                </a:lnTo>
                <a:lnTo>
                  <a:pt x="481" y="716"/>
                </a:lnTo>
                <a:lnTo>
                  <a:pt x="479" y="702"/>
                </a:lnTo>
                <a:lnTo>
                  <a:pt x="476" y="687"/>
                </a:lnTo>
                <a:lnTo>
                  <a:pt x="476" y="687"/>
                </a:lnTo>
                <a:lnTo>
                  <a:pt x="495" y="691"/>
                </a:lnTo>
                <a:lnTo>
                  <a:pt x="547" y="697"/>
                </a:lnTo>
                <a:lnTo>
                  <a:pt x="587" y="701"/>
                </a:lnTo>
                <a:lnTo>
                  <a:pt x="633" y="705"/>
                </a:lnTo>
                <a:lnTo>
                  <a:pt x="685" y="709"/>
                </a:lnTo>
                <a:lnTo>
                  <a:pt x="746" y="711"/>
                </a:lnTo>
                <a:lnTo>
                  <a:pt x="746" y="711"/>
                </a:lnTo>
                <a:lnTo>
                  <a:pt x="777" y="711"/>
                </a:lnTo>
                <a:lnTo>
                  <a:pt x="806" y="710"/>
                </a:lnTo>
                <a:lnTo>
                  <a:pt x="835" y="709"/>
                </a:lnTo>
                <a:lnTo>
                  <a:pt x="863" y="706"/>
                </a:lnTo>
                <a:lnTo>
                  <a:pt x="915" y="698"/>
                </a:lnTo>
                <a:lnTo>
                  <a:pt x="963" y="689"/>
                </a:lnTo>
                <a:lnTo>
                  <a:pt x="1005" y="681"/>
                </a:lnTo>
                <a:lnTo>
                  <a:pt x="1042" y="673"/>
                </a:lnTo>
                <a:lnTo>
                  <a:pt x="1072" y="669"/>
                </a:lnTo>
                <a:lnTo>
                  <a:pt x="1086" y="669"/>
                </a:lnTo>
                <a:lnTo>
                  <a:pt x="1098" y="669"/>
                </a:lnTo>
                <a:lnTo>
                  <a:pt x="1098" y="669"/>
                </a:lnTo>
                <a:lnTo>
                  <a:pt x="1109" y="672"/>
                </a:lnTo>
                <a:lnTo>
                  <a:pt x="1118" y="673"/>
                </a:lnTo>
                <a:lnTo>
                  <a:pt x="1126" y="677"/>
                </a:lnTo>
                <a:lnTo>
                  <a:pt x="1134" y="681"/>
                </a:lnTo>
                <a:lnTo>
                  <a:pt x="1140" y="685"/>
                </a:lnTo>
                <a:lnTo>
                  <a:pt x="1147" y="689"/>
                </a:lnTo>
                <a:lnTo>
                  <a:pt x="1156" y="701"/>
                </a:lnTo>
                <a:lnTo>
                  <a:pt x="1164" y="713"/>
                </a:lnTo>
                <a:lnTo>
                  <a:pt x="1172" y="726"/>
                </a:lnTo>
                <a:lnTo>
                  <a:pt x="1180" y="739"/>
                </a:lnTo>
                <a:lnTo>
                  <a:pt x="1188" y="752"/>
                </a:lnTo>
                <a:lnTo>
                  <a:pt x="1188" y="752"/>
                </a:lnTo>
                <a:lnTo>
                  <a:pt x="1193" y="759"/>
                </a:lnTo>
                <a:lnTo>
                  <a:pt x="1200" y="765"/>
                </a:lnTo>
                <a:lnTo>
                  <a:pt x="1215" y="777"/>
                </a:lnTo>
                <a:lnTo>
                  <a:pt x="1234" y="788"/>
                </a:lnTo>
                <a:lnTo>
                  <a:pt x="1255" y="798"/>
                </a:lnTo>
                <a:lnTo>
                  <a:pt x="1297" y="819"/>
                </a:lnTo>
                <a:lnTo>
                  <a:pt x="1317" y="831"/>
                </a:lnTo>
                <a:lnTo>
                  <a:pt x="1334" y="842"/>
                </a:lnTo>
                <a:lnTo>
                  <a:pt x="1334" y="842"/>
                </a:lnTo>
                <a:lnTo>
                  <a:pt x="1348" y="855"/>
                </a:lnTo>
                <a:lnTo>
                  <a:pt x="1363" y="867"/>
                </a:lnTo>
                <a:lnTo>
                  <a:pt x="1385" y="889"/>
                </a:lnTo>
                <a:lnTo>
                  <a:pt x="1402" y="909"/>
                </a:lnTo>
                <a:lnTo>
                  <a:pt x="1413" y="925"/>
                </a:lnTo>
                <a:lnTo>
                  <a:pt x="1413" y="925"/>
                </a:lnTo>
                <a:lnTo>
                  <a:pt x="1426" y="943"/>
                </a:lnTo>
                <a:lnTo>
                  <a:pt x="1446" y="967"/>
                </a:lnTo>
                <a:lnTo>
                  <a:pt x="1476" y="1000"/>
                </a:lnTo>
                <a:lnTo>
                  <a:pt x="1476" y="1000"/>
                </a:lnTo>
                <a:lnTo>
                  <a:pt x="1481" y="1006"/>
                </a:lnTo>
                <a:lnTo>
                  <a:pt x="1488" y="1020"/>
                </a:lnTo>
                <a:lnTo>
                  <a:pt x="1498" y="1034"/>
                </a:lnTo>
                <a:lnTo>
                  <a:pt x="1509" y="1051"/>
                </a:lnTo>
                <a:lnTo>
                  <a:pt x="1522" y="1067"/>
                </a:lnTo>
                <a:lnTo>
                  <a:pt x="1528" y="1074"/>
                </a:lnTo>
                <a:lnTo>
                  <a:pt x="1535" y="1079"/>
                </a:lnTo>
                <a:lnTo>
                  <a:pt x="1542" y="1083"/>
                </a:lnTo>
                <a:lnTo>
                  <a:pt x="1549" y="1085"/>
                </a:lnTo>
                <a:lnTo>
                  <a:pt x="1556" y="1085"/>
                </a:lnTo>
                <a:lnTo>
                  <a:pt x="1563" y="1083"/>
                </a:lnTo>
                <a:lnTo>
                  <a:pt x="1563" y="1083"/>
                </a:lnTo>
                <a:lnTo>
                  <a:pt x="1569" y="1079"/>
                </a:lnTo>
                <a:lnTo>
                  <a:pt x="1573" y="1075"/>
                </a:lnTo>
                <a:lnTo>
                  <a:pt x="1577" y="1070"/>
                </a:lnTo>
                <a:lnTo>
                  <a:pt x="1580" y="1064"/>
                </a:lnTo>
                <a:lnTo>
                  <a:pt x="1581" y="1058"/>
                </a:lnTo>
                <a:lnTo>
                  <a:pt x="1581" y="1051"/>
                </a:lnTo>
                <a:lnTo>
                  <a:pt x="1580" y="1038"/>
                </a:lnTo>
                <a:lnTo>
                  <a:pt x="1576" y="1022"/>
                </a:lnTo>
                <a:lnTo>
                  <a:pt x="1569" y="1008"/>
                </a:lnTo>
                <a:lnTo>
                  <a:pt x="1561" y="992"/>
                </a:lnTo>
                <a:lnTo>
                  <a:pt x="1551" y="977"/>
                </a:lnTo>
                <a:lnTo>
                  <a:pt x="1551" y="977"/>
                </a:lnTo>
                <a:lnTo>
                  <a:pt x="1543" y="964"/>
                </a:lnTo>
                <a:lnTo>
                  <a:pt x="1538" y="951"/>
                </a:lnTo>
                <a:lnTo>
                  <a:pt x="1534" y="939"/>
                </a:lnTo>
                <a:lnTo>
                  <a:pt x="1531" y="929"/>
                </a:lnTo>
                <a:lnTo>
                  <a:pt x="1530" y="918"/>
                </a:lnTo>
                <a:lnTo>
                  <a:pt x="1527" y="908"/>
                </a:lnTo>
                <a:lnTo>
                  <a:pt x="1523" y="900"/>
                </a:lnTo>
                <a:lnTo>
                  <a:pt x="1518" y="892"/>
                </a:lnTo>
                <a:lnTo>
                  <a:pt x="1518" y="892"/>
                </a:lnTo>
                <a:lnTo>
                  <a:pt x="1502" y="875"/>
                </a:lnTo>
                <a:lnTo>
                  <a:pt x="1496" y="868"/>
                </a:lnTo>
                <a:lnTo>
                  <a:pt x="1496" y="868"/>
                </a:lnTo>
                <a:lnTo>
                  <a:pt x="1493" y="867"/>
                </a:lnTo>
                <a:lnTo>
                  <a:pt x="1489" y="867"/>
                </a:lnTo>
                <a:lnTo>
                  <a:pt x="1486" y="865"/>
                </a:lnTo>
                <a:lnTo>
                  <a:pt x="1482" y="864"/>
                </a:lnTo>
                <a:lnTo>
                  <a:pt x="1477" y="860"/>
                </a:lnTo>
                <a:lnTo>
                  <a:pt x="1472" y="852"/>
                </a:lnTo>
                <a:lnTo>
                  <a:pt x="1465" y="839"/>
                </a:lnTo>
                <a:lnTo>
                  <a:pt x="1457" y="819"/>
                </a:lnTo>
                <a:lnTo>
                  <a:pt x="1457" y="819"/>
                </a:lnTo>
                <a:lnTo>
                  <a:pt x="1439" y="767"/>
                </a:lnTo>
                <a:lnTo>
                  <a:pt x="1428" y="736"/>
                </a:lnTo>
                <a:lnTo>
                  <a:pt x="1421" y="707"/>
                </a:lnTo>
                <a:lnTo>
                  <a:pt x="1414" y="680"/>
                </a:lnTo>
                <a:lnTo>
                  <a:pt x="1413" y="668"/>
                </a:lnTo>
                <a:lnTo>
                  <a:pt x="1411" y="657"/>
                </a:lnTo>
                <a:lnTo>
                  <a:pt x="1413" y="648"/>
                </a:lnTo>
                <a:lnTo>
                  <a:pt x="1414" y="640"/>
                </a:lnTo>
                <a:lnTo>
                  <a:pt x="1417" y="635"/>
                </a:lnTo>
                <a:lnTo>
                  <a:pt x="1421" y="632"/>
                </a:lnTo>
                <a:lnTo>
                  <a:pt x="1421" y="632"/>
                </a:lnTo>
                <a:lnTo>
                  <a:pt x="1424" y="631"/>
                </a:lnTo>
                <a:lnTo>
                  <a:pt x="1430" y="633"/>
                </a:lnTo>
                <a:lnTo>
                  <a:pt x="1434" y="639"/>
                </a:lnTo>
                <a:lnTo>
                  <a:pt x="1438" y="645"/>
                </a:lnTo>
                <a:lnTo>
                  <a:pt x="1447" y="664"/>
                </a:lnTo>
                <a:lnTo>
                  <a:pt x="1457" y="687"/>
                </a:lnTo>
                <a:lnTo>
                  <a:pt x="1469" y="713"/>
                </a:lnTo>
                <a:lnTo>
                  <a:pt x="1477" y="724"/>
                </a:lnTo>
                <a:lnTo>
                  <a:pt x="1485" y="736"/>
                </a:lnTo>
                <a:lnTo>
                  <a:pt x="1494" y="747"/>
                </a:lnTo>
                <a:lnTo>
                  <a:pt x="1505" y="756"/>
                </a:lnTo>
                <a:lnTo>
                  <a:pt x="1515" y="764"/>
                </a:lnTo>
                <a:lnTo>
                  <a:pt x="1528" y="770"/>
                </a:lnTo>
                <a:lnTo>
                  <a:pt x="1528" y="770"/>
                </a:lnTo>
                <a:lnTo>
                  <a:pt x="1595" y="798"/>
                </a:lnTo>
                <a:lnTo>
                  <a:pt x="1611" y="805"/>
                </a:lnTo>
                <a:lnTo>
                  <a:pt x="1611" y="805"/>
                </a:lnTo>
                <a:lnTo>
                  <a:pt x="1627" y="826"/>
                </a:lnTo>
                <a:lnTo>
                  <a:pt x="1641" y="846"/>
                </a:lnTo>
                <a:lnTo>
                  <a:pt x="1660" y="869"/>
                </a:lnTo>
                <a:lnTo>
                  <a:pt x="1678" y="893"/>
                </a:lnTo>
                <a:lnTo>
                  <a:pt x="1697" y="912"/>
                </a:lnTo>
                <a:lnTo>
                  <a:pt x="1706" y="919"/>
                </a:lnTo>
                <a:lnTo>
                  <a:pt x="1714" y="925"/>
                </a:lnTo>
                <a:lnTo>
                  <a:pt x="1722" y="929"/>
                </a:lnTo>
                <a:lnTo>
                  <a:pt x="1727" y="929"/>
                </a:lnTo>
                <a:lnTo>
                  <a:pt x="1727" y="929"/>
                </a:lnTo>
                <a:lnTo>
                  <a:pt x="1732" y="927"/>
                </a:lnTo>
                <a:lnTo>
                  <a:pt x="1736" y="925"/>
                </a:lnTo>
                <a:lnTo>
                  <a:pt x="1739" y="922"/>
                </a:lnTo>
                <a:lnTo>
                  <a:pt x="1740" y="918"/>
                </a:lnTo>
                <a:lnTo>
                  <a:pt x="1741" y="914"/>
                </a:lnTo>
                <a:lnTo>
                  <a:pt x="1741" y="909"/>
                </a:lnTo>
                <a:lnTo>
                  <a:pt x="1739" y="897"/>
                </a:lnTo>
                <a:lnTo>
                  <a:pt x="1734" y="883"/>
                </a:lnTo>
                <a:lnTo>
                  <a:pt x="1728" y="867"/>
                </a:lnTo>
                <a:lnTo>
                  <a:pt x="1713" y="831"/>
                </a:lnTo>
                <a:lnTo>
                  <a:pt x="1713" y="831"/>
                </a:lnTo>
                <a:lnTo>
                  <a:pt x="1706" y="813"/>
                </a:lnTo>
                <a:lnTo>
                  <a:pt x="1701" y="794"/>
                </a:lnTo>
                <a:lnTo>
                  <a:pt x="1694" y="761"/>
                </a:lnTo>
                <a:lnTo>
                  <a:pt x="1691" y="747"/>
                </a:lnTo>
                <a:lnTo>
                  <a:pt x="1686" y="736"/>
                </a:lnTo>
                <a:lnTo>
                  <a:pt x="1684" y="731"/>
                </a:lnTo>
                <a:lnTo>
                  <a:pt x="1680" y="727"/>
                </a:lnTo>
                <a:lnTo>
                  <a:pt x="1676" y="724"/>
                </a:lnTo>
                <a:lnTo>
                  <a:pt x="1672" y="722"/>
                </a:lnTo>
                <a:lnTo>
                  <a:pt x="1672" y="722"/>
                </a:lnTo>
                <a:lnTo>
                  <a:pt x="1663" y="719"/>
                </a:lnTo>
                <a:lnTo>
                  <a:pt x="1655" y="718"/>
                </a:lnTo>
                <a:lnTo>
                  <a:pt x="1644" y="718"/>
                </a:lnTo>
                <a:lnTo>
                  <a:pt x="1640" y="716"/>
                </a:lnTo>
                <a:lnTo>
                  <a:pt x="1636" y="715"/>
                </a:lnTo>
                <a:lnTo>
                  <a:pt x="1632" y="713"/>
                </a:lnTo>
                <a:lnTo>
                  <a:pt x="1626" y="707"/>
                </a:lnTo>
                <a:lnTo>
                  <a:pt x="1626" y="707"/>
                </a:lnTo>
                <a:lnTo>
                  <a:pt x="1620" y="699"/>
                </a:lnTo>
                <a:lnTo>
                  <a:pt x="1618" y="691"/>
                </a:lnTo>
                <a:lnTo>
                  <a:pt x="1615" y="681"/>
                </a:lnTo>
                <a:lnTo>
                  <a:pt x="1614" y="669"/>
                </a:lnTo>
                <a:lnTo>
                  <a:pt x="1613" y="637"/>
                </a:lnTo>
                <a:lnTo>
                  <a:pt x="1610" y="618"/>
                </a:lnTo>
                <a:lnTo>
                  <a:pt x="1607" y="594"/>
                </a:lnTo>
                <a:lnTo>
                  <a:pt x="1607" y="594"/>
                </a:lnTo>
                <a:lnTo>
                  <a:pt x="1605" y="581"/>
                </a:lnTo>
                <a:lnTo>
                  <a:pt x="1601" y="565"/>
                </a:lnTo>
                <a:lnTo>
                  <a:pt x="1588" y="531"/>
                </a:lnTo>
                <a:lnTo>
                  <a:pt x="1572" y="492"/>
                </a:lnTo>
                <a:lnTo>
                  <a:pt x="1553" y="454"/>
                </a:lnTo>
                <a:lnTo>
                  <a:pt x="1520" y="391"/>
                </a:lnTo>
                <a:lnTo>
                  <a:pt x="1506" y="365"/>
                </a:lnTo>
                <a:lnTo>
                  <a:pt x="1506" y="365"/>
                </a:lnTo>
                <a:lnTo>
                  <a:pt x="1513" y="365"/>
                </a:lnTo>
                <a:lnTo>
                  <a:pt x="1528" y="362"/>
                </a:lnTo>
                <a:lnTo>
                  <a:pt x="1538" y="359"/>
                </a:lnTo>
                <a:lnTo>
                  <a:pt x="1548" y="355"/>
                </a:lnTo>
                <a:lnTo>
                  <a:pt x="1557" y="351"/>
                </a:lnTo>
                <a:lnTo>
                  <a:pt x="1567" y="346"/>
                </a:lnTo>
                <a:lnTo>
                  <a:pt x="1567" y="346"/>
                </a:lnTo>
                <a:lnTo>
                  <a:pt x="1573" y="340"/>
                </a:lnTo>
                <a:lnTo>
                  <a:pt x="1580" y="333"/>
                </a:lnTo>
                <a:lnTo>
                  <a:pt x="1584" y="325"/>
                </a:lnTo>
                <a:lnTo>
                  <a:pt x="1586" y="318"/>
                </a:lnTo>
                <a:lnTo>
                  <a:pt x="1589" y="305"/>
                </a:lnTo>
                <a:lnTo>
                  <a:pt x="1593" y="293"/>
                </a:lnTo>
                <a:lnTo>
                  <a:pt x="1593" y="293"/>
                </a:lnTo>
                <a:lnTo>
                  <a:pt x="1597" y="280"/>
                </a:lnTo>
                <a:lnTo>
                  <a:pt x="1602" y="267"/>
                </a:lnTo>
                <a:lnTo>
                  <a:pt x="1602" y="260"/>
                </a:lnTo>
                <a:lnTo>
                  <a:pt x="1602" y="254"/>
                </a:lnTo>
                <a:lnTo>
                  <a:pt x="1601" y="249"/>
                </a:lnTo>
                <a:lnTo>
                  <a:pt x="1597" y="245"/>
                </a:lnTo>
                <a:lnTo>
                  <a:pt x="1597" y="245"/>
                </a:lnTo>
                <a:lnTo>
                  <a:pt x="1590" y="239"/>
                </a:lnTo>
                <a:lnTo>
                  <a:pt x="1586" y="235"/>
                </a:lnTo>
                <a:lnTo>
                  <a:pt x="1580" y="230"/>
                </a:lnTo>
                <a:lnTo>
                  <a:pt x="1567" y="222"/>
                </a:lnTo>
                <a:lnTo>
                  <a:pt x="1567" y="222"/>
                </a:lnTo>
                <a:lnTo>
                  <a:pt x="1549" y="213"/>
                </a:lnTo>
                <a:lnTo>
                  <a:pt x="1538" y="206"/>
                </a:lnTo>
                <a:lnTo>
                  <a:pt x="1528" y="204"/>
                </a:lnTo>
                <a:lnTo>
                  <a:pt x="1522" y="202"/>
                </a:lnTo>
                <a:lnTo>
                  <a:pt x="1522" y="202"/>
                </a:lnTo>
                <a:lnTo>
                  <a:pt x="1513" y="202"/>
                </a:lnTo>
                <a:lnTo>
                  <a:pt x="1496" y="202"/>
                </a:lnTo>
                <a:lnTo>
                  <a:pt x="1496" y="202"/>
                </a:lnTo>
                <a:lnTo>
                  <a:pt x="1486" y="205"/>
                </a:lnTo>
                <a:lnTo>
                  <a:pt x="1477" y="208"/>
                </a:lnTo>
                <a:lnTo>
                  <a:pt x="1469" y="213"/>
                </a:lnTo>
                <a:lnTo>
                  <a:pt x="1460" y="218"/>
                </a:lnTo>
                <a:lnTo>
                  <a:pt x="1448" y="229"/>
                </a:lnTo>
                <a:lnTo>
                  <a:pt x="1443" y="233"/>
                </a:lnTo>
                <a:lnTo>
                  <a:pt x="1443" y="233"/>
                </a:lnTo>
                <a:lnTo>
                  <a:pt x="1414" y="216"/>
                </a:lnTo>
                <a:lnTo>
                  <a:pt x="1381" y="197"/>
                </a:lnTo>
                <a:lnTo>
                  <a:pt x="1340" y="175"/>
                </a:lnTo>
                <a:lnTo>
                  <a:pt x="1317" y="164"/>
                </a:lnTo>
                <a:lnTo>
                  <a:pt x="1292" y="154"/>
                </a:lnTo>
                <a:lnTo>
                  <a:pt x="1265" y="143"/>
                </a:lnTo>
                <a:lnTo>
                  <a:pt x="1239" y="133"/>
                </a:lnTo>
                <a:lnTo>
                  <a:pt x="1211" y="125"/>
                </a:lnTo>
                <a:lnTo>
                  <a:pt x="1184" y="117"/>
                </a:lnTo>
                <a:lnTo>
                  <a:pt x="1156" y="112"/>
                </a:lnTo>
                <a:lnTo>
                  <a:pt x="1129" y="109"/>
                </a:lnTo>
                <a:lnTo>
                  <a:pt x="1129" y="109"/>
                </a:lnTo>
                <a:lnTo>
                  <a:pt x="1101" y="108"/>
                </a:lnTo>
                <a:lnTo>
                  <a:pt x="1075" y="106"/>
                </a:lnTo>
                <a:lnTo>
                  <a:pt x="1048" y="108"/>
                </a:lnTo>
                <a:lnTo>
                  <a:pt x="1023" y="109"/>
                </a:lnTo>
                <a:lnTo>
                  <a:pt x="998" y="112"/>
                </a:lnTo>
                <a:lnTo>
                  <a:pt x="975" y="116"/>
                </a:lnTo>
                <a:lnTo>
                  <a:pt x="951" y="119"/>
                </a:lnTo>
                <a:lnTo>
                  <a:pt x="929" y="126"/>
                </a:lnTo>
                <a:lnTo>
                  <a:pt x="906" y="133"/>
                </a:lnTo>
                <a:lnTo>
                  <a:pt x="885" y="139"/>
                </a:lnTo>
                <a:lnTo>
                  <a:pt x="863" y="148"/>
                </a:lnTo>
                <a:lnTo>
                  <a:pt x="843" y="158"/>
                </a:lnTo>
                <a:lnTo>
                  <a:pt x="822" y="167"/>
                </a:lnTo>
                <a:lnTo>
                  <a:pt x="802" y="179"/>
                </a:lnTo>
                <a:lnTo>
                  <a:pt x="784" y="191"/>
                </a:lnTo>
                <a:lnTo>
                  <a:pt x="764" y="202"/>
                </a:lnTo>
                <a:lnTo>
                  <a:pt x="764" y="202"/>
                </a:lnTo>
                <a:lnTo>
                  <a:pt x="744" y="216"/>
                </a:lnTo>
                <a:lnTo>
                  <a:pt x="722" y="228"/>
                </a:lnTo>
                <a:lnTo>
                  <a:pt x="697" y="238"/>
                </a:lnTo>
                <a:lnTo>
                  <a:pt x="671" y="247"/>
                </a:lnTo>
                <a:lnTo>
                  <a:pt x="643" y="255"/>
                </a:lnTo>
                <a:lnTo>
                  <a:pt x="614" y="263"/>
                </a:lnTo>
                <a:lnTo>
                  <a:pt x="585" y="270"/>
                </a:lnTo>
                <a:lnTo>
                  <a:pt x="556" y="275"/>
                </a:lnTo>
                <a:lnTo>
                  <a:pt x="529" y="280"/>
                </a:lnTo>
                <a:lnTo>
                  <a:pt x="502" y="283"/>
                </a:lnTo>
                <a:lnTo>
                  <a:pt x="476" y="286"/>
                </a:lnTo>
                <a:lnTo>
                  <a:pt x="454" y="287"/>
                </a:lnTo>
                <a:lnTo>
                  <a:pt x="433" y="288"/>
                </a:lnTo>
                <a:lnTo>
                  <a:pt x="414" y="287"/>
                </a:lnTo>
                <a:lnTo>
                  <a:pt x="400" y="286"/>
                </a:lnTo>
                <a:lnTo>
                  <a:pt x="389" y="282"/>
                </a:lnTo>
                <a:lnTo>
                  <a:pt x="389" y="282"/>
                </a:lnTo>
                <a:lnTo>
                  <a:pt x="375" y="275"/>
                </a:lnTo>
                <a:lnTo>
                  <a:pt x="364" y="267"/>
                </a:lnTo>
                <a:lnTo>
                  <a:pt x="358" y="260"/>
                </a:lnTo>
                <a:lnTo>
                  <a:pt x="354" y="255"/>
                </a:lnTo>
                <a:lnTo>
                  <a:pt x="353" y="250"/>
                </a:lnTo>
                <a:lnTo>
                  <a:pt x="351" y="246"/>
                </a:lnTo>
                <a:lnTo>
                  <a:pt x="353" y="242"/>
                </a:lnTo>
                <a:lnTo>
                  <a:pt x="353" y="242"/>
                </a:lnTo>
                <a:lnTo>
                  <a:pt x="387" y="218"/>
                </a:lnTo>
                <a:lnTo>
                  <a:pt x="420" y="193"/>
                </a:lnTo>
                <a:lnTo>
                  <a:pt x="455" y="164"/>
                </a:lnTo>
                <a:lnTo>
                  <a:pt x="472" y="148"/>
                </a:lnTo>
                <a:lnTo>
                  <a:pt x="488" y="133"/>
                </a:lnTo>
                <a:lnTo>
                  <a:pt x="501" y="117"/>
                </a:lnTo>
                <a:lnTo>
                  <a:pt x="510" y="102"/>
                </a:lnTo>
                <a:lnTo>
                  <a:pt x="514" y="96"/>
                </a:lnTo>
                <a:lnTo>
                  <a:pt x="517" y="89"/>
                </a:lnTo>
                <a:lnTo>
                  <a:pt x="518" y="83"/>
                </a:lnTo>
                <a:lnTo>
                  <a:pt x="518" y="76"/>
                </a:lnTo>
                <a:lnTo>
                  <a:pt x="517" y="71"/>
                </a:lnTo>
                <a:lnTo>
                  <a:pt x="514" y="65"/>
                </a:lnTo>
                <a:lnTo>
                  <a:pt x="509" y="61"/>
                </a:lnTo>
                <a:lnTo>
                  <a:pt x="504" y="58"/>
                </a:lnTo>
                <a:lnTo>
                  <a:pt x="504" y="58"/>
                </a:lnTo>
                <a:lnTo>
                  <a:pt x="497" y="58"/>
                </a:lnTo>
                <a:lnTo>
                  <a:pt x="491" y="58"/>
                </a:lnTo>
                <a:lnTo>
                  <a:pt x="476" y="61"/>
                </a:lnTo>
                <a:lnTo>
                  <a:pt x="460" y="68"/>
                </a:lnTo>
                <a:lnTo>
                  <a:pt x="445" y="76"/>
                </a:lnTo>
                <a:lnTo>
                  <a:pt x="429" y="87"/>
                </a:lnTo>
                <a:lnTo>
                  <a:pt x="412" y="98"/>
                </a:lnTo>
                <a:lnTo>
                  <a:pt x="380" y="123"/>
                </a:lnTo>
                <a:lnTo>
                  <a:pt x="353" y="150"/>
                </a:lnTo>
                <a:lnTo>
                  <a:pt x="329" y="173"/>
                </a:lnTo>
                <a:lnTo>
                  <a:pt x="308" y="196"/>
                </a:lnTo>
                <a:lnTo>
                  <a:pt x="308" y="196"/>
                </a:lnTo>
                <a:lnTo>
                  <a:pt x="324" y="166"/>
                </a:lnTo>
                <a:lnTo>
                  <a:pt x="338" y="135"/>
                </a:lnTo>
                <a:lnTo>
                  <a:pt x="355" y="100"/>
                </a:lnTo>
                <a:lnTo>
                  <a:pt x="370" y="64"/>
                </a:lnTo>
                <a:lnTo>
                  <a:pt x="376" y="48"/>
                </a:lnTo>
                <a:lnTo>
                  <a:pt x="381" y="32"/>
                </a:lnTo>
                <a:lnTo>
                  <a:pt x="384" y="19"/>
                </a:lnTo>
                <a:lnTo>
                  <a:pt x="384" y="10"/>
                </a:lnTo>
                <a:lnTo>
                  <a:pt x="384" y="6"/>
                </a:lnTo>
                <a:lnTo>
                  <a:pt x="383" y="3"/>
                </a:lnTo>
                <a:lnTo>
                  <a:pt x="381" y="1"/>
                </a:lnTo>
                <a:lnTo>
                  <a:pt x="379" y="0"/>
                </a:lnTo>
                <a:lnTo>
                  <a:pt x="379" y="0"/>
                </a:lnTo>
                <a:lnTo>
                  <a:pt x="372" y="0"/>
                </a:lnTo>
                <a:lnTo>
                  <a:pt x="364" y="2"/>
                </a:lnTo>
                <a:lnTo>
                  <a:pt x="355" y="5"/>
                </a:lnTo>
                <a:lnTo>
                  <a:pt x="346" y="10"/>
                </a:lnTo>
                <a:lnTo>
                  <a:pt x="324" y="26"/>
                </a:lnTo>
                <a:lnTo>
                  <a:pt x="301" y="44"/>
                </a:lnTo>
                <a:lnTo>
                  <a:pt x="276" y="68"/>
                </a:lnTo>
                <a:lnTo>
                  <a:pt x="253" y="93"/>
                </a:lnTo>
                <a:lnTo>
                  <a:pt x="230" y="121"/>
                </a:lnTo>
                <a:lnTo>
                  <a:pt x="210" y="147"/>
                </a:lnTo>
                <a:lnTo>
                  <a:pt x="210" y="147"/>
                </a:lnTo>
                <a:lnTo>
                  <a:pt x="201" y="162"/>
                </a:lnTo>
                <a:lnTo>
                  <a:pt x="193" y="173"/>
                </a:lnTo>
                <a:lnTo>
                  <a:pt x="183" y="199"/>
                </a:lnTo>
                <a:lnTo>
                  <a:pt x="175" y="221"/>
                </a:lnTo>
                <a:lnTo>
                  <a:pt x="170" y="242"/>
                </a:lnTo>
                <a:lnTo>
                  <a:pt x="166" y="258"/>
                </a:lnTo>
                <a:lnTo>
                  <a:pt x="166" y="271"/>
                </a:lnTo>
                <a:lnTo>
                  <a:pt x="164" y="282"/>
                </a:lnTo>
                <a:lnTo>
                  <a:pt x="164" y="282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DA8B9994-F07B-48B1-A3BD-8A0F7F2A136C}"/>
              </a:ext>
            </a:extLst>
          </p:cNvPr>
          <p:cNvSpPr>
            <a:spLocks/>
          </p:cNvSpPr>
          <p:nvPr/>
        </p:nvSpPr>
        <p:spPr bwMode="auto">
          <a:xfrm>
            <a:off x="3784617" y="4018832"/>
            <a:ext cx="2489200" cy="2117725"/>
          </a:xfrm>
          <a:custGeom>
            <a:avLst/>
            <a:gdLst>
              <a:gd name="T0" fmla="*/ 349 w 1568"/>
              <a:gd name="T1" fmla="*/ 965 h 1334"/>
              <a:gd name="T2" fmla="*/ 236 w 1568"/>
              <a:gd name="T3" fmla="*/ 1011 h 1334"/>
              <a:gd name="T4" fmla="*/ 90 w 1568"/>
              <a:gd name="T5" fmla="*/ 1030 h 1334"/>
              <a:gd name="T6" fmla="*/ 87 w 1568"/>
              <a:gd name="T7" fmla="*/ 1115 h 1334"/>
              <a:gd name="T8" fmla="*/ 137 w 1568"/>
              <a:gd name="T9" fmla="*/ 1128 h 1334"/>
              <a:gd name="T10" fmla="*/ 296 w 1568"/>
              <a:gd name="T11" fmla="*/ 1079 h 1334"/>
              <a:gd name="T12" fmla="*/ 350 w 1568"/>
              <a:gd name="T13" fmla="*/ 1083 h 1334"/>
              <a:gd name="T14" fmla="*/ 242 w 1568"/>
              <a:gd name="T15" fmla="*/ 1166 h 1334"/>
              <a:gd name="T16" fmla="*/ 255 w 1568"/>
              <a:gd name="T17" fmla="*/ 1212 h 1334"/>
              <a:gd name="T18" fmla="*/ 284 w 1568"/>
              <a:gd name="T19" fmla="*/ 1251 h 1334"/>
              <a:gd name="T20" fmla="*/ 330 w 1568"/>
              <a:gd name="T21" fmla="*/ 1248 h 1334"/>
              <a:gd name="T22" fmla="*/ 362 w 1568"/>
              <a:gd name="T23" fmla="*/ 1245 h 1334"/>
              <a:gd name="T24" fmla="*/ 486 w 1568"/>
              <a:gd name="T25" fmla="*/ 1110 h 1334"/>
              <a:gd name="T26" fmla="*/ 600 w 1568"/>
              <a:gd name="T27" fmla="*/ 1030 h 1334"/>
              <a:gd name="T28" fmla="*/ 858 w 1568"/>
              <a:gd name="T29" fmla="*/ 998 h 1334"/>
              <a:gd name="T30" fmla="*/ 1027 w 1568"/>
              <a:gd name="T31" fmla="*/ 944 h 1334"/>
              <a:gd name="T32" fmla="*/ 1037 w 1568"/>
              <a:gd name="T33" fmla="*/ 1056 h 1334"/>
              <a:gd name="T34" fmla="*/ 1134 w 1568"/>
              <a:gd name="T35" fmla="*/ 1182 h 1334"/>
              <a:gd name="T36" fmla="*/ 1125 w 1568"/>
              <a:gd name="T37" fmla="*/ 1244 h 1334"/>
              <a:gd name="T38" fmla="*/ 975 w 1568"/>
              <a:gd name="T39" fmla="*/ 1251 h 1334"/>
              <a:gd name="T40" fmla="*/ 866 w 1568"/>
              <a:gd name="T41" fmla="*/ 1268 h 1334"/>
              <a:gd name="T42" fmla="*/ 842 w 1568"/>
              <a:gd name="T43" fmla="*/ 1294 h 1334"/>
              <a:gd name="T44" fmla="*/ 902 w 1568"/>
              <a:gd name="T45" fmla="*/ 1320 h 1334"/>
              <a:gd name="T46" fmla="*/ 1146 w 1568"/>
              <a:gd name="T47" fmla="*/ 1334 h 1334"/>
              <a:gd name="T48" fmla="*/ 1209 w 1568"/>
              <a:gd name="T49" fmla="*/ 1291 h 1334"/>
              <a:gd name="T50" fmla="*/ 1255 w 1568"/>
              <a:gd name="T51" fmla="*/ 1194 h 1334"/>
              <a:gd name="T52" fmla="*/ 1296 w 1568"/>
              <a:gd name="T53" fmla="*/ 1091 h 1334"/>
              <a:gd name="T54" fmla="*/ 1287 w 1568"/>
              <a:gd name="T55" fmla="*/ 1000 h 1334"/>
              <a:gd name="T56" fmla="*/ 1377 w 1568"/>
              <a:gd name="T57" fmla="*/ 922 h 1334"/>
              <a:gd name="T58" fmla="*/ 1405 w 1568"/>
              <a:gd name="T59" fmla="*/ 813 h 1334"/>
              <a:gd name="T60" fmla="*/ 1460 w 1568"/>
              <a:gd name="T61" fmla="*/ 771 h 1334"/>
              <a:gd name="T62" fmla="*/ 1536 w 1568"/>
              <a:gd name="T63" fmla="*/ 722 h 1334"/>
              <a:gd name="T64" fmla="*/ 1568 w 1568"/>
              <a:gd name="T65" fmla="*/ 664 h 1334"/>
              <a:gd name="T66" fmla="*/ 1505 w 1568"/>
              <a:gd name="T67" fmla="*/ 594 h 1334"/>
              <a:gd name="T68" fmla="*/ 1400 w 1568"/>
              <a:gd name="T69" fmla="*/ 575 h 1334"/>
              <a:gd name="T70" fmla="*/ 1281 w 1568"/>
              <a:gd name="T71" fmla="*/ 406 h 1334"/>
              <a:gd name="T72" fmla="*/ 1142 w 1568"/>
              <a:gd name="T73" fmla="*/ 299 h 1334"/>
              <a:gd name="T74" fmla="*/ 946 w 1568"/>
              <a:gd name="T75" fmla="*/ 277 h 1334"/>
              <a:gd name="T76" fmla="*/ 739 w 1568"/>
              <a:gd name="T77" fmla="*/ 348 h 1334"/>
              <a:gd name="T78" fmla="*/ 589 w 1568"/>
              <a:gd name="T79" fmla="*/ 430 h 1334"/>
              <a:gd name="T80" fmla="*/ 518 w 1568"/>
              <a:gd name="T81" fmla="*/ 369 h 1334"/>
              <a:gd name="T82" fmla="*/ 668 w 1568"/>
              <a:gd name="T83" fmla="*/ 142 h 1334"/>
              <a:gd name="T84" fmla="*/ 568 w 1568"/>
              <a:gd name="T85" fmla="*/ 145 h 1334"/>
              <a:gd name="T86" fmla="*/ 467 w 1568"/>
              <a:gd name="T87" fmla="*/ 216 h 1334"/>
              <a:gd name="T88" fmla="*/ 418 w 1568"/>
              <a:gd name="T89" fmla="*/ 381 h 1334"/>
              <a:gd name="T90" fmla="*/ 366 w 1568"/>
              <a:gd name="T91" fmla="*/ 328 h 1334"/>
              <a:gd name="T92" fmla="*/ 429 w 1568"/>
              <a:gd name="T93" fmla="*/ 179 h 1334"/>
              <a:gd name="T94" fmla="*/ 446 w 1568"/>
              <a:gd name="T95" fmla="*/ 16 h 1334"/>
              <a:gd name="T96" fmla="*/ 409 w 1568"/>
              <a:gd name="T97" fmla="*/ 3 h 1334"/>
              <a:gd name="T98" fmla="*/ 311 w 1568"/>
              <a:gd name="T99" fmla="*/ 129 h 1334"/>
              <a:gd name="T100" fmla="*/ 287 w 1568"/>
              <a:gd name="T101" fmla="*/ 250 h 1334"/>
              <a:gd name="T102" fmla="*/ 190 w 1568"/>
              <a:gd name="T103" fmla="*/ 474 h 1334"/>
              <a:gd name="T104" fmla="*/ 41 w 1568"/>
              <a:gd name="T105" fmla="*/ 639 h 1334"/>
              <a:gd name="T106" fmla="*/ 15 w 1568"/>
              <a:gd name="T107" fmla="*/ 808 h 1334"/>
              <a:gd name="T108" fmla="*/ 2 w 1568"/>
              <a:gd name="T109" fmla="*/ 876 h 1334"/>
              <a:gd name="T110" fmla="*/ 75 w 1568"/>
              <a:gd name="T111" fmla="*/ 925 h 1334"/>
              <a:gd name="T112" fmla="*/ 184 w 1568"/>
              <a:gd name="T113" fmla="*/ 944 h 1334"/>
              <a:gd name="T114" fmla="*/ 259 w 1568"/>
              <a:gd name="T115" fmla="*/ 954 h 1334"/>
              <a:gd name="T116" fmla="*/ 378 w 1568"/>
              <a:gd name="T117" fmla="*/ 916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68" h="1334">
                <a:moveTo>
                  <a:pt x="378" y="916"/>
                </a:moveTo>
                <a:lnTo>
                  <a:pt x="378" y="916"/>
                </a:lnTo>
                <a:lnTo>
                  <a:pt x="376" y="924"/>
                </a:lnTo>
                <a:lnTo>
                  <a:pt x="375" y="932"/>
                </a:lnTo>
                <a:lnTo>
                  <a:pt x="372" y="938"/>
                </a:lnTo>
                <a:lnTo>
                  <a:pt x="368" y="946"/>
                </a:lnTo>
                <a:lnTo>
                  <a:pt x="363" y="951"/>
                </a:lnTo>
                <a:lnTo>
                  <a:pt x="358" y="958"/>
                </a:lnTo>
                <a:lnTo>
                  <a:pt x="349" y="965"/>
                </a:lnTo>
                <a:lnTo>
                  <a:pt x="340" y="971"/>
                </a:lnTo>
                <a:lnTo>
                  <a:pt x="340" y="971"/>
                </a:lnTo>
                <a:lnTo>
                  <a:pt x="321" y="983"/>
                </a:lnTo>
                <a:lnTo>
                  <a:pt x="312" y="988"/>
                </a:lnTo>
                <a:lnTo>
                  <a:pt x="301" y="994"/>
                </a:lnTo>
                <a:lnTo>
                  <a:pt x="290" y="999"/>
                </a:lnTo>
                <a:lnTo>
                  <a:pt x="275" y="1003"/>
                </a:lnTo>
                <a:lnTo>
                  <a:pt x="258" y="1007"/>
                </a:lnTo>
                <a:lnTo>
                  <a:pt x="236" y="1011"/>
                </a:lnTo>
                <a:lnTo>
                  <a:pt x="236" y="1011"/>
                </a:lnTo>
                <a:lnTo>
                  <a:pt x="211" y="1013"/>
                </a:lnTo>
                <a:lnTo>
                  <a:pt x="187" y="1015"/>
                </a:lnTo>
                <a:lnTo>
                  <a:pt x="144" y="1017"/>
                </a:lnTo>
                <a:lnTo>
                  <a:pt x="124" y="1019"/>
                </a:lnTo>
                <a:lnTo>
                  <a:pt x="108" y="1021"/>
                </a:lnTo>
                <a:lnTo>
                  <a:pt x="101" y="1024"/>
                </a:lnTo>
                <a:lnTo>
                  <a:pt x="95" y="1028"/>
                </a:lnTo>
                <a:lnTo>
                  <a:pt x="90" y="1030"/>
                </a:lnTo>
                <a:lnTo>
                  <a:pt x="86" y="1036"/>
                </a:lnTo>
                <a:lnTo>
                  <a:pt x="86" y="1036"/>
                </a:lnTo>
                <a:lnTo>
                  <a:pt x="79" y="1046"/>
                </a:lnTo>
                <a:lnTo>
                  <a:pt x="74" y="1057"/>
                </a:lnTo>
                <a:lnTo>
                  <a:pt x="73" y="1069"/>
                </a:lnTo>
                <a:lnTo>
                  <a:pt x="73" y="1079"/>
                </a:lnTo>
                <a:lnTo>
                  <a:pt x="75" y="1091"/>
                </a:lnTo>
                <a:lnTo>
                  <a:pt x="80" y="1103"/>
                </a:lnTo>
                <a:lnTo>
                  <a:pt x="87" y="1115"/>
                </a:lnTo>
                <a:lnTo>
                  <a:pt x="96" y="1127"/>
                </a:lnTo>
                <a:lnTo>
                  <a:pt x="96" y="1127"/>
                </a:lnTo>
                <a:lnTo>
                  <a:pt x="101" y="1132"/>
                </a:lnTo>
                <a:lnTo>
                  <a:pt x="107" y="1135"/>
                </a:lnTo>
                <a:lnTo>
                  <a:pt x="112" y="1136"/>
                </a:lnTo>
                <a:lnTo>
                  <a:pt x="117" y="1136"/>
                </a:lnTo>
                <a:lnTo>
                  <a:pt x="123" y="1136"/>
                </a:lnTo>
                <a:lnTo>
                  <a:pt x="128" y="1133"/>
                </a:lnTo>
                <a:lnTo>
                  <a:pt x="137" y="1128"/>
                </a:lnTo>
                <a:lnTo>
                  <a:pt x="145" y="1120"/>
                </a:lnTo>
                <a:lnTo>
                  <a:pt x="150" y="1114"/>
                </a:lnTo>
                <a:lnTo>
                  <a:pt x="155" y="1106"/>
                </a:lnTo>
                <a:lnTo>
                  <a:pt x="199" y="1106"/>
                </a:lnTo>
                <a:lnTo>
                  <a:pt x="199" y="1106"/>
                </a:lnTo>
                <a:lnTo>
                  <a:pt x="212" y="1104"/>
                </a:lnTo>
                <a:lnTo>
                  <a:pt x="226" y="1102"/>
                </a:lnTo>
                <a:lnTo>
                  <a:pt x="262" y="1091"/>
                </a:lnTo>
                <a:lnTo>
                  <a:pt x="296" y="1079"/>
                </a:lnTo>
                <a:lnTo>
                  <a:pt x="322" y="1070"/>
                </a:lnTo>
                <a:lnTo>
                  <a:pt x="322" y="1070"/>
                </a:lnTo>
                <a:lnTo>
                  <a:pt x="333" y="1065"/>
                </a:lnTo>
                <a:lnTo>
                  <a:pt x="345" y="1057"/>
                </a:lnTo>
                <a:lnTo>
                  <a:pt x="371" y="1038"/>
                </a:lnTo>
                <a:lnTo>
                  <a:pt x="403" y="1015"/>
                </a:lnTo>
                <a:lnTo>
                  <a:pt x="403" y="1015"/>
                </a:lnTo>
                <a:lnTo>
                  <a:pt x="374" y="1053"/>
                </a:lnTo>
                <a:lnTo>
                  <a:pt x="350" y="1083"/>
                </a:lnTo>
                <a:lnTo>
                  <a:pt x="340" y="1096"/>
                </a:lnTo>
                <a:lnTo>
                  <a:pt x="330" y="1106"/>
                </a:lnTo>
                <a:lnTo>
                  <a:pt x="330" y="1106"/>
                </a:lnTo>
                <a:lnTo>
                  <a:pt x="320" y="1114"/>
                </a:lnTo>
                <a:lnTo>
                  <a:pt x="308" y="1121"/>
                </a:lnTo>
                <a:lnTo>
                  <a:pt x="279" y="1139"/>
                </a:lnTo>
                <a:lnTo>
                  <a:pt x="265" y="1148"/>
                </a:lnTo>
                <a:lnTo>
                  <a:pt x="251" y="1157"/>
                </a:lnTo>
                <a:lnTo>
                  <a:pt x="242" y="1166"/>
                </a:lnTo>
                <a:lnTo>
                  <a:pt x="240" y="1172"/>
                </a:lnTo>
                <a:lnTo>
                  <a:pt x="237" y="1177"/>
                </a:lnTo>
                <a:lnTo>
                  <a:pt x="237" y="1177"/>
                </a:lnTo>
                <a:lnTo>
                  <a:pt x="236" y="1186"/>
                </a:lnTo>
                <a:lnTo>
                  <a:pt x="237" y="1194"/>
                </a:lnTo>
                <a:lnTo>
                  <a:pt x="241" y="1201"/>
                </a:lnTo>
                <a:lnTo>
                  <a:pt x="246" y="1206"/>
                </a:lnTo>
                <a:lnTo>
                  <a:pt x="250" y="1210"/>
                </a:lnTo>
                <a:lnTo>
                  <a:pt x="255" y="1212"/>
                </a:lnTo>
                <a:lnTo>
                  <a:pt x="259" y="1215"/>
                </a:lnTo>
                <a:lnTo>
                  <a:pt x="259" y="1215"/>
                </a:lnTo>
                <a:lnTo>
                  <a:pt x="259" y="1219"/>
                </a:lnTo>
                <a:lnTo>
                  <a:pt x="261" y="1224"/>
                </a:lnTo>
                <a:lnTo>
                  <a:pt x="262" y="1229"/>
                </a:lnTo>
                <a:lnTo>
                  <a:pt x="265" y="1236"/>
                </a:lnTo>
                <a:lnTo>
                  <a:pt x="269" y="1241"/>
                </a:lnTo>
                <a:lnTo>
                  <a:pt x="275" y="1247"/>
                </a:lnTo>
                <a:lnTo>
                  <a:pt x="284" y="1251"/>
                </a:lnTo>
                <a:lnTo>
                  <a:pt x="284" y="1251"/>
                </a:lnTo>
                <a:lnTo>
                  <a:pt x="295" y="1253"/>
                </a:lnTo>
                <a:lnTo>
                  <a:pt x="303" y="1253"/>
                </a:lnTo>
                <a:lnTo>
                  <a:pt x="309" y="1253"/>
                </a:lnTo>
                <a:lnTo>
                  <a:pt x="315" y="1252"/>
                </a:lnTo>
                <a:lnTo>
                  <a:pt x="321" y="1248"/>
                </a:lnTo>
                <a:lnTo>
                  <a:pt x="322" y="1247"/>
                </a:lnTo>
                <a:lnTo>
                  <a:pt x="322" y="1247"/>
                </a:lnTo>
                <a:lnTo>
                  <a:pt x="330" y="1248"/>
                </a:lnTo>
                <a:lnTo>
                  <a:pt x="338" y="1248"/>
                </a:lnTo>
                <a:lnTo>
                  <a:pt x="347" y="1247"/>
                </a:lnTo>
                <a:lnTo>
                  <a:pt x="347" y="1247"/>
                </a:lnTo>
                <a:lnTo>
                  <a:pt x="350" y="1247"/>
                </a:lnTo>
                <a:lnTo>
                  <a:pt x="353" y="1248"/>
                </a:lnTo>
                <a:lnTo>
                  <a:pt x="354" y="1249"/>
                </a:lnTo>
                <a:lnTo>
                  <a:pt x="355" y="1249"/>
                </a:lnTo>
                <a:lnTo>
                  <a:pt x="358" y="1248"/>
                </a:lnTo>
                <a:lnTo>
                  <a:pt x="362" y="1245"/>
                </a:lnTo>
                <a:lnTo>
                  <a:pt x="379" y="1232"/>
                </a:lnTo>
                <a:lnTo>
                  <a:pt x="379" y="1232"/>
                </a:lnTo>
                <a:lnTo>
                  <a:pt x="405" y="1207"/>
                </a:lnTo>
                <a:lnTo>
                  <a:pt x="433" y="1178"/>
                </a:lnTo>
                <a:lnTo>
                  <a:pt x="447" y="1162"/>
                </a:lnTo>
                <a:lnTo>
                  <a:pt x="461" y="1145"/>
                </a:lnTo>
                <a:lnTo>
                  <a:pt x="474" y="1128"/>
                </a:lnTo>
                <a:lnTo>
                  <a:pt x="486" y="1110"/>
                </a:lnTo>
                <a:lnTo>
                  <a:pt x="486" y="1110"/>
                </a:lnTo>
                <a:lnTo>
                  <a:pt x="492" y="1100"/>
                </a:lnTo>
                <a:lnTo>
                  <a:pt x="499" y="1092"/>
                </a:lnTo>
                <a:lnTo>
                  <a:pt x="508" y="1085"/>
                </a:lnTo>
                <a:lnTo>
                  <a:pt x="516" y="1077"/>
                </a:lnTo>
                <a:lnTo>
                  <a:pt x="536" y="1063"/>
                </a:lnTo>
                <a:lnTo>
                  <a:pt x="554" y="1052"/>
                </a:lnTo>
                <a:lnTo>
                  <a:pt x="571" y="1042"/>
                </a:lnTo>
                <a:lnTo>
                  <a:pt x="586" y="1036"/>
                </a:lnTo>
                <a:lnTo>
                  <a:pt x="600" y="1030"/>
                </a:lnTo>
                <a:lnTo>
                  <a:pt x="600" y="1030"/>
                </a:lnTo>
                <a:lnTo>
                  <a:pt x="646" y="1028"/>
                </a:lnTo>
                <a:lnTo>
                  <a:pt x="700" y="1024"/>
                </a:lnTo>
                <a:lnTo>
                  <a:pt x="772" y="1019"/>
                </a:lnTo>
                <a:lnTo>
                  <a:pt x="772" y="1019"/>
                </a:lnTo>
                <a:lnTo>
                  <a:pt x="793" y="1016"/>
                </a:lnTo>
                <a:lnTo>
                  <a:pt x="814" y="1011"/>
                </a:lnTo>
                <a:lnTo>
                  <a:pt x="837" y="1005"/>
                </a:lnTo>
                <a:lnTo>
                  <a:pt x="858" y="998"/>
                </a:lnTo>
                <a:lnTo>
                  <a:pt x="880" y="990"/>
                </a:lnTo>
                <a:lnTo>
                  <a:pt x="902" y="980"/>
                </a:lnTo>
                <a:lnTo>
                  <a:pt x="945" y="962"/>
                </a:lnTo>
                <a:lnTo>
                  <a:pt x="980" y="944"/>
                </a:lnTo>
                <a:lnTo>
                  <a:pt x="1010" y="928"/>
                </a:lnTo>
                <a:lnTo>
                  <a:pt x="1037" y="912"/>
                </a:lnTo>
                <a:lnTo>
                  <a:pt x="1037" y="912"/>
                </a:lnTo>
                <a:lnTo>
                  <a:pt x="1031" y="928"/>
                </a:lnTo>
                <a:lnTo>
                  <a:pt x="1027" y="944"/>
                </a:lnTo>
                <a:lnTo>
                  <a:pt x="1023" y="963"/>
                </a:lnTo>
                <a:lnTo>
                  <a:pt x="1021" y="986"/>
                </a:lnTo>
                <a:lnTo>
                  <a:pt x="1020" y="1008"/>
                </a:lnTo>
                <a:lnTo>
                  <a:pt x="1021" y="1019"/>
                </a:lnTo>
                <a:lnTo>
                  <a:pt x="1023" y="1029"/>
                </a:lnTo>
                <a:lnTo>
                  <a:pt x="1026" y="1038"/>
                </a:lnTo>
                <a:lnTo>
                  <a:pt x="1030" y="1048"/>
                </a:lnTo>
                <a:lnTo>
                  <a:pt x="1030" y="1048"/>
                </a:lnTo>
                <a:lnTo>
                  <a:pt x="1037" y="1056"/>
                </a:lnTo>
                <a:lnTo>
                  <a:pt x="1043" y="1063"/>
                </a:lnTo>
                <a:lnTo>
                  <a:pt x="1059" y="1081"/>
                </a:lnTo>
                <a:lnTo>
                  <a:pt x="1096" y="1117"/>
                </a:lnTo>
                <a:lnTo>
                  <a:pt x="1113" y="1136"/>
                </a:lnTo>
                <a:lnTo>
                  <a:pt x="1120" y="1145"/>
                </a:lnTo>
                <a:lnTo>
                  <a:pt x="1126" y="1154"/>
                </a:lnTo>
                <a:lnTo>
                  <a:pt x="1130" y="1164"/>
                </a:lnTo>
                <a:lnTo>
                  <a:pt x="1133" y="1173"/>
                </a:lnTo>
                <a:lnTo>
                  <a:pt x="1134" y="1182"/>
                </a:lnTo>
                <a:lnTo>
                  <a:pt x="1133" y="1190"/>
                </a:lnTo>
                <a:lnTo>
                  <a:pt x="1133" y="1190"/>
                </a:lnTo>
                <a:lnTo>
                  <a:pt x="1131" y="1198"/>
                </a:lnTo>
                <a:lnTo>
                  <a:pt x="1130" y="1204"/>
                </a:lnTo>
                <a:lnTo>
                  <a:pt x="1130" y="1218"/>
                </a:lnTo>
                <a:lnTo>
                  <a:pt x="1130" y="1228"/>
                </a:lnTo>
                <a:lnTo>
                  <a:pt x="1129" y="1236"/>
                </a:lnTo>
                <a:lnTo>
                  <a:pt x="1127" y="1240"/>
                </a:lnTo>
                <a:lnTo>
                  <a:pt x="1125" y="1244"/>
                </a:lnTo>
                <a:lnTo>
                  <a:pt x="1120" y="1247"/>
                </a:lnTo>
                <a:lnTo>
                  <a:pt x="1114" y="1249"/>
                </a:lnTo>
                <a:lnTo>
                  <a:pt x="1096" y="1253"/>
                </a:lnTo>
                <a:lnTo>
                  <a:pt x="1068" y="1256"/>
                </a:lnTo>
                <a:lnTo>
                  <a:pt x="1068" y="1256"/>
                </a:lnTo>
                <a:lnTo>
                  <a:pt x="1038" y="1257"/>
                </a:lnTo>
                <a:lnTo>
                  <a:pt x="1013" y="1256"/>
                </a:lnTo>
                <a:lnTo>
                  <a:pt x="993" y="1253"/>
                </a:lnTo>
                <a:lnTo>
                  <a:pt x="975" y="1251"/>
                </a:lnTo>
                <a:lnTo>
                  <a:pt x="958" y="1247"/>
                </a:lnTo>
                <a:lnTo>
                  <a:pt x="942" y="1244"/>
                </a:lnTo>
                <a:lnTo>
                  <a:pt x="926" y="1244"/>
                </a:lnTo>
                <a:lnTo>
                  <a:pt x="909" y="1247"/>
                </a:lnTo>
                <a:lnTo>
                  <a:pt x="909" y="1247"/>
                </a:lnTo>
                <a:lnTo>
                  <a:pt x="893" y="1252"/>
                </a:lnTo>
                <a:lnTo>
                  <a:pt x="880" y="1257"/>
                </a:lnTo>
                <a:lnTo>
                  <a:pt x="872" y="1262"/>
                </a:lnTo>
                <a:lnTo>
                  <a:pt x="866" y="1268"/>
                </a:lnTo>
                <a:lnTo>
                  <a:pt x="862" y="1273"/>
                </a:lnTo>
                <a:lnTo>
                  <a:pt x="860" y="1277"/>
                </a:lnTo>
                <a:lnTo>
                  <a:pt x="859" y="1281"/>
                </a:lnTo>
                <a:lnTo>
                  <a:pt x="859" y="1281"/>
                </a:lnTo>
                <a:lnTo>
                  <a:pt x="855" y="1282"/>
                </a:lnTo>
                <a:lnTo>
                  <a:pt x="851" y="1284"/>
                </a:lnTo>
                <a:lnTo>
                  <a:pt x="847" y="1286"/>
                </a:lnTo>
                <a:lnTo>
                  <a:pt x="843" y="1290"/>
                </a:lnTo>
                <a:lnTo>
                  <a:pt x="842" y="1294"/>
                </a:lnTo>
                <a:lnTo>
                  <a:pt x="842" y="1301"/>
                </a:lnTo>
                <a:lnTo>
                  <a:pt x="846" y="1307"/>
                </a:lnTo>
                <a:lnTo>
                  <a:pt x="846" y="1307"/>
                </a:lnTo>
                <a:lnTo>
                  <a:pt x="850" y="1311"/>
                </a:lnTo>
                <a:lnTo>
                  <a:pt x="854" y="1314"/>
                </a:lnTo>
                <a:lnTo>
                  <a:pt x="860" y="1316"/>
                </a:lnTo>
                <a:lnTo>
                  <a:pt x="867" y="1318"/>
                </a:lnTo>
                <a:lnTo>
                  <a:pt x="883" y="1320"/>
                </a:lnTo>
                <a:lnTo>
                  <a:pt x="902" y="1320"/>
                </a:lnTo>
                <a:lnTo>
                  <a:pt x="947" y="1320"/>
                </a:lnTo>
                <a:lnTo>
                  <a:pt x="971" y="1320"/>
                </a:lnTo>
                <a:lnTo>
                  <a:pt x="996" y="1320"/>
                </a:lnTo>
                <a:lnTo>
                  <a:pt x="996" y="1320"/>
                </a:lnTo>
                <a:lnTo>
                  <a:pt x="1023" y="1323"/>
                </a:lnTo>
                <a:lnTo>
                  <a:pt x="1054" y="1327"/>
                </a:lnTo>
                <a:lnTo>
                  <a:pt x="1085" y="1330"/>
                </a:lnTo>
                <a:lnTo>
                  <a:pt x="1117" y="1332"/>
                </a:lnTo>
                <a:lnTo>
                  <a:pt x="1146" y="1334"/>
                </a:lnTo>
                <a:lnTo>
                  <a:pt x="1159" y="1334"/>
                </a:lnTo>
                <a:lnTo>
                  <a:pt x="1171" y="1332"/>
                </a:lnTo>
                <a:lnTo>
                  <a:pt x="1181" y="1330"/>
                </a:lnTo>
                <a:lnTo>
                  <a:pt x="1191" y="1327"/>
                </a:lnTo>
                <a:lnTo>
                  <a:pt x="1197" y="1323"/>
                </a:lnTo>
                <a:lnTo>
                  <a:pt x="1201" y="1318"/>
                </a:lnTo>
                <a:lnTo>
                  <a:pt x="1201" y="1318"/>
                </a:lnTo>
                <a:lnTo>
                  <a:pt x="1206" y="1305"/>
                </a:lnTo>
                <a:lnTo>
                  <a:pt x="1209" y="1291"/>
                </a:lnTo>
                <a:lnTo>
                  <a:pt x="1214" y="1261"/>
                </a:lnTo>
                <a:lnTo>
                  <a:pt x="1218" y="1245"/>
                </a:lnTo>
                <a:lnTo>
                  <a:pt x="1221" y="1237"/>
                </a:lnTo>
                <a:lnTo>
                  <a:pt x="1225" y="1229"/>
                </a:lnTo>
                <a:lnTo>
                  <a:pt x="1230" y="1220"/>
                </a:lnTo>
                <a:lnTo>
                  <a:pt x="1237" y="1212"/>
                </a:lnTo>
                <a:lnTo>
                  <a:pt x="1244" y="1203"/>
                </a:lnTo>
                <a:lnTo>
                  <a:pt x="1255" y="1194"/>
                </a:lnTo>
                <a:lnTo>
                  <a:pt x="1255" y="1194"/>
                </a:lnTo>
                <a:lnTo>
                  <a:pt x="1264" y="1185"/>
                </a:lnTo>
                <a:lnTo>
                  <a:pt x="1272" y="1174"/>
                </a:lnTo>
                <a:lnTo>
                  <a:pt x="1279" y="1164"/>
                </a:lnTo>
                <a:lnTo>
                  <a:pt x="1284" y="1153"/>
                </a:lnTo>
                <a:lnTo>
                  <a:pt x="1288" y="1143"/>
                </a:lnTo>
                <a:lnTo>
                  <a:pt x="1292" y="1132"/>
                </a:lnTo>
                <a:lnTo>
                  <a:pt x="1293" y="1121"/>
                </a:lnTo>
                <a:lnTo>
                  <a:pt x="1294" y="1111"/>
                </a:lnTo>
                <a:lnTo>
                  <a:pt x="1296" y="1091"/>
                </a:lnTo>
                <a:lnTo>
                  <a:pt x="1296" y="1071"/>
                </a:lnTo>
                <a:lnTo>
                  <a:pt x="1294" y="1037"/>
                </a:lnTo>
                <a:lnTo>
                  <a:pt x="1294" y="1037"/>
                </a:lnTo>
                <a:lnTo>
                  <a:pt x="1294" y="1030"/>
                </a:lnTo>
                <a:lnTo>
                  <a:pt x="1293" y="1025"/>
                </a:lnTo>
                <a:lnTo>
                  <a:pt x="1289" y="1016"/>
                </a:lnTo>
                <a:lnTo>
                  <a:pt x="1287" y="1009"/>
                </a:lnTo>
                <a:lnTo>
                  <a:pt x="1285" y="1004"/>
                </a:lnTo>
                <a:lnTo>
                  <a:pt x="1287" y="1000"/>
                </a:lnTo>
                <a:lnTo>
                  <a:pt x="1288" y="996"/>
                </a:lnTo>
                <a:lnTo>
                  <a:pt x="1296" y="988"/>
                </a:lnTo>
                <a:lnTo>
                  <a:pt x="1312" y="976"/>
                </a:lnTo>
                <a:lnTo>
                  <a:pt x="1337" y="959"/>
                </a:lnTo>
                <a:lnTo>
                  <a:pt x="1337" y="959"/>
                </a:lnTo>
                <a:lnTo>
                  <a:pt x="1350" y="950"/>
                </a:lnTo>
                <a:lnTo>
                  <a:pt x="1362" y="941"/>
                </a:lnTo>
                <a:lnTo>
                  <a:pt x="1371" y="932"/>
                </a:lnTo>
                <a:lnTo>
                  <a:pt x="1377" y="922"/>
                </a:lnTo>
                <a:lnTo>
                  <a:pt x="1384" y="913"/>
                </a:lnTo>
                <a:lnTo>
                  <a:pt x="1388" y="904"/>
                </a:lnTo>
                <a:lnTo>
                  <a:pt x="1392" y="895"/>
                </a:lnTo>
                <a:lnTo>
                  <a:pt x="1393" y="887"/>
                </a:lnTo>
                <a:lnTo>
                  <a:pt x="1396" y="868"/>
                </a:lnTo>
                <a:lnTo>
                  <a:pt x="1398" y="850"/>
                </a:lnTo>
                <a:lnTo>
                  <a:pt x="1400" y="831"/>
                </a:lnTo>
                <a:lnTo>
                  <a:pt x="1402" y="822"/>
                </a:lnTo>
                <a:lnTo>
                  <a:pt x="1405" y="813"/>
                </a:lnTo>
                <a:lnTo>
                  <a:pt x="1405" y="813"/>
                </a:lnTo>
                <a:lnTo>
                  <a:pt x="1419" y="767"/>
                </a:lnTo>
                <a:lnTo>
                  <a:pt x="1422" y="758"/>
                </a:lnTo>
                <a:lnTo>
                  <a:pt x="1422" y="758"/>
                </a:lnTo>
                <a:lnTo>
                  <a:pt x="1427" y="762"/>
                </a:lnTo>
                <a:lnTo>
                  <a:pt x="1434" y="766"/>
                </a:lnTo>
                <a:lnTo>
                  <a:pt x="1443" y="770"/>
                </a:lnTo>
                <a:lnTo>
                  <a:pt x="1454" y="771"/>
                </a:lnTo>
                <a:lnTo>
                  <a:pt x="1460" y="771"/>
                </a:lnTo>
                <a:lnTo>
                  <a:pt x="1467" y="770"/>
                </a:lnTo>
                <a:lnTo>
                  <a:pt x="1475" y="768"/>
                </a:lnTo>
                <a:lnTo>
                  <a:pt x="1481" y="766"/>
                </a:lnTo>
                <a:lnTo>
                  <a:pt x="1489" y="762"/>
                </a:lnTo>
                <a:lnTo>
                  <a:pt x="1497" y="756"/>
                </a:lnTo>
                <a:lnTo>
                  <a:pt x="1497" y="756"/>
                </a:lnTo>
                <a:lnTo>
                  <a:pt x="1513" y="745"/>
                </a:lnTo>
                <a:lnTo>
                  <a:pt x="1526" y="733"/>
                </a:lnTo>
                <a:lnTo>
                  <a:pt x="1536" y="722"/>
                </a:lnTo>
                <a:lnTo>
                  <a:pt x="1544" y="713"/>
                </a:lnTo>
                <a:lnTo>
                  <a:pt x="1555" y="698"/>
                </a:lnTo>
                <a:lnTo>
                  <a:pt x="1557" y="693"/>
                </a:lnTo>
                <a:lnTo>
                  <a:pt x="1557" y="693"/>
                </a:lnTo>
                <a:lnTo>
                  <a:pt x="1561" y="689"/>
                </a:lnTo>
                <a:lnTo>
                  <a:pt x="1564" y="685"/>
                </a:lnTo>
                <a:lnTo>
                  <a:pt x="1567" y="679"/>
                </a:lnTo>
                <a:lnTo>
                  <a:pt x="1568" y="672"/>
                </a:lnTo>
                <a:lnTo>
                  <a:pt x="1568" y="664"/>
                </a:lnTo>
                <a:lnTo>
                  <a:pt x="1565" y="655"/>
                </a:lnTo>
                <a:lnTo>
                  <a:pt x="1560" y="646"/>
                </a:lnTo>
                <a:lnTo>
                  <a:pt x="1560" y="646"/>
                </a:lnTo>
                <a:lnTo>
                  <a:pt x="1546" y="629"/>
                </a:lnTo>
                <a:lnTo>
                  <a:pt x="1531" y="613"/>
                </a:lnTo>
                <a:lnTo>
                  <a:pt x="1517" y="601"/>
                </a:lnTo>
                <a:lnTo>
                  <a:pt x="1511" y="597"/>
                </a:lnTo>
                <a:lnTo>
                  <a:pt x="1505" y="594"/>
                </a:lnTo>
                <a:lnTo>
                  <a:pt x="1505" y="594"/>
                </a:lnTo>
                <a:lnTo>
                  <a:pt x="1494" y="589"/>
                </a:lnTo>
                <a:lnTo>
                  <a:pt x="1483" y="584"/>
                </a:lnTo>
                <a:lnTo>
                  <a:pt x="1476" y="581"/>
                </a:lnTo>
                <a:lnTo>
                  <a:pt x="1468" y="578"/>
                </a:lnTo>
                <a:lnTo>
                  <a:pt x="1458" y="577"/>
                </a:lnTo>
                <a:lnTo>
                  <a:pt x="1446" y="576"/>
                </a:lnTo>
                <a:lnTo>
                  <a:pt x="1446" y="576"/>
                </a:lnTo>
                <a:lnTo>
                  <a:pt x="1421" y="575"/>
                </a:lnTo>
                <a:lnTo>
                  <a:pt x="1400" y="575"/>
                </a:lnTo>
                <a:lnTo>
                  <a:pt x="1380" y="576"/>
                </a:lnTo>
                <a:lnTo>
                  <a:pt x="1380" y="576"/>
                </a:lnTo>
                <a:lnTo>
                  <a:pt x="1376" y="565"/>
                </a:lnTo>
                <a:lnTo>
                  <a:pt x="1363" y="538"/>
                </a:lnTo>
                <a:lnTo>
                  <a:pt x="1343" y="499"/>
                </a:lnTo>
                <a:lnTo>
                  <a:pt x="1330" y="477"/>
                </a:lnTo>
                <a:lnTo>
                  <a:pt x="1315" y="453"/>
                </a:lnTo>
                <a:lnTo>
                  <a:pt x="1298" y="430"/>
                </a:lnTo>
                <a:lnTo>
                  <a:pt x="1281" y="406"/>
                </a:lnTo>
                <a:lnTo>
                  <a:pt x="1262" y="382"/>
                </a:lnTo>
                <a:lnTo>
                  <a:pt x="1241" y="360"/>
                </a:lnTo>
                <a:lnTo>
                  <a:pt x="1218" y="341"/>
                </a:lnTo>
                <a:lnTo>
                  <a:pt x="1206" y="332"/>
                </a:lnTo>
                <a:lnTo>
                  <a:pt x="1194" y="324"/>
                </a:lnTo>
                <a:lnTo>
                  <a:pt x="1181" y="316"/>
                </a:lnTo>
                <a:lnTo>
                  <a:pt x="1169" y="310"/>
                </a:lnTo>
                <a:lnTo>
                  <a:pt x="1156" y="304"/>
                </a:lnTo>
                <a:lnTo>
                  <a:pt x="1142" y="299"/>
                </a:lnTo>
                <a:lnTo>
                  <a:pt x="1142" y="299"/>
                </a:lnTo>
                <a:lnTo>
                  <a:pt x="1092" y="286"/>
                </a:lnTo>
                <a:lnTo>
                  <a:pt x="1070" y="282"/>
                </a:lnTo>
                <a:lnTo>
                  <a:pt x="1050" y="278"/>
                </a:lnTo>
                <a:lnTo>
                  <a:pt x="1030" y="275"/>
                </a:lnTo>
                <a:lnTo>
                  <a:pt x="1012" y="274"/>
                </a:lnTo>
                <a:lnTo>
                  <a:pt x="995" y="274"/>
                </a:lnTo>
                <a:lnTo>
                  <a:pt x="977" y="274"/>
                </a:lnTo>
                <a:lnTo>
                  <a:pt x="946" y="277"/>
                </a:lnTo>
                <a:lnTo>
                  <a:pt x="914" y="282"/>
                </a:lnTo>
                <a:lnTo>
                  <a:pt x="881" y="289"/>
                </a:lnTo>
                <a:lnTo>
                  <a:pt x="846" y="298"/>
                </a:lnTo>
                <a:lnTo>
                  <a:pt x="846" y="298"/>
                </a:lnTo>
                <a:lnTo>
                  <a:pt x="828" y="303"/>
                </a:lnTo>
                <a:lnTo>
                  <a:pt x="809" y="310"/>
                </a:lnTo>
                <a:lnTo>
                  <a:pt x="792" y="319"/>
                </a:lnTo>
                <a:lnTo>
                  <a:pt x="774" y="328"/>
                </a:lnTo>
                <a:lnTo>
                  <a:pt x="739" y="348"/>
                </a:lnTo>
                <a:lnTo>
                  <a:pt x="708" y="370"/>
                </a:lnTo>
                <a:lnTo>
                  <a:pt x="676" y="390"/>
                </a:lnTo>
                <a:lnTo>
                  <a:pt x="649" y="408"/>
                </a:lnTo>
                <a:lnTo>
                  <a:pt x="635" y="416"/>
                </a:lnTo>
                <a:lnTo>
                  <a:pt x="622" y="422"/>
                </a:lnTo>
                <a:lnTo>
                  <a:pt x="610" y="427"/>
                </a:lnTo>
                <a:lnTo>
                  <a:pt x="600" y="430"/>
                </a:lnTo>
                <a:lnTo>
                  <a:pt x="600" y="430"/>
                </a:lnTo>
                <a:lnTo>
                  <a:pt x="589" y="430"/>
                </a:lnTo>
                <a:lnTo>
                  <a:pt x="579" y="430"/>
                </a:lnTo>
                <a:lnTo>
                  <a:pt x="558" y="428"/>
                </a:lnTo>
                <a:lnTo>
                  <a:pt x="539" y="426"/>
                </a:lnTo>
                <a:lnTo>
                  <a:pt x="522" y="420"/>
                </a:lnTo>
                <a:lnTo>
                  <a:pt x="508" y="415"/>
                </a:lnTo>
                <a:lnTo>
                  <a:pt x="497" y="411"/>
                </a:lnTo>
                <a:lnTo>
                  <a:pt x="488" y="406"/>
                </a:lnTo>
                <a:lnTo>
                  <a:pt x="488" y="406"/>
                </a:lnTo>
                <a:lnTo>
                  <a:pt x="518" y="369"/>
                </a:lnTo>
                <a:lnTo>
                  <a:pt x="549" y="329"/>
                </a:lnTo>
                <a:lnTo>
                  <a:pt x="583" y="283"/>
                </a:lnTo>
                <a:lnTo>
                  <a:pt x="617" y="237"/>
                </a:lnTo>
                <a:lnTo>
                  <a:pt x="646" y="194"/>
                </a:lnTo>
                <a:lnTo>
                  <a:pt x="657" y="177"/>
                </a:lnTo>
                <a:lnTo>
                  <a:pt x="664" y="161"/>
                </a:lnTo>
                <a:lnTo>
                  <a:pt x="668" y="150"/>
                </a:lnTo>
                <a:lnTo>
                  <a:pt x="668" y="146"/>
                </a:lnTo>
                <a:lnTo>
                  <a:pt x="668" y="142"/>
                </a:lnTo>
                <a:lnTo>
                  <a:pt x="668" y="142"/>
                </a:lnTo>
                <a:lnTo>
                  <a:pt x="664" y="138"/>
                </a:lnTo>
                <a:lnTo>
                  <a:pt x="658" y="136"/>
                </a:lnTo>
                <a:lnTo>
                  <a:pt x="651" y="133"/>
                </a:lnTo>
                <a:lnTo>
                  <a:pt x="642" y="133"/>
                </a:lnTo>
                <a:lnTo>
                  <a:pt x="632" y="133"/>
                </a:lnTo>
                <a:lnTo>
                  <a:pt x="621" y="133"/>
                </a:lnTo>
                <a:lnTo>
                  <a:pt x="596" y="137"/>
                </a:lnTo>
                <a:lnTo>
                  <a:pt x="568" y="145"/>
                </a:lnTo>
                <a:lnTo>
                  <a:pt x="542" y="155"/>
                </a:lnTo>
                <a:lnTo>
                  <a:pt x="529" y="162"/>
                </a:lnTo>
                <a:lnTo>
                  <a:pt x="516" y="169"/>
                </a:lnTo>
                <a:lnTo>
                  <a:pt x="504" y="175"/>
                </a:lnTo>
                <a:lnTo>
                  <a:pt x="493" y="183"/>
                </a:lnTo>
                <a:lnTo>
                  <a:pt x="493" y="183"/>
                </a:lnTo>
                <a:lnTo>
                  <a:pt x="483" y="192"/>
                </a:lnTo>
                <a:lnTo>
                  <a:pt x="475" y="204"/>
                </a:lnTo>
                <a:lnTo>
                  <a:pt x="467" y="216"/>
                </a:lnTo>
                <a:lnTo>
                  <a:pt x="459" y="229"/>
                </a:lnTo>
                <a:lnTo>
                  <a:pt x="454" y="245"/>
                </a:lnTo>
                <a:lnTo>
                  <a:pt x="449" y="260"/>
                </a:lnTo>
                <a:lnTo>
                  <a:pt x="440" y="291"/>
                </a:lnTo>
                <a:lnTo>
                  <a:pt x="432" y="320"/>
                </a:lnTo>
                <a:lnTo>
                  <a:pt x="426" y="347"/>
                </a:lnTo>
                <a:lnTo>
                  <a:pt x="422" y="368"/>
                </a:lnTo>
                <a:lnTo>
                  <a:pt x="418" y="381"/>
                </a:lnTo>
                <a:lnTo>
                  <a:pt x="418" y="381"/>
                </a:lnTo>
                <a:lnTo>
                  <a:pt x="411" y="382"/>
                </a:lnTo>
                <a:lnTo>
                  <a:pt x="401" y="382"/>
                </a:lnTo>
                <a:lnTo>
                  <a:pt x="382" y="381"/>
                </a:lnTo>
                <a:lnTo>
                  <a:pt x="366" y="379"/>
                </a:lnTo>
                <a:lnTo>
                  <a:pt x="359" y="378"/>
                </a:lnTo>
                <a:lnTo>
                  <a:pt x="359" y="378"/>
                </a:lnTo>
                <a:lnTo>
                  <a:pt x="361" y="364"/>
                </a:lnTo>
                <a:lnTo>
                  <a:pt x="362" y="348"/>
                </a:lnTo>
                <a:lnTo>
                  <a:pt x="366" y="328"/>
                </a:lnTo>
                <a:lnTo>
                  <a:pt x="371" y="304"/>
                </a:lnTo>
                <a:lnTo>
                  <a:pt x="379" y="279"/>
                </a:lnTo>
                <a:lnTo>
                  <a:pt x="391" y="253"/>
                </a:lnTo>
                <a:lnTo>
                  <a:pt x="397" y="240"/>
                </a:lnTo>
                <a:lnTo>
                  <a:pt x="405" y="228"/>
                </a:lnTo>
                <a:lnTo>
                  <a:pt x="405" y="228"/>
                </a:lnTo>
                <a:lnTo>
                  <a:pt x="415" y="213"/>
                </a:lnTo>
                <a:lnTo>
                  <a:pt x="422" y="196"/>
                </a:lnTo>
                <a:lnTo>
                  <a:pt x="429" y="179"/>
                </a:lnTo>
                <a:lnTo>
                  <a:pt x="436" y="159"/>
                </a:lnTo>
                <a:lnTo>
                  <a:pt x="442" y="140"/>
                </a:lnTo>
                <a:lnTo>
                  <a:pt x="446" y="119"/>
                </a:lnTo>
                <a:lnTo>
                  <a:pt x="450" y="99"/>
                </a:lnTo>
                <a:lnTo>
                  <a:pt x="451" y="79"/>
                </a:lnTo>
                <a:lnTo>
                  <a:pt x="453" y="61"/>
                </a:lnTo>
                <a:lnTo>
                  <a:pt x="453" y="43"/>
                </a:lnTo>
                <a:lnTo>
                  <a:pt x="450" y="29"/>
                </a:lnTo>
                <a:lnTo>
                  <a:pt x="446" y="16"/>
                </a:lnTo>
                <a:lnTo>
                  <a:pt x="443" y="12"/>
                </a:lnTo>
                <a:lnTo>
                  <a:pt x="440" y="7"/>
                </a:lnTo>
                <a:lnTo>
                  <a:pt x="437" y="4"/>
                </a:lnTo>
                <a:lnTo>
                  <a:pt x="432" y="1"/>
                </a:lnTo>
                <a:lnTo>
                  <a:pt x="428" y="0"/>
                </a:lnTo>
                <a:lnTo>
                  <a:pt x="422" y="0"/>
                </a:lnTo>
                <a:lnTo>
                  <a:pt x="416" y="1"/>
                </a:lnTo>
                <a:lnTo>
                  <a:pt x="409" y="3"/>
                </a:lnTo>
                <a:lnTo>
                  <a:pt x="409" y="3"/>
                </a:lnTo>
                <a:lnTo>
                  <a:pt x="396" y="9"/>
                </a:lnTo>
                <a:lnTo>
                  <a:pt x="383" y="18"/>
                </a:lnTo>
                <a:lnTo>
                  <a:pt x="371" y="30"/>
                </a:lnTo>
                <a:lnTo>
                  <a:pt x="359" y="43"/>
                </a:lnTo>
                <a:lnTo>
                  <a:pt x="347" y="59"/>
                </a:lnTo>
                <a:lnTo>
                  <a:pt x="337" y="75"/>
                </a:lnTo>
                <a:lnTo>
                  <a:pt x="328" y="93"/>
                </a:lnTo>
                <a:lnTo>
                  <a:pt x="319" y="111"/>
                </a:lnTo>
                <a:lnTo>
                  <a:pt x="311" y="129"/>
                </a:lnTo>
                <a:lnTo>
                  <a:pt x="303" y="148"/>
                </a:lnTo>
                <a:lnTo>
                  <a:pt x="297" y="166"/>
                </a:lnTo>
                <a:lnTo>
                  <a:pt x="292" y="183"/>
                </a:lnTo>
                <a:lnTo>
                  <a:pt x="288" y="199"/>
                </a:lnTo>
                <a:lnTo>
                  <a:pt x="287" y="213"/>
                </a:lnTo>
                <a:lnTo>
                  <a:pt x="286" y="228"/>
                </a:lnTo>
                <a:lnTo>
                  <a:pt x="287" y="238"/>
                </a:lnTo>
                <a:lnTo>
                  <a:pt x="287" y="238"/>
                </a:lnTo>
                <a:lnTo>
                  <a:pt x="287" y="250"/>
                </a:lnTo>
                <a:lnTo>
                  <a:pt x="287" y="262"/>
                </a:lnTo>
                <a:lnTo>
                  <a:pt x="284" y="291"/>
                </a:lnTo>
                <a:lnTo>
                  <a:pt x="278" y="320"/>
                </a:lnTo>
                <a:lnTo>
                  <a:pt x="271" y="350"/>
                </a:lnTo>
                <a:lnTo>
                  <a:pt x="257" y="401"/>
                </a:lnTo>
                <a:lnTo>
                  <a:pt x="250" y="422"/>
                </a:lnTo>
                <a:lnTo>
                  <a:pt x="250" y="422"/>
                </a:lnTo>
                <a:lnTo>
                  <a:pt x="233" y="436"/>
                </a:lnTo>
                <a:lnTo>
                  <a:pt x="190" y="474"/>
                </a:lnTo>
                <a:lnTo>
                  <a:pt x="134" y="524"/>
                </a:lnTo>
                <a:lnTo>
                  <a:pt x="108" y="551"/>
                </a:lnTo>
                <a:lnTo>
                  <a:pt x="83" y="576"/>
                </a:lnTo>
                <a:lnTo>
                  <a:pt x="83" y="576"/>
                </a:lnTo>
                <a:lnTo>
                  <a:pt x="73" y="588"/>
                </a:lnTo>
                <a:lnTo>
                  <a:pt x="63" y="601"/>
                </a:lnTo>
                <a:lnTo>
                  <a:pt x="54" y="613"/>
                </a:lnTo>
                <a:lnTo>
                  <a:pt x="48" y="626"/>
                </a:lnTo>
                <a:lnTo>
                  <a:pt x="41" y="639"/>
                </a:lnTo>
                <a:lnTo>
                  <a:pt x="34" y="651"/>
                </a:lnTo>
                <a:lnTo>
                  <a:pt x="27" y="677"/>
                </a:lnTo>
                <a:lnTo>
                  <a:pt x="20" y="701"/>
                </a:lnTo>
                <a:lnTo>
                  <a:pt x="16" y="722"/>
                </a:lnTo>
                <a:lnTo>
                  <a:pt x="15" y="742"/>
                </a:lnTo>
                <a:lnTo>
                  <a:pt x="13" y="758"/>
                </a:lnTo>
                <a:lnTo>
                  <a:pt x="13" y="758"/>
                </a:lnTo>
                <a:lnTo>
                  <a:pt x="13" y="785"/>
                </a:lnTo>
                <a:lnTo>
                  <a:pt x="15" y="808"/>
                </a:lnTo>
                <a:lnTo>
                  <a:pt x="19" y="829"/>
                </a:lnTo>
                <a:lnTo>
                  <a:pt x="19" y="829"/>
                </a:lnTo>
                <a:lnTo>
                  <a:pt x="15" y="834"/>
                </a:lnTo>
                <a:lnTo>
                  <a:pt x="7" y="847"/>
                </a:lnTo>
                <a:lnTo>
                  <a:pt x="4" y="855"/>
                </a:lnTo>
                <a:lnTo>
                  <a:pt x="2" y="863"/>
                </a:lnTo>
                <a:lnTo>
                  <a:pt x="0" y="870"/>
                </a:lnTo>
                <a:lnTo>
                  <a:pt x="2" y="876"/>
                </a:lnTo>
                <a:lnTo>
                  <a:pt x="2" y="876"/>
                </a:lnTo>
                <a:lnTo>
                  <a:pt x="7" y="882"/>
                </a:lnTo>
                <a:lnTo>
                  <a:pt x="13" y="887"/>
                </a:lnTo>
                <a:lnTo>
                  <a:pt x="33" y="897"/>
                </a:lnTo>
                <a:lnTo>
                  <a:pt x="50" y="905"/>
                </a:lnTo>
                <a:lnTo>
                  <a:pt x="58" y="908"/>
                </a:lnTo>
                <a:lnTo>
                  <a:pt x="58" y="908"/>
                </a:lnTo>
                <a:lnTo>
                  <a:pt x="61" y="912"/>
                </a:lnTo>
                <a:lnTo>
                  <a:pt x="69" y="920"/>
                </a:lnTo>
                <a:lnTo>
                  <a:pt x="75" y="925"/>
                </a:lnTo>
                <a:lnTo>
                  <a:pt x="84" y="930"/>
                </a:lnTo>
                <a:lnTo>
                  <a:pt x="95" y="936"/>
                </a:lnTo>
                <a:lnTo>
                  <a:pt x="108" y="941"/>
                </a:lnTo>
                <a:lnTo>
                  <a:pt x="108" y="941"/>
                </a:lnTo>
                <a:lnTo>
                  <a:pt x="123" y="945"/>
                </a:lnTo>
                <a:lnTo>
                  <a:pt x="137" y="946"/>
                </a:lnTo>
                <a:lnTo>
                  <a:pt x="151" y="947"/>
                </a:lnTo>
                <a:lnTo>
                  <a:pt x="163" y="946"/>
                </a:lnTo>
                <a:lnTo>
                  <a:pt x="184" y="944"/>
                </a:lnTo>
                <a:lnTo>
                  <a:pt x="191" y="942"/>
                </a:lnTo>
                <a:lnTo>
                  <a:pt x="191" y="942"/>
                </a:lnTo>
                <a:lnTo>
                  <a:pt x="194" y="944"/>
                </a:lnTo>
                <a:lnTo>
                  <a:pt x="203" y="947"/>
                </a:lnTo>
                <a:lnTo>
                  <a:pt x="216" y="951"/>
                </a:lnTo>
                <a:lnTo>
                  <a:pt x="233" y="954"/>
                </a:lnTo>
                <a:lnTo>
                  <a:pt x="233" y="954"/>
                </a:lnTo>
                <a:lnTo>
                  <a:pt x="246" y="954"/>
                </a:lnTo>
                <a:lnTo>
                  <a:pt x="259" y="954"/>
                </a:lnTo>
                <a:lnTo>
                  <a:pt x="271" y="951"/>
                </a:lnTo>
                <a:lnTo>
                  <a:pt x="284" y="949"/>
                </a:lnTo>
                <a:lnTo>
                  <a:pt x="307" y="942"/>
                </a:lnTo>
                <a:lnTo>
                  <a:pt x="329" y="934"/>
                </a:lnTo>
                <a:lnTo>
                  <a:pt x="362" y="918"/>
                </a:lnTo>
                <a:lnTo>
                  <a:pt x="372" y="916"/>
                </a:lnTo>
                <a:lnTo>
                  <a:pt x="375" y="915"/>
                </a:lnTo>
                <a:lnTo>
                  <a:pt x="378" y="916"/>
                </a:lnTo>
                <a:lnTo>
                  <a:pt x="378" y="916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3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pptxf51_ウサギのシルエット</dc:title>
  <dc:subject>pptxf51_ウサギのシルエット</dc:subject>
  <dc:creator>でじけろお</dc:creator>
  <cp:revision>1</cp:revision>
  <dcterms:created xsi:type="dcterms:W3CDTF">2018-05-20T00:31:01Z</dcterms:created>
  <dcterms:modified xsi:type="dcterms:W3CDTF">2020-12-04T17:02:46Z</dcterms:modified>
  <cp:version>1</cp:version>
</cp:coreProperties>
</file>