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474" r:id="rId2"/>
    <p:sldId id="475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>
        <p:scale>
          <a:sx n="66" d="100"/>
          <a:sy n="66" d="100"/>
        </p:scale>
        <p:origin x="114" y="24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Copyright©2020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9" name="Rectangle 11">
            <a:extLst>
              <a:ext uri="{FF2B5EF4-FFF2-40B4-BE49-F238E27FC236}">
                <a16:creationId xmlns:a16="http://schemas.microsoft.com/office/drawing/2014/main" id="{6C399C7D-E96D-4555-956D-028CA8A7E4E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0" name="Rectangle 12">
            <a:extLst>
              <a:ext uri="{FF2B5EF4-FFF2-40B4-BE49-F238E27FC236}">
                <a16:creationId xmlns:a16="http://schemas.microsoft.com/office/drawing/2014/main" id="{416732F9-C046-49C9-82B4-377C3A8B809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1" name="Rectangle 13">
            <a:extLst>
              <a:ext uri="{FF2B5EF4-FFF2-40B4-BE49-F238E27FC236}">
                <a16:creationId xmlns:a16="http://schemas.microsoft.com/office/drawing/2014/main" id="{3F4616B4-E62E-4D84-A045-97A064EC8A8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2" name="Rectangle 14">
            <a:extLst>
              <a:ext uri="{FF2B5EF4-FFF2-40B4-BE49-F238E27FC236}">
                <a16:creationId xmlns:a16="http://schemas.microsoft.com/office/drawing/2014/main" id="{62045FF3-7F40-456A-8480-D854056C998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3" name="Rectangle 15">
            <a:extLst>
              <a:ext uri="{FF2B5EF4-FFF2-40B4-BE49-F238E27FC236}">
                <a16:creationId xmlns:a16="http://schemas.microsoft.com/office/drawing/2014/main" id="{99E7FC19-D041-4B56-AE03-5524E7FA10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4" name="Rectangle 16">
            <a:extLst>
              <a:ext uri="{FF2B5EF4-FFF2-40B4-BE49-F238E27FC236}">
                <a16:creationId xmlns:a16="http://schemas.microsoft.com/office/drawing/2014/main" id="{61C3D1A3-388E-46F8-90C8-DCF281E9F71C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5" name="Rectangle 18">
            <a:extLst>
              <a:ext uri="{FF2B5EF4-FFF2-40B4-BE49-F238E27FC236}">
                <a16:creationId xmlns:a16="http://schemas.microsoft.com/office/drawing/2014/main" id="{E5F1C9A9-357D-4D80-8261-5B2ABA74670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6" name="Rectangle 19">
            <a:extLst>
              <a:ext uri="{FF2B5EF4-FFF2-40B4-BE49-F238E27FC236}">
                <a16:creationId xmlns:a16="http://schemas.microsoft.com/office/drawing/2014/main" id="{90A700ED-856B-4A43-A141-EEE78781625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7" name="Rectangle 20">
            <a:extLst>
              <a:ext uri="{FF2B5EF4-FFF2-40B4-BE49-F238E27FC236}">
                <a16:creationId xmlns:a16="http://schemas.microsoft.com/office/drawing/2014/main" id="{8E752726-137B-4947-BDF3-C1FDAB9CC72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8" name="Rectangle 21">
            <a:extLst>
              <a:ext uri="{FF2B5EF4-FFF2-40B4-BE49-F238E27FC236}">
                <a16:creationId xmlns:a16="http://schemas.microsoft.com/office/drawing/2014/main" id="{A0AD43DF-054A-4B4E-B14A-9B746C5652D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9" name="Rectangle 22">
            <a:extLst>
              <a:ext uri="{FF2B5EF4-FFF2-40B4-BE49-F238E27FC236}">
                <a16:creationId xmlns:a16="http://schemas.microsoft.com/office/drawing/2014/main" id="{7C635A92-7876-4DC8-9840-16637324B0C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0" name="Rectangle 23">
            <a:extLst>
              <a:ext uri="{FF2B5EF4-FFF2-40B4-BE49-F238E27FC236}">
                <a16:creationId xmlns:a16="http://schemas.microsoft.com/office/drawing/2014/main" id="{D847748C-6EE1-4D3B-8EF2-C2D6B5433D4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1" name="Rectangle 24">
            <a:extLst>
              <a:ext uri="{FF2B5EF4-FFF2-40B4-BE49-F238E27FC236}">
                <a16:creationId xmlns:a16="http://schemas.microsoft.com/office/drawing/2014/main" id="{50E6FD18-C571-402B-9D2B-B848E5E23B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2" name="Rectangle 25">
            <a:extLst>
              <a:ext uri="{FF2B5EF4-FFF2-40B4-BE49-F238E27FC236}">
                <a16:creationId xmlns:a16="http://schemas.microsoft.com/office/drawing/2014/main" id="{7DC3E59C-F060-4CF6-A64F-88AF89D276B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3" name="Rectangle 26">
            <a:extLst>
              <a:ext uri="{FF2B5EF4-FFF2-40B4-BE49-F238E27FC236}">
                <a16:creationId xmlns:a16="http://schemas.microsoft.com/office/drawing/2014/main" id="{5B5E6A1B-1A9C-435D-B245-3CC7CE84ACD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4" name="グループ化 393">
            <a:extLst>
              <a:ext uri="{FF2B5EF4-FFF2-40B4-BE49-F238E27FC236}">
                <a16:creationId xmlns:a16="http://schemas.microsoft.com/office/drawing/2014/main" id="{0CC1F78F-9069-402F-ABD9-111C0EF86169}"/>
              </a:ext>
            </a:extLst>
          </p:cNvPr>
          <p:cNvGrpSpPr/>
          <p:nvPr/>
        </p:nvGrpSpPr>
        <p:grpSpPr>
          <a:xfrm>
            <a:off x="304800" y="818939"/>
            <a:ext cx="1717908" cy="1584266"/>
            <a:chOff x="-3209602" y="130949"/>
            <a:chExt cx="2737798" cy="2524816"/>
          </a:xfrm>
        </p:grpSpPr>
        <p:sp>
          <p:nvSpPr>
            <p:cNvPr id="396" name="フリーフォーム: 図形 395">
              <a:extLst>
                <a:ext uri="{FF2B5EF4-FFF2-40B4-BE49-F238E27FC236}">
                  <a16:creationId xmlns:a16="http://schemas.microsoft.com/office/drawing/2014/main" id="{E3AA52B9-2D02-4637-A034-BF1B66C007C3}"/>
                </a:ext>
              </a:extLst>
            </p:cNvPr>
            <p:cNvSpPr/>
            <p:nvPr/>
          </p:nvSpPr>
          <p:spPr>
            <a:xfrm>
              <a:off x="-2464275" y="2492353"/>
              <a:ext cx="191806" cy="163412"/>
            </a:xfrm>
            <a:custGeom>
              <a:avLst/>
              <a:gdLst>
                <a:gd name="connsiteX0" fmla="*/ 69681 w 210856"/>
                <a:gd name="connsiteY0" fmla="*/ 0 h 163412"/>
                <a:gd name="connsiteX1" fmla="*/ 141175 w 210856"/>
                <a:gd name="connsiteY1" fmla="*/ 0 h 163412"/>
                <a:gd name="connsiteX2" fmla="*/ 210856 w 210856"/>
                <a:gd name="connsiteY2" fmla="*/ 69681 h 163412"/>
                <a:gd name="connsiteX3" fmla="*/ 210856 w 210856"/>
                <a:gd name="connsiteY3" fmla="*/ 96737 h 163412"/>
                <a:gd name="connsiteX4" fmla="*/ 144181 w 210856"/>
                <a:gd name="connsiteY4" fmla="*/ 163412 h 163412"/>
                <a:gd name="connsiteX5" fmla="*/ 120372 w 210856"/>
                <a:gd name="connsiteY5" fmla="*/ 163412 h 163412"/>
                <a:gd name="connsiteX6" fmla="*/ 105428 w 210856"/>
                <a:gd name="connsiteY6" fmla="*/ 124697 h 163412"/>
                <a:gd name="connsiteX7" fmla="*/ 90484 w 210856"/>
                <a:gd name="connsiteY7" fmla="*/ 163412 h 163412"/>
                <a:gd name="connsiteX8" fmla="*/ 66675 w 210856"/>
                <a:gd name="connsiteY8" fmla="*/ 163412 h 163412"/>
                <a:gd name="connsiteX9" fmla="*/ 0 w 210856"/>
                <a:gd name="connsiteY9" fmla="*/ 96737 h 163412"/>
                <a:gd name="connsiteX10" fmla="*/ 0 w 210856"/>
                <a:gd name="connsiteY10" fmla="*/ 69681 h 163412"/>
                <a:gd name="connsiteX11" fmla="*/ 69681 w 210856"/>
                <a:gd name="connsiteY11" fmla="*/ 0 h 1634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10856" h="163412">
                  <a:moveTo>
                    <a:pt x="69681" y="0"/>
                  </a:moveTo>
                  <a:lnTo>
                    <a:pt x="141175" y="0"/>
                  </a:lnTo>
                  <a:cubicBezTo>
                    <a:pt x="179659" y="0"/>
                    <a:pt x="210856" y="31197"/>
                    <a:pt x="210856" y="69681"/>
                  </a:cubicBezTo>
                  <a:lnTo>
                    <a:pt x="210856" y="96737"/>
                  </a:lnTo>
                  <a:cubicBezTo>
                    <a:pt x="210856" y="133561"/>
                    <a:pt x="181005" y="163412"/>
                    <a:pt x="144181" y="163412"/>
                  </a:cubicBezTo>
                  <a:lnTo>
                    <a:pt x="120372" y="163412"/>
                  </a:lnTo>
                  <a:lnTo>
                    <a:pt x="105428" y="124697"/>
                  </a:lnTo>
                  <a:lnTo>
                    <a:pt x="90484" y="163412"/>
                  </a:lnTo>
                  <a:lnTo>
                    <a:pt x="66675" y="163412"/>
                  </a:lnTo>
                  <a:cubicBezTo>
                    <a:pt x="29851" y="163412"/>
                    <a:pt x="0" y="133561"/>
                    <a:pt x="0" y="96737"/>
                  </a:cubicBezTo>
                  <a:lnTo>
                    <a:pt x="0" y="69681"/>
                  </a:lnTo>
                  <a:cubicBezTo>
                    <a:pt x="0" y="31197"/>
                    <a:pt x="31197" y="0"/>
                    <a:pt x="69681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24" name="台形 423">
              <a:extLst>
                <a:ext uri="{FF2B5EF4-FFF2-40B4-BE49-F238E27FC236}">
                  <a16:creationId xmlns:a16="http://schemas.microsoft.com/office/drawing/2014/main" id="{6F424D4E-9DC1-4CDF-826B-C21A252C7AED}"/>
                </a:ext>
              </a:extLst>
            </p:cNvPr>
            <p:cNvSpPr/>
            <p:nvPr/>
          </p:nvSpPr>
          <p:spPr>
            <a:xfrm rot="10800000">
              <a:off x="-1519165" y="2091945"/>
              <a:ext cx="264319" cy="409933"/>
            </a:xfrm>
            <a:prstGeom prst="trapezoid">
              <a:avLst/>
            </a:prstGeom>
            <a:solidFill>
              <a:schemeClr val="bg1">
                <a:lumMod val="8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25" name="月 424">
              <a:extLst>
                <a:ext uri="{FF2B5EF4-FFF2-40B4-BE49-F238E27FC236}">
                  <a16:creationId xmlns:a16="http://schemas.microsoft.com/office/drawing/2014/main" id="{B7611307-E99A-447A-92D4-04E48FF60C96}"/>
                </a:ext>
              </a:extLst>
            </p:cNvPr>
            <p:cNvSpPr/>
            <p:nvPr/>
          </p:nvSpPr>
          <p:spPr>
            <a:xfrm rot="10300431">
              <a:off x="-650266" y="730029"/>
              <a:ext cx="114412" cy="1051614"/>
            </a:xfrm>
            <a:prstGeom prst="moon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26" name="フリーフォーム: 図形 425">
              <a:extLst>
                <a:ext uri="{FF2B5EF4-FFF2-40B4-BE49-F238E27FC236}">
                  <a16:creationId xmlns:a16="http://schemas.microsoft.com/office/drawing/2014/main" id="{D8983EC5-591B-468F-B46E-33E3D795F30C}"/>
                </a:ext>
              </a:extLst>
            </p:cNvPr>
            <p:cNvSpPr/>
            <p:nvPr/>
          </p:nvSpPr>
          <p:spPr>
            <a:xfrm>
              <a:off x="-1635625" y="1920318"/>
              <a:ext cx="750465" cy="343257"/>
            </a:xfrm>
            <a:custGeom>
              <a:avLst/>
              <a:gdLst>
                <a:gd name="connsiteX0" fmla="*/ 481414 w 962829"/>
                <a:gd name="connsiteY0" fmla="*/ 0 h 343257"/>
                <a:gd name="connsiteX1" fmla="*/ 898009 w 962829"/>
                <a:gd name="connsiteY1" fmla="*/ 7841 h 343257"/>
                <a:gd name="connsiteX2" fmla="*/ 962829 w 962829"/>
                <a:gd name="connsiteY2" fmla="*/ 11598 h 343257"/>
                <a:gd name="connsiteX3" fmla="*/ 937961 w 962829"/>
                <a:gd name="connsiteY3" fmla="*/ 107542 h 343257"/>
                <a:gd name="connsiteX4" fmla="*/ 481414 w 962829"/>
                <a:gd name="connsiteY4" fmla="*/ 343257 h 343257"/>
                <a:gd name="connsiteX5" fmla="*/ 24868 w 962829"/>
                <a:gd name="connsiteY5" fmla="*/ 107542 h 343257"/>
                <a:gd name="connsiteX6" fmla="*/ 0 w 962829"/>
                <a:gd name="connsiteY6" fmla="*/ 11598 h 343257"/>
                <a:gd name="connsiteX7" fmla="*/ 64820 w 962829"/>
                <a:gd name="connsiteY7" fmla="*/ 7841 h 343257"/>
                <a:gd name="connsiteX8" fmla="*/ 481414 w 962829"/>
                <a:gd name="connsiteY8" fmla="*/ 0 h 3432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62829" h="343257">
                  <a:moveTo>
                    <a:pt x="481414" y="0"/>
                  </a:moveTo>
                  <a:cubicBezTo>
                    <a:pt x="624118" y="0"/>
                    <a:pt x="763445" y="2700"/>
                    <a:pt x="898009" y="7841"/>
                  </a:cubicBezTo>
                  <a:lnTo>
                    <a:pt x="962829" y="11598"/>
                  </a:lnTo>
                  <a:lnTo>
                    <a:pt x="937961" y="107542"/>
                  </a:lnTo>
                  <a:cubicBezTo>
                    <a:pt x="862742" y="246062"/>
                    <a:pt x="686650" y="343257"/>
                    <a:pt x="481414" y="343257"/>
                  </a:cubicBezTo>
                  <a:cubicBezTo>
                    <a:pt x="276178" y="343257"/>
                    <a:pt x="100086" y="246062"/>
                    <a:pt x="24868" y="107542"/>
                  </a:cubicBezTo>
                  <a:lnTo>
                    <a:pt x="0" y="11598"/>
                  </a:lnTo>
                  <a:lnTo>
                    <a:pt x="64820" y="7841"/>
                  </a:lnTo>
                  <a:cubicBezTo>
                    <a:pt x="199383" y="2700"/>
                    <a:pt x="338710" y="0"/>
                    <a:pt x="481414" y="0"/>
                  </a:cubicBezTo>
                  <a:close/>
                </a:path>
              </a:pathLst>
            </a:custGeom>
            <a:solidFill>
              <a:srgbClr val="FFCCFF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27" name="フリーフォーム: 図形 426">
              <a:extLst>
                <a:ext uri="{FF2B5EF4-FFF2-40B4-BE49-F238E27FC236}">
                  <a16:creationId xmlns:a16="http://schemas.microsoft.com/office/drawing/2014/main" id="{CAC9792A-F530-45C4-9DC2-EBD4CA7C6BC0}"/>
                </a:ext>
              </a:extLst>
            </p:cNvPr>
            <p:cNvSpPr/>
            <p:nvPr/>
          </p:nvSpPr>
          <p:spPr>
            <a:xfrm>
              <a:off x="-2600364" y="682681"/>
              <a:ext cx="1939988" cy="1819197"/>
            </a:xfrm>
            <a:custGeom>
              <a:avLst/>
              <a:gdLst>
                <a:gd name="connsiteX0" fmla="*/ 255733 w 1939988"/>
                <a:gd name="connsiteY0" fmla="*/ 0 h 1819197"/>
                <a:gd name="connsiteX1" fmla="*/ 1824192 w 1939988"/>
                <a:gd name="connsiteY1" fmla="*/ 0 h 1819197"/>
                <a:gd name="connsiteX2" fmla="*/ 1939988 w 1939988"/>
                <a:gd name="connsiteY2" fmla="*/ 115796 h 1819197"/>
                <a:gd name="connsiteX3" fmla="*/ 1939988 w 1939988"/>
                <a:gd name="connsiteY3" fmla="*/ 1255177 h 1819197"/>
                <a:gd name="connsiteX4" fmla="*/ 1862931 w 1939988"/>
                <a:gd name="connsiteY4" fmla="*/ 1441210 h 1819197"/>
                <a:gd name="connsiteX5" fmla="*/ 1827825 w 1939988"/>
                <a:gd name="connsiteY5" fmla="*/ 1470176 h 1819197"/>
                <a:gd name="connsiteX6" fmla="*/ 1771563 w 1939988"/>
                <a:gd name="connsiteY6" fmla="*/ 1819197 h 1819197"/>
                <a:gd name="connsiteX7" fmla="*/ 1639404 w 1939988"/>
                <a:gd name="connsiteY7" fmla="*/ 1819197 h 1819197"/>
                <a:gd name="connsiteX8" fmla="*/ 1588407 w 1939988"/>
                <a:gd name="connsiteY8" fmla="*/ 1502833 h 1819197"/>
                <a:gd name="connsiteX9" fmla="*/ 1586440 w 1939988"/>
                <a:gd name="connsiteY9" fmla="*/ 1502302 h 1819197"/>
                <a:gd name="connsiteX10" fmla="*/ 1419154 w 1939988"/>
                <a:gd name="connsiteY10" fmla="*/ 1308198 h 1819197"/>
                <a:gd name="connsiteX11" fmla="*/ 1417180 w 1939988"/>
                <a:gd name="connsiteY11" fmla="*/ 1288616 h 1819197"/>
                <a:gd name="connsiteX12" fmla="*/ 1368111 w 1939988"/>
                <a:gd name="connsiteY12" fmla="*/ 1348089 h 1819197"/>
                <a:gd name="connsiteX13" fmla="*/ 957263 w 1939988"/>
                <a:gd name="connsiteY13" fmla="*/ 1518267 h 1819197"/>
                <a:gd name="connsiteX14" fmla="*/ 957264 w 1939988"/>
                <a:gd name="connsiteY14" fmla="*/ 1518266 h 1819197"/>
                <a:gd name="connsiteX15" fmla="*/ 842172 w 1939988"/>
                <a:gd name="connsiteY15" fmla="*/ 1518266 h 1819197"/>
                <a:gd name="connsiteX16" fmla="*/ 793663 w 1939988"/>
                <a:gd name="connsiteY16" fmla="*/ 1819196 h 1819197"/>
                <a:gd name="connsiteX17" fmla="*/ 661504 w 1939988"/>
                <a:gd name="connsiteY17" fmla="*/ 1819196 h 1819197"/>
                <a:gd name="connsiteX18" fmla="*/ 612995 w 1939988"/>
                <a:gd name="connsiteY18" fmla="*/ 1518266 h 1819197"/>
                <a:gd name="connsiteX19" fmla="*/ 357191 w 1939988"/>
                <a:gd name="connsiteY19" fmla="*/ 1518266 h 1819197"/>
                <a:gd name="connsiteX20" fmla="*/ 350162 w 1939988"/>
                <a:gd name="connsiteY20" fmla="*/ 1517557 h 1819197"/>
                <a:gd name="connsiteX21" fmla="*/ 301538 w 1939988"/>
                <a:gd name="connsiteY21" fmla="*/ 1819196 h 1819197"/>
                <a:gd name="connsiteX22" fmla="*/ 169379 w 1939988"/>
                <a:gd name="connsiteY22" fmla="*/ 1819196 h 1819197"/>
                <a:gd name="connsiteX23" fmla="*/ 103857 w 1939988"/>
                <a:gd name="connsiteY23" fmla="*/ 1412724 h 1819197"/>
                <a:gd name="connsiteX24" fmla="*/ 61003 w 1939988"/>
                <a:gd name="connsiteY24" fmla="*/ 1360784 h 1819197"/>
                <a:gd name="connsiteX25" fmla="*/ 0 w 1939988"/>
                <a:gd name="connsiteY25" fmla="*/ 1161075 h 1819197"/>
                <a:gd name="connsiteX26" fmla="*/ 0 w 1939988"/>
                <a:gd name="connsiteY26" fmla="*/ 255733 h 1819197"/>
                <a:gd name="connsiteX27" fmla="*/ 255733 w 1939988"/>
                <a:gd name="connsiteY27" fmla="*/ 0 h 18191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1939988" h="1819197">
                  <a:moveTo>
                    <a:pt x="255733" y="0"/>
                  </a:moveTo>
                  <a:lnTo>
                    <a:pt x="1824192" y="0"/>
                  </a:lnTo>
                  <a:cubicBezTo>
                    <a:pt x="1888144" y="0"/>
                    <a:pt x="1939988" y="51844"/>
                    <a:pt x="1939988" y="115796"/>
                  </a:cubicBezTo>
                  <a:lnTo>
                    <a:pt x="1939988" y="1255177"/>
                  </a:lnTo>
                  <a:cubicBezTo>
                    <a:pt x="1939988" y="1327828"/>
                    <a:pt x="1910541" y="1393600"/>
                    <a:pt x="1862931" y="1441210"/>
                  </a:cubicBezTo>
                  <a:lnTo>
                    <a:pt x="1827825" y="1470176"/>
                  </a:lnTo>
                  <a:lnTo>
                    <a:pt x="1771563" y="1819197"/>
                  </a:lnTo>
                  <a:lnTo>
                    <a:pt x="1639404" y="1819197"/>
                  </a:lnTo>
                  <a:lnTo>
                    <a:pt x="1588407" y="1502833"/>
                  </a:lnTo>
                  <a:lnTo>
                    <a:pt x="1586440" y="1502302"/>
                  </a:lnTo>
                  <a:cubicBezTo>
                    <a:pt x="1501820" y="1471319"/>
                    <a:pt x="1437553" y="1398113"/>
                    <a:pt x="1419154" y="1308198"/>
                  </a:cubicBezTo>
                  <a:lnTo>
                    <a:pt x="1417180" y="1288616"/>
                  </a:lnTo>
                  <a:lnTo>
                    <a:pt x="1368111" y="1348089"/>
                  </a:lnTo>
                  <a:cubicBezTo>
                    <a:pt x="1262966" y="1453234"/>
                    <a:pt x="1117709" y="1518267"/>
                    <a:pt x="957263" y="1518267"/>
                  </a:cubicBezTo>
                  <a:lnTo>
                    <a:pt x="957264" y="1518266"/>
                  </a:lnTo>
                  <a:lnTo>
                    <a:pt x="842172" y="1518266"/>
                  </a:lnTo>
                  <a:lnTo>
                    <a:pt x="793663" y="1819196"/>
                  </a:lnTo>
                  <a:lnTo>
                    <a:pt x="661504" y="1819196"/>
                  </a:lnTo>
                  <a:lnTo>
                    <a:pt x="612995" y="1518266"/>
                  </a:lnTo>
                  <a:lnTo>
                    <a:pt x="357191" y="1518266"/>
                  </a:lnTo>
                  <a:lnTo>
                    <a:pt x="350162" y="1517557"/>
                  </a:lnTo>
                  <a:lnTo>
                    <a:pt x="301538" y="1819196"/>
                  </a:lnTo>
                  <a:lnTo>
                    <a:pt x="169379" y="1819196"/>
                  </a:lnTo>
                  <a:lnTo>
                    <a:pt x="103857" y="1412724"/>
                  </a:lnTo>
                  <a:lnTo>
                    <a:pt x="61003" y="1360784"/>
                  </a:lnTo>
                  <a:cubicBezTo>
                    <a:pt x="22489" y="1303776"/>
                    <a:pt x="0" y="1235052"/>
                    <a:pt x="0" y="1161075"/>
                  </a:cubicBezTo>
                  <a:lnTo>
                    <a:pt x="0" y="255733"/>
                  </a:lnTo>
                  <a:cubicBezTo>
                    <a:pt x="0" y="114496"/>
                    <a:pt x="114496" y="0"/>
                    <a:pt x="255733" y="0"/>
                  </a:cubicBezTo>
                  <a:close/>
                </a:path>
              </a:pathLst>
            </a:cu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28" name="四角形: 上の 2 つの角を丸める 427">
              <a:extLst>
                <a:ext uri="{FF2B5EF4-FFF2-40B4-BE49-F238E27FC236}">
                  <a16:creationId xmlns:a16="http://schemas.microsoft.com/office/drawing/2014/main" id="{72487E95-0F65-4C23-9A98-EA358B2D9DDA}"/>
                </a:ext>
              </a:extLst>
            </p:cNvPr>
            <p:cNvSpPr/>
            <p:nvPr/>
          </p:nvSpPr>
          <p:spPr>
            <a:xfrm>
              <a:off x="-1543092" y="682681"/>
              <a:ext cx="369517" cy="629266"/>
            </a:xfrm>
            <a:prstGeom prst="round2SameRect">
              <a:avLst>
                <a:gd name="adj1" fmla="val 16667"/>
                <a:gd name="adj2" fmla="val 50000"/>
              </a:avLst>
            </a:prstGeom>
            <a:solidFill>
              <a:schemeClr val="tx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33" name="楕円 432">
              <a:extLst>
                <a:ext uri="{FF2B5EF4-FFF2-40B4-BE49-F238E27FC236}">
                  <a16:creationId xmlns:a16="http://schemas.microsoft.com/office/drawing/2014/main" id="{43A5F669-B1F8-451D-8CD9-0C2903F4CC88}"/>
                </a:ext>
              </a:extLst>
            </p:cNvPr>
            <p:cNvSpPr/>
            <p:nvPr/>
          </p:nvSpPr>
          <p:spPr>
            <a:xfrm>
              <a:off x="-1019817" y="900400"/>
              <a:ext cx="265488" cy="515340"/>
            </a:xfrm>
            <a:prstGeom prst="ellipse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34" name="楕円 433">
              <a:extLst>
                <a:ext uri="{FF2B5EF4-FFF2-40B4-BE49-F238E27FC236}">
                  <a16:creationId xmlns:a16="http://schemas.microsoft.com/office/drawing/2014/main" id="{DE7D12C6-2612-4644-BD92-21D27D815231}"/>
                </a:ext>
              </a:extLst>
            </p:cNvPr>
            <p:cNvSpPr/>
            <p:nvPr/>
          </p:nvSpPr>
          <p:spPr>
            <a:xfrm>
              <a:off x="-1256949" y="1437716"/>
              <a:ext cx="124690" cy="220873"/>
            </a:xfrm>
            <a:prstGeom prst="ellipse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40" name="フリーフォーム: 図形 439">
              <a:extLst>
                <a:ext uri="{FF2B5EF4-FFF2-40B4-BE49-F238E27FC236}">
                  <a16:creationId xmlns:a16="http://schemas.microsoft.com/office/drawing/2014/main" id="{6DFCD427-F190-4C43-8BB8-5B5C488135FA}"/>
                </a:ext>
              </a:extLst>
            </p:cNvPr>
            <p:cNvSpPr/>
            <p:nvPr/>
          </p:nvSpPr>
          <p:spPr>
            <a:xfrm>
              <a:off x="-2364904" y="1920318"/>
              <a:ext cx="220422" cy="205506"/>
            </a:xfrm>
            <a:custGeom>
              <a:avLst/>
              <a:gdLst>
                <a:gd name="connsiteX0" fmla="*/ 128985 w 257970"/>
                <a:gd name="connsiteY0" fmla="*/ 0 h 240514"/>
                <a:gd name="connsiteX1" fmla="*/ 221697 w 257970"/>
                <a:gd name="connsiteY1" fmla="*/ 92711 h 240514"/>
                <a:gd name="connsiteX2" fmla="*/ 221502 w 257970"/>
                <a:gd name="connsiteY2" fmla="*/ 94642 h 240514"/>
                <a:gd name="connsiteX3" fmla="*/ 257970 w 257970"/>
                <a:gd name="connsiteY3" fmla="*/ 240514 h 240514"/>
                <a:gd name="connsiteX4" fmla="*/ 0 w 257970"/>
                <a:gd name="connsiteY4" fmla="*/ 240514 h 240514"/>
                <a:gd name="connsiteX5" fmla="*/ 36469 w 257970"/>
                <a:gd name="connsiteY5" fmla="*/ 94642 h 240514"/>
                <a:gd name="connsiteX6" fmla="*/ 36274 w 257970"/>
                <a:gd name="connsiteY6" fmla="*/ 92711 h 240514"/>
                <a:gd name="connsiteX7" fmla="*/ 128985 w 257970"/>
                <a:gd name="connsiteY7" fmla="*/ 0 h 2405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57970" h="240514">
                  <a:moveTo>
                    <a:pt x="128985" y="0"/>
                  </a:moveTo>
                  <a:cubicBezTo>
                    <a:pt x="180188" y="0"/>
                    <a:pt x="221697" y="41509"/>
                    <a:pt x="221697" y="92711"/>
                  </a:cubicBezTo>
                  <a:lnTo>
                    <a:pt x="221502" y="94642"/>
                  </a:lnTo>
                  <a:lnTo>
                    <a:pt x="257970" y="240514"/>
                  </a:lnTo>
                  <a:lnTo>
                    <a:pt x="0" y="240514"/>
                  </a:lnTo>
                  <a:lnTo>
                    <a:pt x="36469" y="94642"/>
                  </a:lnTo>
                  <a:lnTo>
                    <a:pt x="36274" y="92711"/>
                  </a:lnTo>
                  <a:cubicBezTo>
                    <a:pt x="36274" y="41509"/>
                    <a:pt x="77782" y="0"/>
                    <a:pt x="128985" y="0"/>
                  </a:cubicBezTo>
                  <a:close/>
                </a:path>
              </a:pathLst>
            </a:custGeom>
            <a:solidFill>
              <a:srgbClr val="FFFF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41" name="フリーフォーム: 図形 440">
              <a:extLst>
                <a:ext uri="{FF2B5EF4-FFF2-40B4-BE49-F238E27FC236}">
                  <a16:creationId xmlns:a16="http://schemas.microsoft.com/office/drawing/2014/main" id="{8A6B71DF-27DD-4AC4-AAE4-029133C2FDA5}"/>
                </a:ext>
              </a:extLst>
            </p:cNvPr>
            <p:cNvSpPr/>
            <p:nvPr/>
          </p:nvSpPr>
          <p:spPr>
            <a:xfrm>
              <a:off x="-2867168" y="130949"/>
              <a:ext cx="1224950" cy="1753022"/>
            </a:xfrm>
            <a:custGeom>
              <a:avLst/>
              <a:gdLst>
                <a:gd name="connsiteX0" fmla="*/ 609458 w 1224950"/>
                <a:gd name="connsiteY0" fmla="*/ 0 h 1753022"/>
                <a:gd name="connsiteX1" fmla="*/ 672726 w 1224950"/>
                <a:gd name="connsiteY1" fmla="*/ 31207 h 1753022"/>
                <a:gd name="connsiteX2" fmla="*/ 746242 w 1224950"/>
                <a:gd name="connsiteY2" fmla="*/ 21570 h 1753022"/>
                <a:gd name="connsiteX3" fmla="*/ 789630 w 1224950"/>
                <a:gd name="connsiteY3" fmla="*/ 69597 h 1753022"/>
                <a:gd name="connsiteX4" fmla="*/ 862205 w 1224950"/>
                <a:gd name="connsiteY4" fmla="*/ 82996 h 1753022"/>
                <a:gd name="connsiteX5" fmla="*/ 879105 w 1224950"/>
                <a:gd name="connsiteY5" fmla="*/ 140531 h 1753022"/>
                <a:gd name="connsiteX6" fmla="*/ 913831 w 1224950"/>
                <a:gd name="connsiteY6" fmla="*/ 160249 h 1753022"/>
                <a:gd name="connsiteX7" fmla="*/ 932321 w 1224950"/>
                <a:gd name="connsiteY7" fmla="*/ 165988 h 1753022"/>
                <a:gd name="connsiteX8" fmla="*/ 1224950 w 1224950"/>
                <a:gd name="connsiteY8" fmla="*/ 607463 h 1753022"/>
                <a:gd name="connsiteX9" fmla="*/ 1224950 w 1224950"/>
                <a:gd name="connsiteY9" fmla="*/ 1140547 h 1753022"/>
                <a:gd name="connsiteX10" fmla="*/ 612475 w 1224950"/>
                <a:gd name="connsiteY10" fmla="*/ 1753022 h 1753022"/>
                <a:gd name="connsiteX11" fmla="*/ 0 w 1224950"/>
                <a:gd name="connsiteY11" fmla="*/ 1140547 h 1753022"/>
                <a:gd name="connsiteX12" fmla="*/ 0 w 1224950"/>
                <a:gd name="connsiteY12" fmla="*/ 607463 h 1753022"/>
                <a:gd name="connsiteX13" fmla="*/ 292629 w 1224950"/>
                <a:gd name="connsiteY13" fmla="*/ 165988 h 1753022"/>
                <a:gd name="connsiteX14" fmla="*/ 297808 w 1224950"/>
                <a:gd name="connsiteY14" fmla="*/ 164381 h 1753022"/>
                <a:gd name="connsiteX15" fmla="*/ 339811 w 1224950"/>
                <a:gd name="connsiteY15" fmla="*/ 140531 h 1753022"/>
                <a:gd name="connsiteX16" fmla="*/ 356711 w 1224950"/>
                <a:gd name="connsiteY16" fmla="*/ 82996 h 1753022"/>
                <a:gd name="connsiteX17" fmla="*/ 429286 w 1224950"/>
                <a:gd name="connsiteY17" fmla="*/ 69597 h 1753022"/>
                <a:gd name="connsiteX18" fmla="*/ 472674 w 1224950"/>
                <a:gd name="connsiteY18" fmla="*/ 21570 h 1753022"/>
                <a:gd name="connsiteX19" fmla="*/ 546190 w 1224950"/>
                <a:gd name="connsiteY19" fmla="*/ 31207 h 17530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224950" h="1753022">
                  <a:moveTo>
                    <a:pt x="609458" y="0"/>
                  </a:moveTo>
                  <a:lnTo>
                    <a:pt x="672726" y="31207"/>
                  </a:lnTo>
                  <a:lnTo>
                    <a:pt x="746242" y="21570"/>
                  </a:lnTo>
                  <a:lnTo>
                    <a:pt x="789630" y="69597"/>
                  </a:lnTo>
                  <a:lnTo>
                    <a:pt x="862205" y="82996"/>
                  </a:lnTo>
                  <a:lnTo>
                    <a:pt x="879105" y="140531"/>
                  </a:lnTo>
                  <a:lnTo>
                    <a:pt x="913831" y="160249"/>
                  </a:lnTo>
                  <a:lnTo>
                    <a:pt x="932321" y="165988"/>
                  </a:lnTo>
                  <a:cubicBezTo>
                    <a:pt x="1104287" y="238723"/>
                    <a:pt x="1224950" y="409002"/>
                    <a:pt x="1224950" y="607463"/>
                  </a:cubicBezTo>
                  <a:lnTo>
                    <a:pt x="1224950" y="1140547"/>
                  </a:lnTo>
                  <a:cubicBezTo>
                    <a:pt x="1224950" y="1478808"/>
                    <a:pt x="950736" y="1753022"/>
                    <a:pt x="612475" y="1753022"/>
                  </a:cubicBezTo>
                  <a:cubicBezTo>
                    <a:pt x="274214" y="1753022"/>
                    <a:pt x="0" y="1478808"/>
                    <a:pt x="0" y="1140547"/>
                  </a:cubicBezTo>
                  <a:lnTo>
                    <a:pt x="0" y="607463"/>
                  </a:lnTo>
                  <a:cubicBezTo>
                    <a:pt x="0" y="409002"/>
                    <a:pt x="120663" y="238723"/>
                    <a:pt x="292629" y="165988"/>
                  </a:cubicBezTo>
                  <a:lnTo>
                    <a:pt x="297808" y="164381"/>
                  </a:lnTo>
                  <a:lnTo>
                    <a:pt x="339811" y="140531"/>
                  </a:lnTo>
                  <a:lnTo>
                    <a:pt x="356711" y="82996"/>
                  </a:lnTo>
                  <a:lnTo>
                    <a:pt x="429286" y="69597"/>
                  </a:lnTo>
                  <a:lnTo>
                    <a:pt x="472674" y="21570"/>
                  </a:lnTo>
                  <a:lnTo>
                    <a:pt x="546190" y="31207"/>
                  </a:lnTo>
                  <a:close/>
                </a:path>
              </a:pathLst>
            </a:cu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42" name="楕円 441">
              <a:extLst>
                <a:ext uri="{FF2B5EF4-FFF2-40B4-BE49-F238E27FC236}">
                  <a16:creationId xmlns:a16="http://schemas.microsoft.com/office/drawing/2014/main" id="{5BAE6F98-353C-47EB-B05B-A7F7B8529B91}"/>
                </a:ext>
              </a:extLst>
            </p:cNvPr>
            <p:cNvSpPr/>
            <p:nvPr/>
          </p:nvSpPr>
          <p:spPr>
            <a:xfrm rot="900000">
              <a:off x="-3209602" y="288802"/>
              <a:ext cx="619124" cy="267135"/>
            </a:xfrm>
            <a:prstGeom prst="ellipse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43" name="楕円 442">
              <a:extLst>
                <a:ext uri="{FF2B5EF4-FFF2-40B4-BE49-F238E27FC236}">
                  <a16:creationId xmlns:a16="http://schemas.microsoft.com/office/drawing/2014/main" id="{933F6A74-260D-4C7C-8E2E-B2CEFDA8CB99}"/>
                </a:ext>
              </a:extLst>
            </p:cNvPr>
            <p:cNvSpPr/>
            <p:nvPr/>
          </p:nvSpPr>
          <p:spPr>
            <a:xfrm rot="20700000" flipH="1">
              <a:off x="-1918908" y="288803"/>
              <a:ext cx="619124" cy="267135"/>
            </a:xfrm>
            <a:prstGeom prst="ellipse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44" name="四角形: 角を丸くする 443">
              <a:extLst>
                <a:ext uri="{FF2B5EF4-FFF2-40B4-BE49-F238E27FC236}">
                  <a16:creationId xmlns:a16="http://schemas.microsoft.com/office/drawing/2014/main" id="{D14CC409-0B95-4FC0-9A58-54557F770ECC}"/>
                </a:ext>
              </a:extLst>
            </p:cNvPr>
            <p:cNvSpPr/>
            <p:nvPr/>
          </p:nvSpPr>
          <p:spPr>
            <a:xfrm>
              <a:off x="-2613408" y="1510384"/>
              <a:ext cx="717430" cy="409934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50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49" name="楕円 448">
              <a:extLst>
                <a:ext uri="{FF2B5EF4-FFF2-40B4-BE49-F238E27FC236}">
                  <a16:creationId xmlns:a16="http://schemas.microsoft.com/office/drawing/2014/main" id="{A6D745BA-D034-4226-AB71-A2D75A6DA74A}"/>
                </a:ext>
              </a:extLst>
            </p:cNvPr>
            <p:cNvSpPr/>
            <p:nvPr/>
          </p:nvSpPr>
          <p:spPr>
            <a:xfrm>
              <a:off x="-2544268" y="1689406"/>
              <a:ext cx="158218" cy="158218"/>
            </a:xfrm>
            <a:prstGeom prst="ellipse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51" name="楕円 450">
              <a:extLst>
                <a:ext uri="{FF2B5EF4-FFF2-40B4-BE49-F238E27FC236}">
                  <a16:creationId xmlns:a16="http://schemas.microsoft.com/office/drawing/2014/main" id="{A5700B16-6B81-434F-90D7-28746E24A616}"/>
                </a:ext>
              </a:extLst>
            </p:cNvPr>
            <p:cNvSpPr/>
            <p:nvPr/>
          </p:nvSpPr>
          <p:spPr>
            <a:xfrm>
              <a:off x="-2106624" y="1689406"/>
              <a:ext cx="158218" cy="158218"/>
            </a:xfrm>
            <a:prstGeom prst="ellipse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57" name="楕円 456">
              <a:extLst>
                <a:ext uri="{FF2B5EF4-FFF2-40B4-BE49-F238E27FC236}">
                  <a16:creationId xmlns:a16="http://schemas.microsoft.com/office/drawing/2014/main" id="{889B4AC4-55ED-4539-A42A-1E170528AEE7}"/>
                </a:ext>
              </a:extLst>
            </p:cNvPr>
            <p:cNvSpPr/>
            <p:nvPr/>
          </p:nvSpPr>
          <p:spPr>
            <a:xfrm>
              <a:off x="-1554448" y="1515547"/>
              <a:ext cx="182762" cy="323740"/>
            </a:xfrm>
            <a:prstGeom prst="ellipse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58" name="フリーフォーム: 図形 457">
              <a:extLst>
                <a:ext uri="{FF2B5EF4-FFF2-40B4-BE49-F238E27FC236}">
                  <a16:creationId xmlns:a16="http://schemas.microsoft.com/office/drawing/2014/main" id="{BF2D91A3-90AB-4558-A728-50D8CBD50C90}"/>
                </a:ext>
              </a:extLst>
            </p:cNvPr>
            <p:cNvSpPr/>
            <p:nvPr/>
          </p:nvSpPr>
          <p:spPr>
            <a:xfrm>
              <a:off x="-2872078" y="327972"/>
              <a:ext cx="492626" cy="1241802"/>
            </a:xfrm>
            <a:custGeom>
              <a:avLst/>
              <a:gdLst>
                <a:gd name="connsiteX0" fmla="*/ 236606 w 492626"/>
                <a:gd name="connsiteY0" fmla="*/ 0 h 1241802"/>
                <a:gd name="connsiteX1" fmla="*/ 270053 w 492626"/>
                <a:gd name="connsiteY1" fmla="*/ 18155 h 1241802"/>
                <a:gd name="connsiteX2" fmla="*/ 492626 w 492626"/>
                <a:gd name="connsiteY2" fmla="*/ 436764 h 1241802"/>
                <a:gd name="connsiteX3" fmla="*/ 492626 w 492626"/>
                <a:gd name="connsiteY3" fmla="*/ 641539 h 1241802"/>
                <a:gd name="connsiteX4" fmla="*/ 98490 w 492626"/>
                <a:gd name="connsiteY4" fmla="*/ 1236152 h 1241802"/>
                <a:gd name="connsiteX5" fmla="*/ 80290 w 492626"/>
                <a:gd name="connsiteY5" fmla="*/ 1241802 h 1241802"/>
                <a:gd name="connsiteX6" fmla="*/ 48131 w 492626"/>
                <a:gd name="connsiteY6" fmla="*/ 1182554 h 1241802"/>
                <a:gd name="connsiteX7" fmla="*/ 0 w 492626"/>
                <a:gd name="connsiteY7" fmla="*/ 944151 h 1241802"/>
                <a:gd name="connsiteX8" fmla="*/ 0 w 492626"/>
                <a:gd name="connsiteY8" fmla="*/ 411067 h 1241802"/>
                <a:gd name="connsiteX9" fmla="*/ 211242 w 492626"/>
                <a:gd name="connsiteY9" fmla="*/ 13767 h 1241802"/>
                <a:gd name="connsiteX10" fmla="*/ 236606 w 492626"/>
                <a:gd name="connsiteY10" fmla="*/ 0 h 1241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92626" h="1241802">
                  <a:moveTo>
                    <a:pt x="236606" y="0"/>
                  </a:moveTo>
                  <a:lnTo>
                    <a:pt x="270053" y="18155"/>
                  </a:lnTo>
                  <a:cubicBezTo>
                    <a:pt x="404338" y="108876"/>
                    <a:pt x="492626" y="262510"/>
                    <a:pt x="492626" y="436764"/>
                  </a:cubicBezTo>
                  <a:lnTo>
                    <a:pt x="492626" y="641539"/>
                  </a:lnTo>
                  <a:cubicBezTo>
                    <a:pt x="492626" y="908842"/>
                    <a:pt x="330108" y="1138186"/>
                    <a:pt x="98490" y="1236152"/>
                  </a:cubicBezTo>
                  <a:lnTo>
                    <a:pt x="80290" y="1241802"/>
                  </a:lnTo>
                  <a:lnTo>
                    <a:pt x="48131" y="1182554"/>
                  </a:lnTo>
                  <a:cubicBezTo>
                    <a:pt x="17139" y="1109279"/>
                    <a:pt x="0" y="1028716"/>
                    <a:pt x="0" y="944151"/>
                  </a:cubicBezTo>
                  <a:lnTo>
                    <a:pt x="0" y="411067"/>
                  </a:lnTo>
                  <a:cubicBezTo>
                    <a:pt x="0" y="245683"/>
                    <a:pt x="83794" y="99870"/>
                    <a:pt x="211242" y="13767"/>
                  </a:cubicBezTo>
                  <a:lnTo>
                    <a:pt x="236606" y="0"/>
                  </a:lnTo>
                  <a:close/>
                </a:path>
              </a:pathLst>
            </a:custGeom>
            <a:solidFill>
              <a:schemeClr val="tx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59" name="フリーフォーム: 図形 458">
              <a:extLst>
                <a:ext uri="{FF2B5EF4-FFF2-40B4-BE49-F238E27FC236}">
                  <a16:creationId xmlns:a16="http://schemas.microsoft.com/office/drawing/2014/main" id="{4EA405B9-5FF1-49BF-81DA-585E68E487D3}"/>
                </a:ext>
              </a:extLst>
            </p:cNvPr>
            <p:cNvSpPr/>
            <p:nvPr/>
          </p:nvSpPr>
          <p:spPr>
            <a:xfrm>
              <a:off x="-2135000" y="327973"/>
              <a:ext cx="492625" cy="1241800"/>
            </a:xfrm>
            <a:custGeom>
              <a:avLst/>
              <a:gdLst>
                <a:gd name="connsiteX0" fmla="*/ 256020 w 492625"/>
                <a:gd name="connsiteY0" fmla="*/ 0 h 1241800"/>
                <a:gd name="connsiteX1" fmla="*/ 281383 w 492625"/>
                <a:gd name="connsiteY1" fmla="*/ 13766 h 1241800"/>
                <a:gd name="connsiteX2" fmla="*/ 492625 w 492625"/>
                <a:gd name="connsiteY2" fmla="*/ 411066 h 1241800"/>
                <a:gd name="connsiteX3" fmla="*/ 492625 w 492625"/>
                <a:gd name="connsiteY3" fmla="*/ 944150 h 1241800"/>
                <a:gd name="connsiteX4" fmla="*/ 444494 w 492625"/>
                <a:gd name="connsiteY4" fmla="*/ 1182553 h 1241800"/>
                <a:gd name="connsiteX5" fmla="*/ 412336 w 492625"/>
                <a:gd name="connsiteY5" fmla="*/ 1241800 h 1241800"/>
                <a:gd name="connsiteX6" fmla="*/ 394136 w 492625"/>
                <a:gd name="connsiteY6" fmla="*/ 1236150 h 1241800"/>
                <a:gd name="connsiteX7" fmla="*/ 0 w 492625"/>
                <a:gd name="connsiteY7" fmla="*/ 641537 h 1241800"/>
                <a:gd name="connsiteX8" fmla="*/ 0 w 492625"/>
                <a:gd name="connsiteY8" fmla="*/ 436763 h 1241800"/>
                <a:gd name="connsiteX9" fmla="*/ 222573 w 492625"/>
                <a:gd name="connsiteY9" fmla="*/ 18154 h 1241800"/>
                <a:gd name="connsiteX10" fmla="*/ 256020 w 492625"/>
                <a:gd name="connsiteY10" fmla="*/ 0 h 1241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92625" h="1241800">
                  <a:moveTo>
                    <a:pt x="256020" y="0"/>
                  </a:moveTo>
                  <a:lnTo>
                    <a:pt x="281383" y="13766"/>
                  </a:lnTo>
                  <a:cubicBezTo>
                    <a:pt x="408831" y="99869"/>
                    <a:pt x="492625" y="245682"/>
                    <a:pt x="492625" y="411066"/>
                  </a:cubicBezTo>
                  <a:lnTo>
                    <a:pt x="492625" y="944150"/>
                  </a:lnTo>
                  <a:cubicBezTo>
                    <a:pt x="492625" y="1028715"/>
                    <a:pt x="475487" y="1109278"/>
                    <a:pt x="444494" y="1182553"/>
                  </a:cubicBezTo>
                  <a:lnTo>
                    <a:pt x="412336" y="1241800"/>
                  </a:lnTo>
                  <a:lnTo>
                    <a:pt x="394136" y="1236150"/>
                  </a:lnTo>
                  <a:cubicBezTo>
                    <a:pt x="162519" y="1138184"/>
                    <a:pt x="0" y="908840"/>
                    <a:pt x="0" y="641537"/>
                  </a:cubicBezTo>
                  <a:lnTo>
                    <a:pt x="0" y="436763"/>
                  </a:lnTo>
                  <a:cubicBezTo>
                    <a:pt x="0" y="262509"/>
                    <a:pt x="88289" y="108875"/>
                    <a:pt x="222573" y="18154"/>
                  </a:cubicBezTo>
                  <a:lnTo>
                    <a:pt x="256020" y="0"/>
                  </a:lnTo>
                  <a:close/>
                </a:path>
              </a:pathLst>
            </a:custGeom>
            <a:solidFill>
              <a:schemeClr val="tx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60" name="楕円 459">
              <a:extLst>
                <a:ext uri="{FF2B5EF4-FFF2-40B4-BE49-F238E27FC236}">
                  <a16:creationId xmlns:a16="http://schemas.microsoft.com/office/drawing/2014/main" id="{6AA1DBD1-FA5F-444C-93F6-2B22A2657102}"/>
                </a:ext>
              </a:extLst>
            </p:cNvPr>
            <p:cNvSpPr/>
            <p:nvPr/>
          </p:nvSpPr>
          <p:spPr>
            <a:xfrm>
              <a:off x="-2824018" y="729172"/>
              <a:ext cx="392526" cy="392526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61" name="楕円 460">
              <a:extLst>
                <a:ext uri="{FF2B5EF4-FFF2-40B4-BE49-F238E27FC236}">
                  <a16:creationId xmlns:a16="http://schemas.microsoft.com/office/drawing/2014/main" id="{790CC5F7-6CD3-4E0F-9781-2F02DDE0E469}"/>
                </a:ext>
              </a:extLst>
            </p:cNvPr>
            <p:cNvSpPr/>
            <p:nvPr/>
          </p:nvSpPr>
          <p:spPr>
            <a:xfrm>
              <a:off x="-2080189" y="729172"/>
              <a:ext cx="392526" cy="392526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88" name="フリーフォーム: 図形 487">
              <a:extLst>
                <a:ext uri="{FF2B5EF4-FFF2-40B4-BE49-F238E27FC236}">
                  <a16:creationId xmlns:a16="http://schemas.microsoft.com/office/drawing/2014/main" id="{1494945A-D9FF-48A1-83D7-F36287A1B86C}"/>
                </a:ext>
              </a:extLst>
            </p:cNvPr>
            <p:cNvSpPr/>
            <p:nvPr/>
          </p:nvSpPr>
          <p:spPr>
            <a:xfrm>
              <a:off x="-1968683" y="2492353"/>
              <a:ext cx="191806" cy="163412"/>
            </a:xfrm>
            <a:custGeom>
              <a:avLst/>
              <a:gdLst>
                <a:gd name="connsiteX0" fmla="*/ 69681 w 210856"/>
                <a:gd name="connsiteY0" fmla="*/ 0 h 163412"/>
                <a:gd name="connsiteX1" fmla="*/ 141175 w 210856"/>
                <a:gd name="connsiteY1" fmla="*/ 0 h 163412"/>
                <a:gd name="connsiteX2" fmla="*/ 210856 w 210856"/>
                <a:gd name="connsiteY2" fmla="*/ 69681 h 163412"/>
                <a:gd name="connsiteX3" fmla="*/ 210856 w 210856"/>
                <a:gd name="connsiteY3" fmla="*/ 96737 h 163412"/>
                <a:gd name="connsiteX4" fmla="*/ 144181 w 210856"/>
                <a:gd name="connsiteY4" fmla="*/ 163412 h 163412"/>
                <a:gd name="connsiteX5" fmla="*/ 120372 w 210856"/>
                <a:gd name="connsiteY5" fmla="*/ 163412 h 163412"/>
                <a:gd name="connsiteX6" fmla="*/ 105428 w 210856"/>
                <a:gd name="connsiteY6" fmla="*/ 124697 h 163412"/>
                <a:gd name="connsiteX7" fmla="*/ 90484 w 210856"/>
                <a:gd name="connsiteY7" fmla="*/ 163412 h 163412"/>
                <a:gd name="connsiteX8" fmla="*/ 66675 w 210856"/>
                <a:gd name="connsiteY8" fmla="*/ 163412 h 163412"/>
                <a:gd name="connsiteX9" fmla="*/ 0 w 210856"/>
                <a:gd name="connsiteY9" fmla="*/ 96737 h 163412"/>
                <a:gd name="connsiteX10" fmla="*/ 0 w 210856"/>
                <a:gd name="connsiteY10" fmla="*/ 69681 h 163412"/>
                <a:gd name="connsiteX11" fmla="*/ 69681 w 210856"/>
                <a:gd name="connsiteY11" fmla="*/ 0 h 1634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10856" h="163412">
                  <a:moveTo>
                    <a:pt x="69681" y="0"/>
                  </a:moveTo>
                  <a:lnTo>
                    <a:pt x="141175" y="0"/>
                  </a:lnTo>
                  <a:cubicBezTo>
                    <a:pt x="179659" y="0"/>
                    <a:pt x="210856" y="31197"/>
                    <a:pt x="210856" y="69681"/>
                  </a:cubicBezTo>
                  <a:lnTo>
                    <a:pt x="210856" y="96737"/>
                  </a:lnTo>
                  <a:cubicBezTo>
                    <a:pt x="210856" y="133561"/>
                    <a:pt x="181005" y="163412"/>
                    <a:pt x="144181" y="163412"/>
                  </a:cubicBezTo>
                  <a:lnTo>
                    <a:pt x="120372" y="163412"/>
                  </a:lnTo>
                  <a:lnTo>
                    <a:pt x="105428" y="124697"/>
                  </a:lnTo>
                  <a:lnTo>
                    <a:pt x="90484" y="163412"/>
                  </a:lnTo>
                  <a:lnTo>
                    <a:pt x="66675" y="163412"/>
                  </a:lnTo>
                  <a:cubicBezTo>
                    <a:pt x="29851" y="163412"/>
                    <a:pt x="0" y="133561"/>
                    <a:pt x="0" y="96737"/>
                  </a:cubicBezTo>
                  <a:lnTo>
                    <a:pt x="0" y="69681"/>
                  </a:lnTo>
                  <a:cubicBezTo>
                    <a:pt x="0" y="31197"/>
                    <a:pt x="31197" y="0"/>
                    <a:pt x="69681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89" name="フリーフォーム: 図形 488">
              <a:extLst>
                <a:ext uri="{FF2B5EF4-FFF2-40B4-BE49-F238E27FC236}">
                  <a16:creationId xmlns:a16="http://schemas.microsoft.com/office/drawing/2014/main" id="{ADCC1AD0-F99C-4350-9F91-F7B19F216539}"/>
                </a:ext>
              </a:extLst>
            </p:cNvPr>
            <p:cNvSpPr/>
            <p:nvPr/>
          </p:nvSpPr>
          <p:spPr>
            <a:xfrm>
              <a:off x="-1482909" y="2492353"/>
              <a:ext cx="191806" cy="163412"/>
            </a:xfrm>
            <a:custGeom>
              <a:avLst/>
              <a:gdLst>
                <a:gd name="connsiteX0" fmla="*/ 69681 w 210856"/>
                <a:gd name="connsiteY0" fmla="*/ 0 h 163412"/>
                <a:gd name="connsiteX1" fmla="*/ 141175 w 210856"/>
                <a:gd name="connsiteY1" fmla="*/ 0 h 163412"/>
                <a:gd name="connsiteX2" fmla="*/ 210856 w 210856"/>
                <a:gd name="connsiteY2" fmla="*/ 69681 h 163412"/>
                <a:gd name="connsiteX3" fmla="*/ 210856 w 210856"/>
                <a:gd name="connsiteY3" fmla="*/ 96737 h 163412"/>
                <a:gd name="connsiteX4" fmla="*/ 144181 w 210856"/>
                <a:gd name="connsiteY4" fmla="*/ 163412 h 163412"/>
                <a:gd name="connsiteX5" fmla="*/ 120372 w 210856"/>
                <a:gd name="connsiteY5" fmla="*/ 163412 h 163412"/>
                <a:gd name="connsiteX6" fmla="*/ 105428 w 210856"/>
                <a:gd name="connsiteY6" fmla="*/ 124697 h 163412"/>
                <a:gd name="connsiteX7" fmla="*/ 90484 w 210856"/>
                <a:gd name="connsiteY7" fmla="*/ 163412 h 163412"/>
                <a:gd name="connsiteX8" fmla="*/ 66675 w 210856"/>
                <a:gd name="connsiteY8" fmla="*/ 163412 h 163412"/>
                <a:gd name="connsiteX9" fmla="*/ 0 w 210856"/>
                <a:gd name="connsiteY9" fmla="*/ 96737 h 163412"/>
                <a:gd name="connsiteX10" fmla="*/ 0 w 210856"/>
                <a:gd name="connsiteY10" fmla="*/ 69681 h 163412"/>
                <a:gd name="connsiteX11" fmla="*/ 69681 w 210856"/>
                <a:gd name="connsiteY11" fmla="*/ 0 h 1634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10856" h="163412">
                  <a:moveTo>
                    <a:pt x="69681" y="0"/>
                  </a:moveTo>
                  <a:lnTo>
                    <a:pt x="141175" y="0"/>
                  </a:lnTo>
                  <a:cubicBezTo>
                    <a:pt x="179659" y="0"/>
                    <a:pt x="210856" y="31197"/>
                    <a:pt x="210856" y="69681"/>
                  </a:cubicBezTo>
                  <a:lnTo>
                    <a:pt x="210856" y="96737"/>
                  </a:lnTo>
                  <a:cubicBezTo>
                    <a:pt x="210856" y="133561"/>
                    <a:pt x="181005" y="163412"/>
                    <a:pt x="144181" y="163412"/>
                  </a:cubicBezTo>
                  <a:lnTo>
                    <a:pt x="120372" y="163412"/>
                  </a:lnTo>
                  <a:lnTo>
                    <a:pt x="105428" y="124697"/>
                  </a:lnTo>
                  <a:lnTo>
                    <a:pt x="90484" y="163412"/>
                  </a:lnTo>
                  <a:lnTo>
                    <a:pt x="66675" y="163412"/>
                  </a:lnTo>
                  <a:cubicBezTo>
                    <a:pt x="29851" y="163412"/>
                    <a:pt x="0" y="133561"/>
                    <a:pt x="0" y="96737"/>
                  </a:cubicBezTo>
                  <a:lnTo>
                    <a:pt x="0" y="69681"/>
                  </a:lnTo>
                  <a:cubicBezTo>
                    <a:pt x="0" y="31197"/>
                    <a:pt x="31197" y="0"/>
                    <a:pt x="69681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90" name="フリーフォーム: 図形 489">
              <a:extLst>
                <a:ext uri="{FF2B5EF4-FFF2-40B4-BE49-F238E27FC236}">
                  <a16:creationId xmlns:a16="http://schemas.microsoft.com/office/drawing/2014/main" id="{A6EFC7A7-9D4A-448A-8C2B-36269DB161EB}"/>
                </a:ext>
              </a:extLst>
            </p:cNvPr>
            <p:cNvSpPr/>
            <p:nvPr/>
          </p:nvSpPr>
          <p:spPr>
            <a:xfrm>
              <a:off x="-987608" y="2492353"/>
              <a:ext cx="191806" cy="163412"/>
            </a:xfrm>
            <a:custGeom>
              <a:avLst/>
              <a:gdLst>
                <a:gd name="connsiteX0" fmla="*/ 69681 w 210856"/>
                <a:gd name="connsiteY0" fmla="*/ 0 h 163412"/>
                <a:gd name="connsiteX1" fmla="*/ 141175 w 210856"/>
                <a:gd name="connsiteY1" fmla="*/ 0 h 163412"/>
                <a:gd name="connsiteX2" fmla="*/ 210856 w 210856"/>
                <a:gd name="connsiteY2" fmla="*/ 69681 h 163412"/>
                <a:gd name="connsiteX3" fmla="*/ 210856 w 210856"/>
                <a:gd name="connsiteY3" fmla="*/ 96737 h 163412"/>
                <a:gd name="connsiteX4" fmla="*/ 144181 w 210856"/>
                <a:gd name="connsiteY4" fmla="*/ 163412 h 163412"/>
                <a:gd name="connsiteX5" fmla="*/ 120372 w 210856"/>
                <a:gd name="connsiteY5" fmla="*/ 163412 h 163412"/>
                <a:gd name="connsiteX6" fmla="*/ 105428 w 210856"/>
                <a:gd name="connsiteY6" fmla="*/ 124697 h 163412"/>
                <a:gd name="connsiteX7" fmla="*/ 90484 w 210856"/>
                <a:gd name="connsiteY7" fmla="*/ 163412 h 163412"/>
                <a:gd name="connsiteX8" fmla="*/ 66675 w 210856"/>
                <a:gd name="connsiteY8" fmla="*/ 163412 h 163412"/>
                <a:gd name="connsiteX9" fmla="*/ 0 w 210856"/>
                <a:gd name="connsiteY9" fmla="*/ 96737 h 163412"/>
                <a:gd name="connsiteX10" fmla="*/ 0 w 210856"/>
                <a:gd name="connsiteY10" fmla="*/ 69681 h 163412"/>
                <a:gd name="connsiteX11" fmla="*/ 69681 w 210856"/>
                <a:gd name="connsiteY11" fmla="*/ 0 h 1634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10856" h="163412">
                  <a:moveTo>
                    <a:pt x="69681" y="0"/>
                  </a:moveTo>
                  <a:lnTo>
                    <a:pt x="141175" y="0"/>
                  </a:lnTo>
                  <a:cubicBezTo>
                    <a:pt x="179659" y="0"/>
                    <a:pt x="210856" y="31197"/>
                    <a:pt x="210856" y="69681"/>
                  </a:cubicBezTo>
                  <a:lnTo>
                    <a:pt x="210856" y="96737"/>
                  </a:lnTo>
                  <a:cubicBezTo>
                    <a:pt x="210856" y="133561"/>
                    <a:pt x="181005" y="163412"/>
                    <a:pt x="144181" y="163412"/>
                  </a:cubicBezTo>
                  <a:lnTo>
                    <a:pt x="120372" y="163412"/>
                  </a:lnTo>
                  <a:lnTo>
                    <a:pt x="105428" y="124697"/>
                  </a:lnTo>
                  <a:lnTo>
                    <a:pt x="90484" y="163412"/>
                  </a:lnTo>
                  <a:lnTo>
                    <a:pt x="66675" y="163412"/>
                  </a:lnTo>
                  <a:cubicBezTo>
                    <a:pt x="29851" y="163412"/>
                    <a:pt x="0" y="133561"/>
                    <a:pt x="0" y="96737"/>
                  </a:cubicBezTo>
                  <a:lnTo>
                    <a:pt x="0" y="69681"/>
                  </a:lnTo>
                  <a:cubicBezTo>
                    <a:pt x="0" y="31197"/>
                    <a:pt x="31197" y="0"/>
                    <a:pt x="69681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91" name="楕円 490">
              <a:extLst>
                <a:ext uri="{FF2B5EF4-FFF2-40B4-BE49-F238E27FC236}">
                  <a16:creationId xmlns:a16="http://schemas.microsoft.com/office/drawing/2014/main" id="{9432ACFF-8CA3-4E58-A6F0-B654ACDE550E}"/>
                </a:ext>
              </a:extLst>
            </p:cNvPr>
            <p:cNvSpPr/>
            <p:nvPr/>
          </p:nvSpPr>
          <p:spPr>
            <a:xfrm>
              <a:off x="-2735833" y="824685"/>
              <a:ext cx="201500" cy="201500"/>
            </a:xfrm>
            <a:prstGeom prst="ellipse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92" name="楕円 491">
              <a:extLst>
                <a:ext uri="{FF2B5EF4-FFF2-40B4-BE49-F238E27FC236}">
                  <a16:creationId xmlns:a16="http://schemas.microsoft.com/office/drawing/2014/main" id="{51CB0BF2-BE46-4C72-919B-A418BFC264B7}"/>
                </a:ext>
              </a:extLst>
            </p:cNvPr>
            <p:cNvSpPr/>
            <p:nvPr/>
          </p:nvSpPr>
          <p:spPr>
            <a:xfrm>
              <a:off x="-1992004" y="824685"/>
              <a:ext cx="201500" cy="201500"/>
            </a:xfrm>
            <a:prstGeom prst="ellipse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93" name="フリーフォーム: 図形 492">
              <a:extLst>
                <a:ext uri="{FF2B5EF4-FFF2-40B4-BE49-F238E27FC236}">
                  <a16:creationId xmlns:a16="http://schemas.microsoft.com/office/drawing/2014/main" id="{D28DFEC7-3087-4B78-B4E3-9E1AD50E1C62}"/>
                </a:ext>
              </a:extLst>
            </p:cNvPr>
            <p:cNvSpPr/>
            <p:nvPr/>
          </p:nvSpPr>
          <p:spPr>
            <a:xfrm>
              <a:off x="-608964" y="1580129"/>
              <a:ext cx="137160" cy="518316"/>
            </a:xfrm>
            <a:custGeom>
              <a:avLst/>
              <a:gdLst>
                <a:gd name="connsiteX0" fmla="*/ 178576 w 357152"/>
                <a:gd name="connsiteY0" fmla="*/ 0 h 914712"/>
                <a:gd name="connsiteX1" fmla="*/ 203874 w 357152"/>
                <a:gd name="connsiteY1" fmla="*/ 15022 h 914712"/>
                <a:gd name="connsiteX2" fmla="*/ 357152 w 357152"/>
                <a:gd name="connsiteY2" fmla="*/ 457356 h 914712"/>
                <a:gd name="connsiteX3" fmla="*/ 203874 w 357152"/>
                <a:gd name="connsiteY3" fmla="*/ 899691 h 914712"/>
                <a:gd name="connsiteX4" fmla="*/ 178576 w 357152"/>
                <a:gd name="connsiteY4" fmla="*/ 914712 h 914712"/>
                <a:gd name="connsiteX5" fmla="*/ 153279 w 357152"/>
                <a:gd name="connsiteY5" fmla="*/ 899691 h 914712"/>
                <a:gd name="connsiteX6" fmla="*/ 0 w 357152"/>
                <a:gd name="connsiteY6" fmla="*/ 457356 h 914712"/>
                <a:gd name="connsiteX7" fmla="*/ 153279 w 357152"/>
                <a:gd name="connsiteY7" fmla="*/ 15022 h 9147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57152" h="914712">
                  <a:moveTo>
                    <a:pt x="178576" y="0"/>
                  </a:moveTo>
                  <a:lnTo>
                    <a:pt x="203874" y="15022"/>
                  </a:lnTo>
                  <a:cubicBezTo>
                    <a:pt x="293949" y="87899"/>
                    <a:pt x="357152" y="258509"/>
                    <a:pt x="357152" y="457356"/>
                  </a:cubicBezTo>
                  <a:cubicBezTo>
                    <a:pt x="357152" y="656204"/>
                    <a:pt x="293949" y="826814"/>
                    <a:pt x="203874" y="899691"/>
                  </a:cubicBezTo>
                  <a:lnTo>
                    <a:pt x="178576" y="914712"/>
                  </a:lnTo>
                  <a:lnTo>
                    <a:pt x="153279" y="899691"/>
                  </a:lnTo>
                  <a:cubicBezTo>
                    <a:pt x="63203" y="826814"/>
                    <a:pt x="0" y="656204"/>
                    <a:pt x="0" y="457356"/>
                  </a:cubicBezTo>
                  <a:cubicBezTo>
                    <a:pt x="0" y="258509"/>
                    <a:pt x="63203" y="87899"/>
                    <a:pt x="153279" y="15022"/>
                  </a:cubicBezTo>
                  <a:close/>
                </a:path>
              </a:pathLst>
            </a:cu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</p:grpSp>
      <p:grpSp>
        <p:nvGrpSpPr>
          <p:cNvPr id="494" name="グループ化 493">
            <a:extLst>
              <a:ext uri="{FF2B5EF4-FFF2-40B4-BE49-F238E27FC236}">
                <a16:creationId xmlns:a16="http://schemas.microsoft.com/office/drawing/2014/main" id="{F2323B88-CC27-4BBB-A003-608D521B543C}"/>
              </a:ext>
            </a:extLst>
          </p:cNvPr>
          <p:cNvGrpSpPr/>
          <p:nvPr/>
        </p:nvGrpSpPr>
        <p:grpSpPr>
          <a:xfrm>
            <a:off x="4093544" y="818939"/>
            <a:ext cx="1717908" cy="1584266"/>
            <a:chOff x="2219690" y="130949"/>
            <a:chExt cx="2737798" cy="2524816"/>
          </a:xfrm>
        </p:grpSpPr>
        <p:sp>
          <p:nvSpPr>
            <p:cNvPr id="495" name="楕円 494">
              <a:extLst>
                <a:ext uri="{FF2B5EF4-FFF2-40B4-BE49-F238E27FC236}">
                  <a16:creationId xmlns:a16="http://schemas.microsoft.com/office/drawing/2014/main" id="{7F6C1206-5976-4D83-81EF-8D80498E0E77}"/>
                </a:ext>
              </a:extLst>
            </p:cNvPr>
            <p:cNvSpPr/>
            <p:nvPr/>
          </p:nvSpPr>
          <p:spPr>
            <a:xfrm rot="900000">
              <a:off x="2219690" y="288802"/>
              <a:ext cx="619124" cy="267135"/>
            </a:xfrm>
            <a:prstGeom prst="ellipse">
              <a:avLst/>
            </a:prstGeom>
            <a:solidFill>
              <a:srgbClr val="FFCC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96" name="楕円 495">
              <a:extLst>
                <a:ext uri="{FF2B5EF4-FFF2-40B4-BE49-F238E27FC236}">
                  <a16:creationId xmlns:a16="http://schemas.microsoft.com/office/drawing/2014/main" id="{F23CE2C7-DB86-4020-B249-2682787E3050}"/>
                </a:ext>
              </a:extLst>
            </p:cNvPr>
            <p:cNvSpPr/>
            <p:nvPr/>
          </p:nvSpPr>
          <p:spPr>
            <a:xfrm rot="20700000" flipH="1">
              <a:off x="3510384" y="288803"/>
              <a:ext cx="619124" cy="267135"/>
            </a:xfrm>
            <a:prstGeom prst="ellipse">
              <a:avLst/>
            </a:prstGeom>
            <a:solidFill>
              <a:srgbClr val="FFCC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97" name="フリーフォーム: 図形 496">
              <a:extLst>
                <a:ext uri="{FF2B5EF4-FFF2-40B4-BE49-F238E27FC236}">
                  <a16:creationId xmlns:a16="http://schemas.microsoft.com/office/drawing/2014/main" id="{DA3A6223-C588-44E9-B51C-A8833BA06F96}"/>
                </a:ext>
              </a:extLst>
            </p:cNvPr>
            <p:cNvSpPr/>
            <p:nvPr/>
          </p:nvSpPr>
          <p:spPr>
            <a:xfrm>
              <a:off x="2965017" y="2492353"/>
              <a:ext cx="191806" cy="163412"/>
            </a:xfrm>
            <a:custGeom>
              <a:avLst/>
              <a:gdLst>
                <a:gd name="connsiteX0" fmla="*/ 69681 w 210856"/>
                <a:gd name="connsiteY0" fmla="*/ 0 h 163412"/>
                <a:gd name="connsiteX1" fmla="*/ 141175 w 210856"/>
                <a:gd name="connsiteY1" fmla="*/ 0 h 163412"/>
                <a:gd name="connsiteX2" fmla="*/ 210856 w 210856"/>
                <a:gd name="connsiteY2" fmla="*/ 69681 h 163412"/>
                <a:gd name="connsiteX3" fmla="*/ 210856 w 210856"/>
                <a:gd name="connsiteY3" fmla="*/ 96737 h 163412"/>
                <a:gd name="connsiteX4" fmla="*/ 144181 w 210856"/>
                <a:gd name="connsiteY4" fmla="*/ 163412 h 163412"/>
                <a:gd name="connsiteX5" fmla="*/ 120372 w 210856"/>
                <a:gd name="connsiteY5" fmla="*/ 163412 h 163412"/>
                <a:gd name="connsiteX6" fmla="*/ 105428 w 210856"/>
                <a:gd name="connsiteY6" fmla="*/ 124697 h 163412"/>
                <a:gd name="connsiteX7" fmla="*/ 90484 w 210856"/>
                <a:gd name="connsiteY7" fmla="*/ 163412 h 163412"/>
                <a:gd name="connsiteX8" fmla="*/ 66675 w 210856"/>
                <a:gd name="connsiteY8" fmla="*/ 163412 h 163412"/>
                <a:gd name="connsiteX9" fmla="*/ 0 w 210856"/>
                <a:gd name="connsiteY9" fmla="*/ 96737 h 163412"/>
                <a:gd name="connsiteX10" fmla="*/ 0 w 210856"/>
                <a:gd name="connsiteY10" fmla="*/ 69681 h 163412"/>
                <a:gd name="connsiteX11" fmla="*/ 69681 w 210856"/>
                <a:gd name="connsiteY11" fmla="*/ 0 h 1634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10856" h="163412">
                  <a:moveTo>
                    <a:pt x="69681" y="0"/>
                  </a:moveTo>
                  <a:lnTo>
                    <a:pt x="141175" y="0"/>
                  </a:lnTo>
                  <a:cubicBezTo>
                    <a:pt x="179659" y="0"/>
                    <a:pt x="210856" y="31197"/>
                    <a:pt x="210856" y="69681"/>
                  </a:cubicBezTo>
                  <a:lnTo>
                    <a:pt x="210856" y="96737"/>
                  </a:lnTo>
                  <a:cubicBezTo>
                    <a:pt x="210856" y="133561"/>
                    <a:pt x="181005" y="163412"/>
                    <a:pt x="144181" y="163412"/>
                  </a:cubicBezTo>
                  <a:lnTo>
                    <a:pt x="120372" y="163412"/>
                  </a:lnTo>
                  <a:lnTo>
                    <a:pt x="105428" y="124697"/>
                  </a:lnTo>
                  <a:lnTo>
                    <a:pt x="90484" y="163412"/>
                  </a:lnTo>
                  <a:lnTo>
                    <a:pt x="66675" y="163412"/>
                  </a:lnTo>
                  <a:cubicBezTo>
                    <a:pt x="29851" y="163412"/>
                    <a:pt x="0" y="133561"/>
                    <a:pt x="0" y="96737"/>
                  </a:cubicBezTo>
                  <a:lnTo>
                    <a:pt x="0" y="69681"/>
                  </a:lnTo>
                  <a:cubicBezTo>
                    <a:pt x="0" y="31197"/>
                    <a:pt x="31197" y="0"/>
                    <a:pt x="69681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98" name="台形 497">
              <a:extLst>
                <a:ext uri="{FF2B5EF4-FFF2-40B4-BE49-F238E27FC236}">
                  <a16:creationId xmlns:a16="http://schemas.microsoft.com/office/drawing/2014/main" id="{B790AD43-37C0-4569-A0DD-850AE470F55F}"/>
                </a:ext>
              </a:extLst>
            </p:cNvPr>
            <p:cNvSpPr/>
            <p:nvPr/>
          </p:nvSpPr>
          <p:spPr>
            <a:xfrm rot="10800000">
              <a:off x="3910127" y="2091945"/>
              <a:ext cx="264319" cy="409933"/>
            </a:xfrm>
            <a:prstGeom prst="trapezoid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99" name="月 498">
              <a:extLst>
                <a:ext uri="{FF2B5EF4-FFF2-40B4-BE49-F238E27FC236}">
                  <a16:creationId xmlns:a16="http://schemas.microsoft.com/office/drawing/2014/main" id="{CA542589-89E6-43B6-9D07-BA4C044B0A55}"/>
                </a:ext>
              </a:extLst>
            </p:cNvPr>
            <p:cNvSpPr/>
            <p:nvPr/>
          </p:nvSpPr>
          <p:spPr>
            <a:xfrm rot="10300431">
              <a:off x="4779026" y="730029"/>
              <a:ext cx="114412" cy="1051614"/>
            </a:xfrm>
            <a:prstGeom prst="moon">
              <a:avLst/>
            </a:prstGeom>
            <a:solidFill>
              <a:srgbClr val="FFCC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00" name="フリーフォーム: 図形 499">
              <a:extLst>
                <a:ext uri="{FF2B5EF4-FFF2-40B4-BE49-F238E27FC236}">
                  <a16:creationId xmlns:a16="http://schemas.microsoft.com/office/drawing/2014/main" id="{CBDC5B05-B35F-4DA6-A181-E4A3A8F7E4F7}"/>
                </a:ext>
              </a:extLst>
            </p:cNvPr>
            <p:cNvSpPr/>
            <p:nvPr/>
          </p:nvSpPr>
          <p:spPr>
            <a:xfrm>
              <a:off x="3793667" y="1920318"/>
              <a:ext cx="750465" cy="343257"/>
            </a:xfrm>
            <a:custGeom>
              <a:avLst/>
              <a:gdLst>
                <a:gd name="connsiteX0" fmla="*/ 481414 w 962829"/>
                <a:gd name="connsiteY0" fmla="*/ 0 h 343257"/>
                <a:gd name="connsiteX1" fmla="*/ 898009 w 962829"/>
                <a:gd name="connsiteY1" fmla="*/ 7841 h 343257"/>
                <a:gd name="connsiteX2" fmla="*/ 962829 w 962829"/>
                <a:gd name="connsiteY2" fmla="*/ 11598 h 343257"/>
                <a:gd name="connsiteX3" fmla="*/ 937961 w 962829"/>
                <a:gd name="connsiteY3" fmla="*/ 107542 h 343257"/>
                <a:gd name="connsiteX4" fmla="*/ 481414 w 962829"/>
                <a:gd name="connsiteY4" fmla="*/ 343257 h 343257"/>
                <a:gd name="connsiteX5" fmla="*/ 24868 w 962829"/>
                <a:gd name="connsiteY5" fmla="*/ 107542 h 343257"/>
                <a:gd name="connsiteX6" fmla="*/ 0 w 962829"/>
                <a:gd name="connsiteY6" fmla="*/ 11598 h 343257"/>
                <a:gd name="connsiteX7" fmla="*/ 64820 w 962829"/>
                <a:gd name="connsiteY7" fmla="*/ 7841 h 343257"/>
                <a:gd name="connsiteX8" fmla="*/ 481414 w 962829"/>
                <a:gd name="connsiteY8" fmla="*/ 0 h 3432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62829" h="343257">
                  <a:moveTo>
                    <a:pt x="481414" y="0"/>
                  </a:moveTo>
                  <a:cubicBezTo>
                    <a:pt x="624118" y="0"/>
                    <a:pt x="763445" y="2700"/>
                    <a:pt x="898009" y="7841"/>
                  </a:cubicBezTo>
                  <a:lnTo>
                    <a:pt x="962829" y="11598"/>
                  </a:lnTo>
                  <a:lnTo>
                    <a:pt x="937961" y="107542"/>
                  </a:lnTo>
                  <a:cubicBezTo>
                    <a:pt x="862742" y="246062"/>
                    <a:pt x="686650" y="343257"/>
                    <a:pt x="481414" y="343257"/>
                  </a:cubicBezTo>
                  <a:cubicBezTo>
                    <a:pt x="276178" y="343257"/>
                    <a:pt x="100086" y="246062"/>
                    <a:pt x="24868" y="107542"/>
                  </a:cubicBezTo>
                  <a:lnTo>
                    <a:pt x="0" y="11598"/>
                  </a:lnTo>
                  <a:lnTo>
                    <a:pt x="64820" y="7841"/>
                  </a:lnTo>
                  <a:cubicBezTo>
                    <a:pt x="199383" y="2700"/>
                    <a:pt x="338710" y="0"/>
                    <a:pt x="481414" y="0"/>
                  </a:cubicBezTo>
                  <a:close/>
                </a:path>
              </a:pathLst>
            </a:custGeom>
            <a:solidFill>
              <a:schemeClr val="accent4">
                <a:lumMod val="40000"/>
                <a:lumOff val="60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01" name="フリーフォーム: 図形 500">
              <a:extLst>
                <a:ext uri="{FF2B5EF4-FFF2-40B4-BE49-F238E27FC236}">
                  <a16:creationId xmlns:a16="http://schemas.microsoft.com/office/drawing/2014/main" id="{6DF0D4DF-0D88-4F35-A663-8AE3CD2B130F}"/>
                </a:ext>
              </a:extLst>
            </p:cNvPr>
            <p:cNvSpPr/>
            <p:nvPr/>
          </p:nvSpPr>
          <p:spPr>
            <a:xfrm>
              <a:off x="2828928" y="682681"/>
              <a:ext cx="1939988" cy="1819197"/>
            </a:xfrm>
            <a:custGeom>
              <a:avLst/>
              <a:gdLst>
                <a:gd name="connsiteX0" fmla="*/ 255733 w 1939988"/>
                <a:gd name="connsiteY0" fmla="*/ 0 h 1819197"/>
                <a:gd name="connsiteX1" fmla="*/ 1824192 w 1939988"/>
                <a:gd name="connsiteY1" fmla="*/ 0 h 1819197"/>
                <a:gd name="connsiteX2" fmla="*/ 1939988 w 1939988"/>
                <a:gd name="connsiteY2" fmla="*/ 115796 h 1819197"/>
                <a:gd name="connsiteX3" fmla="*/ 1939988 w 1939988"/>
                <a:gd name="connsiteY3" fmla="*/ 1255177 h 1819197"/>
                <a:gd name="connsiteX4" fmla="*/ 1862931 w 1939988"/>
                <a:gd name="connsiteY4" fmla="*/ 1441210 h 1819197"/>
                <a:gd name="connsiteX5" fmla="*/ 1827825 w 1939988"/>
                <a:gd name="connsiteY5" fmla="*/ 1470176 h 1819197"/>
                <a:gd name="connsiteX6" fmla="*/ 1771563 w 1939988"/>
                <a:gd name="connsiteY6" fmla="*/ 1819197 h 1819197"/>
                <a:gd name="connsiteX7" fmla="*/ 1639404 w 1939988"/>
                <a:gd name="connsiteY7" fmla="*/ 1819197 h 1819197"/>
                <a:gd name="connsiteX8" fmla="*/ 1588407 w 1939988"/>
                <a:gd name="connsiteY8" fmla="*/ 1502833 h 1819197"/>
                <a:gd name="connsiteX9" fmla="*/ 1586440 w 1939988"/>
                <a:gd name="connsiteY9" fmla="*/ 1502302 h 1819197"/>
                <a:gd name="connsiteX10" fmla="*/ 1419154 w 1939988"/>
                <a:gd name="connsiteY10" fmla="*/ 1308198 h 1819197"/>
                <a:gd name="connsiteX11" fmla="*/ 1417180 w 1939988"/>
                <a:gd name="connsiteY11" fmla="*/ 1288616 h 1819197"/>
                <a:gd name="connsiteX12" fmla="*/ 1368111 w 1939988"/>
                <a:gd name="connsiteY12" fmla="*/ 1348089 h 1819197"/>
                <a:gd name="connsiteX13" fmla="*/ 957263 w 1939988"/>
                <a:gd name="connsiteY13" fmla="*/ 1518267 h 1819197"/>
                <a:gd name="connsiteX14" fmla="*/ 957264 w 1939988"/>
                <a:gd name="connsiteY14" fmla="*/ 1518266 h 1819197"/>
                <a:gd name="connsiteX15" fmla="*/ 842172 w 1939988"/>
                <a:gd name="connsiteY15" fmla="*/ 1518266 h 1819197"/>
                <a:gd name="connsiteX16" fmla="*/ 793663 w 1939988"/>
                <a:gd name="connsiteY16" fmla="*/ 1819196 h 1819197"/>
                <a:gd name="connsiteX17" fmla="*/ 661504 w 1939988"/>
                <a:gd name="connsiteY17" fmla="*/ 1819196 h 1819197"/>
                <a:gd name="connsiteX18" fmla="*/ 612995 w 1939988"/>
                <a:gd name="connsiteY18" fmla="*/ 1518266 h 1819197"/>
                <a:gd name="connsiteX19" fmla="*/ 357191 w 1939988"/>
                <a:gd name="connsiteY19" fmla="*/ 1518266 h 1819197"/>
                <a:gd name="connsiteX20" fmla="*/ 350162 w 1939988"/>
                <a:gd name="connsiteY20" fmla="*/ 1517557 h 1819197"/>
                <a:gd name="connsiteX21" fmla="*/ 301538 w 1939988"/>
                <a:gd name="connsiteY21" fmla="*/ 1819196 h 1819197"/>
                <a:gd name="connsiteX22" fmla="*/ 169379 w 1939988"/>
                <a:gd name="connsiteY22" fmla="*/ 1819196 h 1819197"/>
                <a:gd name="connsiteX23" fmla="*/ 103857 w 1939988"/>
                <a:gd name="connsiteY23" fmla="*/ 1412724 h 1819197"/>
                <a:gd name="connsiteX24" fmla="*/ 61003 w 1939988"/>
                <a:gd name="connsiteY24" fmla="*/ 1360784 h 1819197"/>
                <a:gd name="connsiteX25" fmla="*/ 0 w 1939988"/>
                <a:gd name="connsiteY25" fmla="*/ 1161075 h 1819197"/>
                <a:gd name="connsiteX26" fmla="*/ 0 w 1939988"/>
                <a:gd name="connsiteY26" fmla="*/ 255733 h 1819197"/>
                <a:gd name="connsiteX27" fmla="*/ 255733 w 1939988"/>
                <a:gd name="connsiteY27" fmla="*/ 0 h 18191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1939988" h="1819197">
                  <a:moveTo>
                    <a:pt x="255733" y="0"/>
                  </a:moveTo>
                  <a:lnTo>
                    <a:pt x="1824192" y="0"/>
                  </a:lnTo>
                  <a:cubicBezTo>
                    <a:pt x="1888144" y="0"/>
                    <a:pt x="1939988" y="51844"/>
                    <a:pt x="1939988" y="115796"/>
                  </a:cubicBezTo>
                  <a:lnTo>
                    <a:pt x="1939988" y="1255177"/>
                  </a:lnTo>
                  <a:cubicBezTo>
                    <a:pt x="1939988" y="1327828"/>
                    <a:pt x="1910541" y="1393600"/>
                    <a:pt x="1862931" y="1441210"/>
                  </a:cubicBezTo>
                  <a:lnTo>
                    <a:pt x="1827825" y="1470176"/>
                  </a:lnTo>
                  <a:lnTo>
                    <a:pt x="1771563" y="1819197"/>
                  </a:lnTo>
                  <a:lnTo>
                    <a:pt x="1639404" y="1819197"/>
                  </a:lnTo>
                  <a:lnTo>
                    <a:pt x="1588407" y="1502833"/>
                  </a:lnTo>
                  <a:lnTo>
                    <a:pt x="1586440" y="1502302"/>
                  </a:lnTo>
                  <a:cubicBezTo>
                    <a:pt x="1501820" y="1471319"/>
                    <a:pt x="1437553" y="1398113"/>
                    <a:pt x="1419154" y="1308198"/>
                  </a:cubicBezTo>
                  <a:lnTo>
                    <a:pt x="1417180" y="1288616"/>
                  </a:lnTo>
                  <a:lnTo>
                    <a:pt x="1368111" y="1348089"/>
                  </a:lnTo>
                  <a:cubicBezTo>
                    <a:pt x="1262966" y="1453234"/>
                    <a:pt x="1117709" y="1518267"/>
                    <a:pt x="957263" y="1518267"/>
                  </a:cubicBezTo>
                  <a:lnTo>
                    <a:pt x="957264" y="1518266"/>
                  </a:lnTo>
                  <a:lnTo>
                    <a:pt x="842172" y="1518266"/>
                  </a:lnTo>
                  <a:lnTo>
                    <a:pt x="793663" y="1819196"/>
                  </a:lnTo>
                  <a:lnTo>
                    <a:pt x="661504" y="1819196"/>
                  </a:lnTo>
                  <a:lnTo>
                    <a:pt x="612995" y="1518266"/>
                  </a:lnTo>
                  <a:lnTo>
                    <a:pt x="357191" y="1518266"/>
                  </a:lnTo>
                  <a:lnTo>
                    <a:pt x="350162" y="1517557"/>
                  </a:lnTo>
                  <a:lnTo>
                    <a:pt x="301538" y="1819196"/>
                  </a:lnTo>
                  <a:lnTo>
                    <a:pt x="169379" y="1819196"/>
                  </a:lnTo>
                  <a:lnTo>
                    <a:pt x="103857" y="1412724"/>
                  </a:lnTo>
                  <a:lnTo>
                    <a:pt x="61003" y="1360784"/>
                  </a:lnTo>
                  <a:cubicBezTo>
                    <a:pt x="22489" y="1303776"/>
                    <a:pt x="0" y="1235052"/>
                    <a:pt x="0" y="1161075"/>
                  </a:cubicBezTo>
                  <a:lnTo>
                    <a:pt x="0" y="255733"/>
                  </a:lnTo>
                  <a:cubicBezTo>
                    <a:pt x="0" y="114496"/>
                    <a:pt x="114496" y="0"/>
                    <a:pt x="255733" y="0"/>
                  </a:cubicBezTo>
                  <a:close/>
                </a:path>
              </a:pathLst>
            </a:custGeom>
            <a:solidFill>
              <a:srgbClr val="FFCC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02" name="フリーフォーム: 図形 501">
              <a:extLst>
                <a:ext uri="{FF2B5EF4-FFF2-40B4-BE49-F238E27FC236}">
                  <a16:creationId xmlns:a16="http://schemas.microsoft.com/office/drawing/2014/main" id="{59EEC9C8-E72D-4522-BBFE-E8656D126E00}"/>
                </a:ext>
              </a:extLst>
            </p:cNvPr>
            <p:cNvSpPr/>
            <p:nvPr/>
          </p:nvSpPr>
          <p:spPr>
            <a:xfrm>
              <a:off x="3064388" y="1920318"/>
              <a:ext cx="220422" cy="205506"/>
            </a:xfrm>
            <a:custGeom>
              <a:avLst/>
              <a:gdLst>
                <a:gd name="connsiteX0" fmla="*/ 128985 w 257970"/>
                <a:gd name="connsiteY0" fmla="*/ 0 h 240514"/>
                <a:gd name="connsiteX1" fmla="*/ 221697 w 257970"/>
                <a:gd name="connsiteY1" fmla="*/ 92711 h 240514"/>
                <a:gd name="connsiteX2" fmla="*/ 221502 w 257970"/>
                <a:gd name="connsiteY2" fmla="*/ 94642 h 240514"/>
                <a:gd name="connsiteX3" fmla="*/ 257970 w 257970"/>
                <a:gd name="connsiteY3" fmla="*/ 240514 h 240514"/>
                <a:gd name="connsiteX4" fmla="*/ 0 w 257970"/>
                <a:gd name="connsiteY4" fmla="*/ 240514 h 240514"/>
                <a:gd name="connsiteX5" fmla="*/ 36469 w 257970"/>
                <a:gd name="connsiteY5" fmla="*/ 94642 h 240514"/>
                <a:gd name="connsiteX6" fmla="*/ 36274 w 257970"/>
                <a:gd name="connsiteY6" fmla="*/ 92711 h 240514"/>
                <a:gd name="connsiteX7" fmla="*/ 128985 w 257970"/>
                <a:gd name="connsiteY7" fmla="*/ 0 h 2405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57970" h="240514">
                  <a:moveTo>
                    <a:pt x="128985" y="0"/>
                  </a:moveTo>
                  <a:cubicBezTo>
                    <a:pt x="180188" y="0"/>
                    <a:pt x="221697" y="41509"/>
                    <a:pt x="221697" y="92711"/>
                  </a:cubicBezTo>
                  <a:lnTo>
                    <a:pt x="221502" y="94642"/>
                  </a:lnTo>
                  <a:lnTo>
                    <a:pt x="257970" y="240514"/>
                  </a:lnTo>
                  <a:lnTo>
                    <a:pt x="0" y="240514"/>
                  </a:lnTo>
                  <a:lnTo>
                    <a:pt x="36469" y="94642"/>
                  </a:lnTo>
                  <a:lnTo>
                    <a:pt x="36274" y="92711"/>
                  </a:lnTo>
                  <a:cubicBezTo>
                    <a:pt x="36274" y="41509"/>
                    <a:pt x="77782" y="0"/>
                    <a:pt x="128985" y="0"/>
                  </a:cubicBezTo>
                  <a:close/>
                </a:path>
              </a:pathLst>
            </a:custGeom>
            <a:solidFill>
              <a:srgbClr val="FFFF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03" name="フリーフォーム: 図形 502">
              <a:extLst>
                <a:ext uri="{FF2B5EF4-FFF2-40B4-BE49-F238E27FC236}">
                  <a16:creationId xmlns:a16="http://schemas.microsoft.com/office/drawing/2014/main" id="{0CECFADA-F2E4-4DE2-85A8-9601AA991D1E}"/>
                </a:ext>
              </a:extLst>
            </p:cNvPr>
            <p:cNvSpPr/>
            <p:nvPr/>
          </p:nvSpPr>
          <p:spPr>
            <a:xfrm>
              <a:off x="2562124" y="130949"/>
              <a:ext cx="1224950" cy="1753022"/>
            </a:xfrm>
            <a:custGeom>
              <a:avLst/>
              <a:gdLst>
                <a:gd name="connsiteX0" fmla="*/ 609458 w 1224950"/>
                <a:gd name="connsiteY0" fmla="*/ 0 h 1753022"/>
                <a:gd name="connsiteX1" fmla="*/ 672726 w 1224950"/>
                <a:gd name="connsiteY1" fmla="*/ 31207 h 1753022"/>
                <a:gd name="connsiteX2" fmla="*/ 746242 w 1224950"/>
                <a:gd name="connsiteY2" fmla="*/ 21570 h 1753022"/>
                <a:gd name="connsiteX3" fmla="*/ 789630 w 1224950"/>
                <a:gd name="connsiteY3" fmla="*/ 69597 h 1753022"/>
                <a:gd name="connsiteX4" fmla="*/ 862205 w 1224950"/>
                <a:gd name="connsiteY4" fmla="*/ 82996 h 1753022"/>
                <a:gd name="connsiteX5" fmla="*/ 879105 w 1224950"/>
                <a:gd name="connsiteY5" fmla="*/ 140531 h 1753022"/>
                <a:gd name="connsiteX6" fmla="*/ 913831 w 1224950"/>
                <a:gd name="connsiteY6" fmla="*/ 160249 h 1753022"/>
                <a:gd name="connsiteX7" fmla="*/ 932321 w 1224950"/>
                <a:gd name="connsiteY7" fmla="*/ 165988 h 1753022"/>
                <a:gd name="connsiteX8" fmla="*/ 1224950 w 1224950"/>
                <a:gd name="connsiteY8" fmla="*/ 607463 h 1753022"/>
                <a:gd name="connsiteX9" fmla="*/ 1224950 w 1224950"/>
                <a:gd name="connsiteY9" fmla="*/ 1140547 h 1753022"/>
                <a:gd name="connsiteX10" fmla="*/ 612475 w 1224950"/>
                <a:gd name="connsiteY10" fmla="*/ 1753022 h 1753022"/>
                <a:gd name="connsiteX11" fmla="*/ 0 w 1224950"/>
                <a:gd name="connsiteY11" fmla="*/ 1140547 h 1753022"/>
                <a:gd name="connsiteX12" fmla="*/ 0 w 1224950"/>
                <a:gd name="connsiteY12" fmla="*/ 607463 h 1753022"/>
                <a:gd name="connsiteX13" fmla="*/ 292629 w 1224950"/>
                <a:gd name="connsiteY13" fmla="*/ 165988 h 1753022"/>
                <a:gd name="connsiteX14" fmla="*/ 297808 w 1224950"/>
                <a:gd name="connsiteY14" fmla="*/ 164381 h 1753022"/>
                <a:gd name="connsiteX15" fmla="*/ 339811 w 1224950"/>
                <a:gd name="connsiteY15" fmla="*/ 140531 h 1753022"/>
                <a:gd name="connsiteX16" fmla="*/ 356711 w 1224950"/>
                <a:gd name="connsiteY16" fmla="*/ 82996 h 1753022"/>
                <a:gd name="connsiteX17" fmla="*/ 429286 w 1224950"/>
                <a:gd name="connsiteY17" fmla="*/ 69597 h 1753022"/>
                <a:gd name="connsiteX18" fmla="*/ 472674 w 1224950"/>
                <a:gd name="connsiteY18" fmla="*/ 21570 h 1753022"/>
                <a:gd name="connsiteX19" fmla="*/ 546190 w 1224950"/>
                <a:gd name="connsiteY19" fmla="*/ 31207 h 17530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224950" h="1753022">
                  <a:moveTo>
                    <a:pt x="609458" y="0"/>
                  </a:moveTo>
                  <a:lnTo>
                    <a:pt x="672726" y="31207"/>
                  </a:lnTo>
                  <a:lnTo>
                    <a:pt x="746242" y="21570"/>
                  </a:lnTo>
                  <a:lnTo>
                    <a:pt x="789630" y="69597"/>
                  </a:lnTo>
                  <a:lnTo>
                    <a:pt x="862205" y="82996"/>
                  </a:lnTo>
                  <a:lnTo>
                    <a:pt x="879105" y="140531"/>
                  </a:lnTo>
                  <a:lnTo>
                    <a:pt x="913831" y="160249"/>
                  </a:lnTo>
                  <a:lnTo>
                    <a:pt x="932321" y="165988"/>
                  </a:lnTo>
                  <a:cubicBezTo>
                    <a:pt x="1104287" y="238723"/>
                    <a:pt x="1224950" y="409002"/>
                    <a:pt x="1224950" y="607463"/>
                  </a:cubicBezTo>
                  <a:lnTo>
                    <a:pt x="1224950" y="1140547"/>
                  </a:lnTo>
                  <a:cubicBezTo>
                    <a:pt x="1224950" y="1478808"/>
                    <a:pt x="950736" y="1753022"/>
                    <a:pt x="612475" y="1753022"/>
                  </a:cubicBezTo>
                  <a:cubicBezTo>
                    <a:pt x="274214" y="1753022"/>
                    <a:pt x="0" y="1478808"/>
                    <a:pt x="0" y="1140547"/>
                  </a:cubicBezTo>
                  <a:lnTo>
                    <a:pt x="0" y="607463"/>
                  </a:lnTo>
                  <a:cubicBezTo>
                    <a:pt x="0" y="409002"/>
                    <a:pt x="120663" y="238723"/>
                    <a:pt x="292629" y="165988"/>
                  </a:cubicBezTo>
                  <a:lnTo>
                    <a:pt x="297808" y="164381"/>
                  </a:lnTo>
                  <a:lnTo>
                    <a:pt x="339811" y="140531"/>
                  </a:lnTo>
                  <a:lnTo>
                    <a:pt x="356711" y="82996"/>
                  </a:lnTo>
                  <a:lnTo>
                    <a:pt x="429286" y="69597"/>
                  </a:lnTo>
                  <a:lnTo>
                    <a:pt x="472674" y="21570"/>
                  </a:lnTo>
                  <a:lnTo>
                    <a:pt x="546190" y="31207"/>
                  </a:lnTo>
                  <a:close/>
                </a:path>
              </a:pathLst>
            </a:custGeom>
            <a:solidFill>
              <a:srgbClr val="FFCC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04" name="四角形: 角を丸くする 503">
              <a:extLst>
                <a:ext uri="{FF2B5EF4-FFF2-40B4-BE49-F238E27FC236}">
                  <a16:creationId xmlns:a16="http://schemas.microsoft.com/office/drawing/2014/main" id="{FE0DAC0F-ECAC-4D19-BE39-FFE8F0E5D8C9}"/>
                </a:ext>
              </a:extLst>
            </p:cNvPr>
            <p:cNvSpPr/>
            <p:nvPr/>
          </p:nvSpPr>
          <p:spPr>
            <a:xfrm>
              <a:off x="2815884" y="1510384"/>
              <a:ext cx="717430" cy="409934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50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05" name="楕円 504">
              <a:extLst>
                <a:ext uri="{FF2B5EF4-FFF2-40B4-BE49-F238E27FC236}">
                  <a16:creationId xmlns:a16="http://schemas.microsoft.com/office/drawing/2014/main" id="{3E5ACF68-8012-42CC-A3E7-AC615D51EC3A}"/>
                </a:ext>
              </a:extLst>
            </p:cNvPr>
            <p:cNvSpPr/>
            <p:nvPr/>
          </p:nvSpPr>
          <p:spPr>
            <a:xfrm>
              <a:off x="2885024" y="1689406"/>
              <a:ext cx="158218" cy="158218"/>
            </a:xfrm>
            <a:prstGeom prst="ellipse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06" name="楕円 505">
              <a:extLst>
                <a:ext uri="{FF2B5EF4-FFF2-40B4-BE49-F238E27FC236}">
                  <a16:creationId xmlns:a16="http://schemas.microsoft.com/office/drawing/2014/main" id="{188D74D1-B1F1-4D07-8144-F803F7641EFC}"/>
                </a:ext>
              </a:extLst>
            </p:cNvPr>
            <p:cNvSpPr/>
            <p:nvPr/>
          </p:nvSpPr>
          <p:spPr>
            <a:xfrm>
              <a:off x="3322668" y="1689406"/>
              <a:ext cx="158218" cy="158218"/>
            </a:xfrm>
            <a:prstGeom prst="ellipse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07" name="楕円 506">
              <a:extLst>
                <a:ext uri="{FF2B5EF4-FFF2-40B4-BE49-F238E27FC236}">
                  <a16:creationId xmlns:a16="http://schemas.microsoft.com/office/drawing/2014/main" id="{40FCE7EA-AA50-41B0-82D6-AB3294512633}"/>
                </a:ext>
              </a:extLst>
            </p:cNvPr>
            <p:cNvSpPr/>
            <p:nvPr/>
          </p:nvSpPr>
          <p:spPr>
            <a:xfrm>
              <a:off x="2605274" y="729172"/>
              <a:ext cx="392526" cy="392526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08" name="楕円 507">
              <a:extLst>
                <a:ext uri="{FF2B5EF4-FFF2-40B4-BE49-F238E27FC236}">
                  <a16:creationId xmlns:a16="http://schemas.microsoft.com/office/drawing/2014/main" id="{821DD340-7252-4C7F-BE7E-25650D03405B}"/>
                </a:ext>
              </a:extLst>
            </p:cNvPr>
            <p:cNvSpPr/>
            <p:nvPr/>
          </p:nvSpPr>
          <p:spPr>
            <a:xfrm>
              <a:off x="3349103" y="729172"/>
              <a:ext cx="392526" cy="392526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09" name="フリーフォーム: 図形 508">
              <a:extLst>
                <a:ext uri="{FF2B5EF4-FFF2-40B4-BE49-F238E27FC236}">
                  <a16:creationId xmlns:a16="http://schemas.microsoft.com/office/drawing/2014/main" id="{E2AB9517-5C88-4FE7-B144-DA4550BF726F}"/>
                </a:ext>
              </a:extLst>
            </p:cNvPr>
            <p:cNvSpPr/>
            <p:nvPr/>
          </p:nvSpPr>
          <p:spPr>
            <a:xfrm>
              <a:off x="3460609" y="2492353"/>
              <a:ext cx="191806" cy="163412"/>
            </a:xfrm>
            <a:custGeom>
              <a:avLst/>
              <a:gdLst>
                <a:gd name="connsiteX0" fmla="*/ 69681 w 210856"/>
                <a:gd name="connsiteY0" fmla="*/ 0 h 163412"/>
                <a:gd name="connsiteX1" fmla="*/ 141175 w 210856"/>
                <a:gd name="connsiteY1" fmla="*/ 0 h 163412"/>
                <a:gd name="connsiteX2" fmla="*/ 210856 w 210856"/>
                <a:gd name="connsiteY2" fmla="*/ 69681 h 163412"/>
                <a:gd name="connsiteX3" fmla="*/ 210856 w 210856"/>
                <a:gd name="connsiteY3" fmla="*/ 96737 h 163412"/>
                <a:gd name="connsiteX4" fmla="*/ 144181 w 210856"/>
                <a:gd name="connsiteY4" fmla="*/ 163412 h 163412"/>
                <a:gd name="connsiteX5" fmla="*/ 120372 w 210856"/>
                <a:gd name="connsiteY5" fmla="*/ 163412 h 163412"/>
                <a:gd name="connsiteX6" fmla="*/ 105428 w 210856"/>
                <a:gd name="connsiteY6" fmla="*/ 124697 h 163412"/>
                <a:gd name="connsiteX7" fmla="*/ 90484 w 210856"/>
                <a:gd name="connsiteY7" fmla="*/ 163412 h 163412"/>
                <a:gd name="connsiteX8" fmla="*/ 66675 w 210856"/>
                <a:gd name="connsiteY8" fmla="*/ 163412 h 163412"/>
                <a:gd name="connsiteX9" fmla="*/ 0 w 210856"/>
                <a:gd name="connsiteY9" fmla="*/ 96737 h 163412"/>
                <a:gd name="connsiteX10" fmla="*/ 0 w 210856"/>
                <a:gd name="connsiteY10" fmla="*/ 69681 h 163412"/>
                <a:gd name="connsiteX11" fmla="*/ 69681 w 210856"/>
                <a:gd name="connsiteY11" fmla="*/ 0 h 1634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10856" h="163412">
                  <a:moveTo>
                    <a:pt x="69681" y="0"/>
                  </a:moveTo>
                  <a:lnTo>
                    <a:pt x="141175" y="0"/>
                  </a:lnTo>
                  <a:cubicBezTo>
                    <a:pt x="179659" y="0"/>
                    <a:pt x="210856" y="31197"/>
                    <a:pt x="210856" y="69681"/>
                  </a:cubicBezTo>
                  <a:lnTo>
                    <a:pt x="210856" y="96737"/>
                  </a:lnTo>
                  <a:cubicBezTo>
                    <a:pt x="210856" y="133561"/>
                    <a:pt x="181005" y="163412"/>
                    <a:pt x="144181" y="163412"/>
                  </a:cubicBezTo>
                  <a:lnTo>
                    <a:pt x="120372" y="163412"/>
                  </a:lnTo>
                  <a:lnTo>
                    <a:pt x="105428" y="124697"/>
                  </a:lnTo>
                  <a:lnTo>
                    <a:pt x="90484" y="163412"/>
                  </a:lnTo>
                  <a:lnTo>
                    <a:pt x="66675" y="163412"/>
                  </a:lnTo>
                  <a:cubicBezTo>
                    <a:pt x="29851" y="163412"/>
                    <a:pt x="0" y="133561"/>
                    <a:pt x="0" y="96737"/>
                  </a:cubicBezTo>
                  <a:lnTo>
                    <a:pt x="0" y="69681"/>
                  </a:lnTo>
                  <a:cubicBezTo>
                    <a:pt x="0" y="31197"/>
                    <a:pt x="31197" y="0"/>
                    <a:pt x="69681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10" name="フリーフォーム: 図形 509">
              <a:extLst>
                <a:ext uri="{FF2B5EF4-FFF2-40B4-BE49-F238E27FC236}">
                  <a16:creationId xmlns:a16="http://schemas.microsoft.com/office/drawing/2014/main" id="{23946038-37C6-415E-9B4B-6687D3FCCAD9}"/>
                </a:ext>
              </a:extLst>
            </p:cNvPr>
            <p:cNvSpPr/>
            <p:nvPr/>
          </p:nvSpPr>
          <p:spPr>
            <a:xfrm>
              <a:off x="3946383" y="2492353"/>
              <a:ext cx="191806" cy="163412"/>
            </a:xfrm>
            <a:custGeom>
              <a:avLst/>
              <a:gdLst>
                <a:gd name="connsiteX0" fmla="*/ 69681 w 210856"/>
                <a:gd name="connsiteY0" fmla="*/ 0 h 163412"/>
                <a:gd name="connsiteX1" fmla="*/ 141175 w 210856"/>
                <a:gd name="connsiteY1" fmla="*/ 0 h 163412"/>
                <a:gd name="connsiteX2" fmla="*/ 210856 w 210856"/>
                <a:gd name="connsiteY2" fmla="*/ 69681 h 163412"/>
                <a:gd name="connsiteX3" fmla="*/ 210856 w 210856"/>
                <a:gd name="connsiteY3" fmla="*/ 96737 h 163412"/>
                <a:gd name="connsiteX4" fmla="*/ 144181 w 210856"/>
                <a:gd name="connsiteY4" fmla="*/ 163412 h 163412"/>
                <a:gd name="connsiteX5" fmla="*/ 120372 w 210856"/>
                <a:gd name="connsiteY5" fmla="*/ 163412 h 163412"/>
                <a:gd name="connsiteX6" fmla="*/ 105428 w 210856"/>
                <a:gd name="connsiteY6" fmla="*/ 124697 h 163412"/>
                <a:gd name="connsiteX7" fmla="*/ 90484 w 210856"/>
                <a:gd name="connsiteY7" fmla="*/ 163412 h 163412"/>
                <a:gd name="connsiteX8" fmla="*/ 66675 w 210856"/>
                <a:gd name="connsiteY8" fmla="*/ 163412 h 163412"/>
                <a:gd name="connsiteX9" fmla="*/ 0 w 210856"/>
                <a:gd name="connsiteY9" fmla="*/ 96737 h 163412"/>
                <a:gd name="connsiteX10" fmla="*/ 0 w 210856"/>
                <a:gd name="connsiteY10" fmla="*/ 69681 h 163412"/>
                <a:gd name="connsiteX11" fmla="*/ 69681 w 210856"/>
                <a:gd name="connsiteY11" fmla="*/ 0 h 1634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10856" h="163412">
                  <a:moveTo>
                    <a:pt x="69681" y="0"/>
                  </a:moveTo>
                  <a:lnTo>
                    <a:pt x="141175" y="0"/>
                  </a:lnTo>
                  <a:cubicBezTo>
                    <a:pt x="179659" y="0"/>
                    <a:pt x="210856" y="31197"/>
                    <a:pt x="210856" y="69681"/>
                  </a:cubicBezTo>
                  <a:lnTo>
                    <a:pt x="210856" y="96737"/>
                  </a:lnTo>
                  <a:cubicBezTo>
                    <a:pt x="210856" y="133561"/>
                    <a:pt x="181005" y="163412"/>
                    <a:pt x="144181" y="163412"/>
                  </a:cubicBezTo>
                  <a:lnTo>
                    <a:pt x="120372" y="163412"/>
                  </a:lnTo>
                  <a:lnTo>
                    <a:pt x="105428" y="124697"/>
                  </a:lnTo>
                  <a:lnTo>
                    <a:pt x="90484" y="163412"/>
                  </a:lnTo>
                  <a:lnTo>
                    <a:pt x="66675" y="163412"/>
                  </a:lnTo>
                  <a:cubicBezTo>
                    <a:pt x="29851" y="163412"/>
                    <a:pt x="0" y="133561"/>
                    <a:pt x="0" y="96737"/>
                  </a:cubicBezTo>
                  <a:lnTo>
                    <a:pt x="0" y="69681"/>
                  </a:lnTo>
                  <a:cubicBezTo>
                    <a:pt x="0" y="31197"/>
                    <a:pt x="31197" y="0"/>
                    <a:pt x="69681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11" name="フリーフォーム: 図形 510">
              <a:extLst>
                <a:ext uri="{FF2B5EF4-FFF2-40B4-BE49-F238E27FC236}">
                  <a16:creationId xmlns:a16="http://schemas.microsoft.com/office/drawing/2014/main" id="{41B9FC68-C9A4-4228-BEB9-5264B88AFC06}"/>
                </a:ext>
              </a:extLst>
            </p:cNvPr>
            <p:cNvSpPr/>
            <p:nvPr/>
          </p:nvSpPr>
          <p:spPr>
            <a:xfrm>
              <a:off x="4441684" y="2492353"/>
              <a:ext cx="191806" cy="163412"/>
            </a:xfrm>
            <a:custGeom>
              <a:avLst/>
              <a:gdLst>
                <a:gd name="connsiteX0" fmla="*/ 69681 w 210856"/>
                <a:gd name="connsiteY0" fmla="*/ 0 h 163412"/>
                <a:gd name="connsiteX1" fmla="*/ 141175 w 210856"/>
                <a:gd name="connsiteY1" fmla="*/ 0 h 163412"/>
                <a:gd name="connsiteX2" fmla="*/ 210856 w 210856"/>
                <a:gd name="connsiteY2" fmla="*/ 69681 h 163412"/>
                <a:gd name="connsiteX3" fmla="*/ 210856 w 210856"/>
                <a:gd name="connsiteY3" fmla="*/ 96737 h 163412"/>
                <a:gd name="connsiteX4" fmla="*/ 144181 w 210856"/>
                <a:gd name="connsiteY4" fmla="*/ 163412 h 163412"/>
                <a:gd name="connsiteX5" fmla="*/ 120372 w 210856"/>
                <a:gd name="connsiteY5" fmla="*/ 163412 h 163412"/>
                <a:gd name="connsiteX6" fmla="*/ 105428 w 210856"/>
                <a:gd name="connsiteY6" fmla="*/ 124697 h 163412"/>
                <a:gd name="connsiteX7" fmla="*/ 90484 w 210856"/>
                <a:gd name="connsiteY7" fmla="*/ 163412 h 163412"/>
                <a:gd name="connsiteX8" fmla="*/ 66675 w 210856"/>
                <a:gd name="connsiteY8" fmla="*/ 163412 h 163412"/>
                <a:gd name="connsiteX9" fmla="*/ 0 w 210856"/>
                <a:gd name="connsiteY9" fmla="*/ 96737 h 163412"/>
                <a:gd name="connsiteX10" fmla="*/ 0 w 210856"/>
                <a:gd name="connsiteY10" fmla="*/ 69681 h 163412"/>
                <a:gd name="connsiteX11" fmla="*/ 69681 w 210856"/>
                <a:gd name="connsiteY11" fmla="*/ 0 h 1634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10856" h="163412">
                  <a:moveTo>
                    <a:pt x="69681" y="0"/>
                  </a:moveTo>
                  <a:lnTo>
                    <a:pt x="141175" y="0"/>
                  </a:lnTo>
                  <a:cubicBezTo>
                    <a:pt x="179659" y="0"/>
                    <a:pt x="210856" y="31197"/>
                    <a:pt x="210856" y="69681"/>
                  </a:cubicBezTo>
                  <a:lnTo>
                    <a:pt x="210856" y="96737"/>
                  </a:lnTo>
                  <a:cubicBezTo>
                    <a:pt x="210856" y="133561"/>
                    <a:pt x="181005" y="163412"/>
                    <a:pt x="144181" y="163412"/>
                  </a:cubicBezTo>
                  <a:lnTo>
                    <a:pt x="120372" y="163412"/>
                  </a:lnTo>
                  <a:lnTo>
                    <a:pt x="105428" y="124697"/>
                  </a:lnTo>
                  <a:lnTo>
                    <a:pt x="90484" y="163412"/>
                  </a:lnTo>
                  <a:lnTo>
                    <a:pt x="66675" y="163412"/>
                  </a:lnTo>
                  <a:cubicBezTo>
                    <a:pt x="29851" y="163412"/>
                    <a:pt x="0" y="133561"/>
                    <a:pt x="0" y="96737"/>
                  </a:cubicBezTo>
                  <a:lnTo>
                    <a:pt x="0" y="69681"/>
                  </a:lnTo>
                  <a:cubicBezTo>
                    <a:pt x="0" y="31197"/>
                    <a:pt x="31197" y="0"/>
                    <a:pt x="69681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12" name="楕円 511">
              <a:extLst>
                <a:ext uri="{FF2B5EF4-FFF2-40B4-BE49-F238E27FC236}">
                  <a16:creationId xmlns:a16="http://schemas.microsoft.com/office/drawing/2014/main" id="{60A1D823-8048-4F5F-B724-7CC1DED601F3}"/>
                </a:ext>
              </a:extLst>
            </p:cNvPr>
            <p:cNvSpPr/>
            <p:nvPr/>
          </p:nvSpPr>
          <p:spPr>
            <a:xfrm>
              <a:off x="2693459" y="824685"/>
              <a:ext cx="201500" cy="201500"/>
            </a:xfrm>
            <a:prstGeom prst="ellipse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13" name="楕円 512">
              <a:extLst>
                <a:ext uri="{FF2B5EF4-FFF2-40B4-BE49-F238E27FC236}">
                  <a16:creationId xmlns:a16="http://schemas.microsoft.com/office/drawing/2014/main" id="{10CCCF2E-9E4B-4224-884C-C3DFE44AABC2}"/>
                </a:ext>
              </a:extLst>
            </p:cNvPr>
            <p:cNvSpPr/>
            <p:nvPr/>
          </p:nvSpPr>
          <p:spPr>
            <a:xfrm>
              <a:off x="3437288" y="824685"/>
              <a:ext cx="201500" cy="201500"/>
            </a:xfrm>
            <a:prstGeom prst="ellipse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14" name="フリーフォーム: 図形 513">
              <a:extLst>
                <a:ext uri="{FF2B5EF4-FFF2-40B4-BE49-F238E27FC236}">
                  <a16:creationId xmlns:a16="http://schemas.microsoft.com/office/drawing/2014/main" id="{4DAEC084-C9C7-4952-82E5-C1377101170A}"/>
                </a:ext>
              </a:extLst>
            </p:cNvPr>
            <p:cNvSpPr/>
            <p:nvPr/>
          </p:nvSpPr>
          <p:spPr>
            <a:xfrm>
              <a:off x="4820328" y="1580129"/>
              <a:ext cx="137160" cy="518316"/>
            </a:xfrm>
            <a:custGeom>
              <a:avLst/>
              <a:gdLst>
                <a:gd name="connsiteX0" fmla="*/ 178576 w 357152"/>
                <a:gd name="connsiteY0" fmla="*/ 0 h 914712"/>
                <a:gd name="connsiteX1" fmla="*/ 203874 w 357152"/>
                <a:gd name="connsiteY1" fmla="*/ 15022 h 914712"/>
                <a:gd name="connsiteX2" fmla="*/ 357152 w 357152"/>
                <a:gd name="connsiteY2" fmla="*/ 457356 h 914712"/>
                <a:gd name="connsiteX3" fmla="*/ 203874 w 357152"/>
                <a:gd name="connsiteY3" fmla="*/ 899691 h 914712"/>
                <a:gd name="connsiteX4" fmla="*/ 178576 w 357152"/>
                <a:gd name="connsiteY4" fmla="*/ 914712 h 914712"/>
                <a:gd name="connsiteX5" fmla="*/ 153279 w 357152"/>
                <a:gd name="connsiteY5" fmla="*/ 899691 h 914712"/>
                <a:gd name="connsiteX6" fmla="*/ 0 w 357152"/>
                <a:gd name="connsiteY6" fmla="*/ 457356 h 914712"/>
                <a:gd name="connsiteX7" fmla="*/ 153279 w 357152"/>
                <a:gd name="connsiteY7" fmla="*/ 15022 h 9147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57152" h="914712">
                  <a:moveTo>
                    <a:pt x="178576" y="0"/>
                  </a:moveTo>
                  <a:lnTo>
                    <a:pt x="203874" y="15022"/>
                  </a:lnTo>
                  <a:cubicBezTo>
                    <a:pt x="293949" y="87899"/>
                    <a:pt x="357152" y="258509"/>
                    <a:pt x="357152" y="457356"/>
                  </a:cubicBezTo>
                  <a:cubicBezTo>
                    <a:pt x="357152" y="656204"/>
                    <a:pt x="293949" y="826814"/>
                    <a:pt x="203874" y="899691"/>
                  </a:cubicBezTo>
                  <a:lnTo>
                    <a:pt x="178576" y="914712"/>
                  </a:lnTo>
                  <a:lnTo>
                    <a:pt x="153279" y="899691"/>
                  </a:lnTo>
                  <a:cubicBezTo>
                    <a:pt x="63203" y="826814"/>
                    <a:pt x="0" y="656204"/>
                    <a:pt x="0" y="457356"/>
                  </a:cubicBezTo>
                  <a:cubicBezTo>
                    <a:pt x="0" y="258509"/>
                    <a:pt x="63203" y="87899"/>
                    <a:pt x="153279" y="15022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</p:grpSp>
      <p:grpSp>
        <p:nvGrpSpPr>
          <p:cNvPr id="515" name="グループ化 514">
            <a:extLst>
              <a:ext uri="{FF2B5EF4-FFF2-40B4-BE49-F238E27FC236}">
                <a16:creationId xmlns:a16="http://schemas.microsoft.com/office/drawing/2014/main" id="{9501ADB4-7670-45B0-AFA6-87960DE23BB5}"/>
              </a:ext>
            </a:extLst>
          </p:cNvPr>
          <p:cNvGrpSpPr/>
          <p:nvPr/>
        </p:nvGrpSpPr>
        <p:grpSpPr>
          <a:xfrm>
            <a:off x="5976545" y="778410"/>
            <a:ext cx="1717908" cy="1615518"/>
            <a:chOff x="5321457" y="81143"/>
            <a:chExt cx="2737798" cy="2574622"/>
          </a:xfrm>
        </p:grpSpPr>
        <p:sp>
          <p:nvSpPr>
            <p:cNvPr id="516" name="月 515">
              <a:extLst>
                <a:ext uri="{FF2B5EF4-FFF2-40B4-BE49-F238E27FC236}">
                  <a16:creationId xmlns:a16="http://schemas.microsoft.com/office/drawing/2014/main" id="{877E357D-DE33-4027-BF49-BC752E8362E6}"/>
                </a:ext>
              </a:extLst>
            </p:cNvPr>
            <p:cNvSpPr/>
            <p:nvPr/>
          </p:nvSpPr>
          <p:spPr>
            <a:xfrm rot="16200000">
              <a:off x="6067229" y="-268529"/>
              <a:ext cx="418273" cy="1117617"/>
            </a:xfrm>
            <a:prstGeom prst="moon">
              <a:avLst>
                <a:gd name="adj" fmla="val 40891"/>
              </a:avLst>
            </a:prstGeom>
            <a:solidFill>
              <a:schemeClr val="bg1">
                <a:lumMod val="7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17" name="楕円 516">
              <a:extLst>
                <a:ext uri="{FF2B5EF4-FFF2-40B4-BE49-F238E27FC236}">
                  <a16:creationId xmlns:a16="http://schemas.microsoft.com/office/drawing/2014/main" id="{E6EBCD3A-CC53-4E31-9E70-89CE3A86E46D}"/>
                </a:ext>
              </a:extLst>
            </p:cNvPr>
            <p:cNvSpPr/>
            <p:nvPr/>
          </p:nvSpPr>
          <p:spPr>
            <a:xfrm rot="900000">
              <a:off x="5321457" y="288802"/>
              <a:ext cx="619124" cy="267135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18" name="楕円 517">
              <a:extLst>
                <a:ext uri="{FF2B5EF4-FFF2-40B4-BE49-F238E27FC236}">
                  <a16:creationId xmlns:a16="http://schemas.microsoft.com/office/drawing/2014/main" id="{5DBBD63D-3250-495F-B761-B0525892F3BD}"/>
                </a:ext>
              </a:extLst>
            </p:cNvPr>
            <p:cNvSpPr/>
            <p:nvPr/>
          </p:nvSpPr>
          <p:spPr>
            <a:xfrm rot="20700000" flipH="1">
              <a:off x="6612151" y="288803"/>
              <a:ext cx="619124" cy="267135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19" name="フリーフォーム: 図形 518">
              <a:extLst>
                <a:ext uri="{FF2B5EF4-FFF2-40B4-BE49-F238E27FC236}">
                  <a16:creationId xmlns:a16="http://schemas.microsoft.com/office/drawing/2014/main" id="{259AEF86-998A-4007-9AEB-45734D25C9B4}"/>
                </a:ext>
              </a:extLst>
            </p:cNvPr>
            <p:cNvSpPr/>
            <p:nvPr/>
          </p:nvSpPr>
          <p:spPr>
            <a:xfrm>
              <a:off x="6066784" y="2492353"/>
              <a:ext cx="191806" cy="163412"/>
            </a:xfrm>
            <a:custGeom>
              <a:avLst/>
              <a:gdLst>
                <a:gd name="connsiteX0" fmla="*/ 69681 w 210856"/>
                <a:gd name="connsiteY0" fmla="*/ 0 h 163412"/>
                <a:gd name="connsiteX1" fmla="*/ 141175 w 210856"/>
                <a:gd name="connsiteY1" fmla="*/ 0 h 163412"/>
                <a:gd name="connsiteX2" fmla="*/ 210856 w 210856"/>
                <a:gd name="connsiteY2" fmla="*/ 69681 h 163412"/>
                <a:gd name="connsiteX3" fmla="*/ 210856 w 210856"/>
                <a:gd name="connsiteY3" fmla="*/ 96737 h 163412"/>
                <a:gd name="connsiteX4" fmla="*/ 144181 w 210856"/>
                <a:gd name="connsiteY4" fmla="*/ 163412 h 163412"/>
                <a:gd name="connsiteX5" fmla="*/ 120372 w 210856"/>
                <a:gd name="connsiteY5" fmla="*/ 163412 h 163412"/>
                <a:gd name="connsiteX6" fmla="*/ 105428 w 210856"/>
                <a:gd name="connsiteY6" fmla="*/ 124697 h 163412"/>
                <a:gd name="connsiteX7" fmla="*/ 90484 w 210856"/>
                <a:gd name="connsiteY7" fmla="*/ 163412 h 163412"/>
                <a:gd name="connsiteX8" fmla="*/ 66675 w 210856"/>
                <a:gd name="connsiteY8" fmla="*/ 163412 h 163412"/>
                <a:gd name="connsiteX9" fmla="*/ 0 w 210856"/>
                <a:gd name="connsiteY9" fmla="*/ 96737 h 163412"/>
                <a:gd name="connsiteX10" fmla="*/ 0 w 210856"/>
                <a:gd name="connsiteY10" fmla="*/ 69681 h 163412"/>
                <a:gd name="connsiteX11" fmla="*/ 69681 w 210856"/>
                <a:gd name="connsiteY11" fmla="*/ 0 h 1634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10856" h="163412">
                  <a:moveTo>
                    <a:pt x="69681" y="0"/>
                  </a:moveTo>
                  <a:lnTo>
                    <a:pt x="141175" y="0"/>
                  </a:lnTo>
                  <a:cubicBezTo>
                    <a:pt x="179659" y="0"/>
                    <a:pt x="210856" y="31197"/>
                    <a:pt x="210856" y="69681"/>
                  </a:cubicBezTo>
                  <a:lnTo>
                    <a:pt x="210856" y="96737"/>
                  </a:lnTo>
                  <a:cubicBezTo>
                    <a:pt x="210856" y="133561"/>
                    <a:pt x="181005" y="163412"/>
                    <a:pt x="144181" y="163412"/>
                  </a:cubicBezTo>
                  <a:lnTo>
                    <a:pt x="120372" y="163412"/>
                  </a:lnTo>
                  <a:lnTo>
                    <a:pt x="105428" y="124697"/>
                  </a:lnTo>
                  <a:lnTo>
                    <a:pt x="90484" y="163412"/>
                  </a:lnTo>
                  <a:lnTo>
                    <a:pt x="66675" y="163412"/>
                  </a:lnTo>
                  <a:cubicBezTo>
                    <a:pt x="29851" y="163412"/>
                    <a:pt x="0" y="133561"/>
                    <a:pt x="0" y="96737"/>
                  </a:cubicBezTo>
                  <a:lnTo>
                    <a:pt x="0" y="69681"/>
                  </a:lnTo>
                  <a:cubicBezTo>
                    <a:pt x="0" y="31197"/>
                    <a:pt x="31197" y="0"/>
                    <a:pt x="69681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20" name="台形 519">
              <a:extLst>
                <a:ext uri="{FF2B5EF4-FFF2-40B4-BE49-F238E27FC236}">
                  <a16:creationId xmlns:a16="http://schemas.microsoft.com/office/drawing/2014/main" id="{5D200DE6-A04C-401E-B13D-CC46852096A6}"/>
                </a:ext>
              </a:extLst>
            </p:cNvPr>
            <p:cNvSpPr/>
            <p:nvPr/>
          </p:nvSpPr>
          <p:spPr>
            <a:xfrm rot="10800000">
              <a:off x="7011894" y="2091945"/>
              <a:ext cx="264319" cy="409933"/>
            </a:xfrm>
            <a:prstGeom prst="trapezoid">
              <a:avLst/>
            </a:prstGeom>
            <a:solidFill>
              <a:schemeClr val="accent2">
                <a:lumMod val="50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21" name="月 520">
              <a:extLst>
                <a:ext uri="{FF2B5EF4-FFF2-40B4-BE49-F238E27FC236}">
                  <a16:creationId xmlns:a16="http://schemas.microsoft.com/office/drawing/2014/main" id="{57D37613-999A-4127-BE13-34045761C495}"/>
                </a:ext>
              </a:extLst>
            </p:cNvPr>
            <p:cNvSpPr/>
            <p:nvPr/>
          </p:nvSpPr>
          <p:spPr>
            <a:xfrm rot="10300431">
              <a:off x="7880793" y="730029"/>
              <a:ext cx="114412" cy="1051614"/>
            </a:xfrm>
            <a:prstGeom prst="moon">
              <a:avLst/>
            </a:prstGeom>
            <a:solidFill>
              <a:schemeClr val="accent2">
                <a:lumMod val="7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22" name="フリーフォーム: 図形 521">
              <a:extLst>
                <a:ext uri="{FF2B5EF4-FFF2-40B4-BE49-F238E27FC236}">
                  <a16:creationId xmlns:a16="http://schemas.microsoft.com/office/drawing/2014/main" id="{7FE5EA05-91E6-4036-AE2D-4C8DE8E3AE46}"/>
                </a:ext>
              </a:extLst>
            </p:cNvPr>
            <p:cNvSpPr/>
            <p:nvPr/>
          </p:nvSpPr>
          <p:spPr>
            <a:xfrm>
              <a:off x="6895434" y="1920318"/>
              <a:ext cx="750465" cy="343257"/>
            </a:xfrm>
            <a:custGeom>
              <a:avLst/>
              <a:gdLst>
                <a:gd name="connsiteX0" fmla="*/ 481414 w 962829"/>
                <a:gd name="connsiteY0" fmla="*/ 0 h 343257"/>
                <a:gd name="connsiteX1" fmla="*/ 898009 w 962829"/>
                <a:gd name="connsiteY1" fmla="*/ 7841 h 343257"/>
                <a:gd name="connsiteX2" fmla="*/ 962829 w 962829"/>
                <a:gd name="connsiteY2" fmla="*/ 11598 h 343257"/>
                <a:gd name="connsiteX3" fmla="*/ 937961 w 962829"/>
                <a:gd name="connsiteY3" fmla="*/ 107542 h 343257"/>
                <a:gd name="connsiteX4" fmla="*/ 481414 w 962829"/>
                <a:gd name="connsiteY4" fmla="*/ 343257 h 343257"/>
                <a:gd name="connsiteX5" fmla="*/ 24868 w 962829"/>
                <a:gd name="connsiteY5" fmla="*/ 107542 h 343257"/>
                <a:gd name="connsiteX6" fmla="*/ 0 w 962829"/>
                <a:gd name="connsiteY6" fmla="*/ 11598 h 343257"/>
                <a:gd name="connsiteX7" fmla="*/ 64820 w 962829"/>
                <a:gd name="connsiteY7" fmla="*/ 7841 h 343257"/>
                <a:gd name="connsiteX8" fmla="*/ 481414 w 962829"/>
                <a:gd name="connsiteY8" fmla="*/ 0 h 3432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62829" h="343257">
                  <a:moveTo>
                    <a:pt x="481414" y="0"/>
                  </a:moveTo>
                  <a:cubicBezTo>
                    <a:pt x="624118" y="0"/>
                    <a:pt x="763445" y="2700"/>
                    <a:pt x="898009" y="7841"/>
                  </a:cubicBezTo>
                  <a:lnTo>
                    <a:pt x="962829" y="11598"/>
                  </a:lnTo>
                  <a:lnTo>
                    <a:pt x="937961" y="107542"/>
                  </a:lnTo>
                  <a:cubicBezTo>
                    <a:pt x="862742" y="246062"/>
                    <a:pt x="686650" y="343257"/>
                    <a:pt x="481414" y="343257"/>
                  </a:cubicBezTo>
                  <a:cubicBezTo>
                    <a:pt x="276178" y="343257"/>
                    <a:pt x="100086" y="246062"/>
                    <a:pt x="24868" y="107542"/>
                  </a:cubicBezTo>
                  <a:lnTo>
                    <a:pt x="0" y="11598"/>
                  </a:lnTo>
                  <a:lnTo>
                    <a:pt x="64820" y="7841"/>
                  </a:lnTo>
                  <a:cubicBezTo>
                    <a:pt x="199383" y="2700"/>
                    <a:pt x="338710" y="0"/>
                    <a:pt x="481414" y="0"/>
                  </a:cubicBezTo>
                  <a:close/>
                </a:path>
              </a:pathLst>
            </a:custGeom>
            <a:solidFill>
              <a:schemeClr val="accent4">
                <a:lumMod val="40000"/>
                <a:lumOff val="60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23" name="フリーフォーム: 図形 522">
              <a:extLst>
                <a:ext uri="{FF2B5EF4-FFF2-40B4-BE49-F238E27FC236}">
                  <a16:creationId xmlns:a16="http://schemas.microsoft.com/office/drawing/2014/main" id="{5D7F87C4-7EBE-46A0-ADF0-B8C3C5DFD162}"/>
                </a:ext>
              </a:extLst>
            </p:cNvPr>
            <p:cNvSpPr/>
            <p:nvPr/>
          </p:nvSpPr>
          <p:spPr>
            <a:xfrm>
              <a:off x="5930695" y="682681"/>
              <a:ext cx="1939988" cy="1819197"/>
            </a:xfrm>
            <a:custGeom>
              <a:avLst/>
              <a:gdLst>
                <a:gd name="connsiteX0" fmla="*/ 255733 w 1939988"/>
                <a:gd name="connsiteY0" fmla="*/ 0 h 1819197"/>
                <a:gd name="connsiteX1" fmla="*/ 1824192 w 1939988"/>
                <a:gd name="connsiteY1" fmla="*/ 0 h 1819197"/>
                <a:gd name="connsiteX2" fmla="*/ 1939988 w 1939988"/>
                <a:gd name="connsiteY2" fmla="*/ 115796 h 1819197"/>
                <a:gd name="connsiteX3" fmla="*/ 1939988 w 1939988"/>
                <a:gd name="connsiteY3" fmla="*/ 1255177 h 1819197"/>
                <a:gd name="connsiteX4" fmla="*/ 1862931 w 1939988"/>
                <a:gd name="connsiteY4" fmla="*/ 1441210 h 1819197"/>
                <a:gd name="connsiteX5" fmla="*/ 1827825 w 1939988"/>
                <a:gd name="connsiteY5" fmla="*/ 1470176 h 1819197"/>
                <a:gd name="connsiteX6" fmla="*/ 1771563 w 1939988"/>
                <a:gd name="connsiteY6" fmla="*/ 1819197 h 1819197"/>
                <a:gd name="connsiteX7" fmla="*/ 1639404 w 1939988"/>
                <a:gd name="connsiteY7" fmla="*/ 1819197 h 1819197"/>
                <a:gd name="connsiteX8" fmla="*/ 1588407 w 1939988"/>
                <a:gd name="connsiteY8" fmla="*/ 1502833 h 1819197"/>
                <a:gd name="connsiteX9" fmla="*/ 1586440 w 1939988"/>
                <a:gd name="connsiteY9" fmla="*/ 1502302 h 1819197"/>
                <a:gd name="connsiteX10" fmla="*/ 1419154 w 1939988"/>
                <a:gd name="connsiteY10" fmla="*/ 1308198 h 1819197"/>
                <a:gd name="connsiteX11" fmla="*/ 1417180 w 1939988"/>
                <a:gd name="connsiteY11" fmla="*/ 1288616 h 1819197"/>
                <a:gd name="connsiteX12" fmla="*/ 1368111 w 1939988"/>
                <a:gd name="connsiteY12" fmla="*/ 1348089 h 1819197"/>
                <a:gd name="connsiteX13" fmla="*/ 957263 w 1939988"/>
                <a:gd name="connsiteY13" fmla="*/ 1518267 h 1819197"/>
                <a:gd name="connsiteX14" fmla="*/ 957264 w 1939988"/>
                <a:gd name="connsiteY14" fmla="*/ 1518266 h 1819197"/>
                <a:gd name="connsiteX15" fmla="*/ 842172 w 1939988"/>
                <a:gd name="connsiteY15" fmla="*/ 1518266 h 1819197"/>
                <a:gd name="connsiteX16" fmla="*/ 793663 w 1939988"/>
                <a:gd name="connsiteY16" fmla="*/ 1819196 h 1819197"/>
                <a:gd name="connsiteX17" fmla="*/ 661504 w 1939988"/>
                <a:gd name="connsiteY17" fmla="*/ 1819196 h 1819197"/>
                <a:gd name="connsiteX18" fmla="*/ 612995 w 1939988"/>
                <a:gd name="connsiteY18" fmla="*/ 1518266 h 1819197"/>
                <a:gd name="connsiteX19" fmla="*/ 357191 w 1939988"/>
                <a:gd name="connsiteY19" fmla="*/ 1518266 h 1819197"/>
                <a:gd name="connsiteX20" fmla="*/ 350162 w 1939988"/>
                <a:gd name="connsiteY20" fmla="*/ 1517557 h 1819197"/>
                <a:gd name="connsiteX21" fmla="*/ 301538 w 1939988"/>
                <a:gd name="connsiteY21" fmla="*/ 1819196 h 1819197"/>
                <a:gd name="connsiteX22" fmla="*/ 169379 w 1939988"/>
                <a:gd name="connsiteY22" fmla="*/ 1819196 h 1819197"/>
                <a:gd name="connsiteX23" fmla="*/ 103857 w 1939988"/>
                <a:gd name="connsiteY23" fmla="*/ 1412724 h 1819197"/>
                <a:gd name="connsiteX24" fmla="*/ 61003 w 1939988"/>
                <a:gd name="connsiteY24" fmla="*/ 1360784 h 1819197"/>
                <a:gd name="connsiteX25" fmla="*/ 0 w 1939988"/>
                <a:gd name="connsiteY25" fmla="*/ 1161075 h 1819197"/>
                <a:gd name="connsiteX26" fmla="*/ 0 w 1939988"/>
                <a:gd name="connsiteY26" fmla="*/ 255733 h 1819197"/>
                <a:gd name="connsiteX27" fmla="*/ 255733 w 1939988"/>
                <a:gd name="connsiteY27" fmla="*/ 0 h 18191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1939988" h="1819197">
                  <a:moveTo>
                    <a:pt x="255733" y="0"/>
                  </a:moveTo>
                  <a:lnTo>
                    <a:pt x="1824192" y="0"/>
                  </a:lnTo>
                  <a:cubicBezTo>
                    <a:pt x="1888144" y="0"/>
                    <a:pt x="1939988" y="51844"/>
                    <a:pt x="1939988" y="115796"/>
                  </a:cubicBezTo>
                  <a:lnTo>
                    <a:pt x="1939988" y="1255177"/>
                  </a:lnTo>
                  <a:cubicBezTo>
                    <a:pt x="1939988" y="1327828"/>
                    <a:pt x="1910541" y="1393600"/>
                    <a:pt x="1862931" y="1441210"/>
                  </a:cubicBezTo>
                  <a:lnTo>
                    <a:pt x="1827825" y="1470176"/>
                  </a:lnTo>
                  <a:lnTo>
                    <a:pt x="1771563" y="1819197"/>
                  </a:lnTo>
                  <a:lnTo>
                    <a:pt x="1639404" y="1819197"/>
                  </a:lnTo>
                  <a:lnTo>
                    <a:pt x="1588407" y="1502833"/>
                  </a:lnTo>
                  <a:lnTo>
                    <a:pt x="1586440" y="1502302"/>
                  </a:lnTo>
                  <a:cubicBezTo>
                    <a:pt x="1501820" y="1471319"/>
                    <a:pt x="1437553" y="1398113"/>
                    <a:pt x="1419154" y="1308198"/>
                  </a:cubicBezTo>
                  <a:lnTo>
                    <a:pt x="1417180" y="1288616"/>
                  </a:lnTo>
                  <a:lnTo>
                    <a:pt x="1368111" y="1348089"/>
                  </a:lnTo>
                  <a:cubicBezTo>
                    <a:pt x="1262966" y="1453234"/>
                    <a:pt x="1117709" y="1518267"/>
                    <a:pt x="957263" y="1518267"/>
                  </a:cubicBezTo>
                  <a:lnTo>
                    <a:pt x="957264" y="1518266"/>
                  </a:lnTo>
                  <a:lnTo>
                    <a:pt x="842172" y="1518266"/>
                  </a:lnTo>
                  <a:lnTo>
                    <a:pt x="793663" y="1819196"/>
                  </a:lnTo>
                  <a:lnTo>
                    <a:pt x="661504" y="1819196"/>
                  </a:lnTo>
                  <a:lnTo>
                    <a:pt x="612995" y="1518266"/>
                  </a:lnTo>
                  <a:lnTo>
                    <a:pt x="357191" y="1518266"/>
                  </a:lnTo>
                  <a:lnTo>
                    <a:pt x="350162" y="1517557"/>
                  </a:lnTo>
                  <a:lnTo>
                    <a:pt x="301538" y="1819196"/>
                  </a:lnTo>
                  <a:lnTo>
                    <a:pt x="169379" y="1819196"/>
                  </a:lnTo>
                  <a:lnTo>
                    <a:pt x="103857" y="1412724"/>
                  </a:lnTo>
                  <a:lnTo>
                    <a:pt x="61003" y="1360784"/>
                  </a:lnTo>
                  <a:cubicBezTo>
                    <a:pt x="22489" y="1303776"/>
                    <a:pt x="0" y="1235052"/>
                    <a:pt x="0" y="1161075"/>
                  </a:cubicBezTo>
                  <a:lnTo>
                    <a:pt x="0" y="255733"/>
                  </a:lnTo>
                  <a:cubicBezTo>
                    <a:pt x="0" y="114496"/>
                    <a:pt x="114496" y="0"/>
                    <a:pt x="255733" y="0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24" name="フリーフォーム: 図形 523">
              <a:extLst>
                <a:ext uri="{FF2B5EF4-FFF2-40B4-BE49-F238E27FC236}">
                  <a16:creationId xmlns:a16="http://schemas.microsoft.com/office/drawing/2014/main" id="{26685A07-89E4-41D6-AD7E-A105DEE5E99B}"/>
                </a:ext>
              </a:extLst>
            </p:cNvPr>
            <p:cNvSpPr/>
            <p:nvPr/>
          </p:nvSpPr>
          <p:spPr>
            <a:xfrm>
              <a:off x="6166155" y="1920318"/>
              <a:ext cx="220422" cy="205506"/>
            </a:xfrm>
            <a:custGeom>
              <a:avLst/>
              <a:gdLst>
                <a:gd name="connsiteX0" fmla="*/ 128985 w 257970"/>
                <a:gd name="connsiteY0" fmla="*/ 0 h 240514"/>
                <a:gd name="connsiteX1" fmla="*/ 221697 w 257970"/>
                <a:gd name="connsiteY1" fmla="*/ 92711 h 240514"/>
                <a:gd name="connsiteX2" fmla="*/ 221502 w 257970"/>
                <a:gd name="connsiteY2" fmla="*/ 94642 h 240514"/>
                <a:gd name="connsiteX3" fmla="*/ 257970 w 257970"/>
                <a:gd name="connsiteY3" fmla="*/ 240514 h 240514"/>
                <a:gd name="connsiteX4" fmla="*/ 0 w 257970"/>
                <a:gd name="connsiteY4" fmla="*/ 240514 h 240514"/>
                <a:gd name="connsiteX5" fmla="*/ 36469 w 257970"/>
                <a:gd name="connsiteY5" fmla="*/ 94642 h 240514"/>
                <a:gd name="connsiteX6" fmla="*/ 36274 w 257970"/>
                <a:gd name="connsiteY6" fmla="*/ 92711 h 240514"/>
                <a:gd name="connsiteX7" fmla="*/ 128985 w 257970"/>
                <a:gd name="connsiteY7" fmla="*/ 0 h 2405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57970" h="240514">
                  <a:moveTo>
                    <a:pt x="128985" y="0"/>
                  </a:moveTo>
                  <a:cubicBezTo>
                    <a:pt x="180188" y="0"/>
                    <a:pt x="221697" y="41509"/>
                    <a:pt x="221697" y="92711"/>
                  </a:cubicBezTo>
                  <a:lnTo>
                    <a:pt x="221502" y="94642"/>
                  </a:lnTo>
                  <a:lnTo>
                    <a:pt x="257970" y="240514"/>
                  </a:lnTo>
                  <a:lnTo>
                    <a:pt x="0" y="240514"/>
                  </a:lnTo>
                  <a:lnTo>
                    <a:pt x="36469" y="94642"/>
                  </a:lnTo>
                  <a:lnTo>
                    <a:pt x="36274" y="92711"/>
                  </a:lnTo>
                  <a:cubicBezTo>
                    <a:pt x="36274" y="41509"/>
                    <a:pt x="77782" y="0"/>
                    <a:pt x="128985" y="0"/>
                  </a:cubicBezTo>
                  <a:close/>
                </a:path>
              </a:pathLst>
            </a:custGeom>
            <a:solidFill>
              <a:srgbClr val="FFFF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25" name="フリーフォーム: 図形 524">
              <a:extLst>
                <a:ext uri="{FF2B5EF4-FFF2-40B4-BE49-F238E27FC236}">
                  <a16:creationId xmlns:a16="http://schemas.microsoft.com/office/drawing/2014/main" id="{C3F08FD9-5803-4D05-8CE1-87793C10F052}"/>
                </a:ext>
              </a:extLst>
            </p:cNvPr>
            <p:cNvSpPr/>
            <p:nvPr/>
          </p:nvSpPr>
          <p:spPr>
            <a:xfrm>
              <a:off x="5663891" y="130949"/>
              <a:ext cx="1224950" cy="1753022"/>
            </a:xfrm>
            <a:custGeom>
              <a:avLst/>
              <a:gdLst>
                <a:gd name="connsiteX0" fmla="*/ 609458 w 1224950"/>
                <a:gd name="connsiteY0" fmla="*/ 0 h 1753022"/>
                <a:gd name="connsiteX1" fmla="*/ 672726 w 1224950"/>
                <a:gd name="connsiteY1" fmla="*/ 31207 h 1753022"/>
                <a:gd name="connsiteX2" fmla="*/ 746242 w 1224950"/>
                <a:gd name="connsiteY2" fmla="*/ 21570 h 1753022"/>
                <a:gd name="connsiteX3" fmla="*/ 789630 w 1224950"/>
                <a:gd name="connsiteY3" fmla="*/ 69597 h 1753022"/>
                <a:gd name="connsiteX4" fmla="*/ 862205 w 1224950"/>
                <a:gd name="connsiteY4" fmla="*/ 82996 h 1753022"/>
                <a:gd name="connsiteX5" fmla="*/ 879105 w 1224950"/>
                <a:gd name="connsiteY5" fmla="*/ 140531 h 1753022"/>
                <a:gd name="connsiteX6" fmla="*/ 913831 w 1224950"/>
                <a:gd name="connsiteY6" fmla="*/ 160249 h 1753022"/>
                <a:gd name="connsiteX7" fmla="*/ 932321 w 1224950"/>
                <a:gd name="connsiteY7" fmla="*/ 165988 h 1753022"/>
                <a:gd name="connsiteX8" fmla="*/ 1224950 w 1224950"/>
                <a:gd name="connsiteY8" fmla="*/ 607463 h 1753022"/>
                <a:gd name="connsiteX9" fmla="*/ 1224950 w 1224950"/>
                <a:gd name="connsiteY9" fmla="*/ 1140547 h 1753022"/>
                <a:gd name="connsiteX10" fmla="*/ 612475 w 1224950"/>
                <a:gd name="connsiteY10" fmla="*/ 1753022 h 1753022"/>
                <a:gd name="connsiteX11" fmla="*/ 0 w 1224950"/>
                <a:gd name="connsiteY11" fmla="*/ 1140547 h 1753022"/>
                <a:gd name="connsiteX12" fmla="*/ 0 w 1224950"/>
                <a:gd name="connsiteY12" fmla="*/ 607463 h 1753022"/>
                <a:gd name="connsiteX13" fmla="*/ 292629 w 1224950"/>
                <a:gd name="connsiteY13" fmla="*/ 165988 h 1753022"/>
                <a:gd name="connsiteX14" fmla="*/ 297808 w 1224950"/>
                <a:gd name="connsiteY14" fmla="*/ 164381 h 1753022"/>
                <a:gd name="connsiteX15" fmla="*/ 339811 w 1224950"/>
                <a:gd name="connsiteY15" fmla="*/ 140531 h 1753022"/>
                <a:gd name="connsiteX16" fmla="*/ 356711 w 1224950"/>
                <a:gd name="connsiteY16" fmla="*/ 82996 h 1753022"/>
                <a:gd name="connsiteX17" fmla="*/ 429286 w 1224950"/>
                <a:gd name="connsiteY17" fmla="*/ 69597 h 1753022"/>
                <a:gd name="connsiteX18" fmla="*/ 472674 w 1224950"/>
                <a:gd name="connsiteY18" fmla="*/ 21570 h 1753022"/>
                <a:gd name="connsiteX19" fmla="*/ 546190 w 1224950"/>
                <a:gd name="connsiteY19" fmla="*/ 31207 h 17530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224950" h="1753022">
                  <a:moveTo>
                    <a:pt x="609458" y="0"/>
                  </a:moveTo>
                  <a:lnTo>
                    <a:pt x="672726" y="31207"/>
                  </a:lnTo>
                  <a:lnTo>
                    <a:pt x="746242" y="21570"/>
                  </a:lnTo>
                  <a:lnTo>
                    <a:pt x="789630" y="69597"/>
                  </a:lnTo>
                  <a:lnTo>
                    <a:pt x="862205" y="82996"/>
                  </a:lnTo>
                  <a:lnTo>
                    <a:pt x="879105" y="140531"/>
                  </a:lnTo>
                  <a:lnTo>
                    <a:pt x="913831" y="160249"/>
                  </a:lnTo>
                  <a:lnTo>
                    <a:pt x="932321" y="165988"/>
                  </a:lnTo>
                  <a:cubicBezTo>
                    <a:pt x="1104287" y="238723"/>
                    <a:pt x="1224950" y="409002"/>
                    <a:pt x="1224950" y="607463"/>
                  </a:cubicBezTo>
                  <a:lnTo>
                    <a:pt x="1224950" y="1140547"/>
                  </a:lnTo>
                  <a:cubicBezTo>
                    <a:pt x="1224950" y="1478808"/>
                    <a:pt x="950736" y="1753022"/>
                    <a:pt x="612475" y="1753022"/>
                  </a:cubicBezTo>
                  <a:cubicBezTo>
                    <a:pt x="274214" y="1753022"/>
                    <a:pt x="0" y="1478808"/>
                    <a:pt x="0" y="1140547"/>
                  </a:cubicBezTo>
                  <a:lnTo>
                    <a:pt x="0" y="607463"/>
                  </a:lnTo>
                  <a:cubicBezTo>
                    <a:pt x="0" y="409002"/>
                    <a:pt x="120663" y="238723"/>
                    <a:pt x="292629" y="165988"/>
                  </a:cubicBezTo>
                  <a:lnTo>
                    <a:pt x="297808" y="164381"/>
                  </a:lnTo>
                  <a:lnTo>
                    <a:pt x="339811" y="140531"/>
                  </a:lnTo>
                  <a:lnTo>
                    <a:pt x="356711" y="82996"/>
                  </a:lnTo>
                  <a:lnTo>
                    <a:pt x="429286" y="69597"/>
                  </a:lnTo>
                  <a:lnTo>
                    <a:pt x="472674" y="21570"/>
                  </a:lnTo>
                  <a:lnTo>
                    <a:pt x="546190" y="31207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26" name="四角形: 角を丸くする 525">
              <a:extLst>
                <a:ext uri="{FF2B5EF4-FFF2-40B4-BE49-F238E27FC236}">
                  <a16:creationId xmlns:a16="http://schemas.microsoft.com/office/drawing/2014/main" id="{11FB5FC0-F7E1-4405-89D4-8F393A4DF6A9}"/>
                </a:ext>
              </a:extLst>
            </p:cNvPr>
            <p:cNvSpPr/>
            <p:nvPr/>
          </p:nvSpPr>
          <p:spPr>
            <a:xfrm>
              <a:off x="5917651" y="1510384"/>
              <a:ext cx="717430" cy="409934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50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27" name="楕円 526">
              <a:extLst>
                <a:ext uri="{FF2B5EF4-FFF2-40B4-BE49-F238E27FC236}">
                  <a16:creationId xmlns:a16="http://schemas.microsoft.com/office/drawing/2014/main" id="{37EFAA9E-FFEC-47CE-B809-A3F104BD044A}"/>
                </a:ext>
              </a:extLst>
            </p:cNvPr>
            <p:cNvSpPr/>
            <p:nvPr/>
          </p:nvSpPr>
          <p:spPr>
            <a:xfrm>
              <a:off x="5986791" y="1689406"/>
              <a:ext cx="158218" cy="158218"/>
            </a:xfrm>
            <a:prstGeom prst="ellipse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28" name="楕円 527">
              <a:extLst>
                <a:ext uri="{FF2B5EF4-FFF2-40B4-BE49-F238E27FC236}">
                  <a16:creationId xmlns:a16="http://schemas.microsoft.com/office/drawing/2014/main" id="{2C68F5D9-B567-474F-881A-02C127A2285B}"/>
                </a:ext>
              </a:extLst>
            </p:cNvPr>
            <p:cNvSpPr/>
            <p:nvPr/>
          </p:nvSpPr>
          <p:spPr>
            <a:xfrm>
              <a:off x="6424435" y="1689406"/>
              <a:ext cx="158218" cy="158218"/>
            </a:xfrm>
            <a:prstGeom prst="ellipse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29" name="楕円 528">
              <a:extLst>
                <a:ext uri="{FF2B5EF4-FFF2-40B4-BE49-F238E27FC236}">
                  <a16:creationId xmlns:a16="http://schemas.microsoft.com/office/drawing/2014/main" id="{995FA499-E1F0-4C89-9BB3-251EFA7FF51D}"/>
                </a:ext>
              </a:extLst>
            </p:cNvPr>
            <p:cNvSpPr/>
            <p:nvPr/>
          </p:nvSpPr>
          <p:spPr>
            <a:xfrm>
              <a:off x="5707041" y="729172"/>
              <a:ext cx="392526" cy="392526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30" name="楕円 529">
              <a:extLst>
                <a:ext uri="{FF2B5EF4-FFF2-40B4-BE49-F238E27FC236}">
                  <a16:creationId xmlns:a16="http://schemas.microsoft.com/office/drawing/2014/main" id="{B237498C-0D44-4C02-A695-65A982B35BE6}"/>
                </a:ext>
              </a:extLst>
            </p:cNvPr>
            <p:cNvSpPr/>
            <p:nvPr/>
          </p:nvSpPr>
          <p:spPr>
            <a:xfrm>
              <a:off x="6450870" y="729172"/>
              <a:ext cx="392526" cy="392526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31" name="フリーフォーム: 図形 530">
              <a:extLst>
                <a:ext uri="{FF2B5EF4-FFF2-40B4-BE49-F238E27FC236}">
                  <a16:creationId xmlns:a16="http://schemas.microsoft.com/office/drawing/2014/main" id="{A4546687-B2FF-413F-A1BE-687CEA1338B3}"/>
                </a:ext>
              </a:extLst>
            </p:cNvPr>
            <p:cNvSpPr/>
            <p:nvPr/>
          </p:nvSpPr>
          <p:spPr>
            <a:xfrm>
              <a:off x="6562376" y="2492353"/>
              <a:ext cx="191806" cy="163412"/>
            </a:xfrm>
            <a:custGeom>
              <a:avLst/>
              <a:gdLst>
                <a:gd name="connsiteX0" fmla="*/ 69681 w 210856"/>
                <a:gd name="connsiteY0" fmla="*/ 0 h 163412"/>
                <a:gd name="connsiteX1" fmla="*/ 141175 w 210856"/>
                <a:gd name="connsiteY1" fmla="*/ 0 h 163412"/>
                <a:gd name="connsiteX2" fmla="*/ 210856 w 210856"/>
                <a:gd name="connsiteY2" fmla="*/ 69681 h 163412"/>
                <a:gd name="connsiteX3" fmla="*/ 210856 w 210856"/>
                <a:gd name="connsiteY3" fmla="*/ 96737 h 163412"/>
                <a:gd name="connsiteX4" fmla="*/ 144181 w 210856"/>
                <a:gd name="connsiteY4" fmla="*/ 163412 h 163412"/>
                <a:gd name="connsiteX5" fmla="*/ 120372 w 210856"/>
                <a:gd name="connsiteY5" fmla="*/ 163412 h 163412"/>
                <a:gd name="connsiteX6" fmla="*/ 105428 w 210856"/>
                <a:gd name="connsiteY6" fmla="*/ 124697 h 163412"/>
                <a:gd name="connsiteX7" fmla="*/ 90484 w 210856"/>
                <a:gd name="connsiteY7" fmla="*/ 163412 h 163412"/>
                <a:gd name="connsiteX8" fmla="*/ 66675 w 210856"/>
                <a:gd name="connsiteY8" fmla="*/ 163412 h 163412"/>
                <a:gd name="connsiteX9" fmla="*/ 0 w 210856"/>
                <a:gd name="connsiteY9" fmla="*/ 96737 h 163412"/>
                <a:gd name="connsiteX10" fmla="*/ 0 w 210856"/>
                <a:gd name="connsiteY10" fmla="*/ 69681 h 163412"/>
                <a:gd name="connsiteX11" fmla="*/ 69681 w 210856"/>
                <a:gd name="connsiteY11" fmla="*/ 0 h 1634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10856" h="163412">
                  <a:moveTo>
                    <a:pt x="69681" y="0"/>
                  </a:moveTo>
                  <a:lnTo>
                    <a:pt x="141175" y="0"/>
                  </a:lnTo>
                  <a:cubicBezTo>
                    <a:pt x="179659" y="0"/>
                    <a:pt x="210856" y="31197"/>
                    <a:pt x="210856" y="69681"/>
                  </a:cubicBezTo>
                  <a:lnTo>
                    <a:pt x="210856" y="96737"/>
                  </a:lnTo>
                  <a:cubicBezTo>
                    <a:pt x="210856" y="133561"/>
                    <a:pt x="181005" y="163412"/>
                    <a:pt x="144181" y="163412"/>
                  </a:cubicBezTo>
                  <a:lnTo>
                    <a:pt x="120372" y="163412"/>
                  </a:lnTo>
                  <a:lnTo>
                    <a:pt x="105428" y="124697"/>
                  </a:lnTo>
                  <a:lnTo>
                    <a:pt x="90484" y="163412"/>
                  </a:lnTo>
                  <a:lnTo>
                    <a:pt x="66675" y="163412"/>
                  </a:lnTo>
                  <a:cubicBezTo>
                    <a:pt x="29851" y="163412"/>
                    <a:pt x="0" y="133561"/>
                    <a:pt x="0" y="96737"/>
                  </a:cubicBezTo>
                  <a:lnTo>
                    <a:pt x="0" y="69681"/>
                  </a:lnTo>
                  <a:cubicBezTo>
                    <a:pt x="0" y="31197"/>
                    <a:pt x="31197" y="0"/>
                    <a:pt x="69681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32" name="フリーフォーム: 図形 531">
              <a:extLst>
                <a:ext uri="{FF2B5EF4-FFF2-40B4-BE49-F238E27FC236}">
                  <a16:creationId xmlns:a16="http://schemas.microsoft.com/office/drawing/2014/main" id="{73A23E0E-F88D-4EB3-B02F-1C0FDA7DAD38}"/>
                </a:ext>
              </a:extLst>
            </p:cNvPr>
            <p:cNvSpPr/>
            <p:nvPr/>
          </p:nvSpPr>
          <p:spPr>
            <a:xfrm>
              <a:off x="7048150" y="2492353"/>
              <a:ext cx="191806" cy="163412"/>
            </a:xfrm>
            <a:custGeom>
              <a:avLst/>
              <a:gdLst>
                <a:gd name="connsiteX0" fmla="*/ 69681 w 210856"/>
                <a:gd name="connsiteY0" fmla="*/ 0 h 163412"/>
                <a:gd name="connsiteX1" fmla="*/ 141175 w 210856"/>
                <a:gd name="connsiteY1" fmla="*/ 0 h 163412"/>
                <a:gd name="connsiteX2" fmla="*/ 210856 w 210856"/>
                <a:gd name="connsiteY2" fmla="*/ 69681 h 163412"/>
                <a:gd name="connsiteX3" fmla="*/ 210856 w 210856"/>
                <a:gd name="connsiteY3" fmla="*/ 96737 h 163412"/>
                <a:gd name="connsiteX4" fmla="*/ 144181 w 210856"/>
                <a:gd name="connsiteY4" fmla="*/ 163412 h 163412"/>
                <a:gd name="connsiteX5" fmla="*/ 120372 w 210856"/>
                <a:gd name="connsiteY5" fmla="*/ 163412 h 163412"/>
                <a:gd name="connsiteX6" fmla="*/ 105428 w 210856"/>
                <a:gd name="connsiteY6" fmla="*/ 124697 h 163412"/>
                <a:gd name="connsiteX7" fmla="*/ 90484 w 210856"/>
                <a:gd name="connsiteY7" fmla="*/ 163412 h 163412"/>
                <a:gd name="connsiteX8" fmla="*/ 66675 w 210856"/>
                <a:gd name="connsiteY8" fmla="*/ 163412 h 163412"/>
                <a:gd name="connsiteX9" fmla="*/ 0 w 210856"/>
                <a:gd name="connsiteY9" fmla="*/ 96737 h 163412"/>
                <a:gd name="connsiteX10" fmla="*/ 0 w 210856"/>
                <a:gd name="connsiteY10" fmla="*/ 69681 h 163412"/>
                <a:gd name="connsiteX11" fmla="*/ 69681 w 210856"/>
                <a:gd name="connsiteY11" fmla="*/ 0 h 1634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10856" h="163412">
                  <a:moveTo>
                    <a:pt x="69681" y="0"/>
                  </a:moveTo>
                  <a:lnTo>
                    <a:pt x="141175" y="0"/>
                  </a:lnTo>
                  <a:cubicBezTo>
                    <a:pt x="179659" y="0"/>
                    <a:pt x="210856" y="31197"/>
                    <a:pt x="210856" y="69681"/>
                  </a:cubicBezTo>
                  <a:lnTo>
                    <a:pt x="210856" y="96737"/>
                  </a:lnTo>
                  <a:cubicBezTo>
                    <a:pt x="210856" y="133561"/>
                    <a:pt x="181005" y="163412"/>
                    <a:pt x="144181" y="163412"/>
                  </a:cubicBezTo>
                  <a:lnTo>
                    <a:pt x="120372" y="163412"/>
                  </a:lnTo>
                  <a:lnTo>
                    <a:pt x="105428" y="124697"/>
                  </a:lnTo>
                  <a:lnTo>
                    <a:pt x="90484" y="163412"/>
                  </a:lnTo>
                  <a:lnTo>
                    <a:pt x="66675" y="163412"/>
                  </a:lnTo>
                  <a:cubicBezTo>
                    <a:pt x="29851" y="163412"/>
                    <a:pt x="0" y="133561"/>
                    <a:pt x="0" y="96737"/>
                  </a:cubicBezTo>
                  <a:lnTo>
                    <a:pt x="0" y="69681"/>
                  </a:lnTo>
                  <a:cubicBezTo>
                    <a:pt x="0" y="31197"/>
                    <a:pt x="31197" y="0"/>
                    <a:pt x="69681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33" name="フリーフォーム: 図形 532">
              <a:extLst>
                <a:ext uri="{FF2B5EF4-FFF2-40B4-BE49-F238E27FC236}">
                  <a16:creationId xmlns:a16="http://schemas.microsoft.com/office/drawing/2014/main" id="{CF77A25E-A9DF-4B4F-9FC8-BC6491D9981D}"/>
                </a:ext>
              </a:extLst>
            </p:cNvPr>
            <p:cNvSpPr/>
            <p:nvPr/>
          </p:nvSpPr>
          <p:spPr>
            <a:xfrm>
              <a:off x="7543451" y="2492353"/>
              <a:ext cx="191806" cy="163412"/>
            </a:xfrm>
            <a:custGeom>
              <a:avLst/>
              <a:gdLst>
                <a:gd name="connsiteX0" fmla="*/ 69681 w 210856"/>
                <a:gd name="connsiteY0" fmla="*/ 0 h 163412"/>
                <a:gd name="connsiteX1" fmla="*/ 141175 w 210856"/>
                <a:gd name="connsiteY1" fmla="*/ 0 h 163412"/>
                <a:gd name="connsiteX2" fmla="*/ 210856 w 210856"/>
                <a:gd name="connsiteY2" fmla="*/ 69681 h 163412"/>
                <a:gd name="connsiteX3" fmla="*/ 210856 w 210856"/>
                <a:gd name="connsiteY3" fmla="*/ 96737 h 163412"/>
                <a:gd name="connsiteX4" fmla="*/ 144181 w 210856"/>
                <a:gd name="connsiteY4" fmla="*/ 163412 h 163412"/>
                <a:gd name="connsiteX5" fmla="*/ 120372 w 210856"/>
                <a:gd name="connsiteY5" fmla="*/ 163412 h 163412"/>
                <a:gd name="connsiteX6" fmla="*/ 105428 w 210856"/>
                <a:gd name="connsiteY6" fmla="*/ 124697 h 163412"/>
                <a:gd name="connsiteX7" fmla="*/ 90484 w 210856"/>
                <a:gd name="connsiteY7" fmla="*/ 163412 h 163412"/>
                <a:gd name="connsiteX8" fmla="*/ 66675 w 210856"/>
                <a:gd name="connsiteY8" fmla="*/ 163412 h 163412"/>
                <a:gd name="connsiteX9" fmla="*/ 0 w 210856"/>
                <a:gd name="connsiteY9" fmla="*/ 96737 h 163412"/>
                <a:gd name="connsiteX10" fmla="*/ 0 w 210856"/>
                <a:gd name="connsiteY10" fmla="*/ 69681 h 163412"/>
                <a:gd name="connsiteX11" fmla="*/ 69681 w 210856"/>
                <a:gd name="connsiteY11" fmla="*/ 0 h 1634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10856" h="163412">
                  <a:moveTo>
                    <a:pt x="69681" y="0"/>
                  </a:moveTo>
                  <a:lnTo>
                    <a:pt x="141175" y="0"/>
                  </a:lnTo>
                  <a:cubicBezTo>
                    <a:pt x="179659" y="0"/>
                    <a:pt x="210856" y="31197"/>
                    <a:pt x="210856" y="69681"/>
                  </a:cubicBezTo>
                  <a:lnTo>
                    <a:pt x="210856" y="96737"/>
                  </a:lnTo>
                  <a:cubicBezTo>
                    <a:pt x="210856" y="133561"/>
                    <a:pt x="181005" y="163412"/>
                    <a:pt x="144181" y="163412"/>
                  </a:cubicBezTo>
                  <a:lnTo>
                    <a:pt x="120372" y="163412"/>
                  </a:lnTo>
                  <a:lnTo>
                    <a:pt x="105428" y="124697"/>
                  </a:lnTo>
                  <a:lnTo>
                    <a:pt x="90484" y="163412"/>
                  </a:lnTo>
                  <a:lnTo>
                    <a:pt x="66675" y="163412"/>
                  </a:lnTo>
                  <a:cubicBezTo>
                    <a:pt x="29851" y="163412"/>
                    <a:pt x="0" y="133561"/>
                    <a:pt x="0" y="96737"/>
                  </a:cubicBezTo>
                  <a:lnTo>
                    <a:pt x="0" y="69681"/>
                  </a:lnTo>
                  <a:cubicBezTo>
                    <a:pt x="0" y="31197"/>
                    <a:pt x="31197" y="0"/>
                    <a:pt x="69681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34" name="楕円 533">
              <a:extLst>
                <a:ext uri="{FF2B5EF4-FFF2-40B4-BE49-F238E27FC236}">
                  <a16:creationId xmlns:a16="http://schemas.microsoft.com/office/drawing/2014/main" id="{81FA228E-4BB3-4351-9214-8432AB986123}"/>
                </a:ext>
              </a:extLst>
            </p:cNvPr>
            <p:cNvSpPr/>
            <p:nvPr/>
          </p:nvSpPr>
          <p:spPr>
            <a:xfrm>
              <a:off x="5795226" y="824685"/>
              <a:ext cx="201500" cy="201500"/>
            </a:xfrm>
            <a:prstGeom prst="ellipse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35" name="楕円 534">
              <a:extLst>
                <a:ext uri="{FF2B5EF4-FFF2-40B4-BE49-F238E27FC236}">
                  <a16:creationId xmlns:a16="http://schemas.microsoft.com/office/drawing/2014/main" id="{516C3BF7-CBB6-4CF6-86CA-D197656F9879}"/>
                </a:ext>
              </a:extLst>
            </p:cNvPr>
            <p:cNvSpPr/>
            <p:nvPr/>
          </p:nvSpPr>
          <p:spPr>
            <a:xfrm>
              <a:off x="6539055" y="824685"/>
              <a:ext cx="201500" cy="201500"/>
            </a:xfrm>
            <a:prstGeom prst="ellipse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36" name="フリーフォーム: 図形 535">
              <a:extLst>
                <a:ext uri="{FF2B5EF4-FFF2-40B4-BE49-F238E27FC236}">
                  <a16:creationId xmlns:a16="http://schemas.microsoft.com/office/drawing/2014/main" id="{8FD569AC-FFE1-4307-97B9-10862EFFFB12}"/>
                </a:ext>
              </a:extLst>
            </p:cNvPr>
            <p:cNvSpPr/>
            <p:nvPr/>
          </p:nvSpPr>
          <p:spPr>
            <a:xfrm>
              <a:off x="7922095" y="1580129"/>
              <a:ext cx="137160" cy="518316"/>
            </a:xfrm>
            <a:custGeom>
              <a:avLst/>
              <a:gdLst>
                <a:gd name="connsiteX0" fmla="*/ 178576 w 357152"/>
                <a:gd name="connsiteY0" fmla="*/ 0 h 914712"/>
                <a:gd name="connsiteX1" fmla="*/ 203874 w 357152"/>
                <a:gd name="connsiteY1" fmla="*/ 15022 h 914712"/>
                <a:gd name="connsiteX2" fmla="*/ 357152 w 357152"/>
                <a:gd name="connsiteY2" fmla="*/ 457356 h 914712"/>
                <a:gd name="connsiteX3" fmla="*/ 203874 w 357152"/>
                <a:gd name="connsiteY3" fmla="*/ 899691 h 914712"/>
                <a:gd name="connsiteX4" fmla="*/ 178576 w 357152"/>
                <a:gd name="connsiteY4" fmla="*/ 914712 h 914712"/>
                <a:gd name="connsiteX5" fmla="*/ 153279 w 357152"/>
                <a:gd name="connsiteY5" fmla="*/ 899691 h 914712"/>
                <a:gd name="connsiteX6" fmla="*/ 0 w 357152"/>
                <a:gd name="connsiteY6" fmla="*/ 457356 h 914712"/>
                <a:gd name="connsiteX7" fmla="*/ 153279 w 357152"/>
                <a:gd name="connsiteY7" fmla="*/ 15022 h 9147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57152" h="914712">
                  <a:moveTo>
                    <a:pt x="178576" y="0"/>
                  </a:moveTo>
                  <a:lnTo>
                    <a:pt x="203874" y="15022"/>
                  </a:lnTo>
                  <a:cubicBezTo>
                    <a:pt x="293949" y="87899"/>
                    <a:pt x="357152" y="258509"/>
                    <a:pt x="357152" y="457356"/>
                  </a:cubicBezTo>
                  <a:cubicBezTo>
                    <a:pt x="357152" y="656204"/>
                    <a:pt x="293949" y="826814"/>
                    <a:pt x="203874" y="899691"/>
                  </a:cubicBezTo>
                  <a:lnTo>
                    <a:pt x="178576" y="914712"/>
                  </a:lnTo>
                  <a:lnTo>
                    <a:pt x="153279" y="899691"/>
                  </a:lnTo>
                  <a:cubicBezTo>
                    <a:pt x="63203" y="826814"/>
                    <a:pt x="0" y="656204"/>
                    <a:pt x="0" y="457356"/>
                  </a:cubicBezTo>
                  <a:cubicBezTo>
                    <a:pt x="0" y="258509"/>
                    <a:pt x="63203" y="87899"/>
                    <a:pt x="153279" y="15022"/>
                  </a:cubicBez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</p:grpSp>
      <p:grpSp>
        <p:nvGrpSpPr>
          <p:cNvPr id="537" name="グループ化 536">
            <a:extLst>
              <a:ext uri="{FF2B5EF4-FFF2-40B4-BE49-F238E27FC236}">
                <a16:creationId xmlns:a16="http://schemas.microsoft.com/office/drawing/2014/main" id="{8EB5D477-99E8-4CD6-A390-220B651E9B1F}"/>
              </a:ext>
            </a:extLst>
          </p:cNvPr>
          <p:cNvGrpSpPr/>
          <p:nvPr/>
        </p:nvGrpSpPr>
        <p:grpSpPr>
          <a:xfrm>
            <a:off x="7824950" y="778410"/>
            <a:ext cx="1717908" cy="1615518"/>
            <a:chOff x="8083707" y="81143"/>
            <a:chExt cx="2737798" cy="2574622"/>
          </a:xfrm>
        </p:grpSpPr>
        <p:sp>
          <p:nvSpPr>
            <p:cNvPr id="538" name="月 537">
              <a:extLst>
                <a:ext uri="{FF2B5EF4-FFF2-40B4-BE49-F238E27FC236}">
                  <a16:creationId xmlns:a16="http://schemas.microsoft.com/office/drawing/2014/main" id="{3812EC26-02A2-47C3-A2A7-BA47A45F725A}"/>
                </a:ext>
              </a:extLst>
            </p:cNvPr>
            <p:cNvSpPr/>
            <p:nvPr/>
          </p:nvSpPr>
          <p:spPr>
            <a:xfrm rot="16200000">
              <a:off x="8829479" y="-268529"/>
              <a:ext cx="418273" cy="1117617"/>
            </a:xfrm>
            <a:prstGeom prst="moon">
              <a:avLst>
                <a:gd name="adj" fmla="val 40891"/>
              </a:avLst>
            </a:prstGeom>
            <a:solidFill>
              <a:schemeClr val="bg1">
                <a:lumMod val="7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39" name="楕円 538">
              <a:extLst>
                <a:ext uri="{FF2B5EF4-FFF2-40B4-BE49-F238E27FC236}">
                  <a16:creationId xmlns:a16="http://schemas.microsoft.com/office/drawing/2014/main" id="{4073E3B5-AD8A-4367-A023-CD1F18192C43}"/>
                </a:ext>
              </a:extLst>
            </p:cNvPr>
            <p:cNvSpPr/>
            <p:nvPr/>
          </p:nvSpPr>
          <p:spPr>
            <a:xfrm rot="900000">
              <a:off x="8083707" y="288802"/>
              <a:ext cx="619124" cy="267135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40" name="楕円 539">
              <a:extLst>
                <a:ext uri="{FF2B5EF4-FFF2-40B4-BE49-F238E27FC236}">
                  <a16:creationId xmlns:a16="http://schemas.microsoft.com/office/drawing/2014/main" id="{30D37D4A-A05B-4015-9BE5-2F5DE9A33695}"/>
                </a:ext>
              </a:extLst>
            </p:cNvPr>
            <p:cNvSpPr/>
            <p:nvPr/>
          </p:nvSpPr>
          <p:spPr>
            <a:xfrm rot="20700000" flipH="1">
              <a:off x="9374401" y="288803"/>
              <a:ext cx="619124" cy="267135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41" name="フリーフォーム: 図形 540">
              <a:extLst>
                <a:ext uri="{FF2B5EF4-FFF2-40B4-BE49-F238E27FC236}">
                  <a16:creationId xmlns:a16="http://schemas.microsoft.com/office/drawing/2014/main" id="{FEA5B1E6-D261-4B9E-A3D2-22CCBA5F0C41}"/>
                </a:ext>
              </a:extLst>
            </p:cNvPr>
            <p:cNvSpPr/>
            <p:nvPr/>
          </p:nvSpPr>
          <p:spPr>
            <a:xfrm>
              <a:off x="8829034" y="2492353"/>
              <a:ext cx="191806" cy="163412"/>
            </a:xfrm>
            <a:custGeom>
              <a:avLst/>
              <a:gdLst>
                <a:gd name="connsiteX0" fmla="*/ 69681 w 210856"/>
                <a:gd name="connsiteY0" fmla="*/ 0 h 163412"/>
                <a:gd name="connsiteX1" fmla="*/ 141175 w 210856"/>
                <a:gd name="connsiteY1" fmla="*/ 0 h 163412"/>
                <a:gd name="connsiteX2" fmla="*/ 210856 w 210856"/>
                <a:gd name="connsiteY2" fmla="*/ 69681 h 163412"/>
                <a:gd name="connsiteX3" fmla="*/ 210856 w 210856"/>
                <a:gd name="connsiteY3" fmla="*/ 96737 h 163412"/>
                <a:gd name="connsiteX4" fmla="*/ 144181 w 210856"/>
                <a:gd name="connsiteY4" fmla="*/ 163412 h 163412"/>
                <a:gd name="connsiteX5" fmla="*/ 120372 w 210856"/>
                <a:gd name="connsiteY5" fmla="*/ 163412 h 163412"/>
                <a:gd name="connsiteX6" fmla="*/ 105428 w 210856"/>
                <a:gd name="connsiteY6" fmla="*/ 124697 h 163412"/>
                <a:gd name="connsiteX7" fmla="*/ 90484 w 210856"/>
                <a:gd name="connsiteY7" fmla="*/ 163412 h 163412"/>
                <a:gd name="connsiteX8" fmla="*/ 66675 w 210856"/>
                <a:gd name="connsiteY8" fmla="*/ 163412 h 163412"/>
                <a:gd name="connsiteX9" fmla="*/ 0 w 210856"/>
                <a:gd name="connsiteY9" fmla="*/ 96737 h 163412"/>
                <a:gd name="connsiteX10" fmla="*/ 0 w 210856"/>
                <a:gd name="connsiteY10" fmla="*/ 69681 h 163412"/>
                <a:gd name="connsiteX11" fmla="*/ 69681 w 210856"/>
                <a:gd name="connsiteY11" fmla="*/ 0 h 1634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10856" h="163412">
                  <a:moveTo>
                    <a:pt x="69681" y="0"/>
                  </a:moveTo>
                  <a:lnTo>
                    <a:pt x="141175" y="0"/>
                  </a:lnTo>
                  <a:cubicBezTo>
                    <a:pt x="179659" y="0"/>
                    <a:pt x="210856" y="31197"/>
                    <a:pt x="210856" y="69681"/>
                  </a:cubicBezTo>
                  <a:lnTo>
                    <a:pt x="210856" y="96737"/>
                  </a:lnTo>
                  <a:cubicBezTo>
                    <a:pt x="210856" y="133561"/>
                    <a:pt x="181005" y="163412"/>
                    <a:pt x="144181" y="163412"/>
                  </a:cubicBezTo>
                  <a:lnTo>
                    <a:pt x="120372" y="163412"/>
                  </a:lnTo>
                  <a:lnTo>
                    <a:pt x="105428" y="124697"/>
                  </a:lnTo>
                  <a:lnTo>
                    <a:pt x="90484" y="163412"/>
                  </a:lnTo>
                  <a:lnTo>
                    <a:pt x="66675" y="163412"/>
                  </a:lnTo>
                  <a:cubicBezTo>
                    <a:pt x="29851" y="163412"/>
                    <a:pt x="0" y="133561"/>
                    <a:pt x="0" y="96737"/>
                  </a:cubicBezTo>
                  <a:lnTo>
                    <a:pt x="0" y="69681"/>
                  </a:lnTo>
                  <a:cubicBezTo>
                    <a:pt x="0" y="31197"/>
                    <a:pt x="31197" y="0"/>
                    <a:pt x="69681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42" name="台形 541">
              <a:extLst>
                <a:ext uri="{FF2B5EF4-FFF2-40B4-BE49-F238E27FC236}">
                  <a16:creationId xmlns:a16="http://schemas.microsoft.com/office/drawing/2014/main" id="{FDE39CBA-91B7-4E38-B7AD-D6F6BA4B7643}"/>
                </a:ext>
              </a:extLst>
            </p:cNvPr>
            <p:cNvSpPr/>
            <p:nvPr/>
          </p:nvSpPr>
          <p:spPr>
            <a:xfrm rot="10800000">
              <a:off x="9774144" y="2091945"/>
              <a:ext cx="264319" cy="409933"/>
            </a:xfrm>
            <a:prstGeom prst="trapezoid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43" name="月 542">
              <a:extLst>
                <a:ext uri="{FF2B5EF4-FFF2-40B4-BE49-F238E27FC236}">
                  <a16:creationId xmlns:a16="http://schemas.microsoft.com/office/drawing/2014/main" id="{20993F47-8A0E-4196-9ADA-4415C9DF40EC}"/>
                </a:ext>
              </a:extLst>
            </p:cNvPr>
            <p:cNvSpPr/>
            <p:nvPr/>
          </p:nvSpPr>
          <p:spPr>
            <a:xfrm rot="10300431">
              <a:off x="10643043" y="730029"/>
              <a:ext cx="114412" cy="1051614"/>
            </a:xfrm>
            <a:prstGeom prst="moon">
              <a:avLst/>
            </a:prstGeom>
            <a:solidFill>
              <a:schemeClr val="tx1">
                <a:lumMod val="75000"/>
                <a:lumOff val="2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44" name="フリーフォーム: 図形 543">
              <a:extLst>
                <a:ext uri="{FF2B5EF4-FFF2-40B4-BE49-F238E27FC236}">
                  <a16:creationId xmlns:a16="http://schemas.microsoft.com/office/drawing/2014/main" id="{9B6BBCFE-4AC4-4488-9632-22C351D6876A}"/>
                </a:ext>
              </a:extLst>
            </p:cNvPr>
            <p:cNvSpPr/>
            <p:nvPr/>
          </p:nvSpPr>
          <p:spPr>
            <a:xfrm>
              <a:off x="9657684" y="1920318"/>
              <a:ext cx="750465" cy="343257"/>
            </a:xfrm>
            <a:custGeom>
              <a:avLst/>
              <a:gdLst>
                <a:gd name="connsiteX0" fmla="*/ 481414 w 962829"/>
                <a:gd name="connsiteY0" fmla="*/ 0 h 343257"/>
                <a:gd name="connsiteX1" fmla="*/ 898009 w 962829"/>
                <a:gd name="connsiteY1" fmla="*/ 7841 h 343257"/>
                <a:gd name="connsiteX2" fmla="*/ 962829 w 962829"/>
                <a:gd name="connsiteY2" fmla="*/ 11598 h 343257"/>
                <a:gd name="connsiteX3" fmla="*/ 937961 w 962829"/>
                <a:gd name="connsiteY3" fmla="*/ 107542 h 343257"/>
                <a:gd name="connsiteX4" fmla="*/ 481414 w 962829"/>
                <a:gd name="connsiteY4" fmla="*/ 343257 h 343257"/>
                <a:gd name="connsiteX5" fmla="*/ 24868 w 962829"/>
                <a:gd name="connsiteY5" fmla="*/ 107542 h 343257"/>
                <a:gd name="connsiteX6" fmla="*/ 0 w 962829"/>
                <a:gd name="connsiteY6" fmla="*/ 11598 h 343257"/>
                <a:gd name="connsiteX7" fmla="*/ 64820 w 962829"/>
                <a:gd name="connsiteY7" fmla="*/ 7841 h 343257"/>
                <a:gd name="connsiteX8" fmla="*/ 481414 w 962829"/>
                <a:gd name="connsiteY8" fmla="*/ 0 h 3432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62829" h="343257">
                  <a:moveTo>
                    <a:pt x="481414" y="0"/>
                  </a:moveTo>
                  <a:cubicBezTo>
                    <a:pt x="624118" y="0"/>
                    <a:pt x="763445" y="2700"/>
                    <a:pt x="898009" y="7841"/>
                  </a:cubicBezTo>
                  <a:lnTo>
                    <a:pt x="962829" y="11598"/>
                  </a:lnTo>
                  <a:lnTo>
                    <a:pt x="937961" y="107542"/>
                  </a:lnTo>
                  <a:cubicBezTo>
                    <a:pt x="862742" y="246062"/>
                    <a:pt x="686650" y="343257"/>
                    <a:pt x="481414" y="343257"/>
                  </a:cubicBezTo>
                  <a:cubicBezTo>
                    <a:pt x="276178" y="343257"/>
                    <a:pt x="100086" y="246062"/>
                    <a:pt x="24868" y="107542"/>
                  </a:cubicBezTo>
                  <a:lnTo>
                    <a:pt x="0" y="11598"/>
                  </a:lnTo>
                  <a:lnTo>
                    <a:pt x="64820" y="7841"/>
                  </a:lnTo>
                  <a:cubicBezTo>
                    <a:pt x="199383" y="2700"/>
                    <a:pt x="338710" y="0"/>
                    <a:pt x="481414" y="0"/>
                  </a:cubicBezTo>
                  <a:close/>
                </a:path>
              </a:pathLst>
            </a:custGeom>
            <a:solidFill>
              <a:schemeClr val="accent4">
                <a:lumMod val="40000"/>
                <a:lumOff val="60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45" name="フリーフォーム: 図形 544">
              <a:extLst>
                <a:ext uri="{FF2B5EF4-FFF2-40B4-BE49-F238E27FC236}">
                  <a16:creationId xmlns:a16="http://schemas.microsoft.com/office/drawing/2014/main" id="{4C0C54EE-D27E-4A34-9B07-5E83BA0CB409}"/>
                </a:ext>
              </a:extLst>
            </p:cNvPr>
            <p:cNvSpPr/>
            <p:nvPr/>
          </p:nvSpPr>
          <p:spPr>
            <a:xfrm>
              <a:off x="8692945" y="682681"/>
              <a:ext cx="1939988" cy="1819197"/>
            </a:xfrm>
            <a:custGeom>
              <a:avLst/>
              <a:gdLst>
                <a:gd name="connsiteX0" fmla="*/ 255733 w 1939988"/>
                <a:gd name="connsiteY0" fmla="*/ 0 h 1819197"/>
                <a:gd name="connsiteX1" fmla="*/ 1824192 w 1939988"/>
                <a:gd name="connsiteY1" fmla="*/ 0 h 1819197"/>
                <a:gd name="connsiteX2" fmla="*/ 1939988 w 1939988"/>
                <a:gd name="connsiteY2" fmla="*/ 115796 h 1819197"/>
                <a:gd name="connsiteX3" fmla="*/ 1939988 w 1939988"/>
                <a:gd name="connsiteY3" fmla="*/ 1255177 h 1819197"/>
                <a:gd name="connsiteX4" fmla="*/ 1862931 w 1939988"/>
                <a:gd name="connsiteY4" fmla="*/ 1441210 h 1819197"/>
                <a:gd name="connsiteX5" fmla="*/ 1827825 w 1939988"/>
                <a:gd name="connsiteY5" fmla="*/ 1470176 h 1819197"/>
                <a:gd name="connsiteX6" fmla="*/ 1771563 w 1939988"/>
                <a:gd name="connsiteY6" fmla="*/ 1819197 h 1819197"/>
                <a:gd name="connsiteX7" fmla="*/ 1639404 w 1939988"/>
                <a:gd name="connsiteY7" fmla="*/ 1819197 h 1819197"/>
                <a:gd name="connsiteX8" fmla="*/ 1588407 w 1939988"/>
                <a:gd name="connsiteY8" fmla="*/ 1502833 h 1819197"/>
                <a:gd name="connsiteX9" fmla="*/ 1586440 w 1939988"/>
                <a:gd name="connsiteY9" fmla="*/ 1502302 h 1819197"/>
                <a:gd name="connsiteX10" fmla="*/ 1419154 w 1939988"/>
                <a:gd name="connsiteY10" fmla="*/ 1308198 h 1819197"/>
                <a:gd name="connsiteX11" fmla="*/ 1417180 w 1939988"/>
                <a:gd name="connsiteY11" fmla="*/ 1288616 h 1819197"/>
                <a:gd name="connsiteX12" fmla="*/ 1368111 w 1939988"/>
                <a:gd name="connsiteY12" fmla="*/ 1348089 h 1819197"/>
                <a:gd name="connsiteX13" fmla="*/ 957263 w 1939988"/>
                <a:gd name="connsiteY13" fmla="*/ 1518267 h 1819197"/>
                <a:gd name="connsiteX14" fmla="*/ 957264 w 1939988"/>
                <a:gd name="connsiteY14" fmla="*/ 1518266 h 1819197"/>
                <a:gd name="connsiteX15" fmla="*/ 842172 w 1939988"/>
                <a:gd name="connsiteY15" fmla="*/ 1518266 h 1819197"/>
                <a:gd name="connsiteX16" fmla="*/ 793663 w 1939988"/>
                <a:gd name="connsiteY16" fmla="*/ 1819196 h 1819197"/>
                <a:gd name="connsiteX17" fmla="*/ 661504 w 1939988"/>
                <a:gd name="connsiteY17" fmla="*/ 1819196 h 1819197"/>
                <a:gd name="connsiteX18" fmla="*/ 612995 w 1939988"/>
                <a:gd name="connsiteY18" fmla="*/ 1518266 h 1819197"/>
                <a:gd name="connsiteX19" fmla="*/ 357191 w 1939988"/>
                <a:gd name="connsiteY19" fmla="*/ 1518266 h 1819197"/>
                <a:gd name="connsiteX20" fmla="*/ 350162 w 1939988"/>
                <a:gd name="connsiteY20" fmla="*/ 1517557 h 1819197"/>
                <a:gd name="connsiteX21" fmla="*/ 301538 w 1939988"/>
                <a:gd name="connsiteY21" fmla="*/ 1819196 h 1819197"/>
                <a:gd name="connsiteX22" fmla="*/ 169379 w 1939988"/>
                <a:gd name="connsiteY22" fmla="*/ 1819196 h 1819197"/>
                <a:gd name="connsiteX23" fmla="*/ 103857 w 1939988"/>
                <a:gd name="connsiteY23" fmla="*/ 1412724 h 1819197"/>
                <a:gd name="connsiteX24" fmla="*/ 61003 w 1939988"/>
                <a:gd name="connsiteY24" fmla="*/ 1360784 h 1819197"/>
                <a:gd name="connsiteX25" fmla="*/ 0 w 1939988"/>
                <a:gd name="connsiteY25" fmla="*/ 1161075 h 1819197"/>
                <a:gd name="connsiteX26" fmla="*/ 0 w 1939988"/>
                <a:gd name="connsiteY26" fmla="*/ 255733 h 1819197"/>
                <a:gd name="connsiteX27" fmla="*/ 255733 w 1939988"/>
                <a:gd name="connsiteY27" fmla="*/ 0 h 18191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1939988" h="1819197">
                  <a:moveTo>
                    <a:pt x="255733" y="0"/>
                  </a:moveTo>
                  <a:lnTo>
                    <a:pt x="1824192" y="0"/>
                  </a:lnTo>
                  <a:cubicBezTo>
                    <a:pt x="1888144" y="0"/>
                    <a:pt x="1939988" y="51844"/>
                    <a:pt x="1939988" y="115796"/>
                  </a:cubicBezTo>
                  <a:lnTo>
                    <a:pt x="1939988" y="1255177"/>
                  </a:lnTo>
                  <a:cubicBezTo>
                    <a:pt x="1939988" y="1327828"/>
                    <a:pt x="1910541" y="1393600"/>
                    <a:pt x="1862931" y="1441210"/>
                  </a:cubicBezTo>
                  <a:lnTo>
                    <a:pt x="1827825" y="1470176"/>
                  </a:lnTo>
                  <a:lnTo>
                    <a:pt x="1771563" y="1819197"/>
                  </a:lnTo>
                  <a:lnTo>
                    <a:pt x="1639404" y="1819197"/>
                  </a:lnTo>
                  <a:lnTo>
                    <a:pt x="1588407" y="1502833"/>
                  </a:lnTo>
                  <a:lnTo>
                    <a:pt x="1586440" y="1502302"/>
                  </a:lnTo>
                  <a:cubicBezTo>
                    <a:pt x="1501820" y="1471319"/>
                    <a:pt x="1437553" y="1398113"/>
                    <a:pt x="1419154" y="1308198"/>
                  </a:cubicBezTo>
                  <a:lnTo>
                    <a:pt x="1417180" y="1288616"/>
                  </a:lnTo>
                  <a:lnTo>
                    <a:pt x="1368111" y="1348089"/>
                  </a:lnTo>
                  <a:cubicBezTo>
                    <a:pt x="1262966" y="1453234"/>
                    <a:pt x="1117709" y="1518267"/>
                    <a:pt x="957263" y="1518267"/>
                  </a:cubicBezTo>
                  <a:lnTo>
                    <a:pt x="957264" y="1518266"/>
                  </a:lnTo>
                  <a:lnTo>
                    <a:pt x="842172" y="1518266"/>
                  </a:lnTo>
                  <a:lnTo>
                    <a:pt x="793663" y="1819196"/>
                  </a:lnTo>
                  <a:lnTo>
                    <a:pt x="661504" y="1819196"/>
                  </a:lnTo>
                  <a:lnTo>
                    <a:pt x="612995" y="1518266"/>
                  </a:lnTo>
                  <a:lnTo>
                    <a:pt x="357191" y="1518266"/>
                  </a:lnTo>
                  <a:lnTo>
                    <a:pt x="350162" y="1517557"/>
                  </a:lnTo>
                  <a:lnTo>
                    <a:pt x="301538" y="1819196"/>
                  </a:lnTo>
                  <a:lnTo>
                    <a:pt x="169379" y="1819196"/>
                  </a:lnTo>
                  <a:lnTo>
                    <a:pt x="103857" y="1412724"/>
                  </a:lnTo>
                  <a:lnTo>
                    <a:pt x="61003" y="1360784"/>
                  </a:lnTo>
                  <a:cubicBezTo>
                    <a:pt x="22489" y="1303776"/>
                    <a:pt x="0" y="1235052"/>
                    <a:pt x="0" y="1161075"/>
                  </a:cubicBezTo>
                  <a:lnTo>
                    <a:pt x="0" y="255733"/>
                  </a:lnTo>
                  <a:cubicBezTo>
                    <a:pt x="0" y="114496"/>
                    <a:pt x="114496" y="0"/>
                    <a:pt x="255733" y="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46" name="フリーフォーム: 図形 545">
              <a:extLst>
                <a:ext uri="{FF2B5EF4-FFF2-40B4-BE49-F238E27FC236}">
                  <a16:creationId xmlns:a16="http://schemas.microsoft.com/office/drawing/2014/main" id="{F4EE85EE-D275-4B2A-BDEB-501A5FA244AA}"/>
                </a:ext>
              </a:extLst>
            </p:cNvPr>
            <p:cNvSpPr/>
            <p:nvPr/>
          </p:nvSpPr>
          <p:spPr>
            <a:xfrm>
              <a:off x="8928405" y="1920318"/>
              <a:ext cx="220422" cy="205506"/>
            </a:xfrm>
            <a:custGeom>
              <a:avLst/>
              <a:gdLst>
                <a:gd name="connsiteX0" fmla="*/ 128985 w 257970"/>
                <a:gd name="connsiteY0" fmla="*/ 0 h 240514"/>
                <a:gd name="connsiteX1" fmla="*/ 221697 w 257970"/>
                <a:gd name="connsiteY1" fmla="*/ 92711 h 240514"/>
                <a:gd name="connsiteX2" fmla="*/ 221502 w 257970"/>
                <a:gd name="connsiteY2" fmla="*/ 94642 h 240514"/>
                <a:gd name="connsiteX3" fmla="*/ 257970 w 257970"/>
                <a:gd name="connsiteY3" fmla="*/ 240514 h 240514"/>
                <a:gd name="connsiteX4" fmla="*/ 0 w 257970"/>
                <a:gd name="connsiteY4" fmla="*/ 240514 h 240514"/>
                <a:gd name="connsiteX5" fmla="*/ 36469 w 257970"/>
                <a:gd name="connsiteY5" fmla="*/ 94642 h 240514"/>
                <a:gd name="connsiteX6" fmla="*/ 36274 w 257970"/>
                <a:gd name="connsiteY6" fmla="*/ 92711 h 240514"/>
                <a:gd name="connsiteX7" fmla="*/ 128985 w 257970"/>
                <a:gd name="connsiteY7" fmla="*/ 0 h 2405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57970" h="240514">
                  <a:moveTo>
                    <a:pt x="128985" y="0"/>
                  </a:moveTo>
                  <a:cubicBezTo>
                    <a:pt x="180188" y="0"/>
                    <a:pt x="221697" y="41509"/>
                    <a:pt x="221697" y="92711"/>
                  </a:cubicBezTo>
                  <a:lnTo>
                    <a:pt x="221502" y="94642"/>
                  </a:lnTo>
                  <a:lnTo>
                    <a:pt x="257970" y="240514"/>
                  </a:lnTo>
                  <a:lnTo>
                    <a:pt x="0" y="240514"/>
                  </a:lnTo>
                  <a:lnTo>
                    <a:pt x="36469" y="94642"/>
                  </a:lnTo>
                  <a:lnTo>
                    <a:pt x="36274" y="92711"/>
                  </a:lnTo>
                  <a:cubicBezTo>
                    <a:pt x="36274" y="41509"/>
                    <a:pt x="77782" y="0"/>
                    <a:pt x="128985" y="0"/>
                  </a:cubicBezTo>
                  <a:close/>
                </a:path>
              </a:pathLst>
            </a:custGeom>
            <a:solidFill>
              <a:srgbClr val="FFFF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47" name="フリーフォーム: 図形 546">
              <a:extLst>
                <a:ext uri="{FF2B5EF4-FFF2-40B4-BE49-F238E27FC236}">
                  <a16:creationId xmlns:a16="http://schemas.microsoft.com/office/drawing/2014/main" id="{4F94E2F2-EAD2-4DDF-870E-4E45CB7774D9}"/>
                </a:ext>
              </a:extLst>
            </p:cNvPr>
            <p:cNvSpPr/>
            <p:nvPr/>
          </p:nvSpPr>
          <p:spPr>
            <a:xfrm>
              <a:off x="8426141" y="130949"/>
              <a:ext cx="1224950" cy="1753022"/>
            </a:xfrm>
            <a:custGeom>
              <a:avLst/>
              <a:gdLst>
                <a:gd name="connsiteX0" fmla="*/ 609458 w 1224950"/>
                <a:gd name="connsiteY0" fmla="*/ 0 h 1753022"/>
                <a:gd name="connsiteX1" fmla="*/ 672726 w 1224950"/>
                <a:gd name="connsiteY1" fmla="*/ 31207 h 1753022"/>
                <a:gd name="connsiteX2" fmla="*/ 746242 w 1224950"/>
                <a:gd name="connsiteY2" fmla="*/ 21570 h 1753022"/>
                <a:gd name="connsiteX3" fmla="*/ 789630 w 1224950"/>
                <a:gd name="connsiteY3" fmla="*/ 69597 h 1753022"/>
                <a:gd name="connsiteX4" fmla="*/ 862205 w 1224950"/>
                <a:gd name="connsiteY4" fmla="*/ 82996 h 1753022"/>
                <a:gd name="connsiteX5" fmla="*/ 879105 w 1224950"/>
                <a:gd name="connsiteY5" fmla="*/ 140531 h 1753022"/>
                <a:gd name="connsiteX6" fmla="*/ 913831 w 1224950"/>
                <a:gd name="connsiteY6" fmla="*/ 160249 h 1753022"/>
                <a:gd name="connsiteX7" fmla="*/ 932321 w 1224950"/>
                <a:gd name="connsiteY7" fmla="*/ 165988 h 1753022"/>
                <a:gd name="connsiteX8" fmla="*/ 1224950 w 1224950"/>
                <a:gd name="connsiteY8" fmla="*/ 607463 h 1753022"/>
                <a:gd name="connsiteX9" fmla="*/ 1224950 w 1224950"/>
                <a:gd name="connsiteY9" fmla="*/ 1140547 h 1753022"/>
                <a:gd name="connsiteX10" fmla="*/ 612475 w 1224950"/>
                <a:gd name="connsiteY10" fmla="*/ 1753022 h 1753022"/>
                <a:gd name="connsiteX11" fmla="*/ 0 w 1224950"/>
                <a:gd name="connsiteY11" fmla="*/ 1140547 h 1753022"/>
                <a:gd name="connsiteX12" fmla="*/ 0 w 1224950"/>
                <a:gd name="connsiteY12" fmla="*/ 607463 h 1753022"/>
                <a:gd name="connsiteX13" fmla="*/ 292629 w 1224950"/>
                <a:gd name="connsiteY13" fmla="*/ 165988 h 1753022"/>
                <a:gd name="connsiteX14" fmla="*/ 297808 w 1224950"/>
                <a:gd name="connsiteY14" fmla="*/ 164381 h 1753022"/>
                <a:gd name="connsiteX15" fmla="*/ 339811 w 1224950"/>
                <a:gd name="connsiteY15" fmla="*/ 140531 h 1753022"/>
                <a:gd name="connsiteX16" fmla="*/ 356711 w 1224950"/>
                <a:gd name="connsiteY16" fmla="*/ 82996 h 1753022"/>
                <a:gd name="connsiteX17" fmla="*/ 429286 w 1224950"/>
                <a:gd name="connsiteY17" fmla="*/ 69597 h 1753022"/>
                <a:gd name="connsiteX18" fmla="*/ 472674 w 1224950"/>
                <a:gd name="connsiteY18" fmla="*/ 21570 h 1753022"/>
                <a:gd name="connsiteX19" fmla="*/ 546190 w 1224950"/>
                <a:gd name="connsiteY19" fmla="*/ 31207 h 17530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224950" h="1753022">
                  <a:moveTo>
                    <a:pt x="609458" y="0"/>
                  </a:moveTo>
                  <a:lnTo>
                    <a:pt x="672726" y="31207"/>
                  </a:lnTo>
                  <a:lnTo>
                    <a:pt x="746242" y="21570"/>
                  </a:lnTo>
                  <a:lnTo>
                    <a:pt x="789630" y="69597"/>
                  </a:lnTo>
                  <a:lnTo>
                    <a:pt x="862205" y="82996"/>
                  </a:lnTo>
                  <a:lnTo>
                    <a:pt x="879105" y="140531"/>
                  </a:lnTo>
                  <a:lnTo>
                    <a:pt x="913831" y="160249"/>
                  </a:lnTo>
                  <a:lnTo>
                    <a:pt x="932321" y="165988"/>
                  </a:lnTo>
                  <a:cubicBezTo>
                    <a:pt x="1104287" y="238723"/>
                    <a:pt x="1224950" y="409002"/>
                    <a:pt x="1224950" y="607463"/>
                  </a:cubicBezTo>
                  <a:lnTo>
                    <a:pt x="1224950" y="1140547"/>
                  </a:lnTo>
                  <a:cubicBezTo>
                    <a:pt x="1224950" y="1478808"/>
                    <a:pt x="950736" y="1753022"/>
                    <a:pt x="612475" y="1753022"/>
                  </a:cubicBezTo>
                  <a:cubicBezTo>
                    <a:pt x="274214" y="1753022"/>
                    <a:pt x="0" y="1478808"/>
                    <a:pt x="0" y="1140547"/>
                  </a:cubicBezTo>
                  <a:lnTo>
                    <a:pt x="0" y="607463"/>
                  </a:lnTo>
                  <a:cubicBezTo>
                    <a:pt x="0" y="409002"/>
                    <a:pt x="120663" y="238723"/>
                    <a:pt x="292629" y="165988"/>
                  </a:cubicBezTo>
                  <a:lnTo>
                    <a:pt x="297808" y="164381"/>
                  </a:lnTo>
                  <a:lnTo>
                    <a:pt x="339811" y="140531"/>
                  </a:lnTo>
                  <a:lnTo>
                    <a:pt x="356711" y="82996"/>
                  </a:lnTo>
                  <a:lnTo>
                    <a:pt x="429286" y="69597"/>
                  </a:lnTo>
                  <a:lnTo>
                    <a:pt x="472674" y="21570"/>
                  </a:lnTo>
                  <a:lnTo>
                    <a:pt x="546190" y="31207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48" name="四角形: 角を丸くする 547">
              <a:extLst>
                <a:ext uri="{FF2B5EF4-FFF2-40B4-BE49-F238E27FC236}">
                  <a16:creationId xmlns:a16="http://schemas.microsoft.com/office/drawing/2014/main" id="{1A0422B7-2E55-47D3-8589-17B23310F4C8}"/>
                </a:ext>
              </a:extLst>
            </p:cNvPr>
            <p:cNvSpPr/>
            <p:nvPr/>
          </p:nvSpPr>
          <p:spPr>
            <a:xfrm>
              <a:off x="8679901" y="1510384"/>
              <a:ext cx="717430" cy="409934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50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49" name="楕円 548">
              <a:extLst>
                <a:ext uri="{FF2B5EF4-FFF2-40B4-BE49-F238E27FC236}">
                  <a16:creationId xmlns:a16="http://schemas.microsoft.com/office/drawing/2014/main" id="{1B08F510-7AFB-416E-93E8-DE86DCAC5DF5}"/>
                </a:ext>
              </a:extLst>
            </p:cNvPr>
            <p:cNvSpPr/>
            <p:nvPr/>
          </p:nvSpPr>
          <p:spPr>
            <a:xfrm>
              <a:off x="8749041" y="1689406"/>
              <a:ext cx="158218" cy="158218"/>
            </a:xfrm>
            <a:prstGeom prst="ellipse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50" name="楕円 549">
              <a:extLst>
                <a:ext uri="{FF2B5EF4-FFF2-40B4-BE49-F238E27FC236}">
                  <a16:creationId xmlns:a16="http://schemas.microsoft.com/office/drawing/2014/main" id="{CF964AB8-68AD-438B-AE7B-2207058D5371}"/>
                </a:ext>
              </a:extLst>
            </p:cNvPr>
            <p:cNvSpPr/>
            <p:nvPr/>
          </p:nvSpPr>
          <p:spPr>
            <a:xfrm>
              <a:off x="9186685" y="1689406"/>
              <a:ext cx="158218" cy="158218"/>
            </a:xfrm>
            <a:prstGeom prst="ellipse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51" name="楕円 550">
              <a:extLst>
                <a:ext uri="{FF2B5EF4-FFF2-40B4-BE49-F238E27FC236}">
                  <a16:creationId xmlns:a16="http://schemas.microsoft.com/office/drawing/2014/main" id="{00803652-C6B1-4D25-BCD3-106DFD30ABB9}"/>
                </a:ext>
              </a:extLst>
            </p:cNvPr>
            <p:cNvSpPr/>
            <p:nvPr/>
          </p:nvSpPr>
          <p:spPr>
            <a:xfrm>
              <a:off x="8469291" y="729172"/>
              <a:ext cx="392526" cy="392526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52" name="楕円 551">
              <a:extLst>
                <a:ext uri="{FF2B5EF4-FFF2-40B4-BE49-F238E27FC236}">
                  <a16:creationId xmlns:a16="http://schemas.microsoft.com/office/drawing/2014/main" id="{09797706-AF55-4C8A-A7E4-11DB9233A84A}"/>
                </a:ext>
              </a:extLst>
            </p:cNvPr>
            <p:cNvSpPr/>
            <p:nvPr/>
          </p:nvSpPr>
          <p:spPr>
            <a:xfrm>
              <a:off x="9213120" y="729172"/>
              <a:ext cx="392526" cy="392526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53" name="フリーフォーム: 図形 552">
              <a:extLst>
                <a:ext uri="{FF2B5EF4-FFF2-40B4-BE49-F238E27FC236}">
                  <a16:creationId xmlns:a16="http://schemas.microsoft.com/office/drawing/2014/main" id="{C10C1919-7C91-4F80-BC2D-E8E6A2481D02}"/>
                </a:ext>
              </a:extLst>
            </p:cNvPr>
            <p:cNvSpPr/>
            <p:nvPr/>
          </p:nvSpPr>
          <p:spPr>
            <a:xfrm>
              <a:off x="9324626" y="2492353"/>
              <a:ext cx="191806" cy="163412"/>
            </a:xfrm>
            <a:custGeom>
              <a:avLst/>
              <a:gdLst>
                <a:gd name="connsiteX0" fmla="*/ 69681 w 210856"/>
                <a:gd name="connsiteY0" fmla="*/ 0 h 163412"/>
                <a:gd name="connsiteX1" fmla="*/ 141175 w 210856"/>
                <a:gd name="connsiteY1" fmla="*/ 0 h 163412"/>
                <a:gd name="connsiteX2" fmla="*/ 210856 w 210856"/>
                <a:gd name="connsiteY2" fmla="*/ 69681 h 163412"/>
                <a:gd name="connsiteX3" fmla="*/ 210856 w 210856"/>
                <a:gd name="connsiteY3" fmla="*/ 96737 h 163412"/>
                <a:gd name="connsiteX4" fmla="*/ 144181 w 210856"/>
                <a:gd name="connsiteY4" fmla="*/ 163412 h 163412"/>
                <a:gd name="connsiteX5" fmla="*/ 120372 w 210856"/>
                <a:gd name="connsiteY5" fmla="*/ 163412 h 163412"/>
                <a:gd name="connsiteX6" fmla="*/ 105428 w 210856"/>
                <a:gd name="connsiteY6" fmla="*/ 124697 h 163412"/>
                <a:gd name="connsiteX7" fmla="*/ 90484 w 210856"/>
                <a:gd name="connsiteY7" fmla="*/ 163412 h 163412"/>
                <a:gd name="connsiteX8" fmla="*/ 66675 w 210856"/>
                <a:gd name="connsiteY8" fmla="*/ 163412 h 163412"/>
                <a:gd name="connsiteX9" fmla="*/ 0 w 210856"/>
                <a:gd name="connsiteY9" fmla="*/ 96737 h 163412"/>
                <a:gd name="connsiteX10" fmla="*/ 0 w 210856"/>
                <a:gd name="connsiteY10" fmla="*/ 69681 h 163412"/>
                <a:gd name="connsiteX11" fmla="*/ 69681 w 210856"/>
                <a:gd name="connsiteY11" fmla="*/ 0 h 1634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10856" h="163412">
                  <a:moveTo>
                    <a:pt x="69681" y="0"/>
                  </a:moveTo>
                  <a:lnTo>
                    <a:pt x="141175" y="0"/>
                  </a:lnTo>
                  <a:cubicBezTo>
                    <a:pt x="179659" y="0"/>
                    <a:pt x="210856" y="31197"/>
                    <a:pt x="210856" y="69681"/>
                  </a:cubicBezTo>
                  <a:lnTo>
                    <a:pt x="210856" y="96737"/>
                  </a:lnTo>
                  <a:cubicBezTo>
                    <a:pt x="210856" y="133561"/>
                    <a:pt x="181005" y="163412"/>
                    <a:pt x="144181" y="163412"/>
                  </a:cubicBezTo>
                  <a:lnTo>
                    <a:pt x="120372" y="163412"/>
                  </a:lnTo>
                  <a:lnTo>
                    <a:pt x="105428" y="124697"/>
                  </a:lnTo>
                  <a:lnTo>
                    <a:pt x="90484" y="163412"/>
                  </a:lnTo>
                  <a:lnTo>
                    <a:pt x="66675" y="163412"/>
                  </a:lnTo>
                  <a:cubicBezTo>
                    <a:pt x="29851" y="163412"/>
                    <a:pt x="0" y="133561"/>
                    <a:pt x="0" y="96737"/>
                  </a:cubicBezTo>
                  <a:lnTo>
                    <a:pt x="0" y="69681"/>
                  </a:lnTo>
                  <a:cubicBezTo>
                    <a:pt x="0" y="31197"/>
                    <a:pt x="31197" y="0"/>
                    <a:pt x="69681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54" name="フリーフォーム: 図形 553">
              <a:extLst>
                <a:ext uri="{FF2B5EF4-FFF2-40B4-BE49-F238E27FC236}">
                  <a16:creationId xmlns:a16="http://schemas.microsoft.com/office/drawing/2014/main" id="{D5072DCC-251A-472F-B334-74D373BFB475}"/>
                </a:ext>
              </a:extLst>
            </p:cNvPr>
            <p:cNvSpPr/>
            <p:nvPr/>
          </p:nvSpPr>
          <p:spPr>
            <a:xfrm>
              <a:off x="9810400" y="2492353"/>
              <a:ext cx="191806" cy="163412"/>
            </a:xfrm>
            <a:custGeom>
              <a:avLst/>
              <a:gdLst>
                <a:gd name="connsiteX0" fmla="*/ 69681 w 210856"/>
                <a:gd name="connsiteY0" fmla="*/ 0 h 163412"/>
                <a:gd name="connsiteX1" fmla="*/ 141175 w 210856"/>
                <a:gd name="connsiteY1" fmla="*/ 0 h 163412"/>
                <a:gd name="connsiteX2" fmla="*/ 210856 w 210856"/>
                <a:gd name="connsiteY2" fmla="*/ 69681 h 163412"/>
                <a:gd name="connsiteX3" fmla="*/ 210856 w 210856"/>
                <a:gd name="connsiteY3" fmla="*/ 96737 h 163412"/>
                <a:gd name="connsiteX4" fmla="*/ 144181 w 210856"/>
                <a:gd name="connsiteY4" fmla="*/ 163412 h 163412"/>
                <a:gd name="connsiteX5" fmla="*/ 120372 w 210856"/>
                <a:gd name="connsiteY5" fmla="*/ 163412 h 163412"/>
                <a:gd name="connsiteX6" fmla="*/ 105428 w 210856"/>
                <a:gd name="connsiteY6" fmla="*/ 124697 h 163412"/>
                <a:gd name="connsiteX7" fmla="*/ 90484 w 210856"/>
                <a:gd name="connsiteY7" fmla="*/ 163412 h 163412"/>
                <a:gd name="connsiteX8" fmla="*/ 66675 w 210856"/>
                <a:gd name="connsiteY8" fmla="*/ 163412 h 163412"/>
                <a:gd name="connsiteX9" fmla="*/ 0 w 210856"/>
                <a:gd name="connsiteY9" fmla="*/ 96737 h 163412"/>
                <a:gd name="connsiteX10" fmla="*/ 0 w 210856"/>
                <a:gd name="connsiteY10" fmla="*/ 69681 h 163412"/>
                <a:gd name="connsiteX11" fmla="*/ 69681 w 210856"/>
                <a:gd name="connsiteY11" fmla="*/ 0 h 1634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10856" h="163412">
                  <a:moveTo>
                    <a:pt x="69681" y="0"/>
                  </a:moveTo>
                  <a:lnTo>
                    <a:pt x="141175" y="0"/>
                  </a:lnTo>
                  <a:cubicBezTo>
                    <a:pt x="179659" y="0"/>
                    <a:pt x="210856" y="31197"/>
                    <a:pt x="210856" y="69681"/>
                  </a:cubicBezTo>
                  <a:lnTo>
                    <a:pt x="210856" y="96737"/>
                  </a:lnTo>
                  <a:cubicBezTo>
                    <a:pt x="210856" y="133561"/>
                    <a:pt x="181005" y="163412"/>
                    <a:pt x="144181" y="163412"/>
                  </a:cubicBezTo>
                  <a:lnTo>
                    <a:pt x="120372" y="163412"/>
                  </a:lnTo>
                  <a:lnTo>
                    <a:pt x="105428" y="124697"/>
                  </a:lnTo>
                  <a:lnTo>
                    <a:pt x="90484" y="163412"/>
                  </a:lnTo>
                  <a:lnTo>
                    <a:pt x="66675" y="163412"/>
                  </a:lnTo>
                  <a:cubicBezTo>
                    <a:pt x="29851" y="163412"/>
                    <a:pt x="0" y="133561"/>
                    <a:pt x="0" y="96737"/>
                  </a:cubicBezTo>
                  <a:lnTo>
                    <a:pt x="0" y="69681"/>
                  </a:lnTo>
                  <a:cubicBezTo>
                    <a:pt x="0" y="31197"/>
                    <a:pt x="31197" y="0"/>
                    <a:pt x="69681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55" name="フリーフォーム: 図形 554">
              <a:extLst>
                <a:ext uri="{FF2B5EF4-FFF2-40B4-BE49-F238E27FC236}">
                  <a16:creationId xmlns:a16="http://schemas.microsoft.com/office/drawing/2014/main" id="{809222C7-DEFC-49C1-8B50-C06BAF7DC4EA}"/>
                </a:ext>
              </a:extLst>
            </p:cNvPr>
            <p:cNvSpPr/>
            <p:nvPr/>
          </p:nvSpPr>
          <p:spPr>
            <a:xfrm>
              <a:off x="10305701" y="2492353"/>
              <a:ext cx="191806" cy="163412"/>
            </a:xfrm>
            <a:custGeom>
              <a:avLst/>
              <a:gdLst>
                <a:gd name="connsiteX0" fmla="*/ 69681 w 210856"/>
                <a:gd name="connsiteY0" fmla="*/ 0 h 163412"/>
                <a:gd name="connsiteX1" fmla="*/ 141175 w 210856"/>
                <a:gd name="connsiteY1" fmla="*/ 0 h 163412"/>
                <a:gd name="connsiteX2" fmla="*/ 210856 w 210856"/>
                <a:gd name="connsiteY2" fmla="*/ 69681 h 163412"/>
                <a:gd name="connsiteX3" fmla="*/ 210856 w 210856"/>
                <a:gd name="connsiteY3" fmla="*/ 96737 h 163412"/>
                <a:gd name="connsiteX4" fmla="*/ 144181 w 210856"/>
                <a:gd name="connsiteY4" fmla="*/ 163412 h 163412"/>
                <a:gd name="connsiteX5" fmla="*/ 120372 w 210856"/>
                <a:gd name="connsiteY5" fmla="*/ 163412 h 163412"/>
                <a:gd name="connsiteX6" fmla="*/ 105428 w 210856"/>
                <a:gd name="connsiteY6" fmla="*/ 124697 h 163412"/>
                <a:gd name="connsiteX7" fmla="*/ 90484 w 210856"/>
                <a:gd name="connsiteY7" fmla="*/ 163412 h 163412"/>
                <a:gd name="connsiteX8" fmla="*/ 66675 w 210856"/>
                <a:gd name="connsiteY8" fmla="*/ 163412 h 163412"/>
                <a:gd name="connsiteX9" fmla="*/ 0 w 210856"/>
                <a:gd name="connsiteY9" fmla="*/ 96737 h 163412"/>
                <a:gd name="connsiteX10" fmla="*/ 0 w 210856"/>
                <a:gd name="connsiteY10" fmla="*/ 69681 h 163412"/>
                <a:gd name="connsiteX11" fmla="*/ 69681 w 210856"/>
                <a:gd name="connsiteY11" fmla="*/ 0 h 1634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10856" h="163412">
                  <a:moveTo>
                    <a:pt x="69681" y="0"/>
                  </a:moveTo>
                  <a:lnTo>
                    <a:pt x="141175" y="0"/>
                  </a:lnTo>
                  <a:cubicBezTo>
                    <a:pt x="179659" y="0"/>
                    <a:pt x="210856" y="31197"/>
                    <a:pt x="210856" y="69681"/>
                  </a:cubicBezTo>
                  <a:lnTo>
                    <a:pt x="210856" y="96737"/>
                  </a:lnTo>
                  <a:cubicBezTo>
                    <a:pt x="210856" y="133561"/>
                    <a:pt x="181005" y="163412"/>
                    <a:pt x="144181" y="163412"/>
                  </a:cubicBezTo>
                  <a:lnTo>
                    <a:pt x="120372" y="163412"/>
                  </a:lnTo>
                  <a:lnTo>
                    <a:pt x="105428" y="124697"/>
                  </a:lnTo>
                  <a:lnTo>
                    <a:pt x="90484" y="163412"/>
                  </a:lnTo>
                  <a:lnTo>
                    <a:pt x="66675" y="163412"/>
                  </a:lnTo>
                  <a:cubicBezTo>
                    <a:pt x="29851" y="163412"/>
                    <a:pt x="0" y="133561"/>
                    <a:pt x="0" y="96737"/>
                  </a:cubicBezTo>
                  <a:lnTo>
                    <a:pt x="0" y="69681"/>
                  </a:lnTo>
                  <a:cubicBezTo>
                    <a:pt x="0" y="31197"/>
                    <a:pt x="31197" y="0"/>
                    <a:pt x="69681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56" name="楕円 555">
              <a:extLst>
                <a:ext uri="{FF2B5EF4-FFF2-40B4-BE49-F238E27FC236}">
                  <a16:creationId xmlns:a16="http://schemas.microsoft.com/office/drawing/2014/main" id="{F4AFE737-9B26-4C53-8AA3-1DB2C36557B5}"/>
                </a:ext>
              </a:extLst>
            </p:cNvPr>
            <p:cNvSpPr/>
            <p:nvPr/>
          </p:nvSpPr>
          <p:spPr>
            <a:xfrm>
              <a:off x="8557476" y="824685"/>
              <a:ext cx="201500" cy="201500"/>
            </a:xfrm>
            <a:prstGeom prst="ellipse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57" name="楕円 556">
              <a:extLst>
                <a:ext uri="{FF2B5EF4-FFF2-40B4-BE49-F238E27FC236}">
                  <a16:creationId xmlns:a16="http://schemas.microsoft.com/office/drawing/2014/main" id="{08C51FE9-6879-4AC8-B638-01A0932BE525}"/>
                </a:ext>
              </a:extLst>
            </p:cNvPr>
            <p:cNvSpPr/>
            <p:nvPr/>
          </p:nvSpPr>
          <p:spPr>
            <a:xfrm>
              <a:off x="9301305" y="824685"/>
              <a:ext cx="201500" cy="201500"/>
            </a:xfrm>
            <a:prstGeom prst="ellipse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58" name="フリーフォーム: 図形 557">
              <a:extLst>
                <a:ext uri="{FF2B5EF4-FFF2-40B4-BE49-F238E27FC236}">
                  <a16:creationId xmlns:a16="http://schemas.microsoft.com/office/drawing/2014/main" id="{2396C674-A02C-48DB-BCCC-DBBDB0DFFB91}"/>
                </a:ext>
              </a:extLst>
            </p:cNvPr>
            <p:cNvSpPr/>
            <p:nvPr/>
          </p:nvSpPr>
          <p:spPr>
            <a:xfrm>
              <a:off x="10684345" y="1580129"/>
              <a:ext cx="137160" cy="518316"/>
            </a:xfrm>
            <a:custGeom>
              <a:avLst/>
              <a:gdLst>
                <a:gd name="connsiteX0" fmla="*/ 178576 w 357152"/>
                <a:gd name="connsiteY0" fmla="*/ 0 h 914712"/>
                <a:gd name="connsiteX1" fmla="*/ 203874 w 357152"/>
                <a:gd name="connsiteY1" fmla="*/ 15022 h 914712"/>
                <a:gd name="connsiteX2" fmla="*/ 357152 w 357152"/>
                <a:gd name="connsiteY2" fmla="*/ 457356 h 914712"/>
                <a:gd name="connsiteX3" fmla="*/ 203874 w 357152"/>
                <a:gd name="connsiteY3" fmla="*/ 899691 h 914712"/>
                <a:gd name="connsiteX4" fmla="*/ 178576 w 357152"/>
                <a:gd name="connsiteY4" fmla="*/ 914712 h 914712"/>
                <a:gd name="connsiteX5" fmla="*/ 153279 w 357152"/>
                <a:gd name="connsiteY5" fmla="*/ 899691 h 914712"/>
                <a:gd name="connsiteX6" fmla="*/ 0 w 357152"/>
                <a:gd name="connsiteY6" fmla="*/ 457356 h 914712"/>
                <a:gd name="connsiteX7" fmla="*/ 153279 w 357152"/>
                <a:gd name="connsiteY7" fmla="*/ 15022 h 9147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57152" h="914712">
                  <a:moveTo>
                    <a:pt x="178576" y="0"/>
                  </a:moveTo>
                  <a:lnTo>
                    <a:pt x="203874" y="15022"/>
                  </a:lnTo>
                  <a:cubicBezTo>
                    <a:pt x="293949" y="87899"/>
                    <a:pt x="357152" y="258509"/>
                    <a:pt x="357152" y="457356"/>
                  </a:cubicBezTo>
                  <a:cubicBezTo>
                    <a:pt x="357152" y="656204"/>
                    <a:pt x="293949" y="826814"/>
                    <a:pt x="203874" y="899691"/>
                  </a:cubicBezTo>
                  <a:lnTo>
                    <a:pt x="178576" y="914712"/>
                  </a:lnTo>
                  <a:lnTo>
                    <a:pt x="153279" y="899691"/>
                  </a:lnTo>
                  <a:cubicBezTo>
                    <a:pt x="63203" y="826814"/>
                    <a:pt x="0" y="656204"/>
                    <a:pt x="0" y="457356"/>
                  </a:cubicBezTo>
                  <a:cubicBezTo>
                    <a:pt x="0" y="258509"/>
                    <a:pt x="63203" y="87899"/>
                    <a:pt x="153279" y="15022"/>
                  </a:cubicBezTo>
                  <a:close/>
                </a:path>
              </a:pathLst>
            </a:custGeom>
            <a:solidFill>
              <a:schemeClr val="tx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</p:grpSp>
      <p:grpSp>
        <p:nvGrpSpPr>
          <p:cNvPr id="559" name="グループ化 558">
            <a:extLst>
              <a:ext uri="{FF2B5EF4-FFF2-40B4-BE49-F238E27FC236}">
                <a16:creationId xmlns:a16="http://schemas.microsoft.com/office/drawing/2014/main" id="{4BF52A46-443E-4406-8164-A08887E72A63}"/>
              </a:ext>
            </a:extLst>
          </p:cNvPr>
          <p:cNvGrpSpPr/>
          <p:nvPr/>
        </p:nvGrpSpPr>
        <p:grpSpPr>
          <a:xfrm>
            <a:off x="2144849" y="818939"/>
            <a:ext cx="1717908" cy="1584266"/>
            <a:chOff x="-542602" y="130949"/>
            <a:chExt cx="2737798" cy="2524816"/>
          </a:xfrm>
        </p:grpSpPr>
        <p:sp>
          <p:nvSpPr>
            <p:cNvPr id="560" name="フリーフォーム: 図形 559">
              <a:extLst>
                <a:ext uri="{FF2B5EF4-FFF2-40B4-BE49-F238E27FC236}">
                  <a16:creationId xmlns:a16="http://schemas.microsoft.com/office/drawing/2014/main" id="{67DEBB23-03B0-4AFB-8DF0-BDBB0EC06302}"/>
                </a:ext>
              </a:extLst>
            </p:cNvPr>
            <p:cNvSpPr/>
            <p:nvPr/>
          </p:nvSpPr>
          <p:spPr>
            <a:xfrm>
              <a:off x="202725" y="2492353"/>
              <a:ext cx="191806" cy="163412"/>
            </a:xfrm>
            <a:custGeom>
              <a:avLst/>
              <a:gdLst>
                <a:gd name="connsiteX0" fmla="*/ 69681 w 210856"/>
                <a:gd name="connsiteY0" fmla="*/ 0 h 163412"/>
                <a:gd name="connsiteX1" fmla="*/ 141175 w 210856"/>
                <a:gd name="connsiteY1" fmla="*/ 0 h 163412"/>
                <a:gd name="connsiteX2" fmla="*/ 210856 w 210856"/>
                <a:gd name="connsiteY2" fmla="*/ 69681 h 163412"/>
                <a:gd name="connsiteX3" fmla="*/ 210856 w 210856"/>
                <a:gd name="connsiteY3" fmla="*/ 96737 h 163412"/>
                <a:gd name="connsiteX4" fmla="*/ 144181 w 210856"/>
                <a:gd name="connsiteY4" fmla="*/ 163412 h 163412"/>
                <a:gd name="connsiteX5" fmla="*/ 120372 w 210856"/>
                <a:gd name="connsiteY5" fmla="*/ 163412 h 163412"/>
                <a:gd name="connsiteX6" fmla="*/ 105428 w 210856"/>
                <a:gd name="connsiteY6" fmla="*/ 124697 h 163412"/>
                <a:gd name="connsiteX7" fmla="*/ 90484 w 210856"/>
                <a:gd name="connsiteY7" fmla="*/ 163412 h 163412"/>
                <a:gd name="connsiteX8" fmla="*/ 66675 w 210856"/>
                <a:gd name="connsiteY8" fmla="*/ 163412 h 163412"/>
                <a:gd name="connsiteX9" fmla="*/ 0 w 210856"/>
                <a:gd name="connsiteY9" fmla="*/ 96737 h 163412"/>
                <a:gd name="connsiteX10" fmla="*/ 0 w 210856"/>
                <a:gd name="connsiteY10" fmla="*/ 69681 h 163412"/>
                <a:gd name="connsiteX11" fmla="*/ 69681 w 210856"/>
                <a:gd name="connsiteY11" fmla="*/ 0 h 1634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10856" h="163412">
                  <a:moveTo>
                    <a:pt x="69681" y="0"/>
                  </a:moveTo>
                  <a:lnTo>
                    <a:pt x="141175" y="0"/>
                  </a:lnTo>
                  <a:cubicBezTo>
                    <a:pt x="179659" y="0"/>
                    <a:pt x="210856" y="31197"/>
                    <a:pt x="210856" y="69681"/>
                  </a:cubicBezTo>
                  <a:lnTo>
                    <a:pt x="210856" y="96737"/>
                  </a:lnTo>
                  <a:cubicBezTo>
                    <a:pt x="210856" y="133561"/>
                    <a:pt x="181005" y="163412"/>
                    <a:pt x="144181" y="163412"/>
                  </a:cubicBezTo>
                  <a:lnTo>
                    <a:pt x="120372" y="163412"/>
                  </a:lnTo>
                  <a:lnTo>
                    <a:pt x="105428" y="124697"/>
                  </a:lnTo>
                  <a:lnTo>
                    <a:pt x="90484" y="163412"/>
                  </a:lnTo>
                  <a:lnTo>
                    <a:pt x="66675" y="163412"/>
                  </a:lnTo>
                  <a:cubicBezTo>
                    <a:pt x="29851" y="163412"/>
                    <a:pt x="0" y="133561"/>
                    <a:pt x="0" y="96737"/>
                  </a:cubicBezTo>
                  <a:lnTo>
                    <a:pt x="0" y="69681"/>
                  </a:lnTo>
                  <a:cubicBezTo>
                    <a:pt x="0" y="31197"/>
                    <a:pt x="31197" y="0"/>
                    <a:pt x="69681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61" name="台形 560">
              <a:extLst>
                <a:ext uri="{FF2B5EF4-FFF2-40B4-BE49-F238E27FC236}">
                  <a16:creationId xmlns:a16="http://schemas.microsoft.com/office/drawing/2014/main" id="{C074DBCB-AB7B-493C-80BF-EE525499B9D7}"/>
                </a:ext>
              </a:extLst>
            </p:cNvPr>
            <p:cNvSpPr/>
            <p:nvPr/>
          </p:nvSpPr>
          <p:spPr>
            <a:xfrm rot="10800000">
              <a:off x="1147835" y="2091945"/>
              <a:ext cx="264319" cy="409933"/>
            </a:xfrm>
            <a:prstGeom prst="trapezoid">
              <a:avLst/>
            </a:prstGeom>
            <a:solidFill>
              <a:schemeClr val="bg1">
                <a:lumMod val="8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62" name="月 561">
              <a:extLst>
                <a:ext uri="{FF2B5EF4-FFF2-40B4-BE49-F238E27FC236}">
                  <a16:creationId xmlns:a16="http://schemas.microsoft.com/office/drawing/2014/main" id="{B4F02BEA-56EA-4A22-BACB-8FD7A0BE901E}"/>
                </a:ext>
              </a:extLst>
            </p:cNvPr>
            <p:cNvSpPr/>
            <p:nvPr/>
          </p:nvSpPr>
          <p:spPr>
            <a:xfrm rot="10300431">
              <a:off x="2016734" y="730029"/>
              <a:ext cx="114412" cy="1051614"/>
            </a:xfrm>
            <a:prstGeom prst="moon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63" name="フリーフォーム: 図形 562">
              <a:extLst>
                <a:ext uri="{FF2B5EF4-FFF2-40B4-BE49-F238E27FC236}">
                  <a16:creationId xmlns:a16="http://schemas.microsoft.com/office/drawing/2014/main" id="{C486467A-E70F-453F-A296-5A0581231480}"/>
                </a:ext>
              </a:extLst>
            </p:cNvPr>
            <p:cNvSpPr/>
            <p:nvPr/>
          </p:nvSpPr>
          <p:spPr>
            <a:xfrm>
              <a:off x="1031375" y="1920318"/>
              <a:ext cx="750465" cy="343257"/>
            </a:xfrm>
            <a:custGeom>
              <a:avLst/>
              <a:gdLst>
                <a:gd name="connsiteX0" fmla="*/ 481414 w 962829"/>
                <a:gd name="connsiteY0" fmla="*/ 0 h 343257"/>
                <a:gd name="connsiteX1" fmla="*/ 898009 w 962829"/>
                <a:gd name="connsiteY1" fmla="*/ 7841 h 343257"/>
                <a:gd name="connsiteX2" fmla="*/ 962829 w 962829"/>
                <a:gd name="connsiteY2" fmla="*/ 11598 h 343257"/>
                <a:gd name="connsiteX3" fmla="*/ 937961 w 962829"/>
                <a:gd name="connsiteY3" fmla="*/ 107542 h 343257"/>
                <a:gd name="connsiteX4" fmla="*/ 481414 w 962829"/>
                <a:gd name="connsiteY4" fmla="*/ 343257 h 343257"/>
                <a:gd name="connsiteX5" fmla="*/ 24868 w 962829"/>
                <a:gd name="connsiteY5" fmla="*/ 107542 h 343257"/>
                <a:gd name="connsiteX6" fmla="*/ 0 w 962829"/>
                <a:gd name="connsiteY6" fmla="*/ 11598 h 343257"/>
                <a:gd name="connsiteX7" fmla="*/ 64820 w 962829"/>
                <a:gd name="connsiteY7" fmla="*/ 7841 h 343257"/>
                <a:gd name="connsiteX8" fmla="*/ 481414 w 962829"/>
                <a:gd name="connsiteY8" fmla="*/ 0 h 3432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62829" h="343257">
                  <a:moveTo>
                    <a:pt x="481414" y="0"/>
                  </a:moveTo>
                  <a:cubicBezTo>
                    <a:pt x="624118" y="0"/>
                    <a:pt x="763445" y="2700"/>
                    <a:pt x="898009" y="7841"/>
                  </a:cubicBezTo>
                  <a:lnTo>
                    <a:pt x="962829" y="11598"/>
                  </a:lnTo>
                  <a:lnTo>
                    <a:pt x="937961" y="107542"/>
                  </a:lnTo>
                  <a:cubicBezTo>
                    <a:pt x="862742" y="246062"/>
                    <a:pt x="686650" y="343257"/>
                    <a:pt x="481414" y="343257"/>
                  </a:cubicBezTo>
                  <a:cubicBezTo>
                    <a:pt x="276178" y="343257"/>
                    <a:pt x="100086" y="246062"/>
                    <a:pt x="24868" y="107542"/>
                  </a:cubicBezTo>
                  <a:lnTo>
                    <a:pt x="0" y="11598"/>
                  </a:lnTo>
                  <a:lnTo>
                    <a:pt x="64820" y="7841"/>
                  </a:lnTo>
                  <a:cubicBezTo>
                    <a:pt x="199383" y="2700"/>
                    <a:pt x="338710" y="0"/>
                    <a:pt x="481414" y="0"/>
                  </a:cubicBezTo>
                  <a:close/>
                </a:path>
              </a:pathLst>
            </a:custGeom>
            <a:solidFill>
              <a:srgbClr val="FFCCFF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64" name="フリーフォーム: 図形 563">
              <a:extLst>
                <a:ext uri="{FF2B5EF4-FFF2-40B4-BE49-F238E27FC236}">
                  <a16:creationId xmlns:a16="http://schemas.microsoft.com/office/drawing/2014/main" id="{C15EFB8E-F8CB-436F-A139-948796033D39}"/>
                </a:ext>
              </a:extLst>
            </p:cNvPr>
            <p:cNvSpPr/>
            <p:nvPr/>
          </p:nvSpPr>
          <p:spPr>
            <a:xfrm>
              <a:off x="66636" y="682681"/>
              <a:ext cx="1939988" cy="1819197"/>
            </a:xfrm>
            <a:custGeom>
              <a:avLst/>
              <a:gdLst>
                <a:gd name="connsiteX0" fmla="*/ 255733 w 1939988"/>
                <a:gd name="connsiteY0" fmla="*/ 0 h 1819197"/>
                <a:gd name="connsiteX1" fmla="*/ 1824192 w 1939988"/>
                <a:gd name="connsiteY1" fmla="*/ 0 h 1819197"/>
                <a:gd name="connsiteX2" fmla="*/ 1939988 w 1939988"/>
                <a:gd name="connsiteY2" fmla="*/ 115796 h 1819197"/>
                <a:gd name="connsiteX3" fmla="*/ 1939988 w 1939988"/>
                <a:gd name="connsiteY3" fmla="*/ 1255177 h 1819197"/>
                <a:gd name="connsiteX4" fmla="*/ 1862931 w 1939988"/>
                <a:gd name="connsiteY4" fmla="*/ 1441210 h 1819197"/>
                <a:gd name="connsiteX5" fmla="*/ 1827825 w 1939988"/>
                <a:gd name="connsiteY5" fmla="*/ 1470176 h 1819197"/>
                <a:gd name="connsiteX6" fmla="*/ 1771563 w 1939988"/>
                <a:gd name="connsiteY6" fmla="*/ 1819197 h 1819197"/>
                <a:gd name="connsiteX7" fmla="*/ 1639404 w 1939988"/>
                <a:gd name="connsiteY7" fmla="*/ 1819197 h 1819197"/>
                <a:gd name="connsiteX8" fmla="*/ 1588407 w 1939988"/>
                <a:gd name="connsiteY8" fmla="*/ 1502833 h 1819197"/>
                <a:gd name="connsiteX9" fmla="*/ 1586440 w 1939988"/>
                <a:gd name="connsiteY9" fmla="*/ 1502302 h 1819197"/>
                <a:gd name="connsiteX10" fmla="*/ 1419154 w 1939988"/>
                <a:gd name="connsiteY10" fmla="*/ 1308198 h 1819197"/>
                <a:gd name="connsiteX11" fmla="*/ 1417180 w 1939988"/>
                <a:gd name="connsiteY11" fmla="*/ 1288616 h 1819197"/>
                <a:gd name="connsiteX12" fmla="*/ 1368111 w 1939988"/>
                <a:gd name="connsiteY12" fmla="*/ 1348089 h 1819197"/>
                <a:gd name="connsiteX13" fmla="*/ 957263 w 1939988"/>
                <a:gd name="connsiteY13" fmla="*/ 1518267 h 1819197"/>
                <a:gd name="connsiteX14" fmla="*/ 957264 w 1939988"/>
                <a:gd name="connsiteY14" fmla="*/ 1518266 h 1819197"/>
                <a:gd name="connsiteX15" fmla="*/ 842172 w 1939988"/>
                <a:gd name="connsiteY15" fmla="*/ 1518266 h 1819197"/>
                <a:gd name="connsiteX16" fmla="*/ 793663 w 1939988"/>
                <a:gd name="connsiteY16" fmla="*/ 1819196 h 1819197"/>
                <a:gd name="connsiteX17" fmla="*/ 661504 w 1939988"/>
                <a:gd name="connsiteY17" fmla="*/ 1819196 h 1819197"/>
                <a:gd name="connsiteX18" fmla="*/ 612995 w 1939988"/>
                <a:gd name="connsiteY18" fmla="*/ 1518266 h 1819197"/>
                <a:gd name="connsiteX19" fmla="*/ 357191 w 1939988"/>
                <a:gd name="connsiteY19" fmla="*/ 1518266 h 1819197"/>
                <a:gd name="connsiteX20" fmla="*/ 350162 w 1939988"/>
                <a:gd name="connsiteY20" fmla="*/ 1517557 h 1819197"/>
                <a:gd name="connsiteX21" fmla="*/ 301538 w 1939988"/>
                <a:gd name="connsiteY21" fmla="*/ 1819196 h 1819197"/>
                <a:gd name="connsiteX22" fmla="*/ 169379 w 1939988"/>
                <a:gd name="connsiteY22" fmla="*/ 1819196 h 1819197"/>
                <a:gd name="connsiteX23" fmla="*/ 103857 w 1939988"/>
                <a:gd name="connsiteY23" fmla="*/ 1412724 h 1819197"/>
                <a:gd name="connsiteX24" fmla="*/ 61003 w 1939988"/>
                <a:gd name="connsiteY24" fmla="*/ 1360784 h 1819197"/>
                <a:gd name="connsiteX25" fmla="*/ 0 w 1939988"/>
                <a:gd name="connsiteY25" fmla="*/ 1161075 h 1819197"/>
                <a:gd name="connsiteX26" fmla="*/ 0 w 1939988"/>
                <a:gd name="connsiteY26" fmla="*/ 255733 h 1819197"/>
                <a:gd name="connsiteX27" fmla="*/ 255733 w 1939988"/>
                <a:gd name="connsiteY27" fmla="*/ 0 h 18191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1939988" h="1819197">
                  <a:moveTo>
                    <a:pt x="255733" y="0"/>
                  </a:moveTo>
                  <a:lnTo>
                    <a:pt x="1824192" y="0"/>
                  </a:lnTo>
                  <a:cubicBezTo>
                    <a:pt x="1888144" y="0"/>
                    <a:pt x="1939988" y="51844"/>
                    <a:pt x="1939988" y="115796"/>
                  </a:cubicBezTo>
                  <a:lnTo>
                    <a:pt x="1939988" y="1255177"/>
                  </a:lnTo>
                  <a:cubicBezTo>
                    <a:pt x="1939988" y="1327828"/>
                    <a:pt x="1910541" y="1393600"/>
                    <a:pt x="1862931" y="1441210"/>
                  </a:cubicBezTo>
                  <a:lnTo>
                    <a:pt x="1827825" y="1470176"/>
                  </a:lnTo>
                  <a:lnTo>
                    <a:pt x="1771563" y="1819197"/>
                  </a:lnTo>
                  <a:lnTo>
                    <a:pt x="1639404" y="1819197"/>
                  </a:lnTo>
                  <a:lnTo>
                    <a:pt x="1588407" y="1502833"/>
                  </a:lnTo>
                  <a:lnTo>
                    <a:pt x="1586440" y="1502302"/>
                  </a:lnTo>
                  <a:cubicBezTo>
                    <a:pt x="1501820" y="1471319"/>
                    <a:pt x="1437553" y="1398113"/>
                    <a:pt x="1419154" y="1308198"/>
                  </a:cubicBezTo>
                  <a:lnTo>
                    <a:pt x="1417180" y="1288616"/>
                  </a:lnTo>
                  <a:lnTo>
                    <a:pt x="1368111" y="1348089"/>
                  </a:lnTo>
                  <a:cubicBezTo>
                    <a:pt x="1262966" y="1453234"/>
                    <a:pt x="1117709" y="1518267"/>
                    <a:pt x="957263" y="1518267"/>
                  </a:cubicBezTo>
                  <a:lnTo>
                    <a:pt x="957264" y="1518266"/>
                  </a:lnTo>
                  <a:lnTo>
                    <a:pt x="842172" y="1518266"/>
                  </a:lnTo>
                  <a:lnTo>
                    <a:pt x="793663" y="1819196"/>
                  </a:lnTo>
                  <a:lnTo>
                    <a:pt x="661504" y="1819196"/>
                  </a:lnTo>
                  <a:lnTo>
                    <a:pt x="612995" y="1518266"/>
                  </a:lnTo>
                  <a:lnTo>
                    <a:pt x="357191" y="1518266"/>
                  </a:lnTo>
                  <a:lnTo>
                    <a:pt x="350162" y="1517557"/>
                  </a:lnTo>
                  <a:lnTo>
                    <a:pt x="301538" y="1819196"/>
                  </a:lnTo>
                  <a:lnTo>
                    <a:pt x="169379" y="1819196"/>
                  </a:lnTo>
                  <a:lnTo>
                    <a:pt x="103857" y="1412724"/>
                  </a:lnTo>
                  <a:lnTo>
                    <a:pt x="61003" y="1360784"/>
                  </a:lnTo>
                  <a:cubicBezTo>
                    <a:pt x="22489" y="1303776"/>
                    <a:pt x="0" y="1235052"/>
                    <a:pt x="0" y="1161075"/>
                  </a:cubicBezTo>
                  <a:lnTo>
                    <a:pt x="0" y="255733"/>
                  </a:lnTo>
                  <a:cubicBezTo>
                    <a:pt x="0" y="114496"/>
                    <a:pt x="114496" y="0"/>
                    <a:pt x="255733" y="0"/>
                  </a:cubicBezTo>
                  <a:close/>
                </a:path>
              </a:pathLst>
            </a:cu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65" name="四角形: 上の 2 つの角を丸める 564">
              <a:extLst>
                <a:ext uri="{FF2B5EF4-FFF2-40B4-BE49-F238E27FC236}">
                  <a16:creationId xmlns:a16="http://schemas.microsoft.com/office/drawing/2014/main" id="{B108E813-D485-49CC-8F9E-A4A57492DEF4}"/>
                </a:ext>
              </a:extLst>
            </p:cNvPr>
            <p:cNvSpPr/>
            <p:nvPr/>
          </p:nvSpPr>
          <p:spPr>
            <a:xfrm>
              <a:off x="1123908" y="682681"/>
              <a:ext cx="369517" cy="629266"/>
            </a:xfrm>
            <a:prstGeom prst="round2SameRect">
              <a:avLst>
                <a:gd name="adj1" fmla="val 16667"/>
                <a:gd name="adj2" fmla="val 50000"/>
              </a:avLst>
            </a:prstGeom>
            <a:solidFill>
              <a:schemeClr val="accent2">
                <a:lumMod val="7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66" name="楕円 565">
              <a:extLst>
                <a:ext uri="{FF2B5EF4-FFF2-40B4-BE49-F238E27FC236}">
                  <a16:creationId xmlns:a16="http://schemas.microsoft.com/office/drawing/2014/main" id="{8B4AEF5A-5C5E-463D-9FE0-D378CD752A4F}"/>
                </a:ext>
              </a:extLst>
            </p:cNvPr>
            <p:cNvSpPr/>
            <p:nvPr/>
          </p:nvSpPr>
          <p:spPr>
            <a:xfrm>
              <a:off x="1647183" y="900400"/>
              <a:ext cx="265488" cy="515340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68" name="楕円 567">
              <a:extLst>
                <a:ext uri="{FF2B5EF4-FFF2-40B4-BE49-F238E27FC236}">
                  <a16:creationId xmlns:a16="http://schemas.microsoft.com/office/drawing/2014/main" id="{D10676C6-5CA2-4429-B7C9-0D4B77A9D6E3}"/>
                </a:ext>
              </a:extLst>
            </p:cNvPr>
            <p:cNvSpPr/>
            <p:nvPr/>
          </p:nvSpPr>
          <p:spPr>
            <a:xfrm>
              <a:off x="1410051" y="1437716"/>
              <a:ext cx="124690" cy="220873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70" name="フリーフォーム: 図形 569">
              <a:extLst>
                <a:ext uri="{FF2B5EF4-FFF2-40B4-BE49-F238E27FC236}">
                  <a16:creationId xmlns:a16="http://schemas.microsoft.com/office/drawing/2014/main" id="{36E92DDA-2485-4475-9CBD-BCC9A136FB2B}"/>
                </a:ext>
              </a:extLst>
            </p:cNvPr>
            <p:cNvSpPr/>
            <p:nvPr/>
          </p:nvSpPr>
          <p:spPr>
            <a:xfrm>
              <a:off x="302096" y="1920318"/>
              <a:ext cx="220422" cy="205506"/>
            </a:xfrm>
            <a:custGeom>
              <a:avLst/>
              <a:gdLst>
                <a:gd name="connsiteX0" fmla="*/ 128985 w 257970"/>
                <a:gd name="connsiteY0" fmla="*/ 0 h 240514"/>
                <a:gd name="connsiteX1" fmla="*/ 221697 w 257970"/>
                <a:gd name="connsiteY1" fmla="*/ 92711 h 240514"/>
                <a:gd name="connsiteX2" fmla="*/ 221502 w 257970"/>
                <a:gd name="connsiteY2" fmla="*/ 94642 h 240514"/>
                <a:gd name="connsiteX3" fmla="*/ 257970 w 257970"/>
                <a:gd name="connsiteY3" fmla="*/ 240514 h 240514"/>
                <a:gd name="connsiteX4" fmla="*/ 0 w 257970"/>
                <a:gd name="connsiteY4" fmla="*/ 240514 h 240514"/>
                <a:gd name="connsiteX5" fmla="*/ 36469 w 257970"/>
                <a:gd name="connsiteY5" fmla="*/ 94642 h 240514"/>
                <a:gd name="connsiteX6" fmla="*/ 36274 w 257970"/>
                <a:gd name="connsiteY6" fmla="*/ 92711 h 240514"/>
                <a:gd name="connsiteX7" fmla="*/ 128985 w 257970"/>
                <a:gd name="connsiteY7" fmla="*/ 0 h 2405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57970" h="240514">
                  <a:moveTo>
                    <a:pt x="128985" y="0"/>
                  </a:moveTo>
                  <a:cubicBezTo>
                    <a:pt x="180188" y="0"/>
                    <a:pt x="221697" y="41509"/>
                    <a:pt x="221697" y="92711"/>
                  </a:cubicBezTo>
                  <a:lnTo>
                    <a:pt x="221502" y="94642"/>
                  </a:lnTo>
                  <a:lnTo>
                    <a:pt x="257970" y="240514"/>
                  </a:lnTo>
                  <a:lnTo>
                    <a:pt x="0" y="240514"/>
                  </a:lnTo>
                  <a:lnTo>
                    <a:pt x="36469" y="94642"/>
                  </a:lnTo>
                  <a:lnTo>
                    <a:pt x="36274" y="92711"/>
                  </a:lnTo>
                  <a:cubicBezTo>
                    <a:pt x="36274" y="41509"/>
                    <a:pt x="77782" y="0"/>
                    <a:pt x="128985" y="0"/>
                  </a:cubicBezTo>
                  <a:close/>
                </a:path>
              </a:pathLst>
            </a:custGeom>
            <a:solidFill>
              <a:srgbClr val="FFFF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71" name="フリーフォーム: 図形 570">
              <a:extLst>
                <a:ext uri="{FF2B5EF4-FFF2-40B4-BE49-F238E27FC236}">
                  <a16:creationId xmlns:a16="http://schemas.microsoft.com/office/drawing/2014/main" id="{154072F0-49D9-4DA3-B392-726BFC93B18B}"/>
                </a:ext>
              </a:extLst>
            </p:cNvPr>
            <p:cNvSpPr/>
            <p:nvPr/>
          </p:nvSpPr>
          <p:spPr>
            <a:xfrm>
              <a:off x="-200168" y="130949"/>
              <a:ext cx="1224950" cy="1753022"/>
            </a:xfrm>
            <a:custGeom>
              <a:avLst/>
              <a:gdLst>
                <a:gd name="connsiteX0" fmla="*/ 609458 w 1224950"/>
                <a:gd name="connsiteY0" fmla="*/ 0 h 1753022"/>
                <a:gd name="connsiteX1" fmla="*/ 672726 w 1224950"/>
                <a:gd name="connsiteY1" fmla="*/ 31207 h 1753022"/>
                <a:gd name="connsiteX2" fmla="*/ 746242 w 1224950"/>
                <a:gd name="connsiteY2" fmla="*/ 21570 h 1753022"/>
                <a:gd name="connsiteX3" fmla="*/ 789630 w 1224950"/>
                <a:gd name="connsiteY3" fmla="*/ 69597 h 1753022"/>
                <a:gd name="connsiteX4" fmla="*/ 862205 w 1224950"/>
                <a:gd name="connsiteY4" fmla="*/ 82996 h 1753022"/>
                <a:gd name="connsiteX5" fmla="*/ 879105 w 1224950"/>
                <a:gd name="connsiteY5" fmla="*/ 140531 h 1753022"/>
                <a:gd name="connsiteX6" fmla="*/ 913831 w 1224950"/>
                <a:gd name="connsiteY6" fmla="*/ 160249 h 1753022"/>
                <a:gd name="connsiteX7" fmla="*/ 932321 w 1224950"/>
                <a:gd name="connsiteY7" fmla="*/ 165988 h 1753022"/>
                <a:gd name="connsiteX8" fmla="*/ 1224950 w 1224950"/>
                <a:gd name="connsiteY8" fmla="*/ 607463 h 1753022"/>
                <a:gd name="connsiteX9" fmla="*/ 1224950 w 1224950"/>
                <a:gd name="connsiteY9" fmla="*/ 1140547 h 1753022"/>
                <a:gd name="connsiteX10" fmla="*/ 612475 w 1224950"/>
                <a:gd name="connsiteY10" fmla="*/ 1753022 h 1753022"/>
                <a:gd name="connsiteX11" fmla="*/ 0 w 1224950"/>
                <a:gd name="connsiteY11" fmla="*/ 1140547 h 1753022"/>
                <a:gd name="connsiteX12" fmla="*/ 0 w 1224950"/>
                <a:gd name="connsiteY12" fmla="*/ 607463 h 1753022"/>
                <a:gd name="connsiteX13" fmla="*/ 292629 w 1224950"/>
                <a:gd name="connsiteY13" fmla="*/ 165988 h 1753022"/>
                <a:gd name="connsiteX14" fmla="*/ 297808 w 1224950"/>
                <a:gd name="connsiteY14" fmla="*/ 164381 h 1753022"/>
                <a:gd name="connsiteX15" fmla="*/ 339811 w 1224950"/>
                <a:gd name="connsiteY15" fmla="*/ 140531 h 1753022"/>
                <a:gd name="connsiteX16" fmla="*/ 356711 w 1224950"/>
                <a:gd name="connsiteY16" fmla="*/ 82996 h 1753022"/>
                <a:gd name="connsiteX17" fmla="*/ 429286 w 1224950"/>
                <a:gd name="connsiteY17" fmla="*/ 69597 h 1753022"/>
                <a:gd name="connsiteX18" fmla="*/ 472674 w 1224950"/>
                <a:gd name="connsiteY18" fmla="*/ 21570 h 1753022"/>
                <a:gd name="connsiteX19" fmla="*/ 546190 w 1224950"/>
                <a:gd name="connsiteY19" fmla="*/ 31207 h 17530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224950" h="1753022">
                  <a:moveTo>
                    <a:pt x="609458" y="0"/>
                  </a:moveTo>
                  <a:lnTo>
                    <a:pt x="672726" y="31207"/>
                  </a:lnTo>
                  <a:lnTo>
                    <a:pt x="746242" y="21570"/>
                  </a:lnTo>
                  <a:lnTo>
                    <a:pt x="789630" y="69597"/>
                  </a:lnTo>
                  <a:lnTo>
                    <a:pt x="862205" y="82996"/>
                  </a:lnTo>
                  <a:lnTo>
                    <a:pt x="879105" y="140531"/>
                  </a:lnTo>
                  <a:lnTo>
                    <a:pt x="913831" y="160249"/>
                  </a:lnTo>
                  <a:lnTo>
                    <a:pt x="932321" y="165988"/>
                  </a:lnTo>
                  <a:cubicBezTo>
                    <a:pt x="1104287" y="238723"/>
                    <a:pt x="1224950" y="409002"/>
                    <a:pt x="1224950" y="607463"/>
                  </a:cubicBezTo>
                  <a:lnTo>
                    <a:pt x="1224950" y="1140547"/>
                  </a:lnTo>
                  <a:cubicBezTo>
                    <a:pt x="1224950" y="1478808"/>
                    <a:pt x="950736" y="1753022"/>
                    <a:pt x="612475" y="1753022"/>
                  </a:cubicBezTo>
                  <a:cubicBezTo>
                    <a:pt x="274214" y="1753022"/>
                    <a:pt x="0" y="1478808"/>
                    <a:pt x="0" y="1140547"/>
                  </a:cubicBezTo>
                  <a:lnTo>
                    <a:pt x="0" y="607463"/>
                  </a:lnTo>
                  <a:cubicBezTo>
                    <a:pt x="0" y="409002"/>
                    <a:pt x="120663" y="238723"/>
                    <a:pt x="292629" y="165988"/>
                  </a:cubicBezTo>
                  <a:lnTo>
                    <a:pt x="297808" y="164381"/>
                  </a:lnTo>
                  <a:lnTo>
                    <a:pt x="339811" y="140531"/>
                  </a:lnTo>
                  <a:lnTo>
                    <a:pt x="356711" y="82996"/>
                  </a:lnTo>
                  <a:lnTo>
                    <a:pt x="429286" y="69597"/>
                  </a:lnTo>
                  <a:lnTo>
                    <a:pt x="472674" y="21570"/>
                  </a:lnTo>
                  <a:lnTo>
                    <a:pt x="546190" y="31207"/>
                  </a:lnTo>
                  <a:close/>
                </a:path>
              </a:pathLst>
            </a:cu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72" name="楕円 571">
              <a:extLst>
                <a:ext uri="{FF2B5EF4-FFF2-40B4-BE49-F238E27FC236}">
                  <a16:creationId xmlns:a16="http://schemas.microsoft.com/office/drawing/2014/main" id="{E360A65E-BABE-4BC7-9056-A716719D7C26}"/>
                </a:ext>
              </a:extLst>
            </p:cNvPr>
            <p:cNvSpPr/>
            <p:nvPr/>
          </p:nvSpPr>
          <p:spPr>
            <a:xfrm rot="900000">
              <a:off x="-542602" y="288802"/>
              <a:ext cx="619124" cy="267135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73" name="楕円 572">
              <a:extLst>
                <a:ext uri="{FF2B5EF4-FFF2-40B4-BE49-F238E27FC236}">
                  <a16:creationId xmlns:a16="http://schemas.microsoft.com/office/drawing/2014/main" id="{16D0BDF5-BB0A-43E6-97C3-2A7BBC3F1802}"/>
                </a:ext>
              </a:extLst>
            </p:cNvPr>
            <p:cNvSpPr/>
            <p:nvPr/>
          </p:nvSpPr>
          <p:spPr>
            <a:xfrm rot="20700000" flipH="1">
              <a:off x="748092" y="288803"/>
              <a:ext cx="619124" cy="267135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74" name="四角形: 角を丸くする 573">
              <a:extLst>
                <a:ext uri="{FF2B5EF4-FFF2-40B4-BE49-F238E27FC236}">
                  <a16:creationId xmlns:a16="http://schemas.microsoft.com/office/drawing/2014/main" id="{65491593-2FD7-484C-BFEC-FEC8A1A28FED}"/>
                </a:ext>
              </a:extLst>
            </p:cNvPr>
            <p:cNvSpPr/>
            <p:nvPr/>
          </p:nvSpPr>
          <p:spPr>
            <a:xfrm>
              <a:off x="53592" y="1510384"/>
              <a:ext cx="717430" cy="409934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50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75" name="楕円 574">
              <a:extLst>
                <a:ext uri="{FF2B5EF4-FFF2-40B4-BE49-F238E27FC236}">
                  <a16:creationId xmlns:a16="http://schemas.microsoft.com/office/drawing/2014/main" id="{B3F26C25-47D8-4116-8BB0-6D3906B6585A}"/>
                </a:ext>
              </a:extLst>
            </p:cNvPr>
            <p:cNvSpPr/>
            <p:nvPr/>
          </p:nvSpPr>
          <p:spPr>
            <a:xfrm>
              <a:off x="122732" y="1689406"/>
              <a:ext cx="158218" cy="158218"/>
            </a:xfrm>
            <a:prstGeom prst="ellipse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76" name="楕円 575">
              <a:extLst>
                <a:ext uri="{FF2B5EF4-FFF2-40B4-BE49-F238E27FC236}">
                  <a16:creationId xmlns:a16="http://schemas.microsoft.com/office/drawing/2014/main" id="{8E76AFC6-2C21-4BB0-99EE-F6A76D703A36}"/>
                </a:ext>
              </a:extLst>
            </p:cNvPr>
            <p:cNvSpPr/>
            <p:nvPr/>
          </p:nvSpPr>
          <p:spPr>
            <a:xfrm>
              <a:off x="560376" y="1689406"/>
              <a:ext cx="158218" cy="158218"/>
            </a:xfrm>
            <a:prstGeom prst="ellipse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77" name="楕円 576">
              <a:extLst>
                <a:ext uri="{FF2B5EF4-FFF2-40B4-BE49-F238E27FC236}">
                  <a16:creationId xmlns:a16="http://schemas.microsoft.com/office/drawing/2014/main" id="{CCC11B61-AE65-4493-BD2D-DD97BCB4DBAF}"/>
                </a:ext>
              </a:extLst>
            </p:cNvPr>
            <p:cNvSpPr/>
            <p:nvPr/>
          </p:nvSpPr>
          <p:spPr>
            <a:xfrm>
              <a:off x="1112552" y="1515547"/>
              <a:ext cx="182762" cy="323740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78" name="フリーフォーム: 図形 577">
              <a:extLst>
                <a:ext uri="{FF2B5EF4-FFF2-40B4-BE49-F238E27FC236}">
                  <a16:creationId xmlns:a16="http://schemas.microsoft.com/office/drawing/2014/main" id="{6C808162-B051-4FEC-BE70-A18A9B1C6DA6}"/>
                </a:ext>
              </a:extLst>
            </p:cNvPr>
            <p:cNvSpPr/>
            <p:nvPr/>
          </p:nvSpPr>
          <p:spPr>
            <a:xfrm>
              <a:off x="-205078" y="327972"/>
              <a:ext cx="492626" cy="1241802"/>
            </a:xfrm>
            <a:custGeom>
              <a:avLst/>
              <a:gdLst>
                <a:gd name="connsiteX0" fmla="*/ 236606 w 492626"/>
                <a:gd name="connsiteY0" fmla="*/ 0 h 1241802"/>
                <a:gd name="connsiteX1" fmla="*/ 270053 w 492626"/>
                <a:gd name="connsiteY1" fmla="*/ 18155 h 1241802"/>
                <a:gd name="connsiteX2" fmla="*/ 492626 w 492626"/>
                <a:gd name="connsiteY2" fmla="*/ 436764 h 1241802"/>
                <a:gd name="connsiteX3" fmla="*/ 492626 w 492626"/>
                <a:gd name="connsiteY3" fmla="*/ 641539 h 1241802"/>
                <a:gd name="connsiteX4" fmla="*/ 98490 w 492626"/>
                <a:gd name="connsiteY4" fmla="*/ 1236152 h 1241802"/>
                <a:gd name="connsiteX5" fmla="*/ 80290 w 492626"/>
                <a:gd name="connsiteY5" fmla="*/ 1241802 h 1241802"/>
                <a:gd name="connsiteX6" fmla="*/ 48131 w 492626"/>
                <a:gd name="connsiteY6" fmla="*/ 1182554 h 1241802"/>
                <a:gd name="connsiteX7" fmla="*/ 0 w 492626"/>
                <a:gd name="connsiteY7" fmla="*/ 944151 h 1241802"/>
                <a:gd name="connsiteX8" fmla="*/ 0 w 492626"/>
                <a:gd name="connsiteY8" fmla="*/ 411067 h 1241802"/>
                <a:gd name="connsiteX9" fmla="*/ 211242 w 492626"/>
                <a:gd name="connsiteY9" fmla="*/ 13767 h 1241802"/>
                <a:gd name="connsiteX10" fmla="*/ 236606 w 492626"/>
                <a:gd name="connsiteY10" fmla="*/ 0 h 1241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92626" h="1241802">
                  <a:moveTo>
                    <a:pt x="236606" y="0"/>
                  </a:moveTo>
                  <a:lnTo>
                    <a:pt x="270053" y="18155"/>
                  </a:lnTo>
                  <a:cubicBezTo>
                    <a:pt x="404338" y="108876"/>
                    <a:pt x="492626" y="262510"/>
                    <a:pt x="492626" y="436764"/>
                  </a:cubicBezTo>
                  <a:lnTo>
                    <a:pt x="492626" y="641539"/>
                  </a:lnTo>
                  <a:cubicBezTo>
                    <a:pt x="492626" y="908842"/>
                    <a:pt x="330108" y="1138186"/>
                    <a:pt x="98490" y="1236152"/>
                  </a:cubicBezTo>
                  <a:lnTo>
                    <a:pt x="80290" y="1241802"/>
                  </a:lnTo>
                  <a:lnTo>
                    <a:pt x="48131" y="1182554"/>
                  </a:lnTo>
                  <a:cubicBezTo>
                    <a:pt x="17139" y="1109279"/>
                    <a:pt x="0" y="1028716"/>
                    <a:pt x="0" y="944151"/>
                  </a:cubicBezTo>
                  <a:lnTo>
                    <a:pt x="0" y="411067"/>
                  </a:lnTo>
                  <a:cubicBezTo>
                    <a:pt x="0" y="245683"/>
                    <a:pt x="83794" y="99870"/>
                    <a:pt x="211242" y="13767"/>
                  </a:cubicBezTo>
                  <a:lnTo>
                    <a:pt x="236606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85" name="フリーフォーム: 図形 584">
              <a:extLst>
                <a:ext uri="{FF2B5EF4-FFF2-40B4-BE49-F238E27FC236}">
                  <a16:creationId xmlns:a16="http://schemas.microsoft.com/office/drawing/2014/main" id="{CF8F9CC6-40C1-4B42-AD9D-9562A2236778}"/>
                </a:ext>
              </a:extLst>
            </p:cNvPr>
            <p:cNvSpPr/>
            <p:nvPr/>
          </p:nvSpPr>
          <p:spPr>
            <a:xfrm>
              <a:off x="532000" y="327973"/>
              <a:ext cx="492625" cy="1241800"/>
            </a:xfrm>
            <a:custGeom>
              <a:avLst/>
              <a:gdLst>
                <a:gd name="connsiteX0" fmla="*/ 256020 w 492625"/>
                <a:gd name="connsiteY0" fmla="*/ 0 h 1241800"/>
                <a:gd name="connsiteX1" fmla="*/ 281383 w 492625"/>
                <a:gd name="connsiteY1" fmla="*/ 13766 h 1241800"/>
                <a:gd name="connsiteX2" fmla="*/ 492625 w 492625"/>
                <a:gd name="connsiteY2" fmla="*/ 411066 h 1241800"/>
                <a:gd name="connsiteX3" fmla="*/ 492625 w 492625"/>
                <a:gd name="connsiteY3" fmla="*/ 944150 h 1241800"/>
                <a:gd name="connsiteX4" fmla="*/ 444494 w 492625"/>
                <a:gd name="connsiteY4" fmla="*/ 1182553 h 1241800"/>
                <a:gd name="connsiteX5" fmla="*/ 412336 w 492625"/>
                <a:gd name="connsiteY5" fmla="*/ 1241800 h 1241800"/>
                <a:gd name="connsiteX6" fmla="*/ 394136 w 492625"/>
                <a:gd name="connsiteY6" fmla="*/ 1236150 h 1241800"/>
                <a:gd name="connsiteX7" fmla="*/ 0 w 492625"/>
                <a:gd name="connsiteY7" fmla="*/ 641537 h 1241800"/>
                <a:gd name="connsiteX8" fmla="*/ 0 w 492625"/>
                <a:gd name="connsiteY8" fmla="*/ 436763 h 1241800"/>
                <a:gd name="connsiteX9" fmla="*/ 222573 w 492625"/>
                <a:gd name="connsiteY9" fmla="*/ 18154 h 1241800"/>
                <a:gd name="connsiteX10" fmla="*/ 256020 w 492625"/>
                <a:gd name="connsiteY10" fmla="*/ 0 h 1241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92625" h="1241800">
                  <a:moveTo>
                    <a:pt x="256020" y="0"/>
                  </a:moveTo>
                  <a:lnTo>
                    <a:pt x="281383" y="13766"/>
                  </a:lnTo>
                  <a:cubicBezTo>
                    <a:pt x="408831" y="99869"/>
                    <a:pt x="492625" y="245682"/>
                    <a:pt x="492625" y="411066"/>
                  </a:cubicBezTo>
                  <a:lnTo>
                    <a:pt x="492625" y="944150"/>
                  </a:lnTo>
                  <a:cubicBezTo>
                    <a:pt x="492625" y="1028715"/>
                    <a:pt x="475487" y="1109278"/>
                    <a:pt x="444494" y="1182553"/>
                  </a:cubicBezTo>
                  <a:lnTo>
                    <a:pt x="412336" y="1241800"/>
                  </a:lnTo>
                  <a:lnTo>
                    <a:pt x="394136" y="1236150"/>
                  </a:lnTo>
                  <a:cubicBezTo>
                    <a:pt x="162519" y="1138184"/>
                    <a:pt x="0" y="908840"/>
                    <a:pt x="0" y="641537"/>
                  </a:cubicBezTo>
                  <a:lnTo>
                    <a:pt x="0" y="436763"/>
                  </a:lnTo>
                  <a:cubicBezTo>
                    <a:pt x="0" y="262509"/>
                    <a:pt x="88289" y="108875"/>
                    <a:pt x="222573" y="18154"/>
                  </a:cubicBezTo>
                  <a:lnTo>
                    <a:pt x="256020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86" name="楕円 585">
              <a:extLst>
                <a:ext uri="{FF2B5EF4-FFF2-40B4-BE49-F238E27FC236}">
                  <a16:creationId xmlns:a16="http://schemas.microsoft.com/office/drawing/2014/main" id="{798BA4CF-746F-496F-A012-16968088BDF1}"/>
                </a:ext>
              </a:extLst>
            </p:cNvPr>
            <p:cNvSpPr/>
            <p:nvPr/>
          </p:nvSpPr>
          <p:spPr>
            <a:xfrm>
              <a:off x="-157018" y="729172"/>
              <a:ext cx="392526" cy="392526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87" name="楕円 586">
              <a:extLst>
                <a:ext uri="{FF2B5EF4-FFF2-40B4-BE49-F238E27FC236}">
                  <a16:creationId xmlns:a16="http://schemas.microsoft.com/office/drawing/2014/main" id="{2B9FB7CF-FE45-448B-8ED6-FEA305C8FA74}"/>
                </a:ext>
              </a:extLst>
            </p:cNvPr>
            <p:cNvSpPr/>
            <p:nvPr/>
          </p:nvSpPr>
          <p:spPr>
            <a:xfrm>
              <a:off x="586811" y="729172"/>
              <a:ext cx="392526" cy="392526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88" name="フリーフォーム: 図形 587">
              <a:extLst>
                <a:ext uri="{FF2B5EF4-FFF2-40B4-BE49-F238E27FC236}">
                  <a16:creationId xmlns:a16="http://schemas.microsoft.com/office/drawing/2014/main" id="{03432032-6FFE-4858-B97D-FD84B68FE842}"/>
                </a:ext>
              </a:extLst>
            </p:cNvPr>
            <p:cNvSpPr/>
            <p:nvPr/>
          </p:nvSpPr>
          <p:spPr>
            <a:xfrm>
              <a:off x="698317" y="2492353"/>
              <a:ext cx="191806" cy="163412"/>
            </a:xfrm>
            <a:custGeom>
              <a:avLst/>
              <a:gdLst>
                <a:gd name="connsiteX0" fmla="*/ 69681 w 210856"/>
                <a:gd name="connsiteY0" fmla="*/ 0 h 163412"/>
                <a:gd name="connsiteX1" fmla="*/ 141175 w 210856"/>
                <a:gd name="connsiteY1" fmla="*/ 0 h 163412"/>
                <a:gd name="connsiteX2" fmla="*/ 210856 w 210856"/>
                <a:gd name="connsiteY2" fmla="*/ 69681 h 163412"/>
                <a:gd name="connsiteX3" fmla="*/ 210856 w 210856"/>
                <a:gd name="connsiteY3" fmla="*/ 96737 h 163412"/>
                <a:gd name="connsiteX4" fmla="*/ 144181 w 210856"/>
                <a:gd name="connsiteY4" fmla="*/ 163412 h 163412"/>
                <a:gd name="connsiteX5" fmla="*/ 120372 w 210856"/>
                <a:gd name="connsiteY5" fmla="*/ 163412 h 163412"/>
                <a:gd name="connsiteX6" fmla="*/ 105428 w 210856"/>
                <a:gd name="connsiteY6" fmla="*/ 124697 h 163412"/>
                <a:gd name="connsiteX7" fmla="*/ 90484 w 210856"/>
                <a:gd name="connsiteY7" fmla="*/ 163412 h 163412"/>
                <a:gd name="connsiteX8" fmla="*/ 66675 w 210856"/>
                <a:gd name="connsiteY8" fmla="*/ 163412 h 163412"/>
                <a:gd name="connsiteX9" fmla="*/ 0 w 210856"/>
                <a:gd name="connsiteY9" fmla="*/ 96737 h 163412"/>
                <a:gd name="connsiteX10" fmla="*/ 0 w 210856"/>
                <a:gd name="connsiteY10" fmla="*/ 69681 h 163412"/>
                <a:gd name="connsiteX11" fmla="*/ 69681 w 210856"/>
                <a:gd name="connsiteY11" fmla="*/ 0 h 1634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10856" h="163412">
                  <a:moveTo>
                    <a:pt x="69681" y="0"/>
                  </a:moveTo>
                  <a:lnTo>
                    <a:pt x="141175" y="0"/>
                  </a:lnTo>
                  <a:cubicBezTo>
                    <a:pt x="179659" y="0"/>
                    <a:pt x="210856" y="31197"/>
                    <a:pt x="210856" y="69681"/>
                  </a:cubicBezTo>
                  <a:lnTo>
                    <a:pt x="210856" y="96737"/>
                  </a:lnTo>
                  <a:cubicBezTo>
                    <a:pt x="210856" y="133561"/>
                    <a:pt x="181005" y="163412"/>
                    <a:pt x="144181" y="163412"/>
                  </a:cubicBezTo>
                  <a:lnTo>
                    <a:pt x="120372" y="163412"/>
                  </a:lnTo>
                  <a:lnTo>
                    <a:pt x="105428" y="124697"/>
                  </a:lnTo>
                  <a:lnTo>
                    <a:pt x="90484" y="163412"/>
                  </a:lnTo>
                  <a:lnTo>
                    <a:pt x="66675" y="163412"/>
                  </a:lnTo>
                  <a:cubicBezTo>
                    <a:pt x="29851" y="163412"/>
                    <a:pt x="0" y="133561"/>
                    <a:pt x="0" y="96737"/>
                  </a:cubicBezTo>
                  <a:lnTo>
                    <a:pt x="0" y="69681"/>
                  </a:lnTo>
                  <a:cubicBezTo>
                    <a:pt x="0" y="31197"/>
                    <a:pt x="31197" y="0"/>
                    <a:pt x="69681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97" name="フリーフォーム: 図形 596">
              <a:extLst>
                <a:ext uri="{FF2B5EF4-FFF2-40B4-BE49-F238E27FC236}">
                  <a16:creationId xmlns:a16="http://schemas.microsoft.com/office/drawing/2014/main" id="{65511BEF-E08A-46B0-8937-0F1701C44A57}"/>
                </a:ext>
              </a:extLst>
            </p:cNvPr>
            <p:cNvSpPr/>
            <p:nvPr/>
          </p:nvSpPr>
          <p:spPr>
            <a:xfrm>
              <a:off x="1184091" y="2492353"/>
              <a:ext cx="191806" cy="163412"/>
            </a:xfrm>
            <a:custGeom>
              <a:avLst/>
              <a:gdLst>
                <a:gd name="connsiteX0" fmla="*/ 69681 w 210856"/>
                <a:gd name="connsiteY0" fmla="*/ 0 h 163412"/>
                <a:gd name="connsiteX1" fmla="*/ 141175 w 210856"/>
                <a:gd name="connsiteY1" fmla="*/ 0 h 163412"/>
                <a:gd name="connsiteX2" fmla="*/ 210856 w 210856"/>
                <a:gd name="connsiteY2" fmla="*/ 69681 h 163412"/>
                <a:gd name="connsiteX3" fmla="*/ 210856 w 210856"/>
                <a:gd name="connsiteY3" fmla="*/ 96737 h 163412"/>
                <a:gd name="connsiteX4" fmla="*/ 144181 w 210856"/>
                <a:gd name="connsiteY4" fmla="*/ 163412 h 163412"/>
                <a:gd name="connsiteX5" fmla="*/ 120372 w 210856"/>
                <a:gd name="connsiteY5" fmla="*/ 163412 h 163412"/>
                <a:gd name="connsiteX6" fmla="*/ 105428 w 210856"/>
                <a:gd name="connsiteY6" fmla="*/ 124697 h 163412"/>
                <a:gd name="connsiteX7" fmla="*/ 90484 w 210856"/>
                <a:gd name="connsiteY7" fmla="*/ 163412 h 163412"/>
                <a:gd name="connsiteX8" fmla="*/ 66675 w 210856"/>
                <a:gd name="connsiteY8" fmla="*/ 163412 h 163412"/>
                <a:gd name="connsiteX9" fmla="*/ 0 w 210856"/>
                <a:gd name="connsiteY9" fmla="*/ 96737 h 163412"/>
                <a:gd name="connsiteX10" fmla="*/ 0 w 210856"/>
                <a:gd name="connsiteY10" fmla="*/ 69681 h 163412"/>
                <a:gd name="connsiteX11" fmla="*/ 69681 w 210856"/>
                <a:gd name="connsiteY11" fmla="*/ 0 h 1634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10856" h="163412">
                  <a:moveTo>
                    <a:pt x="69681" y="0"/>
                  </a:moveTo>
                  <a:lnTo>
                    <a:pt x="141175" y="0"/>
                  </a:lnTo>
                  <a:cubicBezTo>
                    <a:pt x="179659" y="0"/>
                    <a:pt x="210856" y="31197"/>
                    <a:pt x="210856" y="69681"/>
                  </a:cubicBezTo>
                  <a:lnTo>
                    <a:pt x="210856" y="96737"/>
                  </a:lnTo>
                  <a:cubicBezTo>
                    <a:pt x="210856" y="133561"/>
                    <a:pt x="181005" y="163412"/>
                    <a:pt x="144181" y="163412"/>
                  </a:cubicBezTo>
                  <a:lnTo>
                    <a:pt x="120372" y="163412"/>
                  </a:lnTo>
                  <a:lnTo>
                    <a:pt x="105428" y="124697"/>
                  </a:lnTo>
                  <a:lnTo>
                    <a:pt x="90484" y="163412"/>
                  </a:lnTo>
                  <a:lnTo>
                    <a:pt x="66675" y="163412"/>
                  </a:lnTo>
                  <a:cubicBezTo>
                    <a:pt x="29851" y="163412"/>
                    <a:pt x="0" y="133561"/>
                    <a:pt x="0" y="96737"/>
                  </a:cubicBezTo>
                  <a:lnTo>
                    <a:pt x="0" y="69681"/>
                  </a:lnTo>
                  <a:cubicBezTo>
                    <a:pt x="0" y="31197"/>
                    <a:pt x="31197" y="0"/>
                    <a:pt x="69681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98" name="フリーフォーム: 図形 597">
              <a:extLst>
                <a:ext uri="{FF2B5EF4-FFF2-40B4-BE49-F238E27FC236}">
                  <a16:creationId xmlns:a16="http://schemas.microsoft.com/office/drawing/2014/main" id="{45492095-C705-46AD-9BAB-E9E0245EE1F6}"/>
                </a:ext>
              </a:extLst>
            </p:cNvPr>
            <p:cNvSpPr/>
            <p:nvPr/>
          </p:nvSpPr>
          <p:spPr>
            <a:xfrm>
              <a:off x="1679392" y="2492353"/>
              <a:ext cx="191806" cy="163412"/>
            </a:xfrm>
            <a:custGeom>
              <a:avLst/>
              <a:gdLst>
                <a:gd name="connsiteX0" fmla="*/ 69681 w 210856"/>
                <a:gd name="connsiteY0" fmla="*/ 0 h 163412"/>
                <a:gd name="connsiteX1" fmla="*/ 141175 w 210856"/>
                <a:gd name="connsiteY1" fmla="*/ 0 h 163412"/>
                <a:gd name="connsiteX2" fmla="*/ 210856 w 210856"/>
                <a:gd name="connsiteY2" fmla="*/ 69681 h 163412"/>
                <a:gd name="connsiteX3" fmla="*/ 210856 w 210856"/>
                <a:gd name="connsiteY3" fmla="*/ 96737 h 163412"/>
                <a:gd name="connsiteX4" fmla="*/ 144181 w 210856"/>
                <a:gd name="connsiteY4" fmla="*/ 163412 h 163412"/>
                <a:gd name="connsiteX5" fmla="*/ 120372 w 210856"/>
                <a:gd name="connsiteY5" fmla="*/ 163412 h 163412"/>
                <a:gd name="connsiteX6" fmla="*/ 105428 w 210856"/>
                <a:gd name="connsiteY6" fmla="*/ 124697 h 163412"/>
                <a:gd name="connsiteX7" fmla="*/ 90484 w 210856"/>
                <a:gd name="connsiteY7" fmla="*/ 163412 h 163412"/>
                <a:gd name="connsiteX8" fmla="*/ 66675 w 210856"/>
                <a:gd name="connsiteY8" fmla="*/ 163412 h 163412"/>
                <a:gd name="connsiteX9" fmla="*/ 0 w 210856"/>
                <a:gd name="connsiteY9" fmla="*/ 96737 h 163412"/>
                <a:gd name="connsiteX10" fmla="*/ 0 w 210856"/>
                <a:gd name="connsiteY10" fmla="*/ 69681 h 163412"/>
                <a:gd name="connsiteX11" fmla="*/ 69681 w 210856"/>
                <a:gd name="connsiteY11" fmla="*/ 0 h 1634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10856" h="163412">
                  <a:moveTo>
                    <a:pt x="69681" y="0"/>
                  </a:moveTo>
                  <a:lnTo>
                    <a:pt x="141175" y="0"/>
                  </a:lnTo>
                  <a:cubicBezTo>
                    <a:pt x="179659" y="0"/>
                    <a:pt x="210856" y="31197"/>
                    <a:pt x="210856" y="69681"/>
                  </a:cubicBezTo>
                  <a:lnTo>
                    <a:pt x="210856" y="96737"/>
                  </a:lnTo>
                  <a:cubicBezTo>
                    <a:pt x="210856" y="133561"/>
                    <a:pt x="181005" y="163412"/>
                    <a:pt x="144181" y="163412"/>
                  </a:cubicBezTo>
                  <a:lnTo>
                    <a:pt x="120372" y="163412"/>
                  </a:lnTo>
                  <a:lnTo>
                    <a:pt x="105428" y="124697"/>
                  </a:lnTo>
                  <a:lnTo>
                    <a:pt x="90484" y="163412"/>
                  </a:lnTo>
                  <a:lnTo>
                    <a:pt x="66675" y="163412"/>
                  </a:lnTo>
                  <a:cubicBezTo>
                    <a:pt x="29851" y="163412"/>
                    <a:pt x="0" y="133561"/>
                    <a:pt x="0" y="96737"/>
                  </a:cubicBezTo>
                  <a:lnTo>
                    <a:pt x="0" y="69681"/>
                  </a:lnTo>
                  <a:cubicBezTo>
                    <a:pt x="0" y="31197"/>
                    <a:pt x="31197" y="0"/>
                    <a:pt x="69681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99" name="楕円 598">
              <a:extLst>
                <a:ext uri="{FF2B5EF4-FFF2-40B4-BE49-F238E27FC236}">
                  <a16:creationId xmlns:a16="http://schemas.microsoft.com/office/drawing/2014/main" id="{77AF2F9F-5704-4933-BE9E-F0BBBD97C6A8}"/>
                </a:ext>
              </a:extLst>
            </p:cNvPr>
            <p:cNvSpPr/>
            <p:nvPr/>
          </p:nvSpPr>
          <p:spPr>
            <a:xfrm>
              <a:off x="-68833" y="824685"/>
              <a:ext cx="201500" cy="201500"/>
            </a:xfrm>
            <a:prstGeom prst="ellipse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00" name="楕円 599">
              <a:extLst>
                <a:ext uri="{FF2B5EF4-FFF2-40B4-BE49-F238E27FC236}">
                  <a16:creationId xmlns:a16="http://schemas.microsoft.com/office/drawing/2014/main" id="{9611CBA4-3B31-4867-A005-747D1B48D2DA}"/>
                </a:ext>
              </a:extLst>
            </p:cNvPr>
            <p:cNvSpPr/>
            <p:nvPr/>
          </p:nvSpPr>
          <p:spPr>
            <a:xfrm>
              <a:off x="674996" y="824685"/>
              <a:ext cx="201500" cy="201500"/>
            </a:xfrm>
            <a:prstGeom prst="ellipse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06" name="フリーフォーム: 図形 605">
              <a:extLst>
                <a:ext uri="{FF2B5EF4-FFF2-40B4-BE49-F238E27FC236}">
                  <a16:creationId xmlns:a16="http://schemas.microsoft.com/office/drawing/2014/main" id="{697AA32B-0CB3-4C66-AC09-EF8B7E15201E}"/>
                </a:ext>
              </a:extLst>
            </p:cNvPr>
            <p:cNvSpPr/>
            <p:nvPr/>
          </p:nvSpPr>
          <p:spPr>
            <a:xfrm>
              <a:off x="2058036" y="1580129"/>
              <a:ext cx="137160" cy="518316"/>
            </a:xfrm>
            <a:custGeom>
              <a:avLst/>
              <a:gdLst>
                <a:gd name="connsiteX0" fmla="*/ 178576 w 357152"/>
                <a:gd name="connsiteY0" fmla="*/ 0 h 914712"/>
                <a:gd name="connsiteX1" fmla="*/ 203874 w 357152"/>
                <a:gd name="connsiteY1" fmla="*/ 15022 h 914712"/>
                <a:gd name="connsiteX2" fmla="*/ 357152 w 357152"/>
                <a:gd name="connsiteY2" fmla="*/ 457356 h 914712"/>
                <a:gd name="connsiteX3" fmla="*/ 203874 w 357152"/>
                <a:gd name="connsiteY3" fmla="*/ 899691 h 914712"/>
                <a:gd name="connsiteX4" fmla="*/ 178576 w 357152"/>
                <a:gd name="connsiteY4" fmla="*/ 914712 h 914712"/>
                <a:gd name="connsiteX5" fmla="*/ 153279 w 357152"/>
                <a:gd name="connsiteY5" fmla="*/ 899691 h 914712"/>
                <a:gd name="connsiteX6" fmla="*/ 0 w 357152"/>
                <a:gd name="connsiteY6" fmla="*/ 457356 h 914712"/>
                <a:gd name="connsiteX7" fmla="*/ 153279 w 357152"/>
                <a:gd name="connsiteY7" fmla="*/ 15022 h 9147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57152" h="914712">
                  <a:moveTo>
                    <a:pt x="178576" y="0"/>
                  </a:moveTo>
                  <a:lnTo>
                    <a:pt x="203874" y="15022"/>
                  </a:lnTo>
                  <a:cubicBezTo>
                    <a:pt x="293949" y="87899"/>
                    <a:pt x="357152" y="258509"/>
                    <a:pt x="357152" y="457356"/>
                  </a:cubicBezTo>
                  <a:cubicBezTo>
                    <a:pt x="357152" y="656204"/>
                    <a:pt x="293949" y="826814"/>
                    <a:pt x="203874" y="899691"/>
                  </a:cubicBezTo>
                  <a:lnTo>
                    <a:pt x="178576" y="914712"/>
                  </a:lnTo>
                  <a:lnTo>
                    <a:pt x="153279" y="899691"/>
                  </a:lnTo>
                  <a:cubicBezTo>
                    <a:pt x="63203" y="826814"/>
                    <a:pt x="0" y="656204"/>
                    <a:pt x="0" y="457356"/>
                  </a:cubicBezTo>
                  <a:cubicBezTo>
                    <a:pt x="0" y="258509"/>
                    <a:pt x="63203" y="87899"/>
                    <a:pt x="153279" y="15022"/>
                  </a:cubicBezTo>
                  <a:close/>
                </a:path>
              </a:pathLst>
            </a:cu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</p:grpSp>
      <p:grpSp>
        <p:nvGrpSpPr>
          <p:cNvPr id="607" name="グループ化 606">
            <a:extLst>
              <a:ext uri="{FF2B5EF4-FFF2-40B4-BE49-F238E27FC236}">
                <a16:creationId xmlns:a16="http://schemas.microsoft.com/office/drawing/2014/main" id="{D2C55FB8-36EB-4367-8B04-28FD3E4725B8}"/>
              </a:ext>
            </a:extLst>
          </p:cNvPr>
          <p:cNvGrpSpPr/>
          <p:nvPr/>
        </p:nvGrpSpPr>
        <p:grpSpPr>
          <a:xfrm>
            <a:off x="304800" y="4823728"/>
            <a:ext cx="1717908" cy="1471014"/>
            <a:chOff x="-3209602" y="6304287"/>
            <a:chExt cx="2737798" cy="2344328"/>
          </a:xfrm>
        </p:grpSpPr>
        <p:sp>
          <p:nvSpPr>
            <p:cNvPr id="608" name="フリーフォーム: 図形 607">
              <a:extLst>
                <a:ext uri="{FF2B5EF4-FFF2-40B4-BE49-F238E27FC236}">
                  <a16:creationId xmlns:a16="http://schemas.microsoft.com/office/drawing/2014/main" id="{B330D1B4-A348-459C-A9A6-8DA6DDB11D27}"/>
                </a:ext>
              </a:extLst>
            </p:cNvPr>
            <p:cNvSpPr/>
            <p:nvPr/>
          </p:nvSpPr>
          <p:spPr>
            <a:xfrm>
              <a:off x="-2464275" y="8167439"/>
              <a:ext cx="191806" cy="163412"/>
            </a:xfrm>
            <a:custGeom>
              <a:avLst/>
              <a:gdLst>
                <a:gd name="connsiteX0" fmla="*/ 69681 w 210856"/>
                <a:gd name="connsiteY0" fmla="*/ 0 h 163412"/>
                <a:gd name="connsiteX1" fmla="*/ 141175 w 210856"/>
                <a:gd name="connsiteY1" fmla="*/ 0 h 163412"/>
                <a:gd name="connsiteX2" fmla="*/ 210856 w 210856"/>
                <a:gd name="connsiteY2" fmla="*/ 69681 h 163412"/>
                <a:gd name="connsiteX3" fmla="*/ 210856 w 210856"/>
                <a:gd name="connsiteY3" fmla="*/ 96737 h 163412"/>
                <a:gd name="connsiteX4" fmla="*/ 144181 w 210856"/>
                <a:gd name="connsiteY4" fmla="*/ 163412 h 163412"/>
                <a:gd name="connsiteX5" fmla="*/ 120372 w 210856"/>
                <a:gd name="connsiteY5" fmla="*/ 163412 h 163412"/>
                <a:gd name="connsiteX6" fmla="*/ 105428 w 210856"/>
                <a:gd name="connsiteY6" fmla="*/ 124697 h 163412"/>
                <a:gd name="connsiteX7" fmla="*/ 90484 w 210856"/>
                <a:gd name="connsiteY7" fmla="*/ 163412 h 163412"/>
                <a:gd name="connsiteX8" fmla="*/ 66675 w 210856"/>
                <a:gd name="connsiteY8" fmla="*/ 163412 h 163412"/>
                <a:gd name="connsiteX9" fmla="*/ 0 w 210856"/>
                <a:gd name="connsiteY9" fmla="*/ 96737 h 163412"/>
                <a:gd name="connsiteX10" fmla="*/ 0 w 210856"/>
                <a:gd name="connsiteY10" fmla="*/ 69681 h 163412"/>
                <a:gd name="connsiteX11" fmla="*/ 69681 w 210856"/>
                <a:gd name="connsiteY11" fmla="*/ 0 h 1634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10856" h="163412">
                  <a:moveTo>
                    <a:pt x="69681" y="0"/>
                  </a:moveTo>
                  <a:lnTo>
                    <a:pt x="141175" y="0"/>
                  </a:lnTo>
                  <a:cubicBezTo>
                    <a:pt x="179659" y="0"/>
                    <a:pt x="210856" y="31197"/>
                    <a:pt x="210856" y="69681"/>
                  </a:cubicBezTo>
                  <a:lnTo>
                    <a:pt x="210856" y="96737"/>
                  </a:lnTo>
                  <a:cubicBezTo>
                    <a:pt x="210856" y="133561"/>
                    <a:pt x="181005" y="163412"/>
                    <a:pt x="144181" y="163412"/>
                  </a:cubicBezTo>
                  <a:lnTo>
                    <a:pt x="120372" y="163412"/>
                  </a:lnTo>
                  <a:lnTo>
                    <a:pt x="105428" y="124697"/>
                  </a:lnTo>
                  <a:lnTo>
                    <a:pt x="90484" y="163412"/>
                  </a:lnTo>
                  <a:lnTo>
                    <a:pt x="66675" y="163412"/>
                  </a:lnTo>
                  <a:cubicBezTo>
                    <a:pt x="29851" y="163412"/>
                    <a:pt x="0" y="133561"/>
                    <a:pt x="0" y="96737"/>
                  </a:cubicBezTo>
                  <a:lnTo>
                    <a:pt x="0" y="69681"/>
                  </a:lnTo>
                  <a:cubicBezTo>
                    <a:pt x="0" y="31197"/>
                    <a:pt x="31197" y="0"/>
                    <a:pt x="69681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09" name="台形 608">
              <a:extLst>
                <a:ext uri="{FF2B5EF4-FFF2-40B4-BE49-F238E27FC236}">
                  <a16:creationId xmlns:a16="http://schemas.microsoft.com/office/drawing/2014/main" id="{ADF2B42B-C546-4318-8B60-D0FC019CD887}"/>
                </a:ext>
              </a:extLst>
            </p:cNvPr>
            <p:cNvSpPr/>
            <p:nvPr/>
          </p:nvSpPr>
          <p:spPr>
            <a:xfrm rot="10800000">
              <a:off x="-1519165" y="7767031"/>
              <a:ext cx="264319" cy="409933"/>
            </a:xfrm>
            <a:prstGeom prst="trapezoid">
              <a:avLst/>
            </a:prstGeom>
            <a:solidFill>
              <a:schemeClr val="bg1">
                <a:lumMod val="8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10" name="月 609">
              <a:extLst>
                <a:ext uri="{FF2B5EF4-FFF2-40B4-BE49-F238E27FC236}">
                  <a16:creationId xmlns:a16="http://schemas.microsoft.com/office/drawing/2014/main" id="{BE6A0FFB-05DB-4143-B8B8-DF459F930DB2}"/>
                </a:ext>
              </a:extLst>
            </p:cNvPr>
            <p:cNvSpPr/>
            <p:nvPr/>
          </p:nvSpPr>
          <p:spPr>
            <a:xfrm rot="10300431">
              <a:off x="-650266" y="6405115"/>
              <a:ext cx="114412" cy="1051614"/>
            </a:xfrm>
            <a:prstGeom prst="moon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11" name="フリーフォーム: 図形 610">
              <a:extLst>
                <a:ext uri="{FF2B5EF4-FFF2-40B4-BE49-F238E27FC236}">
                  <a16:creationId xmlns:a16="http://schemas.microsoft.com/office/drawing/2014/main" id="{5B784883-11C8-4B6E-A56F-88C570B6922F}"/>
                </a:ext>
              </a:extLst>
            </p:cNvPr>
            <p:cNvSpPr/>
            <p:nvPr/>
          </p:nvSpPr>
          <p:spPr>
            <a:xfrm>
              <a:off x="-1635625" y="7595404"/>
              <a:ext cx="750465" cy="343257"/>
            </a:xfrm>
            <a:custGeom>
              <a:avLst/>
              <a:gdLst>
                <a:gd name="connsiteX0" fmla="*/ 481414 w 962829"/>
                <a:gd name="connsiteY0" fmla="*/ 0 h 343257"/>
                <a:gd name="connsiteX1" fmla="*/ 898009 w 962829"/>
                <a:gd name="connsiteY1" fmla="*/ 7841 h 343257"/>
                <a:gd name="connsiteX2" fmla="*/ 962829 w 962829"/>
                <a:gd name="connsiteY2" fmla="*/ 11598 h 343257"/>
                <a:gd name="connsiteX3" fmla="*/ 937961 w 962829"/>
                <a:gd name="connsiteY3" fmla="*/ 107542 h 343257"/>
                <a:gd name="connsiteX4" fmla="*/ 481414 w 962829"/>
                <a:gd name="connsiteY4" fmla="*/ 343257 h 343257"/>
                <a:gd name="connsiteX5" fmla="*/ 24868 w 962829"/>
                <a:gd name="connsiteY5" fmla="*/ 107542 h 343257"/>
                <a:gd name="connsiteX6" fmla="*/ 0 w 962829"/>
                <a:gd name="connsiteY6" fmla="*/ 11598 h 343257"/>
                <a:gd name="connsiteX7" fmla="*/ 64820 w 962829"/>
                <a:gd name="connsiteY7" fmla="*/ 7841 h 343257"/>
                <a:gd name="connsiteX8" fmla="*/ 481414 w 962829"/>
                <a:gd name="connsiteY8" fmla="*/ 0 h 3432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62829" h="343257">
                  <a:moveTo>
                    <a:pt x="481414" y="0"/>
                  </a:moveTo>
                  <a:cubicBezTo>
                    <a:pt x="624118" y="0"/>
                    <a:pt x="763445" y="2700"/>
                    <a:pt x="898009" y="7841"/>
                  </a:cubicBezTo>
                  <a:lnTo>
                    <a:pt x="962829" y="11598"/>
                  </a:lnTo>
                  <a:lnTo>
                    <a:pt x="937961" y="107542"/>
                  </a:lnTo>
                  <a:cubicBezTo>
                    <a:pt x="862742" y="246062"/>
                    <a:pt x="686650" y="343257"/>
                    <a:pt x="481414" y="343257"/>
                  </a:cubicBezTo>
                  <a:cubicBezTo>
                    <a:pt x="276178" y="343257"/>
                    <a:pt x="100086" y="246062"/>
                    <a:pt x="24868" y="107542"/>
                  </a:cubicBezTo>
                  <a:lnTo>
                    <a:pt x="0" y="11598"/>
                  </a:lnTo>
                  <a:lnTo>
                    <a:pt x="64820" y="7841"/>
                  </a:lnTo>
                  <a:cubicBezTo>
                    <a:pt x="199383" y="2700"/>
                    <a:pt x="338710" y="0"/>
                    <a:pt x="481414" y="0"/>
                  </a:cubicBezTo>
                  <a:close/>
                </a:path>
              </a:pathLst>
            </a:custGeom>
            <a:solidFill>
              <a:srgbClr val="FFCCFF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12" name="フリーフォーム: 図形 611">
              <a:extLst>
                <a:ext uri="{FF2B5EF4-FFF2-40B4-BE49-F238E27FC236}">
                  <a16:creationId xmlns:a16="http://schemas.microsoft.com/office/drawing/2014/main" id="{13634DD8-1B45-4055-9973-50DF4C56DE1E}"/>
                </a:ext>
              </a:extLst>
            </p:cNvPr>
            <p:cNvSpPr/>
            <p:nvPr/>
          </p:nvSpPr>
          <p:spPr>
            <a:xfrm>
              <a:off x="-2600364" y="6357767"/>
              <a:ext cx="1939988" cy="1819197"/>
            </a:xfrm>
            <a:custGeom>
              <a:avLst/>
              <a:gdLst>
                <a:gd name="connsiteX0" fmla="*/ 255733 w 1939988"/>
                <a:gd name="connsiteY0" fmla="*/ 0 h 1819197"/>
                <a:gd name="connsiteX1" fmla="*/ 1824192 w 1939988"/>
                <a:gd name="connsiteY1" fmla="*/ 0 h 1819197"/>
                <a:gd name="connsiteX2" fmla="*/ 1939988 w 1939988"/>
                <a:gd name="connsiteY2" fmla="*/ 115796 h 1819197"/>
                <a:gd name="connsiteX3" fmla="*/ 1939988 w 1939988"/>
                <a:gd name="connsiteY3" fmla="*/ 1255177 h 1819197"/>
                <a:gd name="connsiteX4" fmla="*/ 1862931 w 1939988"/>
                <a:gd name="connsiteY4" fmla="*/ 1441210 h 1819197"/>
                <a:gd name="connsiteX5" fmla="*/ 1827825 w 1939988"/>
                <a:gd name="connsiteY5" fmla="*/ 1470176 h 1819197"/>
                <a:gd name="connsiteX6" fmla="*/ 1771563 w 1939988"/>
                <a:gd name="connsiteY6" fmla="*/ 1819197 h 1819197"/>
                <a:gd name="connsiteX7" fmla="*/ 1639404 w 1939988"/>
                <a:gd name="connsiteY7" fmla="*/ 1819197 h 1819197"/>
                <a:gd name="connsiteX8" fmla="*/ 1588407 w 1939988"/>
                <a:gd name="connsiteY8" fmla="*/ 1502833 h 1819197"/>
                <a:gd name="connsiteX9" fmla="*/ 1586440 w 1939988"/>
                <a:gd name="connsiteY9" fmla="*/ 1502302 h 1819197"/>
                <a:gd name="connsiteX10" fmla="*/ 1419154 w 1939988"/>
                <a:gd name="connsiteY10" fmla="*/ 1308198 h 1819197"/>
                <a:gd name="connsiteX11" fmla="*/ 1417180 w 1939988"/>
                <a:gd name="connsiteY11" fmla="*/ 1288616 h 1819197"/>
                <a:gd name="connsiteX12" fmla="*/ 1368111 w 1939988"/>
                <a:gd name="connsiteY12" fmla="*/ 1348089 h 1819197"/>
                <a:gd name="connsiteX13" fmla="*/ 957263 w 1939988"/>
                <a:gd name="connsiteY13" fmla="*/ 1518267 h 1819197"/>
                <a:gd name="connsiteX14" fmla="*/ 957264 w 1939988"/>
                <a:gd name="connsiteY14" fmla="*/ 1518266 h 1819197"/>
                <a:gd name="connsiteX15" fmla="*/ 842172 w 1939988"/>
                <a:gd name="connsiteY15" fmla="*/ 1518266 h 1819197"/>
                <a:gd name="connsiteX16" fmla="*/ 793663 w 1939988"/>
                <a:gd name="connsiteY16" fmla="*/ 1819196 h 1819197"/>
                <a:gd name="connsiteX17" fmla="*/ 661504 w 1939988"/>
                <a:gd name="connsiteY17" fmla="*/ 1819196 h 1819197"/>
                <a:gd name="connsiteX18" fmla="*/ 612995 w 1939988"/>
                <a:gd name="connsiteY18" fmla="*/ 1518266 h 1819197"/>
                <a:gd name="connsiteX19" fmla="*/ 357191 w 1939988"/>
                <a:gd name="connsiteY19" fmla="*/ 1518266 h 1819197"/>
                <a:gd name="connsiteX20" fmla="*/ 350162 w 1939988"/>
                <a:gd name="connsiteY20" fmla="*/ 1517557 h 1819197"/>
                <a:gd name="connsiteX21" fmla="*/ 301538 w 1939988"/>
                <a:gd name="connsiteY21" fmla="*/ 1819196 h 1819197"/>
                <a:gd name="connsiteX22" fmla="*/ 169379 w 1939988"/>
                <a:gd name="connsiteY22" fmla="*/ 1819196 h 1819197"/>
                <a:gd name="connsiteX23" fmla="*/ 103857 w 1939988"/>
                <a:gd name="connsiteY23" fmla="*/ 1412724 h 1819197"/>
                <a:gd name="connsiteX24" fmla="*/ 61003 w 1939988"/>
                <a:gd name="connsiteY24" fmla="*/ 1360784 h 1819197"/>
                <a:gd name="connsiteX25" fmla="*/ 0 w 1939988"/>
                <a:gd name="connsiteY25" fmla="*/ 1161075 h 1819197"/>
                <a:gd name="connsiteX26" fmla="*/ 0 w 1939988"/>
                <a:gd name="connsiteY26" fmla="*/ 255733 h 1819197"/>
                <a:gd name="connsiteX27" fmla="*/ 255733 w 1939988"/>
                <a:gd name="connsiteY27" fmla="*/ 0 h 18191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1939988" h="1819197">
                  <a:moveTo>
                    <a:pt x="255733" y="0"/>
                  </a:moveTo>
                  <a:lnTo>
                    <a:pt x="1824192" y="0"/>
                  </a:lnTo>
                  <a:cubicBezTo>
                    <a:pt x="1888144" y="0"/>
                    <a:pt x="1939988" y="51844"/>
                    <a:pt x="1939988" y="115796"/>
                  </a:cubicBezTo>
                  <a:lnTo>
                    <a:pt x="1939988" y="1255177"/>
                  </a:lnTo>
                  <a:cubicBezTo>
                    <a:pt x="1939988" y="1327828"/>
                    <a:pt x="1910541" y="1393600"/>
                    <a:pt x="1862931" y="1441210"/>
                  </a:cubicBezTo>
                  <a:lnTo>
                    <a:pt x="1827825" y="1470176"/>
                  </a:lnTo>
                  <a:lnTo>
                    <a:pt x="1771563" y="1819197"/>
                  </a:lnTo>
                  <a:lnTo>
                    <a:pt x="1639404" y="1819197"/>
                  </a:lnTo>
                  <a:lnTo>
                    <a:pt x="1588407" y="1502833"/>
                  </a:lnTo>
                  <a:lnTo>
                    <a:pt x="1586440" y="1502302"/>
                  </a:lnTo>
                  <a:cubicBezTo>
                    <a:pt x="1501820" y="1471319"/>
                    <a:pt x="1437553" y="1398113"/>
                    <a:pt x="1419154" y="1308198"/>
                  </a:cubicBezTo>
                  <a:lnTo>
                    <a:pt x="1417180" y="1288616"/>
                  </a:lnTo>
                  <a:lnTo>
                    <a:pt x="1368111" y="1348089"/>
                  </a:lnTo>
                  <a:cubicBezTo>
                    <a:pt x="1262966" y="1453234"/>
                    <a:pt x="1117709" y="1518267"/>
                    <a:pt x="957263" y="1518267"/>
                  </a:cubicBezTo>
                  <a:lnTo>
                    <a:pt x="957264" y="1518266"/>
                  </a:lnTo>
                  <a:lnTo>
                    <a:pt x="842172" y="1518266"/>
                  </a:lnTo>
                  <a:lnTo>
                    <a:pt x="793663" y="1819196"/>
                  </a:lnTo>
                  <a:lnTo>
                    <a:pt x="661504" y="1819196"/>
                  </a:lnTo>
                  <a:lnTo>
                    <a:pt x="612995" y="1518266"/>
                  </a:lnTo>
                  <a:lnTo>
                    <a:pt x="357191" y="1518266"/>
                  </a:lnTo>
                  <a:lnTo>
                    <a:pt x="350162" y="1517557"/>
                  </a:lnTo>
                  <a:lnTo>
                    <a:pt x="301538" y="1819196"/>
                  </a:lnTo>
                  <a:lnTo>
                    <a:pt x="169379" y="1819196"/>
                  </a:lnTo>
                  <a:lnTo>
                    <a:pt x="103857" y="1412724"/>
                  </a:lnTo>
                  <a:lnTo>
                    <a:pt x="61003" y="1360784"/>
                  </a:lnTo>
                  <a:cubicBezTo>
                    <a:pt x="22489" y="1303776"/>
                    <a:pt x="0" y="1235052"/>
                    <a:pt x="0" y="1161075"/>
                  </a:cubicBezTo>
                  <a:lnTo>
                    <a:pt x="0" y="255733"/>
                  </a:lnTo>
                  <a:cubicBezTo>
                    <a:pt x="0" y="114496"/>
                    <a:pt x="114496" y="0"/>
                    <a:pt x="255733" y="0"/>
                  </a:cubicBezTo>
                  <a:close/>
                </a:path>
              </a:pathLst>
            </a:cu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13" name="四角形: 上の 2 つの角を丸める 612">
              <a:extLst>
                <a:ext uri="{FF2B5EF4-FFF2-40B4-BE49-F238E27FC236}">
                  <a16:creationId xmlns:a16="http://schemas.microsoft.com/office/drawing/2014/main" id="{85B02341-FD38-4DA1-A778-03D5D7EA3983}"/>
                </a:ext>
              </a:extLst>
            </p:cNvPr>
            <p:cNvSpPr/>
            <p:nvPr/>
          </p:nvSpPr>
          <p:spPr>
            <a:xfrm>
              <a:off x="-1543092" y="6357767"/>
              <a:ext cx="369517" cy="629266"/>
            </a:xfrm>
            <a:prstGeom prst="round2SameRect">
              <a:avLst>
                <a:gd name="adj1" fmla="val 16667"/>
                <a:gd name="adj2" fmla="val 50000"/>
              </a:avLst>
            </a:prstGeom>
            <a:solidFill>
              <a:schemeClr val="tx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14" name="楕円 613">
              <a:extLst>
                <a:ext uri="{FF2B5EF4-FFF2-40B4-BE49-F238E27FC236}">
                  <a16:creationId xmlns:a16="http://schemas.microsoft.com/office/drawing/2014/main" id="{65B9D0A4-EF0A-4DAC-8091-54FFBA07D06A}"/>
                </a:ext>
              </a:extLst>
            </p:cNvPr>
            <p:cNvSpPr/>
            <p:nvPr/>
          </p:nvSpPr>
          <p:spPr>
            <a:xfrm>
              <a:off x="-1019817" y="6575486"/>
              <a:ext cx="265488" cy="515340"/>
            </a:xfrm>
            <a:prstGeom prst="ellipse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15" name="楕円 614">
              <a:extLst>
                <a:ext uri="{FF2B5EF4-FFF2-40B4-BE49-F238E27FC236}">
                  <a16:creationId xmlns:a16="http://schemas.microsoft.com/office/drawing/2014/main" id="{6B31FD34-EEAD-44AF-BDA9-9ED9056A6126}"/>
                </a:ext>
              </a:extLst>
            </p:cNvPr>
            <p:cNvSpPr/>
            <p:nvPr/>
          </p:nvSpPr>
          <p:spPr>
            <a:xfrm>
              <a:off x="-1256949" y="7112802"/>
              <a:ext cx="124690" cy="220873"/>
            </a:xfrm>
            <a:prstGeom prst="ellipse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16" name="フリーフォーム: 図形 615">
              <a:extLst>
                <a:ext uri="{FF2B5EF4-FFF2-40B4-BE49-F238E27FC236}">
                  <a16:creationId xmlns:a16="http://schemas.microsoft.com/office/drawing/2014/main" id="{6293297A-B172-4CFE-B1DB-4DA9B80AB967}"/>
                </a:ext>
              </a:extLst>
            </p:cNvPr>
            <p:cNvSpPr/>
            <p:nvPr/>
          </p:nvSpPr>
          <p:spPr>
            <a:xfrm>
              <a:off x="-2364904" y="8093656"/>
              <a:ext cx="220422" cy="205506"/>
            </a:xfrm>
            <a:custGeom>
              <a:avLst/>
              <a:gdLst>
                <a:gd name="connsiteX0" fmla="*/ 128985 w 257970"/>
                <a:gd name="connsiteY0" fmla="*/ 0 h 240514"/>
                <a:gd name="connsiteX1" fmla="*/ 221697 w 257970"/>
                <a:gd name="connsiteY1" fmla="*/ 92711 h 240514"/>
                <a:gd name="connsiteX2" fmla="*/ 221502 w 257970"/>
                <a:gd name="connsiteY2" fmla="*/ 94642 h 240514"/>
                <a:gd name="connsiteX3" fmla="*/ 257970 w 257970"/>
                <a:gd name="connsiteY3" fmla="*/ 240514 h 240514"/>
                <a:gd name="connsiteX4" fmla="*/ 0 w 257970"/>
                <a:gd name="connsiteY4" fmla="*/ 240514 h 240514"/>
                <a:gd name="connsiteX5" fmla="*/ 36469 w 257970"/>
                <a:gd name="connsiteY5" fmla="*/ 94642 h 240514"/>
                <a:gd name="connsiteX6" fmla="*/ 36274 w 257970"/>
                <a:gd name="connsiteY6" fmla="*/ 92711 h 240514"/>
                <a:gd name="connsiteX7" fmla="*/ 128985 w 257970"/>
                <a:gd name="connsiteY7" fmla="*/ 0 h 2405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57970" h="240514">
                  <a:moveTo>
                    <a:pt x="128985" y="0"/>
                  </a:moveTo>
                  <a:cubicBezTo>
                    <a:pt x="180188" y="0"/>
                    <a:pt x="221697" y="41509"/>
                    <a:pt x="221697" y="92711"/>
                  </a:cubicBezTo>
                  <a:lnTo>
                    <a:pt x="221502" y="94642"/>
                  </a:lnTo>
                  <a:lnTo>
                    <a:pt x="257970" y="240514"/>
                  </a:lnTo>
                  <a:lnTo>
                    <a:pt x="0" y="240514"/>
                  </a:lnTo>
                  <a:lnTo>
                    <a:pt x="36469" y="94642"/>
                  </a:lnTo>
                  <a:lnTo>
                    <a:pt x="36274" y="92711"/>
                  </a:lnTo>
                  <a:cubicBezTo>
                    <a:pt x="36274" y="41509"/>
                    <a:pt x="77782" y="0"/>
                    <a:pt x="128985" y="0"/>
                  </a:cubicBezTo>
                  <a:close/>
                </a:path>
              </a:pathLst>
            </a:custGeom>
            <a:solidFill>
              <a:srgbClr val="FFFF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17" name="フリーフォーム: 図形 616">
              <a:extLst>
                <a:ext uri="{FF2B5EF4-FFF2-40B4-BE49-F238E27FC236}">
                  <a16:creationId xmlns:a16="http://schemas.microsoft.com/office/drawing/2014/main" id="{DB9B9083-3595-4A6E-A574-BBD48CD8CF46}"/>
                </a:ext>
              </a:extLst>
            </p:cNvPr>
            <p:cNvSpPr/>
            <p:nvPr/>
          </p:nvSpPr>
          <p:spPr>
            <a:xfrm>
              <a:off x="-2867168" y="6304287"/>
              <a:ext cx="1224950" cy="1753022"/>
            </a:xfrm>
            <a:custGeom>
              <a:avLst/>
              <a:gdLst>
                <a:gd name="connsiteX0" fmla="*/ 609458 w 1224950"/>
                <a:gd name="connsiteY0" fmla="*/ 0 h 1753022"/>
                <a:gd name="connsiteX1" fmla="*/ 672726 w 1224950"/>
                <a:gd name="connsiteY1" fmla="*/ 31207 h 1753022"/>
                <a:gd name="connsiteX2" fmla="*/ 746242 w 1224950"/>
                <a:gd name="connsiteY2" fmla="*/ 21570 h 1753022"/>
                <a:gd name="connsiteX3" fmla="*/ 789630 w 1224950"/>
                <a:gd name="connsiteY3" fmla="*/ 69597 h 1753022"/>
                <a:gd name="connsiteX4" fmla="*/ 862205 w 1224950"/>
                <a:gd name="connsiteY4" fmla="*/ 82996 h 1753022"/>
                <a:gd name="connsiteX5" fmla="*/ 879105 w 1224950"/>
                <a:gd name="connsiteY5" fmla="*/ 140531 h 1753022"/>
                <a:gd name="connsiteX6" fmla="*/ 913831 w 1224950"/>
                <a:gd name="connsiteY6" fmla="*/ 160249 h 1753022"/>
                <a:gd name="connsiteX7" fmla="*/ 932321 w 1224950"/>
                <a:gd name="connsiteY7" fmla="*/ 165988 h 1753022"/>
                <a:gd name="connsiteX8" fmla="*/ 1224950 w 1224950"/>
                <a:gd name="connsiteY8" fmla="*/ 607463 h 1753022"/>
                <a:gd name="connsiteX9" fmla="*/ 1224950 w 1224950"/>
                <a:gd name="connsiteY9" fmla="*/ 1140547 h 1753022"/>
                <a:gd name="connsiteX10" fmla="*/ 612475 w 1224950"/>
                <a:gd name="connsiteY10" fmla="*/ 1753022 h 1753022"/>
                <a:gd name="connsiteX11" fmla="*/ 0 w 1224950"/>
                <a:gd name="connsiteY11" fmla="*/ 1140547 h 1753022"/>
                <a:gd name="connsiteX12" fmla="*/ 0 w 1224950"/>
                <a:gd name="connsiteY12" fmla="*/ 607463 h 1753022"/>
                <a:gd name="connsiteX13" fmla="*/ 292629 w 1224950"/>
                <a:gd name="connsiteY13" fmla="*/ 165988 h 1753022"/>
                <a:gd name="connsiteX14" fmla="*/ 297808 w 1224950"/>
                <a:gd name="connsiteY14" fmla="*/ 164381 h 1753022"/>
                <a:gd name="connsiteX15" fmla="*/ 339811 w 1224950"/>
                <a:gd name="connsiteY15" fmla="*/ 140531 h 1753022"/>
                <a:gd name="connsiteX16" fmla="*/ 356711 w 1224950"/>
                <a:gd name="connsiteY16" fmla="*/ 82996 h 1753022"/>
                <a:gd name="connsiteX17" fmla="*/ 429286 w 1224950"/>
                <a:gd name="connsiteY17" fmla="*/ 69597 h 1753022"/>
                <a:gd name="connsiteX18" fmla="*/ 472674 w 1224950"/>
                <a:gd name="connsiteY18" fmla="*/ 21570 h 1753022"/>
                <a:gd name="connsiteX19" fmla="*/ 546190 w 1224950"/>
                <a:gd name="connsiteY19" fmla="*/ 31207 h 17530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224950" h="1753022">
                  <a:moveTo>
                    <a:pt x="609458" y="0"/>
                  </a:moveTo>
                  <a:lnTo>
                    <a:pt x="672726" y="31207"/>
                  </a:lnTo>
                  <a:lnTo>
                    <a:pt x="746242" y="21570"/>
                  </a:lnTo>
                  <a:lnTo>
                    <a:pt x="789630" y="69597"/>
                  </a:lnTo>
                  <a:lnTo>
                    <a:pt x="862205" y="82996"/>
                  </a:lnTo>
                  <a:lnTo>
                    <a:pt x="879105" y="140531"/>
                  </a:lnTo>
                  <a:lnTo>
                    <a:pt x="913831" y="160249"/>
                  </a:lnTo>
                  <a:lnTo>
                    <a:pt x="932321" y="165988"/>
                  </a:lnTo>
                  <a:cubicBezTo>
                    <a:pt x="1104287" y="238723"/>
                    <a:pt x="1224950" y="409002"/>
                    <a:pt x="1224950" y="607463"/>
                  </a:cubicBezTo>
                  <a:lnTo>
                    <a:pt x="1224950" y="1140547"/>
                  </a:lnTo>
                  <a:cubicBezTo>
                    <a:pt x="1224950" y="1478808"/>
                    <a:pt x="950736" y="1753022"/>
                    <a:pt x="612475" y="1753022"/>
                  </a:cubicBezTo>
                  <a:cubicBezTo>
                    <a:pt x="274214" y="1753022"/>
                    <a:pt x="0" y="1478808"/>
                    <a:pt x="0" y="1140547"/>
                  </a:cubicBezTo>
                  <a:lnTo>
                    <a:pt x="0" y="607463"/>
                  </a:lnTo>
                  <a:cubicBezTo>
                    <a:pt x="0" y="409002"/>
                    <a:pt x="120663" y="238723"/>
                    <a:pt x="292629" y="165988"/>
                  </a:cubicBezTo>
                  <a:lnTo>
                    <a:pt x="297808" y="164381"/>
                  </a:lnTo>
                  <a:lnTo>
                    <a:pt x="339811" y="140531"/>
                  </a:lnTo>
                  <a:lnTo>
                    <a:pt x="356711" y="82996"/>
                  </a:lnTo>
                  <a:lnTo>
                    <a:pt x="429286" y="69597"/>
                  </a:lnTo>
                  <a:lnTo>
                    <a:pt x="472674" y="21570"/>
                  </a:lnTo>
                  <a:lnTo>
                    <a:pt x="546190" y="31207"/>
                  </a:lnTo>
                  <a:close/>
                </a:path>
              </a:pathLst>
            </a:cu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18" name="楕円 617">
              <a:extLst>
                <a:ext uri="{FF2B5EF4-FFF2-40B4-BE49-F238E27FC236}">
                  <a16:creationId xmlns:a16="http://schemas.microsoft.com/office/drawing/2014/main" id="{A77B7553-3EDD-4384-8CF2-166DC98F1557}"/>
                </a:ext>
              </a:extLst>
            </p:cNvPr>
            <p:cNvSpPr/>
            <p:nvPr/>
          </p:nvSpPr>
          <p:spPr>
            <a:xfrm rot="900000">
              <a:off x="-3209602" y="6462140"/>
              <a:ext cx="619124" cy="267135"/>
            </a:xfrm>
            <a:prstGeom prst="ellipse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19" name="楕円 618">
              <a:extLst>
                <a:ext uri="{FF2B5EF4-FFF2-40B4-BE49-F238E27FC236}">
                  <a16:creationId xmlns:a16="http://schemas.microsoft.com/office/drawing/2014/main" id="{E86D90E9-992B-47AF-B3EB-561823C642B2}"/>
                </a:ext>
              </a:extLst>
            </p:cNvPr>
            <p:cNvSpPr/>
            <p:nvPr/>
          </p:nvSpPr>
          <p:spPr>
            <a:xfrm rot="20700000" flipH="1">
              <a:off x="-1918908" y="6462141"/>
              <a:ext cx="619124" cy="267135"/>
            </a:xfrm>
            <a:prstGeom prst="ellipse">
              <a:avLst/>
            </a:prstGeom>
            <a:solidFill>
              <a:schemeClr val="tx1"/>
            </a:solidFill>
            <a:ln w="28575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20" name="四角形: 角を丸くする 619">
              <a:extLst>
                <a:ext uri="{FF2B5EF4-FFF2-40B4-BE49-F238E27FC236}">
                  <a16:creationId xmlns:a16="http://schemas.microsoft.com/office/drawing/2014/main" id="{62E0FF7C-2CD4-491F-B866-1AFCE3A266D4}"/>
                </a:ext>
              </a:extLst>
            </p:cNvPr>
            <p:cNvSpPr/>
            <p:nvPr/>
          </p:nvSpPr>
          <p:spPr>
            <a:xfrm>
              <a:off x="-2613408" y="7769875"/>
              <a:ext cx="717430" cy="409934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50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21" name="楕円 620">
              <a:extLst>
                <a:ext uri="{FF2B5EF4-FFF2-40B4-BE49-F238E27FC236}">
                  <a16:creationId xmlns:a16="http://schemas.microsoft.com/office/drawing/2014/main" id="{0A82DEE4-4227-4EB1-9E40-EE9BEB9EB8A5}"/>
                </a:ext>
              </a:extLst>
            </p:cNvPr>
            <p:cNvSpPr/>
            <p:nvPr/>
          </p:nvSpPr>
          <p:spPr>
            <a:xfrm>
              <a:off x="-2544268" y="7948897"/>
              <a:ext cx="158218" cy="158218"/>
            </a:xfrm>
            <a:prstGeom prst="ellipse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22" name="楕円 621">
              <a:extLst>
                <a:ext uri="{FF2B5EF4-FFF2-40B4-BE49-F238E27FC236}">
                  <a16:creationId xmlns:a16="http://schemas.microsoft.com/office/drawing/2014/main" id="{7CB0178B-3FD8-4330-88CF-03D1D38F8AFD}"/>
                </a:ext>
              </a:extLst>
            </p:cNvPr>
            <p:cNvSpPr/>
            <p:nvPr/>
          </p:nvSpPr>
          <p:spPr>
            <a:xfrm>
              <a:off x="-2106624" y="7948897"/>
              <a:ext cx="158218" cy="158218"/>
            </a:xfrm>
            <a:prstGeom prst="ellipse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53" name="楕円 652">
              <a:extLst>
                <a:ext uri="{FF2B5EF4-FFF2-40B4-BE49-F238E27FC236}">
                  <a16:creationId xmlns:a16="http://schemas.microsoft.com/office/drawing/2014/main" id="{8F38A37F-3988-4C3B-A312-4D3C92C1A9A3}"/>
                </a:ext>
              </a:extLst>
            </p:cNvPr>
            <p:cNvSpPr/>
            <p:nvPr/>
          </p:nvSpPr>
          <p:spPr>
            <a:xfrm>
              <a:off x="-1554448" y="7190633"/>
              <a:ext cx="182762" cy="323740"/>
            </a:xfrm>
            <a:prstGeom prst="ellipse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59" name="フリーフォーム: 図形 658">
              <a:extLst>
                <a:ext uri="{FF2B5EF4-FFF2-40B4-BE49-F238E27FC236}">
                  <a16:creationId xmlns:a16="http://schemas.microsoft.com/office/drawing/2014/main" id="{C02133E3-023B-4CAE-BFBF-135A5BFEADBF}"/>
                </a:ext>
              </a:extLst>
            </p:cNvPr>
            <p:cNvSpPr/>
            <p:nvPr/>
          </p:nvSpPr>
          <p:spPr>
            <a:xfrm>
              <a:off x="-2872078" y="6501310"/>
              <a:ext cx="492626" cy="1241802"/>
            </a:xfrm>
            <a:custGeom>
              <a:avLst/>
              <a:gdLst>
                <a:gd name="connsiteX0" fmla="*/ 236606 w 492626"/>
                <a:gd name="connsiteY0" fmla="*/ 0 h 1241802"/>
                <a:gd name="connsiteX1" fmla="*/ 270053 w 492626"/>
                <a:gd name="connsiteY1" fmla="*/ 18155 h 1241802"/>
                <a:gd name="connsiteX2" fmla="*/ 492626 w 492626"/>
                <a:gd name="connsiteY2" fmla="*/ 436764 h 1241802"/>
                <a:gd name="connsiteX3" fmla="*/ 492626 w 492626"/>
                <a:gd name="connsiteY3" fmla="*/ 641539 h 1241802"/>
                <a:gd name="connsiteX4" fmla="*/ 98490 w 492626"/>
                <a:gd name="connsiteY4" fmla="*/ 1236152 h 1241802"/>
                <a:gd name="connsiteX5" fmla="*/ 80290 w 492626"/>
                <a:gd name="connsiteY5" fmla="*/ 1241802 h 1241802"/>
                <a:gd name="connsiteX6" fmla="*/ 48131 w 492626"/>
                <a:gd name="connsiteY6" fmla="*/ 1182554 h 1241802"/>
                <a:gd name="connsiteX7" fmla="*/ 0 w 492626"/>
                <a:gd name="connsiteY7" fmla="*/ 944151 h 1241802"/>
                <a:gd name="connsiteX8" fmla="*/ 0 w 492626"/>
                <a:gd name="connsiteY8" fmla="*/ 411067 h 1241802"/>
                <a:gd name="connsiteX9" fmla="*/ 211242 w 492626"/>
                <a:gd name="connsiteY9" fmla="*/ 13767 h 1241802"/>
                <a:gd name="connsiteX10" fmla="*/ 236606 w 492626"/>
                <a:gd name="connsiteY10" fmla="*/ 0 h 1241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92626" h="1241802">
                  <a:moveTo>
                    <a:pt x="236606" y="0"/>
                  </a:moveTo>
                  <a:lnTo>
                    <a:pt x="270053" y="18155"/>
                  </a:lnTo>
                  <a:cubicBezTo>
                    <a:pt x="404338" y="108876"/>
                    <a:pt x="492626" y="262510"/>
                    <a:pt x="492626" y="436764"/>
                  </a:cubicBezTo>
                  <a:lnTo>
                    <a:pt x="492626" y="641539"/>
                  </a:lnTo>
                  <a:cubicBezTo>
                    <a:pt x="492626" y="908842"/>
                    <a:pt x="330108" y="1138186"/>
                    <a:pt x="98490" y="1236152"/>
                  </a:cubicBezTo>
                  <a:lnTo>
                    <a:pt x="80290" y="1241802"/>
                  </a:lnTo>
                  <a:lnTo>
                    <a:pt x="48131" y="1182554"/>
                  </a:lnTo>
                  <a:cubicBezTo>
                    <a:pt x="17139" y="1109279"/>
                    <a:pt x="0" y="1028716"/>
                    <a:pt x="0" y="944151"/>
                  </a:cubicBezTo>
                  <a:lnTo>
                    <a:pt x="0" y="411067"/>
                  </a:lnTo>
                  <a:cubicBezTo>
                    <a:pt x="0" y="245683"/>
                    <a:pt x="83794" y="99870"/>
                    <a:pt x="211242" y="13767"/>
                  </a:cubicBezTo>
                  <a:lnTo>
                    <a:pt x="236606" y="0"/>
                  </a:lnTo>
                  <a:close/>
                </a:path>
              </a:pathLst>
            </a:custGeom>
            <a:solidFill>
              <a:schemeClr val="tx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60" name="フリーフォーム: 図形 659">
              <a:extLst>
                <a:ext uri="{FF2B5EF4-FFF2-40B4-BE49-F238E27FC236}">
                  <a16:creationId xmlns:a16="http://schemas.microsoft.com/office/drawing/2014/main" id="{3165574B-6444-4A74-AD2A-267216F0A85E}"/>
                </a:ext>
              </a:extLst>
            </p:cNvPr>
            <p:cNvSpPr/>
            <p:nvPr/>
          </p:nvSpPr>
          <p:spPr>
            <a:xfrm>
              <a:off x="-2135000" y="6501311"/>
              <a:ext cx="492625" cy="1241800"/>
            </a:xfrm>
            <a:custGeom>
              <a:avLst/>
              <a:gdLst>
                <a:gd name="connsiteX0" fmla="*/ 256020 w 492625"/>
                <a:gd name="connsiteY0" fmla="*/ 0 h 1241800"/>
                <a:gd name="connsiteX1" fmla="*/ 281383 w 492625"/>
                <a:gd name="connsiteY1" fmla="*/ 13766 h 1241800"/>
                <a:gd name="connsiteX2" fmla="*/ 492625 w 492625"/>
                <a:gd name="connsiteY2" fmla="*/ 411066 h 1241800"/>
                <a:gd name="connsiteX3" fmla="*/ 492625 w 492625"/>
                <a:gd name="connsiteY3" fmla="*/ 944150 h 1241800"/>
                <a:gd name="connsiteX4" fmla="*/ 444494 w 492625"/>
                <a:gd name="connsiteY4" fmla="*/ 1182553 h 1241800"/>
                <a:gd name="connsiteX5" fmla="*/ 412336 w 492625"/>
                <a:gd name="connsiteY5" fmla="*/ 1241800 h 1241800"/>
                <a:gd name="connsiteX6" fmla="*/ 394136 w 492625"/>
                <a:gd name="connsiteY6" fmla="*/ 1236150 h 1241800"/>
                <a:gd name="connsiteX7" fmla="*/ 0 w 492625"/>
                <a:gd name="connsiteY7" fmla="*/ 641537 h 1241800"/>
                <a:gd name="connsiteX8" fmla="*/ 0 w 492625"/>
                <a:gd name="connsiteY8" fmla="*/ 436763 h 1241800"/>
                <a:gd name="connsiteX9" fmla="*/ 222573 w 492625"/>
                <a:gd name="connsiteY9" fmla="*/ 18154 h 1241800"/>
                <a:gd name="connsiteX10" fmla="*/ 256020 w 492625"/>
                <a:gd name="connsiteY10" fmla="*/ 0 h 1241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92625" h="1241800">
                  <a:moveTo>
                    <a:pt x="256020" y="0"/>
                  </a:moveTo>
                  <a:lnTo>
                    <a:pt x="281383" y="13766"/>
                  </a:lnTo>
                  <a:cubicBezTo>
                    <a:pt x="408831" y="99869"/>
                    <a:pt x="492625" y="245682"/>
                    <a:pt x="492625" y="411066"/>
                  </a:cubicBezTo>
                  <a:lnTo>
                    <a:pt x="492625" y="944150"/>
                  </a:lnTo>
                  <a:cubicBezTo>
                    <a:pt x="492625" y="1028715"/>
                    <a:pt x="475487" y="1109278"/>
                    <a:pt x="444494" y="1182553"/>
                  </a:cubicBezTo>
                  <a:lnTo>
                    <a:pt x="412336" y="1241800"/>
                  </a:lnTo>
                  <a:lnTo>
                    <a:pt x="394136" y="1236150"/>
                  </a:lnTo>
                  <a:cubicBezTo>
                    <a:pt x="162519" y="1138184"/>
                    <a:pt x="0" y="908840"/>
                    <a:pt x="0" y="641537"/>
                  </a:cubicBezTo>
                  <a:lnTo>
                    <a:pt x="0" y="436763"/>
                  </a:lnTo>
                  <a:cubicBezTo>
                    <a:pt x="0" y="262509"/>
                    <a:pt x="88289" y="108875"/>
                    <a:pt x="222573" y="18154"/>
                  </a:cubicBezTo>
                  <a:lnTo>
                    <a:pt x="256020" y="0"/>
                  </a:lnTo>
                  <a:close/>
                </a:path>
              </a:pathLst>
            </a:custGeom>
            <a:solidFill>
              <a:schemeClr val="tx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61" name="フリーフォーム: 図形 660">
              <a:extLst>
                <a:ext uri="{FF2B5EF4-FFF2-40B4-BE49-F238E27FC236}">
                  <a16:creationId xmlns:a16="http://schemas.microsoft.com/office/drawing/2014/main" id="{74495316-9899-4C5E-A590-700CCDBE5147}"/>
                </a:ext>
              </a:extLst>
            </p:cNvPr>
            <p:cNvSpPr/>
            <p:nvPr/>
          </p:nvSpPr>
          <p:spPr>
            <a:xfrm>
              <a:off x="-1968683" y="8167439"/>
              <a:ext cx="191806" cy="163412"/>
            </a:xfrm>
            <a:custGeom>
              <a:avLst/>
              <a:gdLst>
                <a:gd name="connsiteX0" fmla="*/ 69681 w 210856"/>
                <a:gd name="connsiteY0" fmla="*/ 0 h 163412"/>
                <a:gd name="connsiteX1" fmla="*/ 141175 w 210856"/>
                <a:gd name="connsiteY1" fmla="*/ 0 h 163412"/>
                <a:gd name="connsiteX2" fmla="*/ 210856 w 210856"/>
                <a:gd name="connsiteY2" fmla="*/ 69681 h 163412"/>
                <a:gd name="connsiteX3" fmla="*/ 210856 w 210856"/>
                <a:gd name="connsiteY3" fmla="*/ 96737 h 163412"/>
                <a:gd name="connsiteX4" fmla="*/ 144181 w 210856"/>
                <a:gd name="connsiteY4" fmla="*/ 163412 h 163412"/>
                <a:gd name="connsiteX5" fmla="*/ 120372 w 210856"/>
                <a:gd name="connsiteY5" fmla="*/ 163412 h 163412"/>
                <a:gd name="connsiteX6" fmla="*/ 105428 w 210856"/>
                <a:gd name="connsiteY6" fmla="*/ 124697 h 163412"/>
                <a:gd name="connsiteX7" fmla="*/ 90484 w 210856"/>
                <a:gd name="connsiteY7" fmla="*/ 163412 h 163412"/>
                <a:gd name="connsiteX8" fmla="*/ 66675 w 210856"/>
                <a:gd name="connsiteY8" fmla="*/ 163412 h 163412"/>
                <a:gd name="connsiteX9" fmla="*/ 0 w 210856"/>
                <a:gd name="connsiteY9" fmla="*/ 96737 h 163412"/>
                <a:gd name="connsiteX10" fmla="*/ 0 w 210856"/>
                <a:gd name="connsiteY10" fmla="*/ 69681 h 163412"/>
                <a:gd name="connsiteX11" fmla="*/ 69681 w 210856"/>
                <a:gd name="connsiteY11" fmla="*/ 0 h 1634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10856" h="163412">
                  <a:moveTo>
                    <a:pt x="69681" y="0"/>
                  </a:moveTo>
                  <a:lnTo>
                    <a:pt x="141175" y="0"/>
                  </a:lnTo>
                  <a:cubicBezTo>
                    <a:pt x="179659" y="0"/>
                    <a:pt x="210856" y="31197"/>
                    <a:pt x="210856" y="69681"/>
                  </a:cubicBezTo>
                  <a:lnTo>
                    <a:pt x="210856" y="96737"/>
                  </a:lnTo>
                  <a:cubicBezTo>
                    <a:pt x="210856" y="133561"/>
                    <a:pt x="181005" y="163412"/>
                    <a:pt x="144181" y="163412"/>
                  </a:cubicBezTo>
                  <a:lnTo>
                    <a:pt x="120372" y="163412"/>
                  </a:lnTo>
                  <a:lnTo>
                    <a:pt x="105428" y="124697"/>
                  </a:lnTo>
                  <a:lnTo>
                    <a:pt x="90484" y="163412"/>
                  </a:lnTo>
                  <a:lnTo>
                    <a:pt x="66675" y="163412"/>
                  </a:lnTo>
                  <a:cubicBezTo>
                    <a:pt x="29851" y="163412"/>
                    <a:pt x="0" y="133561"/>
                    <a:pt x="0" y="96737"/>
                  </a:cubicBezTo>
                  <a:lnTo>
                    <a:pt x="0" y="69681"/>
                  </a:lnTo>
                  <a:cubicBezTo>
                    <a:pt x="0" y="31197"/>
                    <a:pt x="31197" y="0"/>
                    <a:pt x="69681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62" name="フリーフォーム: 図形 661">
              <a:extLst>
                <a:ext uri="{FF2B5EF4-FFF2-40B4-BE49-F238E27FC236}">
                  <a16:creationId xmlns:a16="http://schemas.microsoft.com/office/drawing/2014/main" id="{4A63A53F-717A-4CB5-85C4-4BB00E7BFA9A}"/>
                </a:ext>
              </a:extLst>
            </p:cNvPr>
            <p:cNvSpPr/>
            <p:nvPr/>
          </p:nvSpPr>
          <p:spPr>
            <a:xfrm>
              <a:off x="-1482909" y="8167439"/>
              <a:ext cx="191806" cy="163412"/>
            </a:xfrm>
            <a:custGeom>
              <a:avLst/>
              <a:gdLst>
                <a:gd name="connsiteX0" fmla="*/ 69681 w 210856"/>
                <a:gd name="connsiteY0" fmla="*/ 0 h 163412"/>
                <a:gd name="connsiteX1" fmla="*/ 141175 w 210856"/>
                <a:gd name="connsiteY1" fmla="*/ 0 h 163412"/>
                <a:gd name="connsiteX2" fmla="*/ 210856 w 210856"/>
                <a:gd name="connsiteY2" fmla="*/ 69681 h 163412"/>
                <a:gd name="connsiteX3" fmla="*/ 210856 w 210856"/>
                <a:gd name="connsiteY3" fmla="*/ 96737 h 163412"/>
                <a:gd name="connsiteX4" fmla="*/ 144181 w 210856"/>
                <a:gd name="connsiteY4" fmla="*/ 163412 h 163412"/>
                <a:gd name="connsiteX5" fmla="*/ 120372 w 210856"/>
                <a:gd name="connsiteY5" fmla="*/ 163412 h 163412"/>
                <a:gd name="connsiteX6" fmla="*/ 105428 w 210856"/>
                <a:gd name="connsiteY6" fmla="*/ 124697 h 163412"/>
                <a:gd name="connsiteX7" fmla="*/ 90484 w 210856"/>
                <a:gd name="connsiteY7" fmla="*/ 163412 h 163412"/>
                <a:gd name="connsiteX8" fmla="*/ 66675 w 210856"/>
                <a:gd name="connsiteY8" fmla="*/ 163412 h 163412"/>
                <a:gd name="connsiteX9" fmla="*/ 0 w 210856"/>
                <a:gd name="connsiteY9" fmla="*/ 96737 h 163412"/>
                <a:gd name="connsiteX10" fmla="*/ 0 w 210856"/>
                <a:gd name="connsiteY10" fmla="*/ 69681 h 163412"/>
                <a:gd name="connsiteX11" fmla="*/ 69681 w 210856"/>
                <a:gd name="connsiteY11" fmla="*/ 0 h 1634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10856" h="163412">
                  <a:moveTo>
                    <a:pt x="69681" y="0"/>
                  </a:moveTo>
                  <a:lnTo>
                    <a:pt x="141175" y="0"/>
                  </a:lnTo>
                  <a:cubicBezTo>
                    <a:pt x="179659" y="0"/>
                    <a:pt x="210856" y="31197"/>
                    <a:pt x="210856" y="69681"/>
                  </a:cubicBezTo>
                  <a:lnTo>
                    <a:pt x="210856" y="96737"/>
                  </a:lnTo>
                  <a:cubicBezTo>
                    <a:pt x="210856" y="133561"/>
                    <a:pt x="181005" y="163412"/>
                    <a:pt x="144181" y="163412"/>
                  </a:cubicBezTo>
                  <a:lnTo>
                    <a:pt x="120372" y="163412"/>
                  </a:lnTo>
                  <a:lnTo>
                    <a:pt x="105428" y="124697"/>
                  </a:lnTo>
                  <a:lnTo>
                    <a:pt x="90484" y="163412"/>
                  </a:lnTo>
                  <a:lnTo>
                    <a:pt x="66675" y="163412"/>
                  </a:lnTo>
                  <a:cubicBezTo>
                    <a:pt x="29851" y="163412"/>
                    <a:pt x="0" y="133561"/>
                    <a:pt x="0" y="96737"/>
                  </a:cubicBezTo>
                  <a:lnTo>
                    <a:pt x="0" y="69681"/>
                  </a:lnTo>
                  <a:cubicBezTo>
                    <a:pt x="0" y="31197"/>
                    <a:pt x="31197" y="0"/>
                    <a:pt x="69681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63" name="フリーフォーム: 図形 662">
              <a:extLst>
                <a:ext uri="{FF2B5EF4-FFF2-40B4-BE49-F238E27FC236}">
                  <a16:creationId xmlns:a16="http://schemas.microsoft.com/office/drawing/2014/main" id="{93A460C9-979A-4FF8-9930-7715663F20D8}"/>
                </a:ext>
              </a:extLst>
            </p:cNvPr>
            <p:cNvSpPr/>
            <p:nvPr/>
          </p:nvSpPr>
          <p:spPr>
            <a:xfrm>
              <a:off x="-987608" y="8167439"/>
              <a:ext cx="191806" cy="163412"/>
            </a:xfrm>
            <a:custGeom>
              <a:avLst/>
              <a:gdLst>
                <a:gd name="connsiteX0" fmla="*/ 69681 w 210856"/>
                <a:gd name="connsiteY0" fmla="*/ 0 h 163412"/>
                <a:gd name="connsiteX1" fmla="*/ 141175 w 210856"/>
                <a:gd name="connsiteY1" fmla="*/ 0 h 163412"/>
                <a:gd name="connsiteX2" fmla="*/ 210856 w 210856"/>
                <a:gd name="connsiteY2" fmla="*/ 69681 h 163412"/>
                <a:gd name="connsiteX3" fmla="*/ 210856 w 210856"/>
                <a:gd name="connsiteY3" fmla="*/ 96737 h 163412"/>
                <a:gd name="connsiteX4" fmla="*/ 144181 w 210856"/>
                <a:gd name="connsiteY4" fmla="*/ 163412 h 163412"/>
                <a:gd name="connsiteX5" fmla="*/ 120372 w 210856"/>
                <a:gd name="connsiteY5" fmla="*/ 163412 h 163412"/>
                <a:gd name="connsiteX6" fmla="*/ 105428 w 210856"/>
                <a:gd name="connsiteY6" fmla="*/ 124697 h 163412"/>
                <a:gd name="connsiteX7" fmla="*/ 90484 w 210856"/>
                <a:gd name="connsiteY7" fmla="*/ 163412 h 163412"/>
                <a:gd name="connsiteX8" fmla="*/ 66675 w 210856"/>
                <a:gd name="connsiteY8" fmla="*/ 163412 h 163412"/>
                <a:gd name="connsiteX9" fmla="*/ 0 w 210856"/>
                <a:gd name="connsiteY9" fmla="*/ 96737 h 163412"/>
                <a:gd name="connsiteX10" fmla="*/ 0 w 210856"/>
                <a:gd name="connsiteY10" fmla="*/ 69681 h 163412"/>
                <a:gd name="connsiteX11" fmla="*/ 69681 w 210856"/>
                <a:gd name="connsiteY11" fmla="*/ 0 h 1634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10856" h="163412">
                  <a:moveTo>
                    <a:pt x="69681" y="0"/>
                  </a:moveTo>
                  <a:lnTo>
                    <a:pt x="141175" y="0"/>
                  </a:lnTo>
                  <a:cubicBezTo>
                    <a:pt x="179659" y="0"/>
                    <a:pt x="210856" y="31197"/>
                    <a:pt x="210856" y="69681"/>
                  </a:cubicBezTo>
                  <a:lnTo>
                    <a:pt x="210856" y="96737"/>
                  </a:lnTo>
                  <a:cubicBezTo>
                    <a:pt x="210856" y="133561"/>
                    <a:pt x="181005" y="163412"/>
                    <a:pt x="144181" y="163412"/>
                  </a:cubicBezTo>
                  <a:lnTo>
                    <a:pt x="120372" y="163412"/>
                  </a:lnTo>
                  <a:lnTo>
                    <a:pt x="105428" y="124697"/>
                  </a:lnTo>
                  <a:lnTo>
                    <a:pt x="90484" y="163412"/>
                  </a:lnTo>
                  <a:lnTo>
                    <a:pt x="66675" y="163412"/>
                  </a:lnTo>
                  <a:cubicBezTo>
                    <a:pt x="29851" y="163412"/>
                    <a:pt x="0" y="133561"/>
                    <a:pt x="0" y="96737"/>
                  </a:cubicBezTo>
                  <a:lnTo>
                    <a:pt x="0" y="69681"/>
                  </a:lnTo>
                  <a:cubicBezTo>
                    <a:pt x="0" y="31197"/>
                    <a:pt x="31197" y="0"/>
                    <a:pt x="69681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64" name="フリーフォーム: 図形 663">
              <a:extLst>
                <a:ext uri="{FF2B5EF4-FFF2-40B4-BE49-F238E27FC236}">
                  <a16:creationId xmlns:a16="http://schemas.microsoft.com/office/drawing/2014/main" id="{8D0CE255-CEB1-4A33-94FB-834FE72533B4}"/>
                </a:ext>
              </a:extLst>
            </p:cNvPr>
            <p:cNvSpPr/>
            <p:nvPr/>
          </p:nvSpPr>
          <p:spPr>
            <a:xfrm>
              <a:off x="-608964" y="7255215"/>
              <a:ext cx="137160" cy="518316"/>
            </a:xfrm>
            <a:custGeom>
              <a:avLst/>
              <a:gdLst>
                <a:gd name="connsiteX0" fmla="*/ 178576 w 357152"/>
                <a:gd name="connsiteY0" fmla="*/ 0 h 914712"/>
                <a:gd name="connsiteX1" fmla="*/ 203874 w 357152"/>
                <a:gd name="connsiteY1" fmla="*/ 15022 h 914712"/>
                <a:gd name="connsiteX2" fmla="*/ 357152 w 357152"/>
                <a:gd name="connsiteY2" fmla="*/ 457356 h 914712"/>
                <a:gd name="connsiteX3" fmla="*/ 203874 w 357152"/>
                <a:gd name="connsiteY3" fmla="*/ 899691 h 914712"/>
                <a:gd name="connsiteX4" fmla="*/ 178576 w 357152"/>
                <a:gd name="connsiteY4" fmla="*/ 914712 h 914712"/>
                <a:gd name="connsiteX5" fmla="*/ 153279 w 357152"/>
                <a:gd name="connsiteY5" fmla="*/ 899691 h 914712"/>
                <a:gd name="connsiteX6" fmla="*/ 0 w 357152"/>
                <a:gd name="connsiteY6" fmla="*/ 457356 h 914712"/>
                <a:gd name="connsiteX7" fmla="*/ 153279 w 357152"/>
                <a:gd name="connsiteY7" fmla="*/ 15022 h 9147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57152" h="914712">
                  <a:moveTo>
                    <a:pt x="178576" y="0"/>
                  </a:moveTo>
                  <a:lnTo>
                    <a:pt x="203874" y="15022"/>
                  </a:lnTo>
                  <a:cubicBezTo>
                    <a:pt x="293949" y="87899"/>
                    <a:pt x="357152" y="258509"/>
                    <a:pt x="357152" y="457356"/>
                  </a:cubicBezTo>
                  <a:cubicBezTo>
                    <a:pt x="357152" y="656204"/>
                    <a:pt x="293949" y="826814"/>
                    <a:pt x="203874" y="899691"/>
                  </a:cubicBezTo>
                  <a:lnTo>
                    <a:pt x="178576" y="914712"/>
                  </a:lnTo>
                  <a:lnTo>
                    <a:pt x="153279" y="899691"/>
                  </a:lnTo>
                  <a:cubicBezTo>
                    <a:pt x="63203" y="826814"/>
                    <a:pt x="0" y="656204"/>
                    <a:pt x="0" y="457356"/>
                  </a:cubicBezTo>
                  <a:cubicBezTo>
                    <a:pt x="0" y="258509"/>
                    <a:pt x="63203" y="87899"/>
                    <a:pt x="153279" y="15022"/>
                  </a:cubicBezTo>
                  <a:close/>
                </a:path>
              </a:pathLst>
            </a:cu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65" name="フリーフォーム: 図形 664">
              <a:extLst>
                <a:ext uri="{FF2B5EF4-FFF2-40B4-BE49-F238E27FC236}">
                  <a16:creationId xmlns:a16="http://schemas.microsoft.com/office/drawing/2014/main" id="{225925AE-D6D9-462D-AC24-6741A9AC68A7}"/>
                </a:ext>
              </a:extLst>
            </p:cNvPr>
            <p:cNvSpPr/>
            <p:nvPr/>
          </p:nvSpPr>
          <p:spPr>
            <a:xfrm>
              <a:off x="-2761302" y="8130817"/>
              <a:ext cx="909963" cy="358141"/>
            </a:xfrm>
            <a:custGeom>
              <a:avLst/>
              <a:gdLst>
                <a:gd name="connsiteX0" fmla="*/ 356379 w 2672859"/>
                <a:gd name="connsiteY0" fmla="*/ 0 h 732749"/>
                <a:gd name="connsiteX1" fmla="*/ 314207 w 2672859"/>
                <a:gd name="connsiteY1" fmla="*/ 361236 h 732749"/>
                <a:gd name="connsiteX2" fmla="*/ 312792 w 2672859"/>
                <a:gd name="connsiteY2" fmla="*/ 398288 h 732749"/>
                <a:gd name="connsiteX3" fmla="*/ 318251 w 2672859"/>
                <a:gd name="connsiteY3" fmla="*/ 377705 h 732749"/>
                <a:gd name="connsiteX4" fmla="*/ 613766 w 2672859"/>
                <a:gd name="connsiteY4" fmla="*/ 56173 h 732749"/>
                <a:gd name="connsiteX5" fmla="*/ 585701 w 2672859"/>
                <a:gd name="connsiteY5" fmla="*/ 296575 h 732749"/>
                <a:gd name="connsiteX6" fmla="*/ 619155 w 2672859"/>
                <a:gd name="connsiteY6" fmla="*/ 213601 h 732749"/>
                <a:gd name="connsiteX7" fmla="*/ 871153 w 2672859"/>
                <a:gd name="connsiteY7" fmla="*/ 0 h 732749"/>
                <a:gd name="connsiteX8" fmla="*/ 828981 w 2672859"/>
                <a:gd name="connsiteY8" fmla="*/ 361236 h 732749"/>
                <a:gd name="connsiteX9" fmla="*/ 827566 w 2672859"/>
                <a:gd name="connsiteY9" fmla="*/ 398288 h 732749"/>
                <a:gd name="connsiteX10" fmla="*/ 833025 w 2672859"/>
                <a:gd name="connsiteY10" fmla="*/ 377705 h 732749"/>
                <a:gd name="connsiteX11" fmla="*/ 1128540 w 2672859"/>
                <a:gd name="connsiteY11" fmla="*/ 56173 h 732749"/>
                <a:gd name="connsiteX12" fmla="*/ 1100475 w 2672859"/>
                <a:gd name="connsiteY12" fmla="*/ 296575 h 732749"/>
                <a:gd name="connsiteX13" fmla="*/ 1133929 w 2672859"/>
                <a:gd name="connsiteY13" fmla="*/ 213601 h 732749"/>
                <a:gd name="connsiteX14" fmla="*/ 1385927 w 2672859"/>
                <a:gd name="connsiteY14" fmla="*/ 0 h 732749"/>
                <a:gd name="connsiteX15" fmla="*/ 1343755 w 2672859"/>
                <a:gd name="connsiteY15" fmla="*/ 361236 h 732749"/>
                <a:gd name="connsiteX16" fmla="*/ 1342340 w 2672859"/>
                <a:gd name="connsiteY16" fmla="*/ 398288 h 732749"/>
                <a:gd name="connsiteX17" fmla="*/ 1347799 w 2672859"/>
                <a:gd name="connsiteY17" fmla="*/ 377705 h 732749"/>
                <a:gd name="connsiteX18" fmla="*/ 1643314 w 2672859"/>
                <a:gd name="connsiteY18" fmla="*/ 56173 h 732749"/>
                <a:gd name="connsiteX19" fmla="*/ 1615249 w 2672859"/>
                <a:gd name="connsiteY19" fmla="*/ 296575 h 732749"/>
                <a:gd name="connsiteX20" fmla="*/ 1648703 w 2672859"/>
                <a:gd name="connsiteY20" fmla="*/ 213601 h 732749"/>
                <a:gd name="connsiteX21" fmla="*/ 1900701 w 2672859"/>
                <a:gd name="connsiteY21" fmla="*/ 0 h 732749"/>
                <a:gd name="connsiteX22" fmla="*/ 1858529 w 2672859"/>
                <a:gd name="connsiteY22" fmla="*/ 361236 h 732749"/>
                <a:gd name="connsiteX23" fmla="*/ 1857114 w 2672859"/>
                <a:gd name="connsiteY23" fmla="*/ 398288 h 732749"/>
                <a:gd name="connsiteX24" fmla="*/ 1862573 w 2672859"/>
                <a:gd name="connsiteY24" fmla="*/ 377705 h 732749"/>
                <a:gd name="connsiteX25" fmla="*/ 2158088 w 2672859"/>
                <a:gd name="connsiteY25" fmla="*/ 56173 h 732749"/>
                <a:gd name="connsiteX26" fmla="*/ 2130023 w 2672859"/>
                <a:gd name="connsiteY26" fmla="*/ 296575 h 732749"/>
                <a:gd name="connsiteX27" fmla="*/ 2163477 w 2672859"/>
                <a:gd name="connsiteY27" fmla="*/ 213601 h 732749"/>
                <a:gd name="connsiteX28" fmla="*/ 2415475 w 2672859"/>
                <a:gd name="connsiteY28" fmla="*/ 0 h 732749"/>
                <a:gd name="connsiteX29" fmla="*/ 2373303 w 2672859"/>
                <a:gd name="connsiteY29" fmla="*/ 361236 h 732749"/>
                <a:gd name="connsiteX30" fmla="*/ 2371888 w 2672859"/>
                <a:gd name="connsiteY30" fmla="*/ 398274 h 732749"/>
                <a:gd name="connsiteX31" fmla="*/ 2377344 w 2672859"/>
                <a:gd name="connsiteY31" fmla="*/ 377705 h 732749"/>
                <a:gd name="connsiteX32" fmla="*/ 2672859 w 2672859"/>
                <a:gd name="connsiteY32" fmla="*/ 56173 h 732749"/>
                <a:gd name="connsiteX33" fmla="*/ 2630687 w 2672859"/>
                <a:gd name="connsiteY33" fmla="*/ 417409 h 732749"/>
                <a:gd name="connsiteX34" fmla="*/ 2618642 w 2672859"/>
                <a:gd name="connsiteY34" fmla="*/ 732749 h 732749"/>
                <a:gd name="connsiteX35" fmla="*/ 171 w 2672859"/>
                <a:gd name="connsiteY35" fmla="*/ 732749 h 732749"/>
                <a:gd name="connsiteX36" fmla="*/ 0 w 2672859"/>
                <a:gd name="connsiteY36" fmla="*/ 729279 h 732749"/>
                <a:gd name="connsiteX37" fmla="*/ 356379 w 2672859"/>
                <a:gd name="connsiteY37" fmla="*/ 0 h 7327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2672859" h="732749">
                  <a:moveTo>
                    <a:pt x="356379" y="0"/>
                  </a:moveTo>
                  <a:cubicBezTo>
                    <a:pt x="337636" y="118521"/>
                    <a:pt x="323578" y="239311"/>
                    <a:pt x="314207" y="361236"/>
                  </a:cubicBezTo>
                  <a:lnTo>
                    <a:pt x="312792" y="398288"/>
                  </a:lnTo>
                  <a:lnTo>
                    <a:pt x="318251" y="377705"/>
                  </a:lnTo>
                  <a:cubicBezTo>
                    <a:pt x="382295" y="183716"/>
                    <a:pt x="490752" y="56173"/>
                    <a:pt x="613766" y="56173"/>
                  </a:cubicBezTo>
                  <a:lnTo>
                    <a:pt x="585701" y="296575"/>
                  </a:lnTo>
                  <a:lnTo>
                    <a:pt x="619155" y="213601"/>
                  </a:lnTo>
                  <a:cubicBezTo>
                    <a:pt x="683647" y="81627"/>
                    <a:pt x="772742" y="0"/>
                    <a:pt x="871153" y="0"/>
                  </a:cubicBezTo>
                  <a:cubicBezTo>
                    <a:pt x="852410" y="118521"/>
                    <a:pt x="838352" y="239311"/>
                    <a:pt x="828981" y="361236"/>
                  </a:cubicBezTo>
                  <a:lnTo>
                    <a:pt x="827566" y="398288"/>
                  </a:lnTo>
                  <a:lnTo>
                    <a:pt x="833025" y="377705"/>
                  </a:lnTo>
                  <a:cubicBezTo>
                    <a:pt x="897069" y="183716"/>
                    <a:pt x="1005526" y="56173"/>
                    <a:pt x="1128540" y="56173"/>
                  </a:cubicBezTo>
                  <a:lnTo>
                    <a:pt x="1100475" y="296575"/>
                  </a:lnTo>
                  <a:lnTo>
                    <a:pt x="1133929" y="213601"/>
                  </a:lnTo>
                  <a:cubicBezTo>
                    <a:pt x="1198421" y="81627"/>
                    <a:pt x="1287516" y="0"/>
                    <a:pt x="1385927" y="0"/>
                  </a:cubicBezTo>
                  <a:cubicBezTo>
                    <a:pt x="1367184" y="118521"/>
                    <a:pt x="1353126" y="239311"/>
                    <a:pt x="1343755" y="361236"/>
                  </a:cubicBezTo>
                  <a:lnTo>
                    <a:pt x="1342340" y="398288"/>
                  </a:lnTo>
                  <a:lnTo>
                    <a:pt x="1347799" y="377705"/>
                  </a:lnTo>
                  <a:cubicBezTo>
                    <a:pt x="1411843" y="183716"/>
                    <a:pt x="1520300" y="56173"/>
                    <a:pt x="1643314" y="56173"/>
                  </a:cubicBezTo>
                  <a:lnTo>
                    <a:pt x="1615249" y="296575"/>
                  </a:lnTo>
                  <a:lnTo>
                    <a:pt x="1648703" y="213601"/>
                  </a:lnTo>
                  <a:cubicBezTo>
                    <a:pt x="1713195" y="81627"/>
                    <a:pt x="1802290" y="0"/>
                    <a:pt x="1900701" y="0"/>
                  </a:cubicBezTo>
                  <a:cubicBezTo>
                    <a:pt x="1881958" y="118521"/>
                    <a:pt x="1867900" y="239311"/>
                    <a:pt x="1858529" y="361236"/>
                  </a:cubicBezTo>
                  <a:lnTo>
                    <a:pt x="1857114" y="398288"/>
                  </a:lnTo>
                  <a:lnTo>
                    <a:pt x="1862573" y="377705"/>
                  </a:lnTo>
                  <a:cubicBezTo>
                    <a:pt x="1926617" y="183716"/>
                    <a:pt x="2035074" y="56173"/>
                    <a:pt x="2158088" y="56173"/>
                  </a:cubicBezTo>
                  <a:lnTo>
                    <a:pt x="2130023" y="296575"/>
                  </a:lnTo>
                  <a:lnTo>
                    <a:pt x="2163477" y="213601"/>
                  </a:lnTo>
                  <a:cubicBezTo>
                    <a:pt x="2227969" y="81627"/>
                    <a:pt x="2317064" y="0"/>
                    <a:pt x="2415475" y="0"/>
                  </a:cubicBezTo>
                  <a:cubicBezTo>
                    <a:pt x="2396732" y="118521"/>
                    <a:pt x="2382674" y="239311"/>
                    <a:pt x="2373303" y="361236"/>
                  </a:cubicBezTo>
                  <a:lnTo>
                    <a:pt x="2371888" y="398274"/>
                  </a:lnTo>
                  <a:lnTo>
                    <a:pt x="2377344" y="377705"/>
                  </a:lnTo>
                  <a:cubicBezTo>
                    <a:pt x="2441388" y="183716"/>
                    <a:pt x="2549845" y="56173"/>
                    <a:pt x="2672859" y="56173"/>
                  </a:cubicBezTo>
                  <a:cubicBezTo>
                    <a:pt x="2654116" y="174694"/>
                    <a:pt x="2640058" y="295484"/>
                    <a:pt x="2630687" y="417409"/>
                  </a:cubicBezTo>
                  <a:lnTo>
                    <a:pt x="2618642" y="732749"/>
                  </a:lnTo>
                  <a:lnTo>
                    <a:pt x="171" y="732749"/>
                  </a:lnTo>
                  <a:lnTo>
                    <a:pt x="0" y="729279"/>
                  </a:lnTo>
                  <a:cubicBezTo>
                    <a:pt x="0" y="326509"/>
                    <a:pt x="159556" y="0"/>
                    <a:pt x="356379" y="0"/>
                  </a:cubicBezTo>
                  <a:close/>
                </a:path>
              </a:pathLst>
            </a:custGeom>
            <a:solidFill>
              <a:srgbClr val="00B05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66" name="フリーフォーム: 図形 665">
              <a:extLst>
                <a:ext uri="{FF2B5EF4-FFF2-40B4-BE49-F238E27FC236}">
                  <a16:creationId xmlns:a16="http://schemas.microsoft.com/office/drawing/2014/main" id="{A1F77DE1-3A24-4D4D-9D2E-DF4F72D77274}"/>
                </a:ext>
              </a:extLst>
            </p:cNvPr>
            <p:cNvSpPr/>
            <p:nvPr/>
          </p:nvSpPr>
          <p:spPr>
            <a:xfrm>
              <a:off x="-2238788" y="8290474"/>
              <a:ext cx="909963" cy="358141"/>
            </a:xfrm>
            <a:custGeom>
              <a:avLst/>
              <a:gdLst>
                <a:gd name="connsiteX0" fmla="*/ 356379 w 2672859"/>
                <a:gd name="connsiteY0" fmla="*/ 0 h 732749"/>
                <a:gd name="connsiteX1" fmla="*/ 314207 w 2672859"/>
                <a:gd name="connsiteY1" fmla="*/ 361236 h 732749"/>
                <a:gd name="connsiteX2" fmla="*/ 312792 w 2672859"/>
                <a:gd name="connsiteY2" fmla="*/ 398288 h 732749"/>
                <a:gd name="connsiteX3" fmla="*/ 318251 w 2672859"/>
                <a:gd name="connsiteY3" fmla="*/ 377705 h 732749"/>
                <a:gd name="connsiteX4" fmla="*/ 613766 w 2672859"/>
                <a:gd name="connsiteY4" fmla="*/ 56173 h 732749"/>
                <a:gd name="connsiteX5" fmla="*/ 585701 w 2672859"/>
                <a:gd name="connsiteY5" fmla="*/ 296575 h 732749"/>
                <a:gd name="connsiteX6" fmla="*/ 619155 w 2672859"/>
                <a:gd name="connsiteY6" fmla="*/ 213601 h 732749"/>
                <a:gd name="connsiteX7" fmla="*/ 871153 w 2672859"/>
                <a:gd name="connsiteY7" fmla="*/ 0 h 732749"/>
                <a:gd name="connsiteX8" fmla="*/ 828981 w 2672859"/>
                <a:gd name="connsiteY8" fmla="*/ 361236 h 732749"/>
                <a:gd name="connsiteX9" fmla="*/ 827566 w 2672859"/>
                <a:gd name="connsiteY9" fmla="*/ 398288 h 732749"/>
                <a:gd name="connsiteX10" fmla="*/ 833025 w 2672859"/>
                <a:gd name="connsiteY10" fmla="*/ 377705 h 732749"/>
                <a:gd name="connsiteX11" fmla="*/ 1128540 w 2672859"/>
                <a:gd name="connsiteY11" fmla="*/ 56173 h 732749"/>
                <a:gd name="connsiteX12" fmla="*/ 1100475 w 2672859"/>
                <a:gd name="connsiteY12" fmla="*/ 296575 h 732749"/>
                <a:gd name="connsiteX13" fmla="*/ 1133929 w 2672859"/>
                <a:gd name="connsiteY13" fmla="*/ 213601 h 732749"/>
                <a:gd name="connsiteX14" fmla="*/ 1385927 w 2672859"/>
                <a:gd name="connsiteY14" fmla="*/ 0 h 732749"/>
                <a:gd name="connsiteX15" fmla="*/ 1343755 w 2672859"/>
                <a:gd name="connsiteY15" fmla="*/ 361236 h 732749"/>
                <a:gd name="connsiteX16" fmla="*/ 1342340 w 2672859"/>
                <a:gd name="connsiteY16" fmla="*/ 398288 h 732749"/>
                <a:gd name="connsiteX17" fmla="*/ 1347799 w 2672859"/>
                <a:gd name="connsiteY17" fmla="*/ 377705 h 732749"/>
                <a:gd name="connsiteX18" fmla="*/ 1643314 w 2672859"/>
                <a:gd name="connsiteY18" fmla="*/ 56173 h 732749"/>
                <a:gd name="connsiteX19" fmla="*/ 1615249 w 2672859"/>
                <a:gd name="connsiteY19" fmla="*/ 296575 h 732749"/>
                <a:gd name="connsiteX20" fmla="*/ 1648703 w 2672859"/>
                <a:gd name="connsiteY20" fmla="*/ 213601 h 732749"/>
                <a:gd name="connsiteX21" fmla="*/ 1900701 w 2672859"/>
                <a:gd name="connsiteY21" fmla="*/ 0 h 732749"/>
                <a:gd name="connsiteX22" fmla="*/ 1858529 w 2672859"/>
                <a:gd name="connsiteY22" fmla="*/ 361236 h 732749"/>
                <a:gd name="connsiteX23" fmla="*/ 1857114 w 2672859"/>
                <a:gd name="connsiteY23" fmla="*/ 398288 h 732749"/>
                <a:gd name="connsiteX24" fmla="*/ 1862573 w 2672859"/>
                <a:gd name="connsiteY24" fmla="*/ 377705 h 732749"/>
                <a:gd name="connsiteX25" fmla="*/ 2158088 w 2672859"/>
                <a:gd name="connsiteY25" fmla="*/ 56173 h 732749"/>
                <a:gd name="connsiteX26" fmla="*/ 2130023 w 2672859"/>
                <a:gd name="connsiteY26" fmla="*/ 296575 h 732749"/>
                <a:gd name="connsiteX27" fmla="*/ 2163477 w 2672859"/>
                <a:gd name="connsiteY27" fmla="*/ 213601 h 732749"/>
                <a:gd name="connsiteX28" fmla="*/ 2415475 w 2672859"/>
                <a:gd name="connsiteY28" fmla="*/ 0 h 732749"/>
                <a:gd name="connsiteX29" fmla="*/ 2373303 w 2672859"/>
                <a:gd name="connsiteY29" fmla="*/ 361236 h 732749"/>
                <a:gd name="connsiteX30" fmla="*/ 2371888 w 2672859"/>
                <a:gd name="connsiteY30" fmla="*/ 398274 h 732749"/>
                <a:gd name="connsiteX31" fmla="*/ 2377344 w 2672859"/>
                <a:gd name="connsiteY31" fmla="*/ 377705 h 732749"/>
                <a:gd name="connsiteX32" fmla="*/ 2672859 w 2672859"/>
                <a:gd name="connsiteY32" fmla="*/ 56173 h 732749"/>
                <a:gd name="connsiteX33" fmla="*/ 2630687 w 2672859"/>
                <a:gd name="connsiteY33" fmla="*/ 417409 h 732749"/>
                <a:gd name="connsiteX34" fmla="*/ 2618642 w 2672859"/>
                <a:gd name="connsiteY34" fmla="*/ 732749 h 732749"/>
                <a:gd name="connsiteX35" fmla="*/ 171 w 2672859"/>
                <a:gd name="connsiteY35" fmla="*/ 732749 h 732749"/>
                <a:gd name="connsiteX36" fmla="*/ 0 w 2672859"/>
                <a:gd name="connsiteY36" fmla="*/ 729279 h 732749"/>
                <a:gd name="connsiteX37" fmla="*/ 356379 w 2672859"/>
                <a:gd name="connsiteY37" fmla="*/ 0 h 7327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2672859" h="732749">
                  <a:moveTo>
                    <a:pt x="356379" y="0"/>
                  </a:moveTo>
                  <a:cubicBezTo>
                    <a:pt x="337636" y="118521"/>
                    <a:pt x="323578" y="239311"/>
                    <a:pt x="314207" y="361236"/>
                  </a:cubicBezTo>
                  <a:lnTo>
                    <a:pt x="312792" y="398288"/>
                  </a:lnTo>
                  <a:lnTo>
                    <a:pt x="318251" y="377705"/>
                  </a:lnTo>
                  <a:cubicBezTo>
                    <a:pt x="382295" y="183716"/>
                    <a:pt x="490752" y="56173"/>
                    <a:pt x="613766" y="56173"/>
                  </a:cubicBezTo>
                  <a:lnTo>
                    <a:pt x="585701" y="296575"/>
                  </a:lnTo>
                  <a:lnTo>
                    <a:pt x="619155" y="213601"/>
                  </a:lnTo>
                  <a:cubicBezTo>
                    <a:pt x="683647" y="81627"/>
                    <a:pt x="772742" y="0"/>
                    <a:pt x="871153" y="0"/>
                  </a:cubicBezTo>
                  <a:cubicBezTo>
                    <a:pt x="852410" y="118521"/>
                    <a:pt x="838352" y="239311"/>
                    <a:pt x="828981" y="361236"/>
                  </a:cubicBezTo>
                  <a:lnTo>
                    <a:pt x="827566" y="398288"/>
                  </a:lnTo>
                  <a:lnTo>
                    <a:pt x="833025" y="377705"/>
                  </a:lnTo>
                  <a:cubicBezTo>
                    <a:pt x="897069" y="183716"/>
                    <a:pt x="1005526" y="56173"/>
                    <a:pt x="1128540" y="56173"/>
                  </a:cubicBezTo>
                  <a:lnTo>
                    <a:pt x="1100475" y="296575"/>
                  </a:lnTo>
                  <a:lnTo>
                    <a:pt x="1133929" y="213601"/>
                  </a:lnTo>
                  <a:cubicBezTo>
                    <a:pt x="1198421" y="81627"/>
                    <a:pt x="1287516" y="0"/>
                    <a:pt x="1385927" y="0"/>
                  </a:cubicBezTo>
                  <a:cubicBezTo>
                    <a:pt x="1367184" y="118521"/>
                    <a:pt x="1353126" y="239311"/>
                    <a:pt x="1343755" y="361236"/>
                  </a:cubicBezTo>
                  <a:lnTo>
                    <a:pt x="1342340" y="398288"/>
                  </a:lnTo>
                  <a:lnTo>
                    <a:pt x="1347799" y="377705"/>
                  </a:lnTo>
                  <a:cubicBezTo>
                    <a:pt x="1411843" y="183716"/>
                    <a:pt x="1520300" y="56173"/>
                    <a:pt x="1643314" y="56173"/>
                  </a:cubicBezTo>
                  <a:lnTo>
                    <a:pt x="1615249" y="296575"/>
                  </a:lnTo>
                  <a:lnTo>
                    <a:pt x="1648703" y="213601"/>
                  </a:lnTo>
                  <a:cubicBezTo>
                    <a:pt x="1713195" y="81627"/>
                    <a:pt x="1802290" y="0"/>
                    <a:pt x="1900701" y="0"/>
                  </a:cubicBezTo>
                  <a:cubicBezTo>
                    <a:pt x="1881958" y="118521"/>
                    <a:pt x="1867900" y="239311"/>
                    <a:pt x="1858529" y="361236"/>
                  </a:cubicBezTo>
                  <a:lnTo>
                    <a:pt x="1857114" y="398288"/>
                  </a:lnTo>
                  <a:lnTo>
                    <a:pt x="1862573" y="377705"/>
                  </a:lnTo>
                  <a:cubicBezTo>
                    <a:pt x="1926617" y="183716"/>
                    <a:pt x="2035074" y="56173"/>
                    <a:pt x="2158088" y="56173"/>
                  </a:cubicBezTo>
                  <a:lnTo>
                    <a:pt x="2130023" y="296575"/>
                  </a:lnTo>
                  <a:lnTo>
                    <a:pt x="2163477" y="213601"/>
                  </a:lnTo>
                  <a:cubicBezTo>
                    <a:pt x="2227969" y="81627"/>
                    <a:pt x="2317064" y="0"/>
                    <a:pt x="2415475" y="0"/>
                  </a:cubicBezTo>
                  <a:cubicBezTo>
                    <a:pt x="2396732" y="118521"/>
                    <a:pt x="2382674" y="239311"/>
                    <a:pt x="2373303" y="361236"/>
                  </a:cubicBezTo>
                  <a:lnTo>
                    <a:pt x="2371888" y="398274"/>
                  </a:lnTo>
                  <a:lnTo>
                    <a:pt x="2377344" y="377705"/>
                  </a:lnTo>
                  <a:cubicBezTo>
                    <a:pt x="2441388" y="183716"/>
                    <a:pt x="2549845" y="56173"/>
                    <a:pt x="2672859" y="56173"/>
                  </a:cubicBezTo>
                  <a:cubicBezTo>
                    <a:pt x="2654116" y="174694"/>
                    <a:pt x="2640058" y="295484"/>
                    <a:pt x="2630687" y="417409"/>
                  </a:cubicBezTo>
                  <a:lnTo>
                    <a:pt x="2618642" y="732749"/>
                  </a:lnTo>
                  <a:lnTo>
                    <a:pt x="171" y="732749"/>
                  </a:lnTo>
                  <a:lnTo>
                    <a:pt x="0" y="729279"/>
                  </a:lnTo>
                  <a:cubicBezTo>
                    <a:pt x="0" y="326509"/>
                    <a:pt x="159556" y="0"/>
                    <a:pt x="356379" y="0"/>
                  </a:cubicBezTo>
                  <a:close/>
                </a:path>
              </a:pathLst>
            </a:custGeom>
            <a:solidFill>
              <a:srgbClr val="00B05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67" name="楕円 666">
              <a:extLst>
                <a:ext uri="{FF2B5EF4-FFF2-40B4-BE49-F238E27FC236}">
                  <a16:creationId xmlns:a16="http://schemas.microsoft.com/office/drawing/2014/main" id="{C2FE814D-FCDE-46E2-ADD0-470B4438BA13}"/>
                </a:ext>
              </a:extLst>
            </p:cNvPr>
            <p:cNvSpPr/>
            <p:nvPr/>
          </p:nvSpPr>
          <p:spPr>
            <a:xfrm rot="20676342">
              <a:off x="-2822575" y="7180682"/>
              <a:ext cx="372255" cy="224939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68" name="楕円 667">
              <a:extLst>
                <a:ext uri="{FF2B5EF4-FFF2-40B4-BE49-F238E27FC236}">
                  <a16:creationId xmlns:a16="http://schemas.microsoft.com/office/drawing/2014/main" id="{44A40F7F-E46F-428D-ADF0-F242A5AAFA61}"/>
                </a:ext>
              </a:extLst>
            </p:cNvPr>
            <p:cNvSpPr/>
            <p:nvPr/>
          </p:nvSpPr>
          <p:spPr>
            <a:xfrm>
              <a:off x="-2778124" y="7305674"/>
              <a:ext cx="251310" cy="55143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69" name="楕円 668">
              <a:extLst>
                <a:ext uri="{FF2B5EF4-FFF2-40B4-BE49-F238E27FC236}">
                  <a16:creationId xmlns:a16="http://schemas.microsoft.com/office/drawing/2014/main" id="{4E7249CD-368B-44C4-81A7-D1CF366E7B47}"/>
                </a:ext>
              </a:extLst>
            </p:cNvPr>
            <p:cNvSpPr/>
            <p:nvPr/>
          </p:nvSpPr>
          <p:spPr>
            <a:xfrm rot="923658" flipH="1">
              <a:off x="-2056088" y="7180684"/>
              <a:ext cx="372255" cy="224939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70" name="楕円 669">
              <a:extLst>
                <a:ext uri="{FF2B5EF4-FFF2-40B4-BE49-F238E27FC236}">
                  <a16:creationId xmlns:a16="http://schemas.microsoft.com/office/drawing/2014/main" id="{FD8022C4-02D3-4A00-831B-758185DB9472}"/>
                </a:ext>
              </a:extLst>
            </p:cNvPr>
            <p:cNvSpPr/>
            <p:nvPr/>
          </p:nvSpPr>
          <p:spPr>
            <a:xfrm flipH="1">
              <a:off x="-1966557" y="7305676"/>
              <a:ext cx="251310" cy="55143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</p:grpSp>
      <p:grpSp>
        <p:nvGrpSpPr>
          <p:cNvPr id="671" name="グループ化 670">
            <a:extLst>
              <a:ext uri="{FF2B5EF4-FFF2-40B4-BE49-F238E27FC236}">
                <a16:creationId xmlns:a16="http://schemas.microsoft.com/office/drawing/2014/main" id="{60DE99DD-B8CE-49E9-B3C5-525C76B60A90}"/>
              </a:ext>
            </a:extLst>
          </p:cNvPr>
          <p:cNvGrpSpPr/>
          <p:nvPr/>
        </p:nvGrpSpPr>
        <p:grpSpPr>
          <a:xfrm>
            <a:off x="2216764" y="4823728"/>
            <a:ext cx="1717908" cy="1471014"/>
            <a:chOff x="-542602" y="6304287"/>
            <a:chExt cx="2737798" cy="2344328"/>
          </a:xfrm>
        </p:grpSpPr>
        <p:sp>
          <p:nvSpPr>
            <p:cNvPr id="672" name="フリーフォーム: 図形 671">
              <a:extLst>
                <a:ext uri="{FF2B5EF4-FFF2-40B4-BE49-F238E27FC236}">
                  <a16:creationId xmlns:a16="http://schemas.microsoft.com/office/drawing/2014/main" id="{7FBC7275-865C-4057-9563-BE3EB1224BA4}"/>
                </a:ext>
              </a:extLst>
            </p:cNvPr>
            <p:cNvSpPr/>
            <p:nvPr/>
          </p:nvSpPr>
          <p:spPr>
            <a:xfrm>
              <a:off x="202725" y="8167439"/>
              <a:ext cx="191806" cy="163412"/>
            </a:xfrm>
            <a:custGeom>
              <a:avLst/>
              <a:gdLst>
                <a:gd name="connsiteX0" fmla="*/ 69681 w 210856"/>
                <a:gd name="connsiteY0" fmla="*/ 0 h 163412"/>
                <a:gd name="connsiteX1" fmla="*/ 141175 w 210856"/>
                <a:gd name="connsiteY1" fmla="*/ 0 h 163412"/>
                <a:gd name="connsiteX2" fmla="*/ 210856 w 210856"/>
                <a:gd name="connsiteY2" fmla="*/ 69681 h 163412"/>
                <a:gd name="connsiteX3" fmla="*/ 210856 w 210856"/>
                <a:gd name="connsiteY3" fmla="*/ 96737 h 163412"/>
                <a:gd name="connsiteX4" fmla="*/ 144181 w 210856"/>
                <a:gd name="connsiteY4" fmla="*/ 163412 h 163412"/>
                <a:gd name="connsiteX5" fmla="*/ 120372 w 210856"/>
                <a:gd name="connsiteY5" fmla="*/ 163412 h 163412"/>
                <a:gd name="connsiteX6" fmla="*/ 105428 w 210856"/>
                <a:gd name="connsiteY6" fmla="*/ 124697 h 163412"/>
                <a:gd name="connsiteX7" fmla="*/ 90484 w 210856"/>
                <a:gd name="connsiteY7" fmla="*/ 163412 h 163412"/>
                <a:gd name="connsiteX8" fmla="*/ 66675 w 210856"/>
                <a:gd name="connsiteY8" fmla="*/ 163412 h 163412"/>
                <a:gd name="connsiteX9" fmla="*/ 0 w 210856"/>
                <a:gd name="connsiteY9" fmla="*/ 96737 h 163412"/>
                <a:gd name="connsiteX10" fmla="*/ 0 w 210856"/>
                <a:gd name="connsiteY10" fmla="*/ 69681 h 163412"/>
                <a:gd name="connsiteX11" fmla="*/ 69681 w 210856"/>
                <a:gd name="connsiteY11" fmla="*/ 0 h 1634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10856" h="163412">
                  <a:moveTo>
                    <a:pt x="69681" y="0"/>
                  </a:moveTo>
                  <a:lnTo>
                    <a:pt x="141175" y="0"/>
                  </a:lnTo>
                  <a:cubicBezTo>
                    <a:pt x="179659" y="0"/>
                    <a:pt x="210856" y="31197"/>
                    <a:pt x="210856" y="69681"/>
                  </a:cubicBezTo>
                  <a:lnTo>
                    <a:pt x="210856" y="96737"/>
                  </a:lnTo>
                  <a:cubicBezTo>
                    <a:pt x="210856" y="133561"/>
                    <a:pt x="181005" y="163412"/>
                    <a:pt x="144181" y="163412"/>
                  </a:cubicBezTo>
                  <a:lnTo>
                    <a:pt x="120372" y="163412"/>
                  </a:lnTo>
                  <a:lnTo>
                    <a:pt x="105428" y="124697"/>
                  </a:lnTo>
                  <a:lnTo>
                    <a:pt x="90484" y="163412"/>
                  </a:lnTo>
                  <a:lnTo>
                    <a:pt x="66675" y="163412"/>
                  </a:lnTo>
                  <a:cubicBezTo>
                    <a:pt x="29851" y="163412"/>
                    <a:pt x="0" y="133561"/>
                    <a:pt x="0" y="96737"/>
                  </a:cubicBezTo>
                  <a:lnTo>
                    <a:pt x="0" y="69681"/>
                  </a:lnTo>
                  <a:cubicBezTo>
                    <a:pt x="0" y="31197"/>
                    <a:pt x="31197" y="0"/>
                    <a:pt x="69681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73" name="台形 672">
              <a:extLst>
                <a:ext uri="{FF2B5EF4-FFF2-40B4-BE49-F238E27FC236}">
                  <a16:creationId xmlns:a16="http://schemas.microsoft.com/office/drawing/2014/main" id="{072D35E9-9051-4E66-821A-A780353F1330}"/>
                </a:ext>
              </a:extLst>
            </p:cNvPr>
            <p:cNvSpPr/>
            <p:nvPr/>
          </p:nvSpPr>
          <p:spPr>
            <a:xfrm rot="10800000">
              <a:off x="1147835" y="7767031"/>
              <a:ext cx="264319" cy="409933"/>
            </a:xfrm>
            <a:prstGeom prst="trapezoid">
              <a:avLst/>
            </a:prstGeom>
            <a:solidFill>
              <a:schemeClr val="bg1">
                <a:lumMod val="8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74" name="月 673">
              <a:extLst>
                <a:ext uri="{FF2B5EF4-FFF2-40B4-BE49-F238E27FC236}">
                  <a16:creationId xmlns:a16="http://schemas.microsoft.com/office/drawing/2014/main" id="{FADD5FAE-F73D-4BEE-8091-984D11E80509}"/>
                </a:ext>
              </a:extLst>
            </p:cNvPr>
            <p:cNvSpPr/>
            <p:nvPr/>
          </p:nvSpPr>
          <p:spPr>
            <a:xfrm rot="10300431">
              <a:off x="2016734" y="6405115"/>
              <a:ext cx="114412" cy="1051614"/>
            </a:xfrm>
            <a:prstGeom prst="moon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75" name="フリーフォーム: 図形 674">
              <a:extLst>
                <a:ext uri="{FF2B5EF4-FFF2-40B4-BE49-F238E27FC236}">
                  <a16:creationId xmlns:a16="http://schemas.microsoft.com/office/drawing/2014/main" id="{5E9F007B-8EAA-42B9-A1D7-FF5A332A0DEA}"/>
                </a:ext>
              </a:extLst>
            </p:cNvPr>
            <p:cNvSpPr/>
            <p:nvPr/>
          </p:nvSpPr>
          <p:spPr>
            <a:xfrm>
              <a:off x="1031375" y="7595404"/>
              <a:ext cx="750465" cy="343257"/>
            </a:xfrm>
            <a:custGeom>
              <a:avLst/>
              <a:gdLst>
                <a:gd name="connsiteX0" fmla="*/ 481414 w 962829"/>
                <a:gd name="connsiteY0" fmla="*/ 0 h 343257"/>
                <a:gd name="connsiteX1" fmla="*/ 898009 w 962829"/>
                <a:gd name="connsiteY1" fmla="*/ 7841 h 343257"/>
                <a:gd name="connsiteX2" fmla="*/ 962829 w 962829"/>
                <a:gd name="connsiteY2" fmla="*/ 11598 h 343257"/>
                <a:gd name="connsiteX3" fmla="*/ 937961 w 962829"/>
                <a:gd name="connsiteY3" fmla="*/ 107542 h 343257"/>
                <a:gd name="connsiteX4" fmla="*/ 481414 w 962829"/>
                <a:gd name="connsiteY4" fmla="*/ 343257 h 343257"/>
                <a:gd name="connsiteX5" fmla="*/ 24868 w 962829"/>
                <a:gd name="connsiteY5" fmla="*/ 107542 h 343257"/>
                <a:gd name="connsiteX6" fmla="*/ 0 w 962829"/>
                <a:gd name="connsiteY6" fmla="*/ 11598 h 343257"/>
                <a:gd name="connsiteX7" fmla="*/ 64820 w 962829"/>
                <a:gd name="connsiteY7" fmla="*/ 7841 h 343257"/>
                <a:gd name="connsiteX8" fmla="*/ 481414 w 962829"/>
                <a:gd name="connsiteY8" fmla="*/ 0 h 3432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62829" h="343257">
                  <a:moveTo>
                    <a:pt x="481414" y="0"/>
                  </a:moveTo>
                  <a:cubicBezTo>
                    <a:pt x="624118" y="0"/>
                    <a:pt x="763445" y="2700"/>
                    <a:pt x="898009" y="7841"/>
                  </a:cubicBezTo>
                  <a:lnTo>
                    <a:pt x="962829" y="11598"/>
                  </a:lnTo>
                  <a:lnTo>
                    <a:pt x="937961" y="107542"/>
                  </a:lnTo>
                  <a:cubicBezTo>
                    <a:pt x="862742" y="246062"/>
                    <a:pt x="686650" y="343257"/>
                    <a:pt x="481414" y="343257"/>
                  </a:cubicBezTo>
                  <a:cubicBezTo>
                    <a:pt x="276178" y="343257"/>
                    <a:pt x="100086" y="246062"/>
                    <a:pt x="24868" y="107542"/>
                  </a:cubicBezTo>
                  <a:lnTo>
                    <a:pt x="0" y="11598"/>
                  </a:lnTo>
                  <a:lnTo>
                    <a:pt x="64820" y="7841"/>
                  </a:lnTo>
                  <a:cubicBezTo>
                    <a:pt x="199383" y="2700"/>
                    <a:pt x="338710" y="0"/>
                    <a:pt x="481414" y="0"/>
                  </a:cubicBezTo>
                  <a:close/>
                </a:path>
              </a:pathLst>
            </a:custGeom>
            <a:solidFill>
              <a:srgbClr val="FFCCFF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76" name="フリーフォーム: 図形 675">
              <a:extLst>
                <a:ext uri="{FF2B5EF4-FFF2-40B4-BE49-F238E27FC236}">
                  <a16:creationId xmlns:a16="http://schemas.microsoft.com/office/drawing/2014/main" id="{C29879B4-8628-4D8D-8A26-975107E3860E}"/>
                </a:ext>
              </a:extLst>
            </p:cNvPr>
            <p:cNvSpPr/>
            <p:nvPr/>
          </p:nvSpPr>
          <p:spPr>
            <a:xfrm>
              <a:off x="66636" y="6357767"/>
              <a:ext cx="1939988" cy="1819197"/>
            </a:xfrm>
            <a:custGeom>
              <a:avLst/>
              <a:gdLst>
                <a:gd name="connsiteX0" fmla="*/ 255733 w 1939988"/>
                <a:gd name="connsiteY0" fmla="*/ 0 h 1819197"/>
                <a:gd name="connsiteX1" fmla="*/ 1824192 w 1939988"/>
                <a:gd name="connsiteY1" fmla="*/ 0 h 1819197"/>
                <a:gd name="connsiteX2" fmla="*/ 1939988 w 1939988"/>
                <a:gd name="connsiteY2" fmla="*/ 115796 h 1819197"/>
                <a:gd name="connsiteX3" fmla="*/ 1939988 w 1939988"/>
                <a:gd name="connsiteY3" fmla="*/ 1255177 h 1819197"/>
                <a:gd name="connsiteX4" fmla="*/ 1862931 w 1939988"/>
                <a:gd name="connsiteY4" fmla="*/ 1441210 h 1819197"/>
                <a:gd name="connsiteX5" fmla="*/ 1827825 w 1939988"/>
                <a:gd name="connsiteY5" fmla="*/ 1470176 h 1819197"/>
                <a:gd name="connsiteX6" fmla="*/ 1771563 w 1939988"/>
                <a:gd name="connsiteY6" fmla="*/ 1819197 h 1819197"/>
                <a:gd name="connsiteX7" fmla="*/ 1639404 w 1939988"/>
                <a:gd name="connsiteY7" fmla="*/ 1819197 h 1819197"/>
                <a:gd name="connsiteX8" fmla="*/ 1588407 w 1939988"/>
                <a:gd name="connsiteY8" fmla="*/ 1502833 h 1819197"/>
                <a:gd name="connsiteX9" fmla="*/ 1586440 w 1939988"/>
                <a:gd name="connsiteY9" fmla="*/ 1502302 h 1819197"/>
                <a:gd name="connsiteX10" fmla="*/ 1419154 w 1939988"/>
                <a:gd name="connsiteY10" fmla="*/ 1308198 h 1819197"/>
                <a:gd name="connsiteX11" fmla="*/ 1417180 w 1939988"/>
                <a:gd name="connsiteY11" fmla="*/ 1288616 h 1819197"/>
                <a:gd name="connsiteX12" fmla="*/ 1368111 w 1939988"/>
                <a:gd name="connsiteY12" fmla="*/ 1348089 h 1819197"/>
                <a:gd name="connsiteX13" fmla="*/ 957263 w 1939988"/>
                <a:gd name="connsiteY13" fmla="*/ 1518267 h 1819197"/>
                <a:gd name="connsiteX14" fmla="*/ 957264 w 1939988"/>
                <a:gd name="connsiteY14" fmla="*/ 1518266 h 1819197"/>
                <a:gd name="connsiteX15" fmla="*/ 842172 w 1939988"/>
                <a:gd name="connsiteY15" fmla="*/ 1518266 h 1819197"/>
                <a:gd name="connsiteX16" fmla="*/ 793663 w 1939988"/>
                <a:gd name="connsiteY16" fmla="*/ 1819196 h 1819197"/>
                <a:gd name="connsiteX17" fmla="*/ 661504 w 1939988"/>
                <a:gd name="connsiteY17" fmla="*/ 1819196 h 1819197"/>
                <a:gd name="connsiteX18" fmla="*/ 612995 w 1939988"/>
                <a:gd name="connsiteY18" fmla="*/ 1518266 h 1819197"/>
                <a:gd name="connsiteX19" fmla="*/ 357191 w 1939988"/>
                <a:gd name="connsiteY19" fmla="*/ 1518266 h 1819197"/>
                <a:gd name="connsiteX20" fmla="*/ 350162 w 1939988"/>
                <a:gd name="connsiteY20" fmla="*/ 1517557 h 1819197"/>
                <a:gd name="connsiteX21" fmla="*/ 301538 w 1939988"/>
                <a:gd name="connsiteY21" fmla="*/ 1819196 h 1819197"/>
                <a:gd name="connsiteX22" fmla="*/ 169379 w 1939988"/>
                <a:gd name="connsiteY22" fmla="*/ 1819196 h 1819197"/>
                <a:gd name="connsiteX23" fmla="*/ 103857 w 1939988"/>
                <a:gd name="connsiteY23" fmla="*/ 1412724 h 1819197"/>
                <a:gd name="connsiteX24" fmla="*/ 61003 w 1939988"/>
                <a:gd name="connsiteY24" fmla="*/ 1360784 h 1819197"/>
                <a:gd name="connsiteX25" fmla="*/ 0 w 1939988"/>
                <a:gd name="connsiteY25" fmla="*/ 1161075 h 1819197"/>
                <a:gd name="connsiteX26" fmla="*/ 0 w 1939988"/>
                <a:gd name="connsiteY26" fmla="*/ 255733 h 1819197"/>
                <a:gd name="connsiteX27" fmla="*/ 255733 w 1939988"/>
                <a:gd name="connsiteY27" fmla="*/ 0 h 18191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1939988" h="1819197">
                  <a:moveTo>
                    <a:pt x="255733" y="0"/>
                  </a:moveTo>
                  <a:lnTo>
                    <a:pt x="1824192" y="0"/>
                  </a:lnTo>
                  <a:cubicBezTo>
                    <a:pt x="1888144" y="0"/>
                    <a:pt x="1939988" y="51844"/>
                    <a:pt x="1939988" y="115796"/>
                  </a:cubicBezTo>
                  <a:lnTo>
                    <a:pt x="1939988" y="1255177"/>
                  </a:lnTo>
                  <a:cubicBezTo>
                    <a:pt x="1939988" y="1327828"/>
                    <a:pt x="1910541" y="1393600"/>
                    <a:pt x="1862931" y="1441210"/>
                  </a:cubicBezTo>
                  <a:lnTo>
                    <a:pt x="1827825" y="1470176"/>
                  </a:lnTo>
                  <a:lnTo>
                    <a:pt x="1771563" y="1819197"/>
                  </a:lnTo>
                  <a:lnTo>
                    <a:pt x="1639404" y="1819197"/>
                  </a:lnTo>
                  <a:lnTo>
                    <a:pt x="1588407" y="1502833"/>
                  </a:lnTo>
                  <a:lnTo>
                    <a:pt x="1586440" y="1502302"/>
                  </a:lnTo>
                  <a:cubicBezTo>
                    <a:pt x="1501820" y="1471319"/>
                    <a:pt x="1437553" y="1398113"/>
                    <a:pt x="1419154" y="1308198"/>
                  </a:cubicBezTo>
                  <a:lnTo>
                    <a:pt x="1417180" y="1288616"/>
                  </a:lnTo>
                  <a:lnTo>
                    <a:pt x="1368111" y="1348089"/>
                  </a:lnTo>
                  <a:cubicBezTo>
                    <a:pt x="1262966" y="1453234"/>
                    <a:pt x="1117709" y="1518267"/>
                    <a:pt x="957263" y="1518267"/>
                  </a:cubicBezTo>
                  <a:lnTo>
                    <a:pt x="957264" y="1518266"/>
                  </a:lnTo>
                  <a:lnTo>
                    <a:pt x="842172" y="1518266"/>
                  </a:lnTo>
                  <a:lnTo>
                    <a:pt x="793663" y="1819196"/>
                  </a:lnTo>
                  <a:lnTo>
                    <a:pt x="661504" y="1819196"/>
                  </a:lnTo>
                  <a:lnTo>
                    <a:pt x="612995" y="1518266"/>
                  </a:lnTo>
                  <a:lnTo>
                    <a:pt x="357191" y="1518266"/>
                  </a:lnTo>
                  <a:lnTo>
                    <a:pt x="350162" y="1517557"/>
                  </a:lnTo>
                  <a:lnTo>
                    <a:pt x="301538" y="1819196"/>
                  </a:lnTo>
                  <a:lnTo>
                    <a:pt x="169379" y="1819196"/>
                  </a:lnTo>
                  <a:lnTo>
                    <a:pt x="103857" y="1412724"/>
                  </a:lnTo>
                  <a:lnTo>
                    <a:pt x="61003" y="1360784"/>
                  </a:lnTo>
                  <a:cubicBezTo>
                    <a:pt x="22489" y="1303776"/>
                    <a:pt x="0" y="1235052"/>
                    <a:pt x="0" y="1161075"/>
                  </a:cubicBezTo>
                  <a:lnTo>
                    <a:pt x="0" y="255733"/>
                  </a:lnTo>
                  <a:cubicBezTo>
                    <a:pt x="0" y="114496"/>
                    <a:pt x="114496" y="0"/>
                    <a:pt x="255733" y="0"/>
                  </a:cubicBezTo>
                  <a:close/>
                </a:path>
              </a:pathLst>
            </a:cu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77" name="四角形: 上の 2 つの角を丸める 676">
              <a:extLst>
                <a:ext uri="{FF2B5EF4-FFF2-40B4-BE49-F238E27FC236}">
                  <a16:creationId xmlns:a16="http://schemas.microsoft.com/office/drawing/2014/main" id="{67D6FD4C-A180-4F6F-B5A8-E1AECC8FB381}"/>
                </a:ext>
              </a:extLst>
            </p:cNvPr>
            <p:cNvSpPr/>
            <p:nvPr/>
          </p:nvSpPr>
          <p:spPr>
            <a:xfrm>
              <a:off x="1123908" y="6357767"/>
              <a:ext cx="369517" cy="629266"/>
            </a:xfrm>
            <a:prstGeom prst="round2SameRect">
              <a:avLst>
                <a:gd name="adj1" fmla="val 16667"/>
                <a:gd name="adj2" fmla="val 50000"/>
              </a:avLst>
            </a:prstGeom>
            <a:solidFill>
              <a:schemeClr val="accent2">
                <a:lumMod val="7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78" name="楕円 677">
              <a:extLst>
                <a:ext uri="{FF2B5EF4-FFF2-40B4-BE49-F238E27FC236}">
                  <a16:creationId xmlns:a16="http://schemas.microsoft.com/office/drawing/2014/main" id="{4CEAB4BF-9EA2-4236-B0DD-4CCA234984FC}"/>
                </a:ext>
              </a:extLst>
            </p:cNvPr>
            <p:cNvSpPr/>
            <p:nvPr/>
          </p:nvSpPr>
          <p:spPr>
            <a:xfrm>
              <a:off x="1647183" y="6575486"/>
              <a:ext cx="265488" cy="515340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79" name="楕円 678">
              <a:extLst>
                <a:ext uri="{FF2B5EF4-FFF2-40B4-BE49-F238E27FC236}">
                  <a16:creationId xmlns:a16="http://schemas.microsoft.com/office/drawing/2014/main" id="{74F6DCB0-8A38-4D4E-8C0D-28F57DFCD771}"/>
                </a:ext>
              </a:extLst>
            </p:cNvPr>
            <p:cNvSpPr/>
            <p:nvPr/>
          </p:nvSpPr>
          <p:spPr>
            <a:xfrm>
              <a:off x="1410051" y="7112802"/>
              <a:ext cx="124690" cy="220873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80" name="フリーフォーム: 図形 679">
              <a:extLst>
                <a:ext uri="{FF2B5EF4-FFF2-40B4-BE49-F238E27FC236}">
                  <a16:creationId xmlns:a16="http://schemas.microsoft.com/office/drawing/2014/main" id="{AFCD9937-9E7E-43B0-AA54-ADE8DB731150}"/>
                </a:ext>
              </a:extLst>
            </p:cNvPr>
            <p:cNvSpPr/>
            <p:nvPr/>
          </p:nvSpPr>
          <p:spPr>
            <a:xfrm>
              <a:off x="302096" y="8093656"/>
              <a:ext cx="220422" cy="205506"/>
            </a:xfrm>
            <a:custGeom>
              <a:avLst/>
              <a:gdLst>
                <a:gd name="connsiteX0" fmla="*/ 128985 w 257970"/>
                <a:gd name="connsiteY0" fmla="*/ 0 h 240514"/>
                <a:gd name="connsiteX1" fmla="*/ 221697 w 257970"/>
                <a:gd name="connsiteY1" fmla="*/ 92711 h 240514"/>
                <a:gd name="connsiteX2" fmla="*/ 221502 w 257970"/>
                <a:gd name="connsiteY2" fmla="*/ 94642 h 240514"/>
                <a:gd name="connsiteX3" fmla="*/ 257970 w 257970"/>
                <a:gd name="connsiteY3" fmla="*/ 240514 h 240514"/>
                <a:gd name="connsiteX4" fmla="*/ 0 w 257970"/>
                <a:gd name="connsiteY4" fmla="*/ 240514 h 240514"/>
                <a:gd name="connsiteX5" fmla="*/ 36469 w 257970"/>
                <a:gd name="connsiteY5" fmla="*/ 94642 h 240514"/>
                <a:gd name="connsiteX6" fmla="*/ 36274 w 257970"/>
                <a:gd name="connsiteY6" fmla="*/ 92711 h 240514"/>
                <a:gd name="connsiteX7" fmla="*/ 128985 w 257970"/>
                <a:gd name="connsiteY7" fmla="*/ 0 h 2405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57970" h="240514">
                  <a:moveTo>
                    <a:pt x="128985" y="0"/>
                  </a:moveTo>
                  <a:cubicBezTo>
                    <a:pt x="180188" y="0"/>
                    <a:pt x="221697" y="41509"/>
                    <a:pt x="221697" y="92711"/>
                  </a:cubicBezTo>
                  <a:lnTo>
                    <a:pt x="221502" y="94642"/>
                  </a:lnTo>
                  <a:lnTo>
                    <a:pt x="257970" y="240514"/>
                  </a:lnTo>
                  <a:lnTo>
                    <a:pt x="0" y="240514"/>
                  </a:lnTo>
                  <a:lnTo>
                    <a:pt x="36469" y="94642"/>
                  </a:lnTo>
                  <a:lnTo>
                    <a:pt x="36274" y="92711"/>
                  </a:lnTo>
                  <a:cubicBezTo>
                    <a:pt x="36274" y="41509"/>
                    <a:pt x="77782" y="0"/>
                    <a:pt x="128985" y="0"/>
                  </a:cubicBezTo>
                  <a:close/>
                </a:path>
              </a:pathLst>
            </a:custGeom>
            <a:solidFill>
              <a:srgbClr val="FFFF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81" name="フリーフォーム: 図形 680">
              <a:extLst>
                <a:ext uri="{FF2B5EF4-FFF2-40B4-BE49-F238E27FC236}">
                  <a16:creationId xmlns:a16="http://schemas.microsoft.com/office/drawing/2014/main" id="{3F472AE3-FEC3-425F-9002-EDFB57A74684}"/>
                </a:ext>
              </a:extLst>
            </p:cNvPr>
            <p:cNvSpPr/>
            <p:nvPr/>
          </p:nvSpPr>
          <p:spPr>
            <a:xfrm>
              <a:off x="-200168" y="6304287"/>
              <a:ext cx="1224950" cy="1753022"/>
            </a:xfrm>
            <a:custGeom>
              <a:avLst/>
              <a:gdLst>
                <a:gd name="connsiteX0" fmla="*/ 609458 w 1224950"/>
                <a:gd name="connsiteY0" fmla="*/ 0 h 1753022"/>
                <a:gd name="connsiteX1" fmla="*/ 672726 w 1224950"/>
                <a:gd name="connsiteY1" fmla="*/ 31207 h 1753022"/>
                <a:gd name="connsiteX2" fmla="*/ 746242 w 1224950"/>
                <a:gd name="connsiteY2" fmla="*/ 21570 h 1753022"/>
                <a:gd name="connsiteX3" fmla="*/ 789630 w 1224950"/>
                <a:gd name="connsiteY3" fmla="*/ 69597 h 1753022"/>
                <a:gd name="connsiteX4" fmla="*/ 862205 w 1224950"/>
                <a:gd name="connsiteY4" fmla="*/ 82996 h 1753022"/>
                <a:gd name="connsiteX5" fmla="*/ 879105 w 1224950"/>
                <a:gd name="connsiteY5" fmla="*/ 140531 h 1753022"/>
                <a:gd name="connsiteX6" fmla="*/ 913831 w 1224950"/>
                <a:gd name="connsiteY6" fmla="*/ 160249 h 1753022"/>
                <a:gd name="connsiteX7" fmla="*/ 932321 w 1224950"/>
                <a:gd name="connsiteY7" fmla="*/ 165988 h 1753022"/>
                <a:gd name="connsiteX8" fmla="*/ 1224950 w 1224950"/>
                <a:gd name="connsiteY8" fmla="*/ 607463 h 1753022"/>
                <a:gd name="connsiteX9" fmla="*/ 1224950 w 1224950"/>
                <a:gd name="connsiteY9" fmla="*/ 1140547 h 1753022"/>
                <a:gd name="connsiteX10" fmla="*/ 612475 w 1224950"/>
                <a:gd name="connsiteY10" fmla="*/ 1753022 h 1753022"/>
                <a:gd name="connsiteX11" fmla="*/ 0 w 1224950"/>
                <a:gd name="connsiteY11" fmla="*/ 1140547 h 1753022"/>
                <a:gd name="connsiteX12" fmla="*/ 0 w 1224950"/>
                <a:gd name="connsiteY12" fmla="*/ 607463 h 1753022"/>
                <a:gd name="connsiteX13" fmla="*/ 292629 w 1224950"/>
                <a:gd name="connsiteY13" fmla="*/ 165988 h 1753022"/>
                <a:gd name="connsiteX14" fmla="*/ 297808 w 1224950"/>
                <a:gd name="connsiteY14" fmla="*/ 164381 h 1753022"/>
                <a:gd name="connsiteX15" fmla="*/ 339811 w 1224950"/>
                <a:gd name="connsiteY15" fmla="*/ 140531 h 1753022"/>
                <a:gd name="connsiteX16" fmla="*/ 356711 w 1224950"/>
                <a:gd name="connsiteY16" fmla="*/ 82996 h 1753022"/>
                <a:gd name="connsiteX17" fmla="*/ 429286 w 1224950"/>
                <a:gd name="connsiteY17" fmla="*/ 69597 h 1753022"/>
                <a:gd name="connsiteX18" fmla="*/ 472674 w 1224950"/>
                <a:gd name="connsiteY18" fmla="*/ 21570 h 1753022"/>
                <a:gd name="connsiteX19" fmla="*/ 546190 w 1224950"/>
                <a:gd name="connsiteY19" fmla="*/ 31207 h 17530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224950" h="1753022">
                  <a:moveTo>
                    <a:pt x="609458" y="0"/>
                  </a:moveTo>
                  <a:lnTo>
                    <a:pt x="672726" y="31207"/>
                  </a:lnTo>
                  <a:lnTo>
                    <a:pt x="746242" y="21570"/>
                  </a:lnTo>
                  <a:lnTo>
                    <a:pt x="789630" y="69597"/>
                  </a:lnTo>
                  <a:lnTo>
                    <a:pt x="862205" y="82996"/>
                  </a:lnTo>
                  <a:lnTo>
                    <a:pt x="879105" y="140531"/>
                  </a:lnTo>
                  <a:lnTo>
                    <a:pt x="913831" y="160249"/>
                  </a:lnTo>
                  <a:lnTo>
                    <a:pt x="932321" y="165988"/>
                  </a:lnTo>
                  <a:cubicBezTo>
                    <a:pt x="1104287" y="238723"/>
                    <a:pt x="1224950" y="409002"/>
                    <a:pt x="1224950" y="607463"/>
                  </a:cubicBezTo>
                  <a:lnTo>
                    <a:pt x="1224950" y="1140547"/>
                  </a:lnTo>
                  <a:cubicBezTo>
                    <a:pt x="1224950" y="1478808"/>
                    <a:pt x="950736" y="1753022"/>
                    <a:pt x="612475" y="1753022"/>
                  </a:cubicBezTo>
                  <a:cubicBezTo>
                    <a:pt x="274214" y="1753022"/>
                    <a:pt x="0" y="1478808"/>
                    <a:pt x="0" y="1140547"/>
                  </a:cubicBezTo>
                  <a:lnTo>
                    <a:pt x="0" y="607463"/>
                  </a:lnTo>
                  <a:cubicBezTo>
                    <a:pt x="0" y="409002"/>
                    <a:pt x="120663" y="238723"/>
                    <a:pt x="292629" y="165988"/>
                  </a:cubicBezTo>
                  <a:lnTo>
                    <a:pt x="297808" y="164381"/>
                  </a:lnTo>
                  <a:lnTo>
                    <a:pt x="339811" y="140531"/>
                  </a:lnTo>
                  <a:lnTo>
                    <a:pt x="356711" y="82996"/>
                  </a:lnTo>
                  <a:lnTo>
                    <a:pt x="429286" y="69597"/>
                  </a:lnTo>
                  <a:lnTo>
                    <a:pt x="472674" y="21570"/>
                  </a:lnTo>
                  <a:lnTo>
                    <a:pt x="546190" y="31207"/>
                  </a:lnTo>
                  <a:close/>
                </a:path>
              </a:pathLst>
            </a:cu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82" name="楕円 681">
              <a:extLst>
                <a:ext uri="{FF2B5EF4-FFF2-40B4-BE49-F238E27FC236}">
                  <a16:creationId xmlns:a16="http://schemas.microsoft.com/office/drawing/2014/main" id="{493BF53C-57D5-42D6-A1A8-C79BAD36580C}"/>
                </a:ext>
              </a:extLst>
            </p:cNvPr>
            <p:cNvSpPr/>
            <p:nvPr/>
          </p:nvSpPr>
          <p:spPr>
            <a:xfrm rot="900000">
              <a:off x="-542602" y="6462140"/>
              <a:ext cx="619124" cy="267135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83" name="楕円 682">
              <a:extLst>
                <a:ext uri="{FF2B5EF4-FFF2-40B4-BE49-F238E27FC236}">
                  <a16:creationId xmlns:a16="http://schemas.microsoft.com/office/drawing/2014/main" id="{3E7B165B-F83E-4A7F-BC2B-CC2530943D71}"/>
                </a:ext>
              </a:extLst>
            </p:cNvPr>
            <p:cNvSpPr/>
            <p:nvPr/>
          </p:nvSpPr>
          <p:spPr>
            <a:xfrm rot="20700000" flipH="1">
              <a:off x="748092" y="6462141"/>
              <a:ext cx="619124" cy="267135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84" name="四角形: 角を丸くする 683">
              <a:extLst>
                <a:ext uri="{FF2B5EF4-FFF2-40B4-BE49-F238E27FC236}">
                  <a16:creationId xmlns:a16="http://schemas.microsoft.com/office/drawing/2014/main" id="{4BB1CCBC-3F10-4572-BC2E-FAFAB4BCDE91}"/>
                </a:ext>
              </a:extLst>
            </p:cNvPr>
            <p:cNvSpPr/>
            <p:nvPr/>
          </p:nvSpPr>
          <p:spPr>
            <a:xfrm>
              <a:off x="53592" y="7769875"/>
              <a:ext cx="717430" cy="409934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50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85" name="楕円 684">
              <a:extLst>
                <a:ext uri="{FF2B5EF4-FFF2-40B4-BE49-F238E27FC236}">
                  <a16:creationId xmlns:a16="http://schemas.microsoft.com/office/drawing/2014/main" id="{7B9B74B8-96E8-4073-97F0-F0BE03441DF1}"/>
                </a:ext>
              </a:extLst>
            </p:cNvPr>
            <p:cNvSpPr/>
            <p:nvPr/>
          </p:nvSpPr>
          <p:spPr>
            <a:xfrm>
              <a:off x="122732" y="7948897"/>
              <a:ext cx="158218" cy="158218"/>
            </a:xfrm>
            <a:prstGeom prst="ellipse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86" name="楕円 685">
              <a:extLst>
                <a:ext uri="{FF2B5EF4-FFF2-40B4-BE49-F238E27FC236}">
                  <a16:creationId xmlns:a16="http://schemas.microsoft.com/office/drawing/2014/main" id="{53F808B9-54FD-48C8-90E6-C0C8F3B37341}"/>
                </a:ext>
              </a:extLst>
            </p:cNvPr>
            <p:cNvSpPr/>
            <p:nvPr/>
          </p:nvSpPr>
          <p:spPr>
            <a:xfrm>
              <a:off x="560376" y="7948897"/>
              <a:ext cx="158218" cy="158218"/>
            </a:xfrm>
            <a:prstGeom prst="ellipse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87" name="楕円 686">
              <a:extLst>
                <a:ext uri="{FF2B5EF4-FFF2-40B4-BE49-F238E27FC236}">
                  <a16:creationId xmlns:a16="http://schemas.microsoft.com/office/drawing/2014/main" id="{25E6EEE7-1C0C-48FF-9C75-B517EA5DABDC}"/>
                </a:ext>
              </a:extLst>
            </p:cNvPr>
            <p:cNvSpPr/>
            <p:nvPr/>
          </p:nvSpPr>
          <p:spPr>
            <a:xfrm>
              <a:off x="1112552" y="7190633"/>
              <a:ext cx="182762" cy="323740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88" name="フリーフォーム: 図形 687">
              <a:extLst>
                <a:ext uri="{FF2B5EF4-FFF2-40B4-BE49-F238E27FC236}">
                  <a16:creationId xmlns:a16="http://schemas.microsoft.com/office/drawing/2014/main" id="{2FDBA5D4-758C-4D5D-8957-476B13C0F86B}"/>
                </a:ext>
              </a:extLst>
            </p:cNvPr>
            <p:cNvSpPr/>
            <p:nvPr/>
          </p:nvSpPr>
          <p:spPr>
            <a:xfrm>
              <a:off x="-205078" y="6501310"/>
              <a:ext cx="492626" cy="1241802"/>
            </a:xfrm>
            <a:custGeom>
              <a:avLst/>
              <a:gdLst>
                <a:gd name="connsiteX0" fmla="*/ 236606 w 492626"/>
                <a:gd name="connsiteY0" fmla="*/ 0 h 1241802"/>
                <a:gd name="connsiteX1" fmla="*/ 270053 w 492626"/>
                <a:gd name="connsiteY1" fmla="*/ 18155 h 1241802"/>
                <a:gd name="connsiteX2" fmla="*/ 492626 w 492626"/>
                <a:gd name="connsiteY2" fmla="*/ 436764 h 1241802"/>
                <a:gd name="connsiteX3" fmla="*/ 492626 w 492626"/>
                <a:gd name="connsiteY3" fmla="*/ 641539 h 1241802"/>
                <a:gd name="connsiteX4" fmla="*/ 98490 w 492626"/>
                <a:gd name="connsiteY4" fmla="*/ 1236152 h 1241802"/>
                <a:gd name="connsiteX5" fmla="*/ 80290 w 492626"/>
                <a:gd name="connsiteY5" fmla="*/ 1241802 h 1241802"/>
                <a:gd name="connsiteX6" fmla="*/ 48131 w 492626"/>
                <a:gd name="connsiteY6" fmla="*/ 1182554 h 1241802"/>
                <a:gd name="connsiteX7" fmla="*/ 0 w 492626"/>
                <a:gd name="connsiteY7" fmla="*/ 944151 h 1241802"/>
                <a:gd name="connsiteX8" fmla="*/ 0 w 492626"/>
                <a:gd name="connsiteY8" fmla="*/ 411067 h 1241802"/>
                <a:gd name="connsiteX9" fmla="*/ 211242 w 492626"/>
                <a:gd name="connsiteY9" fmla="*/ 13767 h 1241802"/>
                <a:gd name="connsiteX10" fmla="*/ 236606 w 492626"/>
                <a:gd name="connsiteY10" fmla="*/ 0 h 1241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92626" h="1241802">
                  <a:moveTo>
                    <a:pt x="236606" y="0"/>
                  </a:moveTo>
                  <a:lnTo>
                    <a:pt x="270053" y="18155"/>
                  </a:lnTo>
                  <a:cubicBezTo>
                    <a:pt x="404338" y="108876"/>
                    <a:pt x="492626" y="262510"/>
                    <a:pt x="492626" y="436764"/>
                  </a:cubicBezTo>
                  <a:lnTo>
                    <a:pt x="492626" y="641539"/>
                  </a:lnTo>
                  <a:cubicBezTo>
                    <a:pt x="492626" y="908842"/>
                    <a:pt x="330108" y="1138186"/>
                    <a:pt x="98490" y="1236152"/>
                  </a:cubicBezTo>
                  <a:lnTo>
                    <a:pt x="80290" y="1241802"/>
                  </a:lnTo>
                  <a:lnTo>
                    <a:pt x="48131" y="1182554"/>
                  </a:lnTo>
                  <a:cubicBezTo>
                    <a:pt x="17139" y="1109279"/>
                    <a:pt x="0" y="1028716"/>
                    <a:pt x="0" y="944151"/>
                  </a:cubicBezTo>
                  <a:lnTo>
                    <a:pt x="0" y="411067"/>
                  </a:lnTo>
                  <a:cubicBezTo>
                    <a:pt x="0" y="245683"/>
                    <a:pt x="83794" y="99870"/>
                    <a:pt x="211242" y="13767"/>
                  </a:cubicBezTo>
                  <a:lnTo>
                    <a:pt x="236606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89" name="フリーフォーム: 図形 688">
              <a:extLst>
                <a:ext uri="{FF2B5EF4-FFF2-40B4-BE49-F238E27FC236}">
                  <a16:creationId xmlns:a16="http://schemas.microsoft.com/office/drawing/2014/main" id="{B1D76A1C-D6B1-4DD9-B069-4216D971EFDC}"/>
                </a:ext>
              </a:extLst>
            </p:cNvPr>
            <p:cNvSpPr/>
            <p:nvPr/>
          </p:nvSpPr>
          <p:spPr>
            <a:xfrm>
              <a:off x="532000" y="6501311"/>
              <a:ext cx="492625" cy="1241800"/>
            </a:xfrm>
            <a:custGeom>
              <a:avLst/>
              <a:gdLst>
                <a:gd name="connsiteX0" fmla="*/ 256020 w 492625"/>
                <a:gd name="connsiteY0" fmla="*/ 0 h 1241800"/>
                <a:gd name="connsiteX1" fmla="*/ 281383 w 492625"/>
                <a:gd name="connsiteY1" fmla="*/ 13766 h 1241800"/>
                <a:gd name="connsiteX2" fmla="*/ 492625 w 492625"/>
                <a:gd name="connsiteY2" fmla="*/ 411066 h 1241800"/>
                <a:gd name="connsiteX3" fmla="*/ 492625 w 492625"/>
                <a:gd name="connsiteY3" fmla="*/ 944150 h 1241800"/>
                <a:gd name="connsiteX4" fmla="*/ 444494 w 492625"/>
                <a:gd name="connsiteY4" fmla="*/ 1182553 h 1241800"/>
                <a:gd name="connsiteX5" fmla="*/ 412336 w 492625"/>
                <a:gd name="connsiteY5" fmla="*/ 1241800 h 1241800"/>
                <a:gd name="connsiteX6" fmla="*/ 394136 w 492625"/>
                <a:gd name="connsiteY6" fmla="*/ 1236150 h 1241800"/>
                <a:gd name="connsiteX7" fmla="*/ 0 w 492625"/>
                <a:gd name="connsiteY7" fmla="*/ 641537 h 1241800"/>
                <a:gd name="connsiteX8" fmla="*/ 0 w 492625"/>
                <a:gd name="connsiteY8" fmla="*/ 436763 h 1241800"/>
                <a:gd name="connsiteX9" fmla="*/ 222573 w 492625"/>
                <a:gd name="connsiteY9" fmla="*/ 18154 h 1241800"/>
                <a:gd name="connsiteX10" fmla="*/ 256020 w 492625"/>
                <a:gd name="connsiteY10" fmla="*/ 0 h 1241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92625" h="1241800">
                  <a:moveTo>
                    <a:pt x="256020" y="0"/>
                  </a:moveTo>
                  <a:lnTo>
                    <a:pt x="281383" y="13766"/>
                  </a:lnTo>
                  <a:cubicBezTo>
                    <a:pt x="408831" y="99869"/>
                    <a:pt x="492625" y="245682"/>
                    <a:pt x="492625" y="411066"/>
                  </a:cubicBezTo>
                  <a:lnTo>
                    <a:pt x="492625" y="944150"/>
                  </a:lnTo>
                  <a:cubicBezTo>
                    <a:pt x="492625" y="1028715"/>
                    <a:pt x="475487" y="1109278"/>
                    <a:pt x="444494" y="1182553"/>
                  </a:cubicBezTo>
                  <a:lnTo>
                    <a:pt x="412336" y="1241800"/>
                  </a:lnTo>
                  <a:lnTo>
                    <a:pt x="394136" y="1236150"/>
                  </a:lnTo>
                  <a:cubicBezTo>
                    <a:pt x="162519" y="1138184"/>
                    <a:pt x="0" y="908840"/>
                    <a:pt x="0" y="641537"/>
                  </a:cubicBezTo>
                  <a:lnTo>
                    <a:pt x="0" y="436763"/>
                  </a:lnTo>
                  <a:cubicBezTo>
                    <a:pt x="0" y="262509"/>
                    <a:pt x="88289" y="108875"/>
                    <a:pt x="222573" y="18154"/>
                  </a:cubicBezTo>
                  <a:lnTo>
                    <a:pt x="256020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90" name="フリーフォーム: 図形 689">
              <a:extLst>
                <a:ext uri="{FF2B5EF4-FFF2-40B4-BE49-F238E27FC236}">
                  <a16:creationId xmlns:a16="http://schemas.microsoft.com/office/drawing/2014/main" id="{87D89AF6-77FB-426B-8502-F07AA93D5A07}"/>
                </a:ext>
              </a:extLst>
            </p:cNvPr>
            <p:cNvSpPr/>
            <p:nvPr/>
          </p:nvSpPr>
          <p:spPr>
            <a:xfrm>
              <a:off x="698317" y="8167439"/>
              <a:ext cx="191806" cy="163412"/>
            </a:xfrm>
            <a:custGeom>
              <a:avLst/>
              <a:gdLst>
                <a:gd name="connsiteX0" fmla="*/ 69681 w 210856"/>
                <a:gd name="connsiteY0" fmla="*/ 0 h 163412"/>
                <a:gd name="connsiteX1" fmla="*/ 141175 w 210856"/>
                <a:gd name="connsiteY1" fmla="*/ 0 h 163412"/>
                <a:gd name="connsiteX2" fmla="*/ 210856 w 210856"/>
                <a:gd name="connsiteY2" fmla="*/ 69681 h 163412"/>
                <a:gd name="connsiteX3" fmla="*/ 210856 w 210856"/>
                <a:gd name="connsiteY3" fmla="*/ 96737 h 163412"/>
                <a:gd name="connsiteX4" fmla="*/ 144181 w 210856"/>
                <a:gd name="connsiteY4" fmla="*/ 163412 h 163412"/>
                <a:gd name="connsiteX5" fmla="*/ 120372 w 210856"/>
                <a:gd name="connsiteY5" fmla="*/ 163412 h 163412"/>
                <a:gd name="connsiteX6" fmla="*/ 105428 w 210856"/>
                <a:gd name="connsiteY6" fmla="*/ 124697 h 163412"/>
                <a:gd name="connsiteX7" fmla="*/ 90484 w 210856"/>
                <a:gd name="connsiteY7" fmla="*/ 163412 h 163412"/>
                <a:gd name="connsiteX8" fmla="*/ 66675 w 210856"/>
                <a:gd name="connsiteY8" fmla="*/ 163412 h 163412"/>
                <a:gd name="connsiteX9" fmla="*/ 0 w 210856"/>
                <a:gd name="connsiteY9" fmla="*/ 96737 h 163412"/>
                <a:gd name="connsiteX10" fmla="*/ 0 w 210856"/>
                <a:gd name="connsiteY10" fmla="*/ 69681 h 163412"/>
                <a:gd name="connsiteX11" fmla="*/ 69681 w 210856"/>
                <a:gd name="connsiteY11" fmla="*/ 0 h 1634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10856" h="163412">
                  <a:moveTo>
                    <a:pt x="69681" y="0"/>
                  </a:moveTo>
                  <a:lnTo>
                    <a:pt x="141175" y="0"/>
                  </a:lnTo>
                  <a:cubicBezTo>
                    <a:pt x="179659" y="0"/>
                    <a:pt x="210856" y="31197"/>
                    <a:pt x="210856" y="69681"/>
                  </a:cubicBezTo>
                  <a:lnTo>
                    <a:pt x="210856" y="96737"/>
                  </a:lnTo>
                  <a:cubicBezTo>
                    <a:pt x="210856" y="133561"/>
                    <a:pt x="181005" y="163412"/>
                    <a:pt x="144181" y="163412"/>
                  </a:cubicBezTo>
                  <a:lnTo>
                    <a:pt x="120372" y="163412"/>
                  </a:lnTo>
                  <a:lnTo>
                    <a:pt x="105428" y="124697"/>
                  </a:lnTo>
                  <a:lnTo>
                    <a:pt x="90484" y="163412"/>
                  </a:lnTo>
                  <a:lnTo>
                    <a:pt x="66675" y="163412"/>
                  </a:lnTo>
                  <a:cubicBezTo>
                    <a:pt x="29851" y="163412"/>
                    <a:pt x="0" y="133561"/>
                    <a:pt x="0" y="96737"/>
                  </a:cubicBezTo>
                  <a:lnTo>
                    <a:pt x="0" y="69681"/>
                  </a:lnTo>
                  <a:cubicBezTo>
                    <a:pt x="0" y="31197"/>
                    <a:pt x="31197" y="0"/>
                    <a:pt x="69681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91" name="フリーフォーム: 図形 690">
              <a:extLst>
                <a:ext uri="{FF2B5EF4-FFF2-40B4-BE49-F238E27FC236}">
                  <a16:creationId xmlns:a16="http://schemas.microsoft.com/office/drawing/2014/main" id="{72FA4BA7-F15F-4714-BA66-5DCD2188782D}"/>
                </a:ext>
              </a:extLst>
            </p:cNvPr>
            <p:cNvSpPr/>
            <p:nvPr/>
          </p:nvSpPr>
          <p:spPr>
            <a:xfrm>
              <a:off x="1184091" y="8167439"/>
              <a:ext cx="191806" cy="163412"/>
            </a:xfrm>
            <a:custGeom>
              <a:avLst/>
              <a:gdLst>
                <a:gd name="connsiteX0" fmla="*/ 69681 w 210856"/>
                <a:gd name="connsiteY0" fmla="*/ 0 h 163412"/>
                <a:gd name="connsiteX1" fmla="*/ 141175 w 210856"/>
                <a:gd name="connsiteY1" fmla="*/ 0 h 163412"/>
                <a:gd name="connsiteX2" fmla="*/ 210856 w 210856"/>
                <a:gd name="connsiteY2" fmla="*/ 69681 h 163412"/>
                <a:gd name="connsiteX3" fmla="*/ 210856 w 210856"/>
                <a:gd name="connsiteY3" fmla="*/ 96737 h 163412"/>
                <a:gd name="connsiteX4" fmla="*/ 144181 w 210856"/>
                <a:gd name="connsiteY4" fmla="*/ 163412 h 163412"/>
                <a:gd name="connsiteX5" fmla="*/ 120372 w 210856"/>
                <a:gd name="connsiteY5" fmla="*/ 163412 h 163412"/>
                <a:gd name="connsiteX6" fmla="*/ 105428 w 210856"/>
                <a:gd name="connsiteY6" fmla="*/ 124697 h 163412"/>
                <a:gd name="connsiteX7" fmla="*/ 90484 w 210856"/>
                <a:gd name="connsiteY7" fmla="*/ 163412 h 163412"/>
                <a:gd name="connsiteX8" fmla="*/ 66675 w 210856"/>
                <a:gd name="connsiteY8" fmla="*/ 163412 h 163412"/>
                <a:gd name="connsiteX9" fmla="*/ 0 w 210856"/>
                <a:gd name="connsiteY9" fmla="*/ 96737 h 163412"/>
                <a:gd name="connsiteX10" fmla="*/ 0 w 210856"/>
                <a:gd name="connsiteY10" fmla="*/ 69681 h 163412"/>
                <a:gd name="connsiteX11" fmla="*/ 69681 w 210856"/>
                <a:gd name="connsiteY11" fmla="*/ 0 h 1634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10856" h="163412">
                  <a:moveTo>
                    <a:pt x="69681" y="0"/>
                  </a:moveTo>
                  <a:lnTo>
                    <a:pt x="141175" y="0"/>
                  </a:lnTo>
                  <a:cubicBezTo>
                    <a:pt x="179659" y="0"/>
                    <a:pt x="210856" y="31197"/>
                    <a:pt x="210856" y="69681"/>
                  </a:cubicBezTo>
                  <a:lnTo>
                    <a:pt x="210856" y="96737"/>
                  </a:lnTo>
                  <a:cubicBezTo>
                    <a:pt x="210856" y="133561"/>
                    <a:pt x="181005" y="163412"/>
                    <a:pt x="144181" y="163412"/>
                  </a:cubicBezTo>
                  <a:lnTo>
                    <a:pt x="120372" y="163412"/>
                  </a:lnTo>
                  <a:lnTo>
                    <a:pt x="105428" y="124697"/>
                  </a:lnTo>
                  <a:lnTo>
                    <a:pt x="90484" y="163412"/>
                  </a:lnTo>
                  <a:lnTo>
                    <a:pt x="66675" y="163412"/>
                  </a:lnTo>
                  <a:cubicBezTo>
                    <a:pt x="29851" y="163412"/>
                    <a:pt x="0" y="133561"/>
                    <a:pt x="0" y="96737"/>
                  </a:cubicBezTo>
                  <a:lnTo>
                    <a:pt x="0" y="69681"/>
                  </a:lnTo>
                  <a:cubicBezTo>
                    <a:pt x="0" y="31197"/>
                    <a:pt x="31197" y="0"/>
                    <a:pt x="69681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92" name="フリーフォーム: 図形 691">
              <a:extLst>
                <a:ext uri="{FF2B5EF4-FFF2-40B4-BE49-F238E27FC236}">
                  <a16:creationId xmlns:a16="http://schemas.microsoft.com/office/drawing/2014/main" id="{66703561-016B-4EEF-97B5-3438B7D5A6A6}"/>
                </a:ext>
              </a:extLst>
            </p:cNvPr>
            <p:cNvSpPr/>
            <p:nvPr/>
          </p:nvSpPr>
          <p:spPr>
            <a:xfrm>
              <a:off x="1679392" y="8167439"/>
              <a:ext cx="191806" cy="163412"/>
            </a:xfrm>
            <a:custGeom>
              <a:avLst/>
              <a:gdLst>
                <a:gd name="connsiteX0" fmla="*/ 69681 w 210856"/>
                <a:gd name="connsiteY0" fmla="*/ 0 h 163412"/>
                <a:gd name="connsiteX1" fmla="*/ 141175 w 210856"/>
                <a:gd name="connsiteY1" fmla="*/ 0 h 163412"/>
                <a:gd name="connsiteX2" fmla="*/ 210856 w 210856"/>
                <a:gd name="connsiteY2" fmla="*/ 69681 h 163412"/>
                <a:gd name="connsiteX3" fmla="*/ 210856 w 210856"/>
                <a:gd name="connsiteY3" fmla="*/ 96737 h 163412"/>
                <a:gd name="connsiteX4" fmla="*/ 144181 w 210856"/>
                <a:gd name="connsiteY4" fmla="*/ 163412 h 163412"/>
                <a:gd name="connsiteX5" fmla="*/ 120372 w 210856"/>
                <a:gd name="connsiteY5" fmla="*/ 163412 h 163412"/>
                <a:gd name="connsiteX6" fmla="*/ 105428 w 210856"/>
                <a:gd name="connsiteY6" fmla="*/ 124697 h 163412"/>
                <a:gd name="connsiteX7" fmla="*/ 90484 w 210856"/>
                <a:gd name="connsiteY7" fmla="*/ 163412 h 163412"/>
                <a:gd name="connsiteX8" fmla="*/ 66675 w 210856"/>
                <a:gd name="connsiteY8" fmla="*/ 163412 h 163412"/>
                <a:gd name="connsiteX9" fmla="*/ 0 w 210856"/>
                <a:gd name="connsiteY9" fmla="*/ 96737 h 163412"/>
                <a:gd name="connsiteX10" fmla="*/ 0 w 210856"/>
                <a:gd name="connsiteY10" fmla="*/ 69681 h 163412"/>
                <a:gd name="connsiteX11" fmla="*/ 69681 w 210856"/>
                <a:gd name="connsiteY11" fmla="*/ 0 h 1634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10856" h="163412">
                  <a:moveTo>
                    <a:pt x="69681" y="0"/>
                  </a:moveTo>
                  <a:lnTo>
                    <a:pt x="141175" y="0"/>
                  </a:lnTo>
                  <a:cubicBezTo>
                    <a:pt x="179659" y="0"/>
                    <a:pt x="210856" y="31197"/>
                    <a:pt x="210856" y="69681"/>
                  </a:cubicBezTo>
                  <a:lnTo>
                    <a:pt x="210856" y="96737"/>
                  </a:lnTo>
                  <a:cubicBezTo>
                    <a:pt x="210856" y="133561"/>
                    <a:pt x="181005" y="163412"/>
                    <a:pt x="144181" y="163412"/>
                  </a:cubicBezTo>
                  <a:lnTo>
                    <a:pt x="120372" y="163412"/>
                  </a:lnTo>
                  <a:lnTo>
                    <a:pt x="105428" y="124697"/>
                  </a:lnTo>
                  <a:lnTo>
                    <a:pt x="90484" y="163412"/>
                  </a:lnTo>
                  <a:lnTo>
                    <a:pt x="66675" y="163412"/>
                  </a:lnTo>
                  <a:cubicBezTo>
                    <a:pt x="29851" y="163412"/>
                    <a:pt x="0" y="133561"/>
                    <a:pt x="0" y="96737"/>
                  </a:cubicBezTo>
                  <a:lnTo>
                    <a:pt x="0" y="69681"/>
                  </a:lnTo>
                  <a:cubicBezTo>
                    <a:pt x="0" y="31197"/>
                    <a:pt x="31197" y="0"/>
                    <a:pt x="69681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93" name="フリーフォーム: 図形 692">
              <a:extLst>
                <a:ext uri="{FF2B5EF4-FFF2-40B4-BE49-F238E27FC236}">
                  <a16:creationId xmlns:a16="http://schemas.microsoft.com/office/drawing/2014/main" id="{D8E10C2C-F369-4862-B580-E5112A0A9104}"/>
                </a:ext>
              </a:extLst>
            </p:cNvPr>
            <p:cNvSpPr/>
            <p:nvPr/>
          </p:nvSpPr>
          <p:spPr>
            <a:xfrm>
              <a:off x="2058036" y="7255215"/>
              <a:ext cx="137160" cy="518316"/>
            </a:xfrm>
            <a:custGeom>
              <a:avLst/>
              <a:gdLst>
                <a:gd name="connsiteX0" fmla="*/ 178576 w 357152"/>
                <a:gd name="connsiteY0" fmla="*/ 0 h 914712"/>
                <a:gd name="connsiteX1" fmla="*/ 203874 w 357152"/>
                <a:gd name="connsiteY1" fmla="*/ 15022 h 914712"/>
                <a:gd name="connsiteX2" fmla="*/ 357152 w 357152"/>
                <a:gd name="connsiteY2" fmla="*/ 457356 h 914712"/>
                <a:gd name="connsiteX3" fmla="*/ 203874 w 357152"/>
                <a:gd name="connsiteY3" fmla="*/ 899691 h 914712"/>
                <a:gd name="connsiteX4" fmla="*/ 178576 w 357152"/>
                <a:gd name="connsiteY4" fmla="*/ 914712 h 914712"/>
                <a:gd name="connsiteX5" fmla="*/ 153279 w 357152"/>
                <a:gd name="connsiteY5" fmla="*/ 899691 h 914712"/>
                <a:gd name="connsiteX6" fmla="*/ 0 w 357152"/>
                <a:gd name="connsiteY6" fmla="*/ 457356 h 914712"/>
                <a:gd name="connsiteX7" fmla="*/ 153279 w 357152"/>
                <a:gd name="connsiteY7" fmla="*/ 15022 h 9147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57152" h="914712">
                  <a:moveTo>
                    <a:pt x="178576" y="0"/>
                  </a:moveTo>
                  <a:lnTo>
                    <a:pt x="203874" y="15022"/>
                  </a:lnTo>
                  <a:cubicBezTo>
                    <a:pt x="293949" y="87899"/>
                    <a:pt x="357152" y="258509"/>
                    <a:pt x="357152" y="457356"/>
                  </a:cubicBezTo>
                  <a:cubicBezTo>
                    <a:pt x="357152" y="656204"/>
                    <a:pt x="293949" y="826814"/>
                    <a:pt x="203874" y="899691"/>
                  </a:cubicBezTo>
                  <a:lnTo>
                    <a:pt x="178576" y="914712"/>
                  </a:lnTo>
                  <a:lnTo>
                    <a:pt x="153279" y="899691"/>
                  </a:lnTo>
                  <a:cubicBezTo>
                    <a:pt x="63203" y="826814"/>
                    <a:pt x="0" y="656204"/>
                    <a:pt x="0" y="457356"/>
                  </a:cubicBezTo>
                  <a:cubicBezTo>
                    <a:pt x="0" y="258509"/>
                    <a:pt x="63203" y="87899"/>
                    <a:pt x="153279" y="15022"/>
                  </a:cubicBezTo>
                  <a:close/>
                </a:path>
              </a:pathLst>
            </a:cu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94" name="フリーフォーム: 図形 693">
              <a:extLst>
                <a:ext uri="{FF2B5EF4-FFF2-40B4-BE49-F238E27FC236}">
                  <a16:creationId xmlns:a16="http://schemas.microsoft.com/office/drawing/2014/main" id="{A7919416-A595-44BF-8E09-A8446B151BEF}"/>
                </a:ext>
              </a:extLst>
            </p:cNvPr>
            <p:cNvSpPr/>
            <p:nvPr/>
          </p:nvSpPr>
          <p:spPr>
            <a:xfrm>
              <a:off x="-105188" y="8130817"/>
              <a:ext cx="909963" cy="358141"/>
            </a:xfrm>
            <a:custGeom>
              <a:avLst/>
              <a:gdLst>
                <a:gd name="connsiteX0" fmla="*/ 356379 w 2672859"/>
                <a:gd name="connsiteY0" fmla="*/ 0 h 732749"/>
                <a:gd name="connsiteX1" fmla="*/ 314207 w 2672859"/>
                <a:gd name="connsiteY1" fmla="*/ 361236 h 732749"/>
                <a:gd name="connsiteX2" fmla="*/ 312792 w 2672859"/>
                <a:gd name="connsiteY2" fmla="*/ 398288 h 732749"/>
                <a:gd name="connsiteX3" fmla="*/ 318251 w 2672859"/>
                <a:gd name="connsiteY3" fmla="*/ 377705 h 732749"/>
                <a:gd name="connsiteX4" fmla="*/ 613766 w 2672859"/>
                <a:gd name="connsiteY4" fmla="*/ 56173 h 732749"/>
                <a:gd name="connsiteX5" fmla="*/ 585701 w 2672859"/>
                <a:gd name="connsiteY5" fmla="*/ 296575 h 732749"/>
                <a:gd name="connsiteX6" fmla="*/ 619155 w 2672859"/>
                <a:gd name="connsiteY6" fmla="*/ 213601 h 732749"/>
                <a:gd name="connsiteX7" fmla="*/ 871153 w 2672859"/>
                <a:gd name="connsiteY7" fmla="*/ 0 h 732749"/>
                <a:gd name="connsiteX8" fmla="*/ 828981 w 2672859"/>
                <a:gd name="connsiteY8" fmla="*/ 361236 h 732749"/>
                <a:gd name="connsiteX9" fmla="*/ 827566 w 2672859"/>
                <a:gd name="connsiteY9" fmla="*/ 398288 h 732749"/>
                <a:gd name="connsiteX10" fmla="*/ 833025 w 2672859"/>
                <a:gd name="connsiteY10" fmla="*/ 377705 h 732749"/>
                <a:gd name="connsiteX11" fmla="*/ 1128540 w 2672859"/>
                <a:gd name="connsiteY11" fmla="*/ 56173 h 732749"/>
                <a:gd name="connsiteX12" fmla="*/ 1100475 w 2672859"/>
                <a:gd name="connsiteY12" fmla="*/ 296575 h 732749"/>
                <a:gd name="connsiteX13" fmla="*/ 1133929 w 2672859"/>
                <a:gd name="connsiteY13" fmla="*/ 213601 h 732749"/>
                <a:gd name="connsiteX14" fmla="*/ 1385927 w 2672859"/>
                <a:gd name="connsiteY14" fmla="*/ 0 h 732749"/>
                <a:gd name="connsiteX15" fmla="*/ 1343755 w 2672859"/>
                <a:gd name="connsiteY15" fmla="*/ 361236 h 732749"/>
                <a:gd name="connsiteX16" fmla="*/ 1342340 w 2672859"/>
                <a:gd name="connsiteY16" fmla="*/ 398288 h 732749"/>
                <a:gd name="connsiteX17" fmla="*/ 1347799 w 2672859"/>
                <a:gd name="connsiteY17" fmla="*/ 377705 h 732749"/>
                <a:gd name="connsiteX18" fmla="*/ 1643314 w 2672859"/>
                <a:gd name="connsiteY18" fmla="*/ 56173 h 732749"/>
                <a:gd name="connsiteX19" fmla="*/ 1615249 w 2672859"/>
                <a:gd name="connsiteY19" fmla="*/ 296575 h 732749"/>
                <a:gd name="connsiteX20" fmla="*/ 1648703 w 2672859"/>
                <a:gd name="connsiteY20" fmla="*/ 213601 h 732749"/>
                <a:gd name="connsiteX21" fmla="*/ 1900701 w 2672859"/>
                <a:gd name="connsiteY21" fmla="*/ 0 h 732749"/>
                <a:gd name="connsiteX22" fmla="*/ 1858529 w 2672859"/>
                <a:gd name="connsiteY22" fmla="*/ 361236 h 732749"/>
                <a:gd name="connsiteX23" fmla="*/ 1857114 w 2672859"/>
                <a:gd name="connsiteY23" fmla="*/ 398288 h 732749"/>
                <a:gd name="connsiteX24" fmla="*/ 1862573 w 2672859"/>
                <a:gd name="connsiteY24" fmla="*/ 377705 h 732749"/>
                <a:gd name="connsiteX25" fmla="*/ 2158088 w 2672859"/>
                <a:gd name="connsiteY25" fmla="*/ 56173 h 732749"/>
                <a:gd name="connsiteX26" fmla="*/ 2130023 w 2672859"/>
                <a:gd name="connsiteY26" fmla="*/ 296575 h 732749"/>
                <a:gd name="connsiteX27" fmla="*/ 2163477 w 2672859"/>
                <a:gd name="connsiteY27" fmla="*/ 213601 h 732749"/>
                <a:gd name="connsiteX28" fmla="*/ 2415475 w 2672859"/>
                <a:gd name="connsiteY28" fmla="*/ 0 h 732749"/>
                <a:gd name="connsiteX29" fmla="*/ 2373303 w 2672859"/>
                <a:gd name="connsiteY29" fmla="*/ 361236 h 732749"/>
                <a:gd name="connsiteX30" fmla="*/ 2371888 w 2672859"/>
                <a:gd name="connsiteY30" fmla="*/ 398274 h 732749"/>
                <a:gd name="connsiteX31" fmla="*/ 2377344 w 2672859"/>
                <a:gd name="connsiteY31" fmla="*/ 377705 h 732749"/>
                <a:gd name="connsiteX32" fmla="*/ 2672859 w 2672859"/>
                <a:gd name="connsiteY32" fmla="*/ 56173 h 732749"/>
                <a:gd name="connsiteX33" fmla="*/ 2630687 w 2672859"/>
                <a:gd name="connsiteY33" fmla="*/ 417409 h 732749"/>
                <a:gd name="connsiteX34" fmla="*/ 2618642 w 2672859"/>
                <a:gd name="connsiteY34" fmla="*/ 732749 h 732749"/>
                <a:gd name="connsiteX35" fmla="*/ 171 w 2672859"/>
                <a:gd name="connsiteY35" fmla="*/ 732749 h 732749"/>
                <a:gd name="connsiteX36" fmla="*/ 0 w 2672859"/>
                <a:gd name="connsiteY36" fmla="*/ 729279 h 732749"/>
                <a:gd name="connsiteX37" fmla="*/ 356379 w 2672859"/>
                <a:gd name="connsiteY37" fmla="*/ 0 h 7327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2672859" h="732749">
                  <a:moveTo>
                    <a:pt x="356379" y="0"/>
                  </a:moveTo>
                  <a:cubicBezTo>
                    <a:pt x="337636" y="118521"/>
                    <a:pt x="323578" y="239311"/>
                    <a:pt x="314207" y="361236"/>
                  </a:cubicBezTo>
                  <a:lnTo>
                    <a:pt x="312792" y="398288"/>
                  </a:lnTo>
                  <a:lnTo>
                    <a:pt x="318251" y="377705"/>
                  </a:lnTo>
                  <a:cubicBezTo>
                    <a:pt x="382295" y="183716"/>
                    <a:pt x="490752" y="56173"/>
                    <a:pt x="613766" y="56173"/>
                  </a:cubicBezTo>
                  <a:lnTo>
                    <a:pt x="585701" y="296575"/>
                  </a:lnTo>
                  <a:lnTo>
                    <a:pt x="619155" y="213601"/>
                  </a:lnTo>
                  <a:cubicBezTo>
                    <a:pt x="683647" y="81627"/>
                    <a:pt x="772742" y="0"/>
                    <a:pt x="871153" y="0"/>
                  </a:cubicBezTo>
                  <a:cubicBezTo>
                    <a:pt x="852410" y="118521"/>
                    <a:pt x="838352" y="239311"/>
                    <a:pt x="828981" y="361236"/>
                  </a:cubicBezTo>
                  <a:lnTo>
                    <a:pt x="827566" y="398288"/>
                  </a:lnTo>
                  <a:lnTo>
                    <a:pt x="833025" y="377705"/>
                  </a:lnTo>
                  <a:cubicBezTo>
                    <a:pt x="897069" y="183716"/>
                    <a:pt x="1005526" y="56173"/>
                    <a:pt x="1128540" y="56173"/>
                  </a:cubicBezTo>
                  <a:lnTo>
                    <a:pt x="1100475" y="296575"/>
                  </a:lnTo>
                  <a:lnTo>
                    <a:pt x="1133929" y="213601"/>
                  </a:lnTo>
                  <a:cubicBezTo>
                    <a:pt x="1198421" y="81627"/>
                    <a:pt x="1287516" y="0"/>
                    <a:pt x="1385927" y="0"/>
                  </a:cubicBezTo>
                  <a:cubicBezTo>
                    <a:pt x="1367184" y="118521"/>
                    <a:pt x="1353126" y="239311"/>
                    <a:pt x="1343755" y="361236"/>
                  </a:cubicBezTo>
                  <a:lnTo>
                    <a:pt x="1342340" y="398288"/>
                  </a:lnTo>
                  <a:lnTo>
                    <a:pt x="1347799" y="377705"/>
                  </a:lnTo>
                  <a:cubicBezTo>
                    <a:pt x="1411843" y="183716"/>
                    <a:pt x="1520300" y="56173"/>
                    <a:pt x="1643314" y="56173"/>
                  </a:cubicBezTo>
                  <a:lnTo>
                    <a:pt x="1615249" y="296575"/>
                  </a:lnTo>
                  <a:lnTo>
                    <a:pt x="1648703" y="213601"/>
                  </a:lnTo>
                  <a:cubicBezTo>
                    <a:pt x="1713195" y="81627"/>
                    <a:pt x="1802290" y="0"/>
                    <a:pt x="1900701" y="0"/>
                  </a:cubicBezTo>
                  <a:cubicBezTo>
                    <a:pt x="1881958" y="118521"/>
                    <a:pt x="1867900" y="239311"/>
                    <a:pt x="1858529" y="361236"/>
                  </a:cubicBezTo>
                  <a:lnTo>
                    <a:pt x="1857114" y="398288"/>
                  </a:lnTo>
                  <a:lnTo>
                    <a:pt x="1862573" y="377705"/>
                  </a:lnTo>
                  <a:cubicBezTo>
                    <a:pt x="1926617" y="183716"/>
                    <a:pt x="2035074" y="56173"/>
                    <a:pt x="2158088" y="56173"/>
                  </a:cubicBezTo>
                  <a:lnTo>
                    <a:pt x="2130023" y="296575"/>
                  </a:lnTo>
                  <a:lnTo>
                    <a:pt x="2163477" y="213601"/>
                  </a:lnTo>
                  <a:cubicBezTo>
                    <a:pt x="2227969" y="81627"/>
                    <a:pt x="2317064" y="0"/>
                    <a:pt x="2415475" y="0"/>
                  </a:cubicBezTo>
                  <a:cubicBezTo>
                    <a:pt x="2396732" y="118521"/>
                    <a:pt x="2382674" y="239311"/>
                    <a:pt x="2373303" y="361236"/>
                  </a:cubicBezTo>
                  <a:lnTo>
                    <a:pt x="2371888" y="398274"/>
                  </a:lnTo>
                  <a:lnTo>
                    <a:pt x="2377344" y="377705"/>
                  </a:lnTo>
                  <a:cubicBezTo>
                    <a:pt x="2441388" y="183716"/>
                    <a:pt x="2549845" y="56173"/>
                    <a:pt x="2672859" y="56173"/>
                  </a:cubicBezTo>
                  <a:cubicBezTo>
                    <a:pt x="2654116" y="174694"/>
                    <a:pt x="2640058" y="295484"/>
                    <a:pt x="2630687" y="417409"/>
                  </a:cubicBezTo>
                  <a:lnTo>
                    <a:pt x="2618642" y="732749"/>
                  </a:lnTo>
                  <a:lnTo>
                    <a:pt x="171" y="732749"/>
                  </a:lnTo>
                  <a:lnTo>
                    <a:pt x="0" y="729279"/>
                  </a:lnTo>
                  <a:cubicBezTo>
                    <a:pt x="0" y="326509"/>
                    <a:pt x="159556" y="0"/>
                    <a:pt x="356379" y="0"/>
                  </a:cubicBezTo>
                  <a:close/>
                </a:path>
              </a:pathLst>
            </a:custGeom>
            <a:solidFill>
              <a:srgbClr val="00B05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95" name="フリーフォーム: 図形 694">
              <a:extLst>
                <a:ext uri="{FF2B5EF4-FFF2-40B4-BE49-F238E27FC236}">
                  <a16:creationId xmlns:a16="http://schemas.microsoft.com/office/drawing/2014/main" id="{4CDD8BAA-FAD8-4947-AB3B-6BDB72AB0A05}"/>
                </a:ext>
              </a:extLst>
            </p:cNvPr>
            <p:cNvSpPr/>
            <p:nvPr/>
          </p:nvSpPr>
          <p:spPr>
            <a:xfrm>
              <a:off x="417326" y="8290474"/>
              <a:ext cx="909963" cy="358141"/>
            </a:xfrm>
            <a:custGeom>
              <a:avLst/>
              <a:gdLst>
                <a:gd name="connsiteX0" fmla="*/ 356379 w 2672859"/>
                <a:gd name="connsiteY0" fmla="*/ 0 h 732749"/>
                <a:gd name="connsiteX1" fmla="*/ 314207 w 2672859"/>
                <a:gd name="connsiteY1" fmla="*/ 361236 h 732749"/>
                <a:gd name="connsiteX2" fmla="*/ 312792 w 2672859"/>
                <a:gd name="connsiteY2" fmla="*/ 398288 h 732749"/>
                <a:gd name="connsiteX3" fmla="*/ 318251 w 2672859"/>
                <a:gd name="connsiteY3" fmla="*/ 377705 h 732749"/>
                <a:gd name="connsiteX4" fmla="*/ 613766 w 2672859"/>
                <a:gd name="connsiteY4" fmla="*/ 56173 h 732749"/>
                <a:gd name="connsiteX5" fmla="*/ 585701 w 2672859"/>
                <a:gd name="connsiteY5" fmla="*/ 296575 h 732749"/>
                <a:gd name="connsiteX6" fmla="*/ 619155 w 2672859"/>
                <a:gd name="connsiteY6" fmla="*/ 213601 h 732749"/>
                <a:gd name="connsiteX7" fmla="*/ 871153 w 2672859"/>
                <a:gd name="connsiteY7" fmla="*/ 0 h 732749"/>
                <a:gd name="connsiteX8" fmla="*/ 828981 w 2672859"/>
                <a:gd name="connsiteY8" fmla="*/ 361236 h 732749"/>
                <a:gd name="connsiteX9" fmla="*/ 827566 w 2672859"/>
                <a:gd name="connsiteY9" fmla="*/ 398288 h 732749"/>
                <a:gd name="connsiteX10" fmla="*/ 833025 w 2672859"/>
                <a:gd name="connsiteY10" fmla="*/ 377705 h 732749"/>
                <a:gd name="connsiteX11" fmla="*/ 1128540 w 2672859"/>
                <a:gd name="connsiteY11" fmla="*/ 56173 h 732749"/>
                <a:gd name="connsiteX12" fmla="*/ 1100475 w 2672859"/>
                <a:gd name="connsiteY12" fmla="*/ 296575 h 732749"/>
                <a:gd name="connsiteX13" fmla="*/ 1133929 w 2672859"/>
                <a:gd name="connsiteY13" fmla="*/ 213601 h 732749"/>
                <a:gd name="connsiteX14" fmla="*/ 1385927 w 2672859"/>
                <a:gd name="connsiteY14" fmla="*/ 0 h 732749"/>
                <a:gd name="connsiteX15" fmla="*/ 1343755 w 2672859"/>
                <a:gd name="connsiteY15" fmla="*/ 361236 h 732749"/>
                <a:gd name="connsiteX16" fmla="*/ 1342340 w 2672859"/>
                <a:gd name="connsiteY16" fmla="*/ 398288 h 732749"/>
                <a:gd name="connsiteX17" fmla="*/ 1347799 w 2672859"/>
                <a:gd name="connsiteY17" fmla="*/ 377705 h 732749"/>
                <a:gd name="connsiteX18" fmla="*/ 1643314 w 2672859"/>
                <a:gd name="connsiteY18" fmla="*/ 56173 h 732749"/>
                <a:gd name="connsiteX19" fmla="*/ 1615249 w 2672859"/>
                <a:gd name="connsiteY19" fmla="*/ 296575 h 732749"/>
                <a:gd name="connsiteX20" fmla="*/ 1648703 w 2672859"/>
                <a:gd name="connsiteY20" fmla="*/ 213601 h 732749"/>
                <a:gd name="connsiteX21" fmla="*/ 1900701 w 2672859"/>
                <a:gd name="connsiteY21" fmla="*/ 0 h 732749"/>
                <a:gd name="connsiteX22" fmla="*/ 1858529 w 2672859"/>
                <a:gd name="connsiteY22" fmla="*/ 361236 h 732749"/>
                <a:gd name="connsiteX23" fmla="*/ 1857114 w 2672859"/>
                <a:gd name="connsiteY23" fmla="*/ 398288 h 732749"/>
                <a:gd name="connsiteX24" fmla="*/ 1862573 w 2672859"/>
                <a:gd name="connsiteY24" fmla="*/ 377705 h 732749"/>
                <a:gd name="connsiteX25" fmla="*/ 2158088 w 2672859"/>
                <a:gd name="connsiteY25" fmla="*/ 56173 h 732749"/>
                <a:gd name="connsiteX26" fmla="*/ 2130023 w 2672859"/>
                <a:gd name="connsiteY26" fmla="*/ 296575 h 732749"/>
                <a:gd name="connsiteX27" fmla="*/ 2163477 w 2672859"/>
                <a:gd name="connsiteY27" fmla="*/ 213601 h 732749"/>
                <a:gd name="connsiteX28" fmla="*/ 2415475 w 2672859"/>
                <a:gd name="connsiteY28" fmla="*/ 0 h 732749"/>
                <a:gd name="connsiteX29" fmla="*/ 2373303 w 2672859"/>
                <a:gd name="connsiteY29" fmla="*/ 361236 h 732749"/>
                <a:gd name="connsiteX30" fmla="*/ 2371888 w 2672859"/>
                <a:gd name="connsiteY30" fmla="*/ 398274 h 732749"/>
                <a:gd name="connsiteX31" fmla="*/ 2377344 w 2672859"/>
                <a:gd name="connsiteY31" fmla="*/ 377705 h 732749"/>
                <a:gd name="connsiteX32" fmla="*/ 2672859 w 2672859"/>
                <a:gd name="connsiteY32" fmla="*/ 56173 h 732749"/>
                <a:gd name="connsiteX33" fmla="*/ 2630687 w 2672859"/>
                <a:gd name="connsiteY33" fmla="*/ 417409 h 732749"/>
                <a:gd name="connsiteX34" fmla="*/ 2618642 w 2672859"/>
                <a:gd name="connsiteY34" fmla="*/ 732749 h 732749"/>
                <a:gd name="connsiteX35" fmla="*/ 171 w 2672859"/>
                <a:gd name="connsiteY35" fmla="*/ 732749 h 732749"/>
                <a:gd name="connsiteX36" fmla="*/ 0 w 2672859"/>
                <a:gd name="connsiteY36" fmla="*/ 729279 h 732749"/>
                <a:gd name="connsiteX37" fmla="*/ 356379 w 2672859"/>
                <a:gd name="connsiteY37" fmla="*/ 0 h 7327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2672859" h="732749">
                  <a:moveTo>
                    <a:pt x="356379" y="0"/>
                  </a:moveTo>
                  <a:cubicBezTo>
                    <a:pt x="337636" y="118521"/>
                    <a:pt x="323578" y="239311"/>
                    <a:pt x="314207" y="361236"/>
                  </a:cubicBezTo>
                  <a:lnTo>
                    <a:pt x="312792" y="398288"/>
                  </a:lnTo>
                  <a:lnTo>
                    <a:pt x="318251" y="377705"/>
                  </a:lnTo>
                  <a:cubicBezTo>
                    <a:pt x="382295" y="183716"/>
                    <a:pt x="490752" y="56173"/>
                    <a:pt x="613766" y="56173"/>
                  </a:cubicBezTo>
                  <a:lnTo>
                    <a:pt x="585701" y="296575"/>
                  </a:lnTo>
                  <a:lnTo>
                    <a:pt x="619155" y="213601"/>
                  </a:lnTo>
                  <a:cubicBezTo>
                    <a:pt x="683647" y="81627"/>
                    <a:pt x="772742" y="0"/>
                    <a:pt x="871153" y="0"/>
                  </a:cubicBezTo>
                  <a:cubicBezTo>
                    <a:pt x="852410" y="118521"/>
                    <a:pt x="838352" y="239311"/>
                    <a:pt x="828981" y="361236"/>
                  </a:cubicBezTo>
                  <a:lnTo>
                    <a:pt x="827566" y="398288"/>
                  </a:lnTo>
                  <a:lnTo>
                    <a:pt x="833025" y="377705"/>
                  </a:lnTo>
                  <a:cubicBezTo>
                    <a:pt x="897069" y="183716"/>
                    <a:pt x="1005526" y="56173"/>
                    <a:pt x="1128540" y="56173"/>
                  </a:cubicBezTo>
                  <a:lnTo>
                    <a:pt x="1100475" y="296575"/>
                  </a:lnTo>
                  <a:lnTo>
                    <a:pt x="1133929" y="213601"/>
                  </a:lnTo>
                  <a:cubicBezTo>
                    <a:pt x="1198421" y="81627"/>
                    <a:pt x="1287516" y="0"/>
                    <a:pt x="1385927" y="0"/>
                  </a:cubicBezTo>
                  <a:cubicBezTo>
                    <a:pt x="1367184" y="118521"/>
                    <a:pt x="1353126" y="239311"/>
                    <a:pt x="1343755" y="361236"/>
                  </a:cubicBezTo>
                  <a:lnTo>
                    <a:pt x="1342340" y="398288"/>
                  </a:lnTo>
                  <a:lnTo>
                    <a:pt x="1347799" y="377705"/>
                  </a:lnTo>
                  <a:cubicBezTo>
                    <a:pt x="1411843" y="183716"/>
                    <a:pt x="1520300" y="56173"/>
                    <a:pt x="1643314" y="56173"/>
                  </a:cubicBezTo>
                  <a:lnTo>
                    <a:pt x="1615249" y="296575"/>
                  </a:lnTo>
                  <a:lnTo>
                    <a:pt x="1648703" y="213601"/>
                  </a:lnTo>
                  <a:cubicBezTo>
                    <a:pt x="1713195" y="81627"/>
                    <a:pt x="1802290" y="0"/>
                    <a:pt x="1900701" y="0"/>
                  </a:cubicBezTo>
                  <a:cubicBezTo>
                    <a:pt x="1881958" y="118521"/>
                    <a:pt x="1867900" y="239311"/>
                    <a:pt x="1858529" y="361236"/>
                  </a:cubicBezTo>
                  <a:lnTo>
                    <a:pt x="1857114" y="398288"/>
                  </a:lnTo>
                  <a:lnTo>
                    <a:pt x="1862573" y="377705"/>
                  </a:lnTo>
                  <a:cubicBezTo>
                    <a:pt x="1926617" y="183716"/>
                    <a:pt x="2035074" y="56173"/>
                    <a:pt x="2158088" y="56173"/>
                  </a:cubicBezTo>
                  <a:lnTo>
                    <a:pt x="2130023" y="296575"/>
                  </a:lnTo>
                  <a:lnTo>
                    <a:pt x="2163477" y="213601"/>
                  </a:lnTo>
                  <a:cubicBezTo>
                    <a:pt x="2227969" y="81627"/>
                    <a:pt x="2317064" y="0"/>
                    <a:pt x="2415475" y="0"/>
                  </a:cubicBezTo>
                  <a:cubicBezTo>
                    <a:pt x="2396732" y="118521"/>
                    <a:pt x="2382674" y="239311"/>
                    <a:pt x="2373303" y="361236"/>
                  </a:cubicBezTo>
                  <a:lnTo>
                    <a:pt x="2371888" y="398274"/>
                  </a:lnTo>
                  <a:lnTo>
                    <a:pt x="2377344" y="377705"/>
                  </a:lnTo>
                  <a:cubicBezTo>
                    <a:pt x="2441388" y="183716"/>
                    <a:pt x="2549845" y="56173"/>
                    <a:pt x="2672859" y="56173"/>
                  </a:cubicBezTo>
                  <a:cubicBezTo>
                    <a:pt x="2654116" y="174694"/>
                    <a:pt x="2640058" y="295484"/>
                    <a:pt x="2630687" y="417409"/>
                  </a:cubicBezTo>
                  <a:lnTo>
                    <a:pt x="2618642" y="732749"/>
                  </a:lnTo>
                  <a:lnTo>
                    <a:pt x="171" y="732749"/>
                  </a:lnTo>
                  <a:lnTo>
                    <a:pt x="0" y="729279"/>
                  </a:lnTo>
                  <a:cubicBezTo>
                    <a:pt x="0" y="326509"/>
                    <a:pt x="159556" y="0"/>
                    <a:pt x="356379" y="0"/>
                  </a:cubicBezTo>
                  <a:close/>
                </a:path>
              </a:pathLst>
            </a:custGeom>
            <a:solidFill>
              <a:srgbClr val="00B05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96" name="楕円 695">
              <a:extLst>
                <a:ext uri="{FF2B5EF4-FFF2-40B4-BE49-F238E27FC236}">
                  <a16:creationId xmlns:a16="http://schemas.microsoft.com/office/drawing/2014/main" id="{B6BBA0E6-9D76-46E3-B4E0-A1EA7E6BE53D}"/>
                </a:ext>
              </a:extLst>
            </p:cNvPr>
            <p:cNvSpPr/>
            <p:nvPr/>
          </p:nvSpPr>
          <p:spPr>
            <a:xfrm rot="20676342">
              <a:off x="-155574" y="7180683"/>
              <a:ext cx="372255" cy="224939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97" name="楕円 696">
              <a:extLst>
                <a:ext uri="{FF2B5EF4-FFF2-40B4-BE49-F238E27FC236}">
                  <a16:creationId xmlns:a16="http://schemas.microsoft.com/office/drawing/2014/main" id="{39F76E39-EA76-431A-AC2B-D8C4F9BF35E2}"/>
                </a:ext>
              </a:extLst>
            </p:cNvPr>
            <p:cNvSpPr/>
            <p:nvPr/>
          </p:nvSpPr>
          <p:spPr>
            <a:xfrm>
              <a:off x="-111123" y="7305675"/>
              <a:ext cx="251310" cy="55143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98" name="楕円 697">
              <a:extLst>
                <a:ext uri="{FF2B5EF4-FFF2-40B4-BE49-F238E27FC236}">
                  <a16:creationId xmlns:a16="http://schemas.microsoft.com/office/drawing/2014/main" id="{FF663373-5E27-4B0A-8715-B53032FD7D2A}"/>
                </a:ext>
              </a:extLst>
            </p:cNvPr>
            <p:cNvSpPr/>
            <p:nvPr/>
          </p:nvSpPr>
          <p:spPr>
            <a:xfrm rot="923658" flipH="1">
              <a:off x="610913" y="7180685"/>
              <a:ext cx="372255" cy="224939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99" name="楕円 698">
              <a:extLst>
                <a:ext uri="{FF2B5EF4-FFF2-40B4-BE49-F238E27FC236}">
                  <a16:creationId xmlns:a16="http://schemas.microsoft.com/office/drawing/2014/main" id="{41206BF0-39E2-47FA-8757-16F98981ED3C}"/>
                </a:ext>
              </a:extLst>
            </p:cNvPr>
            <p:cNvSpPr/>
            <p:nvPr/>
          </p:nvSpPr>
          <p:spPr>
            <a:xfrm flipH="1">
              <a:off x="700444" y="7305677"/>
              <a:ext cx="251310" cy="55143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</p:grpSp>
      <p:grpSp>
        <p:nvGrpSpPr>
          <p:cNvPr id="700" name="グループ化 699">
            <a:extLst>
              <a:ext uri="{FF2B5EF4-FFF2-40B4-BE49-F238E27FC236}">
                <a16:creationId xmlns:a16="http://schemas.microsoft.com/office/drawing/2014/main" id="{EF57AFB1-8E99-4F91-9BFE-80B2FA4872E9}"/>
              </a:ext>
            </a:extLst>
          </p:cNvPr>
          <p:cNvGrpSpPr/>
          <p:nvPr/>
        </p:nvGrpSpPr>
        <p:grpSpPr>
          <a:xfrm>
            <a:off x="4050511" y="4823728"/>
            <a:ext cx="1717908" cy="1471014"/>
            <a:chOff x="2219690" y="6304287"/>
            <a:chExt cx="2737798" cy="2344328"/>
          </a:xfrm>
        </p:grpSpPr>
        <p:sp>
          <p:nvSpPr>
            <p:cNvPr id="701" name="楕円 700">
              <a:extLst>
                <a:ext uri="{FF2B5EF4-FFF2-40B4-BE49-F238E27FC236}">
                  <a16:creationId xmlns:a16="http://schemas.microsoft.com/office/drawing/2014/main" id="{C9DE3A3F-C70D-426E-B367-66AF998F1D95}"/>
                </a:ext>
              </a:extLst>
            </p:cNvPr>
            <p:cNvSpPr/>
            <p:nvPr/>
          </p:nvSpPr>
          <p:spPr>
            <a:xfrm rot="900000">
              <a:off x="2219690" y="6462140"/>
              <a:ext cx="619124" cy="267135"/>
            </a:xfrm>
            <a:prstGeom prst="ellipse">
              <a:avLst/>
            </a:prstGeom>
            <a:solidFill>
              <a:srgbClr val="FFCC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02" name="フリーフォーム: 図形 701">
              <a:extLst>
                <a:ext uri="{FF2B5EF4-FFF2-40B4-BE49-F238E27FC236}">
                  <a16:creationId xmlns:a16="http://schemas.microsoft.com/office/drawing/2014/main" id="{4EE7FFBC-6203-4E2A-B37F-0E5F32F06AF6}"/>
                </a:ext>
              </a:extLst>
            </p:cNvPr>
            <p:cNvSpPr/>
            <p:nvPr/>
          </p:nvSpPr>
          <p:spPr>
            <a:xfrm>
              <a:off x="2965017" y="8167439"/>
              <a:ext cx="191806" cy="163412"/>
            </a:xfrm>
            <a:custGeom>
              <a:avLst/>
              <a:gdLst>
                <a:gd name="connsiteX0" fmla="*/ 69681 w 210856"/>
                <a:gd name="connsiteY0" fmla="*/ 0 h 163412"/>
                <a:gd name="connsiteX1" fmla="*/ 141175 w 210856"/>
                <a:gd name="connsiteY1" fmla="*/ 0 h 163412"/>
                <a:gd name="connsiteX2" fmla="*/ 210856 w 210856"/>
                <a:gd name="connsiteY2" fmla="*/ 69681 h 163412"/>
                <a:gd name="connsiteX3" fmla="*/ 210856 w 210856"/>
                <a:gd name="connsiteY3" fmla="*/ 96737 h 163412"/>
                <a:gd name="connsiteX4" fmla="*/ 144181 w 210856"/>
                <a:gd name="connsiteY4" fmla="*/ 163412 h 163412"/>
                <a:gd name="connsiteX5" fmla="*/ 120372 w 210856"/>
                <a:gd name="connsiteY5" fmla="*/ 163412 h 163412"/>
                <a:gd name="connsiteX6" fmla="*/ 105428 w 210856"/>
                <a:gd name="connsiteY6" fmla="*/ 124697 h 163412"/>
                <a:gd name="connsiteX7" fmla="*/ 90484 w 210856"/>
                <a:gd name="connsiteY7" fmla="*/ 163412 h 163412"/>
                <a:gd name="connsiteX8" fmla="*/ 66675 w 210856"/>
                <a:gd name="connsiteY8" fmla="*/ 163412 h 163412"/>
                <a:gd name="connsiteX9" fmla="*/ 0 w 210856"/>
                <a:gd name="connsiteY9" fmla="*/ 96737 h 163412"/>
                <a:gd name="connsiteX10" fmla="*/ 0 w 210856"/>
                <a:gd name="connsiteY10" fmla="*/ 69681 h 163412"/>
                <a:gd name="connsiteX11" fmla="*/ 69681 w 210856"/>
                <a:gd name="connsiteY11" fmla="*/ 0 h 1634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10856" h="163412">
                  <a:moveTo>
                    <a:pt x="69681" y="0"/>
                  </a:moveTo>
                  <a:lnTo>
                    <a:pt x="141175" y="0"/>
                  </a:lnTo>
                  <a:cubicBezTo>
                    <a:pt x="179659" y="0"/>
                    <a:pt x="210856" y="31197"/>
                    <a:pt x="210856" y="69681"/>
                  </a:cubicBezTo>
                  <a:lnTo>
                    <a:pt x="210856" y="96737"/>
                  </a:lnTo>
                  <a:cubicBezTo>
                    <a:pt x="210856" y="133561"/>
                    <a:pt x="181005" y="163412"/>
                    <a:pt x="144181" y="163412"/>
                  </a:cubicBezTo>
                  <a:lnTo>
                    <a:pt x="120372" y="163412"/>
                  </a:lnTo>
                  <a:lnTo>
                    <a:pt x="105428" y="124697"/>
                  </a:lnTo>
                  <a:lnTo>
                    <a:pt x="90484" y="163412"/>
                  </a:lnTo>
                  <a:lnTo>
                    <a:pt x="66675" y="163412"/>
                  </a:lnTo>
                  <a:cubicBezTo>
                    <a:pt x="29851" y="163412"/>
                    <a:pt x="0" y="133561"/>
                    <a:pt x="0" y="96737"/>
                  </a:cubicBezTo>
                  <a:lnTo>
                    <a:pt x="0" y="69681"/>
                  </a:lnTo>
                  <a:cubicBezTo>
                    <a:pt x="0" y="31197"/>
                    <a:pt x="31197" y="0"/>
                    <a:pt x="69681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03" name="台形 702">
              <a:extLst>
                <a:ext uri="{FF2B5EF4-FFF2-40B4-BE49-F238E27FC236}">
                  <a16:creationId xmlns:a16="http://schemas.microsoft.com/office/drawing/2014/main" id="{E924B893-5075-4990-BBB2-2345049F37CB}"/>
                </a:ext>
              </a:extLst>
            </p:cNvPr>
            <p:cNvSpPr/>
            <p:nvPr/>
          </p:nvSpPr>
          <p:spPr>
            <a:xfrm rot="10800000">
              <a:off x="3910127" y="7767031"/>
              <a:ext cx="264319" cy="409933"/>
            </a:xfrm>
            <a:prstGeom prst="trapezoid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04" name="月 703">
              <a:extLst>
                <a:ext uri="{FF2B5EF4-FFF2-40B4-BE49-F238E27FC236}">
                  <a16:creationId xmlns:a16="http://schemas.microsoft.com/office/drawing/2014/main" id="{18D42DF3-4322-41B2-810A-06E60A695962}"/>
                </a:ext>
              </a:extLst>
            </p:cNvPr>
            <p:cNvSpPr/>
            <p:nvPr/>
          </p:nvSpPr>
          <p:spPr>
            <a:xfrm rot="10300431">
              <a:off x="4779026" y="6405115"/>
              <a:ext cx="114412" cy="1051614"/>
            </a:xfrm>
            <a:prstGeom prst="moon">
              <a:avLst/>
            </a:prstGeom>
            <a:solidFill>
              <a:srgbClr val="FFCC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05" name="フリーフォーム: 図形 704">
              <a:extLst>
                <a:ext uri="{FF2B5EF4-FFF2-40B4-BE49-F238E27FC236}">
                  <a16:creationId xmlns:a16="http://schemas.microsoft.com/office/drawing/2014/main" id="{941184A6-A390-4C4B-8737-116716F96887}"/>
                </a:ext>
              </a:extLst>
            </p:cNvPr>
            <p:cNvSpPr/>
            <p:nvPr/>
          </p:nvSpPr>
          <p:spPr>
            <a:xfrm>
              <a:off x="3793667" y="7595404"/>
              <a:ext cx="750465" cy="343257"/>
            </a:xfrm>
            <a:custGeom>
              <a:avLst/>
              <a:gdLst>
                <a:gd name="connsiteX0" fmla="*/ 481414 w 962829"/>
                <a:gd name="connsiteY0" fmla="*/ 0 h 343257"/>
                <a:gd name="connsiteX1" fmla="*/ 898009 w 962829"/>
                <a:gd name="connsiteY1" fmla="*/ 7841 h 343257"/>
                <a:gd name="connsiteX2" fmla="*/ 962829 w 962829"/>
                <a:gd name="connsiteY2" fmla="*/ 11598 h 343257"/>
                <a:gd name="connsiteX3" fmla="*/ 937961 w 962829"/>
                <a:gd name="connsiteY3" fmla="*/ 107542 h 343257"/>
                <a:gd name="connsiteX4" fmla="*/ 481414 w 962829"/>
                <a:gd name="connsiteY4" fmla="*/ 343257 h 343257"/>
                <a:gd name="connsiteX5" fmla="*/ 24868 w 962829"/>
                <a:gd name="connsiteY5" fmla="*/ 107542 h 343257"/>
                <a:gd name="connsiteX6" fmla="*/ 0 w 962829"/>
                <a:gd name="connsiteY6" fmla="*/ 11598 h 343257"/>
                <a:gd name="connsiteX7" fmla="*/ 64820 w 962829"/>
                <a:gd name="connsiteY7" fmla="*/ 7841 h 343257"/>
                <a:gd name="connsiteX8" fmla="*/ 481414 w 962829"/>
                <a:gd name="connsiteY8" fmla="*/ 0 h 3432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62829" h="343257">
                  <a:moveTo>
                    <a:pt x="481414" y="0"/>
                  </a:moveTo>
                  <a:cubicBezTo>
                    <a:pt x="624118" y="0"/>
                    <a:pt x="763445" y="2700"/>
                    <a:pt x="898009" y="7841"/>
                  </a:cubicBezTo>
                  <a:lnTo>
                    <a:pt x="962829" y="11598"/>
                  </a:lnTo>
                  <a:lnTo>
                    <a:pt x="937961" y="107542"/>
                  </a:lnTo>
                  <a:cubicBezTo>
                    <a:pt x="862742" y="246062"/>
                    <a:pt x="686650" y="343257"/>
                    <a:pt x="481414" y="343257"/>
                  </a:cubicBezTo>
                  <a:cubicBezTo>
                    <a:pt x="276178" y="343257"/>
                    <a:pt x="100086" y="246062"/>
                    <a:pt x="24868" y="107542"/>
                  </a:cubicBezTo>
                  <a:lnTo>
                    <a:pt x="0" y="11598"/>
                  </a:lnTo>
                  <a:lnTo>
                    <a:pt x="64820" y="7841"/>
                  </a:lnTo>
                  <a:cubicBezTo>
                    <a:pt x="199383" y="2700"/>
                    <a:pt x="338710" y="0"/>
                    <a:pt x="481414" y="0"/>
                  </a:cubicBezTo>
                  <a:close/>
                </a:path>
              </a:pathLst>
            </a:custGeom>
            <a:solidFill>
              <a:schemeClr val="accent4">
                <a:lumMod val="40000"/>
                <a:lumOff val="60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06" name="フリーフォーム: 図形 705">
              <a:extLst>
                <a:ext uri="{FF2B5EF4-FFF2-40B4-BE49-F238E27FC236}">
                  <a16:creationId xmlns:a16="http://schemas.microsoft.com/office/drawing/2014/main" id="{6C1E10AC-CA96-4D9A-B127-CD1B3666A7A8}"/>
                </a:ext>
              </a:extLst>
            </p:cNvPr>
            <p:cNvSpPr/>
            <p:nvPr/>
          </p:nvSpPr>
          <p:spPr>
            <a:xfrm>
              <a:off x="2828928" y="6357767"/>
              <a:ext cx="1939988" cy="1819197"/>
            </a:xfrm>
            <a:custGeom>
              <a:avLst/>
              <a:gdLst>
                <a:gd name="connsiteX0" fmla="*/ 255733 w 1939988"/>
                <a:gd name="connsiteY0" fmla="*/ 0 h 1819197"/>
                <a:gd name="connsiteX1" fmla="*/ 1824192 w 1939988"/>
                <a:gd name="connsiteY1" fmla="*/ 0 h 1819197"/>
                <a:gd name="connsiteX2" fmla="*/ 1939988 w 1939988"/>
                <a:gd name="connsiteY2" fmla="*/ 115796 h 1819197"/>
                <a:gd name="connsiteX3" fmla="*/ 1939988 w 1939988"/>
                <a:gd name="connsiteY3" fmla="*/ 1255177 h 1819197"/>
                <a:gd name="connsiteX4" fmla="*/ 1862931 w 1939988"/>
                <a:gd name="connsiteY4" fmla="*/ 1441210 h 1819197"/>
                <a:gd name="connsiteX5" fmla="*/ 1827825 w 1939988"/>
                <a:gd name="connsiteY5" fmla="*/ 1470176 h 1819197"/>
                <a:gd name="connsiteX6" fmla="*/ 1771563 w 1939988"/>
                <a:gd name="connsiteY6" fmla="*/ 1819197 h 1819197"/>
                <a:gd name="connsiteX7" fmla="*/ 1639404 w 1939988"/>
                <a:gd name="connsiteY7" fmla="*/ 1819197 h 1819197"/>
                <a:gd name="connsiteX8" fmla="*/ 1588407 w 1939988"/>
                <a:gd name="connsiteY8" fmla="*/ 1502833 h 1819197"/>
                <a:gd name="connsiteX9" fmla="*/ 1586440 w 1939988"/>
                <a:gd name="connsiteY9" fmla="*/ 1502302 h 1819197"/>
                <a:gd name="connsiteX10" fmla="*/ 1419154 w 1939988"/>
                <a:gd name="connsiteY10" fmla="*/ 1308198 h 1819197"/>
                <a:gd name="connsiteX11" fmla="*/ 1417180 w 1939988"/>
                <a:gd name="connsiteY11" fmla="*/ 1288616 h 1819197"/>
                <a:gd name="connsiteX12" fmla="*/ 1368111 w 1939988"/>
                <a:gd name="connsiteY12" fmla="*/ 1348089 h 1819197"/>
                <a:gd name="connsiteX13" fmla="*/ 957263 w 1939988"/>
                <a:gd name="connsiteY13" fmla="*/ 1518267 h 1819197"/>
                <a:gd name="connsiteX14" fmla="*/ 957264 w 1939988"/>
                <a:gd name="connsiteY14" fmla="*/ 1518266 h 1819197"/>
                <a:gd name="connsiteX15" fmla="*/ 842172 w 1939988"/>
                <a:gd name="connsiteY15" fmla="*/ 1518266 h 1819197"/>
                <a:gd name="connsiteX16" fmla="*/ 793663 w 1939988"/>
                <a:gd name="connsiteY16" fmla="*/ 1819196 h 1819197"/>
                <a:gd name="connsiteX17" fmla="*/ 661504 w 1939988"/>
                <a:gd name="connsiteY17" fmla="*/ 1819196 h 1819197"/>
                <a:gd name="connsiteX18" fmla="*/ 612995 w 1939988"/>
                <a:gd name="connsiteY18" fmla="*/ 1518266 h 1819197"/>
                <a:gd name="connsiteX19" fmla="*/ 357191 w 1939988"/>
                <a:gd name="connsiteY19" fmla="*/ 1518266 h 1819197"/>
                <a:gd name="connsiteX20" fmla="*/ 350162 w 1939988"/>
                <a:gd name="connsiteY20" fmla="*/ 1517557 h 1819197"/>
                <a:gd name="connsiteX21" fmla="*/ 301538 w 1939988"/>
                <a:gd name="connsiteY21" fmla="*/ 1819196 h 1819197"/>
                <a:gd name="connsiteX22" fmla="*/ 169379 w 1939988"/>
                <a:gd name="connsiteY22" fmla="*/ 1819196 h 1819197"/>
                <a:gd name="connsiteX23" fmla="*/ 103857 w 1939988"/>
                <a:gd name="connsiteY23" fmla="*/ 1412724 h 1819197"/>
                <a:gd name="connsiteX24" fmla="*/ 61003 w 1939988"/>
                <a:gd name="connsiteY24" fmla="*/ 1360784 h 1819197"/>
                <a:gd name="connsiteX25" fmla="*/ 0 w 1939988"/>
                <a:gd name="connsiteY25" fmla="*/ 1161075 h 1819197"/>
                <a:gd name="connsiteX26" fmla="*/ 0 w 1939988"/>
                <a:gd name="connsiteY26" fmla="*/ 255733 h 1819197"/>
                <a:gd name="connsiteX27" fmla="*/ 255733 w 1939988"/>
                <a:gd name="connsiteY27" fmla="*/ 0 h 18191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1939988" h="1819197">
                  <a:moveTo>
                    <a:pt x="255733" y="0"/>
                  </a:moveTo>
                  <a:lnTo>
                    <a:pt x="1824192" y="0"/>
                  </a:lnTo>
                  <a:cubicBezTo>
                    <a:pt x="1888144" y="0"/>
                    <a:pt x="1939988" y="51844"/>
                    <a:pt x="1939988" y="115796"/>
                  </a:cubicBezTo>
                  <a:lnTo>
                    <a:pt x="1939988" y="1255177"/>
                  </a:lnTo>
                  <a:cubicBezTo>
                    <a:pt x="1939988" y="1327828"/>
                    <a:pt x="1910541" y="1393600"/>
                    <a:pt x="1862931" y="1441210"/>
                  </a:cubicBezTo>
                  <a:lnTo>
                    <a:pt x="1827825" y="1470176"/>
                  </a:lnTo>
                  <a:lnTo>
                    <a:pt x="1771563" y="1819197"/>
                  </a:lnTo>
                  <a:lnTo>
                    <a:pt x="1639404" y="1819197"/>
                  </a:lnTo>
                  <a:lnTo>
                    <a:pt x="1588407" y="1502833"/>
                  </a:lnTo>
                  <a:lnTo>
                    <a:pt x="1586440" y="1502302"/>
                  </a:lnTo>
                  <a:cubicBezTo>
                    <a:pt x="1501820" y="1471319"/>
                    <a:pt x="1437553" y="1398113"/>
                    <a:pt x="1419154" y="1308198"/>
                  </a:cubicBezTo>
                  <a:lnTo>
                    <a:pt x="1417180" y="1288616"/>
                  </a:lnTo>
                  <a:lnTo>
                    <a:pt x="1368111" y="1348089"/>
                  </a:lnTo>
                  <a:cubicBezTo>
                    <a:pt x="1262966" y="1453234"/>
                    <a:pt x="1117709" y="1518267"/>
                    <a:pt x="957263" y="1518267"/>
                  </a:cubicBezTo>
                  <a:lnTo>
                    <a:pt x="957264" y="1518266"/>
                  </a:lnTo>
                  <a:lnTo>
                    <a:pt x="842172" y="1518266"/>
                  </a:lnTo>
                  <a:lnTo>
                    <a:pt x="793663" y="1819196"/>
                  </a:lnTo>
                  <a:lnTo>
                    <a:pt x="661504" y="1819196"/>
                  </a:lnTo>
                  <a:lnTo>
                    <a:pt x="612995" y="1518266"/>
                  </a:lnTo>
                  <a:lnTo>
                    <a:pt x="357191" y="1518266"/>
                  </a:lnTo>
                  <a:lnTo>
                    <a:pt x="350162" y="1517557"/>
                  </a:lnTo>
                  <a:lnTo>
                    <a:pt x="301538" y="1819196"/>
                  </a:lnTo>
                  <a:lnTo>
                    <a:pt x="169379" y="1819196"/>
                  </a:lnTo>
                  <a:lnTo>
                    <a:pt x="103857" y="1412724"/>
                  </a:lnTo>
                  <a:lnTo>
                    <a:pt x="61003" y="1360784"/>
                  </a:lnTo>
                  <a:cubicBezTo>
                    <a:pt x="22489" y="1303776"/>
                    <a:pt x="0" y="1235052"/>
                    <a:pt x="0" y="1161075"/>
                  </a:cubicBezTo>
                  <a:lnTo>
                    <a:pt x="0" y="255733"/>
                  </a:lnTo>
                  <a:cubicBezTo>
                    <a:pt x="0" y="114496"/>
                    <a:pt x="114496" y="0"/>
                    <a:pt x="255733" y="0"/>
                  </a:cubicBezTo>
                  <a:close/>
                </a:path>
              </a:pathLst>
            </a:custGeom>
            <a:solidFill>
              <a:srgbClr val="FFCC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07" name="フリーフォーム: 図形 706">
              <a:extLst>
                <a:ext uri="{FF2B5EF4-FFF2-40B4-BE49-F238E27FC236}">
                  <a16:creationId xmlns:a16="http://schemas.microsoft.com/office/drawing/2014/main" id="{9F5FEA07-9DF3-45DB-B43C-24FF6F5D27F0}"/>
                </a:ext>
              </a:extLst>
            </p:cNvPr>
            <p:cNvSpPr/>
            <p:nvPr/>
          </p:nvSpPr>
          <p:spPr>
            <a:xfrm>
              <a:off x="3460609" y="8167439"/>
              <a:ext cx="191806" cy="163412"/>
            </a:xfrm>
            <a:custGeom>
              <a:avLst/>
              <a:gdLst>
                <a:gd name="connsiteX0" fmla="*/ 69681 w 210856"/>
                <a:gd name="connsiteY0" fmla="*/ 0 h 163412"/>
                <a:gd name="connsiteX1" fmla="*/ 141175 w 210856"/>
                <a:gd name="connsiteY1" fmla="*/ 0 h 163412"/>
                <a:gd name="connsiteX2" fmla="*/ 210856 w 210856"/>
                <a:gd name="connsiteY2" fmla="*/ 69681 h 163412"/>
                <a:gd name="connsiteX3" fmla="*/ 210856 w 210856"/>
                <a:gd name="connsiteY3" fmla="*/ 96737 h 163412"/>
                <a:gd name="connsiteX4" fmla="*/ 144181 w 210856"/>
                <a:gd name="connsiteY4" fmla="*/ 163412 h 163412"/>
                <a:gd name="connsiteX5" fmla="*/ 120372 w 210856"/>
                <a:gd name="connsiteY5" fmla="*/ 163412 h 163412"/>
                <a:gd name="connsiteX6" fmla="*/ 105428 w 210856"/>
                <a:gd name="connsiteY6" fmla="*/ 124697 h 163412"/>
                <a:gd name="connsiteX7" fmla="*/ 90484 w 210856"/>
                <a:gd name="connsiteY7" fmla="*/ 163412 h 163412"/>
                <a:gd name="connsiteX8" fmla="*/ 66675 w 210856"/>
                <a:gd name="connsiteY8" fmla="*/ 163412 h 163412"/>
                <a:gd name="connsiteX9" fmla="*/ 0 w 210856"/>
                <a:gd name="connsiteY9" fmla="*/ 96737 h 163412"/>
                <a:gd name="connsiteX10" fmla="*/ 0 w 210856"/>
                <a:gd name="connsiteY10" fmla="*/ 69681 h 163412"/>
                <a:gd name="connsiteX11" fmla="*/ 69681 w 210856"/>
                <a:gd name="connsiteY11" fmla="*/ 0 h 1634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10856" h="163412">
                  <a:moveTo>
                    <a:pt x="69681" y="0"/>
                  </a:moveTo>
                  <a:lnTo>
                    <a:pt x="141175" y="0"/>
                  </a:lnTo>
                  <a:cubicBezTo>
                    <a:pt x="179659" y="0"/>
                    <a:pt x="210856" y="31197"/>
                    <a:pt x="210856" y="69681"/>
                  </a:cubicBezTo>
                  <a:lnTo>
                    <a:pt x="210856" y="96737"/>
                  </a:lnTo>
                  <a:cubicBezTo>
                    <a:pt x="210856" y="133561"/>
                    <a:pt x="181005" y="163412"/>
                    <a:pt x="144181" y="163412"/>
                  </a:cubicBezTo>
                  <a:lnTo>
                    <a:pt x="120372" y="163412"/>
                  </a:lnTo>
                  <a:lnTo>
                    <a:pt x="105428" y="124697"/>
                  </a:lnTo>
                  <a:lnTo>
                    <a:pt x="90484" y="163412"/>
                  </a:lnTo>
                  <a:lnTo>
                    <a:pt x="66675" y="163412"/>
                  </a:lnTo>
                  <a:cubicBezTo>
                    <a:pt x="29851" y="163412"/>
                    <a:pt x="0" y="133561"/>
                    <a:pt x="0" y="96737"/>
                  </a:cubicBezTo>
                  <a:lnTo>
                    <a:pt x="0" y="69681"/>
                  </a:lnTo>
                  <a:cubicBezTo>
                    <a:pt x="0" y="31197"/>
                    <a:pt x="31197" y="0"/>
                    <a:pt x="69681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08" name="フリーフォーム: 図形 707">
              <a:extLst>
                <a:ext uri="{FF2B5EF4-FFF2-40B4-BE49-F238E27FC236}">
                  <a16:creationId xmlns:a16="http://schemas.microsoft.com/office/drawing/2014/main" id="{C524F843-77BB-4D9E-95AB-9DA0730500E5}"/>
                </a:ext>
              </a:extLst>
            </p:cNvPr>
            <p:cNvSpPr/>
            <p:nvPr/>
          </p:nvSpPr>
          <p:spPr>
            <a:xfrm>
              <a:off x="3946383" y="8167439"/>
              <a:ext cx="191806" cy="163412"/>
            </a:xfrm>
            <a:custGeom>
              <a:avLst/>
              <a:gdLst>
                <a:gd name="connsiteX0" fmla="*/ 69681 w 210856"/>
                <a:gd name="connsiteY0" fmla="*/ 0 h 163412"/>
                <a:gd name="connsiteX1" fmla="*/ 141175 w 210856"/>
                <a:gd name="connsiteY1" fmla="*/ 0 h 163412"/>
                <a:gd name="connsiteX2" fmla="*/ 210856 w 210856"/>
                <a:gd name="connsiteY2" fmla="*/ 69681 h 163412"/>
                <a:gd name="connsiteX3" fmla="*/ 210856 w 210856"/>
                <a:gd name="connsiteY3" fmla="*/ 96737 h 163412"/>
                <a:gd name="connsiteX4" fmla="*/ 144181 w 210856"/>
                <a:gd name="connsiteY4" fmla="*/ 163412 h 163412"/>
                <a:gd name="connsiteX5" fmla="*/ 120372 w 210856"/>
                <a:gd name="connsiteY5" fmla="*/ 163412 h 163412"/>
                <a:gd name="connsiteX6" fmla="*/ 105428 w 210856"/>
                <a:gd name="connsiteY6" fmla="*/ 124697 h 163412"/>
                <a:gd name="connsiteX7" fmla="*/ 90484 w 210856"/>
                <a:gd name="connsiteY7" fmla="*/ 163412 h 163412"/>
                <a:gd name="connsiteX8" fmla="*/ 66675 w 210856"/>
                <a:gd name="connsiteY8" fmla="*/ 163412 h 163412"/>
                <a:gd name="connsiteX9" fmla="*/ 0 w 210856"/>
                <a:gd name="connsiteY9" fmla="*/ 96737 h 163412"/>
                <a:gd name="connsiteX10" fmla="*/ 0 w 210856"/>
                <a:gd name="connsiteY10" fmla="*/ 69681 h 163412"/>
                <a:gd name="connsiteX11" fmla="*/ 69681 w 210856"/>
                <a:gd name="connsiteY11" fmla="*/ 0 h 1634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10856" h="163412">
                  <a:moveTo>
                    <a:pt x="69681" y="0"/>
                  </a:moveTo>
                  <a:lnTo>
                    <a:pt x="141175" y="0"/>
                  </a:lnTo>
                  <a:cubicBezTo>
                    <a:pt x="179659" y="0"/>
                    <a:pt x="210856" y="31197"/>
                    <a:pt x="210856" y="69681"/>
                  </a:cubicBezTo>
                  <a:lnTo>
                    <a:pt x="210856" y="96737"/>
                  </a:lnTo>
                  <a:cubicBezTo>
                    <a:pt x="210856" y="133561"/>
                    <a:pt x="181005" y="163412"/>
                    <a:pt x="144181" y="163412"/>
                  </a:cubicBezTo>
                  <a:lnTo>
                    <a:pt x="120372" y="163412"/>
                  </a:lnTo>
                  <a:lnTo>
                    <a:pt x="105428" y="124697"/>
                  </a:lnTo>
                  <a:lnTo>
                    <a:pt x="90484" y="163412"/>
                  </a:lnTo>
                  <a:lnTo>
                    <a:pt x="66675" y="163412"/>
                  </a:lnTo>
                  <a:cubicBezTo>
                    <a:pt x="29851" y="163412"/>
                    <a:pt x="0" y="133561"/>
                    <a:pt x="0" y="96737"/>
                  </a:cubicBezTo>
                  <a:lnTo>
                    <a:pt x="0" y="69681"/>
                  </a:lnTo>
                  <a:cubicBezTo>
                    <a:pt x="0" y="31197"/>
                    <a:pt x="31197" y="0"/>
                    <a:pt x="69681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09" name="フリーフォーム: 図形 708">
              <a:extLst>
                <a:ext uri="{FF2B5EF4-FFF2-40B4-BE49-F238E27FC236}">
                  <a16:creationId xmlns:a16="http://schemas.microsoft.com/office/drawing/2014/main" id="{20D18A78-B002-4C53-BE5E-595168760467}"/>
                </a:ext>
              </a:extLst>
            </p:cNvPr>
            <p:cNvSpPr/>
            <p:nvPr/>
          </p:nvSpPr>
          <p:spPr>
            <a:xfrm>
              <a:off x="4441684" y="8167439"/>
              <a:ext cx="191806" cy="163412"/>
            </a:xfrm>
            <a:custGeom>
              <a:avLst/>
              <a:gdLst>
                <a:gd name="connsiteX0" fmla="*/ 69681 w 210856"/>
                <a:gd name="connsiteY0" fmla="*/ 0 h 163412"/>
                <a:gd name="connsiteX1" fmla="*/ 141175 w 210856"/>
                <a:gd name="connsiteY1" fmla="*/ 0 h 163412"/>
                <a:gd name="connsiteX2" fmla="*/ 210856 w 210856"/>
                <a:gd name="connsiteY2" fmla="*/ 69681 h 163412"/>
                <a:gd name="connsiteX3" fmla="*/ 210856 w 210856"/>
                <a:gd name="connsiteY3" fmla="*/ 96737 h 163412"/>
                <a:gd name="connsiteX4" fmla="*/ 144181 w 210856"/>
                <a:gd name="connsiteY4" fmla="*/ 163412 h 163412"/>
                <a:gd name="connsiteX5" fmla="*/ 120372 w 210856"/>
                <a:gd name="connsiteY5" fmla="*/ 163412 h 163412"/>
                <a:gd name="connsiteX6" fmla="*/ 105428 w 210856"/>
                <a:gd name="connsiteY6" fmla="*/ 124697 h 163412"/>
                <a:gd name="connsiteX7" fmla="*/ 90484 w 210856"/>
                <a:gd name="connsiteY7" fmla="*/ 163412 h 163412"/>
                <a:gd name="connsiteX8" fmla="*/ 66675 w 210856"/>
                <a:gd name="connsiteY8" fmla="*/ 163412 h 163412"/>
                <a:gd name="connsiteX9" fmla="*/ 0 w 210856"/>
                <a:gd name="connsiteY9" fmla="*/ 96737 h 163412"/>
                <a:gd name="connsiteX10" fmla="*/ 0 w 210856"/>
                <a:gd name="connsiteY10" fmla="*/ 69681 h 163412"/>
                <a:gd name="connsiteX11" fmla="*/ 69681 w 210856"/>
                <a:gd name="connsiteY11" fmla="*/ 0 h 1634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10856" h="163412">
                  <a:moveTo>
                    <a:pt x="69681" y="0"/>
                  </a:moveTo>
                  <a:lnTo>
                    <a:pt x="141175" y="0"/>
                  </a:lnTo>
                  <a:cubicBezTo>
                    <a:pt x="179659" y="0"/>
                    <a:pt x="210856" y="31197"/>
                    <a:pt x="210856" y="69681"/>
                  </a:cubicBezTo>
                  <a:lnTo>
                    <a:pt x="210856" y="96737"/>
                  </a:lnTo>
                  <a:cubicBezTo>
                    <a:pt x="210856" y="133561"/>
                    <a:pt x="181005" y="163412"/>
                    <a:pt x="144181" y="163412"/>
                  </a:cubicBezTo>
                  <a:lnTo>
                    <a:pt x="120372" y="163412"/>
                  </a:lnTo>
                  <a:lnTo>
                    <a:pt x="105428" y="124697"/>
                  </a:lnTo>
                  <a:lnTo>
                    <a:pt x="90484" y="163412"/>
                  </a:lnTo>
                  <a:lnTo>
                    <a:pt x="66675" y="163412"/>
                  </a:lnTo>
                  <a:cubicBezTo>
                    <a:pt x="29851" y="163412"/>
                    <a:pt x="0" y="133561"/>
                    <a:pt x="0" y="96737"/>
                  </a:cubicBezTo>
                  <a:lnTo>
                    <a:pt x="0" y="69681"/>
                  </a:lnTo>
                  <a:cubicBezTo>
                    <a:pt x="0" y="31197"/>
                    <a:pt x="31197" y="0"/>
                    <a:pt x="69681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10" name="フリーフォーム: 図形 709">
              <a:extLst>
                <a:ext uri="{FF2B5EF4-FFF2-40B4-BE49-F238E27FC236}">
                  <a16:creationId xmlns:a16="http://schemas.microsoft.com/office/drawing/2014/main" id="{EE5AB116-AF44-4470-A311-556BE457B28E}"/>
                </a:ext>
              </a:extLst>
            </p:cNvPr>
            <p:cNvSpPr/>
            <p:nvPr/>
          </p:nvSpPr>
          <p:spPr>
            <a:xfrm>
              <a:off x="4820328" y="7255215"/>
              <a:ext cx="137160" cy="518316"/>
            </a:xfrm>
            <a:custGeom>
              <a:avLst/>
              <a:gdLst>
                <a:gd name="connsiteX0" fmla="*/ 178576 w 357152"/>
                <a:gd name="connsiteY0" fmla="*/ 0 h 914712"/>
                <a:gd name="connsiteX1" fmla="*/ 203874 w 357152"/>
                <a:gd name="connsiteY1" fmla="*/ 15022 h 914712"/>
                <a:gd name="connsiteX2" fmla="*/ 357152 w 357152"/>
                <a:gd name="connsiteY2" fmla="*/ 457356 h 914712"/>
                <a:gd name="connsiteX3" fmla="*/ 203874 w 357152"/>
                <a:gd name="connsiteY3" fmla="*/ 899691 h 914712"/>
                <a:gd name="connsiteX4" fmla="*/ 178576 w 357152"/>
                <a:gd name="connsiteY4" fmla="*/ 914712 h 914712"/>
                <a:gd name="connsiteX5" fmla="*/ 153279 w 357152"/>
                <a:gd name="connsiteY5" fmla="*/ 899691 h 914712"/>
                <a:gd name="connsiteX6" fmla="*/ 0 w 357152"/>
                <a:gd name="connsiteY6" fmla="*/ 457356 h 914712"/>
                <a:gd name="connsiteX7" fmla="*/ 153279 w 357152"/>
                <a:gd name="connsiteY7" fmla="*/ 15022 h 9147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57152" h="914712">
                  <a:moveTo>
                    <a:pt x="178576" y="0"/>
                  </a:moveTo>
                  <a:lnTo>
                    <a:pt x="203874" y="15022"/>
                  </a:lnTo>
                  <a:cubicBezTo>
                    <a:pt x="293949" y="87899"/>
                    <a:pt x="357152" y="258509"/>
                    <a:pt x="357152" y="457356"/>
                  </a:cubicBezTo>
                  <a:cubicBezTo>
                    <a:pt x="357152" y="656204"/>
                    <a:pt x="293949" y="826814"/>
                    <a:pt x="203874" y="899691"/>
                  </a:cubicBezTo>
                  <a:lnTo>
                    <a:pt x="178576" y="914712"/>
                  </a:lnTo>
                  <a:lnTo>
                    <a:pt x="153279" y="899691"/>
                  </a:lnTo>
                  <a:cubicBezTo>
                    <a:pt x="63203" y="826814"/>
                    <a:pt x="0" y="656204"/>
                    <a:pt x="0" y="457356"/>
                  </a:cubicBezTo>
                  <a:cubicBezTo>
                    <a:pt x="0" y="258509"/>
                    <a:pt x="63203" y="87899"/>
                    <a:pt x="153279" y="15022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11" name="楕円 710">
              <a:extLst>
                <a:ext uri="{FF2B5EF4-FFF2-40B4-BE49-F238E27FC236}">
                  <a16:creationId xmlns:a16="http://schemas.microsoft.com/office/drawing/2014/main" id="{EF1B6CC5-08FB-438E-828E-CCDA54ABC3FF}"/>
                </a:ext>
              </a:extLst>
            </p:cNvPr>
            <p:cNvSpPr/>
            <p:nvPr/>
          </p:nvSpPr>
          <p:spPr>
            <a:xfrm rot="20700000" flipH="1">
              <a:off x="3510384" y="6462141"/>
              <a:ext cx="619124" cy="267135"/>
            </a:xfrm>
            <a:prstGeom prst="ellipse">
              <a:avLst/>
            </a:prstGeom>
            <a:solidFill>
              <a:srgbClr val="FFCC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12" name="フリーフォーム: 図形 711">
              <a:extLst>
                <a:ext uri="{FF2B5EF4-FFF2-40B4-BE49-F238E27FC236}">
                  <a16:creationId xmlns:a16="http://schemas.microsoft.com/office/drawing/2014/main" id="{5C98303D-69EE-4B09-B354-91F60C55B094}"/>
                </a:ext>
              </a:extLst>
            </p:cNvPr>
            <p:cNvSpPr/>
            <p:nvPr/>
          </p:nvSpPr>
          <p:spPr>
            <a:xfrm>
              <a:off x="3064388" y="8093656"/>
              <a:ext cx="220422" cy="205506"/>
            </a:xfrm>
            <a:custGeom>
              <a:avLst/>
              <a:gdLst>
                <a:gd name="connsiteX0" fmla="*/ 128985 w 257970"/>
                <a:gd name="connsiteY0" fmla="*/ 0 h 240514"/>
                <a:gd name="connsiteX1" fmla="*/ 221697 w 257970"/>
                <a:gd name="connsiteY1" fmla="*/ 92711 h 240514"/>
                <a:gd name="connsiteX2" fmla="*/ 221502 w 257970"/>
                <a:gd name="connsiteY2" fmla="*/ 94642 h 240514"/>
                <a:gd name="connsiteX3" fmla="*/ 257970 w 257970"/>
                <a:gd name="connsiteY3" fmla="*/ 240514 h 240514"/>
                <a:gd name="connsiteX4" fmla="*/ 0 w 257970"/>
                <a:gd name="connsiteY4" fmla="*/ 240514 h 240514"/>
                <a:gd name="connsiteX5" fmla="*/ 36469 w 257970"/>
                <a:gd name="connsiteY5" fmla="*/ 94642 h 240514"/>
                <a:gd name="connsiteX6" fmla="*/ 36274 w 257970"/>
                <a:gd name="connsiteY6" fmla="*/ 92711 h 240514"/>
                <a:gd name="connsiteX7" fmla="*/ 128985 w 257970"/>
                <a:gd name="connsiteY7" fmla="*/ 0 h 2405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57970" h="240514">
                  <a:moveTo>
                    <a:pt x="128985" y="0"/>
                  </a:moveTo>
                  <a:cubicBezTo>
                    <a:pt x="180188" y="0"/>
                    <a:pt x="221697" y="41509"/>
                    <a:pt x="221697" y="92711"/>
                  </a:cubicBezTo>
                  <a:lnTo>
                    <a:pt x="221502" y="94642"/>
                  </a:lnTo>
                  <a:lnTo>
                    <a:pt x="257970" y="240514"/>
                  </a:lnTo>
                  <a:lnTo>
                    <a:pt x="0" y="240514"/>
                  </a:lnTo>
                  <a:lnTo>
                    <a:pt x="36469" y="94642"/>
                  </a:lnTo>
                  <a:lnTo>
                    <a:pt x="36274" y="92711"/>
                  </a:lnTo>
                  <a:cubicBezTo>
                    <a:pt x="36274" y="41509"/>
                    <a:pt x="77782" y="0"/>
                    <a:pt x="128985" y="0"/>
                  </a:cubicBezTo>
                  <a:close/>
                </a:path>
              </a:pathLst>
            </a:custGeom>
            <a:solidFill>
              <a:srgbClr val="FFFF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13" name="フリーフォーム: 図形 712">
              <a:extLst>
                <a:ext uri="{FF2B5EF4-FFF2-40B4-BE49-F238E27FC236}">
                  <a16:creationId xmlns:a16="http://schemas.microsoft.com/office/drawing/2014/main" id="{87A20EDD-D9B8-4862-8443-FDA8A3FD5A30}"/>
                </a:ext>
              </a:extLst>
            </p:cNvPr>
            <p:cNvSpPr/>
            <p:nvPr/>
          </p:nvSpPr>
          <p:spPr>
            <a:xfrm>
              <a:off x="2562124" y="6304287"/>
              <a:ext cx="1224950" cy="1753022"/>
            </a:xfrm>
            <a:custGeom>
              <a:avLst/>
              <a:gdLst>
                <a:gd name="connsiteX0" fmla="*/ 609458 w 1224950"/>
                <a:gd name="connsiteY0" fmla="*/ 0 h 1753022"/>
                <a:gd name="connsiteX1" fmla="*/ 672726 w 1224950"/>
                <a:gd name="connsiteY1" fmla="*/ 31207 h 1753022"/>
                <a:gd name="connsiteX2" fmla="*/ 746242 w 1224950"/>
                <a:gd name="connsiteY2" fmla="*/ 21570 h 1753022"/>
                <a:gd name="connsiteX3" fmla="*/ 789630 w 1224950"/>
                <a:gd name="connsiteY3" fmla="*/ 69597 h 1753022"/>
                <a:gd name="connsiteX4" fmla="*/ 862205 w 1224950"/>
                <a:gd name="connsiteY4" fmla="*/ 82996 h 1753022"/>
                <a:gd name="connsiteX5" fmla="*/ 879105 w 1224950"/>
                <a:gd name="connsiteY5" fmla="*/ 140531 h 1753022"/>
                <a:gd name="connsiteX6" fmla="*/ 913831 w 1224950"/>
                <a:gd name="connsiteY6" fmla="*/ 160249 h 1753022"/>
                <a:gd name="connsiteX7" fmla="*/ 932321 w 1224950"/>
                <a:gd name="connsiteY7" fmla="*/ 165988 h 1753022"/>
                <a:gd name="connsiteX8" fmla="*/ 1224950 w 1224950"/>
                <a:gd name="connsiteY8" fmla="*/ 607463 h 1753022"/>
                <a:gd name="connsiteX9" fmla="*/ 1224950 w 1224950"/>
                <a:gd name="connsiteY9" fmla="*/ 1140547 h 1753022"/>
                <a:gd name="connsiteX10" fmla="*/ 612475 w 1224950"/>
                <a:gd name="connsiteY10" fmla="*/ 1753022 h 1753022"/>
                <a:gd name="connsiteX11" fmla="*/ 0 w 1224950"/>
                <a:gd name="connsiteY11" fmla="*/ 1140547 h 1753022"/>
                <a:gd name="connsiteX12" fmla="*/ 0 w 1224950"/>
                <a:gd name="connsiteY12" fmla="*/ 607463 h 1753022"/>
                <a:gd name="connsiteX13" fmla="*/ 292629 w 1224950"/>
                <a:gd name="connsiteY13" fmla="*/ 165988 h 1753022"/>
                <a:gd name="connsiteX14" fmla="*/ 297808 w 1224950"/>
                <a:gd name="connsiteY14" fmla="*/ 164381 h 1753022"/>
                <a:gd name="connsiteX15" fmla="*/ 339811 w 1224950"/>
                <a:gd name="connsiteY15" fmla="*/ 140531 h 1753022"/>
                <a:gd name="connsiteX16" fmla="*/ 356711 w 1224950"/>
                <a:gd name="connsiteY16" fmla="*/ 82996 h 1753022"/>
                <a:gd name="connsiteX17" fmla="*/ 429286 w 1224950"/>
                <a:gd name="connsiteY17" fmla="*/ 69597 h 1753022"/>
                <a:gd name="connsiteX18" fmla="*/ 472674 w 1224950"/>
                <a:gd name="connsiteY18" fmla="*/ 21570 h 1753022"/>
                <a:gd name="connsiteX19" fmla="*/ 546190 w 1224950"/>
                <a:gd name="connsiteY19" fmla="*/ 31207 h 17530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224950" h="1753022">
                  <a:moveTo>
                    <a:pt x="609458" y="0"/>
                  </a:moveTo>
                  <a:lnTo>
                    <a:pt x="672726" y="31207"/>
                  </a:lnTo>
                  <a:lnTo>
                    <a:pt x="746242" y="21570"/>
                  </a:lnTo>
                  <a:lnTo>
                    <a:pt x="789630" y="69597"/>
                  </a:lnTo>
                  <a:lnTo>
                    <a:pt x="862205" y="82996"/>
                  </a:lnTo>
                  <a:lnTo>
                    <a:pt x="879105" y="140531"/>
                  </a:lnTo>
                  <a:lnTo>
                    <a:pt x="913831" y="160249"/>
                  </a:lnTo>
                  <a:lnTo>
                    <a:pt x="932321" y="165988"/>
                  </a:lnTo>
                  <a:cubicBezTo>
                    <a:pt x="1104287" y="238723"/>
                    <a:pt x="1224950" y="409002"/>
                    <a:pt x="1224950" y="607463"/>
                  </a:cubicBezTo>
                  <a:lnTo>
                    <a:pt x="1224950" y="1140547"/>
                  </a:lnTo>
                  <a:cubicBezTo>
                    <a:pt x="1224950" y="1478808"/>
                    <a:pt x="950736" y="1753022"/>
                    <a:pt x="612475" y="1753022"/>
                  </a:cubicBezTo>
                  <a:cubicBezTo>
                    <a:pt x="274214" y="1753022"/>
                    <a:pt x="0" y="1478808"/>
                    <a:pt x="0" y="1140547"/>
                  </a:cubicBezTo>
                  <a:lnTo>
                    <a:pt x="0" y="607463"/>
                  </a:lnTo>
                  <a:cubicBezTo>
                    <a:pt x="0" y="409002"/>
                    <a:pt x="120663" y="238723"/>
                    <a:pt x="292629" y="165988"/>
                  </a:cubicBezTo>
                  <a:lnTo>
                    <a:pt x="297808" y="164381"/>
                  </a:lnTo>
                  <a:lnTo>
                    <a:pt x="339811" y="140531"/>
                  </a:lnTo>
                  <a:lnTo>
                    <a:pt x="356711" y="82996"/>
                  </a:lnTo>
                  <a:lnTo>
                    <a:pt x="429286" y="69597"/>
                  </a:lnTo>
                  <a:lnTo>
                    <a:pt x="472674" y="21570"/>
                  </a:lnTo>
                  <a:lnTo>
                    <a:pt x="546190" y="31207"/>
                  </a:lnTo>
                  <a:close/>
                </a:path>
              </a:pathLst>
            </a:custGeom>
            <a:solidFill>
              <a:srgbClr val="FFCC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14" name="四角形: 角を丸くする 713">
              <a:extLst>
                <a:ext uri="{FF2B5EF4-FFF2-40B4-BE49-F238E27FC236}">
                  <a16:creationId xmlns:a16="http://schemas.microsoft.com/office/drawing/2014/main" id="{4670E547-3563-43CF-8A1E-9B8D2561ECEE}"/>
                </a:ext>
              </a:extLst>
            </p:cNvPr>
            <p:cNvSpPr/>
            <p:nvPr/>
          </p:nvSpPr>
          <p:spPr>
            <a:xfrm>
              <a:off x="2815884" y="7769875"/>
              <a:ext cx="717430" cy="409934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50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15" name="楕円 714">
              <a:extLst>
                <a:ext uri="{FF2B5EF4-FFF2-40B4-BE49-F238E27FC236}">
                  <a16:creationId xmlns:a16="http://schemas.microsoft.com/office/drawing/2014/main" id="{EEC24E1F-04DC-4BA3-8647-E00D65F345A5}"/>
                </a:ext>
              </a:extLst>
            </p:cNvPr>
            <p:cNvSpPr/>
            <p:nvPr/>
          </p:nvSpPr>
          <p:spPr>
            <a:xfrm>
              <a:off x="2885024" y="7948897"/>
              <a:ext cx="158218" cy="158218"/>
            </a:xfrm>
            <a:prstGeom prst="ellipse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16" name="楕円 715">
              <a:extLst>
                <a:ext uri="{FF2B5EF4-FFF2-40B4-BE49-F238E27FC236}">
                  <a16:creationId xmlns:a16="http://schemas.microsoft.com/office/drawing/2014/main" id="{03FBE325-9A82-4183-BDAF-13EB614E24A4}"/>
                </a:ext>
              </a:extLst>
            </p:cNvPr>
            <p:cNvSpPr/>
            <p:nvPr/>
          </p:nvSpPr>
          <p:spPr>
            <a:xfrm>
              <a:off x="3322668" y="7948897"/>
              <a:ext cx="158218" cy="158218"/>
            </a:xfrm>
            <a:prstGeom prst="ellipse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17" name="フリーフォーム: 図形 716">
              <a:extLst>
                <a:ext uri="{FF2B5EF4-FFF2-40B4-BE49-F238E27FC236}">
                  <a16:creationId xmlns:a16="http://schemas.microsoft.com/office/drawing/2014/main" id="{AA8A1166-1F7F-4EED-B4AB-B5ACAF2FB414}"/>
                </a:ext>
              </a:extLst>
            </p:cNvPr>
            <p:cNvSpPr/>
            <p:nvPr/>
          </p:nvSpPr>
          <p:spPr>
            <a:xfrm>
              <a:off x="2681555" y="8130817"/>
              <a:ext cx="909963" cy="358141"/>
            </a:xfrm>
            <a:custGeom>
              <a:avLst/>
              <a:gdLst>
                <a:gd name="connsiteX0" fmla="*/ 356379 w 2672859"/>
                <a:gd name="connsiteY0" fmla="*/ 0 h 732749"/>
                <a:gd name="connsiteX1" fmla="*/ 314207 w 2672859"/>
                <a:gd name="connsiteY1" fmla="*/ 361236 h 732749"/>
                <a:gd name="connsiteX2" fmla="*/ 312792 w 2672859"/>
                <a:gd name="connsiteY2" fmla="*/ 398288 h 732749"/>
                <a:gd name="connsiteX3" fmla="*/ 318251 w 2672859"/>
                <a:gd name="connsiteY3" fmla="*/ 377705 h 732749"/>
                <a:gd name="connsiteX4" fmla="*/ 613766 w 2672859"/>
                <a:gd name="connsiteY4" fmla="*/ 56173 h 732749"/>
                <a:gd name="connsiteX5" fmla="*/ 585701 w 2672859"/>
                <a:gd name="connsiteY5" fmla="*/ 296575 h 732749"/>
                <a:gd name="connsiteX6" fmla="*/ 619155 w 2672859"/>
                <a:gd name="connsiteY6" fmla="*/ 213601 h 732749"/>
                <a:gd name="connsiteX7" fmla="*/ 871153 w 2672859"/>
                <a:gd name="connsiteY7" fmla="*/ 0 h 732749"/>
                <a:gd name="connsiteX8" fmla="*/ 828981 w 2672859"/>
                <a:gd name="connsiteY8" fmla="*/ 361236 h 732749"/>
                <a:gd name="connsiteX9" fmla="*/ 827566 w 2672859"/>
                <a:gd name="connsiteY9" fmla="*/ 398288 h 732749"/>
                <a:gd name="connsiteX10" fmla="*/ 833025 w 2672859"/>
                <a:gd name="connsiteY10" fmla="*/ 377705 h 732749"/>
                <a:gd name="connsiteX11" fmla="*/ 1128540 w 2672859"/>
                <a:gd name="connsiteY11" fmla="*/ 56173 h 732749"/>
                <a:gd name="connsiteX12" fmla="*/ 1100475 w 2672859"/>
                <a:gd name="connsiteY12" fmla="*/ 296575 h 732749"/>
                <a:gd name="connsiteX13" fmla="*/ 1133929 w 2672859"/>
                <a:gd name="connsiteY13" fmla="*/ 213601 h 732749"/>
                <a:gd name="connsiteX14" fmla="*/ 1385927 w 2672859"/>
                <a:gd name="connsiteY14" fmla="*/ 0 h 732749"/>
                <a:gd name="connsiteX15" fmla="*/ 1343755 w 2672859"/>
                <a:gd name="connsiteY15" fmla="*/ 361236 h 732749"/>
                <a:gd name="connsiteX16" fmla="*/ 1342340 w 2672859"/>
                <a:gd name="connsiteY16" fmla="*/ 398288 h 732749"/>
                <a:gd name="connsiteX17" fmla="*/ 1347799 w 2672859"/>
                <a:gd name="connsiteY17" fmla="*/ 377705 h 732749"/>
                <a:gd name="connsiteX18" fmla="*/ 1643314 w 2672859"/>
                <a:gd name="connsiteY18" fmla="*/ 56173 h 732749"/>
                <a:gd name="connsiteX19" fmla="*/ 1615249 w 2672859"/>
                <a:gd name="connsiteY19" fmla="*/ 296575 h 732749"/>
                <a:gd name="connsiteX20" fmla="*/ 1648703 w 2672859"/>
                <a:gd name="connsiteY20" fmla="*/ 213601 h 732749"/>
                <a:gd name="connsiteX21" fmla="*/ 1900701 w 2672859"/>
                <a:gd name="connsiteY21" fmla="*/ 0 h 732749"/>
                <a:gd name="connsiteX22" fmla="*/ 1858529 w 2672859"/>
                <a:gd name="connsiteY22" fmla="*/ 361236 h 732749"/>
                <a:gd name="connsiteX23" fmla="*/ 1857114 w 2672859"/>
                <a:gd name="connsiteY23" fmla="*/ 398288 h 732749"/>
                <a:gd name="connsiteX24" fmla="*/ 1862573 w 2672859"/>
                <a:gd name="connsiteY24" fmla="*/ 377705 h 732749"/>
                <a:gd name="connsiteX25" fmla="*/ 2158088 w 2672859"/>
                <a:gd name="connsiteY25" fmla="*/ 56173 h 732749"/>
                <a:gd name="connsiteX26" fmla="*/ 2130023 w 2672859"/>
                <a:gd name="connsiteY26" fmla="*/ 296575 h 732749"/>
                <a:gd name="connsiteX27" fmla="*/ 2163477 w 2672859"/>
                <a:gd name="connsiteY27" fmla="*/ 213601 h 732749"/>
                <a:gd name="connsiteX28" fmla="*/ 2415475 w 2672859"/>
                <a:gd name="connsiteY28" fmla="*/ 0 h 732749"/>
                <a:gd name="connsiteX29" fmla="*/ 2373303 w 2672859"/>
                <a:gd name="connsiteY29" fmla="*/ 361236 h 732749"/>
                <a:gd name="connsiteX30" fmla="*/ 2371888 w 2672859"/>
                <a:gd name="connsiteY30" fmla="*/ 398274 h 732749"/>
                <a:gd name="connsiteX31" fmla="*/ 2377344 w 2672859"/>
                <a:gd name="connsiteY31" fmla="*/ 377705 h 732749"/>
                <a:gd name="connsiteX32" fmla="*/ 2672859 w 2672859"/>
                <a:gd name="connsiteY32" fmla="*/ 56173 h 732749"/>
                <a:gd name="connsiteX33" fmla="*/ 2630687 w 2672859"/>
                <a:gd name="connsiteY33" fmla="*/ 417409 h 732749"/>
                <a:gd name="connsiteX34" fmla="*/ 2618642 w 2672859"/>
                <a:gd name="connsiteY34" fmla="*/ 732749 h 732749"/>
                <a:gd name="connsiteX35" fmla="*/ 171 w 2672859"/>
                <a:gd name="connsiteY35" fmla="*/ 732749 h 732749"/>
                <a:gd name="connsiteX36" fmla="*/ 0 w 2672859"/>
                <a:gd name="connsiteY36" fmla="*/ 729279 h 732749"/>
                <a:gd name="connsiteX37" fmla="*/ 356379 w 2672859"/>
                <a:gd name="connsiteY37" fmla="*/ 0 h 7327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2672859" h="732749">
                  <a:moveTo>
                    <a:pt x="356379" y="0"/>
                  </a:moveTo>
                  <a:cubicBezTo>
                    <a:pt x="337636" y="118521"/>
                    <a:pt x="323578" y="239311"/>
                    <a:pt x="314207" y="361236"/>
                  </a:cubicBezTo>
                  <a:lnTo>
                    <a:pt x="312792" y="398288"/>
                  </a:lnTo>
                  <a:lnTo>
                    <a:pt x="318251" y="377705"/>
                  </a:lnTo>
                  <a:cubicBezTo>
                    <a:pt x="382295" y="183716"/>
                    <a:pt x="490752" y="56173"/>
                    <a:pt x="613766" y="56173"/>
                  </a:cubicBezTo>
                  <a:lnTo>
                    <a:pt x="585701" y="296575"/>
                  </a:lnTo>
                  <a:lnTo>
                    <a:pt x="619155" y="213601"/>
                  </a:lnTo>
                  <a:cubicBezTo>
                    <a:pt x="683647" y="81627"/>
                    <a:pt x="772742" y="0"/>
                    <a:pt x="871153" y="0"/>
                  </a:cubicBezTo>
                  <a:cubicBezTo>
                    <a:pt x="852410" y="118521"/>
                    <a:pt x="838352" y="239311"/>
                    <a:pt x="828981" y="361236"/>
                  </a:cubicBezTo>
                  <a:lnTo>
                    <a:pt x="827566" y="398288"/>
                  </a:lnTo>
                  <a:lnTo>
                    <a:pt x="833025" y="377705"/>
                  </a:lnTo>
                  <a:cubicBezTo>
                    <a:pt x="897069" y="183716"/>
                    <a:pt x="1005526" y="56173"/>
                    <a:pt x="1128540" y="56173"/>
                  </a:cubicBezTo>
                  <a:lnTo>
                    <a:pt x="1100475" y="296575"/>
                  </a:lnTo>
                  <a:lnTo>
                    <a:pt x="1133929" y="213601"/>
                  </a:lnTo>
                  <a:cubicBezTo>
                    <a:pt x="1198421" y="81627"/>
                    <a:pt x="1287516" y="0"/>
                    <a:pt x="1385927" y="0"/>
                  </a:cubicBezTo>
                  <a:cubicBezTo>
                    <a:pt x="1367184" y="118521"/>
                    <a:pt x="1353126" y="239311"/>
                    <a:pt x="1343755" y="361236"/>
                  </a:cubicBezTo>
                  <a:lnTo>
                    <a:pt x="1342340" y="398288"/>
                  </a:lnTo>
                  <a:lnTo>
                    <a:pt x="1347799" y="377705"/>
                  </a:lnTo>
                  <a:cubicBezTo>
                    <a:pt x="1411843" y="183716"/>
                    <a:pt x="1520300" y="56173"/>
                    <a:pt x="1643314" y="56173"/>
                  </a:cubicBezTo>
                  <a:lnTo>
                    <a:pt x="1615249" y="296575"/>
                  </a:lnTo>
                  <a:lnTo>
                    <a:pt x="1648703" y="213601"/>
                  </a:lnTo>
                  <a:cubicBezTo>
                    <a:pt x="1713195" y="81627"/>
                    <a:pt x="1802290" y="0"/>
                    <a:pt x="1900701" y="0"/>
                  </a:cubicBezTo>
                  <a:cubicBezTo>
                    <a:pt x="1881958" y="118521"/>
                    <a:pt x="1867900" y="239311"/>
                    <a:pt x="1858529" y="361236"/>
                  </a:cubicBezTo>
                  <a:lnTo>
                    <a:pt x="1857114" y="398288"/>
                  </a:lnTo>
                  <a:lnTo>
                    <a:pt x="1862573" y="377705"/>
                  </a:lnTo>
                  <a:cubicBezTo>
                    <a:pt x="1926617" y="183716"/>
                    <a:pt x="2035074" y="56173"/>
                    <a:pt x="2158088" y="56173"/>
                  </a:cubicBezTo>
                  <a:lnTo>
                    <a:pt x="2130023" y="296575"/>
                  </a:lnTo>
                  <a:lnTo>
                    <a:pt x="2163477" y="213601"/>
                  </a:lnTo>
                  <a:cubicBezTo>
                    <a:pt x="2227969" y="81627"/>
                    <a:pt x="2317064" y="0"/>
                    <a:pt x="2415475" y="0"/>
                  </a:cubicBezTo>
                  <a:cubicBezTo>
                    <a:pt x="2396732" y="118521"/>
                    <a:pt x="2382674" y="239311"/>
                    <a:pt x="2373303" y="361236"/>
                  </a:cubicBezTo>
                  <a:lnTo>
                    <a:pt x="2371888" y="398274"/>
                  </a:lnTo>
                  <a:lnTo>
                    <a:pt x="2377344" y="377705"/>
                  </a:lnTo>
                  <a:cubicBezTo>
                    <a:pt x="2441388" y="183716"/>
                    <a:pt x="2549845" y="56173"/>
                    <a:pt x="2672859" y="56173"/>
                  </a:cubicBezTo>
                  <a:cubicBezTo>
                    <a:pt x="2654116" y="174694"/>
                    <a:pt x="2640058" y="295484"/>
                    <a:pt x="2630687" y="417409"/>
                  </a:cubicBezTo>
                  <a:lnTo>
                    <a:pt x="2618642" y="732749"/>
                  </a:lnTo>
                  <a:lnTo>
                    <a:pt x="171" y="732749"/>
                  </a:lnTo>
                  <a:lnTo>
                    <a:pt x="0" y="729279"/>
                  </a:lnTo>
                  <a:cubicBezTo>
                    <a:pt x="0" y="326509"/>
                    <a:pt x="159556" y="0"/>
                    <a:pt x="356379" y="0"/>
                  </a:cubicBezTo>
                  <a:close/>
                </a:path>
              </a:pathLst>
            </a:custGeom>
            <a:solidFill>
              <a:srgbClr val="00B05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18" name="フリーフォーム: 図形 717">
              <a:extLst>
                <a:ext uri="{FF2B5EF4-FFF2-40B4-BE49-F238E27FC236}">
                  <a16:creationId xmlns:a16="http://schemas.microsoft.com/office/drawing/2014/main" id="{363BB721-45AA-4774-B6F2-980AACCC54A9}"/>
                </a:ext>
              </a:extLst>
            </p:cNvPr>
            <p:cNvSpPr/>
            <p:nvPr/>
          </p:nvSpPr>
          <p:spPr>
            <a:xfrm>
              <a:off x="3204069" y="8290474"/>
              <a:ext cx="909963" cy="358141"/>
            </a:xfrm>
            <a:custGeom>
              <a:avLst/>
              <a:gdLst>
                <a:gd name="connsiteX0" fmla="*/ 356379 w 2672859"/>
                <a:gd name="connsiteY0" fmla="*/ 0 h 732749"/>
                <a:gd name="connsiteX1" fmla="*/ 314207 w 2672859"/>
                <a:gd name="connsiteY1" fmla="*/ 361236 h 732749"/>
                <a:gd name="connsiteX2" fmla="*/ 312792 w 2672859"/>
                <a:gd name="connsiteY2" fmla="*/ 398288 h 732749"/>
                <a:gd name="connsiteX3" fmla="*/ 318251 w 2672859"/>
                <a:gd name="connsiteY3" fmla="*/ 377705 h 732749"/>
                <a:gd name="connsiteX4" fmla="*/ 613766 w 2672859"/>
                <a:gd name="connsiteY4" fmla="*/ 56173 h 732749"/>
                <a:gd name="connsiteX5" fmla="*/ 585701 w 2672859"/>
                <a:gd name="connsiteY5" fmla="*/ 296575 h 732749"/>
                <a:gd name="connsiteX6" fmla="*/ 619155 w 2672859"/>
                <a:gd name="connsiteY6" fmla="*/ 213601 h 732749"/>
                <a:gd name="connsiteX7" fmla="*/ 871153 w 2672859"/>
                <a:gd name="connsiteY7" fmla="*/ 0 h 732749"/>
                <a:gd name="connsiteX8" fmla="*/ 828981 w 2672859"/>
                <a:gd name="connsiteY8" fmla="*/ 361236 h 732749"/>
                <a:gd name="connsiteX9" fmla="*/ 827566 w 2672859"/>
                <a:gd name="connsiteY9" fmla="*/ 398288 h 732749"/>
                <a:gd name="connsiteX10" fmla="*/ 833025 w 2672859"/>
                <a:gd name="connsiteY10" fmla="*/ 377705 h 732749"/>
                <a:gd name="connsiteX11" fmla="*/ 1128540 w 2672859"/>
                <a:gd name="connsiteY11" fmla="*/ 56173 h 732749"/>
                <a:gd name="connsiteX12" fmla="*/ 1100475 w 2672859"/>
                <a:gd name="connsiteY12" fmla="*/ 296575 h 732749"/>
                <a:gd name="connsiteX13" fmla="*/ 1133929 w 2672859"/>
                <a:gd name="connsiteY13" fmla="*/ 213601 h 732749"/>
                <a:gd name="connsiteX14" fmla="*/ 1385927 w 2672859"/>
                <a:gd name="connsiteY14" fmla="*/ 0 h 732749"/>
                <a:gd name="connsiteX15" fmla="*/ 1343755 w 2672859"/>
                <a:gd name="connsiteY15" fmla="*/ 361236 h 732749"/>
                <a:gd name="connsiteX16" fmla="*/ 1342340 w 2672859"/>
                <a:gd name="connsiteY16" fmla="*/ 398288 h 732749"/>
                <a:gd name="connsiteX17" fmla="*/ 1347799 w 2672859"/>
                <a:gd name="connsiteY17" fmla="*/ 377705 h 732749"/>
                <a:gd name="connsiteX18" fmla="*/ 1643314 w 2672859"/>
                <a:gd name="connsiteY18" fmla="*/ 56173 h 732749"/>
                <a:gd name="connsiteX19" fmla="*/ 1615249 w 2672859"/>
                <a:gd name="connsiteY19" fmla="*/ 296575 h 732749"/>
                <a:gd name="connsiteX20" fmla="*/ 1648703 w 2672859"/>
                <a:gd name="connsiteY20" fmla="*/ 213601 h 732749"/>
                <a:gd name="connsiteX21" fmla="*/ 1900701 w 2672859"/>
                <a:gd name="connsiteY21" fmla="*/ 0 h 732749"/>
                <a:gd name="connsiteX22" fmla="*/ 1858529 w 2672859"/>
                <a:gd name="connsiteY22" fmla="*/ 361236 h 732749"/>
                <a:gd name="connsiteX23" fmla="*/ 1857114 w 2672859"/>
                <a:gd name="connsiteY23" fmla="*/ 398288 h 732749"/>
                <a:gd name="connsiteX24" fmla="*/ 1862573 w 2672859"/>
                <a:gd name="connsiteY24" fmla="*/ 377705 h 732749"/>
                <a:gd name="connsiteX25" fmla="*/ 2158088 w 2672859"/>
                <a:gd name="connsiteY25" fmla="*/ 56173 h 732749"/>
                <a:gd name="connsiteX26" fmla="*/ 2130023 w 2672859"/>
                <a:gd name="connsiteY26" fmla="*/ 296575 h 732749"/>
                <a:gd name="connsiteX27" fmla="*/ 2163477 w 2672859"/>
                <a:gd name="connsiteY27" fmla="*/ 213601 h 732749"/>
                <a:gd name="connsiteX28" fmla="*/ 2415475 w 2672859"/>
                <a:gd name="connsiteY28" fmla="*/ 0 h 732749"/>
                <a:gd name="connsiteX29" fmla="*/ 2373303 w 2672859"/>
                <a:gd name="connsiteY29" fmla="*/ 361236 h 732749"/>
                <a:gd name="connsiteX30" fmla="*/ 2371888 w 2672859"/>
                <a:gd name="connsiteY30" fmla="*/ 398274 h 732749"/>
                <a:gd name="connsiteX31" fmla="*/ 2377344 w 2672859"/>
                <a:gd name="connsiteY31" fmla="*/ 377705 h 732749"/>
                <a:gd name="connsiteX32" fmla="*/ 2672859 w 2672859"/>
                <a:gd name="connsiteY32" fmla="*/ 56173 h 732749"/>
                <a:gd name="connsiteX33" fmla="*/ 2630687 w 2672859"/>
                <a:gd name="connsiteY33" fmla="*/ 417409 h 732749"/>
                <a:gd name="connsiteX34" fmla="*/ 2618642 w 2672859"/>
                <a:gd name="connsiteY34" fmla="*/ 732749 h 732749"/>
                <a:gd name="connsiteX35" fmla="*/ 171 w 2672859"/>
                <a:gd name="connsiteY35" fmla="*/ 732749 h 732749"/>
                <a:gd name="connsiteX36" fmla="*/ 0 w 2672859"/>
                <a:gd name="connsiteY36" fmla="*/ 729279 h 732749"/>
                <a:gd name="connsiteX37" fmla="*/ 356379 w 2672859"/>
                <a:gd name="connsiteY37" fmla="*/ 0 h 7327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2672859" h="732749">
                  <a:moveTo>
                    <a:pt x="356379" y="0"/>
                  </a:moveTo>
                  <a:cubicBezTo>
                    <a:pt x="337636" y="118521"/>
                    <a:pt x="323578" y="239311"/>
                    <a:pt x="314207" y="361236"/>
                  </a:cubicBezTo>
                  <a:lnTo>
                    <a:pt x="312792" y="398288"/>
                  </a:lnTo>
                  <a:lnTo>
                    <a:pt x="318251" y="377705"/>
                  </a:lnTo>
                  <a:cubicBezTo>
                    <a:pt x="382295" y="183716"/>
                    <a:pt x="490752" y="56173"/>
                    <a:pt x="613766" y="56173"/>
                  </a:cubicBezTo>
                  <a:lnTo>
                    <a:pt x="585701" y="296575"/>
                  </a:lnTo>
                  <a:lnTo>
                    <a:pt x="619155" y="213601"/>
                  </a:lnTo>
                  <a:cubicBezTo>
                    <a:pt x="683647" y="81627"/>
                    <a:pt x="772742" y="0"/>
                    <a:pt x="871153" y="0"/>
                  </a:cubicBezTo>
                  <a:cubicBezTo>
                    <a:pt x="852410" y="118521"/>
                    <a:pt x="838352" y="239311"/>
                    <a:pt x="828981" y="361236"/>
                  </a:cubicBezTo>
                  <a:lnTo>
                    <a:pt x="827566" y="398288"/>
                  </a:lnTo>
                  <a:lnTo>
                    <a:pt x="833025" y="377705"/>
                  </a:lnTo>
                  <a:cubicBezTo>
                    <a:pt x="897069" y="183716"/>
                    <a:pt x="1005526" y="56173"/>
                    <a:pt x="1128540" y="56173"/>
                  </a:cubicBezTo>
                  <a:lnTo>
                    <a:pt x="1100475" y="296575"/>
                  </a:lnTo>
                  <a:lnTo>
                    <a:pt x="1133929" y="213601"/>
                  </a:lnTo>
                  <a:cubicBezTo>
                    <a:pt x="1198421" y="81627"/>
                    <a:pt x="1287516" y="0"/>
                    <a:pt x="1385927" y="0"/>
                  </a:cubicBezTo>
                  <a:cubicBezTo>
                    <a:pt x="1367184" y="118521"/>
                    <a:pt x="1353126" y="239311"/>
                    <a:pt x="1343755" y="361236"/>
                  </a:cubicBezTo>
                  <a:lnTo>
                    <a:pt x="1342340" y="398288"/>
                  </a:lnTo>
                  <a:lnTo>
                    <a:pt x="1347799" y="377705"/>
                  </a:lnTo>
                  <a:cubicBezTo>
                    <a:pt x="1411843" y="183716"/>
                    <a:pt x="1520300" y="56173"/>
                    <a:pt x="1643314" y="56173"/>
                  </a:cubicBezTo>
                  <a:lnTo>
                    <a:pt x="1615249" y="296575"/>
                  </a:lnTo>
                  <a:lnTo>
                    <a:pt x="1648703" y="213601"/>
                  </a:lnTo>
                  <a:cubicBezTo>
                    <a:pt x="1713195" y="81627"/>
                    <a:pt x="1802290" y="0"/>
                    <a:pt x="1900701" y="0"/>
                  </a:cubicBezTo>
                  <a:cubicBezTo>
                    <a:pt x="1881958" y="118521"/>
                    <a:pt x="1867900" y="239311"/>
                    <a:pt x="1858529" y="361236"/>
                  </a:cubicBezTo>
                  <a:lnTo>
                    <a:pt x="1857114" y="398288"/>
                  </a:lnTo>
                  <a:lnTo>
                    <a:pt x="1862573" y="377705"/>
                  </a:lnTo>
                  <a:cubicBezTo>
                    <a:pt x="1926617" y="183716"/>
                    <a:pt x="2035074" y="56173"/>
                    <a:pt x="2158088" y="56173"/>
                  </a:cubicBezTo>
                  <a:lnTo>
                    <a:pt x="2130023" y="296575"/>
                  </a:lnTo>
                  <a:lnTo>
                    <a:pt x="2163477" y="213601"/>
                  </a:lnTo>
                  <a:cubicBezTo>
                    <a:pt x="2227969" y="81627"/>
                    <a:pt x="2317064" y="0"/>
                    <a:pt x="2415475" y="0"/>
                  </a:cubicBezTo>
                  <a:cubicBezTo>
                    <a:pt x="2396732" y="118521"/>
                    <a:pt x="2382674" y="239311"/>
                    <a:pt x="2373303" y="361236"/>
                  </a:cubicBezTo>
                  <a:lnTo>
                    <a:pt x="2371888" y="398274"/>
                  </a:lnTo>
                  <a:lnTo>
                    <a:pt x="2377344" y="377705"/>
                  </a:lnTo>
                  <a:cubicBezTo>
                    <a:pt x="2441388" y="183716"/>
                    <a:pt x="2549845" y="56173"/>
                    <a:pt x="2672859" y="56173"/>
                  </a:cubicBezTo>
                  <a:cubicBezTo>
                    <a:pt x="2654116" y="174694"/>
                    <a:pt x="2640058" y="295484"/>
                    <a:pt x="2630687" y="417409"/>
                  </a:cubicBezTo>
                  <a:lnTo>
                    <a:pt x="2618642" y="732749"/>
                  </a:lnTo>
                  <a:lnTo>
                    <a:pt x="171" y="732749"/>
                  </a:lnTo>
                  <a:lnTo>
                    <a:pt x="0" y="729279"/>
                  </a:lnTo>
                  <a:cubicBezTo>
                    <a:pt x="0" y="326509"/>
                    <a:pt x="159556" y="0"/>
                    <a:pt x="356379" y="0"/>
                  </a:cubicBezTo>
                  <a:close/>
                </a:path>
              </a:pathLst>
            </a:custGeom>
            <a:solidFill>
              <a:srgbClr val="00B05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19" name="楕円 718">
              <a:extLst>
                <a:ext uri="{FF2B5EF4-FFF2-40B4-BE49-F238E27FC236}">
                  <a16:creationId xmlns:a16="http://schemas.microsoft.com/office/drawing/2014/main" id="{C514F9FC-88D6-4009-A880-7C2717D66DC0}"/>
                </a:ext>
              </a:extLst>
            </p:cNvPr>
            <p:cNvSpPr/>
            <p:nvPr/>
          </p:nvSpPr>
          <p:spPr>
            <a:xfrm rot="20676342">
              <a:off x="2611056" y="7180684"/>
              <a:ext cx="372255" cy="224939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20" name="楕円 719">
              <a:extLst>
                <a:ext uri="{FF2B5EF4-FFF2-40B4-BE49-F238E27FC236}">
                  <a16:creationId xmlns:a16="http://schemas.microsoft.com/office/drawing/2014/main" id="{E3DA04A3-AE63-434A-A525-77F5BAA2C4DC}"/>
                </a:ext>
              </a:extLst>
            </p:cNvPr>
            <p:cNvSpPr/>
            <p:nvPr/>
          </p:nvSpPr>
          <p:spPr>
            <a:xfrm>
              <a:off x="2655507" y="7305676"/>
              <a:ext cx="251310" cy="55143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21" name="楕円 720">
              <a:extLst>
                <a:ext uri="{FF2B5EF4-FFF2-40B4-BE49-F238E27FC236}">
                  <a16:creationId xmlns:a16="http://schemas.microsoft.com/office/drawing/2014/main" id="{361887DF-DEBA-4AF1-96D8-49A5B929DD2B}"/>
                </a:ext>
              </a:extLst>
            </p:cNvPr>
            <p:cNvSpPr/>
            <p:nvPr/>
          </p:nvSpPr>
          <p:spPr>
            <a:xfrm rot="923658" flipH="1">
              <a:off x="3377543" y="7180686"/>
              <a:ext cx="372255" cy="224939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22" name="楕円 721">
              <a:extLst>
                <a:ext uri="{FF2B5EF4-FFF2-40B4-BE49-F238E27FC236}">
                  <a16:creationId xmlns:a16="http://schemas.microsoft.com/office/drawing/2014/main" id="{BF51C10F-8AA0-4652-BC3A-DCC34418959C}"/>
                </a:ext>
              </a:extLst>
            </p:cNvPr>
            <p:cNvSpPr/>
            <p:nvPr/>
          </p:nvSpPr>
          <p:spPr>
            <a:xfrm flipH="1">
              <a:off x="3467074" y="7305678"/>
              <a:ext cx="251310" cy="55143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</p:grpSp>
      <p:grpSp>
        <p:nvGrpSpPr>
          <p:cNvPr id="723" name="グループ化 722">
            <a:extLst>
              <a:ext uri="{FF2B5EF4-FFF2-40B4-BE49-F238E27FC236}">
                <a16:creationId xmlns:a16="http://schemas.microsoft.com/office/drawing/2014/main" id="{2B1AC29E-2374-4EC6-AF64-3F0203F11452}"/>
              </a:ext>
            </a:extLst>
          </p:cNvPr>
          <p:cNvGrpSpPr/>
          <p:nvPr/>
        </p:nvGrpSpPr>
        <p:grpSpPr>
          <a:xfrm>
            <a:off x="5918840" y="4783199"/>
            <a:ext cx="1717908" cy="1502266"/>
            <a:chOff x="5321457" y="6254481"/>
            <a:chExt cx="2737798" cy="2394134"/>
          </a:xfrm>
        </p:grpSpPr>
        <p:sp>
          <p:nvSpPr>
            <p:cNvPr id="724" name="フリーフォーム: 図形 723">
              <a:extLst>
                <a:ext uri="{FF2B5EF4-FFF2-40B4-BE49-F238E27FC236}">
                  <a16:creationId xmlns:a16="http://schemas.microsoft.com/office/drawing/2014/main" id="{D6345C30-D24E-4382-A3A8-DBAD5FC09739}"/>
                </a:ext>
              </a:extLst>
            </p:cNvPr>
            <p:cNvSpPr/>
            <p:nvPr/>
          </p:nvSpPr>
          <p:spPr>
            <a:xfrm>
              <a:off x="6066784" y="8167439"/>
              <a:ext cx="191806" cy="163412"/>
            </a:xfrm>
            <a:custGeom>
              <a:avLst/>
              <a:gdLst>
                <a:gd name="connsiteX0" fmla="*/ 69681 w 210856"/>
                <a:gd name="connsiteY0" fmla="*/ 0 h 163412"/>
                <a:gd name="connsiteX1" fmla="*/ 141175 w 210856"/>
                <a:gd name="connsiteY1" fmla="*/ 0 h 163412"/>
                <a:gd name="connsiteX2" fmla="*/ 210856 w 210856"/>
                <a:gd name="connsiteY2" fmla="*/ 69681 h 163412"/>
                <a:gd name="connsiteX3" fmla="*/ 210856 w 210856"/>
                <a:gd name="connsiteY3" fmla="*/ 96737 h 163412"/>
                <a:gd name="connsiteX4" fmla="*/ 144181 w 210856"/>
                <a:gd name="connsiteY4" fmla="*/ 163412 h 163412"/>
                <a:gd name="connsiteX5" fmla="*/ 120372 w 210856"/>
                <a:gd name="connsiteY5" fmla="*/ 163412 h 163412"/>
                <a:gd name="connsiteX6" fmla="*/ 105428 w 210856"/>
                <a:gd name="connsiteY6" fmla="*/ 124697 h 163412"/>
                <a:gd name="connsiteX7" fmla="*/ 90484 w 210856"/>
                <a:gd name="connsiteY7" fmla="*/ 163412 h 163412"/>
                <a:gd name="connsiteX8" fmla="*/ 66675 w 210856"/>
                <a:gd name="connsiteY8" fmla="*/ 163412 h 163412"/>
                <a:gd name="connsiteX9" fmla="*/ 0 w 210856"/>
                <a:gd name="connsiteY9" fmla="*/ 96737 h 163412"/>
                <a:gd name="connsiteX10" fmla="*/ 0 w 210856"/>
                <a:gd name="connsiteY10" fmla="*/ 69681 h 163412"/>
                <a:gd name="connsiteX11" fmla="*/ 69681 w 210856"/>
                <a:gd name="connsiteY11" fmla="*/ 0 h 1634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10856" h="163412">
                  <a:moveTo>
                    <a:pt x="69681" y="0"/>
                  </a:moveTo>
                  <a:lnTo>
                    <a:pt x="141175" y="0"/>
                  </a:lnTo>
                  <a:cubicBezTo>
                    <a:pt x="179659" y="0"/>
                    <a:pt x="210856" y="31197"/>
                    <a:pt x="210856" y="69681"/>
                  </a:cubicBezTo>
                  <a:lnTo>
                    <a:pt x="210856" y="96737"/>
                  </a:lnTo>
                  <a:cubicBezTo>
                    <a:pt x="210856" y="133561"/>
                    <a:pt x="181005" y="163412"/>
                    <a:pt x="144181" y="163412"/>
                  </a:cubicBezTo>
                  <a:lnTo>
                    <a:pt x="120372" y="163412"/>
                  </a:lnTo>
                  <a:lnTo>
                    <a:pt x="105428" y="124697"/>
                  </a:lnTo>
                  <a:lnTo>
                    <a:pt x="90484" y="163412"/>
                  </a:lnTo>
                  <a:lnTo>
                    <a:pt x="66675" y="163412"/>
                  </a:lnTo>
                  <a:cubicBezTo>
                    <a:pt x="29851" y="163412"/>
                    <a:pt x="0" y="133561"/>
                    <a:pt x="0" y="96737"/>
                  </a:cubicBezTo>
                  <a:lnTo>
                    <a:pt x="0" y="69681"/>
                  </a:lnTo>
                  <a:cubicBezTo>
                    <a:pt x="0" y="31197"/>
                    <a:pt x="31197" y="0"/>
                    <a:pt x="69681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25" name="台形 724">
              <a:extLst>
                <a:ext uri="{FF2B5EF4-FFF2-40B4-BE49-F238E27FC236}">
                  <a16:creationId xmlns:a16="http://schemas.microsoft.com/office/drawing/2014/main" id="{282173D4-6FB0-4DF4-A772-0F040D944E62}"/>
                </a:ext>
              </a:extLst>
            </p:cNvPr>
            <p:cNvSpPr/>
            <p:nvPr/>
          </p:nvSpPr>
          <p:spPr>
            <a:xfrm rot="10800000">
              <a:off x="7011894" y="7767031"/>
              <a:ext cx="264319" cy="409933"/>
            </a:xfrm>
            <a:prstGeom prst="trapezoid">
              <a:avLst/>
            </a:prstGeom>
            <a:solidFill>
              <a:schemeClr val="accent2">
                <a:lumMod val="50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26" name="月 725">
              <a:extLst>
                <a:ext uri="{FF2B5EF4-FFF2-40B4-BE49-F238E27FC236}">
                  <a16:creationId xmlns:a16="http://schemas.microsoft.com/office/drawing/2014/main" id="{0DAAD9E5-1B34-46B8-9847-5E838B2CD203}"/>
                </a:ext>
              </a:extLst>
            </p:cNvPr>
            <p:cNvSpPr/>
            <p:nvPr/>
          </p:nvSpPr>
          <p:spPr>
            <a:xfrm rot="10300431">
              <a:off x="7880793" y="6405115"/>
              <a:ext cx="114412" cy="1051614"/>
            </a:xfrm>
            <a:prstGeom prst="moon">
              <a:avLst/>
            </a:prstGeom>
            <a:solidFill>
              <a:schemeClr val="accent2">
                <a:lumMod val="7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27" name="フリーフォーム: 図形 726">
              <a:extLst>
                <a:ext uri="{FF2B5EF4-FFF2-40B4-BE49-F238E27FC236}">
                  <a16:creationId xmlns:a16="http://schemas.microsoft.com/office/drawing/2014/main" id="{5AA2C09C-1297-4EE7-A28B-CBBF816D75D4}"/>
                </a:ext>
              </a:extLst>
            </p:cNvPr>
            <p:cNvSpPr/>
            <p:nvPr/>
          </p:nvSpPr>
          <p:spPr>
            <a:xfrm>
              <a:off x="6895434" y="7595404"/>
              <a:ext cx="750465" cy="343257"/>
            </a:xfrm>
            <a:custGeom>
              <a:avLst/>
              <a:gdLst>
                <a:gd name="connsiteX0" fmla="*/ 481414 w 962829"/>
                <a:gd name="connsiteY0" fmla="*/ 0 h 343257"/>
                <a:gd name="connsiteX1" fmla="*/ 898009 w 962829"/>
                <a:gd name="connsiteY1" fmla="*/ 7841 h 343257"/>
                <a:gd name="connsiteX2" fmla="*/ 962829 w 962829"/>
                <a:gd name="connsiteY2" fmla="*/ 11598 h 343257"/>
                <a:gd name="connsiteX3" fmla="*/ 937961 w 962829"/>
                <a:gd name="connsiteY3" fmla="*/ 107542 h 343257"/>
                <a:gd name="connsiteX4" fmla="*/ 481414 w 962829"/>
                <a:gd name="connsiteY4" fmla="*/ 343257 h 343257"/>
                <a:gd name="connsiteX5" fmla="*/ 24868 w 962829"/>
                <a:gd name="connsiteY5" fmla="*/ 107542 h 343257"/>
                <a:gd name="connsiteX6" fmla="*/ 0 w 962829"/>
                <a:gd name="connsiteY6" fmla="*/ 11598 h 343257"/>
                <a:gd name="connsiteX7" fmla="*/ 64820 w 962829"/>
                <a:gd name="connsiteY7" fmla="*/ 7841 h 343257"/>
                <a:gd name="connsiteX8" fmla="*/ 481414 w 962829"/>
                <a:gd name="connsiteY8" fmla="*/ 0 h 3432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62829" h="343257">
                  <a:moveTo>
                    <a:pt x="481414" y="0"/>
                  </a:moveTo>
                  <a:cubicBezTo>
                    <a:pt x="624118" y="0"/>
                    <a:pt x="763445" y="2700"/>
                    <a:pt x="898009" y="7841"/>
                  </a:cubicBezTo>
                  <a:lnTo>
                    <a:pt x="962829" y="11598"/>
                  </a:lnTo>
                  <a:lnTo>
                    <a:pt x="937961" y="107542"/>
                  </a:lnTo>
                  <a:cubicBezTo>
                    <a:pt x="862742" y="246062"/>
                    <a:pt x="686650" y="343257"/>
                    <a:pt x="481414" y="343257"/>
                  </a:cubicBezTo>
                  <a:cubicBezTo>
                    <a:pt x="276178" y="343257"/>
                    <a:pt x="100086" y="246062"/>
                    <a:pt x="24868" y="107542"/>
                  </a:cubicBezTo>
                  <a:lnTo>
                    <a:pt x="0" y="11598"/>
                  </a:lnTo>
                  <a:lnTo>
                    <a:pt x="64820" y="7841"/>
                  </a:lnTo>
                  <a:cubicBezTo>
                    <a:pt x="199383" y="2700"/>
                    <a:pt x="338710" y="0"/>
                    <a:pt x="481414" y="0"/>
                  </a:cubicBezTo>
                  <a:close/>
                </a:path>
              </a:pathLst>
            </a:custGeom>
            <a:solidFill>
              <a:schemeClr val="accent4">
                <a:lumMod val="40000"/>
                <a:lumOff val="60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28" name="フリーフォーム: 図形 727">
              <a:extLst>
                <a:ext uri="{FF2B5EF4-FFF2-40B4-BE49-F238E27FC236}">
                  <a16:creationId xmlns:a16="http://schemas.microsoft.com/office/drawing/2014/main" id="{541F8874-1B6F-45F2-85F1-18E731E95919}"/>
                </a:ext>
              </a:extLst>
            </p:cNvPr>
            <p:cNvSpPr/>
            <p:nvPr/>
          </p:nvSpPr>
          <p:spPr>
            <a:xfrm>
              <a:off x="5930695" y="6357767"/>
              <a:ext cx="1939988" cy="1819197"/>
            </a:xfrm>
            <a:custGeom>
              <a:avLst/>
              <a:gdLst>
                <a:gd name="connsiteX0" fmla="*/ 255733 w 1939988"/>
                <a:gd name="connsiteY0" fmla="*/ 0 h 1819197"/>
                <a:gd name="connsiteX1" fmla="*/ 1824192 w 1939988"/>
                <a:gd name="connsiteY1" fmla="*/ 0 h 1819197"/>
                <a:gd name="connsiteX2" fmla="*/ 1939988 w 1939988"/>
                <a:gd name="connsiteY2" fmla="*/ 115796 h 1819197"/>
                <a:gd name="connsiteX3" fmla="*/ 1939988 w 1939988"/>
                <a:gd name="connsiteY3" fmla="*/ 1255177 h 1819197"/>
                <a:gd name="connsiteX4" fmla="*/ 1862931 w 1939988"/>
                <a:gd name="connsiteY4" fmla="*/ 1441210 h 1819197"/>
                <a:gd name="connsiteX5" fmla="*/ 1827825 w 1939988"/>
                <a:gd name="connsiteY5" fmla="*/ 1470176 h 1819197"/>
                <a:gd name="connsiteX6" fmla="*/ 1771563 w 1939988"/>
                <a:gd name="connsiteY6" fmla="*/ 1819197 h 1819197"/>
                <a:gd name="connsiteX7" fmla="*/ 1639404 w 1939988"/>
                <a:gd name="connsiteY7" fmla="*/ 1819197 h 1819197"/>
                <a:gd name="connsiteX8" fmla="*/ 1588407 w 1939988"/>
                <a:gd name="connsiteY8" fmla="*/ 1502833 h 1819197"/>
                <a:gd name="connsiteX9" fmla="*/ 1586440 w 1939988"/>
                <a:gd name="connsiteY9" fmla="*/ 1502302 h 1819197"/>
                <a:gd name="connsiteX10" fmla="*/ 1419154 w 1939988"/>
                <a:gd name="connsiteY10" fmla="*/ 1308198 h 1819197"/>
                <a:gd name="connsiteX11" fmla="*/ 1417180 w 1939988"/>
                <a:gd name="connsiteY11" fmla="*/ 1288616 h 1819197"/>
                <a:gd name="connsiteX12" fmla="*/ 1368111 w 1939988"/>
                <a:gd name="connsiteY12" fmla="*/ 1348089 h 1819197"/>
                <a:gd name="connsiteX13" fmla="*/ 957263 w 1939988"/>
                <a:gd name="connsiteY13" fmla="*/ 1518267 h 1819197"/>
                <a:gd name="connsiteX14" fmla="*/ 957264 w 1939988"/>
                <a:gd name="connsiteY14" fmla="*/ 1518266 h 1819197"/>
                <a:gd name="connsiteX15" fmla="*/ 842172 w 1939988"/>
                <a:gd name="connsiteY15" fmla="*/ 1518266 h 1819197"/>
                <a:gd name="connsiteX16" fmla="*/ 793663 w 1939988"/>
                <a:gd name="connsiteY16" fmla="*/ 1819196 h 1819197"/>
                <a:gd name="connsiteX17" fmla="*/ 661504 w 1939988"/>
                <a:gd name="connsiteY17" fmla="*/ 1819196 h 1819197"/>
                <a:gd name="connsiteX18" fmla="*/ 612995 w 1939988"/>
                <a:gd name="connsiteY18" fmla="*/ 1518266 h 1819197"/>
                <a:gd name="connsiteX19" fmla="*/ 357191 w 1939988"/>
                <a:gd name="connsiteY19" fmla="*/ 1518266 h 1819197"/>
                <a:gd name="connsiteX20" fmla="*/ 350162 w 1939988"/>
                <a:gd name="connsiteY20" fmla="*/ 1517557 h 1819197"/>
                <a:gd name="connsiteX21" fmla="*/ 301538 w 1939988"/>
                <a:gd name="connsiteY21" fmla="*/ 1819196 h 1819197"/>
                <a:gd name="connsiteX22" fmla="*/ 169379 w 1939988"/>
                <a:gd name="connsiteY22" fmla="*/ 1819196 h 1819197"/>
                <a:gd name="connsiteX23" fmla="*/ 103857 w 1939988"/>
                <a:gd name="connsiteY23" fmla="*/ 1412724 h 1819197"/>
                <a:gd name="connsiteX24" fmla="*/ 61003 w 1939988"/>
                <a:gd name="connsiteY24" fmla="*/ 1360784 h 1819197"/>
                <a:gd name="connsiteX25" fmla="*/ 0 w 1939988"/>
                <a:gd name="connsiteY25" fmla="*/ 1161075 h 1819197"/>
                <a:gd name="connsiteX26" fmla="*/ 0 w 1939988"/>
                <a:gd name="connsiteY26" fmla="*/ 255733 h 1819197"/>
                <a:gd name="connsiteX27" fmla="*/ 255733 w 1939988"/>
                <a:gd name="connsiteY27" fmla="*/ 0 h 18191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1939988" h="1819197">
                  <a:moveTo>
                    <a:pt x="255733" y="0"/>
                  </a:moveTo>
                  <a:lnTo>
                    <a:pt x="1824192" y="0"/>
                  </a:lnTo>
                  <a:cubicBezTo>
                    <a:pt x="1888144" y="0"/>
                    <a:pt x="1939988" y="51844"/>
                    <a:pt x="1939988" y="115796"/>
                  </a:cubicBezTo>
                  <a:lnTo>
                    <a:pt x="1939988" y="1255177"/>
                  </a:lnTo>
                  <a:cubicBezTo>
                    <a:pt x="1939988" y="1327828"/>
                    <a:pt x="1910541" y="1393600"/>
                    <a:pt x="1862931" y="1441210"/>
                  </a:cubicBezTo>
                  <a:lnTo>
                    <a:pt x="1827825" y="1470176"/>
                  </a:lnTo>
                  <a:lnTo>
                    <a:pt x="1771563" y="1819197"/>
                  </a:lnTo>
                  <a:lnTo>
                    <a:pt x="1639404" y="1819197"/>
                  </a:lnTo>
                  <a:lnTo>
                    <a:pt x="1588407" y="1502833"/>
                  </a:lnTo>
                  <a:lnTo>
                    <a:pt x="1586440" y="1502302"/>
                  </a:lnTo>
                  <a:cubicBezTo>
                    <a:pt x="1501820" y="1471319"/>
                    <a:pt x="1437553" y="1398113"/>
                    <a:pt x="1419154" y="1308198"/>
                  </a:cubicBezTo>
                  <a:lnTo>
                    <a:pt x="1417180" y="1288616"/>
                  </a:lnTo>
                  <a:lnTo>
                    <a:pt x="1368111" y="1348089"/>
                  </a:lnTo>
                  <a:cubicBezTo>
                    <a:pt x="1262966" y="1453234"/>
                    <a:pt x="1117709" y="1518267"/>
                    <a:pt x="957263" y="1518267"/>
                  </a:cubicBezTo>
                  <a:lnTo>
                    <a:pt x="957264" y="1518266"/>
                  </a:lnTo>
                  <a:lnTo>
                    <a:pt x="842172" y="1518266"/>
                  </a:lnTo>
                  <a:lnTo>
                    <a:pt x="793663" y="1819196"/>
                  </a:lnTo>
                  <a:lnTo>
                    <a:pt x="661504" y="1819196"/>
                  </a:lnTo>
                  <a:lnTo>
                    <a:pt x="612995" y="1518266"/>
                  </a:lnTo>
                  <a:lnTo>
                    <a:pt x="357191" y="1518266"/>
                  </a:lnTo>
                  <a:lnTo>
                    <a:pt x="350162" y="1517557"/>
                  </a:lnTo>
                  <a:lnTo>
                    <a:pt x="301538" y="1819196"/>
                  </a:lnTo>
                  <a:lnTo>
                    <a:pt x="169379" y="1819196"/>
                  </a:lnTo>
                  <a:lnTo>
                    <a:pt x="103857" y="1412724"/>
                  </a:lnTo>
                  <a:lnTo>
                    <a:pt x="61003" y="1360784"/>
                  </a:lnTo>
                  <a:cubicBezTo>
                    <a:pt x="22489" y="1303776"/>
                    <a:pt x="0" y="1235052"/>
                    <a:pt x="0" y="1161075"/>
                  </a:cubicBezTo>
                  <a:lnTo>
                    <a:pt x="0" y="255733"/>
                  </a:lnTo>
                  <a:cubicBezTo>
                    <a:pt x="0" y="114496"/>
                    <a:pt x="114496" y="0"/>
                    <a:pt x="255733" y="0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29" name="フリーフォーム: 図形 728">
              <a:extLst>
                <a:ext uri="{FF2B5EF4-FFF2-40B4-BE49-F238E27FC236}">
                  <a16:creationId xmlns:a16="http://schemas.microsoft.com/office/drawing/2014/main" id="{56757FCA-5A55-4AA4-AA63-BCD3FDCA881B}"/>
                </a:ext>
              </a:extLst>
            </p:cNvPr>
            <p:cNvSpPr/>
            <p:nvPr/>
          </p:nvSpPr>
          <p:spPr>
            <a:xfrm>
              <a:off x="6562376" y="8167439"/>
              <a:ext cx="191806" cy="163412"/>
            </a:xfrm>
            <a:custGeom>
              <a:avLst/>
              <a:gdLst>
                <a:gd name="connsiteX0" fmla="*/ 69681 w 210856"/>
                <a:gd name="connsiteY0" fmla="*/ 0 h 163412"/>
                <a:gd name="connsiteX1" fmla="*/ 141175 w 210856"/>
                <a:gd name="connsiteY1" fmla="*/ 0 h 163412"/>
                <a:gd name="connsiteX2" fmla="*/ 210856 w 210856"/>
                <a:gd name="connsiteY2" fmla="*/ 69681 h 163412"/>
                <a:gd name="connsiteX3" fmla="*/ 210856 w 210856"/>
                <a:gd name="connsiteY3" fmla="*/ 96737 h 163412"/>
                <a:gd name="connsiteX4" fmla="*/ 144181 w 210856"/>
                <a:gd name="connsiteY4" fmla="*/ 163412 h 163412"/>
                <a:gd name="connsiteX5" fmla="*/ 120372 w 210856"/>
                <a:gd name="connsiteY5" fmla="*/ 163412 h 163412"/>
                <a:gd name="connsiteX6" fmla="*/ 105428 w 210856"/>
                <a:gd name="connsiteY6" fmla="*/ 124697 h 163412"/>
                <a:gd name="connsiteX7" fmla="*/ 90484 w 210856"/>
                <a:gd name="connsiteY7" fmla="*/ 163412 h 163412"/>
                <a:gd name="connsiteX8" fmla="*/ 66675 w 210856"/>
                <a:gd name="connsiteY8" fmla="*/ 163412 h 163412"/>
                <a:gd name="connsiteX9" fmla="*/ 0 w 210856"/>
                <a:gd name="connsiteY9" fmla="*/ 96737 h 163412"/>
                <a:gd name="connsiteX10" fmla="*/ 0 w 210856"/>
                <a:gd name="connsiteY10" fmla="*/ 69681 h 163412"/>
                <a:gd name="connsiteX11" fmla="*/ 69681 w 210856"/>
                <a:gd name="connsiteY11" fmla="*/ 0 h 1634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10856" h="163412">
                  <a:moveTo>
                    <a:pt x="69681" y="0"/>
                  </a:moveTo>
                  <a:lnTo>
                    <a:pt x="141175" y="0"/>
                  </a:lnTo>
                  <a:cubicBezTo>
                    <a:pt x="179659" y="0"/>
                    <a:pt x="210856" y="31197"/>
                    <a:pt x="210856" y="69681"/>
                  </a:cubicBezTo>
                  <a:lnTo>
                    <a:pt x="210856" y="96737"/>
                  </a:lnTo>
                  <a:cubicBezTo>
                    <a:pt x="210856" y="133561"/>
                    <a:pt x="181005" y="163412"/>
                    <a:pt x="144181" y="163412"/>
                  </a:cubicBezTo>
                  <a:lnTo>
                    <a:pt x="120372" y="163412"/>
                  </a:lnTo>
                  <a:lnTo>
                    <a:pt x="105428" y="124697"/>
                  </a:lnTo>
                  <a:lnTo>
                    <a:pt x="90484" y="163412"/>
                  </a:lnTo>
                  <a:lnTo>
                    <a:pt x="66675" y="163412"/>
                  </a:lnTo>
                  <a:cubicBezTo>
                    <a:pt x="29851" y="163412"/>
                    <a:pt x="0" y="133561"/>
                    <a:pt x="0" y="96737"/>
                  </a:cubicBezTo>
                  <a:lnTo>
                    <a:pt x="0" y="69681"/>
                  </a:lnTo>
                  <a:cubicBezTo>
                    <a:pt x="0" y="31197"/>
                    <a:pt x="31197" y="0"/>
                    <a:pt x="69681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30" name="フリーフォーム: 図形 729">
              <a:extLst>
                <a:ext uri="{FF2B5EF4-FFF2-40B4-BE49-F238E27FC236}">
                  <a16:creationId xmlns:a16="http://schemas.microsoft.com/office/drawing/2014/main" id="{09115148-CABA-4EE9-863B-BD2C3471C315}"/>
                </a:ext>
              </a:extLst>
            </p:cNvPr>
            <p:cNvSpPr/>
            <p:nvPr/>
          </p:nvSpPr>
          <p:spPr>
            <a:xfrm>
              <a:off x="7048150" y="8167439"/>
              <a:ext cx="191806" cy="163412"/>
            </a:xfrm>
            <a:custGeom>
              <a:avLst/>
              <a:gdLst>
                <a:gd name="connsiteX0" fmla="*/ 69681 w 210856"/>
                <a:gd name="connsiteY0" fmla="*/ 0 h 163412"/>
                <a:gd name="connsiteX1" fmla="*/ 141175 w 210856"/>
                <a:gd name="connsiteY1" fmla="*/ 0 h 163412"/>
                <a:gd name="connsiteX2" fmla="*/ 210856 w 210856"/>
                <a:gd name="connsiteY2" fmla="*/ 69681 h 163412"/>
                <a:gd name="connsiteX3" fmla="*/ 210856 w 210856"/>
                <a:gd name="connsiteY3" fmla="*/ 96737 h 163412"/>
                <a:gd name="connsiteX4" fmla="*/ 144181 w 210856"/>
                <a:gd name="connsiteY4" fmla="*/ 163412 h 163412"/>
                <a:gd name="connsiteX5" fmla="*/ 120372 w 210856"/>
                <a:gd name="connsiteY5" fmla="*/ 163412 h 163412"/>
                <a:gd name="connsiteX6" fmla="*/ 105428 w 210856"/>
                <a:gd name="connsiteY6" fmla="*/ 124697 h 163412"/>
                <a:gd name="connsiteX7" fmla="*/ 90484 w 210856"/>
                <a:gd name="connsiteY7" fmla="*/ 163412 h 163412"/>
                <a:gd name="connsiteX8" fmla="*/ 66675 w 210856"/>
                <a:gd name="connsiteY8" fmla="*/ 163412 h 163412"/>
                <a:gd name="connsiteX9" fmla="*/ 0 w 210856"/>
                <a:gd name="connsiteY9" fmla="*/ 96737 h 163412"/>
                <a:gd name="connsiteX10" fmla="*/ 0 w 210856"/>
                <a:gd name="connsiteY10" fmla="*/ 69681 h 163412"/>
                <a:gd name="connsiteX11" fmla="*/ 69681 w 210856"/>
                <a:gd name="connsiteY11" fmla="*/ 0 h 1634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10856" h="163412">
                  <a:moveTo>
                    <a:pt x="69681" y="0"/>
                  </a:moveTo>
                  <a:lnTo>
                    <a:pt x="141175" y="0"/>
                  </a:lnTo>
                  <a:cubicBezTo>
                    <a:pt x="179659" y="0"/>
                    <a:pt x="210856" y="31197"/>
                    <a:pt x="210856" y="69681"/>
                  </a:cubicBezTo>
                  <a:lnTo>
                    <a:pt x="210856" y="96737"/>
                  </a:lnTo>
                  <a:cubicBezTo>
                    <a:pt x="210856" y="133561"/>
                    <a:pt x="181005" y="163412"/>
                    <a:pt x="144181" y="163412"/>
                  </a:cubicBezTo>
                  <a:lnTo>
                    <a:pt x="120372" y="163412"/>
                  </a:lnTo>
                  <a:lnTo>
                    <a:pt x="105428" y="124697"/>
                  </a:lnTo>
                  <a:lnTo>
                    <a:pt x="90484" y="163412"/>
                  </a:lnTo>
                  <a:lnTo>
                    <a:pt x="66675" y="163412"/>
                  </a:lnTo>
                  <a:cubicBezTo>
                    <a:pt x="29851" y="163412"/>
                    <a:pt x="0" y="133561"/>
                    <a:pt x="0" y="96737"/>
                  </a:cubicBezTo>
                  <a:lnTo>
                    <a:pt x="0" y="69681"/>
                  </a:lnTo>
                  <a:cubicBezTo>
                    <a:pt x="0" y="31197"/>
                    <a:pt x="31197" y="0"/>
                    <a:pt x="69681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31" name="フリーフォーム: 図形 730">
              <a:extLst>
                <a:ext uri="{FF2B5EF4-FFF2-40B4-BE49-F238E27FC236}">
                  <a16:creationId xmlns:a16="http://schemas.microsoft.com/office/drawing/2014/main" id="{77EBC6C7-2FD3-476E-8F6E-EDDDB4BEAB4C}"/>
                </a:ext>
              </a:extLst>
            </p:cNvPr>
            <p:cNvSpPr/>
            <p:nvPr/>
          </p:nvSpPr>
          <p:spPr>
            <a:xfrm>
              <a:off x="7543451" y="8167439"/>
              <a:ext cx="191806" cy="163412"/>
            </a:xfrm>
            <a:custGeom>
              <a:avLst/>
              <a:gdLst>
                <a:gd name="connsiteX0" fmla="*/ 69681 w 210856"/>
                <a:gd name="connsiteY0" fmla="*/ 0 h 163412"/>
                <a:gd name="connsiteX1" fmla="*/ 141175 w 210856"/>
                <a:gd name="connsiteY1" fmla="*/ 0 h 163412"/>
                <a:gd name="connsiteX2" fmla="*/ 210856 w 210856"/>
                <a:gd name="connsiteY2" fmla="*/ 69681 h 163412"/>
                <a:gd name="connsiteX3" fmla="*/ 210856 w 210856"/>
                <a:gd name="connsiteY3" fmla="*/ 96737 h 163412"/>
                <a:gd name="connsiteX4" fmla="*/ 144181 w 210856"/>
                <a:gd name="connsiteY4" fmla="*/ 163412 h 163412"/>
                <a:gd name="connsiteX5" fmla="*/ 120372 w 210856"/>
                <a:gd name="connsiteY5" fmla="*/ 163412 h 163412"/>
                <a:gd name="connsiteX6" fmla="*/ 105428 w 210856"/>
                <a:gd name="connsiteY6" fmla="*/ 124697 h 163412"/>
                <a:gd name="connsiteX7" fmla="*/ 90484 w 210856"/>
                <a:gd name="connsiteY7" fmla="*/ 163412 h 163412"/>
                <a:gd name="connsiteX8" fmla="*/ 66675 w 210856"/>
                <a:gd name="connsiteY8" fmla="*/ 163412 h 163412"/>
                <a:gd name="connsiteX9" fmla="*/ 0 w 210856"/>
                <a:gd name="connsiteY9" fmla="*/ 96737 h 163412"/>
                <a:gd name="connsiteX10" fmla="*/ 0 w 210856"/>
                <a:gd name="connsiteY10" fmla="*/ 69681 h 163412"/>
                <a:gd name="connsiteX11" fmla="*/ 69681 w 210856"/>
                <a:gd name="connsiteY11" fmla="*/ 0 h 1634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10856" h="163412">
                  <a:moveTo>
                    <a:pt x="69681" y="0"/>
                  </a:moveTo>
                  <a:lnTo>
                    <a:pt x="141175" y="0"/>
                  </a:lnTo>
                  <a:cubicBezTo>
                    <a:pt x="179659" y="0"/>
                    <a:pt x="210856" y="31197"/>
                    <a:pt x="210856" y="69681"/>
                  </a:cubicBezTo>
                  <a:lnTo>
                    <a:pt x="210856" y="96737"/>
                  </a:lnTo>
                  <a:cubicBezTo>
                    <a:pt x="210856" y="133561"/>
                    <a:pt x="181005" y="163412"/>
                    <a:pt x="144181" y="163412"/>
                  </a:cubicBezTo>
                  <a:lnTo>
                    <a:pt x="120372" y="163412"/>
                  </a:lnTo>
                  <a:lnTo>
                    <a:pt x="105428" y="124697"/>
                  </a:lnTo>
                  <a:lnTo>
                    <a:pt x="90484" y="163412"/>
                  </a:lnTo>
                  <a:lnTo>
                    <a:pt x="66675" y="163412"/>
                  </a:lnTo>
                  <a:cubicBezTo>
                    <a:pt x="29851" y="163412"/>
                    <a:pt x="0" y="133561"/>
                    <a:pt x="0" y="96737"/>
                  </a:cubicBezTo>
                  <a:lnTo>
                    <a:pt x="0" y="69681"/>
                  </a:lnTo>
                  <a:cubicBezTo>
                    <a:pt x="0" y="31197"/>
                    <a:pt x="31197" y="0"/>
                    <a:pt x="69681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32" name="フリーフォーム: 図形 731">
              <a:extLst>
                <a:ext uri="{FF2B5EF4-FFF2-40B4-BE49-F238E27FC236}">
                  <a16:creationId xmlns:a16="http://schemas.microsoft.com/office/drawing/2014/main" id="{714E26B9-471E-4A8A-8090-C8676EA64A67}"/>
                </a:ext>
              </a:extLst>
            </p:cNvPr>
            <p:cNvSpPr/>
            <p:nvPr/>
          </p:nvSpPr>
          <p:spPr>
            <a:xfrm>
              <a:off x="7922095" y="7255215"/>
              <a:ext cx="137160" cy="518316"/>
            </a:xfrm>
            <a:custGeom>
              <a:avLst/>
              <a:gdLst>
                <a:gd name="connsiteX0" fmla="*/ 178576 w 357152"/>
                <a:gd name="connsiteY0" fmla="*/ 0 h 914712"/>
                <a:gd name="connsiteX1" fmla="*/ 203874 w 357152"/>
                <a:gd name="connsiteY1" fmla="*/ 15022 h 914712"/>
                <a:gd name="connsiteX2" fmla="*/ 357152 w 357152"/>
                <a:gd name="connsiteY2" fmla="*/ 457356 h 914712"/>
                <a:gd name="connsiteX3" fmla="*/ 203874 w 357152"/>
                <a:gd name="connsiteY3" fmla="*/ 899691 h 914712"/>
                <a:gd name="connsiteX4" fmla="*/ 178576 w 357152"/>
                <a:gd name="connsiteY4" fmla="*/ 914712 h 914712"/>
                <a:gd name="connsiteX5" fmla="*/ 153279 w 357152"/>
                <a:gd name="connsiteY5" fmla="*/ 899691 h 914712"/>
                <a:gd name="connsiteX6" fmla="*/ 0 w 357152"/>
                <a:gd name="connsiteY6" fmla="*/ 457356 h 914712"/>
                <a:gd name="connsiteX7" fmla="*/ 153279 w 357152"/>
                <a:gd name="connsiteY7" fmla="*/ 15022 h 9147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57152" h="914712">
                  <a:moveTo>
                    <a:pt x="178576" y="0"/>
                  </a:moveTo>
                  <a:lnTo>
                    <a:pt x="203874" y="15022"/>
                  </a:lnTo>
                  <a:cubicBezTo>
                    <a:pt x="293949" y="87899"/>
                    <a:pt x="357152" y="258509"/>
                    <a:pt x="357152" y="457356"/>
                  </a:cubicBezTo>
                  <a:cubicBezTo>
                    <a:pt x="357152" y="656204"/>
                    <a:pt x="293949" y="826814"/>
                    <a:pt x="203874" y="899691"/>
                  </a:cubicBezTo>
                  <a:lnTo>
                    <a:pt x="178576" y="914712"/>
                  </a:lnTo>
                  <a:lnTo>
                    <a:pt x="153279" y="899691"/>
                  </a:lnTo>
                  <a:cubicBezTo>
                    <a:pt x="63203" y="826814"/>
                    <a:pt x="0" y="656204"/>
                    <a:pt x="0" y="457356"/>
                  </a:cubicBezTo>
                  <a:cubicBezTo>
                    <a:pt x="0" y="258509"/>
                    <a:pt x="63203" y="87899"/>
                    <a:pt x="153279" y="15022"/>
                  </a:cubicBez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33" name="月 732">
              <a:extLst>
                <a:ext uri="{FF2B5EF4-FFF2-40B4-BE49-F238E27FC236}">
                  <a16:creationId xmlns:a16="http://schemas.microsoft.com/office/drawing/2014/main" id="{34761094-62A9-4D2F-951F-8694FE6F3906}"/>
                </a:ext>
              </a:extLst>
            </p:cNvPr>
            <p:cNvSpPr/>
            <p:nvPr/>
          </p:nvSpPr>
          <p:spPr>
            <a:xfrm rot="16200000">
              <a:off x="6067229" y="5904809"/>
              <a:ext cx="418273" cy="1117617"/>
            </a:xfrm>
            <a:prstGeom prst="moon">
              <a:avLst>
                <a:gd name="adj" fmla="val 40891"/>
              </a:avLst>
            </a:prstGeom>
            <a:solidFill>
              <a:schemeClr val="bg1">
                <a:lumMod val="7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34" name="楕円 733">
              <a:extLst>
                <a:ext uri="{FF2B5EF4-FFF2-40B4-BE49-F238E27FC236}">
                  <a16:creationId xmlns:a16="http://schemas.microsoft.com/office/drawing/2014/main" id="{AB9B0C3D-84BC-4695-B5AD-B1A4B4C94D0F}"/>
                </a:ext>
              </a:extLst>
            </p:cNvPr>
            <p:cNvSpPr/>
            <p:nvPr/>
          </p:nvSpPr>
          <p:spPr>
            <a:xfrm rot="900000">
              <a:off x="5321457" y="6462140"/>
              <a:ext cx="619124" cy="267135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35" name="楕円 734">
              <a:extLst>
                <a:ext uri="{FF2B5EF4-FFF2-40B4-BE49-F238E27FC236}">
                  <a16:creationId xmlns:a16="http://schemas.microsoft.com/office/drawing/2014/main" id="{1F25CFC8-7395-4067-A6B5-9AAD55D35322}"/>
                </a:ext>
              </a:extLst>
            </p:cNvPr>
            <p:cNvSpPr/>
            <p:nvPr/>
          </p:nvSpPr>
          <p:spPr>
            <a:xfrm rot="20700000" flipH="1">
              <a:off x="6612151" y="6462141"/>
              <a:ext cx="619124" cy="267135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36" name="フリーフォーム: 図形 735">
              <a:extLst>
                <a:ext uri="{FF2B5EF4-FFF2-40B4-BE49-F238E27FC236}">
                  <a16:creationId xmlns:a16="http://schemas.microsoft.com/office/drawing/2014/main" id="{5323ABBE-4C75-4F34-8FEB-E250BCED9F3F}"/>
                </a:ext>
              </a:extLst>
            </p:cNvPr>
            <p:cNvSpPr/>
            <p:nvPr/>
          </p:nvSpPr>
          <p:spPr>
            <a:xfrm>
              <a:off x="6166155" y="8093656"/>
              <a:ext cx="220422" cy="205506"/>
            </a:xfrm>
            <a:custGeom>
              <a:avLst/>
              <a:gdLst>
                <a:gd name="connsiteX0" fmla="*/ 128985 w 257970"/>
                <a:gd name="connsiteY0" fmla="*/ 0 h 240514"/>
                <a:gd name="connsiteX1" fmla="*/ 221697 w 257970"/>
                <a:gd name="connsiteY1" fmla="*/ 92711 h 240514"/>
                <a:gd name="connsiteX2" fmla="*/ 221502 w 257970"/>
                <a:gd name="connsiteY2" fmla="*/ 94642 h 240514"/>
                <a:gd name="connsiteX3" fmla="*/ 257970 w 257970"/>
                <a:gd name="connsiteY3" fmla="*/ 240514 h 240514"/>
                <a:gd name="connsiteX4" fmla="*/ 0 w 257970"/>
                <a:gd name="connsiteY4" fmla="*/ 240514 h 240514"/>
                <a:gd name="connsiteX5" fmla="*/ 36469 w 257970"/>
                <a:gd name="connsiteY5" fmla="*/ 94642 h 240514"/>
                <a:gd name="connsiteX6" fmla="*/ 36274 w 257970"/>
                <a:gd name="connsiteY6" fmla="*/ 92711 h 240514"/>
                <a:gd name="connsiteX7" fmla="*/ 128985 w 257970"/>
                <a:gd name="connsiteY7" fmla="*/ 0 h 2405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57970" h="240514">
                  <a:moveTo>
                    <a:pt x="128985" y="0"/>
                  </a:moveTo>
                  <a:cubicBezTo>
                    <a:pt x="180188" y="0"/>
                    <a:pt x="221697" y="41509"/>
                    <a:pt x="221697" y="92711"/>
                  </a:cubicBezTo>
                  <a:lnTo>
                    <a:pt x="221502" y="94642"/>
                  </a:lnTo>
                  <a:lnTo>
                    <a:pt x="257970" y="240514"/>
                  </a:lnTo>
                  <a:lnTo>
                    <a:pt x="0" y="240514"/>
                  </a:lnTo>
                  <a:lnTo>
                    <a:pt x="36469" y="94642"/>
                  </a:lnTo>
                  <a:lnTo>
                    <a:pt x="36274" y="92711"/>
                  </a:lnTo>
                  <a:cubicBezTo>
                    <a:pt x="36274" y="41509"/>
                    <a:pt x="77782" y="0"/>
                    <a:pt x="128985" y="0"/>
                  </a:cubicBezTo>
                  <a:close/>
                </a:path>
              </a:pathLst>
            </a:custGeom>
            <a:solidFill>
              <a:srgbClr val="FFFF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37" name="フリーフォーム: 図形 736">
              <a:extLst>
                <a:ext uri="{FF2B5EF4-FFF2-40B4-BE49-F238E27FC236}">
                  <a16:creationId xmlns:a16="http://schemas.microsoft.com/office/drawing/2014/main" id="{46AFF5C5-7368-4736-8EC1-C8D2DB904D5C}"/>
                </a:ext>
              </a:extLst>
            </p:cNvPr>
            <p:cNvSpPr/>
            <p:nvPr/>
          </p:nvSpPr>
          <p:spPr>
            <a:xfrm>
              <a:off x="5663891" y="6304287"/>
              <a:ext cx="1224950" cy="1753022"/>
            </a:xfrm>
            <a:custGeom>
              <a:avLst/>
              <a:gdLst>
                <a:gd name="connsiteX0" fmla="*/ 609458 w 1224950"/>
                <a:gd name="connsiteY0" fmla="*/ 0 h 1753022"/>
                <a:gd name="connsiteX1" fmla="*/ 672726 w 1224950"/>
                <a:gd name="connsiteY1" fmla="*/ 31207 h 1753022"/>
                <a:gd name="connsiteX2" fmla="*/ 746242 w 1224950"/>
                <a:gd name="connsiteY2" fmla="*/ 21570 h 1753022"/>
                <a:gd name="connsiteX3" fmla="*/ 789630 w 1224950"/>
                <a:gd name="connsiteY3" fmla="*/ 69597 h 1753022"/>
                <a:gd name="connsiteX4" fmla="*/ 862205 w 1224950"/>
                <a:gd name="connsiteY4" fmla="*/ 82996 h 1753022"/>
                <a:gd name="connsiteX5" fmla="*/ 879105 w 1224950"/>
                <a:gd name="connsiteY5" fmla="*/ 140531 h 1753022"/>
                <a:gd name="connsiteX6" fmla="*/ 913831 w 1224950"/>
                <a:gd name="connsiteY6" fmla="*/ 160249 h 1753022"/>
                <a:gd name="connsiteX7" fmla="*/ 932321 w 1224950"/>
                <a:gd name="connsiteY7" fmla="*/ 165988 h 1753022"/>
                <a:gd name="connsiteX8" fmla="*/ 1224950 w 1224950"/>
                <a:gd name="connsiteY8" fmla="*/ 607463 h 1753022"/>
                <a:gd name="connsiteX9" fmla="*/ 1224950 w 1224950"/>
                <a:gd name="connsiteY9" fmla="*/ 1140547 h 1753022"/>
                <a:gd name="connsiteX10" fmla="*/ 612475 w 1224950"/>
                <a:gd name="connsiteY10" fmla="*/ 1753022 h 1753022"/>
                <a:gd name="connsiteX11" fmla="*/ 0 w 1224950"/>
                <a:gd name="connsiteY11" fmla="*/ 1140547 h 1753022"/>
                <a:gd name="connsiteX12" fmla="*/ 0 w 1224950"/>
                <a:gd name="connsiteY12" fmla="*/ 607463 h 1753022"/>
                <a:gd name="connsiteX13" fmla="*/ 292629 w 1224950"/>
                <a:gd name="connsiteY13" fmla="*/ 165988 h 1753022"/>
                <a:gd name="connsiteX14" fmla="*/ 297808 w 1224950"/>
                <a:gd name="connsiteY14" fmla="*/ 164381 h 1753022"/>
                <a:gd name="connsiteX15" fmla="*/ 339811 w 1224950"/>
                <a:gd name="connsiteY15" fmla="*/ 140531 h 1753022"/>
                <a:gd name="connsiteX16" fmla="*/ 356711 w 1224950"/>
                <a:gd name="connsiteY16" fmla="*/ 82996 h 1753022"/>
                <a:gd name="connsiteX17" fmla="*/ 429286 w 1224950"/>
                <a:gd name="connsiteY17" fmla="*/ 69597 h 1753022"/>
                <a:gd name="connsiteX18" fmla="*/ 472674 w 1224950"/>
                <a:gd name="connsiteY18" fmla="*/ 21570 h 1753022"/>
                <a:gd name="connsiteX19" fmla="*/ 546190 w 1224950"/>
                <a:gd name="connsiteY19" fmla="*/ 31207 h 17530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224950" h="1753022">
                  <a:moveTo>
                    <a:pt x="609458" y="0"/>
                  </a:moveTo>
                  <a:lnTo>
                    <a:pt x="672726" y="31207"/>
                  </a:lnTo>
                  <a:lnTo>
                    <a:pt x="746242" y="21570"/>
                  </a:lnTo>
                  <a:lnTo>
                    <a:pt x="789630" y="69597"/>
                  </a:lnTo>
                  <a:lnTo>
                    <a:pt x="862205" y="82996"/>
                  </a:lnTo>
                  <a:lnTo>
                    <a:pt x="879105" y="140531"/>
                  </a:lnTo>
                  <a:lnTo>
                    <a:pt x="913831" y="160249"/>
                  </a:lnTo>
                  <a:lnTo>
                    <a:pt x="932321" y="165988"/>
                  </a:lnTo>
                  <a:cubicBezTo>
                    <a:pt x="1104287" y="238723"/>
                    <a:pt x="1224950" y="409002"/>
                    <a:pt x="1224950" y="607463"/>
                  </a:cubicBezTo>
                  <a:lnTo>
                    <a:pt x="1224950" y="1140547"/>
                  </a:lnTo>
                  <a:cubicBezTo>
                    <a:pt x="1224950" y="1478808"/>
                    <a:pt x="950736" y="1753022"/>
                    <a:pt x="612475" y="1753022"/>
                  </a:cubicBezTo>
                  <a:cubicBezTo>
                    <a:pt x="274214" y="1753022"/>
                    <a:pt x="0" y="1478808"/>
                    <a:pt x="0" y="1140547"/>
                  </a:cubicBezTo>
                  <a:lnTo>
                    <a:pt x="0" y="607463"/>
                  </a:lnTo>
                  <a:cubicBezTo>
                    <a:pt x="0" y="409002"/>
                    <a:pt x="120663" y="238723"/>
                    <a:pt x="292629" y="165988"/>
                  </a:cubicBezTo>
                  <a:lnTo>
                    <a:pt x="297808" y="164381"/>
                  </a:lnTo>
                  <a:lnTo>
                    <a:pt x="339811" y="140531"/>
                  </a:lnTo>
                  <a:lnTo>
                    <a:pt x="356711" y="82996"/>
                  </a:lnTo>
                  <a:lnTo>
                    <a:pt x="429286" y="69597"/>
                  </a:lnTo>
                  <a:lnTo>
                    <a:pt x="472674" y="21570"/>
                  </a:lnTo>
                  <a:lnTo>
                    <a:pt x="546190" y="31207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38" name="四角形: 角を丸くする 737">
              <a:extLst>
                <a:ext uri="{FF2B5EF4-FFF2-40B4-BE49-F238E27FC236}">
                  <a16:creationId xmlns:a16="http://schemas.microsoft.com/office/drawing/2014/main" id="{3C6C5A4F-7EAD-43F5-A27B-98FA6A29AB99}"/>
                </a:ext>
              </a:extLst>
            </p:cNvPr>
            <p:cNvSpPr/>
            <p:nvPr/>
          </p:nvSpPr>
          <p:spPr>
            <a:xfrm>
              <a:off x="5917651" y="7769875"/>
              <a:ext cx="717430" cy="409934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50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39" name="楕円 738">
              <a:extLst>
                <a:ext uri="{FF2B5EF4-FFF2-40B4-BE49-F238E27FC236}">
                  <a16:creationId xmlns:a16="http://schemas.microsoft.com/office/drawing/2014/main" id="{BFE9CE0D-9371-458A-B506-F209ACC9C686}"/>
                </a:ext>
              </a:extLst>
            </p:cNvPr>
            <p:cNvSpPr/>
            <p:nvPr/>
          </p:nvSpPr>
          <p:spPr>
            <a:xfrm>
              <a:off x="5986791" y="7948897"/>
              <a:ext cx="158218" cy="158218"/>
            </a:xfrm>
            <a:prstGeom prst="ellipse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40" name="楕円 739">
              <a:extLst>
                <a:ext uri="{FF2B5EF4-FFF2-40B4-BE49-F238E27FC236}">
                  <a16:creationId xmlns:a16="http://schemas.microsoft.com/office/drawing/2014/main" id="{B03D3BA3-846E-4591-A187-45C511CA019A}"/>
                </a:ext>
              </a:extLst>
            </p:cNvPr>
            <p:cNvSpPr/>
            <p:nvPr/>
          </p:nvSpPr>
          <p:spPr>
            <a:xfrm>
              <a:off x="6424435" y="7948897"/>
              <a:ext cx="158218" cy="158218"/>
            </a:xfrm>
            <a:prstGeom prst="ellipse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41" name="フリーフォーム: 図形 740">
              <a:extLst>
                <a:ext uri="{FF2B5EF4-FFF2-40B4-BE49-F238E27FC236}">
                  <a16:creationId xmlns:a16="http://schemas.microsoft.com/office/drawing/2014/main" id="{EA09A3DF-3652-4954-B045-45B3E64E7636}"/>
                </a:ext>
              </a:extLst>
            </p:cNvPr>
            <p:cNvSpPr/>
            <p:nvPr/>
          </p:nvSpPr>
          <p:spPr>
            <a:xfrm>
              <a:off x="5771133" y="8130817"/>
              <a:ext cx="909963" cy="358141"/>
            </a:xfrm>
            <a:custGeom>
              <a:avLst/>
              <a:gdLst>
                <a:gd name="connsiteX0" fmla="*/ 356379 w 2672859"/>
                <a:gd name="connsiteY0" fmla="*/ 0 h 732749"/>
                <a:gd name="connsiteX1" fmla="*/ 314207 w 2672859"/>
                <a:gd name="connsiteY1" fmla="*/ 361236 h 732749"/>
                <a:gd name="connsiteX2" fmla="*/ 312792 w 2672859"/>
                <a:gd name="connsiteY2" fmla="*/ 398288 h 732749"/>
                <a:gd name="connsiteX3" fmla="*/ 318251 w 2672859"/>
                <a:gd name="connsiteY3" fmla="*/ 377705 h 732749"/>
                <a:gd name="connsiteX4" fmla="*/ 613766 w 2672859"/>
                <a:gd name="connsiteY4" fmla="*/ 56173 h 732749"/>
                <a:gd name="connsiteX5" fmla="*/ 585701 w 2672859"/>
                <a:gd name="connsiteY5" fmla="*/ 296575 h 732749"/>
                <a:gd name="connsiteX6" fmla="*/ 619155 w 2672859"/>
                <a:gd name="connsiteY6" fmla="*/ 213601 h 732749"/>
                <a:gd name="connsiteX7" fmla="*/ 871153 w 2672859"/>
                <a:gd name="connsiteY7" fmla="*/ 0 h 732749"/>
                <a:gd name="connsiteX8" fmla="*/ 828981 w 2672859"/>
                <a:gd name="connsiteY8" fmla="*/ 361236 h 732749"/>
                <a:gd name="connsiteX9" fmla="*/ 827566 w 2672859"/>
                <a:gd name="connsiteY9" fmla="*/ 398288 h 732749"/>
                <a:gd name="connsiteX10" fmla="*/ 833025 w 2672859"/>
                <a:gd name="connsiteY10" fmla="*/ 377705 h 732749"/>
                <a:gd name="connsiteX11" fmla="*/ 1128540 w 2672859"/>
                <a:gd name="connsiteY11" fmla="*/ 56173 h 732749"/>
                <a:gd name="connsiteX12" fmla="*/ 1100475 w 2672859"/>
                <a:gd name="connsiteY12" fmla="*/ 296575 h 732749"/>
                <a:gd name="connsiteX13" fmla="*/ 1133929 w 2672859"/>
                <a:gd name="connsiteY13" fmla="*/ 213601 h 732749"/>
                <a:gd name="connsiteX14" fmla="*/ 1385927 w 2672859"/>
                <a:gd name="connsiteY14" fmla="*/ 0 h 732749"/>
                <a:gd name="connsiteX15" fmla="*/ 1343755 w 2672859"/>
                <a:gd name="connsiteY15" fmla="*/ 361236 h 732749"/>
                <a:gd name="connsiteX16" fmla="*/ 1342340 w 2672859"/>
                <a:gd name="connsiteY16" fmla="*/ 398288 h 732749"/>
                <a:gd name="connsiteX17" fmla="*/ 1347799 w 2672859"/>
                <a:gd name="connsiteY17" fmla="*/ 377705 h 732749"/>
                <a:gd name="connsiteX18" fmla="*/ 1643314 w 2672859"/>
                <a:gd name="connsiteY18" fmla="*/ 56173 h 732749"/>
                <a:gd name="connsiteX19" fmla="*/ 1615249 w 2672859"/>
                <a:gd name="connsiteY19" fmla="*/ 296575 h 732749"/>
                <a:gd name="connsiteX20" fmla="*/ 1648703 w 2672859"/>
                <a:gd name="connsiteY20" fmla="*/ 213601 h 732749"/>
                <a:gd name="connsiteX21" fmla="*/ 1900701 w 2672859"/>
                <a:gd name="connsiteY21" fmla="*/ 0 h 732749"/>
                <a:gd name="connsiteX22" fmla="*/ 1858529 w 2672859"/>
                <a:gd name="connsiteY22" fmla="*/ 361236 h 732749"/>
                <a:gd name="connsiteX23" fmla="*/ 1857114 w 2672859"/>
                <a:gd name="connsiteY23" fmla="*/ 398288 h 732749"/>
                <a:gd name="connsiteX24" fmla="*/ 1862573 w 2672859"/>
                <a:gd name="connsiteY24" fmla="*/ 377705 h 732749"/>
                <a:gd name="connsiteX25" fmla="*/ 2158088 w 2672859"/>
                <a:gd name="connsiteY25" fmla="*/ 56173 h 732749"/>
                <a:gd name="connsiteX26" fmla="*/ 2130023 w 2672859"/>
                <a:gd name="connsiteY26" fmla="*/ 296575 h 732749"/>
                <a:gd name="connsiteX27" fmla="*/ 2163477 w 2672859"/>
                <a:gd name="connsiteY27" fmla="*/ 213601 h 732749"/>
                <a:gd name="connsiteX28" fmla="*/ 2415475 w 2672859"/>
                <a:gd name="connsiteY28" fmla="*/ 0 h 732749"/>
                <a:gd name="connsiteX29" fmla="*/ 2373303 w 2672859"/>
                <a:gd name="connsiteY29" fmla="*/ 361236 h 732749"/>
                <a:gd name="connsiteX30" fmla="*/ 2371888 w 2672859"/>
                <a:gd name="connsiteY30" fmla="*/ 398274 h 732749"/>
                <a:gd name="connsiteX31" fmla="*/ 2377344 w 2672859"/>
                <a:gd name="connsiteY31" fmla="*/ 377705 h 732749"/>
                <a:gd name="connsiteX32" fmla="*/ 2672859 w 2672859"/>
                <a:gd name="connsiteY32" fmla="*/ 56173 h 732749"/>
                <a:gd name="connsiteX33" fmla="*/ 2630687 w 2672859"/>
                <a:gd name="connsiteY33" fmla="*/ 417409 h 732749"/>
                <a:gd name="connsiteX34" fmla="*/ 2618642 w 2672859"/>
                <a:gd name="connsiteY34" fmla="*/ 732749 h 732749"/>
                <a:gd name="connsiteX35" fmla="*/ 171 w 2672859"/>
                <a:gd name="connsiteY35" fmla="*/ 732749 h 732749"/>
                <a:gd name="connsiteX36" fmla="*/ 0 w 2672859"/>
                <a:gd name="connsiteY36" fmla="*/ 729279 h 732749"/>
                <a:gd name="connsiteX37" fmla="*/ 356379 w 2672859"/>
                <a:gd name="connsiteY37" fmla="*/ 0 h 7327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2672859" h="732749">
                  <a:moveTo>
                    <a:pt x="356379" y="0"/>
                  </a:moveTo>
                  <a:cubicBezTo>
                    <a:pt x="337636" y="118521"/>
                    <a:pt x="323578" y="239311"/>
                    <a:pt x="314207" y="361236"/>
                  </a:cubicBezTo>
                  <a:lnTo>
                    <a:pt x="312792" y="398288"/>
                  </a:lnTo>
                  <a:lnTo>
                    <a:pt x="318251" y="377705"/>
                  </a:lnTo>
                  <a:cubicBezTo>
                    <a:pt x="382295" y="183716"/>
                    <a:pt x="490752" y="56173"/>
                    <a:pt x="613766" y="56173"/>
                  </a:cubicBezTo>
                  <a:lnTo>
                    <a:pt x="585701" y="296575"/>
                  </a:lnTo>
                  <a:lnTo>
                    <a:pt x="619155" y="213601"/>
                  </a:lnTo>
                  <a:cubicBezTo>
                    <a:pt x="683647" y="81627"/>
                    <a:pt x="772742" y="0"/>
                    <a:pt x="871153" y="0"/>
                  </a:cubicBezTo>
                  <a:cubicBezTo>
                    <a:pt x="852410" y="118521"/>
                    <a:pt x="838352" y="239311"/>
                    <a:pt x="828981" y="361236"/>
                  </a:cubicBezTo>
                  <a:lnTo>
                    <a:pt x="827566" y="398288"/>
                  </a:lnTo>
                  <a:lnTo>
                    <a:pt x="833025" y="377705"/>
                  </a:lnTo>
                  <a:cubicBezTo>
                    <a:pt x="897069" y="183716"/>
                    <a:pt x="1005526" y="56173"/>
                    <a:pt x="1128540" y="56173"/>
                  </a:cubicBezTo>
                  <a:lnTo>
                    <a:pt x="1100475" y="296575"/>
                  </a:lnTo>
                  <a:lnTo>
                    <a:pt x="1133929" y="213601"/>
                  </a:lnTo>
                  <a:cubicBezTo>
                    <a:pt x="1198421" y="81627"/>
                    <a:pt x="1287516" y="0"/>
                    <a:pt x="1385927" y="0"/>
                  </a:cubicBezTo>
                  <a:cubicBezTo>
                    <a:pt x="1367184" y="118521"/>
                    <a:pt x="1353126" y="239311"/>
                    <a:pt x="1343755" y="361236"/>
                  </a:cubicBezTo>
                  <a:lnTo>
                    <a:pt x="1342340" y="398288"/>
                  </a:lnTo>
                  <a:lnTo>
                    <a:pt x="1347799" y="377705"/>
                  </a:lnTo>
                  <a:cubicBezTo>
                    <a:pt x="1411843" y="183716"/>
                    <a:pt x="1520300" y="56173"/>
                    <a:pt x="1643314" y="56173"/>
                  </a:cubicBezTo>
                  <a:lnTo>
                    <a:pt x="1615249" y="296575"/>
                  </a:lnTo>
                  <a:lnTo>
                    <a:pt x="1648703" y="213601"/>
                  </a:lnTo>
                  <a:cubicBezTo>
                    <a:pt x="1713195" y="81627"/>
                    <a:pt x="1802290" y="0"/>
                    <a:pt x="1900701" y="0"/>
                  </a:cubicBezTo>
                  <a:cubicBezTo>
                    <a:pt x="1881958" y="118521"/>
                    <a:pt x="1867900" y="239311"/>
                    <a:pt x="1858529" y="361236"/>
                  </a:cubicBezTo>
                  <a:lnTo>
                    <a:pt x="1857114" y="398288"/>
                  </a:lnTo>
                  <a:lnTo>
                    <a:pt x="1862573" y="377705"/>
                  </a:lnTo>
                  <a:cubicBezTo>
                    <a:pt x="1926617" y="183716"/>
                    <a:pt x="2035074" y="56173"/>
                    <a:pt x="2158088" y="56173"/>
                  </a:cubicBezTo>
                  <a:lnTo>
                    <a:pt x="2130023" y="296575"/>
                  </a:lnTo>
                  <a:lnTo>
                    <a:pt x="2163477" y="213601"/>
                  </a:lnTo>
                  <a:cubicBezTo>
                    <a:pt x="2227969" y="81627"/>
                    <a:pt x="2317064" y="0"/>
                    <a:pt x="2415475" y="0"/>
                  </a:cubicBezTo>
                  <a:cubicBezTo>
                    <a:pt x="2396732" y="118521"/>
                    <a:pt x="2382674" y="239311"/>
                    <a:pt x="2373303" y="361236"/>
                  </a:cubicBezTo>
                  <a:lnTo>
                    <a:pt x="2371888" y="398274"/>
                  </a:lnTo>
                  <a:lnTo>
                    <a:pt x="2377344" y="377705"/>
                  </a:lnTo>
                  <a:cubicBezTo>
                    <a:pt x="2441388" y="183716"/>
                    <a:pt x="2549845" y="56173"/>
                    <a:pt x="2672859" y="56173"/>
                  </a:cubicBezTo>
                  <a:cubicBezTo>
                    <a:pt x="2654116" y="174694"/>
                    <a:pt x="2640058" y="295484"/>
                    <a:pt x="2630687" y="417409"/>
                  </a:cubicBezTo>
                  <a:lnTo>
                    <a:pt x="2618642" y="732749"/>
                  </a:lnTo>
                  <a:lnTo>
                    <a:pt x="171" y="732749"/>
                  </a:lnTo>
                  <a:lnTo>
                    <a:pt x="0" y="729279"/>
                  </a:lnTo>
                  <a:cubicBezTo>
                    <a:pt x="0" y="326509"/>
                    <a:pt x="159556" y="0"/>
                    <a:pt x="356379" y="0"/>
                  </a:cubicBezTo>
                  <a:close/>
                </a:path>
              </a:pathLst>
            </a:custGeom>
            <a:solidFill>
              <a:srgbClr val="00B05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42" name="フリーフォーム: 図形 741">
              <a:extLst>
                <a:ext uri="{FF2B5EF4-FFF2-40B4-BE49-F238E27FC236}">
                  <a16:creationId xmlns:a16="http://schemas.microsoft.com/office/drawing/2014/main" id="{49724DFA-3073-4B28-BDF6-F873825AE55F}"/>
                </a:ext>
              </a:extLst>
            </p:cNvPr>
            <p:cNvSpPr/>
            <p:nvPr/>
          </p:nvSpPr>
          <p:spPr>
            <a:xfrm>
              <a:off x="6293647" y="8290474"/>
              <a:ext cx="909963" cy="358141"/>
            </a:xfrm>
            <a:custGeom>
              <a:avLst/>
              <a:gdLst>
                <a:gd name="connsiteX0" fmla="*/ 356379 w 2672859"/>
                <a:gd name="connsiteY0" fmla="*/ 0 h 732749"/>
                <a:gd name="connsiteX1" fmla="*/ 314207 w 2672859"/>
                <a:gd name="connsiteY1" fmla="*/ 361236 h 732749"/>
                <a:gd name="connsiteX2" fmla="*/ 312792 w 2672859"/>
                <a:gd name="connsiteY2" fmla="*/ 398288 h 732749"/>
                <a:gd name="connsiteX3" fmla="*/ 318251 w 2672859"/>
                <a:gd name="connsiteY3" fmla="*/ 377705 h 732749"/>
                <a:gd name="connsiteX4" fmla="*/ 613766 w 2672859"/>
                <a:gd name="connsiteY4" fmla="*/ 56173 h 732749"/>
                <a:gd name="connsiteX5" fmla="*/ 585701 w 2672859"/>
                <a:gd name="connsiteY5" fmla="*/ 296575 h 732749"/>
                <a:gd name="connsiteX6" fmla="*/ 619155 w 2672859"/>
                <a:gd name="connsiteY6" fmla="*/ 213601 h 732749"/>
                <a:gd name="connsiteX7" fmla="*/ 871153 w 2672859"/>
                <a:gd name="connsiteY7" fmla="*/ 0 h 732749"/>
                <a:gd name="connsiteX8" fmla="*/ 828981 w 2672859"/>
                <a:gd name="connsiteY8" fmla="*/ 361236 h 732749"/>
                <a:gd name="connsiteX9" fmla="*/ 827566 w 2672859"/>
                <a:gd name="connsiteY9" fmla="*/ 398288 h 732749"/>
                <a:gd name="connsiteX10" fmla="*/ 833025 w 2672859"/>
                <a:gd name="connsiteY10" fmla="*/ 377705 h 732749"/>
                <a:gd name="connsiteX11" fmla="*/ 1128540 w 2672859"/>
                <a:gd name="connsiteY11" fmla="*/ 56173 h 732749"/>
                <a:gd name="connsiteX12" fmla="*/ 1100475 w 2672859"/>
                <a:gd name="connsiteY12" fmla="*/ 296575 h 732749"/>
                <a:gd name="connsiteX13" fmla="*/ 1133929 w 2672859"/>
                <a:gd name="connsiteY13" fmla="*/ 213601 h 732749"/>
                <a:gd name="connsiteX14" fmla="*/ 1385927 w 2672859"/>
                <a:gd name="connsiteY14" fmla="*/ 0 h 732749"/>
                <a:gd name="connsiteX15" fmla="*/ 1343755 w 2672859"/>
                <a:gd name="connsiteY15" fmla="*/ 361236 h 732749"/>
                <a:gd name="connsiteX16" fmla="*/ 1342340 w 2672859"/>
                <a:gd name="connsiteY16" fmla="*/ 398288 h 732749"/>
                <a:gd name="connsiteX17" fmla="*/ 1347799 w 2672859"/>
                <a:gd name="connsiteY17" fmla="*/ 377705 h 732749"/>
                <a:gd name="connsiteX18" fmla="*/ 1643314 w 2672859"/>
                <a:gd name="connsiteY18" fmla="*/ 56173 h 732749"/>
                <a:gd name="connsiteX19" fmla="*/ 1615249 w 2672859"/>
                <a:gd name="connsiteY19" fmla="*/ 296575 h 732749"/>
                <a:gd name="connsiteX20" fmla="*/ 1648703 w 2672859"/>
                <a:gd name="connsiteY20" fmla="*/ 213601 h 732749"/>
                <a:gd name="connsiteX21" fmla="*/ 1900701 w 2672859"/>
                <a:gd name="connsiteY21" fmla="*/ 0 h 732749"/>
                <a:gd name="connsiteX22" fmla="*/ 1858529 w 2672859"/>
                <a:gd name="connsiteY22" fmla="*/ 361236 h 732749"/>
                <a:gd name="connsiteX23" fmla="*/ 1857114 w 2672859"/>
                <a:gd name="connsiteY23" fmla="*/ 398288 h 732749"/>
                <a:gd name="connsiteX24" fmla="*/ 1862573 w 2672859"/>
                <a:gd name="connsiteY24" fmla="*/ 377705 h 732749"/>
                <a:gd name="connsiteX25" fmla="*/ 2158088 w 2672859"/>
                <a:gd name="connsiteY25" fmla="*/ 56173 h 732749"/>
                <a:gd name="connsiteX26" fmla="*/ 2130023 w 2672859"/>
                <a:gd name="connsiteY26" fmla="*/ 296575 h 732749"/>
                <a:gd name="connsiteX27" fmla="*/ 2163477 w 2672859"/>
                <a:gd name="connsiteY27" fmla="*/ 213601 h 732749"/>
                <a:gd name="connsiteX28" fmla="*/ 2415475 w 2672859"/>
                <a:gd name="connsiteY28" fmla="*/ 0 h 732749"/>
                <a:gd name="connsiteX29" fmla="*/ 2373303 w 2672859"/>
                <a:gd name="connsiteY29" fmla="*/ 361236 h 732749"/>
                <a:gd name="connsiteX30" fmla="*/ 2371888 w 2672859"/>
                <a:gd name="connsiteY30" fmla="*/ 398274 h 732749"/>
                <a:gd name="connsiteX31" fmla="*/ 2377344 w 2672859"/>
                <a:gd name="connsiteY31" fmla="*/ 377705 h 732749"/>
                <a:gd name="connsiteX32" fmla="*/ 2672859 w 2672859"/>
                <a:gd name="connsiteY32" fmla="*/ 56173 h 732749"/>
                <a:gd name="connsiteX33" fmla="*/ 2630687 w 2672859"/>
                <a:gd name="connsiteY33" fmla="*/ 417409 h 732749"/>
                <a:gd name="connsiteX34" fmla="*/ 2618642 w 2672859"/>
                <a:gd name="connsiteY34" fmla="*/ 732749 h 732749"/>
                <a:gd name="connsiteX35" fmla="*/ 171 w 2672859"/>
                <a:gd name="connsiteY35" fmla="*/ 732749 h 732749"/>
                <a:gd name="connsiteX36" fmla="*/ 0 w 2672859"/>
                <a:gd name="connsiteY36" fmla="*/ 729279 h 732749"/>
                <a:gd name="connsiteX37" fmla="*/ 356379 w 2672859"/>
                <a:gd name="connsiteY37" fmla="*/ 0 h 7327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2672859" h="732749">
                  <a:moveTo>
                    <a:pt x="356379" y="0"/>
                  </a:moveTo>
                  <a:cubicBezTo>
                    <a:pt x="337636" y="118521"/>
                    <a:pt x="323578" y="239311"/>
                    <a:pt x="314207" y="361236"/>
                  </a:cubicBezTo>
                  <a:lnTo>
                    <a:pt x="312792" y="398288"/>
                  </a:lnTo>
                  <a:lnTo>
                    <a:pt x="318251" y="377705"/>
                  </a:lnTo>
                  <a:cubicBezTo>
                    <a:pt x="382295" y="183716"/>
                    <a:pt x="490752" y="56173"/>
                    <a:pt x="613766" y="56173"/>
                  </a:cubicBezTo>
                  <a:lnTo>
                    <a:pt x="585701" y="296575"/>
                  </a:lnTo>
                  <a:lnTo>
                    <a:pt x="619155" y="213601"/>
                  </a:lnTo>
                  <a:cubicBezTo>
                    <a:pt x="683647" y="81627"/>
                    <a:pt x="772742" y="0"/>
                    <a:pt x="871153" y="0"/>
                  </a:cubicBezTo>
                  <a:cubicBezTo>
                    <a:pt x="852410" y="118521"/>
                    <a:pt x="838352" y="239311"/>
                    <a:pt x="828981" y="361236"/>
                  </a:cubicBezTo>
                  <a:lnTo>
                    <a:pt x="827566" y="398288"/>
                  </a:lnTo>
                  <a:lnTo>
                    <a:pt x="833025" y="377705"/>
                  </a:lnTo>
                  <a:cubicBezTo>
                    <a:pt x="897069" y="183716"/>
                    <a:pt x="1005526" y="56173"/>
                    <a:pt x="1128540" y="56173"/>
                  </a:cubicBezTo>
                  <a:lnTo>
                    <a:pt x="1100475" y="296575"/>
                  </a:lnTo>
                  <a:lnTo>
                    <a:pt x="1133929" y="213601"/>
                  </a:lnTo>
                  <a:cubicBezTo>
                    <a:pt x="1198421" y="81627"/>
                    <a:pt x="1287516" y="0"/>
                    <a:pt x="1385927" y="0"/>
                  </a:cubicBezTo>
                  <a:cubicBezTo>
                    <a:pt x="1367184" y="118521"/>
                    <a:pt x="1353126" y="239311"/>
                    <a:pt x="1343755" y="361236"/>
                  </a:cubicBezTo>
                  <a:lnTo>
                    <a:pt x="1342340" y="398288"/>
                  </a:lnTo>
                  <a:lnTo>
                    <a:pt x="1347799" y="377705"/>
                  </a:lnTo>
                  <a:cubicBezTo>
                    <a:pt x="1411843" y="183716"/>
                    <a:pt x="1520300" y="56173"/>
                    <a:pt x="1643314" y="56173"/>
                  </a:cubicBezTo>
                  <a:lnTo>
                    <a:pt x="1615249" y="296575"/>
                  </a:lnTo>
                  <a:lnTo>
                    <a:pt x="1648703" y="213601"/>
                  </a:lnTo>
                  <a:cubicBezTo>
                    <a:pt x="1713195" y="81627"/>
                    <a:pt x="1802290" y="0"/>
                    <a:pt x="1900701" y="0"/>
                  </a:cubicBezTo>
                  <a:cubicBezTo>
                    <a:pt x="1881958" y="118521"/>
                    <a:pt x="1867900" y="239311"/>
                    <a:pt x="1858529" y="361236"/>
                  </a:cubicBezTo>
                  <a:lnTo>
                    <a:pt x="1857114" y="398288"/>
                  </a:lnTo>
                  <a:lnTo>
                    <a:pt x="1862573" y="377705"/>
                  </a:lnTo>
                  <a:cubicBezTo>
                    <a:pt x="1926617" y="183716"/>
                    <a:pt x="2035074" y="56173"/>
                    <a:pt x="2158088" y="56173"/>
                  </a:cubicBezTo>
                  <a:lnTo>
                    <a:pt x="2130023" y="296575"/>
                  </a:lnTo>
                  <a:lnTo>
                    <a:pt x="2163477" y="213601"/>
                  </a:lnTo>
                  <a:cubicBezTo>
                    <a:pt x="2227969" y="81627"/>
                    <a:pt x="2317064" y="0"/>
                    <a:pt x="2415475" y="0"/>
                  </a:cubicBezTo>
                  <a:cubicBezTo>
                    <a:pt x="2396732" y="118521"/>
                    <a:pt x="2382674" y="239311"/>
                    <a:pt x="2373303" y="361236"/>
                  </a:cubicBezTo>
                  <a:lnTo>
                    <a:pt x="2371888" y="398274"/>
                  </a:lnTo>
                  <a:lnTo>
                    <a:pt x="2377344" y="377705"/>
                  </a:lnTo>
                  <a:cubicBezTo>
                    <a:pt x="2441388" y="183716"/>
                    <a:pt x="2549845" y="56173"/>
                    <a:pt x="2672859" y="56173"/>
                  </a:cubicBezTo>
                  <a:cubicBezTo>
                    <a:pt x="2654116" y="174694"/>
                    <a:pt x="2640058" y="295484"/>
                    <a:pt x="2630687" y="417409"/>
                  </a:cubicBezTo>
                  <a:lnTo>
                    <a:pt x="2618642" y="732749"/>
                  </a:lnTo>
                  <a:lnTo>
                    <a:pt x="171" y="732749"/>
                  </a:lnTo>
                  <a:lnTo>
                    <a:pt x="0" y="729279"/>
                  </a:lnTo>
                  <a:cubicBezTo>
                    <a:pt x="0" y="326509"/>
                    <a:pt x="159556" y="0"/>
                    <a:pt x="356379" y="0"/>
                  </a:cubicBezTo>
                  <a:close/>
                </a:path>
              </a:pathLst>
            </a:custGeom>
            <a:solidFill>
              <a:srgbClr val="00B05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43" name="楕円 742">
              <a:extLst>
                <a:ext uri="{FF2B5EF4-FFF2-40B4-BE49-F238E27FC236}">
                  <a16:creationId xmlns:a16="http://schemas.microsoft.com/office/drawing/2014/main" id="{ACEF1C66-EE04-4D4C-A152-5EDB19B773EF}"/>
                </a:ext>
              </a:extLst>
            </p:cNvPr>
            <p:cNvSpPr/>
            <p:nvPr/>
          </p:nvSpPr>
          <p:spPr>
            <a:xfrm rot="20676342">
              <a:off x="5712395" y="7180684"/>
              <a:ext cx="372255" cy="224939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44" name="楕円 743">
              <a:extLst>
                <a:ext uri="{FF2B5EF4-FFF2-40B4-BE49-F238E27FC236}">
                  <a16:creationId xmlns:a16="http://schemas.microsoft.com/office/drawing/2014/main" id="{918B4F90-F65E-4DC0-B8A8-F27A0419F023}"/>
                </a:ext>
              </a:extLst>
            </p:cNvPr>
            <p:cNvSpPr/>
            <p:nvPr/>
          </p:nvSpPr>
          <p:spPr>
            <a:xfrm>
              <a:off x="5756846" y="7305676"/>
              <a:ext cx="251310" cy="55143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45" name="楕円 744">
              <a:extLst>
                <a:ext uri="{FF2B5EF4-FFF2-40B4-BE49-F238E27FC236}">
                  <a16:creationId xmlns:a16="http://schemas.microsoft.com/office/drawing/2014/main" id="{258327A4-1348-40C1-83B8-BD980C3AB5AD}"/>
                </a:ext>
              </a:extLst>
            </p:cNvPr>
            <p:cNvSpPr/>
            <p:nvPr/>
          </p:nvSpPr>
          <p:spPr>
            <a:xfrm rot="923658" flipH="1">
              <a:off x="6478882" y="7180686"/>
              <a:ext cx="372255" cy="224939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46" name="楕円 745">
              <a:extLst>
                <a:ext uri="{FF2B5EF4-FFF2-40B4-BE49-F238E27FC236}">
                  <a16:creationId xmlns:a16="http://schemas.microsoft.com/office/drawing/2014/main" id="{383E758B-7E2A-4229-890B-4C4EB171175F}"/>
                </a:ext>
              </a:extLst>
            </p:cNvPr>
            <p:cNvSpPr/>
            <p:nvPr/>
          </p:nvSpPr>
          <p:spPr>
            <a:xfrm flipH="1">
              <a:off x="6568413" y="7305678"/>
              <a:ext cx="251310" cy="55143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</p:grpSp>
      <p:grpSp>
        <p:nvGrpSpPr>
          <p:cNvPr id="747" name="グループ化 746">
            <a:extLst>
              <a:ext uri="{FF2B5EF4-FFF2-40B4-BE49-F238E27FC236}">
                <a16:creationId xmlns:a16="http://schemas.microsoft.com/office/drawing/2014/main" id="{F7A99CCC-EE36-4AD2-BD57-3A6E4B4070FE}"/>
              </a:ext>
            </a:extLst>
          </p:cNvPr>
          <p:cNvGrpSpPr/>
          <p:nvPr/>
        </p:nvGrpSpPr>
        <p:grpSpPr>
          <a:xfrm>
            <a:off x="7824950" y="4783199"/>
            <a:ext cx="1717908" cy="1502266"/>
            <a:chOff x="8083707" y="6254481"/>
            <a:chExt cx="2737798" cy="2394134"/>
          </a:xfrm>
        </p:grpSpPr>
        <p:sp>
          <p:nvSpPr>
            <p:cNvPr id="748" name="楕円 747">
              <a:extLst>
                <a:ext uri="{FF2B5EF4-FFF2-40B4-BE49-F238E27FC236}">
                  <a16:creationId xmlns:a16="http://schemas.microsoft.com/office/drawing/2014/main" id="{0A245383-2CC9-44B0-A0B5-3B083FA3BCB5}"/>
                </a:ext>
              </a:extLst>
            </p:cNvPr>
            <p:cNvSpPr/>
            <p:nvPr/>
          </p:nvSpPr>
          <p:spPr>
            <a:xfrm rot="900000">
              <a:off x="8083707" y="6462140"/>
              <a:ext cx="619124" cy="267135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49" name="フリーフォーム: 図形 748">
              <a:extLst>
                <a:ext uri="{FF2B5EF4-FFF2-40B4-BE49-F238E27FC236}">
                  <a16:creationId xmlns:a16="http://schemas.microsoft.com/office/drawing/2014/main" id="{15C4545F-3076-4B7D-8D00-9AFB71D3783D}"/>
                </a:ext>
              </a:extLst>
            </p:cNvPr>
            <p:cNvSpPr/>
            <p:nvPr/>
          </p:nvSpPr>
          <p:spPr>
            <a:xfrm>
              <a:off x="8829034" y="8167439"/>
              <a:ext cx="191806" cy="163412"/>
            </a:xfrm>
            <a:custGeom>
              <a:avLst/>
              <a:gdLst>
                <a:gd name="connsiteX0" fmla="*/ 69681 w 210856"/>
                <a:gd name="connsiteY0" fmla="*/ 0 h 163412"/>
                <a:gd name="connsiteX1" fmla="*/ 141175 w 210856"/>
                <a:gd name="connsiteY1" fmla="*/ 0 h 163412"/>
                <a:gd name="connsiteX2" fmla="*/ 210856 w 210856"/>
                <a:gd name="connsiteY2" fmla="*/ 69681 h 163412"/>
                <a:gd name="connsiteX3" fmla="*/ 210856 w 210856"/>
                <a:gd name="connsiteY3" fmla="*/ 96737 h 163412"/>
                <a:gd name="connsiteX4" fmla="*/ 144181 w 210856"/>
                <a:gd name="connsiteY4" fmla="*/ 163412 h 163412"/>
                <a:gd name="connsiteX5" fmla="*/ 120372 w 210856"/>
                <a:gd name="connsiteY5" fmla="*/ 163412 h 163412"/>
                <a:gd name="connsiteX6" fmla="*/ 105428 w 210856"/>
                <a:gd name="connsiteY6" fmla="*/ 124697 h 163412"/>
                <a:gd name="connsiteX7" fmla="*/ 90484 w 210856"/>
                <a:gd name="connsiteY7" fmla="*/ 163412 h 163412"/>
                <a:gd name="connsiteX8" fmla="*/ 66675 w 210856"/>
                <a:gd name="connsiteY8" fmla="*/ 163412 h 163412"/>
                <a:gd name="connsiteX9" fmla="*/ 0 w 210856"/>
                <a:gd name="connsiteY9" fmla="*/ 96737 h 163412"/>
                <a:gd name="connsiteX10" fmla="*/ 0 w 210856"/>
                <a:gd name="connsiteY10" fmla="*/ 69681 h 163412"/>
                <a:gd name="connsiteX11" fmla="*/ 69681 w 210856"/>
                <a:gd name="connsiteY11" fmla="*/ 0 h 1634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10856" h="163412">
                  <a:moveTo>
                    <a:pt x="69681" y="0"/>
                  </a:moveTo>
                  <a:lnTo>
                    <a:pt x="141175" y="0"/>
                  </a:lnTo>
                  <a:cubicBezTo>
                    <a:pt x="179659" y="0"/>
                    <a:pt x="210856" y="31197"/>
                    <a:pt x="210856" y="69681"/>
                  </a:cubicBezTo>
                  <a:lnTo>
                    <a:pt x="210856" y="96737"/>
                  </a:lnTo>
                  <a:cubicBezTo>
                    <a:pt x="210856" y="133561"/>
                    <a:pt x="181005" y="163412"/>
                    <a:pt x="144181" y="163412"/>
                  </a:cubicBezTo>
                  <a:lnTo>
                    <a:pt x="120372" y="163412"/>
                  </a:lnTo>
                  <a:lnTo>
                    <a:pt x="105428" y="124697"/>
                  </a:lnTo>
                  <a:lnTo>
                    <a:pt x="90484" y="163412"/>
                  </a:lnTo>
                  <a:lnTo>
                    <a:pt x="66675" y="163412"/>
                  </a:lnTo>
                  <a:cubicBezTo>
                    <a:pt x="29851" y="163412"/>
                    <a:pt x="0" y="133561"/>
                    <a:pt x="0" y="96737"/>
                  </a:cubicBezTo>
                  <a:lnTo>
                    <a:pt x="0" y="69681"/>
                  </a:lnTo>
                  <a:cubicBezTo>
                    <a:pt x="0" y="31197"/>
                    <a:pt x="31197" y="0"/>
                    <a:pt x="69681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50" name="台形 749">
              <a:extLst>
                <a:ext uri="{FF2B5EF4-FFF2-40B4-BE49-F238E27FC236}">
                  <a16:creationId xmlns:a16="http://schemas.microsoft.com/office/drawing/2014/main" id="{9380B46B-41F9-4469-AC47-4D8C0571D6A8}"/>
                </a:ext>
              </a:extLst>
            </p:cNvPr>
            <p:cNvSpPr/>
            <p:nvPr/>
          </p:nvSpPr>
          <p:spPr>
            <a:xfrm rot="10800000">
              <a:off x="9774144" y="7767031"/>
              <a:ext cx="264319" cy="409933"/>
            </a:xfrm>
            <a:prstGeom prst="trapezoid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51" name="月 750">
              <a:extLst>
                <a:ext uri="{FF2B5EF4-FFF2-40B4-BE49-F238E27FC236}">
                  <a16:creationId xmlns:a16="http://schemas.microsoft.com/office/drawing/2014/main" id="{81219D49-5332-458B-BEE8-6BFD19EBF553}"/>
                </a:ext>
              </a:extLst>
            </p:cNvPr>
            <p:cNvSpPr/>
            <p:nvPr/>
          </p:nvSpPr>
          <p:spPr>
            <a:xfrm rot="10300431">
              <a:off x="10643043" y="6405115"/>
              <a:ext cx="114412" cy="1051614"/>
            </a:xfrm>
            <a:prstGeom prst="moon">
              <a:avLst/>
            </a:prstGeom>
            <a:solidFill>
              <a:schemeClr val="tx1">
                <a:lumMod val="75000"/>
                <a:lumOff val="2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52" name="フリーフォーム: 図形 751">
              <a:extLst>
                <a:ext uri="{FF2B5EF4-FFF2-40B4-BE49-F238E27FC236}">
                  <a16:creationId xmlns:a16="http://schemas.microsoft.com/office/drawing/2014/main" id="{4B51C608-80D8-4DC9-A677-6135271CB446}"/>
                </a:ext>
              </a:extLst>
            </p:cNvPr>
            <p:cNvSpPr/>
            <p:nvPr/>
          </p:nvSpPr>
          <p:spPr>
            <a:xfrm>
              <a:off x="9657684" y="7595404"/>
              <a:ext cx="750465" cy="343257"/>
            </a:xfrm>
            <a:custGeom>
              <a:avLst/>
              <a:gdLst>
                <a:gd name="connsiteX0" fmla="*/ 481414 w 962829"/>
                <a:gd name="connsiteY0" fmla="*/ 0 h 343257"/>
                <a:gd name="connsiteX1" fmla="*/ 898009 w 962829"/>
                <a:gd name="connsiteY1" fmla="*/ 7841 h 343257"/>
                <a:gd name="connsiteX2" fmla="*/ 962829 w 962829"/>
                <a:gd name="connsiteY2" fmla="*/ 11598 h 343257"/>
                <a:gd name="connsiteX3" fmla="*/ 937961 w 962829"/>
                <a:gd name="connsiteY3" fmla="*/ 107542 h 343257"/>
                <a:gd name="connsiteX4" fmla="*/ 481414 w 962829"/>
                <a:gd name="connsiteY4" fmla="*/ 343257 h 343257"/>
                <a:gd name="connsiteX5" fmla="*/ 24868 w 962829"/>
                <a:gd name="connsiteY5" fmla="*/ 107542 h 343257"/>
                <a:gd name="connsiteX6" fmla="*/ 0 w 962829"/>
                <a:gd name="connsiteY6" fmla="*/ 11598 h 343257"/>
                <a:gd name="connsiteX7" fmla="*/ 64820 w 962829"/>
                <a:gd name="connsiteY7" fmla="*/ 7841 h 343257"/>
                <a:gd name="connsiteX8" fmla="*/ 481414 w 962829"/>
                <a:gd name="connsiteY8" fmla="*/ 0 h 3432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62829" h="343257">
                  <a:moveTo>
                    <a:pt x="481414" y="0"/>
                  </a:moveTo>
                  <a:cubicBezTo>
                    <a:pt x="624118" y="0"/>
                    <a:pt x="763445" y="2700"/>
                    <a:pt x="898009" y="7841"/>
                  </a:cubicBezTo>
                  <a:lnTo>
                    <a:pt x="962829" y="11598"/>
                  </a:lnTo>
                  <a:lnTo>
                    <a:pt x="937961" y="107542"/>
                  </a:lnTo>
                  <a:cubicBezTo>
                    <a:pt x="862742" y="246062"/>
                    <a:pt x="686650" y="343257"/>
                    <a:pt x="481414" y="343257"/>
                  </a:cubicBezTo>
                  <a:cubicBezTo>
                    <a:pt x="276178" y="343257"/>
                    <a:pt x="100086" y="246062"/>
                    <a:pt x="24868" y="107542"/>
                  </a:cubicBezTo>
                  <a:lnTo>
                    <a:pt x="0" y="11598"/>
                  </a:lnTo>
                  <a:lnTo>
                    <a:pt x="64820" y="7841"/>
                  </a:lnTo>
                  <a:cubicBezTo>
                    <a:pt x="199383" y="2700"/>
                    <a:pt x="338710" y="0"/>
                    <a:pt x="481414" y="0"/>
                  </a:cubicBezTo>
                  <a:close/>
                </a:path>
              </a:pathLst>
            </a:custGeom>
            <a:solidFill>
              <a:schemeClr val="accent4">
                <a:lumMod val="40000"/>
                <a:lumOff val="60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53" name="フリーフォーム: 図形 752">
              <a:extLst>
                <a:ext uri="{FF2B5EF4-FFF2-40B4-BE49-F238E27FC236}">
                  <a16:creationId xmlns:a16="http://schemas.microsoft.com/office/drawing/2014/main" id="{746C4769-E664-4C4A-A597-74799BD4628D}"/>
                </a:ext>
              </a:extLst>
            </p:cNvPr>
            <p:cNvSpPr/>
            <p:nvPr/>
          </p:nvSpPr>
          <p:spPr>
            <a:xfrm>
              <a:off x="8692945" y="6357767"/>
              <a:ext cx="1939988" cy="1819197"/>
            </a:xfrm>
            <a:custGeom>
              <a:avLst/>
              <a:gdLst>
                <a:gd name="connsiteX0" fmla="*/ 255733 w 1939988"/>
                <a:gd name="connsiteY0" fmla="*/ 0 h 1819197"/>
                <a:gd name="connsiteX1" fmla="*/ 1824192 w 1939988"/>
                <a:gd name="connsiteY1" fmla="*/ 0 h 1819197"/>
                <a:gd name="connsiteX2" fmla="*/ 1939988 w 1939988"/>
                <a:gd name="connsiteY2" fmla="*/ 115796 h 1819197"/>
                <a:gd name="connsiteX3" fmla="*/ 1939988 w 1939988"/>
                <a:gd name="connsiteY3" fmla="*/ 1255177 h 1819197"/>
                <a:gd name="connsiteX4" fmla="*/ 1862931 w 1939988"/>
                <a:gd name="connsiteY4" fmla="*/ 1441210 h 1819197"/>
                <a:gd name="connsiteX5" fmla="*/ 1827825 w 1939988"/>
                <a:gd name="connsiteY5" fmla="*/ 1470176 h 1819197"/>
                <a:gd name="connsiteX6" fmla="*/ 1771563 w 1939988"/>
                <a:gd name="connsiteY6" fmla="*/ 1819197 h 1819197"/>
                <a:gd name="connsiteX7" fmla="*/ 1639404 w 1939988"/>
                <a:gd name="connsiteY7" fmla="*/ 1819197 h 1819197"/>
                <a:gd name="connsiteX8" fmla="*/ 1588407 w 1939988"/>
                <a:gd name="connsiteY8" fmla="*/ 1502833 h 1819197"/>
                <a:gd name="connsiteX9" fmla="*/ 1586440 w 1939988"/>
                <a:gd name="connsiteY9" fmla="*/ 1502302 h 1819197"/>
                <a:gd name="connsiteX10" fmla="*/ 1419154 w 1939988"/>
                <a:gd name="connsiteY10" fmla="*/ 1308198 h 1819197"/>
                <a:gd name="connsiteX11" fmla="*/ 1417180 w 1939988"/>
                <a:gd name="connsiteY11" fmla="*/ 1288616 h 1819197"/>
                <a:gd name="connsiteX12" fmla="*/ 1368111 w 1939988"/>
                <a:gd name="connsiteY12" fmla="*/ 1348089 h 1819197"/>
                <a:gd name="connsiteX13" fmla="*/ 957263 w 1939988"/>
                <a:gd name="connsiteY13" fmla="*/ 1518267 h 1819197"/>
                <a:gd name="connsiteX14" fmla="*/ 957264 w 1939988"/>
                <a:gd name="connsiteY14" fmla="*/ 1518266 h 1819197"/>
                <a:gd name="connsiteX15" fmla="*/ 842172 w 1939988"/>
                <a:gd name="connsiteY15" fmla="*/ 1518266 h 1819197"/>
                <a:gd name="connsiteX16" fmla="*/ 793663 w 1939988"/>
                <a:gd name="connsiteY16" fmla="*/ 1819196 h 1819197"/>
                <a:gd name="connsiteX17" fmla="*/ 661504 w 1939988"/>
                <a:gd name="connsiteY17" fmla="*/ 1819196 h 1819197"/>
                <a:gd name="connsiteX18" fmla="*/ 612995 w 1939988"/>
                <a:gd name="connsiteY18" fmla="*/ 1518266 h 1819197"/>
                <a:gd name="connsiteX19" fmla="*/ 357191 w 1939988"/>
                <a:gd name="connsiteY19" fmla="*/ 1518266 h 1819197"/>
                <a:gd name="connsiteX20" fmla="*/ 350162 w 1939988"/>
                <a:gd name="connsiteY20" fmla="*/ 1517557 h 1819197"/>
                <a:gd name="connsiteX21" fmla="*/ 301538 w 1939988"/>
                <a:gd name="connsiteY21" fmla="*/ 1819196 h 1819197"/>
                <a:gd name="connsiteX22" fmla="*/ 169379 w 1939988"/>
                <a:gd name="connsiteY22" fmla="*/ 1819196 h 1819197"/>
                <a:gd name="connsiteX23" fmla="*/ 103857 w 1939988"/>
                <a:gd name="connsiteY23" fmla="*/ 1412724 h 1819197"/>
                <a:gd name="connsiteX24" fmla="*/ 61003 w 1939988"/>
                <a:gd name="connsiteY24" fmla="*/ 1360784 h 1819197"/>
                <a:gd name="connsiteX25" fmla="*/ 0 w 1939988"/>
                <a:gd name="connsiteY25" fmla="*/ 1161075 h 1819197"/>
                <a:gd name="connsiteX26" fmla="*/ 0 w 1939988"/>
                <a:gd name="connsiteY26" fmla="*/ 255733 h 1819197"/>
                <a:gd name="connsiteX27" fmla="*/ 255733 w 1939988"/>
                <a:gd name="connsiteY27" fmla="*/ 0 h 18191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1939988" h="1819197">
                  <a:moveTo>
                    <a:pt x="255733" y="0"/>
                  </a:moveTo>
                  <a:lnTo>
                    <a:pt x="1824192" y="0"/>
                  </a:lnTo>
                  <a:cubicBezTo>
                    <a:pt x="1888144" y="0"/>
                    <a:pt x="1939988" y="51844"/>
                    <a:pt x="1939988" y="115796"/>
                  </a:cubicBezTo>
                  <a:lnTo>
                    <a:pt x="1939988" y="1255177"/>
                  </a:lnTo>
                  <a:cubicBezTo>
                    <a:pt x="1939988" y="1327828"/>
                    <a:pt x="1910541" y="1393600"/>
                    <a:pt x="1862931" y="1441210"/>
                  </a:cubicBezTo>
                  <a:lnTo>
                    <a:pt x="1827825" y="1470176"/>
                  </a:lnTo>
                  <a:lnTo>
                    <a:pt x="1771563" y="1819197"/>
                  </a:lnTo>
                  <a:lnTo>
                    <a:pt x="1639404" y="1819197"/>
                  </a:lnTo>
                  <a:lnTo>
                    <a:pt x="1588407" y="1502833"/>
                  </a:lnTo>
                  <a:lnTo>
                    <a:pt x="1586440" y="1502302"/>
                  </a:lnTo>
                  <a:cubicBezTo>
                    <a:pt x="1501820" y="1471319"/>
                    <a:pt x="1437553" y="1398113"/>
                    <a:pt x="1419154" y="1308198"/>
                  </a:cubicBezTo>
                  <a:lnTo>
                    <a:pt x="1417180" y="1288616"/>
                  </a:lnTo>
                  <a:lnTo>
                    <a:pt x="1368111" y="1348089"/>
                  </a:lnTo>
                  <a:cubicBezTo>
                    <a:pt x="1262966" y="1453234"/>
                    <a:pt x="1117709" y="1518267"/>
                    <a:pt x="957263" y="1518267"/>
                  </a:cubicBezTo>
                  <a:lnTo>
                    <a:pt x="957264" y="1518266"/>
                  </a:lnTo>
                  <a:lnTo>
                    <a:pt x="842172" y="1518266"/>
                  </a:lnTo>
                  <a:lnTo>
                    <a:pt x="793663" y="1819196"/>
                  </a:lnTo>
                  <a:lnTo>
                    <a:pt x="661504" y="1819196"/>
                  </a:lnTo>
                  <a:lnTo>
                    <a:pt x="612995" y="1518266"/>
                  </a:lnTo>
                  <a:lnTo>
                    <a:pt x="357191" y="1518266"/>
                  </a:lnTo>
                  <a:lnTo>
                    <a:pt x="350162" y="1517557"/>
                  </a:lnTo>
                  <a:lnTo>
                    <a:pt x="301538" y="1819196"/>
                  </a:lnTo>
                  <a:lnTo>
                    <a:pt x="169379" y="1819196"/>
                  </a:lnTo>
                  <a:lnTo>
                    <a:pt x="103857" y="1412724"/>
                  </a:lnTo>
                  <a:lnTo>
                    <a:pt x="61003" y="1360784"/>
                  </a:lnTo>
                  <a:cubicBezTo>
                    <a:pt x="22489" y="1303776"/>
                    <a:pt x="0" y="1235052"/>
                    <a:pt x="0" y="1161075"/>
                  </a:cubicBezTo>
                  <a:lnTo>
                    <a:pt x="0" y="255733"/>
                  </a:lnTo>
                  <a:cubicBezTo>
                    <a:pt x="0" y="114496"/>
                    <a:pt x="114496" y="0"/>
                    <a:pt x="255733" y="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54" name="フリーフォーム: 図形 753">
              <a:extLst>
                <a:ext uri="{FF2B5EF4-FFF2-40B4-BE49-F238E27FC236}">
                  <a16:creationId xmlns:a16="http://schemas.microsoft.com/office/drawing/2014/main" id="{6520D60A-FB24-470B-BDF8-BFE99298CDE4}"/>
                </a:ext>
              </a:extLst>
            </p:cNvPr>
            <p:cNvSpPr/>
            <p:nvPr/>
          </p:nvSpPr>
          <p:spPr>
            <a:xfrm>
              <a:off x="9324626" y="8167439"/>
              <a:ext cx="191806" cy="163412"/>
            </a:xfrm>
            <a:custGeom>
              <a:avLst/>
              <a:gdLst>
                <a:gd name="connsiteX0" fmla="*/ 69681 w 210856"/>
                <a:gd name="connsiteY0" fmla="*/ 0 h 163412"/>
                <a:gd name="connsiteX1" fmla="*/ 141175 w 210856"/>
                <a:gd name="connsiteY1" fmla="*/ 0 h 163412"/>
                <a:gd name="connsiteX2" fmla="*/ 210856 w 210856"/>
                <a:gd name="connsiteY2" fmla="*/ 69681 h 163412"/>
                <a:gd name="connsiteX3" fmla="*/ 210856 w 210856"/>
                <a:gd name="connsiteY3" fmla="*/ 96737 h 163412"/>
                <a:gd name="connsiteX4" fmla="*/ 144181 w 210856"/>
                <a:gd name="connsiteY4" fmla="*/ 163412 h 163412"/>
                <a:gd name="connsiteX5" fmla="*/ 120372 w 210856"/>
                <a:gd name="connsiteY5" fmla="*/ 163412 h 163412"/>
                <a:gd name="connsiteX6" fmla="*/ 105428 w 210856"/>
                <a:gd name="connsiteY6" fmla="*/ 124697 h 163412"/>
                <a:gd name="connsiteX7" fmla="*/ 90484 w 210856"/>
                <a:gd name="connsiteY7" fmla="*/ 163412 h 163412"/>
                <a:gd name="connsiteX8" fmla="*/ 66675 w 210856"/>
                <a:gd name="connsiteY8" fmla="*/ 163412 h 163412"/>
                <a:gd name="connsiteX9" fmla="*/ 0 w 210856"/>
                <a:gd name="connsiteY9" fmla="*/ 96737 h 163412"/>
                <a:gd name="connsiteX10" fmla="*/ 0 w 210856"/>
                <a:gd name="connsiteY10" fmla="*/ 69681 h 163412"/>
                <a:gd name="connsiteX11" fmla="*/ 69681 w 210856"/>
                <a:gd name="connsiteY11" fmla="*/ 0 h 1634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10856" h="163412">
                  <a:moveTo>
                    <a:pt x="69681" y="0"/>
                  </a:moveTo>
                  <a:lnTo>
                    <a:pt x="141175" y="0"/>
                  </a:lnTo>
                  <a:cubicBezTo>
                    <a:pt x="179659" y="0"/>
                    <a:pt x="210856" y="31197"/>
                    <a:pt x="210856" y="69681"/>
                  </a:cubicBezTo>
                  <a:lnTo>
                    <a:pt x="210856" y="96737"/>
                  </a:lnTo>
                  <a:cubicBezTo>
                    <a:pt x="210856" y="133561"/>
                    <a:pt x="181005" y="163412"/>
                    <a:pt x="144181" y="163412"/>
                  </a:cubicBezTo>
                  <a:lnTo>
                    <a:pt x="120372" y="163412"/>
                  </a:lnTo>
                  <a:lnTo>
                    <a:pt x="105428" y="124697"/>
                  </a:lnTo>
                  <a:lnTo>
                    <a:pt x="90484" y="163412"/>
                  </a:lnTo>
                  <a:lnTo>
                    <a:pt x="66675" y="163412"/>
                  </a:lnTo>
                  <a:cubicBezTo>
                    <a:pt x="29851" y="163412"/>
                    <a:pt x="0" y="133561"/>
                    <a:pt x="0" y="96737"/>
                  </a:cubicBezTo>
                  <a:lnTo>
                    <a:pt x="0" y="69681"/>
                  </a:lnTo>
                  <a:cubicBezTo>
                    <a:pt x="0" y="31197"/>
                    <a:pt x="31197" y="0"/>
                    <a:pt x="69681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55" name="フリーフォーム: 図形 754">
              <a:extLst>
                <a:ext uri="{FF2B5EF4-FFF2-40B4-BE49-F238E27FC236}">
                  <a16:creationId xmlns:a16="http://schemas.microsoft.com/office/drawing/2014/main" id="{4EDE55BF-330B-43F1-9ADF-DD7371D2C245}"/>
                </a:ext>
              </a:extLst>
            </p:cNvPr>
            <p:cNvSpPr/>
            <p:nvPr/>
          </p:nvSpPr>
          <p:spPr>
            <a:xfrm>
              <a:off x="9810400" y="8167439"/>
              <a:ext cx="191806" cy="163412"/>
            </a:xfrm>
            <a:custGeom>
              <a:avLst/>
              <a:gdLst>
                <a:gd name="connsiteX0" fmla="*/ 69681 w 210856"/>
                <a:gd name="connsiteY0" fmla="*/ 0 h 163412"/>
                <a:gd name="connsiteX1" fmla="*/ 141175 w 210856"/>
                <a:gd name="connsiteY1" fmla="*/ 0 h 163412"/>
                <a:gd name="connsiteX2" fmla="*/ 210856 w 210856"/>
                <a:gd name="connsiteY2" fmla="*/ 69681 h 163412"/>
                <a:gd name="connsiteX3" fmla="*/ 210856 w 210856"/>
                <a:gd name="connsiteY3" fmla="*/ 96737 h 163412"/>
                <a:gd name="connsiteX4" fmla="*/ 144181 w 210856"/>
                <a:gd name="connsiteY4" fmla="*/ 163412 h 163412"/>
                <a:gd name="connsiteX5" fmla="*/ 120372 w 210856"/>
                <a:gd name="connsiteY5" fmla="*/ 163412 h 163412"/>
                <a:gd name="connsiteX6" fmla="*/ 105428 w 210856"/>
                <a:gd name="connsiteY6" fmla="*/ 124697 h 163412"/>
                <a:gd name="connsiteX7" fmla="*/ 90484 w 210856"/>
                <a:gd name="connsiteY7" fmla="*/ 163412 h 163412"/>
                <a:gd name="connsiteX8" fmla="*/ 66675 w 210856"/>
                <a:gd name="connsiteY8" fmla="*/ 163412 h 163412"/>
                <a:gd name="connsiteX9" fmla="*/ 0 w 210856"/>
                <a:gd name="connsiteY9" fmla="*/ 96737 h 163412"/>
                <a:gd name="connsiteX10" fmla="*/ 0 w 210856"/>
                <a:gd name="connsiteY10" fmla="*/ 69681 h 163412"/>
                <a:gd name="connsiteX11" fmla="*/ 69681 w 210856"/>
                <a:gd name="connsiteY11" fmla="*/ 0 h 1634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10856" h="163412">
                  <a:moveTo>
                    <a:pt x="69681" y="0"/>
                  </a:moveTo>
                  <a:lnTo>
                    <a:pt x="141175" y="0"/>
                  </a:lnTo>
                  <a:cubicBezTo>
                    <a:pt x="179659" y="0"/>
                    <a:pt x="210856" y="31197"/>
                    <a:pt x="210856" y="69681"/>
                  </a:cubicBezTo>
                  <a:lnTo>
                    <a:pt x="210856" y="96737"/>
                  </a:lnTo>
                  <a:cubicBezTo>
                    <a:pt x="210856" y="133561"/>
                    <a:pt x="181005" y="163412"/>
                    <a:pt x="144181" y="163412"/>
                  </a:cubicBezTo>
                  <a:lnTo>
                    <a:pt x="120372" y="163412"/>
                  </a:lnTo>
                  <a:lnTo>
                    <a:pt x="105428" y="124697"/>
                  </a:lnTo>
                  <a:lnTo>
                    <a:pt x="90484" y="163412"/>
                  </a:lnTo>
                  <a:lnTo>
                    <a:pt x="66675" y="163412"/>
                  </a:lnTo>
                  <a:cubicBezTo>
                    <a:pt x="29851" y="163412"/>
                    <a:pt x="0" y="133561"/>
                    <a:pt x="0" y="96737"/>
                  </a:cubicBezTo>
                  <a:lnTo>
                    <a:pt x="0" y="69681"/>
                  </a:lnTo>
                  <a:cubicBezTo>
                    <a:pt x="0" y="31197"/>
                    <a:pt x="31197" y="0"/>
                    <a:pt x="69681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56" name="フリーフォーム: 図形 755">
              <a:extLst>
                <a:ext uri="{FF2B5EF4-FFF2-40B4-BE49-F238E27FC236}">
                  <a16:creationId xmlns:a16="http://schemas.microsoft.com/office/drawing/2014/main" id="{FB0A53E7-8333-46C7-8047-9AFE5407C84B}"/>
                </a:ext>
              </a:extLst>
            </p:cNvPr>
            <p:cNvSpPr/>
            <p:nvPr/>
          </p:nvSpPr>
          <p:spPr>
            <a:xfrm>
              <a:off x="10305701" y="8167439"/>
              <a:ext cx="191806" cy="163412"/>
            </a:xfrm>
            <a:custGeom>
              <a:avLst/>
              <a:gdLst>
                <a:gd name="connsiteX0" fmla="*/ 69681 w 210856"/>
                <a:gd name="connsiteY0" fmla="*/ 0 h 163412"/>
                <a:gd name="connsiteX1" fmla="*/ 141175 w 210856"/>
                <a:gd name="connsiteY1" fmla="*/ 0 h 163412"/>
                <a:gd name="connsiteX2" fmla="*/ 210856 w 210856"/>
                <a:gd name="connsiteY2" fmla="*/ 69681 h 163412"/>
                <a:gd name="connsiteX3" fmla="*/ 210856 w 210856"/>
                <a:gd name="connsiteY3" fmla="*/ 96737 h 163412"/>
                <a:gd name="connsiteX4" fmla="*/ 144181 w 210856"/>
                <a:gd name="connsiteY4" fmla="*/ 163412 h 163412"/>
                <a:gd name="connsiteX5" fmla="*/ 120372 w 210856"/>
                <a:gd name="connsiteY5" fmla="*/ 163412 h 163412"/>
                <a:gd name="connsiteX6" fmla="*/ 105428 w 210856"/>
                <a:gd name="connsiteY6" fmla="*/ 124697 h 163412"/>
                <a:gd name="connsiteX7" fmla="*/ 90484 w 210856"/>
                <a:gd name="connsiteY7" fmla="*/ 163412 h 163412"/>
                <a:gd name="connsiteX8" fmla="*/ 66675 w 210856"/>
                <a:gd name="connsiteY8" fmla="*/ 163412 h 163412"/>
                <a:gd name="connsiteX9" fmla="*/ 0 w 210856"/>
                <a:gd name="connsiteY9" fmla="*/ 96737 h 163412"/>
                <a:gd name="connsiteX10" fmla="*/ 0 w 210856"/>
                <a:gd name="connsiteY10" fmla="*/ 69681 h 163412"/>
                <a:gd name="connsiteX11" fmla="*/ 69681 w 210856"/>
                <a:gd name="connsiteY11" fmla="*/ 0 h 1634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10856" h="163412">
                  <a:moveTo>
                    <a:pt x="69681" y="0"/>
                  </a:moveTo>
                  <a:lnTo>
                    <a:pt x="141175" y="0"/>
                  </a:lnTo>
                  <a:cubicBezTo>
                    <a:pt x="179659" y="0"/>
                    <a:pt x="210856" y="31197"/>
                    <a:pt x="210856" y="69681"/>
                  </a:cubicBezTo>
                  <a:lnTo>
                    <a:pt x="210856" y="96737"/>
                  </a:lnTo>
                  <a:cubicBezTo>
                    <a:pt x="210856" y="133561"/>
                    <a:pt x="181005" y="163412"/>
                    <a:pt x="144181" y="163412"/>
                  </a:cubicBezTo>
                  <a:lnTo>
                    <a:pt x="120372" y="163412"/>
                  </a:lnTo>
                  <a:lnTo>
                    <a:pt x="105428" y="124697"/>
                  </a:lnTo>
                  <a:lnTo>
                    <a:pt x="90484" y="163412"/>
                  </a:lnTo>
                  <a:lnTo>
                    <a:pt x="66675" y="163412"/>
                  </a:lnTo>
                  <a:cubicBezTo>
                    <a:pt x="29851" y="163412"/>
                    <a:pt x="0" y="133561"/>
                    <a:pt x="0" y="96737"/>
                  </a:cubicBezTo>
                  <a:lnTo>
                    <a:pt x="0" y="69681"/>
                  </a:lnTo>
                  <a:cubicBezTo>
                    <a:pt x="0" y="31197"/>
                    <a:pt x="31197" y="0"/>
                    <a:pt x="69681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57" name="フリーフォーム: 図形 756">
              <a:extLst>
                <a:ext uri="{FF2B5EF4-FFF2-40B4-BE49-F238E27FC236}">
                  <a16:creationId xmlns:a16="http://schemas.microsoft.com/office/drawing/2014/main" id="{2A7CE7E6-FE6A-4013-90AF-7A1DEE0986FA}"/>
                </a:ext>
              </a:extLst>
            </p:cNvPr>
            <p:cNvSpPr/>
            <p:nvPr/>
          </p:nvSpPr>
          <p:spPr>
            <a:xfrm>
              <a:off x="10684345" y="7255215"/>
              <a:ext cx="137160" cy="518316"/>
            </a:xfrm>
            <a:custGeom>
              <a:avLst/>
              <a:gdLst>
                <a:gd name="connsiteX0" fmla="*/ 178576 w 357152"/>
                <a:gd name="connsiteY0" fmla="*/ 0 h 914712"/>
                <a:gd name="connsiteX1" fmla="*/ 203874 w 357152"/>
                <a:gd name="connsiteY1" fmla="*/ 15022 h 914712"/>
                <a:gd name="connsiteX2" fmla="*/ 357152 w 357152"/>
                <a:gd name="connsiteY2" fmla="*/ 457356 h 914712"/>
                <a:gd name="connsiteX3" fmla="*/ 203874 w 357152"/>
                <a:gd name="connsiteY3" fmla="*/ 899691 h 914712"/>
                <a:gd name="connsiteX4" fmla="*/ 178576 w 357152"/>
                <a:gd name="connsiteY4" fmla="*/ 914712 h 914712"/>
                <a:gd name="connsiteX5" fmla="*/ 153279 w 357152"/>
                <a:gd name="connsiteY5" fmla="*/ 899691 h 914712"/>
                <a:gd name="connsiteX6" fmla="*/ 0 w 357152"/>
                <a:gd name="connsiteY6" fmla="*/ 457356 h 914712"/>
                <a:gd name="connsiteX7" fmla="*/ 153279 w 357152"/>
                <a:gd name="connsiteY7" fmla="*/ 15022 h 9147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57152" h="914712">
                  <a:moveTo>
                    <a:pt x="178576" y="0"/>
                  </a:moveTo>
                  <a:lnTo>
                    <a:pt x="203874" y="15022"/>
                  </a:lnTo>
                  <a:cubicBezTo>
                    <a:pt x="293949" y="87899"/>
                    <a:pt x="357152" y="258509"/>
                    <a:pt x="357152" y="457356"/>
                  </a:cubicBezTo>
                  <a:cubicBezTo>
                    <a:pt x="357152" y="656204"/>
                    <a:pt x="293949" y="826814"/>
                    <a:pt x="203874" y="899691"/>
                  </a:cubicBezTo>
                  <a:lnTo>
                    <a:pt x="178576" y="914712"/>
                  </a:lnTo>
                  <a:lnTo>
                    <a:pt x="153279" y="899691"/>
                  </a:lnTo>
                  <a:cubicBezTo>
                    <a:pt x="63203" y="826814"/>
                    <a:pt x="0" y="656204"/>
                    <a:pt x="0" y="457356"/>
                  </a:cubicBezTo>
                  <a:cubicBezTo>
                    <a:pt x="0" y="258509"/>
                    <a:pt x="63203" y="87899"/>
                    <a:pt x="153279" y="15022"/>
                  </a:cubicBezTo>
                  <a:close/>
                </a:path>
              </a:pathLst>
            </a:custGeom>
            <a:solidFill>
              <a:schemeClr val="tx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58" name="楕円 757">
              <a:extLst>
                <a:ext uri="{FF2B5EF4-FFF2-40B4-BE49-F238E27FC236}">
                  <a16:creationId xmlns:a16="http://schemas.microsoft.com/office/drawing/2014/main" id="{76F40C3D-B6BD-420D-B4A3-B655F03812FC}"/>
                </a:ext>
              </a:extLst>
            </p:cNvPr>
            <p:cNvSpPr/>
            <p:nvPr/>
          </p:nvSpPr>
          <p:spPr>
            <a:xfrm rot="20700000" flipH="1">
              <a:off x="9374401" y="6462141"/>
              <a:ext cx="619124" cy="267135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59" name="月 758">
              <a:extLst>
                <a:ext uri="{FF2B5EF4-FFF2-40B4-BE49-F238E27FC236}">
                  <a16:creationId xmlns:a16="http://schemas.microsoft.com/office/drawing/2014/main" id="{C370928F-904F-4B09-BD14-0685F6B5BECE}"/>
                </a:ext>
              </a:extLst>
            </p:cNvPr>
            <p:cNvSpPr/>
            <p:nvPr/>
          </p:nvSpPr>
          <p:spPr>
            <a:xfrm rot="16200000">
              <a:off x="8829479" y="5904809"/>
              <a:ext cx="418273" cy="1117617"/>
            </a:xfrm>
            <a:prstGeom prst="moon">
              <a:avLst>
                <a:gd name="adj" fmla="val 40891"/>
              </a:avLst>
            </a:prstGeom>
            <a:solidFill>
              <a:schemeClr val="bg1">
                <a:lumMod val="7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60" name="フリーフォーム: 図形 759">
              <a:extLst>
                <a:ext uri="{FF2B5EF4-FFF2-40B4-BE49-F238E27FC236}">
                  <a16:creationId xmlns:a16="http://schemas.microsoft.com/office/drawing/2014/main" id="{30EE2324-DB3B-4C41-A37A-046F84621839}"/>
                </a:ext>
              </a:extLst>
            </p:cNvPr>
            <p:cNvSpPr/>
            <p:nvPr/>
          </p:nvSpPr>
          <p:spPr>
            <a:xfrm>
              <a:off x="8928405" y="8093656"/>
              <a:ext cx="220422" cy="205506"/>
            </a:xfrm>
            <a:custGeom>
              <a:avLst/>
              <a:gdLst>
                <a:gd name="connsiteX0" fmla="*/ 128985 w 257970"/>
                <a:gd name="connsiteY0" fmla="*/ 0 h 240514"/>
                <a:gd name="connsiteX1" fmla="*/ 221697 w 257970"/>
                <a:gd name="connsiteY1" fmla="*/ 92711 h 240514"/>
                <a:gd name="connsiteX2" fmla="*/ 221502 w 257970"/>
                <a:gd name="connsiteY2" fmla="*/ 94642 h 240514"/>
                <a:gd name="connsiteX3" fmla="*/ 257970 w 257970"/>
                <a:gd name="connsiteY3" fmla="*/ 240514 h 240514"/>
                <a:gd name="connsiteX4" fmla="*/ 0 w 257970"/>
                <a:gd name="connsiteY4" fmla="*/ 240514 h 240514"/>
                <a:gd name="connsiteX5" fmla="*/ 36469 w 257970"/>
                <a:gd name="connsiteY5" fmla="*/ 94642 h 240514"/>
                <a:gd name="connsiteX6" fmla="*/ 36274 w 257970"/>
                <a:gd name="connsiteY6" fmla="*/ 92711 h 240514"/>
                <a:gd name="connsiteX7" fmla="*/ 128985 w 257970"/>
                <a:gd name="connsiteY7" fmla="*/ 0 h 2405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57970" h="240514">
                  <a:moveTo>
                    <a:pt x="128985" y="0"/>
                  </a:moveTo>
                  <a:cubicBezTo>
                    <a:pt x="180188" y="0"/>
                    <a:pt x="221697" y="41509"/>
                    <a:pt x="221697" y="92711"/>
                  </a:cubicBezTo>
                  <a:lnTo>
                    <a:pt x="221502" y="94642"/>
                  </a:lnTo>
                  <a:lnTo>
                    <a:pt x="257970" y="240514"/>
                  </a:lnTo>
                  <a:lnTo>
                    <a:pt x="0" y="240514"/>
                  </a:lnTo>
                  <a:lnTo>
                    <a:pt x="36469" y="94642"/>
                  </a:lnTo>
                  <a:lnTo>
                    <a:pt x="36274" y="92711"/>
                  </a:lnTo>
                  <a:cubicBezTo>
                    <a:pt x="36274" y="41509"/>
                    <a:pt x="77782" y="0"/>
                    <a:pt x="128985" y="0"/>
                  </a:cubicBezTo>
                  <a:close/>
                </a:path>
              </a:pathLst>
            </a:custGeom>
            <a:solidFill>
              <a:srgbClr val="FFFF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61" name="フリーフォーム: 図形 760">
              <a:extLst>
                <a:ext uri="{FF2B5EF4-FFF2-40B4-BE49-F238E27FC236}">
                  <a16:creationId xmlns:a16="http://schemas.microsoft.com/office/drawing/2014/main" id="{59EA572E-81B5-42B9-987D-EA72811FB53F}"/>
                </a:ext>
              </a:extLst>
            </p:cNvPr>
            <p:cNvSpPr/>
            <p:nvPr/>
          </p:nvSpPr>
          <p:spPr>
            <a:xfrm>
              <a:off x="8426141" y="6304287"/>
              <a:ext cx="1224950" cy="1753022"/>
            </a:xfrm>
            <a:custGeom>
              <a:avLst/>
              <a:gdLst>
                <a:gd name="connsiteX0" fmla="*/ 609458 w 1224950"/>
                <a:gd name="connsiteY0" fmla="*/ 0 h 1753022"/>
                <a:gd name="connsiteX1" fmla="*/ 672726 w 1224950"/>
                <a:gd name="connsiteY1" fmla="*/ 31207 h 1753022"/>
                <a:gd name="connsiteX2" fmla="*/ 746242 w 1224950"/>
                <a:gd name="connsiteY2" fmla="*/ 21570 h 1753022"/>
                <a:gd name="connsiteX3" fmla="*/ 789630 w 1224950"/>
                <a:gd name="connsiteY3" fmla="*/ 69597 h 1753022"/>
                <a:gd name="connsiteX4" fmla="*/ 862205 w 1224950"/>
                <a:gd name="connsiteY4" fmla="*/ 82996 h 1753022"/>
                <a:gd name="connsiteX5" fmla="*/ 879105 w 1224950"/>
                <a:gd name="connsiteY5" fmla="*/ 140531 h 1753022"/>
                <a:gd name="connsiteX6" fmla="*/ 913831 w 1224950"/>
                <a:gd name="connsiteY6" fmla="*/ 160249 h 1753022"/>
                <a:gd name="connsiteX7" fmla="*/ 932321 w 1224950"/>
                <a:gd name="connsiteY7" fmla="*/ 165988 h 1753022"/>
                <a:gd name="connsiteX8" fmla="*/ 1224950 w 1224950"/>
                <a:gd name="connsiteY8" fmla="*/ 607463 h 1753022"/>
                <a:gd name="connsiteX9" fmla="*/ 1224950 w 1224950"/>
                <a:gd name="connsiteY9" fmla="*/ 1140547 h 1753022"/>
                <a:gd name="connsiteX10" fmla="*/ 612475 w 1224950"/>
                <a:gd name="connsiteY10" fmla="*/ 1753022 h 1753022"/>
                <a:gd name="connsiteX11" fmla="*/ 0 w 1224950"/>
                <a:gd name="connsiteY11" fmla="*/ 1140547 h 1753022"/>
                <a:gd name="connsiteX12" fmla="*/ 0 w 1224950"/>
                <a:gd name="connsiteY12" fmla="*/ 607463 h 1753022"/>
                <a:gd name="connsiteX13" fmla="*/ 292629 w 1224950"/>
                <a:gd name="connsiteY13" fmla="*/ 165988 h 1753022"/>
                <a:gd name="connsiteX14" fmla="*/ 297808 w 1224950"/>
                <a:gd name="connsiteY14" fmla="*/ 164381 h 1753022"/>
                <a:gd name="connsiteX15" fmla="*/ 339811 w 1224950"/>
                <a:gd name="connsiteY15" fmla="*/ 140531 h 1753022"/>
                <a:gd name="connsiteX16" fmla="*/ 356711 w 1224950"/>
                <a:gd name="connsiteY16" fmla="*/ 82996 h 1753022"/>
                <a:gd name="connsiteX17" fmla="*/ 429286 w 1224950"/>
                <a:gd name="connsiteY17" fmla="*/ 69597 h 1753022"/>
                <a:gd name="connsiteX18" fmla="*/ 472674 w 1224950"/>
                <a:gd name="connsiteY18" fmla="*/ 21570 h 1753022"/>
                <a:gd name="connsiteX19" fmla="*/ 546190 w 1224950"/>
                <a:gd name="connsiteY19" fmla="*/ 31207 h 17530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224950" h="1753022">
                  <a:moveTo>
                    <a:pt x="609458" y="0"/>
                  </a:moveTo>
                  <a:lnTo>
                    <a:pt x="672726" y="31207"/>
                  </a:lnTo>
                  <a:lnTo>
                    <a:pt x="746242" y="21570"/>
                  </a:lnTo>
                  <a:lnTo>
                    <a:pt x="789630" y="69597"/>
                  </a:lnTo>
                  <a:lnTo>
                    <a:pt x="862205" y="82996"/>
                  </a:lnTo>
                  <a:lnTo>
                    <a:pt x="879105" y="140531"/>
                  </a:lnTo>
                  <a:lnTo>
                    <a:pt x="913831" y="160249"/>
                  </a:lnTo>
                  <a:lnTo>
                    <a:pt x="932321" y="165988"/>
                  </a:lnTo>
                  <a:cubicBezTo>
                    <a:pt x="1104287" y="238723"/>
                    <a:pt x="1224950" y="409002"/>
                    <a:pt x="1224950" y="607463"/>
                  </a:cubicBezTo>
                  <a:lnTo>
                    <a:pt x="1224950" y="1140547"/>
                  </a:lnTo>
                  <a:cubicBezTo>
                    <a:pt x="1224950" y="1478808"/>
                    <a:pt x="950736" y="1753022"/>
                    <a:pt x="612475" y="1753022"/>
                  </a:cubicBezTo>
                  <a:cubicBezTo>
                    <a:pt x="274214" y="1753022"/>
                    <a:pt x="0" y="1478808"/>
                    <a:pt x="0" y="1140547"/>
                  </a:cubicBezTo>
                  <a:lnTo>
                    <a:pt x="0" y="607463"/>
                  </a:lnTo>
                  <a:cubicBezTo>
                    <a:pt x="0" y="409002"/>
                    <a:pt x="120663" y="238723"/>
                    <a:pt x="292629" y="165988"/>
                  </a:cubicBezTo>
                  <a:lnTo>
                    <a:pt x="297808" y="164381"/>
                  </a:lnTo>
                  <a:lnTo>
                    <a:pt x="339811" y="140531"/>
                  </a:lnTo>
                  <a:lnTo>
                    <a:pt x="356711" y="82996"/>
                  </a:lnTo>
                  <a:lnTo>
                    <a:pt x="429286" y="69597"/>
                  </a:lnTo>
                  <a:lnTo>
                    <a:pt x="472674" y="21570"/>
                  </a:lnTo>
                  <a:lnTo>
                    <a:pt x="546190" y="31207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62" name="四角形: 角を丸くする 761">
              <a:extLst>
                <a:ext uri="{FF2B5EF4-FFF2-40B4-BE49-F238E27FC236}">
                  <a16:creationId xmlns:a16="http://schemas.microsoft.com/office/drawing/2014/main" id="{42B8044F-92CF-4F83-A5B6-718B4EB27F71}"/>
                </a:ext>
              </a:extLst>
            </p:cNvPr>
            <p:cNvSpPr/>
            <p:nvPr/>
          </p:nvSpPr>
          <p:spPr>
            <a:xfrm>
              <a:off x="8679901" y="7769875"/>
              <a:ext cx="717430" cy="409934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50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63" name="楕円 762">
              <a:extLst>
                <a:ext uri="{FF2B5EF4-FFF2-40B4-BE49-F238E27FC236}">
                  <a16:creationId xmlns:a16="http://schemas.microsoft.com/office/drawing/2014/main" id="{46A881E4-71ED-4C29-8DB0-34C2730ED72F}"/>
                </a:ext>
              </a:extLst>
            </p:cNvPr>
            <p:cNvSpPr/>
            <p:nvPr/>
          </p:nvSpPr>
          <p:spPr>
            <a:xfrm>
              <a:off x="8749041" y="7948897"/>
              <a:ext cx="158218" cy="158218"/>
            </a:xfrm>
            <a:prstGeom prst="ellipse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64" name="楕円 763">
              <a:extLst>
                <a:ext uri="{FF2B5EF4-FFF2-40B4-BE49-F238E27FC236}">
                  <a16:creationId xmlns:a16="http://schemas.microsoft.com/office/drawing/2014/main" id="{40E33E85-F5FC-430C-B447-61A9A773CE36}"/>
                </a:ext>
              </a:extLst>
            </p:cNvPr>
            <p:cNvSpPr/>
            <p:nvPr/>
          </p:nvSpPr>
          <p:spPr>
            <a:xfrm>
              <a:off x="9186685" y="7948897"/>
              <a:ext cx="158218" cy="158218"/>
            </a:xfrm>
            <a:prstGeom prst="ellipse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65" name="フリーフォーム: 図形 764">
              <a:extLst>
                <a:ext uri="{FF2B5EF4-FFF2-40B4-BE49-F238E27FC236}">
                  <a16:creationId xmlns:a16="http://schemas.microsoft.com/office/drawing/2014/main" id="{D445476B-127C-4A0B-9FD4-8A1C203066FB}"/>
                </a:ext>
              </a:extLst>
            </p:cNvPr>
            <p:cNvSpPr/>
            <p:nvPr/>
          </p:nvSpPr>
          <p:spPr>
            <a:xfrm>
              <a:off x="8572390" y="8130817"/>
              <a:ext cx="909963" cy="358141"/>
            </a:xfrm>
            <a:custGeom>
              <a:avLst/>
              <a:gdLst>
                <a:gd name="connsiteX0" fmla="*/ 356379 w 2672859"/>
                <a:gd name="connsiteY0" fmla="*/ 0 h 732749"/>
                <a:gd name="connsiteX1" fmla="*/ 314207 w 2672859"/>
                <a:gd name="connsiteY1" fmla="*/ 361236 h 732749"/>
                <a:gd name="connsiteX2" fmla="*/ 312792 w 2672859"/>
                <a:gd name="connsiteY2" fmla="*/ 398288 h 732749"/>
                <a:gd name="connsiteX3" fmla="*/ 318251 w 2672859"/>
                <a:gd name="connsiteY3" fmla="*/ 377705 h 732749"/>
                <a:gd name="connsiteX4" fmla="*/ 613766 w 2672859"/>
                <a:gd name="connsiteY4" fmla="*/ 56173 h 732749"/>
                <a:gd name="connsiteX5" fmla="*/ 585701 w 2672859"/>
                <a:gd name="connsiteY5" fmla="*/ 296575 h 732749"/>
                <a:gd name="connsiteX6" fmla="*/ 619155 w 2672859"/>
                <a:gd name="connsiteY6" fmla="*/ 213601 h 732749"/>
                <a:gd name="connsiteX7" fmla="*/ 871153 w 2672859"/>
                <a:gd name="connsiteY7" fmla="*/ 0 h 732749"/>
                <a:gd name="connsiteX8" fmla="*/ 828981 w 2672859"/>
                <a:gd name="connsiteY8" fmla="*/ 361236 h 732749"/>
                <a:gd name="connsiteX9" fmla="*/ 827566 w 2672859"/>
                <a:gd name="connsiteY9" fmla="*/ 398288 h 732749"/>
                <a:gd name="connsiteX10" fmla="*/ 833025 w 2672859"/>
                <a:gd name="connsiteY10" fmla="*/ 377705 h 732749"/>
                <a:gd name="connsiteX11" fmla="*/ 1128540 w 2672859"/>
                <a:gd name="connsiteY11" fmla="*/ 56173 h 732749"/>
                <a:gd name="connsiteX12" fmla="*/ 1100475 w 2672859"/>
                <a:gd name="connsiteY12" fmla="*/ 296575 h 732749"/>
                <a:gd name="connsiteX13" fmla="*/ 1133929 w 2672859"/>
                <a:gd name="connsiteY13" fmla="*/ 213601 h 732749"/>
                <a:gd name="connsiteX14" fmla="*/ 1385927 w 2672859"/>
                <a:gd name="connsiteY14" fmla="*/ 0 h 732749"/>
                <a:gd name="connsiteX15" fmla="*/ 1343755 w 2672859"/>
                <a:gd name="connsiteY15" fmla="*/ 361236 h 732749"/>
                <a:gd name="connsiteX16" fmla="*/ 1342340 w 2672859"/>
                <a:gd name="connsiteY16" fmla="*/ 398288 h 732749"/>
                <a:gd name="connsiteX17" fmla="*/ 1347799 w 2672859"/>
                <a:gd name="connsiteY17" fmla="*/ 377705 h 732749"/>
                <a:gd name="connsiteX18" fmla="*/ 1643314 w 2672859"/>
                <a:gd name="connsiteY18" fmla="*/ 56173 h 732749"/>
                <a:gd name="connsiteX19" fmla="*/ 1615249 w 2672859"/>
                <a:gd name="connsiteY19" fmla="*/ 296575 h 732749"/>
                <a:gd name="connsiteX20" fmla="*/ 1648703 w 2672859"/>
                <a:gd name="connsiteY20" fmla="*/ 213601 h 732749"/>
                <a:gd name="connsiteX21" fmla="*/ 1900701 w 2672859"/>
                <a:gd name="connsiteY21" fmla="*/ 0 h 732749"/>
                <a:gd name="connsiteX22" fmla="*/ 1858529 w 2672859"/>
                <a:gd name="connsiteY22" fmla="*/ 361236 h 732749"/>
                <a:gd name="connsiteX23" fmla="*/ 1857114 w 2672859"/>
                <a:gd name="connsiteY23" fmla="*/ 398288 h 732749"/>
                <a:gd name="connsiteX24" fmla="*/ 1862573 w 2672859"/>
                <a:gd name="connsiteY24" fmla="*/ 377705 h 732749"/>
                <a:gd name="connsiteX25" fmla="*/ 2158088 w 2672859"/>
                <a:gd name="connsiteY25" fmla="*/ 56173 h 732749"/>
                <a:gd name="connsiteX26" fmla="*/ 2130023 w 2672859"/>
                <a:gd name="connsiteY26" fmla="*/ 296575 h 732749"/>
                <a:gd name="connsiteX27" fmla="*/ 2163477 w 2672859"/>
                <a:gd name="connsiteY27" fmla="*/ 213601 h 732749"/>
                <a:gd name="connsiteX28" fmla="*/ 2415475 w 2672859"/>
                <a:gd name="connsiteY28" fmla="*/ 0 h 732749"/>
                <a:gd name="connsiteX29" fmla="*/ 2373303 w 2672859"/>
                <a:gd name="connsiteY29" fmla="*/ 361236 h 732749"/>
                <a:gd name="connsiteX30" fmla="*/ 2371888 w 2672859"/>
                <a:gd name="connsiteY30" fmla="*/ 398274 h 732749"/>
                <a:gd name="connsiteX31" fmla="*/ 2377344 w 2672859"/>
                <a:gd name="connsiteY31" fmla="*/ 377705 h 732749"/>
                <a:gd name="connsiteX32" fmla="*/ 2672859 w 2672859"/>
                <a:gd name="connsiteY32" fmla="*/ 56173 h 732749"/>
                <a:gd name="connsiteX33" fmla="*/ 2630687 w 2672859"/>
                <a:gd name="connsiteY33" fmla="*/ 417409 h 732749"/>
                <a:gd name="connsiteX34" fmla="*/ 2618642 w 2672859"/>
                <a:gd name="connsiteY34" fmla="*/ 732749 h 732749"/>
                <a:gd name="connsiteX35" fmla="*/ 171 w 2672859"/>
                <a:gd name="connsiteY35" fmla="*/ 732749 h 732749"/>
                <a:gd name="connsiteX36" fmla="*/ 0 w 2672859"/>
                <a:gd name="connsiteY36" fmla="*/ 729279 h 732749"/>
                <a:gd name="connsiteX37" fmla="*/ 356379 w 2672859"/>
                <a:gd name="connsiteY37" fmla="*/ 0 h 7327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2672859" h="732749">
                  <a:moveTo>
                    <a:pt x="356379" y="0"/>
                  </a:moveTo>
                  <a:cubicBezTo>
                    <a:pt x="337636" y="118521"/>
                    <a:pt x="323578" y="239311"/>
                    <a:pt x="314207" y="361236"/>
                  </a:cubicBezTo>
                  <a:lnTo>
                    <a:pt x="312792" y="398288"/>
                  </a:lnTo>
                  <a:lnTo>
                    <a:pt x="318251" y="377705"/>
                  </a:lnTo>
                  <a:cubicBezTo>
                    <a:pt x="382295" y="183716"/>
                    <a:pt x="490752" y="56173"/>
                    <a:pt x="613766" y="56173"/>
                  </a:cubicBezTo>
                  <a:lnTo>
                    <a:pt x="585701" y="296575"/>
                  </a:lnTo>
                  <a:lnTo>
                    <a:pt x="619155" y="213601"/>
                  </a:lnTo>
                  <a:cubicBezTo>
                    <a:pt x="683647" y="81627"/>
                    <a:pt x="772742" y="0"/>
                    <a:pt x="871153" y="0"/>
                  </a:cubicBezTo>
                  <a:cubicBezTo>
                    <a:pt x="852410" y="118521"/>
                    <a:pt x="838352" y="239311"/>
                    <a:pt x="828981" y="361236"/>
                  </a:cubicBezTo>
                  <a:lnTo>
                    <a:pt x="827566" y="398288"/>
                  </a:lnTo>
                  <a:lnTo>
                    <a:pt x="833025" y="377705"/>
                  </a:lnTo>
                  <a:cubicBezTo>
                    <a:pt x="897069" y="183716"/>
                    <a:pt x="1005526" y="56173"/>
                    <a:pt x="1128540" y="56173"/>
                  </a:cubicBezTo>
                  <a:lnTo>
                    <a:pt x="1100475" y="296575"/>
                  </a:lnTo>
                  <a:lnTo>
                    <a:pt x="1133929" y="213601"/>
                  </a:lnTo>
                  <a:cubicBezTo>
                    <a:pt x="1198421" y="81627"/>
                    <a:pt x="1287516" y="0"/>
                    <a:pt x="1385927" y="0"/>
                  </a:cubicBezTo>
                  <a:cubicBezTo>
                    <a:pt x="1367184" y="118521"/>
                    <a:pt x="1353126" y="239311"/>
                    <a:pt x="1343755" y="361236"/>
                  </a:cubicBezTo>
                  <a:lnTo>
                    <a:pt x="1342340" y="398288"/>
                  </a:lnTo>
                  <a:lnTo>
                    <a:pt x="1347799" y="377705"/>
                  </a:lnTo>
                  <a:cubicBezTo>
                    <a:pt x="1411843" y="183716"/>
                    <a:pt x="1520300" y="56173"/>
                    <a:pt x="1643314" y="56173"/>
                  </a:cubicBezTo>
                  <a:lnTo>
                    <a:pt x="1615249" y="296575"/>
                  </a:lnTo>
                  <a:lnTo>
                    <a:pt x="1648703" y="213601"/>
                  </a:lnTo>
                  <a:cubicBezTo>
                    <a:pt x="1713195" y="81627"/>
                    <a:pt x="1802290" y="0"/>
                    <a:pt x="1900701" y="0"/>
                  </a:cubicBezTo>
                  <a:cubicBezTo>
                    <a:pt x="1881958" y="118521"/>
                    <a:pt x="1867900" y="239311"/>
                    <a:pt x="1858529" y="361236"/>
                  </a:cubicBezTo>
                  <a:lnTo>
                    <a:pt x="1857114" y="398288"/>
                  </a:lnTo>
                  <a:lnTo>
                    <a:pt x="1862573" y="377705"/>
                  </a:lnTo>
                  <a:cubicBezTo>
                    <a:pt x="1926617" y="183716"/>
                    <a:pt x="2035074" y="56173"/>
                    <a:pt x="2158088" y="56173"/>
                  </a:cubicBezTo>
                  <a:lnTo>
                    <a:pt x="2130023" y="296575"/>
                  </a:lnTo>
                  <a:lnTo>
                    <a:pt x="2163477" y="213601"/>
                  </a:lnTo>
                  <a:cubicBezTo>
                    <a:pt x="2227969" y="81627"/>
                    <a:pt x="2317064" y="0"/>
                    <a:pt x="2415475" y="0"/>
                  </a:cubicBezTo>
                  <a:cubicBezTo>
                    <a:pt x="2396732" y="118521"/>
                    <a:pt x="2382674" y="239311"/>
                    <a:pt x="2373303" y="361236"/>
                  </a:cubicBezTo>
                  <a:lnTo>
                    <a:pt x="2371888" y="398274"/>
                  </a:lnTo>
                  <a:lnTo>
                    <a:pt x="2377344" y="377705"/>
                  </a:lnTo>
                  <a:cubicBezTo>
                    <a:pt x="2441388" y="183716"/>
                    <a:pt x="2549845" y="56173"/>
                    <a:pt x="2672859" y="56173"/>
                  </a:cubicBezTo>
                  <a:cubicBezTo>
                    <a:pt x="2654116" y="174694"/>
                    <a:pt x="2640058" y="295484"/>
                    <a:pt x="2630687" y="417409"/>
                  </a:cubicBezTo>
                  <a:lnTo>
                    <a:pt x="2618642" y="732749"/>
                  </a:lnTo>
                  <a:lnTo>
                    <a:pt x="171" y="732749"/>
                  </a:lnTo>
                  <a:lnTo>
                    <a:pt x="0" y="729279"/>
                  </a:lnTo>
                  <a:cubicBezTo>
                    <a:pt x="0" y="326509"/>
                    <a:pt x="159556" y="0"/>
                    <a:pt x="356379" y="0"/>
                  </a:cubicBezTo>
                  <a:close/>
                </a:path>
              </a:pathLst>
            </a:custGeom>
            <a:solidFill>
              <a:srgbClr val="00B05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66" name="フリーフォーム: 図形 765">
              <a:extLst>
                <a:ext uri="{FF2B5EF4-FFF2-40B4-BE49-F238E27FC236}">
                  <a16:creationId xmlns:a16="http://schemas.microsoft.com/office/drawing/2014/main" id="{F4202739-E5E8-415D-A5D6-126B905CFE8B}"/>
                </a:ext>
              </a:extLst>
            </p:cNvPr>
            <p:cNvSpPr/>
            <p:nvPr/>
          </p:nvSpPr>
          <p:spPr>
            <a:xfrm>
              <a:off x="9094904" y="8290474"/>
              <a:ext cx="909963" cy="358141"/>
            </a:xfrm>
            <a:custGeom>
              <a:avLst/>
              <a:gdLst>
                <a:gd name="connsiteX0" fmla="*/ 356379 w 2672859"/>
                <a:gd name="connsiteY0" fmla="*/ 0 h 732749"/>
                <a:gd name="connsiteX1" fmla="*/ 314207 w 2672859"/>
                <a:gd name="connsiteY1" fmla="*/ 361236 h 732749"/>
                <a:gd name="connsiteX2" fmla="*/ 312792 w 2672859"/>
                <a:gd name="connsiteY2" fmla="*/ 398288 h 732749"/>
                <a:gd name="connsiteX3" fmla="*/ 318251 w 2672859"/>
                <a:gd name="connsiteY3" fmla="*/ 377705 h 732749"/>
                <a:gd name="connsiteX4" fmla="*/ 613766 w 2672859"/>
                <a:gd name="connsiteY4" fmla="*/ 56173 h 732749"/>
                <a:gd name="connsiteX5" fmla="*/ 585701 w 2672859"/>
                <a:gd name="connsiteY5" fmla="*/ 296575 h 732749"/>
                <a:gd name="connsiteX6" fmla="*/ 619155 w 2672859"/>
                <a:gd name="connsiteY6" fmla="*/ 213601 h 732749"/>
                <a:gd name="connsiteX7" fmla="*/ 871153 w 2672859"/>
                <a:gd name="connsiteY7" fmla="*/ 0 h 732749"/>
                <a:gd name="connsiteX8" fmla="*/ 828981 w 2672859"/>
                <a:gd name="connsiteY8" fmla="*/ 361236 h 732749"/>
                <a:gd name="connsiteX9" fmla="*/ 827566 w 2672859"/>
                <a:gd name="connsiteY9" fmla="*/ 398288 h 732749"/>
                <a:gd name="connsiteX10" fmla="*/ 833025 w 2672859"/>
                <a:gd name="connsiteY10" fmla="*/ 377705 h 732749"/>
                <a:gd name="connsiteX11" fmla="*/ 1128540 w 2672859"/>
                <a:gd name="connsiteY11" fmla="*/ 56173 h 732749"/>
                <a:gd name="connsiteX12" fmla="*/ 1100475 w 2672859"/>
                <a:gd name="connsiteY12" fmla="*/ 296575 h 732749"/>
                <a:gd name="connsiteX13" fmla="*/ 1133929 w 2672859"/>
                <a:gd name="connsiteY13" fmla="*/ 213601 h 732749"/>
                <a:gd name="connsiteX14" fmla="*/ 1385927 w 2672859"/>
                <a:gd name="connsiteY14" fmla="*/ 0 h 732749"/>
                <a:gd name="connsiteX15" fmla="*/ 1343755 w 2672859"/>
                <a:gd name="connsiteY15" fmla="*/ 361236 h 732749"/>
                <a:gd name="connsiteX16" fmla="*/ 1342340 w 2672859"/>
                <a:gd name="connsiteY16" fmla="*/ 398288 h 732749"/>
                <a:gd name="connsiteX17" fmla="*/ 1347799 w 2672859"/>
                <a:gd name="connsiteY17" fmla="*/ 377705 h 732749"/>
                <a:gd name="connsiteX18" fmla="*/ 1643314 w 2672859"/>
                <a:gd name="connsiteY18" fmla="*/ 56173 h 732749"/>
                <a:gd name="connsiteX19" fmla="*/ 1615249 w 2672859"/>
                <a:gd name="connsiteY19" fmla="*/ 296575 h 732749"/>
                <a:gd name="connsiteX20" fmla="*/ 1648703 w 2672859"/>
                <a:gd name="connsiteY20" fmla="*/ 213601 h 732749"/>
                <a:gd name="connsiteX21" fmla="*/ 1900701 w 2672859"/>
                <a:gd name="connsiteY21" fmla="*/ 0 h 732749"/>
                <a:gd name="connsiteX22" fmla="*/ 1858529 w 2672859"/>
                <a:gd name="connsiteY22" fmla="*/ 361236 h 732749"/>
                <a:gd name="connsiteX23" fmla="*/ 1857114 w 2672859"/>
                <a:gd name="connsiteY23" fmla="*/ 398288 h 732749"/>
                <a:gd name="connsiteX24" fmla="*/ 1862573 w 2672859"/>
                <a:gd name="connsiteY24" fmla="*/ 377705 h 732749"/>
                <a:gd name="connsiteX25" fmla="*/ 2158088 w 2672859"/>
                <a:gd name="connsiteY25" fmla="*/ 56173 h 732749"/>
                <a:gd name="connsiteX26" fmla="*/ 2130023 w 2672859"/>
                <a:gd name="connsiteY26" fmla="*/ 296575 h 732749"/>
                <a:gd name="connsiteX27" fmla="*/ 2163477 w 2672859"/>
                <a:gd name="connsiteY27" fmla="*/ 213601 h 732749"/>
                <a:gd name="connsiteX28" fmla="*/ 2415475 w 2672859"/>
                <a:gd name="connsiteY28" fmla="*/ 0 h 732749"/>
                <a:gd name="connsiteX29" fmla="*/ 2373303 w 2672859"/>
                <a:gd name="connsiteY29" fmla="*/ 361236 h 732749"/>
                <a:gd name="connsiteX30" fmla="*/ 2371888 w 2672859"/>
                <a:gd name="connsiteY30" fmla="*/ 398274 h 732749"/>
                <a:gd name="connsiteX31" fmla="*/ 2377344 w 2672859"/>
                <a:gd name="connsiteY31" fmla="*/ 377705 h 732749"/>
                <a:gd name="connsiteX32" fmla="*/ 2672859 w 2672859"/>
                <a:gd name="connsiteY32" fmla="*/ 56173 h 732749"/>
                <a:gd name="connsiteX33" fmla="*/ 2630687 w 2672859"/>
                <a:gd name="connsiteY33" fmla="*/ 417409 h 732749"/>
                <a:gd name="connsiteX34" fmla="*/ 2618642 w 2672859"/>
                <a:gd name="connsiteY34" fmla="*/ 732749 h 732749"/>
                <a:gd name="connsiteX35" fmla="*/ 171 w 2672859"/>
                <a:gd name="connsiteY35" fmla="*/ 732749 h 732749"/>
                <a:gd name="connsiteX36" fmla="*/ 0 w 2672859"/>
                <a:gd name="connsiteY36" fmla="*/ 729279 h 732749"/>
                <a:gd name="connsiteX37" fmla="*/ 356379 w 2672859"/>
                <a:gd name="connsiteY37" fmla="*/ 0 h 7327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2672859" h="732749">
                  <a:moveTo>
                    <a:pt x="356379" y="0"/>
                  </a:moveTo>
                  <a:cubicBezTo>
                    <a:pt x="337636" y="118521"/>
                    <a:pt x="323578" y="239311"/>
                    <a:pt x="314207" y="361236"/>
                  </a:cubicBezTo>
                  <a:lnTo>
                    <a:pt x="312792" y="398288"/>
                  </a:lnTo>
                  <a:lnTo>
                    <a:pt x="318251" y="377705"/>
                  </a:lnTo>
                  <a:cubicBezTo>
                    <a:pt x="382295" y="183716"/>
                    <a:pt x="490752" y="56173"/>
                    <a:pt x="613766" y="56173"/>
                  </a:cubicBezTo>
                  <a:lnTo>
                    <a:pt x="585701" y="296575"/>
                  </a:lnTo>
                  <a:lnTo>
                    <a:pt x="619155" y="213601"/>
                  </a:lnTo>
                  <a:cubicBezTo>
                    <a:pt x="683647" y="81627"/>
                    <a:pt x="772742" y="0"/>
                    <a:pt x="871153" y="0"/>
                  </a:cubicBezTo>
                  <a:cubicBezTo>
                    <a:pt x="852410" y="118521"/>
                    <a:pt x="838352" y="239311"/>
                    <a:pt x="828981" y="361236"/>
                  </a:cubicBezTo>
                  <a:lnTo>
                    <a:pt x="827566" y="398288"/>
                  </a:lnTo>
                  <a:lnTo>
                    <a:pt x="833025" y="377705"/>
                  </a:lnTo>
                  <a:cubicBezTo>
                    <a:pt x="897069" y="183716"/>
                    <a:pt x="1005526" y="56173"/>
                    <a:pt x="1128540" y="56173"/>
                  </a:cubicBezTo>
                  <a:lnTo>
                    <a:pt x="1100475" y="296575"/>
                  </a:lnTo>
                  <a:lnTo>
                    <a:pt x="1133929" y="213601"/>
                  </a:lnTo>
                  <a:cubicBezTo>
                    <a:pt x="1198421" y="81627"/>
                    <a:pt x="1287516" y="0"/>
                    <a:pt x="1385927" y="0"/>
                  </a:cubicBezTo>
                  <a:cubicBezTo>
                    <a:pt x="1367184" y="118521"/>
                    <a:pt x="1353126" y="239311"/>
                    <a:pt x="1343755" y="361236"/>
                  </a:cubicBezTo>
                  <a:lnTo>
                    <a:pt x="1342340" y="398288"/>
                  </a:lnTo>
                  <a:lnTo>
                    <a:pt x="1347799" y="377705"/>
                  </a:lnTo>
                  <a:cubicBezTo>
                    <a:pt x="1411843" y="183716"/>
                    <a:pt x="1520300" y="56173"/>
                    <a:pt x="1643314" y="56173"/>
                  </a:cubicBezTo>
                  <a:lnTo>
                    <a:pt x="1615249" y="296575"/>
                  </a:lnTo>
                  <a:lnTo>
                    <a:pt x="1648703" y="213601"/>
                  </a:lnTo>
                  <a:cubicBezTo>
                    <a:pt x="1713195" y="81627"/>
                    <a:pt x="1802290" y="0"/>
                    <a:pt x="1900701" y="0"/>
                  </a:cubicBezTo>
                  <a:cubicBezTo>
                    <a:pt x="1881958" y="118521"/>
                    <a:pt x="1867900" y="239311"/>
                    <a:pt x="1858529" y="361236"/>
                  </a:cubicBezTo>
                  <a:lnTo>
                    <a:pt x="1857114" y="398288"/>
                  </a:lnTo>
                  <a:lnTo>
                    <a:pt x="1862573" y="377705"/>
                  </a:lnTo>
                  <a:cubicBezTo>
                    <a:pt x="1926617" y="183716"/>
                    <a:pt x="2035074" y="56173"/>
                    <a:pt x="2158088" y="56173"/>
                  </a:cubicBezTo>
                  <a:lnTo>
                    <a:pt x="2130023" y="296575"/>
                  </a:lnTo>
                  <a:lnTo>
                    <a:pt x="2163477" y="213601"/>
                  </a:lnTo>
                  <a:cubicBezTo>
                    <a:pt x="2227969" y="81627"/>
                    <a:pt x="2317064" y="0"/>
                    <a:pt x="2415475" y="0"/>
                  </a:cubicBezTo>
                  <a:cubicBezTo>
                    <a:pt x="2396732" y="118521"/>
                    <a:pt x="2382674" y="239311"/>
                    <a:pt x="2373303" y="361236"/>
                  </a:cubicBezTo>
                  <a:lnTo>
                    <a:pt x="2371888" y="398274"/>
                  </a:lnTo>
                  <a:lnTo>
                    <a:pt x="2377344" y="377705"/>
                  </a:lnTo>
                  <a:cubicBezTo>
                    <a:pt x="2441388" y="183716"/>
                    <a:pt x="2549845" y="56173"/>
                    <a:pt x="2672859" y="56173"/>
                  </a:cubicBezTo>
                  <a:cubicBezTo>
                    <a:pt x="2654116" y="174694"/>
                    <a:pt x="2640058" y="295484"/>
                    <a:pt x="2630687" y="417409"/>
                  </a:cubicBezTo>
                  <a:lnTo>
                    <a:pt x="2618642" y="732749"/>
                  </a:lnTo>
                  <a:lnTo>
                    <a:pt x="171" y="732749"/>
                  </a:lnTo>
                  <a:lnTo>
                    <a:pt x="0" y="729279"/>
                  </a:lnTo>
                  <a:cubicBezTo>
                    <a:pt x="0" y="326509"/>
                    <a:pt x="159556" y="0"/>
                    <a:pt x="356379" y="0"/>
                  </a:cubicBezTo>
                  <a:close/>
                </a:path>
              </a:pathLst>
            </a:custGeom>
            <a:solidFill>
              <a:srgbClr val="00B05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67" name="楕円 766">
              <a:extLst>
                <a:ext uri="{FF2B5EF4-FFF2-40B4-BE49-F238E27FC236}">
                  <a16:creationId xmlns:a16="http://schemas.microsoft.com/office/drawing/2014/main" id="{3DD964A7-A202-469D-BFA7-AF7EC23D6766}"/>
                </a:ext>
              </a:extLst>
            </p:cNvPr>
            <p:cNvSpPr/>
            <p:nvPr/>
          </p:nvSpPr>
          <p:spPr>
            <a:xfrm rot="20676342">
              <a:off x="8468295" y="7180685"/>
              <a:ext cx="372255" cy="224939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68" name="楕円 767">
              <a:extLst>
                <a:ext uri="{FF2B5EF4-FFF2-40B4-BE49-F238E27FC236}">
                  <a16:creationId xmlns:a16="http://schemas.microsoft.com/office/drawing/2014/main" id="{7B834ADA-A3E1-4239-AF22-9A9AD9513763}"/>
                </a:ext>
              </a:extLst>
            </p:cNvPr>
            <p:cNvSpPr/>
            <p:nvPr/>
          </p:nvSpPr>
          <p:spPr>
            <a:xfrm>
              <a:off x="8512746" y="7305677"/>
              <a:ext cx="251310" cy="55143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69" name="楕円 768">
              <a:extLst>
                <a:ext uri="{FF2B5EF4-FFF2-40B4-BE49-F238E27FC236}">
                  <a16:creationId xmlns:a16="http://schemas.microsoft.com/office/drawing/2014/main" id="{636269A1-2D2C-49D0-AAE7-A665D8A9D897}"/>
                </a:ext>
              </a:extLst>
            </p:cNvPr>
            <p:cNvSpPr/>
            <p:nvPr/>
          </p:nvSpPr>
          <p:spPr>
            <a:xfrm rot="923658" flipH="1">
              <a:off x="9234782" y="7180687"/>
              <a:ext cx="372255" cy="224939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70" name="楕円 769">
              <a:extLst>
                <a:ext uri="{FF2B5EF4-FFF2-40B4-BE49-F238E27FC236}">
                  <a16:creationId xmlns:a16="http://schemas.microsoft.com/office/drawing/2014/main" id="{E1D0607D-89DA-43BC-819F-EC202CE319F2}"/>
                </a:ext>
              </a:extLst>
            </p:cNvPr>
            <p:cNvSpPr/>
            <p:nvPr/>
          </p:nvSpPr>
          <p:spPr>
            <a:xfrm flipH="1">
              <a:off x="9324313" y="7305679"/>
              <a:ext cx="251310" cy="55143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</p:grpSp>
      <p:grpSp>
        <p:nvGrpSpPr>
          <p:cNvPr id="771" name="グループ化 770">
            <a:extLst>
              <a:ext uri="{FF2B5EF4-FFF2-40B4-BE49-F238E27FC236}">
                <a16:creationId xmlns:a16="http://schemas.microsoft.com/office/drawing/2014/main" id="{BB0A94E9-FEE4-40F8-A5A9-177A01AAE71D}"/>
              </a:ext>
            </a:extLst>
          </p:cNvPr>
          <p:cNvGrpSpPr/>
          <p:nvPr/>
        </p:nvGrpSpPr>
        <p:grpSpPr>
          <a:xfrm>
            <a:off x="304800" y="2793397"/>
            <a:ext cx="1717908" cy="1584266"/>
            <a:chOff x="-3209602" y="3019292"/>
            <a:chExt cx="2737798" cy="2524816"/>
          </a:xfrm>
        </p:grpSpPr>
        <p:sp>
          <p:nvSpPr>
            <p:cNvPr id="772" name="フリーフォーム: 図形 771">
              <a:extLst>
                <a:ext uri="{FF2B5EF4-FFF2-40B4-BE49-F238E27FC236}">
                  <a16:creationId xmlns:a16="http://schemas.microsoft.com/office/drawing/2014/main" id="{D7817836-9D4F-4122-A3FB-5DB33707BFE5}"/>
                </a:ext>
              </a:extLst>
            </p:cNvPr>
            <p:cNvSpPr/>
            <p:nvPr/>
          </p:nvSpPr>
          <p:spPr>
            <a:xfrm>
              <a:off x="-2464275" y="5380696"/>
              <a:ext cx="191806" cy="163412"/>
            </a:xfrm>
            <a:custGeom>
              <a:avLst/>
              <a:gdLst>
                <a:gd name="connsiteX0" fmla="*/ 69681 w 210856"/>
                <a:gd name="connsiteY0" fmla="*/ 0 h 163412"/>
                <a:gd name="connsiteX1" fmla="*/ 141175 w 210856"/>
                <a:gd name="connsiteY1" fmla="*/ 0 h 163412"/>
                <a:gd name="connsiteX2" fmla="*/ 210856 w 210856"/>
                <a:gd name="connsiteY2" fmla="*/ 69681 h 163412"/>
                <a:gd name="connsiteX3" fmla="*/ 210856 w 210856"/>
                <a:gd name="connsiteY3" fmla="*/ 96737 h 163412"/>
                <a:gd name="connsiteX4" fmla="*/ 144181 w 210856"/>
                <a:gd name="connsiteY4" fmla="*/ 163412 h 163412"/>
                <a:gd name="connsiteX5" fmla="*/ 120372 w 210856"/>
                <a:gd name="connsiteY5" fmla="*/ 163412 h 163412"/>
                <a:gd name="connsiteX6" fmla="*/ 105428 w 210856"/>
                <a:gd name="connsiteY6" fmla="*/ 124697 h 163412"/>
                <a:gd name="connsiteX7" fmla="*/ 90484 w 210856"/>
                <a:gd name="connsiteY7" fmla="*/ 163412 h 163412"/>
                <a:gd name="connsiteX8" fmla="*/ 66675 w 210856"/>
                <a:gd name="connsiteY8" fmla="*/ 163412 h 163412"/>
                <a:gd name="connsiteX9" fmla="*/ 0 w 210856"/>
                <a:gd name="connsiteY9" fmla="*/ 96737 h 163412"/>
                <a:gd name="connsiteX10" fmla="*/ 0 w 210856"/>
                <a:gd name="connsiteY10" fmla="*/ 69681 h 163412"/>
                <a:gd name="connsiteX11" fmla="*/ 69681 w 210856"/>
                <a:gd name="connsiteY11" fmla="*/ 0 h 1634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10856" h="163412">
                  <a:moveTo>
                    <a:pt x="69681" y="0"/>
                  </a:moveTo>
                  <a:lnTo>
                    <a:pt x="141175" y="0"/>
                  </a:lnTo>
                  <a:cubicBezTo>
                    <a:pt x="179659" y="0"/>
                    <a:pt x="210856" y="31197"/>
                    <a:pt x="210856" y="69681"/>
                  </a:cubicBezTo>
                  <a:lnTo>
                    <a:pt x="210856" y="96737"/>
                  </a:lnTo>
                  <a:cubicBezTo>
                    <a:pt x="210856" y="133561"/>
                    <a:pt x="181005" y="163412"/>
                    <a:pt x="144181" y="163412"/>
                  </a:cubicBezTo>
                  <a:lnTo>
                    <a:pt x="120372" y="163412"/>
                  </a:lnTo>
                  <a:lnTo>
                    <a:pt x="105428" y="124697"/>
                  </a:lnTo>
                  <a:lnTo>
                    <a:pt x="90484" y="163412"/>
                  </a:lnTo>
                  <a:lnTo>
                    <a:pt x="66675" y="163412"/>
                  </a:lnTo>
                  <a:cubicBezTo>
                    <a:pt x="29851" y="163412"/>
                    <a:pt x="0" y="133561"/>
                    <a:pt x="0" y="96737"/>
                  </a:cubicBezTo>
                  <a:lnTo>
                    <a:pt x="0" y="69681"/>
                  </a:lnTo>
                  <a:cubicBezTo>
                    <a:pt x="0" y="31197"/>
                    <a:pt x="31197" y="0"/>
                    <a:pt x="69681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73" name="台形 772">
              <a:extLst>
                <a:ext uri="{FF2B5EF4-FFF2-40B4-BE49-F238E27FC236}">
                  <a16:creationId xmlns:a16="http://schemas.microsoft.com/office/drawing/2014/main" id="{C61392C7-7229-462D-B131-53BEE51799D1}"/>
                </a:ext>
              </a:extLst>
            </p:cNvPr>
            <p:cNvSpPr/>
            <p:nvPr/>
          </p:nvSpPr>
          <p:spPr>
            <a:xfrm rot="10800000">
              <a:off x="-1519165" y="4980288"/>
              <a:ext cx="264319" cy="409933"/>
            </a:xfrm>
            <a:prstGeom prst="trapezoid">
              <a:avLst/>
            </a:prstGeom>
            <a:solidFill>
              <a:schemeClr val="bg1">
                <a:lumMod val="8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74" name="月 773">
              <a:extLst>
                <a:ext uri="{FF2B5EF4-FFF2-40B4-BE49-F238E27FC236}">
                  <a16:creationId xmlns:a16="http://schemas.microsoft.com/office/drawing/2014/main" id="{54F3E3B9-739D-4DC2-A1F0-711FFEDB462D}"/>
                </a:ext>
              </a:extLst>
            </p:cNvPr>
            <p:cNvSpPr/>
            <p:nvPr/>
          </p:nvSpPr>
          <p:spPr>
            <a:xfrm rot="10300431">
              <a:off x="-650266" y="3618372"/>
              <a:ext cx="114412" cy="1051614"/>
            </a:xfrm>
            <a:prstGeom prst="moon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75" name="フリーフォーム: 図形 774">
              <a:extLst>
                <a:ext uri="{FF2B5EF4-FFF2-40B4-BE49-F238E27FC236}">
                  <a16:creationId xmlns:a16="http://schemas.microsoft.com/office/drawing/2014/main" id="{AD34FBBC-BC04-426D-A30A-63F0DC009EA1}"/>
                </a:ext>
              </a:extLst>
            </p:cNvPr>
            <p:cNvSpPr/>
            <p:nvPr/>
          </p:nvSpPr>
          <p:spPr>
            <a:xfrm>
              <a:off x="-1635625" y="4808661"/>
              <a:ext cx="750465" cy="343257"/>
            </a:xfrm>
            <a:custGeom>
              <a:avLst/>
              <a:gdLst>
                <a:gd name="connsiteX0" fmla="*/ 481414 w 962829"/>
                <a:gd name="connsiteY0" fmla="*/ 0 h 343257"/>
                <a:gd name="connsiteX1" fmla="*/ 898009 w 962829"/>
                <a:gd name="connsiteY1" fmla="*/ 7841 h 343257"/>
                <a:gd name="connsiteX2" fmla="*/ 962829 w 962829"/>
                <a:gd name="connsiteY2" fmla="*/ 11598 h 343257"/>
                <a:gd name="connsiteX3" fmla="*/ 937961 w 962829"/>
                <a:gd name="connsiteY3" fmla="*/ 107542 h 343257"/>
                <a:gd name="connsiteX4" fmla="*/ 481414 w 962829"/>
                <a:gd name="connsiteY4" fmla="*/ 343257 h 343257"/>
                <a:gd name="connsiteX5" fmla="*/ 24868 w 962829"/>
                <a:gd name="connsiteY5" fmla="*/ 107542 h 343257"/>
                <a:gd name="connsiteX6" fmla="*/ 0 w 962829"/>
                <a:gd name="connsiteY6" fmla="*/ 11598 h 343257"/>
                <a:gd name="connsiteX7" fmla="*/ 64820 w 962829"/>
                <a:gd name="connsiteY7" fmla="*/ 7841 h 343257"/>
                <a:gd name="connsiteX8" fmla="*/ 481414 w 962829"/>
                <a:gd name="connsiteY8" fmla="*/ 0 h 3432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62829" h="343257">
                  <a:moveTo>
                    <a:pt x="481414" y="0"/>
                  </a:moveTo>
                  <a:cubicBezTo>
                    <a:pt x="624118" y="0"/>
                    <a:pt x="763445" y="2700"/>
                    <a:pt x="898009" y="7841"/>
                  </a:cubicBezTo>
                  <a:lnTo>
                    <a:pt x="962829" y="11598"/>
                  </a:lnTo>
                  <a:lnTo>
                    <a:pt x="937961" y="107542"/>
                  </a:lnTo>
                  <a:cubicBezTo>
                    <a:pt x="862742" y="246062"/>
                    <a:pt x="686650" y="343257"/>
                    <a:pt x="481414" y="343257"/>
                  </a:cubicBezTo>
                  <a:cubicBezTo>
                    <a:pt x="276178" y="343257"/>
                    <a:pt x="100086" y="246062"/>
                    <a:pt x="24868" y="107542"/>
                  </a:cubicBezTo>
                  <a:lnTo>
                    <a:pt x="0" y="11598"/>
                  </a:lnTo>
                  <a:lnTo>
                    <a:pt x="64820" y="7841"/>
                  </a:lnTo>
                  <a:cubicBezTo>
                    <a:pt x="199383" y="2700"/>
                    <a:pt x="338710" y="0"/>
                    <a:pt x="481414" y="0"/>
                  </a:cubicBezTo>
                  <a:close/>
                </a:path>
              </a:pathLst>
            </a:custGeom>
            <a:solidFill>
              <a:srgbClr val="FFCCFF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76" name="フリーフォーム: 図形 775">
              <a:extLst>
                <a:ext uri="{FF2B5EF4-FFF2-40B4-BE49-F238E27FC236}">
                  <a16:creationId xmlns:a16="http://schemas.microsoft.com/office/drawing/2014/main" id="{7AB43525-2C2F-4EA7-8968-EA868609DB7E}"/>
                </a:ext>
              </a:extLst>
            </p:cNvPr>
            <p:cNvSpPr/>
            <p:nvPr/>
          </p:nvSpPr>
          <p:spPr>
            <a:xfrm>
              <a:off x="-2600364" y="3571024"/>
              <a:ext cx="1939988" cy="1819197"/>
            </a:xfrm>
            <a:custGeom>
              <a:avLst/>
              <a:gdLst>
                <a:gd name="connsiteX0" fmla="*/ 255733 w 1939988"/>
                <a:gd name="connsiteY0" fmla="*/ 0 h 1819197"/>
                <a:gd name="connsiteX1" fmla="*/ 1824192 w 1939988"/>
                <a:gd name="connsiteY1" fmla="*/ 0 h 1819197"/>
                <a:gd name="connsiteX2" fmla="*/ 1939988 w 1939988"/>
                <a:gd name="connsiteY2" fmla="*/ 115796 h 1819197"/>
                <a:gd name="connsiteX3" fmla="*/ 1939988 w 1939988"/>
                <a:gd name="connsiteY3" fmla="*/ 1255177 h 1819197"/>
                <a:gd name="connsiteX4" fmla="*/ 1862931 w 1939988"/>
                <a:gd name="connsiteY4" fmla="*/ 1441210 h 1819197"/>
                <a:gd name="connsiteX5" fmla="*/ 1827825 w 1939988"/>
                <a:gd name="connsiteY5" fmla="*/ 1470176 h 1819197"/>
                <a:gd name="connsiteX6" fmla="*/ 1771563 w 1939988"/>
                <a:gd name="connsiteY6" fmla="*/ 1819197 h 1819197"/>
                <a:gd name="connsiteX7" fmla="*/ 1639404 w 1939988"/>
                <a:gd name="connsiteY7" fmla="*/ 1819197 h 1819197"/>
                <a:gd name="connsiteX8" fmla="*/ 1588407 w 1939988"/>
                <a:gd name="connsiteY8" fmla="*/ 1502833 h 1819197"/>
                <a:gd name="connsiteX9" fmla="*/ 1586440 w 1939988"/>
                <a:gd name="connsiteY9" fmla="*/ 1502302 h 1819197"/>
                <a:gd name="connsiteX10" fmla="*/ 1419154 w 1939988"/>
                <a:gd name="connsiteY10" fmla="*/ 1308198 h 1819197"/>
                <a:gd name="connsiteX11" fmla="*/ 1417180 w 1939988"/>
                <a:gd name="connsiteY11" fmla="*/ 1288616 h 1819197"/>
                <a:gd name="connsiteX12" fmla="*/ 1368111 w 1939988"/>
                <a:gd name="connsiteY12" fmla="*/ 1348089 h 1819197"/>
                <a:gd name="connsiteX13" fmla="*/ 957263 w 1939988"/>
                <a:gd name="connsiteY13" fmla="*/ 1518267 h 1819197"/>
                <a:gd name="connsiteX14" fmla="*/ 957264 w 1939988"/>
                <a:gd name="connsiteY14" fmla="*/ 1518266 h 1819197"/>
                <a:gd name="connsiteX15" fmla="*/ 842172 w 1939988"/>
                <a:gd name="connsiteY15" fmla="*/ 1518266 h 1819197"/>
                <a:gd name="connsiteX16" fmla="*/ 793663 w 1939988"/>
                <a:gd name="connsiteY16" fmla="*/ 1819196 h 1819197"/>
                <a:gd name="connsiteX17" fmla="*/ 661504 w 1939988"/>
                <a:gd name="connsiteY17" fmla="*/ 1819196 h 1819197"/>
                <a:gd name="connsiteX18" fmla="*/ 612995 w 1939988"/>
                <a:gd name="connsiteY18" fmla="*/ 1518266 h 1819197"/>
                <a:gd name="connsiteX19" fmla="*/ 357191 w 1939988"/>
                <a:gd name="connsiteY19" fmla="*/ 1518266 h 1819197"/>
                <a:gd name="connsiteX20" fmla="*/ 350162 w 1939988"/>
                <a:gd name="connsiteY20" fmla="*/ 1517557 h 1819197"/>
                <a:gd name="connsiteX21" fmla="*/ 301538 w 1939988"/>
                <a:gd name="connsiteY21" fmla="*/ 1819196 h 1819197"/>
                <a:gd name="connsiteX22" fmla="*/ 169379 w 1939988"/>
                <a:gd name="connsiteY22" fmla="*/ 1819196 h 1819197"/>
                <a:gd name="connsiteX23" fmla="*/ 103857 w 1939988"/>
                <a:gd name="connsiteY23" fmla="*/ 1412724 h 1819197"/>
                <a:gd name="connsiteX24" fmla="*/ 61003 w 1939988"/>
                <a:gd name="connsiteY24" fmla="*/ 1360784 h 1819197"/>
                <a:gd name="connsiteX25" fmla="*/ 0 w 1939988"/>
                <a:gd name="connsiteY25" fmla="*/ 1161075 h 1819197"/>
                <a:gd name="connsiteX26" fmla="*/ 0 w 1939988"/>
                <a:gd name="connsiteY26" fmla="*/ 255733 h 1819197"/>
                <a:gd name="connsiteX27" fmla="*/ 255733 w 1939988"/>
                <a:gd name="connsiteY27" fmla="*/ 0 h 18191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1939988" h="1819197">
                  <a:moveTo>
                    <a:pt x="255733" y="0"/>
                  </a:moveTo>
                  <a:lnTo>
                    <a:pt x="1824192" y="0"/>
                  </a:lnTo>
                  <a:cubicBezTo>
                    <a:pt x="1888144" y="0"/>
                    <a:pt x="1939988" y="51844"/>
                    <a:pt x="1939988" y="115796"/>
                  </a:cubicBezTo>
                  <a:lnTo>
                    <a:pt x="1939988" y="1255177"/>
                  </a:lnTo>
                  <a:cubicBezTo>
                    <a:pt x="1939988" y="1327828"/>
                    <a:pt x="1910541" y="1393600"/>
                    <a:pt x="1862931" y="1441210"/>
                  </a:cubicBezTo>
                  <a:lnTo>
                    <a:pt x="1827825" y="1470176"/>
                  </a:lnTo>
                  <a:lnTo>
                    <a:pt x="1771563" y="1819197"/>
                  </a:lnTo>
                  <a:lnTo>
                    <a:pt x="1639404" y="1819197"/>
                  </a:lnTo>
                  <a:lnTo>
                    <a:pt x="1588407" y="1502833"/>
                  </a:lnTo>
                  <a:lnTo>
                    <a:pt x="1586440" y="1502302"/>
                  </a:lnTo>
                  <a:cubicBezTo>
                    <a:pt x="1501820" y="1471319"/>
                    <a:pt x="1437553" y="1398113"/>
                    <a:pt x="1419154" y="1308198"/>
                  </a:cubicBezTo>
                  <a:lnTo>
                    <a:pt x="1417180" y="1288616"/>
                  </a:lnTo>
                  <a:lnTo>
                    <a:pt x="1368111" y="1348089"/>
                  </a:lnTo>
                  <a:cubicBezTo>
                    <a:pt x="1262966" y="1453234"/>
                    <a:pt x="1117709" y="1518267"/>
                    <a:pt x="957263" y="1518267"/>
                  </a:cubicBezTo>
                  <a:lnTo>
                    <a:pt x="957264" y="1518266"/>
                  </a:lnTo>
                  <a:lnTo>
                    <a:pt x="842172" y="1518266"/>
                  </a:lnTo>
                  <a:lnTo>
                    <a:pt x="793663" y="1819196"/>
                  </a:lnTo>
                  <a:lnTo>
                    <a:pt x="661504" y="1819196"/>
                  </a:lnTo>
                  <a:lnTo>
                    <a:pt x="612995" y="1518266"/>
                  </a:lnTo>
                  <a:lnTo>
                    <a:pt x="357191" y="1518266"/>
                  </a:lnTo>
                  <a:lnTo>
                    <a:pt x="350162" y="1517557"/>
                  </a:lnTo>
                  <a:lnTo>
                    <a:pt x="301538" y="1819196"/>
                  </a:lnTo>
                  <a:lnTo>
                    <a:pt x="169379" y="1819196"/>
                  </a:lnTo>
                  <a:lnTo>
                    <a:pt x="103857" y="1412724"/>
                  </a:lnTo>
                  <a:lnTo>
                    <a:pt x="61003" y="1360784"/>
                  </a:lnTo>
                  <a:cubicBezTo>
                    <a:pt x="22489" y="1303776"/>
                    <a:pt x="0" y="1235052"/>
                    <a:pt x="0" y="1161075"/>
                  </a:cubicBezTo>
                  <a:lnTo>
                    <a:pt x="0" y="255733"/>
                  </a:lnTo>
                  <a:cubicBezTo>
                    <a:pt x="0" y="114496"/>
                    <a:pt x="114496" y="0"/>
                    <a:pt x="255733" y="0"/>
                  </a:cubicBezTo>
                  <a:close/>
                </a:path>
              </a:pathLst>
            </a:cu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77" name="四角形: 上の 2 つの角を丸める 776">
              <a:extLst>
                <a:ext uri="{FF2B5EF4-FFF2-40B4-BE49-F238E27FC236}">
                  <a16:creationId xmlns:a16="http://schemas.microsoft.com/office/drawing/2014/main" id="{AE295077-FBC1-4E62-B0B4-2D419F298051}"/>
                </a:ext>
              </a:extLst>
            </p:cNvPr>
            <p:cNvSpPr/>
            <p:nvPr/>
          </p:nvSpPr>
          <p:spPr>
            <a:xfrm>
              <a:off x="-1543092" y="3571024"/>
              <a:ext cx="369517" cy="629266"/>
            </a:xfrm>
            <a:prstGeom prst="round2SameRect">
              <a:avLst>
                <a:gd name="adj1" fmla="val 16667"/>
                <a:gd name="adj2" fmla="val 50000"/>
              </a:avLst>
            </a:prstGeom>
            <a:solidFill>
              <a:schemeClr val="tx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78" name="楕円 777">
              <a:extLst>
                <a:ext uri="{FF2B5EF4-FFF2-40B4-BE49-F238E27FC236}">
                  <a16:creationId xmlns:a16="http://schemas.microsoft.com/office/drawing/2014/main" id="{02BD33BF-D412-4B7E-BF48-AD5743FD0125}"/>
                </a:ext>
              </a:extLst>
            </p:cNvPr>
            <p:cNvSpPr/>
            <p:nvPr/>
          </p:nvSpPr>
          <p:spPr>
            <a:xfrm>
              <a:off x="-1019817" y="3788743"/>
              <a:ext cx="265488" cy="515340"/>
            </a:xfrm>
            <a:prstGeom prst="ellipse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79" name="楕円 778">
              <a:extLst>
                <a:ext uri="{FF2B5EF4-FFF2-40B4-BE49-F238E27FC236}">
                  <a16:creationId xmlns:a16="http://schemas.microsoft.com/office/drawing/2014/main" id="{B6958936-7771-471E-B533-C6952A5D386B}"/>
                </a:ext>
              </a:extLst>
            </p:cNvPr>
            <p:cNvSpPr/>
            <p:nvPr/>
          </p:nvSpPr>
          <p:spPr>
            <a:xfrm>
              <a:off x="-1256949" y="4326059"/>
              <a:ext cx="124690" cy="220873"/>
            </a:xfrm>
            <a:prstGeom prst="ellipse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80" name="フリーフォーム: 図形 779">
              <a:extLst>
                <a:ext uri="{FF2B5EF4-FFF2-40B4-BE49-F238E27FC236}">
                  <a16:creationId xmlns:a16="http://schemas.microsoft.com/office/drawing/2014/main" id="{35BC8742-D14B-4429-8E96-1D91817A7C63}"/>
                </a:ext>
              </a:extLst>
            </p:cNvPr>
            <p:cNvSpPr/>
            <p:nvPr/>
          </p:nvSpPr>
          <p:spPr>
            <a:xfrm>
              <a:off x="-2364904" y="4808661"/>
              <a:ext cx="220422" cy="205506"/>
            </a:xfrm>
            <a:custGeom>
              <a:avLst/>
              <a:gdLst>
                <a:gd name="connsiteX0" fmla="*/ 128985 w 257970"/>
                <a:gd name="connsiteY0" fmla="*/ 0 h 240514"/>
                <a:gd name="connsiteX1" fmla="*/ 221697 w 257970"/>
                <a:gd name="connsiteY1" fmla="*/ 92711 h 240514"/>
                <a:gd name="connsiteX2" fmla="*/ 221502 w 257970"/>
                <a:gd name="connsiteY2" fmla="*/ 94642 h 240514"/>
                <a:gd name="connsiteX3" fmla="*/ 257970 w 257970"/>
                <a:gd name="connsiteY3" fmla="*/ 240514 h 240514"/>
                <a:gd name="connsiteX4" fmla="*/ 0 w 257970"/>
                <a:gd name="connsiteY4" fmla="*/ 240514 h 240514"/>
                <a:gd name="connsiteX5" fmla="*/ 36469 w 257970"/>
                <a:gd name="connsiteY5" fmla="*/ 94642 h 240514"/>
                <a:gd name="connsiteX6" fmla="*/ 36274 w 257970"/>
                <a:gd name="connsiteY6" fmla="*/ 92711 h 240514"/>
                <a:gd name="connsiteX7" fmla="*/ 128985 w 257970"/>
                <a:gd name="connsiteY7" fmla="*/ 0 h 2405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57970" h="240514">
                  <a:moveTo>
                    <a:pt x="128985" y="0"/>
                  </a:moveTo>
                  <a:cubicBezTo>
                    <a:pt x="180188" y="0"/>
                    <a:pt x="221697" y="41509"/>
                    <a:pt x="221697" y="92711"/>
                  </a:cubicBezTo>
                  <a:lnTo>
                    <a:pt x="221502" y="94642"/>
                  </a:lnTo>
                  <a:lnTo>
                    <a:pt x="257970" y="240514"/>
                  </a:lnTo>
                  <a:lnTo>
                    <a:pt x="0" y="240514"/>
                  </a:lnTo>
                  <a:lnTo>
                    <a:pt x="36469" y="94642"/>
                  </a:lnTo>
                  <a:lnTo>
                    <a:pt x="36274" y="92711"/>
                  </a:lnTo>
                  <a:cubicBezTo>
                    <a:pt x="36274" y="41509"/>
                    <a:pt x="77782" y="0"/>
                    <a:pt x="128985" y="0"/>
                  </a:cubicBezTo>
                  <a:close/>
                </a:path>
              </a:pathLst>
            </a:custGeom>
            <a:solidFill>
              <a:srgbClr val="FFFF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81" name="フリーフォーム: 図形 780">
              <a:extLst>
                <a:ext uri="{FF2B5EF4-FFF2-40B4-BE49-F238E27FC236}">
                  <a16:creationId xmlns:a16="http://schemas.microsoft.com/office/drawing/2014/main" id="{98ECA588-21D7-455D-AD29-5FBC58449E7F}"/>
                </a:ext>
              </a:extLst>
            </p:cNvPr>
            <p:cNvSpPr/>
            <p:nvPr/>
          </p:nvSpPr>
          <p:spPr>
            <a:xfrm>
              <a:off x="-2867168" y="3019292"/>
              <a:ext cx="1224950" cy="1753022"/>
            </a:xfrm>
            <a:custGeom>
              <a:avLst/>
              <a:gdLst>
                <a:gd name="connsiteX0" fmla="*/ 609458 w 1224950"/>
                <a:gd name="connsiteY0" fmla="*/ 0 h 1753022"/>
                <a:gd name="connsiteX1" fmla="*/ 672726 w 1224950"/>
                <a:gd name="connsiteY1" fmla="*/ 31207 h 1753022"/>
                <a:gd name="connsiteX2" fmla="*/ 746242 w 1224950"/>
                <a:gd name="connsiteY2" fmla="*/ 21570 h 1753022"/>
                <a:gd name="connsiteX3" fmla="*/ 789630 w 1224950"/>
                <a:gd name="connsiteY3" fmla="*/ 69597 h 1753022"/>
                <a:gd name="connsiteX4" fmla="*/ 862205 w 1224950"/>
                <a:gd name="connsiteY4" fmla="*/ 82996 h 1753022"/>
                <a:gd name="connsiteX5" fmla="*/ 879105 w 1224950"/>
                <a:gd name="connsiteY5" fmla="*/ 140531 h 1753022"/>
                <a:gd name="connsiteX6" fmla="*/ 913831 w 1224950"/>
                <a:gd name="connsiteY6" fmla="*/ 160249 h 1753022"/>
                <a:gd name="connsiteX7" fmla="*/ 932321 w 1224950"/>
                <a:gd name="connsiteY7" fmla="*/ 165988 h 1753022"/>
                <a:gd name="connsiteX8" fmla="*/ 1224950 w 1224950"/>
                <a:gd name="connsiteY8" fmla="*/ 607463 h 1753022"/>
                <a:gd name="connsiteX9" fmla="*/ 1224950 w 1224950"/>
                <a:gd name="connsiteY9" fmla="*/ 1140547 h 1753022"/>
                <a:gd name="connsiteX10" fmla="*/ 612475 w 1224950"/>
                <a:gd name="connsiteY10" fmla="*/ 1753022 h 1753022"/>
                <a:gd name="connsiteX11" fmla="*/ 0 w 1224950"/>
                <a:gd name="connsiteY11" fmla="*/ 1140547 h 1753022"/>
                <a:gd name="connsiteX12" fmla="*/ 0 w 1224950"/>
                <a:gd name="connsiteY12" fmla="*/ 607463 h 1753022"/>
                <a:gd name="connsiteX13" fmla="*/ 292629 w 1224950"/>
                <a:gd name="connsiteY13" fmla="*/ 165988 h 1753022"/>
                <a:gd name="connsiteX14" fmla="*/ 297808 w 1224950"/>
                <a:gd name="connsiteY14" fmla="*/ 164381 h 1753022"/>
                <a:gd name="connsiteX15" fmla="*/ 339811 w 1224950"/>
                <a:gd name="connsiteY15" fmla="*/ 140531 h 1753022"/>
                <a:gd name="connsiteX16" fmla="*/ 356711 w 1224950"/>
                <a:gd name="connsiteY16" fmla="*/ 82996 h 1753022"/>
                <a:gd name="connsiteX17" fmla="*/ 429286 w 1224950"/>
                <a:gd name="connsiteY17" fmla="*/ 69597 h 1753022"/>
                <a:gd name="connsiteX18" fmla="*/ 472674 w 1224950"/>
                <a:gd name="connsiteY18" fmla="*/ 21570 h 1753022"/>
                <a:gd name="connsiteX19" fmla="*/ 546190 w 1224950"/>
                <a:gd name="connsiteY19" fmla="*/ 31207 h 17530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224950" h="1753022">
                  <a:moveTo>
                    <a:pt x="609458" y="0"/>
                  </a:moveTo>
                  <a:lnTo>
                    <a:pt x="672726" y="31207"/>
                  </a:lnTo>
                  <a:lnTo>
                    <a:pt x="746242" y="21570"/>
                  </a:lnTo>
                  <a:lnTo>
                    <a:pt x="789630" y="69597"/>
                  </a:lnTo>
                  <a:lnTo>
                    <a:pt x="862205" y="82996"/>
                  </a:lnTo>
                  <a:lnTo>
                    <a:pt x="879105" y="140531"/>
                  </a:lnTo>
                  <a:lnTo>
                    <a:pt x="913831" y="160249"/>
                  </a:lnTo>
                  <a:lnTo>
                    <a:pt x="932321" y="165988"/>
                  </a:lnTo>
                  <a:cubicBezTo>
                    <a:pt x="1104287" y="238723"/>
                    <a:pt x="1224950" y="409002"/>
                    <a:pt x="1224950" y="607463"/>
                  </a:cubicBezTo>
                  <a:lnTo>
                    <a:pt x="1224950" y="1140547"/>
                  </a:lnTo>
                  <a:cubicBezTo>
                    <a:pt x="1224950" y="1478808"/>
                    <a:pt x="950736" y="1753022"/>
                    <a:pt x="612475" y="1753022"/>
                  </a:cubicBezTo>
                  <a:cubicBezTo>
                    <a:pt x="274214" y="1753022"/>
                    <a:pt x="0" y="1478808"/>
                    <a:pt x="0" y="1140547"/>
                  </a:cubicBezTo>
                  <a:lnTo>
                    <a:pt x="0" y="607463"/>
                  </a:lnTo>
                  <a:cubicBezTo>
                    <a:pt x="0" y="409002"/>
                    <a:pt x="120663" y="238723"/>
                    <a:pt x="292629" y="165988"/>
                  </a:cubicBezTo>
                  <a:lnTo>
                    <a:pt x="297808" y="164381"/>
                  </a:lnTo>
                  <a:lnTo>
                    <a:pt x="339811" y="140531"/>
                  </a:lnTo>
                  <a:lnTo>
                    <a:pt x="356711" y="82996"/>
                  </a:lnTo>
                  <a:lnTo>
                    <a:pt x="429286" y="69597"/>
                  </a:lnTo>
                  <a:lnTo>
                    <a:pt x="472674" y="21570"/>
                  </a:lnTo>
                  <a:lnTo>
                    <a:pt x="546190" y="31207"/>
                  </a:lnTo>
                  <a:close/>
                </a:path>
              </a:pathLst>
            </a:cu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82" name="楕円 781">
              <a:extLst>
                <a:ext uri="{FF2B5EF4-FFF2-40B4-BE49-F238E27FC236}">
                  <a16:creationId xmlns:a16="http://schemas.microsoft.com/office/drawing/2014/main" id="{1DB66D1C-DD10-4BFC-965B-8444A710EFBE}"/>
                </a:ext>
              </a:extLst>
            </p:cNvPr>
            <p:cNvSpPr/>
            <p:nvPr/>
          </p:nvSpPr>
          <p:spPr>
            <a:xfrm rot="900000">
              <a:off x="-3209602" y="3177145"/>
              <a:ext cx="619124" cy="267135"/>
            </a:xfrm>
            <a:prstGeom prst="ellipse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83" name="楕円 782">
              <a:extLst>
                <a:ext uri="{FF2B5EF4-FFF2-40B4-BE49-F238E27FC236}">
                  <a16:creationId xmlns:a16="http://schemas.microsoft.com/office/drawing/2014/main" id="{94CC2536-847C-4DD1-A620-E903DCC916F8}"/>
                </a:ext>
              </a:extLst>
            </p:cNvPr>
            <p:cNvSpPr/>
            <p:nvPr/>
          </p:nvSpPr>
          <p:spPr>
            <a:xfrm rot="20700000" flipH="1">
              <a:off x="-1918908" y="3177146"/>
              <a:ext cx="619124" cy="267135"/>
            </a:xfrm>
            <a:prstGeom prst="ellipse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84" name="四角形: 角を丸くする 783">
              <a:extLst>
                <a:ext uri="{FF2B5EF4-FFF2-40B4-BE49-F238E27FC236}">
                  <a16:creationId xmlns:a16="http://schemas.microsoft.com/office/drawing/2014/main" id="{B4126673-42E3-45D9-9EBE-F1BF56ECF824}"/>
                </a:ext>
              </a:extLst>
            </p:cNvPr>
            <p:cNvSpPr/>
            <p:nvPr/>
          </p:nvSpPr>
          <p:spPr>
            <a:xfrm>
              <a:off x="-2613408" y="4398727"/>
              <a:ext cx="717430" cy="409934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50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85" name="楕円 784">
              <a:extLst>
                <a:ext uri="{FF2B5EF4-FFF2-40B4-BE49-F238E27FC236}">
                  <a16:creationId xmlns:a16="http://schemas.microsoft.com/office/drawing/2014/main" id="{5F458E48-3929-4B7D-8156-1B904300B597}"/>
                </a:ext>
              </a:extLst>
            </p:cNvPr>
            <p:cNvSpPr/>
            <p:nvPr/>
          </p:nvSpPr>
          <p:spPr>
            <a:xfrm>
              <a:off x="-2544268" y="4577749"/>
              <a:ext cx="158218" cy="158218"/>
            </a:xfrm>
            <a:prstGeom prst="ellipse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86" name="楕円 785">
              <a:extLst>
                <a:ext uri="{FF2B5EF4-FFF2-40B4-BE49-F238E27FC236}">
                  <a16:creationId xmlns:a16="http://schemas.microsoft.com/office/drawing/2014/main" id="{BFBF7DC5-6415-414A-8443-899E041624BF}"/>
                </a:ext>
              </a:extLst>
            </p:cNvPr>
            <p:cNvSpPr/>
            <p:nvPr/>
          </p:nvSpPr>
          <p:spPr>
            <a:xfrm>
              <a:off x="-2106624" y="4577749"/>
              <a:ext cx="158218" cy="158218"/>
            </a:xfrm>
            <a:prstGeom prst="ellipse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87" name="楕円 786">
              <a:extLst>
                <a:ext uri="{FF2B5EF4-FFF2-40B4-BE49-F238E27FC236}">
                  <a16:creationId xmlns:a16="http://schemas.microsoft.com/office/drawing/2014/main" id="{655B0C4E-DADC-4E99-AC8B-6F98B1A4FF8F}"/>
                </a:ext>
              </a:extLst>
            </p:cNvPr>
            <p:cNvSpPr/>
            <p:nvPr/>
          </p:nvSpPr>
          <p:spPr>
            <a:xfrm>
              <a:off x="-1554448" y="4403890"/>
              <a:ext cx="182762" cy="323740"/>
            </a:xfrm>
            <a:prstGeom prst="ellipse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88" name="フリーフォーム: 図形 787">
              <a:extLst>
                <a:ext uri="{FF2B5EF4-FFF2-40B4-BE49-F238E27FC236}">
                  <a16:creationId xmlns:a16="http://schemas.microsoft.com/office/drawing/2014/main" id="{C639A1CB-EDE8-4AED-8A0F-92C9ABE11567}"/>
                </a:ext>
              </a:extLst>
            </p:cNvPr>
            <p:cNvSpPr/>
            <p:nvPr/>
          </p:nvSpPr>
          <p:spPr>
            <a:xfrm>
              <a:off x="-2872078" y="3216315"/>
              <a:ext cx="492626" cy="1241802"/>
            </a:xfrm>
            <a:custGeom>
              <a:avLst/>
              <a:gdLst>
                <a:gd name="connsiteX0" fmla="*/ 236606 w 492626"/>
                <a:gd name="connsiteY0" fmla="*/ 0 h 1241802"/>
                <a:gd name="connsiteX1" fmla="*/ 270053 w 492626"/>
                <a:gd name="connsiteY1" fmla="*/ 18155 h 1241802"/>
                <a:gd name="connsiteX2" fmla="*/ 492626 w 492626"/>
                <a:gd name="connsiteY2" fmla="*/ 436764 h 1241802"/>
                <a:gd name="connsiteX3" fmla="*/ 492626 w 492626"/>
                <a:gd name="connsiteY3" fmla="*/ 641539 h 1241802"/>
                <a:gd name="connsiteX4" fmla="*/ 98490 w 492626"/>
                <a:gd name="connsiteY4" fmla="*/ 1236152 h 1241802"/>
                <a:gd name="connsiteX5" fmla="*/ 80290 w 492626"/>
                <a:gd name="connsiteY5" fmla="*/ 1241802 h 1241802"/>
                <a:gd name="connsiteX6" fmla="*/ 48131 w 492626"/>
                <a:gd name="connsiteY6" fmla="*/ 1182554 h 1241802"/>
                <a:gd name="connsiteX7" fmla="*/ 0 w 492626"/>
                <a:gd name="connsiteY7" fmla="*/ 944151 h 1241802"/>
                <a:gd name="connsiteX8" fmla="*/ 0 w 492626"/>
                <a:gd name="connsiteY8" fmla="*/ 411067 h 1241802"/>
                <a:gd name="connsiteX9" fmla="*/ 211242 w 492626"/>
                <a:gd name="connsiteY9" fmla="*/ 13767 h 1241802"/>
                <a:gd name="connsiteX10" fmla="*/ 236606 w 492626"/>
                <a:gd name="connsiteY10" fmla="*/ 0 h 1241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92626" h="1241802">
                  <a:moveTo>
                    <a:pt x="236606" y="0"/>
                  </a:moveTo>
                  <a:lnTo>
                    <a:pt x="270053" y="18155"/>
                  </a:lnTo>
                  <a:cubicBezTo>
                    <a:pt x="404338" y="108876"/>
                    <a:pt x="492626" y="262510"/>
                    <a:pt x="492626" y="436764"/>
                  </a:cubicBezTo>
                  <a:lnTo>
                    <a:pt x="492626" y="641539"/>
                  </a:lnTo>
                  <a:cubicBezTo>
                    <a:pt x="492626" y="908842"/>
                    <a:pt x="330108" y="1138186"/>
                    <a:pt x="98490" y="1236152"/>
                  </a:cubicBezTo>
                  <a:lnTo>
                    <a:pt x="80290" y="1241802"/>
                  </a:lnTo>
                  <a:lnTo>
                    <a:pt x="48131" y="1182554"/>
                  </a:lnTo>
                  <a:cubicBezTo>
                    <a:pt x="17139" y="1109279"/>
                    <a:pt x="0" y="1028716"/>
                    <a:pt x="0" y="944151"/>
                  </a:cubicBezTo>
                  <a:lnTo>
                    <a:pt x="0" y="411067"/>
                  </a:lnTo>
                  <a:cubicBezTo>
                    <a:pt x="0" y="245683"/>
                    <a:pt x="83794" y="99870"/>
                    <a:pt x="211242" y="13767"/>
                  </a:cubicBezTo>
                  <a:lnTo>
                    <a:pt x="236606" y="0"/>
                  </a:lnTo>
                  <a:close/>
                </a:path>
              </a:pathLst>
            </a:custGeom>
            <a:solidFill>
              <a:schemeClr val="tx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89" name="フリーフォーム: 図形 788">
              <a:extLst>
                <a:ext uri="{FF2B5EF4-FFF2-40B4-BE49-F238E27FC236}">
                  <a16:creationId xmlns:a16="http://schemas.microsoft.com/office/drawing/2014/main" id="{B29E1354-717E-4FC3-AD3D-AEBF6A685DBD}"/>
                </a:ext>
              </a:extLst>
            </p:cNvPr>
            <p:cNvSpPr/>
            <p:nvPr/>
          </p:nvSpPr>
          <p:spPr>
            <a:xfrm>
              <a:off x="-2135000" y="3216316"/>
              <a:ext cx="492625" cy="1241800"/>
            </a:xfrm>
            <a:custGeom>
              <a:avLst/>
              <a:gdLst>
                <a:gd name="connsiteX0" fmla="*/ 256020 w 492625"/>
                <a:gd name="connsiteY0" fmla="*/ 0 h 1241800"/>
                <a:gd name="connsiteX1" fmla="*/ 281383 w 492625"/>
                <a:gd name="connsiteY1" fmla="*/ 13766 h 1241800"/>
                <a:gd name="connsiteX2" fmla="*/ 492625 w 492625"/>
                <a:gd name="connsiteY2" fmla="*/ 411066 h 1241800"/>
                <a:gd name="connsiteX3" fmla="*/ 492625 w 492625"/>
                <a:gd name="connsiteY3" fmla="*/ 944150 h 1241800"/>
                <a:gd name="connsiteX4" fmla="*/ 444494 w 492625"/>
                <a:gd name="connsiteY4" fmla="*/ 1182553 h 1241800"/>
                <a:gd name="connsiteX5" fmla="*/ 412336 w 492625"/>
                <a:gd name="connsiteY5" fmla="*/ 1241800 h 1241800"/>
                <a:gd name="connsiteX6" fmla="*/ 394136 w 492625"/>
                <a:gd name="connsiteY6" fmla="*/ 1236150 h 1241800"/>
                <a:gd name="connsiteX7" fmla="*/ 0 w 492625"/>
                <a:gd name="connsiteY7" fmla="*/ 641537 h 1241800"/>
                <a:gd name="connsiteX8" fmla="*/ 0 w 492625"/>
                <a:gd name="connsiteY8" fmla="*/ 436763 h 1241800"/>
                <a:gd name="connsiteX9" fmla="*/ 222573 w 492625"/>
                <a:gd name="connsiteY9" fmla="*/ 18154 h 1241800"/>
                <a:gd name="connsiteX10" fmla="*/ 256020 w 492625"/>
                <a:gd name="connsiteY10" fmla="*/ 0 h 1241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92625" h="1241800">
                  <a:moveTo>
                    <a:pt x="256020" y="0"/>
                  </a:moveTo>
                  <a:lnTo>
                    <a:pt x="281383" y="13766"/>
                  </a:lnTo>
                  <a:cubicBezTo>
                    <a:pt x="408831" y="99869"/>
                    <a:pt x="492625" y="245682"/>
                    <a:pt x="492625" y="411066"/>
                  </a:cubicBezTo>
                  <a:lnTo>
                    <a:pt x="492625" y="944150"/>
                  </a:lnTo>
                  <a:cubicBezTo>
                    <a:pt x="492625" y="1028715"/>
                    <a:pt x="475487" y="1109278"/>
                    <a:pt x="444494" y="1182553"/>
                  </a:cubicBezTo>
                  <a:lnTo>
                    <a:pt x="412336" y="1241800"/>
                  </a:lnTo>
                  <a:lnTo>
                    <a:pt x="394136" y="1236150"/>
                  </a:lnTo>
                  <a:cubicBezTo>
                    <a:pt x="162519" y="1138184"/>
                    <a:pt x="0" y="908840"/>
                    <a:pt x="0" y="641537"/>
                  </a:cubicBezTo>
                  <a:lnTo>
                    <a:pt x="0" y="436763"/>
                  </a:lnTo>
                  <a:cubicBezTo>
                    <a:pt x="0" y="262509"/>
                    <a:pt x="88289" y="108875"/>
                    <a:pt x="222573" y="18154"/>
                  </a:cubicBezTo>
                  <a:lnTo>
                    <a:pt x="256020" y="0"/>
                  </a:lnTo>
                  <a:close/>
                </a:path>
              </a:pathLst>
            </a:custGeom>
            <a:solidFill>
              <a:schemeClr val="tx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90" name="フリーフォーム: 図形 789">
              <a:extLst>
                <a:ext uri="{FF2B5EF4-FFF2-40B4-BE49-F238E27FC236}">
                  <a16:creationId xmlns:a16="http://schemas.microsoft.com/office/drawing/2014/main" id="{77088CF3-EF62-4655-8E04-C3EE429A42E6}"/>
                </a:ext>
              </a:extLst>
            </p:cNvPr>
            <p:cNvSpPr/>
            <p:nvPr/>
          </p:nvSpPr>
          <p:spPr>
            <a:xfrm>
              <a:off x="-1968683" y="5380696"/>
              <a:ext cx="191806" cy="163412"/>
            </a:xfrm>
            <a:custGeom>
              <a:avLst/>
              <a:gdLst>
                <a:gd name="connsiteX0" fmla="*/ 69681 w 210856"/>
                <a:gd name="connsiteY0" fmla="*/ 0 h 163412"/>
                <a:gd name="connsiteX1" fmla="*/ 141175 w 210856"/>
                <a:gd name="connsiteY1" fmla="*/ 0 h 163412"/>
                <a:gd name="connsiteX2" fmla="*/ 210856 w 210856"/>
                <a:gd name="connsiteY2" fmla="*/ 69681 h 163412"/>
                <a:gd name="connsiteX3" fmla="*/ 210856 w 210856"/>
                <a:gd name="connsiteY3" fmla="*/ 96737 h 163412"/>
                <a:gd name="connsiteX4" fmla="*/ 144181 w 210856"/>
                <a:gd name="connsiteY4" fmla="*/ 163412 h 163412"/>
                <a:gd name="connsiteX5" fmla="*/ 120372 w 210856"/>
                <a:gd name="connsiteY5" fmla="*/ 163412 h 163412"/>
                <a:gd name="connsiteX6" fmla="*/ 105428 w 210856"/>
                <a:gd name="connsiteY6" fmla="*/ 124697 h 163412"/>
                <a:gd name="connsiteX7" fmla="*/ 90484 w 210856"/>
                <a:gd name="connsiteY7" fmla="*/ 163412 h 163412"/>
                <a:gd name="connsiteX8" fmla="*/ 66675 w 210856"/>
                <a:gd name="connsiteY8" fmla="*/ 163412 h 163412"/>
                <a:gd name="connsiteX9" fmla="*/ 0 w 210856"/>
                <a:gd name="connsiteY9" fmla="*/ 96737 h 163412"/>
                <a:gd name="connsiteX10" fmla="*/ 0 w 210856"/>
                <a:gd name="connsiteY10" fmla="*/ 69681 h 163412"/>
                <a:gd name="connsiteX11" fmla="*/ 69681 w 210856"/>
                <a:gd name="connsiteY11" fmla="*/ 0 h 1634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10856" h="163412">
                  <a:moveTo>
                    <a:pt x="69681" y="0"/>
                  </a:moveTo>
                  <a:lnTo>
                    <a:pt x="141175" y="0"/>
                  </a:lnTo>
                  <a:cubicBezTo>
                    <a:pt x="179659" y="0"/>
                    <a:pt x="210856" y="31197"/>
                    <a:pt x="210856" y="69681"/>
                  </a:cubicBezTo>
                  <a:lnTo>
                    <a:pt x="210856" y="96737"/>
                  </a:lnTo>
                  <a:cubicBezTo>
                    <a:pt x="210856" y="133561"/>
                    <a:pt x="181005" y="163412"/>
                    <a:pt x="144181" y="163412"/>
                  </a:cubicBezTo>
                  <a:lnTo>
                    <a:pt x="120372" y="163412"/>
                  </a:lnTo>
                  <a:lnTo>
                    <a:pt x="105428" y="124697"/>
                  </a:lnTo>
                  <a:lnTo>
                    <a:pt x="90484" y="163412"/>
                  </a:lnTo>
                  <a:lnTo>
                    <a:pt x="66675" y="163412"/>
                  </a:lnTo>
                  <a:cubicBezTo>
                    <a:pt x="29851" y="163412"/>
                    <a:pt x="0" y="133561"/>
                    <a:pt x="0" y="96737"/>
                  </a:cubicBezTo>
                  <a:lnTo>
                    <a:pt x="0" y="69681"/>
                  </a:lnTo>
                  <a:cubicBezTo>
                    <a:pt x="0" y="31197"/>
                    <a:pt x="31197" y="0"/>
                    <a:pt x="69681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91" name="フリーフォーム: 図形 790">
              <a:extLst>
                <a:ext uri="{FF2B5EF4-FFF2-40B4-BE49-F238E27FC236}">
                  <a16:creationId xmlns:a16="http://schemas.microsoft.com/office/drawing/2014/main" id="{119C7A1D-8BDC-4357-8417-6BCAF600CCC6}"/>
                </a:ext>
              </a:extLst>
            </p:cNvPr>
            <p:cNvSpPr/>
            <p:nvPr/>
          </p:nvSpPr>
          <p:spPr>
            <a:xfrm>
              <a:off x="-1482909" y="5380696"/>
              <a:ext cx="191806" cy="163412"/>
            </a:xfrm>
            <a:custGeom>
              <a:avLst/>
              <a:gdLst>
                <a:gd name="connsiteX0" fmla="*/ 69681 w 210856"/>
                <a:gd name="connsiteY0" fmla="*/ 0 h 163412"/>
                <a:gd name="connsiteX1" fmla="*/ 141175 w 210856"/>
                <a:gd name="connsiteY1" fmla="*/ 0 h 163412"/>
                <a:gd name="connsiteX2" fmla="*/ 210856 w 210856"/>
                <a:gd name="connsiteY2" fmla="*/ 69681 h 163412"/>
                <a:gd name="connsiteX3" fmla="*/ 210856 w 210856"/>
                <a:gd name="connsiteY3" fmla="*/ 96737 h 163412"/>
                <a:gd name="connsiteX4" fmla="*/ 144181 w 210856"/>
                <a:gd name="connsiteY4" fmla="*/ 163412 h 163412"/>
                <a:gd name="connsiteX5" fmla="*/ 120372 w 210856"/>
                <a:gd name="connsiteY5" fmla="*/ 163412 h 163412"/>
                <a:gd name="connsiteX6" fmla="*/ 105428 w 210856"/>
                <a:gd name="connsiteY6" fmla="*/ 124697 h 163412"/>
                <a:gd name="connsiteX7" fmla="*/ 90484 w 210856"/>
                <a:gd name="connsiteY7" fmla="*/ 163412 h 163412"/>
                <a:gd name="connsiteX8" fmla="*/ 66675 w 210856"/>
                <a:gd name="connsiteY8" fmla="*/ 163412 h 163412"/>
                <a:gd name="connsiteX9" fmla="*/ 0 w 210856"/>
                <a:gd name="connsiteY9" fmla="*/ 96737 h 163412"/>
                <a:gd name="connsiteX10" fmla="*/ 0 w 210856"/>
                <a:gd name="connsiteY10" fmla="*/ 69681 h 163412"/>
                <a:gd name="connsiteX11" fmla="*/ 69681 w 210856"/>
                <a:gd name="connsiteY11" fmla="*/ 0 h 1634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10856" h="163412">
                  <a:moveTo>
                    <a:pt x="69681" y="0"/>
                  </a:moveTo>
                  <a:lnTo>
                    <a:pt x="141175" y="0"/>
                  </a:lnTo>
                  <a:cubicBezTo>
                    <a:pt x="179659" y="0"/>
                    <a:pt x="210856" y="31197"/>
                    <a:pt x="210856" y="69681"/>
                  </a:cubicBezTo>
                  <a:lnTo>
                    <a:pt x="210856" y="96737"/>
                  </a:lnTo>
                  <a:cubicBezTo>
                    <a:pt x="210856" y="133561"/>
                    <a:pt x="181005" y="163412"/>
                    <a:pt x="144181" y="163412"/>
                  </a:cubicBezTo>
                  <a:lnTo>
                    <a:pt x="120372" y="163412"/>
                  </a:lnTo>
                  <a:lnTo>
                    <a:pt x="105428" y="124697"/>
                  </a:lnTo>
                  <a:lnTo>
                    <a:pt x="90484" y="163412"/>
                  </a:lnTo>
                  <a:lnTo>
                    <a:pt x="66675" y="163412"/>
                  </a:lnTo>
                  <a:cubicBezTo>
                    <a:pt x="29851" y="163412"/>
                    <a:pt x="0" y="133561"/>
                    <a:pt x="0" y="96737"/>
                  </a:cubicBezTo>
                  <a:lnTo>
                    <a:pt x="0" y="69681"/>
                  </a:lnTo>
                  <a:cubicBezTo>
                    <a:pt x="0" y="31197"/>
                    <a:pt x="31197" y="0"/>
                    <a:pt x="69681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92" name="フリーフォーム: 図形 791">
              <a:extLst>
                <a:ext uri="{FF2B5EF4-FFF2-40B4-BE49-F238E27FC236}">
                  <a16:creationId xmlns:a16="http://schemas.microsoft.com/office/drawing/2014/main" id="{FD02B5D3-BA06-4126-843B-B82586237DCF}"/>
                </a:ext>
              </a:extLst>
            </p:cNvPr>
            <p:cNvSpPr/>
            <p:nvPr/>
          </p:nvSpPr>
          <p:spPr>
            <a:xfrm>
              <a:off x="-987608" y="5380696"/>
              <a:ext cx="191806" cy="163412"/>
            </a:xfrm>
            <a:custGeom>
              <a:avLst/>
              <a:gdLst>
                <a:gd name="connsiteX0" fmla="*/ 69681 w 210856"/>
                <a:gd name="connsiteY0" fmla="*/ 0 h 163412"/>
                <a:gd name="connsiteX1" fmla="*/ 141175 w 210856"/>
                <a:gd name="connsiteY1" fmla="*/ 0 h 163412"/>
                <a:gd name="connsiteX2" fmla="*/ 210856 w 210856"/>
                <a:gd name="connsiteY2" fmla="*/ 69681 h 163412"/>
                <a:gd name="connsiteX3" fmla="*/ 210856 w 210856"/>
                <a:gd name="connsiteY3" fmla="*/ 96737 h 163412"/>
                <a:gd name="connsiteX4" fmla="*/ 144181 w 210856"/>
                <a:gd name="connsiteY4" fmla="*/ 163412 h 163412"/>
                <a:gd name="connsiteX5" fmla="*/ 120372 w 210856"/>
                <a:gd name="connsiteY5" fmla="*/ 163412 h 163412"/>
                <a:gd name="connsiteX6" fmla="*/ 105428 w 210856"/>
                <a:gd name="connsiteY6" fmla="*/ 124697 h 163412"/>
                <a:gd name="connsiteX7" fmla="*/ 90484 w 210856"/>
                <a:gd name="connsiteY7" fmla="*/ 163412 h 163412"/>
                <a:gd name="connsiteX8" fmla="*/ 66675 w 210856"/>
                <a:gd name="connsiteY8" fmla="*/ 163412 h 163412"/>
                <a:gd name="connsiteX9" fmla="*/ 0 w 210856"/>
                <a:gd name="connsiteY9" fmla="*/ 96737 h 163412"/>
                <a:gd name="connsiteX10" fmla="*/ 0 w 210856"/>
                <a:gd name="connsiteY10" fmla="*/ 69681 h 163412"/>
                <a:gd name="connsiteX11" fmla="*/ 69681 w 210856"/>
                <a:gd name="connsiteY11" fmla="*/ 0 h 1634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10856" h="163412">
                  <a:moveTo>
                    <a:pt x="69681" y="0"/>
                  </a:moveTo>
                  <a:lnTo>
                    <a:pt x="141175" y="0"/>
                  </a:lnTo>
                  <a:cubicBezTo>
                    <a:pt x="179659" y="0"/>
                    <a:pt x="210856" y="31197"/>
                    <a:pt x="210856" y="69681"/>
                  </a:cubicBezTo>
                  <a:lnTo>
                    <a:pt x="210856" y="96737"/>
                  </a:lnTo>
                  <a:cubicBezTo>
                    <a:pt x="210856" y="133561"/>
                    <a:pt x="181005" y="163412"/>
                    <a:pt x="144181" y="163412"/>
                  </a:cubicBezTo>
                  <a:lnTo>
                    <a:pt x="120372" y="163412"/>
                  </a:lnTo>
                  <a:lnTo>
                    <a:pt x="105428" y="124697"/>
                  </a:lnTo>
                  <a:lnTo>
                    <a:pt x="90484" y="163412"/>
                  </a:lnTo>
                  <a:lnTo>
                    <a:pt x="66675" y="163412"/>
                  </a:lnTo>
                  <a:cubicBezTo>
                    <a:pt x="29851" y="163412"/>
                    <a:pt x="0" y="133561"/>
                    <a:pt x="0" y="96737"/>
                  </a:cubicBezTo>
                  <a:lnTo>
                    <a:pt x="0" y="69681"/>
                  </a:lnTo>
                  <a:cubicBezTo>
                    <a:pt x="0" y="31197"/>
                    <a:pt x="31197" y="0"/>
                    <a:pt x="69681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93" name="フリーフォーム: 図形 792">
              <a:extLst>
                <a:ext uri="{FF2B5EF4-FFF2-40B4-BE49-F238E27FC236}">
                  <a16:creationId xmlns:a16="http://schemas.microsoft.com/office/drawing/2014/main" id="{0909578A-ADA9-4157-A9F2-AEBE48A524A0}"/>
                </a:ext>
              </a:extLst>
            </p:cNvPr>
            <p:cNvSpPr/>
            <p:nvPr/>
          </p:nvSpPr>
          <p:spPr>
            <a:xfrm>
              <a:off x="-608964" y="4468472"/>
              <a:ext cx="137160" cy="518316"/>
            </a:xfrm>
            <a:custGeom>
              <a:avLst/>
              <a:gdLst>
                <a:gd name="connsiteX0" fmla="*/ 178576 w 357152"/>
                <a:gd name="connsiteY0" fmla="*/ 0 h 914712"/>
                <a:gd name="connsiteX1" fmla="*/ 203874 w 357152"/>
                <a:gd name="connsiteY1" fmla="*/ 15022 h 914712"/>
                <a:gd name="connsiteX2" fmla="*/ 357152 w 357152"/>
                <a:gd name="connsiteY2" fmla="*/ 457356 h 914712"/>
                <a:gd name="connsiteX3" fmla="*/ 203874 w 357152"/>
                <a:gd name="connsiteY3" fmla="*/ 899691 h 914712"/>
                <a:gd name="connsiteX4" fmla="*/ 178576 w 357152"/>
                <a:gd name="connsiteY4" fmla="*/ 914712 h 914712"/>
                <a:gd name="connsiteX5" fmla="*/ 153279 w 357152"/>
                <a:gd name="connsiteY5" fmla="*/ 899691 h 914712"/>
                <a:gd name="connsiteX6" fmla="*/ 0 w 357152"/>
                <a:gd name="connsiteY6" fmla="*/ 457356 h 914712"/>
                <a:gd name="connsiteX7" fmla="*/ 153279 w 357152"/>
                <a:gd name="connsiteY7" fmla="*/ 15022 h 9147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57152" h="914712">
                  <a:moveTo>
                    <a:pt x="178576" y="0"/>
                  </a:moveTo>
                  <a:lnTo>
                    <a:pt x="203874" y="15022"/>
                  </a:lnTo>
                  <a:cubicBezTo>
                    <a:pt x="293949" y="87899"/>
                    <a:pt x="357152" y="258509"/>
                    <a:pt x="357152" y="457356"/>
                  </a:cubicBezTo>
                  <a:cubicBezTo>
                    <a:pt x="357152" y="656204"/>
                    <a:pt x="293949" y="826814"/>
                    <a:pt x="203874" y="899691"/>
                  </a:cubicBezTo>
                  <a:lnTo>
                    <a:pt x="178576" y="914712"/>
                  </a:lnTo>
                  <a:lnTo>
                    <a:pt x="153279" y="899691"/>
                  </a:lnTo>
                  <a:cubicBezTo>
                    <a:pt x="63203" y="826814"/>
                    <a:pt x="0" y="656204"/>
                    <a:pt x="0" y="457356"/>
                  </a:cubicBezTo>
                  <a:cubicBezTo>
                    <a:pt x="0" y="258509"/>
                    <a:pt x="63203" y="87899"/>
                    <a:pt x="153279" y="15022"/>
                  </a:cubicBezTo>
                  <a:close/>
                </a:path>
              </a:pathLst>
            </a:cu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94" name="弦 793">
              <a:extLst>
                <a:ext uri="{FF2B5EF4-FFF2-40B4-BE49-F238E27FC236}">
                  <a16:creationId xmlns:a16="http://schemas.microsoft.com/office/drawing/2014/main" id="{CC5654FC-0A9B-4298-88C3-E322B1D3397B}"/>
                </a:ext>
              </a:extLst>
            </p:cNvPr>
            <p:cNvSpPr/>
            <p:nvPr/>
          </p:nvSpPr>
          <p:spPr>
            <a:xfrm>
              <a:off x="-2853863" y="3615631"/>
              <a:ext cx="392526" cy="392526"/>
            </a:xfrm>
            <a:prstGeom prst="chord">
              <a:avLst>
                <a:gd name="adj1" fmla="val 20057290"/>
                <a:gd name="adj2" fmla="val 12390821"/>
              </a:avLst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95" name="弦 794">
              <a:extLst>
                <a:ext uri="{FF2B5EF4-FFF2-40B4-BE49-F238E27FC236}">
                  <a16:creationId xmlns:a16="http://schemas.microsoft.com/office/drawing/2014/main" id="{23A0B714-C358-40DC-B033-98208563DE73}"/>
                </a:ext>
              </a:extLst>
            </p:cNvPr>
            <p:cNvSpPr/>
            <p:nvPr/>
          </p:nvSpPr>
          <p:spPr>
            <a:xfrm>
              <a:off x="-2768101" y="3662114"/>
              <a:ext cx="223833" cy="223833"/>
            </a:xfrm>
            <a:prstGeom prst="chord">
              <a:avLst>
                <a:gd name="adj1" fmla="val 20057290"/>
                <a:gd name="adj2" fmla="val 12390821"/>
              </a:avLst>
            </a:prstGeom>
            <a:solidFill>
              <a:schemeClr val="tx1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96" name="弦 795">
              <a:extLst>
                <a:ext uri="{FF2B5EF4-FFF2-40B4-BE49-F238E27FC236}">
                  <a16:creationId xmlns:a16="http://schemas.microsoft.com/office/drawing/2014/main" id="{0E2E4995-6824-4550-B8BD-92FCF77821AB}"/>
                </a:ext>
              </a:extLst>
            </p:cNvPr>
            <p:cNvSpPr/>
            <p:nvPr/>
          </p:nvSpPr>
          <p:spPr>
            <a:xfrm>
              <a:off x="-2066463" y="3615631"/>
              <a:ext cx="392526" cy="392526"/>
            </a:xfrm>
            <a:prstGeom prst="chord">
              <a:avLst>
                <a:gd name="adj1" fmla="val 20057290"/>
                <a:gd name="adj2" fmla="val 12390821"/>
              </a:avLst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97" name="弦 796">
              <a:extLst>
                <a:ext uri="{FF2B5EF4-FFF2-40B4-BE49-F238E27FC236}">
                  <a16:creationId xmlns:a16="http://schemas.microsoft.com/office/drawing/2014/main" id="{B35CC827-E874-45AA-85EC-17A72C9193F7}"/>
                </a:ext>
              </a:extLst>
            </p:cNvPr>
            <p:cNvSpPr/>
            <p:nvPr/>
          </p:nvSpPr>
          <p:spPr>
            <a:xfrm>
              <a:off x="-1980701" y="3662114"/>
              <a:ext cx="223833" cy="223833"/>
            </a:xfrm>
            <a:prstGeom prst="chord">
              <a:avLst>
                <a:gd name="adj1" fmla="val 20057290"/>
                <a:gd name="adj2" fmla="val 12390821"/>
              </a:avLst>
            </a:prstGeom>
            <a:solidFill>
              <a:schemeClr val="tx1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98" name="楕円 652">
              <a:extLst>
                <a:ext uri="{FF2B5EF4-FFF2-40B4-BE49-F238E27FC236}">
                  <a16:creationId xmlns:a16="http://schemas.microsoft.com/office/drawing/2014/main" id="{3FDC96B9-2448-44F0-8EB8-8C501CAE5454}"/>
                </a:ext>
              </a:extLst>
            </p:cNvPr>
            <p:cNvSpPr/>
            <p:nvPr/>
          </p:nvSpPr>
          <p:spPr>
            <a:xfrm>
              <a:off x="-1987892" y="3132867"/>
              <a:ext cx="211015" cy="293966"/>
            </a:xfrm>
            <a:custGeom>
              <a:avLst/>
              <a:gdLst>
                <a:gd name="connsiteX0" fmla="*/ 0 w 1744582"/>
                <a:gd name="connsiteY0" fmla="*/ 872291 h 1744582"/>
                <a:gd name="connsiteX1" fmla="*/ 872291 w 1744582"/>
                <a:gd name="connsiteY1" fmla="*/ 0 h 1744582"/>
                <a:gd name="connsiteX2" fmla="*/ 1744582 w 1744582"/>
                <a:gd name="connsiteY2" fmla="*/ 872291 h 1744582"/>
                <a:gd name="connsiteX3" fmla="*/ 872291 w 1744582"/>
                <a:gd name="connsiteY3" fmla="*/ 1744582 h 1744582"/>
                <a:gd name="connsiteX4" fmla="*/ 0 w 1744582"/>
                <a:gd name="connsiteY4" fmla="*/ 872291 h 1744582"/>
                <a:gd name="connsiteX0" fmla="*/ 0 w 1744582"/>
                <a:gd name="connsiteY0" fmla="*/ 872291 h 1744582"/>
                <a:gd name="connsiteX1" fmla="*/ 872291 w 1744582"/>
                <a:gd name="connsiteY1" fmla="*/ 0 h 1744582"/>
                <a:gd name="connsiteX2" fmla="*/ 1744582 w 1744582"/>
                <a:gd name="connsiteY2" fmla="*/ 872291 h 1744582"/>
                <a:gd name="connsiteX3" fmla="*/ 872291 w 1744582"/>
                <a:gd name="connsiteY3" fmla="*/ 1744582 h 1744582"/>
                <a:gd name="connsiteX4" fmla="*/ 0 w 1744582"/>
                <a:gd name="connsiteY4" fmla="*/ 872291 h 1744582"/>
                <a:gd name="connsiteX0" fmla="*/ 0 w 1744582"/>
                <a:gd name="connsiteY0" fmla="*/ 872291 h 1744582"/>
                <a:gd name="connsiteX1" fmla="*/ 872291 w 1744582"/>
                <a:gd name="connsiteY1" fmla="*/ 0 h 1744582"/>
                <a:gd name="connsiteX2" fmla="*/ 1744582 w 1744582"/>
                <a:gd name="connsiteY2" fmla="*/ 872291 h 1744582"/>
                <a:gd name="connsiteX3" fmla="*/ 872291 w 1744582"/>
                <a:gd name="connsiteY3" fmla="*/ 1744582 h 1744582"/>
                <a:gd name="connsiteX4" fmla="*/ 0 w 1744582"/>
                <a:gd name="connsiteY4" fmla="*/ 872291 h 1744582"/>
                <a:gd name="connsiteX0" fmla="*/ 0 w 1744582"/>
                <a:gd name="connsiteY0" fmla="*/ 872291 h 1744582"/>
                <a:gd name="connsiteX1" fmla="*/ 872291 w 1744582"/>
                <a:gd name="connsiteY1" fmla="*/ 0 h 1744582"/>
                <a:gd name="connsiteX2" fmla="*/ 1744582 w 1744582"/>
                <a:gd name="connsiteY2" fmla="*/ 872291 h 1744582"/>
                <a:gd name="connsiteX3" fmla="*/ 872291 w 1744582"/>
                <a:gd name="connsiteY3" fmla="*/ 1744582 h 1744582"/>
                <a:gd name="connsiteX4" fmla="*/ 0 w 1744582"/>
                <a:gd name="connsiteY4" fmla="*/ 872291 h 1744582"/>
                <a:gd name="connsiteX0" fmla="*/ 0 w 1744582"/>
                <a:gd name="connsiteY0" fmla="*/ 1558091 h 2430382"/>
                <a:gd name="connsiteX1" fmla="*/ 889876 w 1744582"/>
                <a:gd name="connsiteY1" fmla="*/ 0 h 2430382"/>
                <a:gd name="connsiteX2" fmla="*/ 1744582 w 1744582"/>
                <a:gd name="connsiteY2" fmla="*/ 1558091 h 2430382"/>
                <a:gd name="connsiteX3" fmla="*/ 872291 w 1744582"/>
                <a:gd name="connsiteY3" fmla="*/ 2430382 h 2430382"/>
                <a:gd name="connsiteX4" fmla="*/ 0 w 1744582"/>
                <a:gd name="connsiteY4" fmla="*/ 1558091 h 2430382"/>
                <a:gd name="connsiteX0" fmla="*/ 0 w 1744582"/>
                <a:gd name="connsiteY0" fmla="*/ 1558091 h 2430382"/>
                <a:gd name="connsiteX1" fmla="*/ 889876 w 1744582"/>
                <a:gd name="connsiteY1" fmla="*/ 0 h 2430382"/>
                <a:gd name="connsiteX2" fmla="*/ 1744582 w 1744582"/>
                <a:gd name="connsiteY2" fmla="*/ 1558091 h 2430382"/>
                <a:gd name="connsiteX3" fmla="*/ 872291 w 1744582"/>
                <a:gd name="connsiteY3" fmla="*/ 2430382 h 2430382"/>
                <a:gd name="connsiteX4" fmla="*/ 0 w 1744582"/>
                <a:gd name="connsiteY4" fmla="*/ 1558091 h 2430382"/>
                <a:gd name="connsiteX0" fmla="*/ 0 w 1744582"/>
                <a:gd name="connsiteY0" fmla="*/ 1558091 h 2430382"/>
                <a:gd name="connsiteX1" fmla="*/ 889876 w 1744582"/>
                <a:gd name="connsiteY1" fmla="*/ 0 h 2430382"/>
                <a:gd name="connsiteX2" fmla="*/ 1744582 w 1744582"/>
                <a:gd name="connsiteY2" fmla="*/ 1558091 h 2430382"/>
                <a:gd name="connsiteX3" fmla="*/ 872291 w 1744582"/>
                <a:gd name="connsiteY3" fmla="*/ 2430382 h 2430382"/>
                <a:gd name="connsiteX4" fmla="*/ 0 w 1744582"/>
                <a:gd name="connsiteY4" fmla="*/ 1558091 h 2430382"/>
                <a:gd name="connsiteX0" fmla="*/ 0 w 1744582"/>
                <a:gd name="connsiteY0" fmla="*/ 1558091 h 2430382"/>
                <a:gd name="connsiteX1" fmla="*/ 889876 w 1744582"/>
                <a:gd name="connsiteY1" fmla="*/ 0 h 2430382"/>
                <a:gd name="connsiteX2" fmla="*/ 1744582 w 1744582"/>
                <a:gd name="connsiteY2" fmla="*/ 1558091 h 2430382"/>
                <a:gd name="connsiteX3" fmla="*/ 872291 w 1744582"/>
                <a:gd name="connsiteY3" fmla="*/ 2430382 h 2430382"/>
                <a:gd name="connsiteX4" fmla="*/ 0 w 1744582"/>
                <a:gd name="connsiteY4" fmla="*/ 1558091 h 2430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44582" h="2430382">
                  <a:moveTo>
                    <a:pt x="0" y="1558091"/>
                  </a:moveTo>
                  <a:cubicBezTo>
                    <a:pt x="0" y="1076338"/>
                    <a:pt x="636723" y="237392"/>
                    <a:pt x="889876" y="0"/>
                  </a:cubicBezTo>
                  <a:cubicBezTo>
                    <a:pt x="1125444" y="219807"/>
                    <a:pt x="1744582" y="1076338"/>
                    <a:pt x="1744582" y="1558091"/>
                  </a:cubicBezTo>
                  <a:cubicBezTo>
                    <a:pt x="1744582" y="2039844"/>
                    <a:pt x="1354044" y="2430382"/>
                    <a:pt x="872291" y="2430382"/>
                  </a:cubicBezTo>
                  <a:cubicBezTo>
                    <a:pt x="390538" y="2430382"/>
                    <a:pt x="0" y="2039844"/>
                    <a:pt x="0" y="1558091"/>
                  </a:cubicBezTo>
                  <a:close/>
                </a:path>
              </a:pathLst>
            </a:custGeom>
            <a:solidFill>
              <a:srgbClr val="00B0F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</p:grpSp>
      <p:grpSp>
        <p:nvGrpSpPr>
          <p:cNvPr id="799" name="グループ化 798">
            <a:extLst>
              <a:ext uri="{FF2B5EF4-FFF2-40B4-BE49-F238E27FC236}">
                <a16:creationId xmlns:a16="http://schemas.microsoft.com/office/drawing/2014/main" id="{51FCDA59-0C70-4AE6-802B-E7FBEB708011}"/>
              </a:ext>
            </a:extLst>
          </p:cNvPr>
          <p:cNvGrpSpPr/>
          <p:nvPr/>
        </p:nvGrpSpPr>
        <p:grpSpPr>
          <a:xfrm>
            <a:off x="2189441" y="2793397"/>
            <a:ext cx="1717908" cy="1584266"/>
            <a:chOff x="-542602" y="3019292"/>
            <a:chExt cx="2737798" cy="2524816"/>
          </a:xfrm>
        </p:grpSpPr>
        <p:sp>
          <p:nvSpPr>
            <p:cNvPr id="800" name="フリーフォーム: 図形 799">
              <a:extLst>
                <a:ext uri="{FF2B5EF4-FFF2-40B4-BE49-F238E27FC236}">
                  <a16:creationId xmlns:a16="http://schemas.microsoft.com/office/drawing/2014/main" id="{65395FF3-3318-431F-BADB-BCD65D8E86EC}"/>
                </a:ext>
              </a:extLst>
            </p:cNvPr>
            <p:cNvSpPr/>
            <p:nvPr/>
          </p:nvSpPr>
          <p:spPr>
            <a:xfrm>
              <a:off x="202725" y="5380696"/>
              <a:ext cx="191806" cy="163412"/>
            </a:xfrm>
            <a:custGeom>
              <a:avLst/>
              <a:gdLst>
                <a:gd name="connsiteX0" fmla="*/ 69681 w 210856"/>
                <a:gd name="connsiteY0" fmla="*/ 0 h 163412"/>
                <a:gd name="connsiteX1" fmla="*/ 141175 w 210856"/>
                <a:gd name="connsiteY1" fmla="*/ 0 h 163412"/>
                <a:gd name="connsiteX2" fmla="*/ 210856 w 210856"/>
                <a:gd name="connsiteY2" fmla="*/ 69681 h 163412"/>
                <a:gd name="connsiteX3" fmla="*/ 210856 w 210856"/>
                <a:gd name="connsiteY3" fmla="*/ 96737 h 163412"/>
                <a:gd name="connsiteX4" fmla="*/ 144181 w 210856"/>
                <a:gd name="connsiteY4" fmla="*/ 163412 h 163412"/>
                <a:gd name="connsiteX5" fmla="*/ 120372 w 210856"/>
                <a:gd name="connsiteY5" fmla="*/ 163412 h 163412"/>
                <a:gd name="connsiteX6" fmla="*/ 105428 w 210856"/>
                <a:gd name="connsiteY6" fmla="*/ 124697 h 163412"/>
                <a:gd name="connsiteX7" fmla="*/ 90484 w 210856"/>
                <a:gd name="connsiteY7" fmla="*/ 163412 h 163412"/>
                <a:gd name="connsiteX8" fmla="*/ 66675 w 210856"/>
                <a:gd name="connsiteY8" fmla="*/ 163412 h 163412"/>
                <a:gd name="connsiteX9" fmla="*/ 0 w 210856"/>
                <a:gd name="connsiteY9" fmla="*/ 96737 h 163412"/>
                <a:gd name="connsiteX10" fmla="*/ 0 w 210856"/>
                <a:gd name="connsiteY10" fmla="*/ 69681 h 163412"/>
                <a:gd name="connsiteX11" fmla="*/ 69681 w 210856"/>
                <a:gd name="connsiteY11" fmla="*/ 0 h 1634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10856" h="163412">
                  <a:moveTo>
                    <a:pt x="69681" y="0"/>
                  </a:moveTo>
                  <a:lnTo>
                    <a:pt x="141175" y="0"/>
                  </a:lnTo>
                  <a:cubicBezTo>
                    <a:pt x="179659" y="0"/>
                    <a:pt x="210856" y="31197"/>
                    <a:pt x="210856" y="69681"/>
                  </a:cubicBezTo>
                  <a:lnTo>
                    <a:pt x="210856" y="96737"/>
                  </a:lnTo>
                  <a:cubicBezTo>
                    <a:pt x="210856" y="133561"/>
                    <a:pt x="181005" y="163412"/>
                    <a:pt x="144181" y="163412"/>
                  </a:cubicBezTo>
                  <a:lnTo>
                    <a:pt x="120372" y="163412"/>
                  </a:lnTo>
                  <a:lnTo>
                    <a:pt x="105428" y="124697"/>
                  </a:lnTo>
                  <a:lnTo>
                    <a:pt x="90484" y="163412"/>
                  </a:lnTo>
                  <a:lnTo>
                    <a:pt x="66675" y="163412"/>
                  </a:lnTo>
                  <a:cubicBezTo>
                    <a:pt x="29851" y="163412"/>
                    <a:pt x="0" y="133561"/>
                    <a:pt x="0" y="96737"/>
                  </a:cubicBezTo>
                  <a:lnTo>
                    <a:pt x="0" y="69681"/>
                  </a:lnTo>
                  <a:cubicBezTo>
                    <a:pt x="0" y="31197"/>
                    <a:pt x="31197" y="0"/>
                    <a:pt x="69681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801" name="台形 800">
              <a:extLst>
                <a:ext uri="{FF2B5EF4-FFF2-40B4-BE49-F238E27FC236}">
                  <a16:creationId xmlns:a16="http://schemas.microsoft.com/office/drawing/2014/main" id="{118EA88E-A719-4068-AD81-721BF27729A2}"/>
                </a:ext>
              </a:extLst>
            </p:cNvPr>
            <p:cNvSpPr/>
            <p:nvPr/>
          </p:nvSpPr>
          <p:spPr>
            <a:xfrm rot="10800000">
              <a:off x="1147835" y="4980288"/>
              <a:ext cx="264319" cy="409933"/>
            </a:xfrm>
            <a:prstGeom prst="trapezoid">
              <a:avLst/>
            </a:prstGeom>
            <a:solidFill>
              <a:schemeClr val="bg1">
                <a:lumMod val="8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802" name="月 801">
              <a:extLst>
                <a:ext uri="{FF2B5EF4-FFF2-40B4-BE49-F238E27FC236}">
                  <a16:creationId xmlns:a16="http://schemas.microsoft.com/office/drawing/2014/main" id="{68FAFF17-920B-440E-AD7D-45C1FE6138B8}"/>
                </a:ext>
              </a:extLst>
            </p:cNvPr>
            <p:cNvSpPr/>
            <p:nvPr/>
          </p:nvSpPr>
          <p:spPr>
            <a:xfrm rot="10300431">
              <a:off x="2016734" y="3618372"/>
              <a:ext cx="114412" cy="1051614"/>
            </a:xfrm>
            <a:prstGeom prst="moon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803" name="フリーフォーム: 図形 802">
              <a:extLst>
                <a:ext uri="{FF2B5EF4-FFF2-40B4-BE49-F238E27FC236}">
                  <a16:creationId xmlns:a16="http://schemas.microsoft.com/office/drawing/2014/main" id="{2E30B12E-797A-4E72-BE4A-9F680998F8AE}"/>
                </a:ext>
              </a:extLst>
            </p:cNvPr>
            <p:cNvSpPr/>
            <p:nvPr/>
          </p:nvSpPr>
          <p:spPr>
            <a:xfrm>
              <a:off x="1031375" y="4808661"/>
              <a:ext cx="750465" cy="343257"/>
            </a:xfrm>
            <a:custGeom>
              <a:avLst/>
              <a:gdLst>
                <a:gd name="connsiteX0" fmla="*/ 481414 w 962829"/>
                <a:gd name="connsiteY0" fmla="*/ 0 h 343257"/>
                <a:gd name="connsiteX1" fmla="*/ 898009 w 962829"/>
                <a:gd name="connsiteY1" fmla="*/ 7841 h 343257"/>
                <a:gd name="connsiteX2" fmla="*/ 962829 w 962829"/>
                <a:gd name="connsiteY2" fmla="*/ 11598 h 343257"/>
                <a:gd name="connsiteX3" fmla="*/ 937961 w 962829"/>
                <a:gd name="connsiteY3" fmla="*/ 107542 h 343257"/>
                <a:gd name="connsiteX4" fmla="*/ 481414 w 962829"/>
                <a:gd name="connsiteY4" fmla="*/ 343257 h 343257"/>
                <a:gd name="connsiteX5" fmla="*/ 24868 w 962829"/>
                <a:gd name="connsiteY5" fmla="*/ 107542 h 343257"/>
                <a:gd name="connsiteX6" fmla="*/ 0 w 962829"/>
                <a:gd name="connsiteY6" fmla="*/ 11598 h 343257"/>
                <a:gd name="connsiteX7" fmla="*/ 64820 w 962829"/>
                <a:gd name="connsiteY7" fmla="*/ 7841 h 343257"/>
                <a:gd name="connsiteX8" fmla="*/ 481414 w 962829"/>
                <a:gd name="connsiteY8" fmla="*/ 0 h 3432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62829" h="343257">
                  <a:moveTo>
                    <a:pt x="481414" y="0"/>
                  </a:moveTo>
                  <a:cubicBezTo>
                    <a:pt x="624118" y="0"/>
                    <a:pt x="763445" y="2700"/>
                    <a:pt x="898009" y="7841"/>
                  </a:cubicBezTo>
                  <a:lnTo>
                    <a:pt x="962829" y="11598"/>
                  </a:lnTo>
                  <a:lnTo>
                    <a:pt x="937961" y="107542"/>
                  </a:lnTo>
                  <a:cubicBezTo>
                    <a:pt x="862742" y="246062"/>
                    <a:pt x="686650" y="343257"/>
                    <a:pt x="481414" y="343257"/>
                  </a:cubicBezTo>
                  <a:cubicBezTo>
                    <a:pt x="276178" y="343257"/>
                    <a:pt x="100086" y="246062"/>
                    <a:pt x="24868" y="107542"/>
                  </a:cubicBezTo>
                  <a:lnTo>
                    <a:pt x="0" y="11598"/>
                  </a:lnTo>
                  <a:lnTo>
                    <a:pt x="64820" y="7841"/>
                  </a:lnTo>
                  <a:cubicBezTo>
                    <a:pt x="199383" y="2700"/>
                    <a:pt x="338710" y="0"/>
                    <a:pt x="481414" y="0"/>
                  </a:cubicBezTo>
                  <a:close/>
                </a:path>
              </a:pathLst>
            </a:custGeom>
            <a:solidFill>
              <a:srgbClr val="FFCCFF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804" name="フリーフォーム: 図形 803">
              <a:extLst>
                <a:ext uri="{FF2B5EF4-FFF2-40B4-BE49-F238E27FC236}">
                  <a16:creationId xmlns:a16="http://schemas.microsoft.com/office/drawing/2014/main" id="{9C0D7EC7-2474-409D-90B1-9420DF567C42}"/>
                </a:ext>
              </a:extLst>
            </p:cNvPr>
            <p:cNvSpPr/>
            <p:nvPr/>
          </p:nvSpPr>
          <p:spPr>
            <a:xfrm>
              <a:off x="66636" y="3571024"/>
              <a:ext cx="1939988" cy="1819197"/>
            </a:xfrm>
            <a:custGeom>
              <a:avLst/>
              <a:gdLst>
                <a:gd name="connsiteX0" fmla="*/ 255733 w 1939988"/>
                <a:gd name="connsiteY0" fmla="*/ 0 h 1819197"/>
                <a:gd name="connsiteX1" fmla="*/ 1824192 w 1939988"/>
                <a:gd name="connsiteY1" fmla="*/ 0 h 1819197"/>
                <a:gd name="connsiteX2" fmla="*/ 1939988 w 1939988"/>
                <a:gd name="connsiteY2" fmla="*/ 115796 h 1819197"/>
                <a:gd name="connsiteX3" fmla="*/ 1939988 w 1939988"/>
                <a:gd name="connsiteY3" fmla="*/ 1255177 h 1819197"/>
                <a:gd name="connsiteX4" fmla="*/ 1862931 w 1939988"/>
                <a:gd name="connsiteY4" fmla="*/ 1441210 h 1819197"/>
                <a:gd name="connsiteX5" fmla="*/ 1827825 w 1939988"/>
                <a:gd name="connsiteY5" fmla="*/ 1470176 h 1819197"/>
                <a:gd name="connsiteX6" fmla="*/ 1771563 w 1939988"/>
                <a:gd name="connsiteY6" fmla="*/ 1819197 h 1819197"/>
                <a:gd name="connsiteX7" fmla="*/ 1639404 w 1939988"/>
                <a:gd name="connsiteY7" fmla="*/ 1819197 h 1819197"/>
                <a:gd name="connsiteX8" fmla="*/ 1588407 w 1939988"/>
                <a:gd name="connsiteY8" fmla="*/ 1502833 h 1819197"/>
                <a:gd name="connsiteX9" fmla="*/ 1586440 w 1939988"/>
                <a:gd name="connsiteY9" fmla="*/ 1502302 h 1819197"/>
                <a:gd name="connsiteX10" fmla="*/ 1419154 w 1939988"/>
                <a:gd name="connsiteY10" fmla="*/ 1308198 h 1819197"/>
                <a:gd name="connsiteX11" fmla="*/ 1417180 w 1939988"/>
                <a:gd name="connsiteY11" fmla="*/ 1288616 h 1819197"/>
                <a:gd name="connsiteX12" fmla="*/ 1368111 w 1939988"/>
                <a:gd name="connsiteY12" fmla="*/ 1348089 h 1819197"/>
                <a:gd name="connsiteX13" fmla="*/ 957263 w 1939988"/>
                <a:gd name="connsiteY13" fmla="*/ 1518267 h 1819197"/>
                <a:gd name="connsiteX14" fmla="*/ 957264 w 1939988"/>
                <a:gd name="connsiteY14" fmla="*/ 1518266 h 1819197"/>
                <a:gd name="connsiteX15" fmla="*/ 842172 w 1939988"/>
                <a:gd name="connsiteY15" fmla="*/ 1518266 h 1819197"/>
                <a:gd name="connsiteX16" fmla="*/ 793663 w 1939988"/>
                <a:gd name="connsiteY16" fmla="*/ 1819196 h 1819197"/>
                <a:gd name="connsiteX17" fmla="*/ 661504 w 1939988"/>
                <a:gd name="connsiteY17" fmla="*/ 1819196 h 1819197"/>
                <a:gd name="connsiteX18" fmla="*/ 612995 w 1939988"/>
                <a:gd name="connsiteY18" fmla="*/ 1518266 h 1819197"/>
                <a:gd name="connsiteX19" fmla="*/ 357191 w 1939988"/>
                <a:gd name="connsiteY19" fmla="*/ 1518266 h 1819197"/>
                <a:gd name="connsiteX20" fmla="*/ 350162 w 1939988"/>
                <a:gd name="connsiteY20" fmla="*/ 1517557 h 1819197"/>
                <a:gd name="connsiteX21" fmla="*/ 301538 w 1939988"/>
                <a:gd name="connsiteY21" fmla="*/ 1819196 h 1819197"/>
                <a:gd name="connsiteX22" fmla="*/ 169379 w 1939988"/>
                <a:gd name="connsiteY22" fmla="*/ 1819196 h 1819197"/>
                <a:gd name="connsiteX23" fmla="*/ 103857 w 1939988"/>
                <a:gd name="connsiteY23" fmla="*/ 1412724 h 1819197"/>
                <a:gd name="connsiteX24" fmla="*/ 61003 w 1939988"/>
                <a:gd name="connsiteY24" fmla="*/ 1360784 h 1819197"/>
                <a:gd name="connsiteX25" fmla="*/ 0 w 1939988"/>
                <a:gd name="connsiteY25" fmla="*/ 1161075 h 1819197"/>
                <a:gd name="connsiteX26" fmla="*/ 0 w 1939988"/>
                <a:gd name="connsiteY26" fmla="*/ 255733 h 1819197"/>
                <a:gd name="connsiteX27" fmla="*/ 255733 w 1939988"/>
                <a:gd name="connsiteY27" fmla="*/ 0 h 18191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1939988" h="1819197">
                  <a:moveTo>
                    <a:pt x="255733" y="0"/>
                  </a:moveTo>
                  <a:lnTo>
                    <a:pt x="1824192" y="0"/>
                  </a:lnTo>
                  <a:cubicBezTo>
                    <a:pt x="1888144" y="0"/>
                    <a:pt x="1939988" y="51844"/>
                    <a:pt x="1939988" y="115796"/>
                  </a:cubicBezTo>
                  <a:lnTo>
                    <a:pt x="1939988" y="1255177"/>
                  </a:lnTo>
                  <a:cubicBezTo>
                    <a:pt x="1939988" y="1327828"/>
                    <a:pt x="1910541" y="1393600"/>
                    <a:pt x="1862931" y="1441210"/>
                  </a:cubicBezTo>
                  <a:lnTo>
                    <a:pt x="1827825" y="1470176"/>
                  </a:lnTo>
                  <a:lnTo>
                    <a:pt x="1771563" y="1819197"/>
                  </a:lnTo>
                  <a:lnTo>
                    <a:pt x="1639404" y="1819197"/>
                  </a:lnTo>
                  <a:lnTo>
                    <a:pt x="1588407" y="1502833"/>
                  </a:lnTo>
                  <a:lnTo>
                    <a:pt x="1586440" y="1502302"/>
                  </a:lnTo>
                  <a:cubicBezTo>
                    <a:pt x="1501820" y="1471319"/>
                    <a:pt x="1437553" y="1398113"/>
                    <a:pt x="1419154" y="1308198"/>
                  </a:cubicBezTo>
                  <a:lnTo>
                    <a:pt x="1417180" y="1288616"/>
                  </a:lnTo>
                  <a:lnTo>
                    <a:pt x="1368111" y="1348089"/>
                  </a:lnTo>
                  <a:cubicBezTo>
                    <a:pt x="1262966" y="1453234"/>
                    <a:pt x="1117709" y="1518267"/>
                    <a:pt x="957263" y="1518267"/>
                  </a:cubicBezTo>
                  <a:lnTo>
                    <a:pt x="957264" y="1518266"/>
                  </a:lnTo>
                  <a:lnTo>
                    <a:pt x="842172" y="1518266"/>
                  </a:lnTo>
                  <a:lnTo>
                    <a:pt x="793663" y="1819196"/>
                  </a:lnTo>
                  <a:lnTo>
                    <a:pt x="661504" y="1819196"/>
                  </a:lnTo>
                  <a:lnTo>
                    <a:pt x="612995" y="1518266"/>
                  </a:lnTo>
                  <a:lnTo>
                    <a:pt x="357191" y="1518266"/>
                  </a:lnTo>
                  <a:lnTo>
                    <a:pt x="350162" y="1517557"/>
                  </a:lnTo>
                  <a:lnTo>
                    <a:pt x="301538" y="1819196"/>
                  </a:lnTo>
                  <a:lnTo>
                    <a:pt x="169379" y="1819196"/>
                  </a:lnTo>
                  <a:lnTo>
                    <a:pt x="103857" y="1412724"/>
                  </a:lnTo>
                  <a:lnTo>
                    <a:pt x="61003" y="1360784"/>
                  </a:lnTo>
                  <a:cubicBezTo>
                    <a:pt x="22489" y="1303776"/>
                    <a:pt x="0" y="1235052"/>
                    <a:pt x="0" y="1161075"/>
                  </a:cubicBezTo>
                  <a:lnTo>
                    <a:pt x="0" y="255733"/>
                  </a:lnTo>
                  <a:cubicBezTo>
                    <a:pt x="0" y="114496"/>
                    <a:pt x="114496" y="0"/>
                    <a:pt x="255733" y="0"/>
                  </a:cubicBezTo>
                  <a:close/>
                </a:path>
              </a:pathLst>
            </a:cu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805" name="四角形: 上の 2 つの角を丸める 804">
              <a:extLst>
                <a:ext uri="{FF2B5EF4-FFF2-40B4-BE49-F238E27FC236}">
                  <a16:creationId xmlns:a16="http://schemas.microsoft.com/office/drawing/2014/main" id="{5787755F-139B-4654-8F79-0804FDC6E5BD}"/>
                </a:ext>
              </a:extLst>
            </p:cNvPr>
            <p:cNvSpPr/>
            <p:nvPr/>
          </p:nvSpPr>
          <p:spPr>
            <a:xfrm>
              <a:off x="1123908" y="3571024"/>
              <a:ext cx="369517" cy="629266"/>
            </a:xfrm>
            <a:prstGeom prst="round2SameRect">
              <a:avLst>
                <a:gd name="adj1" fmla="val 16667"/>
                <a:gd name="adj2" fmla="val 50000"/>
              </a:avLst>
            </a:prstGeom>
            <a:solidFill>
              <a:schemeClr val="accent2">
                <a:lumMod val="7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806" name="楕円 805">
              <a:extLst>
                <a:ext uri="{FF2B5EF4-FFF2-40B4-BE49-F238E27FC236}">
                  <a16:creationId xmlns:a16="http://schemas.microsoft.com/office/drawing/2014/main" id="{15101C8F-92D8-45BB-B815-49D2CA5F02B2}"/>
                </a:ext>
              </a:extLst>
            </p:cNvPr>
            <p:cNvSpPr/>
            <p:nvPr/>
          </p:nvSpPr>
          <p:spPr>
            <a:xfrm>
              <a:off x="1647183" y="3788743"/>
              <a:ext cx="265488" cy="515340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807" name="楕円 806">
              <a:extLst>
                <a:ext uri="{FF2B5EF4-FFF2-40B4-BE49-F238E27FC236}">
                  <a16:creationId xmlns:a16="http://schemas.microsoft.com/office/drawing/2014/main" id="{740BC793-86DD-4735-B47A-0C2670FA69C6}"/>
                </a:ext>
              </a:extLst>
            </p:cNvPr>
            <p:cNvSpPr/>
            <p:nvPr/>
          </p:nvSpPr>
          <p:spPr>
            <a:xfrm>
              <a:off x="1410051" y="4326059"/>
              <a:ext cx="124690" cy="220873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808" name="フリーフォーム: 図形 807">
              <a:extLst>
                <a:ext uri="{FF2B5EF4-FFF2-40B4-BE49-F238E27FC236}">
                  <a16:creationId xmlns:a16="http://schemas.microsoft.com/office/drawing/2014/main" id="{EE26E595-9B73-420D-9641-2991C3BA8840}"/>
                </a:ext>
              </a:extLst>
            </p:cNvPr>
            <p:cNvSpPr/>
            <p:nvPr/>
          </p:nvSpPr>
          <p:spPr>
            <a:xfrm>
              <a:off x="302096" y="4808661"/>
              <a:ext cx="220422" cy="205506"/>
            </a:xfrm>
            <a:custGeom>
              <a:avLst/>
              <a:gdLst>
                <a:gd name="connsiteX0" fmla="*/ 128985 w 257970"/>
                <a:gd name="connsiteY0" fmla="*/ 0 h 240514"/>
                <a:gd name="connsiteX1" fmla="*/ 221697 w 257970"/>
                <a:gd name="connsiteY1" fmla="*/ 92711 h 240514"/>
                <a:gd name="connsiteX2" fmla="*/ 221502 w 257970"/>
                <a:gd name="connsiteY2" fmla="*/ 94642 h 240514"/>
                <a:gd name="connsiteX3" fmla="*/ 257970 w 257970"/>
                <a:gd name="connsiteY3" fmla="*/ 240514 h 240514"/>
                <a:gd name="connsiteX4" fmla="*/ 0 w 257970"/>
                <a:gd name="connsiteY4" fmla="*/ 240514 h 240514"/>
                <a:gd name="connsiteX5" fmla="*/ 36469 w 257970"/>
                <a:gd name="connsiteY5" fmla="*/ 94642 h 240514"/>
                <a:gd name="connsiteX6" fmla="*/ 36274 w 257970"/>
                <a:gd name="connsiteY6" fmla="*/ 92711 h 240514"/>
                <a:gd name="connsiteX7" fmla="*/ 128985 w 257970"/>
                <a:gd name="connsiteY7" fmla="*/ 0 h 2405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57970" h="240514">
                  <a:moveTo>
                    <a:pt x="128985" y="0"/>
                  </a:moveTo>
                  <a:cubicBezTo>
                    <a:pt x="180188" y="0"/>
                    <a:pt x="221697" y="41509"/>
                    <a:pt x="221697" y="92711"/>
                  </a:cubicBezTo>
                  <a:lnTo>
                    <a:pt x="221502" y="94642"/>
                  </a:lnTo>
                  <a:lnTo>
                    <a:pt x="257970" y="240514"/>
                  </a:lnTo>
                  <a:lnTo>
                    <a:pt x="0" y="240514"/>
                  </a:lnTo>
                  <a:lnTo>
                    <a:pt x="36469" y="94642"/>
                  </a:lnTo>
                  <a:lnTo>
                    <a:pt x="36274" y="92711"/>
                  </a:lnTo>
                  <a:cubicBezTo>
                    <a:pt x="36274" y="41509"/>
                    <a:pt x="77782" y="0"/>
                    <a:pt x="128985" y="0"/>
                  </a:cubicBezTo>
                  <a:close/>
                </a:path>
              </a:pathLst>
            </a:custGeom>
            <a:solidFill>
              <a:srgbClr val="FFFF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809" name="フリーフォーム: 図形 808">
              <a:extLst>
                <a:ext uri="{FF2B5EF4-FFF2-40B4-BE49-F238E27FC236}">
                  <a16:creationId xmlns:a16="http://schemas.microsoft.com/office/drawing/2014/main" id="{F6DDFFAD-B36E-43FE-BC3D-8AE66EF43E4C}"/>
                </a:ext>
              </a:extLst>
            </p:cNvPr>
            <p:cNvSpPr/>
            <p:nvPr/>
          </p:nvSpPr>
          <p:spPr>
            <a:xfrm>
              <a:off x="-200168" y="3019292"/>
              <a:ext cx="1224950" cy="1753022"/>
            </a:xfrm>
            <a:custGeom>
              <a:avLst/>
              <a:gdLst>
                <a:gd name="connsiteX0" fmla="*/ 609458 w 1224950"/>
                <a:gd name="connsiteY0" fmla="*/ 0 h 1753022"/>
                <a:gd name="connsiteX1" fmla="*/ 672726 w 1224950"/>
                <a:gd name="connsiteY1" fmla="*/ 31207 h 1753022"/>
                <a:gd name="connsiteX2" fmla="*/ 746242 w 1224950"/>
                <a:gd name="connsiteY2" fmla="*/ 21570 h 1753022"/>
                <a:gd name="connsiteX3" fmla="*/ 789630 w 1224950"/>
                <a:gd name="connsiteY3" fmla="*/ 69597 h 1753022"/>
                <a:gd name="connsiteX4" fmla="*/ 862205 w 1224950"/>
                <a:gd name="connsiteY4" fmla="*/ 82996 h 1753022"/>
                <a:gd name="connsiteX5" fmla="*/ 879105 w 1224950"/>
                <a:gd name="connsiteY5" fmla="*/ 140531 h 1753022"/>
                <a:gd name="connsiteX6" fmla="*/ 913831 w 1224950"/>
                <a:gd name="connsiteY6" fmla="*/ 160249 h 1753022"/>
                <a:gd name="connsiteX7" fmla="*/ 932321 w 1224950"/>
                <a:gd name="connsiteY7" fmla="*/ 165988 h 1753022"/>
                <a:gd name="connsiteX8" fmla="*/ 1224950 w 1224950"/>
                <a:gd name="connsiteY8" fmla="*/ 607463 h 1753022"/>
                <a:gd name="connsiteX9" fmla="*/ 1224950 w 1224950"/>
                <a:gd name="connsiteY9" fmla="*/ 1140547 h 1753022"/>
                <a:gd name="connsiteX10" fmla="*/ 612475 w 1224950"/>
                <a:gd name="connsiteY10" fmla="*/ 1753022 h 1753022"/>
                <a:gd name="connsiteX11" fmla="*/ 0 w 1224950"/>
                <a:gd name="connsiteY11" fmla="*/ 1140547 h 1753022"/>
                <a:gd name="connsiteX12" fmla="*/ 0 w 1224950"/>
                <a:gd name="connsiteY12" fmla="*/ 607463 h 1753022"/>
                <a:gd name="connsiteX13" fmla="*/ 292629 w 1224950"/>
                <a:gd name="connsiteY13" fmla="*/ 165988 h 1753022"/>
                <a:gd name="connsiteX14" fmla="*/ 297808 w 1224950"/>
                <a:gd name="connsiteY14" fmla="*/ 164381 h 1753022"/>
                <a:gd name="connsiteX15" fmla="*/ 339811 w 1224950"/>
                <a:gd name="connsiteY15" fmla="*/ 140531 h 1753022"/>
                <a:gd name="connsiteX16" fmla="*/ 356711 w 1224950"/>
                <a:gd name="connsiteY16" fmla="*/ 82996 h 1753022"/>
                <a:gd name="connsiteX17" fmla="*/ 429286 w 1224950"/>
                <a:gd name="connsiteY17" fmla="*/ 69597 h 1753022"/>
                <a:gd name="connsiteX18" fmla="*/ 472674 w 1224950"/>
                <a:gd name="connsiteY18" fmla="*/ 21570 h 1753022"/>
                <a:gd name="connsiteX19" fmla="*/ 546190 w 1224950"/>
                <a:gd name="connsiteY19" fmla="*/ 31207 h 17530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224950" h="1753022">
                  <a:moveTo>
                    <a:pt x="609458" y="0"/>
                  </a:moveTo>
                  <a:lnTo>
                    <a:pt x="672726" y="31207"/>
                  </a:lnTo>
                  <a:lnTo>
                    <a:pt x="746242" y="21570"/>
                  </a:lnTo>
                  <a:lnTo>
                    <a:pt x="789630" y="69597"/>
                  </a:lnTo>
                  <a:lnTo>
                    <a:pt x="862205" y="82996"/>
                  </a:lnTo>
                  <a:lnTo>
                    <a:pt x="879105" y="140531"/>
                  </a:lnTo>
                  <a:lnTo>
                    <a:pt x="913831" y="160249"/>
                  </a:lnTo>
                  <a:lnTo>
                    <a:pt x="932321" y="165988"/>
                  </a:lnTo>
                  <a:cubicBezTo>
                    <a:pt x="1104287" y="238723"/>
                    <a:pt x="1224950" y="409002"/>
                    <a:pt x="1224950" y="607463"/>
                  </a:cubicBezTo>
                  <a:lnTo>
                    <a:pt x="1224950" y="1140547"/>
                  </a:lnTo>
                  <a:cubicBezTo>
                    <a:pt x="1224950" y="1478808"/>
                    <a:pt x="950736" y="1753022"/>
                    <a:pt x="612475" y="1753022"/>
                  </a:cubicBezTo>
                  <a:cubicBezTo>
                    <a:pt x="274214" y="1753022"/>
                    <a:pt x="0" y="1478808"/>
                    <a:pt x="0" y="1140547"/>
                  </a:cubicBezTo>
                  <a:lnTo>
                    <a:pt x="0" y="607463"/>
                  </a:lnTo>
                  <a:cubicBezTo>
                    <a:pt x="0" y="409002"/>
                    <a:pt x="120663" y="238723"/>
                    <a:pt x="292629" y="165988"/>
                  </a:cubicBezTo>
                  <a:lnTo>
                    <a:pt x="297808" y="164381"/>
                  </a:lnTo>
                  <a:lnTo>
                    <a:pt x="339811" y="140531"/>
                  </a:lnTo>
                  <a:lnTo>
                    <a:pt x="356711" y="82996"/>
                  </a:lnTo>
                  <a:lnTo>
                    <a:pt x="429286" y="69597"/>
                  </a:lnTo>
                  <a:lnTo>
                    <a:pt x="472674" y="21570"/>
                  </a:lnTo>
                  <a:lnTo>
                    <a:pt x="546190" y="31207"/>
                  </a:lnTo>
                  <a:close/>
                </a:path>
              </a:pathLst>
            </a:cu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810" name="楕円 809">
              <a:extLst>
                <a:ext uri="{FF2B5EF4-FFF2-40B4-BE49-F238E27FC236}">
                  <a16:creationId xmlns:a16="http://schemas.microsoft.com/office/drawing/2014/main" id="{93662DF0-72AC-42B6-8D8D-E7CF44214C1B}"/>
                </a:ext>
              </a:extLst>
            </p:cNvPr>
            <p:cNvSpPr/>
            <p:nvPr/>
          </p:nvSpPr>
          <p:spPr>
            <a:xfrm rot="900000">
              <a:off x="-542602" y="3177145"/>
              <a:ext cx="619124" cy="267135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811" name="楕円 810">
              <a:extLst>
                <a:ext uri="{FF2B5EF4-FFF2-40B4-BE49-F238E27FC236}">
                  <a16:creationId xmlns:a16="http://schemas.microsoft.com/office/drawing/2014/main" id="{73CA3B2B-FC65-4E69-8D70-F9D95B29E92A}"/>
                </a:ext>
              </a:extLst>
            </p:cNvPr>
            <p:cNvSpPr/>
            <p:nvPr/>
          </p:nvSpPr>
          <p:spPr>
            <a:xfrm rot="20700000" flipH="1">
              <a:off x="748092" y="3177146"/>
              <a:ext cx="619124" cy="267135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827" name="四角形: 角を丸くする 826">
              <a:extLst>
                <a:ext uri="{FF2B5EF4-FFF2-40B4-BE49-F238E27FC236}">
                  <a16:creationId xmlns:a16="http://schemas.microsoft.com/office/drawing/2014/main" id="{35BC0350-F7EC-4DEE-8630-C7DE1CC34DA5}"/>
                </a:ext>
              </a:extLst>
            </p:cNvPr>
            <p:cNvSpPr/>
            <p:nvPr/>
          </p:nvSpPr>
          <p:spPr>
            <a:xfrm>
              <a:off x="53592" y="4398727"/>
              <a:ext cx="717430" cy="409934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50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828" name="楕円 827">
              <a:extLst>
                <a:ext uri="{FF2B5EF4-FFF2-40B4-BE49-F238E27FC236}">
                  <a16:creationId xmlns:a16="http://schemas.microsoft.com/office/drawing/2014/main" id="{1BE91EA4-D7C3-49B6-8C0D-059F764EF03A}"/>
                </a:ext>
              </a:extLst>
            </p:cNvPr>
            <p:cNvSpPr/>
            <p:nvPr/>
          </p:nvSpPr>
          <p:spPr>
            <a:xfrm>
              <a:off x="122732" y="4577749"/>
              <a:ext cx="158218" cy="158218"/>
            </a:xfrm>
            <a:prstGeom prst="ellipse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829" name="楕円 828">
              <a:extLst>
                <a:ext uri="{FF2B5EF4-FFF2-40B4-BE49-F238E27FC236}">
                  <a16:creationId xmlns:a16="http://schemas.microsoft.com/office/drawing/2014/main" id="{0948646D-D43E-4DA0-8C33-4AF6DAE74623}"/>
                </a:ext>
              </a:extLst>
            </p:cNvPr>
            <p:cNvSpPr/>
            <p:nvPr/>
          </p:nvSpPr>
          <p:spPr>
            <a:xfrm>
              <a:off x="560376" y="4577749"/>
              <a:ext cx="158218" cy="158218"/>
            </a:xfrm>
            <a:prstGeom prst="ellipse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830" name="楕円 829">
              <a:extLst>
                <a:ext uri="{FF2B5EF4-FFF2-40B4-BE49-F238E27FC236}">
                  <a16:creationId xmlns:a16="http://schemas.microsoft.com/office/drawing/2014/main" id="{499F2F55-F85A-4883-B4DD-51A2C7B2109F}"/>
                </a:ext>
              </a:extLst>
            </p:cNvPr>
            <p:cNvSpPr/>
            <p:nvPr/>
          </p:nvSpPr>
          <p:spPr>
            <a:xfrm>
              <a:off x="1112552" y="4403890"/>
              <a:ext cx="182762" cy="323740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831" name="フリーフォーム: 図形 830">
              <a:extLst>
                <a:ext uri="{FF2B5EF4-FFF2-40B4-BE49-F238E27FC236}">
                  <a16:creationId xmlns:a16="http://schemas.microsoft.com/office/drawing/2014/main" id="{0C6A218E-28B4-43B6-8A23-2A0D403531E1}"/>
                </a:ext>
              </a:extLst>
            </p:cNvPr>
            <p:cNvSpPr/>
            <p:nvPr/>
          </p:nvSpPr>
          <p:spPr>
            <a:xfrm>
              <a:off x="-205078" y="3216315"/>
              <a:ext cx="492626" cy="1241802"/>
            </a:xfrm>
            <a:custGeom>
              <a:avLst/>
              <a:gdLst>
                <a:gd name="connsiteX0" fmla="*/ 236606 w 492626"/>
                <a:gd name="connsiteY0" fmla="*/ 0 h 1241802"/>
                <a:gd name="connsiteX1" fmla="*/ 270053 w 492626"/>
                <a:gd name="connsiteY1" fmla="*/ 18155 h 1241802"/>
                <a:gd name="connsiteX2" fmla="*/ 492626 w 492626"/>
                <a:gd name="connsiteY2" fmla="*/ 436764 h 1241802"/>
                <a:gd name="connsiteX3" fmla="*/ 492626 w 492626"/>
                <a:gd name="connsiteY3" fmla="*/ 641539 h 1241802"/>
                <a:gd name="connsiteX4" fmla="*/ 98490 w 492626"/>
                <a:gd name="connsiteY4" fmla="*/ 1236152 h 1241802"/>
                <a:gd name="connsiteX5" fmla="*/ 80290 w 492626"/>
                <a:gd name="connsiteY5" fmla="*/ 1241802 h 1241802"/>
                <a:gd name="connsiteX6" fmla="*/ 48131 w 492626"/>
                <a:gd name="connsiteY6" fmla="*/ 1182554 h 1241802"/>
                <a:gd name="connsiteX7" fmla="*/ 0 w 492626"/>
                <a:gd name="connsiteY7" fmla="*/ 944151 h 1241802"/>
                <a:gd name="connsiteX8" fmla="*/ 0 w 492626"/>
                <a:gd name="connsiteY8" fmla="*/ 411067 h 1241802"/>
                <a:gd name="connsiteX9" fmla="*/ 211242 w 492626"/>
                <a:gd name="connsiteY9" fmla="*/ 13767 h 1241802"/>
                <a:gd name="connsiteX10" fmla="*/ 236606 w 492626"/>
                <a:gd name="connsiteY10" fmla="*/ 0 h 1241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92626" h="1241802">
                  <a:moveTo>
                    <a:pt x="236606" y="0"/>
                  </a:moveTo>
                  <a:lnTo>
                    <a:pt x="270053" y="18155"/>
                  </a:lnTo>
                  <a:cubicBezTo>
                    <a:pt x="404338" y="108876"/>
                    <a:pt x="492626" y="262510"/>
                    <a:pt x="492626" y="436764"/>
                  </a:cubicBezTo>
                  <a:lnTo>
                    <a:pt x="492626" y="641539"/>
                  </a:lnTo>
                  <a:cubicBezTo>
                    <a:pt x="492626" y="908842"/>
                    <a:pt x="330108" y="1138186"/>
                    <a:pt x="98490" y="1236152"/>
                  </a:cubicBezTo>
                  <a:lnTo>
                    <a:pt x="80290" y="1241802"/>
                  </a:lnTo>
                  <a:lnTo>
                    <a:pt x="48131" y="1182554"/>
                  </a:lnTo>
                  <a:cubicBezTo>
                    <a:pt x="17139" y="1109279"/>
                    <a:pt x="0" y="1028716"/>
                    <a:pt x="0" y="944151"/>
                  </a:cubicBezTo>
                  <a:lnTo>
                    <a:pt x="0" y="411067"/>
                  </a:lnTo>
                  <a:cubicBezTo>
                    <a:pt x="0" y="245683"/>
                    <a:pt x="83794" y="99870"/>
                    <a:pt x="211242" y="13767"/>
                  </a:cubicBezTo>
                  <a:lnTo>
                    <a:pt x="236606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832" name="フリーフォーム: 図形 831">
              <a:extLst>
                <a:ext uri="{FF2B5EF4-FFF2-40B4-BE49-F238E27FC236}">
                  <a16:creationId xmlns:a16="http://schemas.microsoft.com/office/drawing/2014/main" id="{4402E768-27B2-431A-B7FE-AA009C5615D8}"/>
                </a:ext>
              </a:extLst>
            </p:cNvPr>
            <p:cNvSpPr/>
            <p:nvPr/>
          </p:nvSpPr>
          <p:spPr>
            <a:xfrm>
              <a:off x="532000" y="3216316"/>
              <a:ext cx="492625" cy="1241800"/>
            </a:xfrm>
            <a:custGeom>
              <a:avLst/>
              <a:gdLst>
                <a:gd name="connsiteX0" fmla="*/ 256020 w 492625"/>
                <a:gd name="connsiteY0" fmla="*/ 0 h 1241800"/>
                <a:gd name="connsiteX1" fmla="*/ 281383 w 492625"/>
                <a:gd name="connsiteY1" fmla="*/ 13766 h 1241800"/>
                <a:gd name="connsiteX2" fmla="*/ 492625 w 492625"/>
                <a:gd name="connsiteY2" fmla="*/ 411066 h 1241800"/>
                <a:gd name="connsiteX3" fmla="*/ 492625 w 492625"/>
                <a:gd name="connsiteY3" fmla="*/ 944150 h 1241800"/>
                <a:gd name="connsiteX4" fmla="*/ 444494 w 492625"/>
                <a:gd name="connsiteY4" fmla="*/ 1182553 h 1241800"/>
                <a:gd name="connsiteX5" fmla="*/ 412336 w 492625"/>
                <a:gd name="connsiteY5" fmla="*/ 1241800 h 1241800"/>
                <a:gd name="connsiteX6" fmla="*/ 394136 w 492625"/>
                <a:gd name="connsiteY6" fmla="*/ 1236150 h 1241800"/>
                <a:gd name="connsiteX7" fmla="*/ 0 w 492625"/>
                <a:gd name="connsiteY7" fmla="*/ 641537 h 1241800"/>
                <a:gd name="connsiteX8" fmla="*/ 0 w 492625"/>
                <a:gd name="connsiteY8" fmla="*/ 436763 h 1241800"/>
                <a:gd name="connsiteX9" fmla="*/ 222573 w 492625"/>
                <a:gd name="connsiteY9" fmla="*/ 18154 h 1241800"/>
                <a:gd name="connsiteX10" fmla="*/ 256020 w 492625"/>
                <a:gd name="connsiteY10" fmla="*/ 0 h 1241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92625" h="1241800">
                  <a:moveTo>
                    <a:pt x="256020" y="0"/>
                  </a:moveTo>
                  <a:lnTo>
                    <a:pt x="281383" y="13766"/>
                  </a:lnTo>
                  <a:cubicBezTo>
                    <a:pt x="408831" y="99869"/>
                    <a:pt x="492625" y="245682"/>
                    <a:pt x="492625" y="411066"/>
                  </a:cubicBezTo>
                  <a:lnTo>
                    <a:pt x="492625" y="944150"/>
                  </a:lnTo>
                  <a:cubicBezTo>
                    <a:pt x="492625" y="1028715"/>
                    <a:pt x="475487" y="1109278"/>
                    <a:pt x="444494" y="1182553"/>
                  </a:cubicBezTo>
                  <a:lnTo>
                    <a:pt x="412336" y="1241800"/>
                  </a:lnTo>
                  <a:lnTo>
                    <a:pt x="394136" y="1236150"/>
                  </a:lnTo>
                  <a:cubicBezTo>
                    <a:pt x="162519" y="1138184"/>
                    <a:pt x="0" y="908840"/>
                    <a:pt x="0" y="641537"/>
                  </a:cubicBezTo>
                  <a:lnTo>
                    <a:pt x="0" y="436763"/>
                  </a:lnTo>
                  <a:cubicBezTo>
                    <a:pt x="0" y="262509"/>
                    <a:pt x="88289" y="108875"/>
                    <a:pt x="222573" y="18154"/>
                  </a:cubicBezTo>
                  <a:lnTo>
                    <a:pt x="256020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833" name="フリーフォーム: 図形 832">
              <a:extLst>
                <a:ext uri="{FF2B5EF4-FFF2-40B4-BE49-F238E27FC236}">
                  <a16:creationId xmlns:a16="http://schemas.microsoft.com/office/drawing/2014/main" id="{D23626BF-2CCB-4E89-824F-6CEBEBC47C15}"/>
                </a:ext>
              </a:extLst>
            </p:cNvPr>
            <p:cNvSpPr/>
            <p:nvPr/>
          </p:nvSpPr>
          <p:spPr>
            <a:xfrm>
              <a:off x="698317" y="5380696"/>
              <a:ext cx="191806" cy="163412"/>
            </a:xfrm>
            <a:custGeom>
              <a:avLst/>
              <a:gdLst>
                <a:gd name="connsiteX0" fmla="*/ 69681 w 210856"/>
                <a:gd name="connsiteY0" fmla="*/ 0 h 163412"/>
                <a:gd name="connsiteX1" fmla="*/ 141175 w 210856"/>
                <a:gd name="connsiteY1" fmla="*/ 0 h 163412"/>
                <a:gd name="connsiteX2" fmla="*/ 210856 w 210856"/>
                <a:gd name="connsiteY2" fmla="*/ 69681 h 163412"/>
                <a:gd name="connsiteX3" fmla="*/ 210856 w 210856"/>
                <a:gd name="connsiteY3" fmla="*/ 96737 h 163412"/>
                <a:gd name="connsiteX4" fmla="*/ 144181 w 210856"/>
                <a:gd name="connsiteY4" fmla="*/ 163412 h 163412"/>
                <a:gd name="connsiteX5" fmla="*/ 120372 w 210856"/>
                <a:gd name="connsiteY5" fmla="*/ 163412 h 163412"/>
                <a:gd name="connsiteX6" fmla="*/ 105428 w 210856"/>
                <a:gd name="connsiteY6" fmla="*/ 124697 h 163412"/>
                <a:gd name="connsiteX7" fmla="*/ 90484 w 210856"/>
                <a:gd name="connsiteY7" fmla="*/ 163412 h 163412"/>
                <a:gd name="connsiteX8" fmla="*/ 66675 w 210856"/>
                <a:gd name="connsiteY8" fmla="*/ 163412 h 163412"/>
                <a:gd name="connsiteX9" fmla="*/ 0 w 210856"/>
                <a:gd name="connsiteY9" fmla="*/ 96737 h 163412"/>
                <a:gd name="connsiteX10" fmla="*/ 0 w 210856"/>
                <a:gd name="connsiteY10" fmla="*/ 69681 h 163412"/>
                <a:gd name="connsiteX11" fmla="*/ 69681 w 210856"/>
                <a:gd name="connsiteY11" fmla="*/ 0 h 1634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10856" h="163412">
                  <a:moveTo>
                    <a:pt x="69681" y="0"/>
                  </a:moveTo>
                  <a:lnTo>
                    <a:pt x="141175" y="0"/>
                  </a:lnTo>
                  <a:cubicBezTo>
                    <a:pt x="179659" y="0"/>
                    <a:pt x="210856" y="31197"/>
                    <a:pt x="210856" y="69681"/>
                  </a:cubicBezTo>
                  <a:lnTo>
                    <a:pt x="210856" y="96737"/>
                  </a:lnTo>
                  <a:cubicBezTo>
                    <a:pt x="210856" y="133561"/>
                    <a:pt x="181005" y="163412"/>
                    <a:pt x="144181" y="163412"/>
                  </a:cubicBezTo>
                  <a:lnTo>
                    <a:pt x="120372" y="163412"/>
                  </a:lnTo>
                  <a:lnTo>
                    <a:pt x="105428" y="124697"/>
                  </a:lnTo>
                  <a:lnTo>
                    <a:pt x="90484" y="163412"/>
                  </a:lnTo>
                  <a:lnTo>
                    <a:pt x="66675" y="163412"/>
                  </a:lnTo>
                  <a:cubicBezTo>
                    <a:pt x="29851" y="163412"/>
                    <a:pt x="0" y="133561"/>
                    <a:pt x="0" y="96737"/>
                  </a:cubicBezTo>
                  <a:lnTo>
                    <a:pt x="0" y="69681"/>
                  </a:lnTo>
                  <a:cubicBezTo>
                    <a:pt x="0" y="31197"/>
                    <a:pt x="31197" y="0"/>
                    <a:pt x="69681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834" name="フリーフォーム: 図形 833">
              <a:extLst>
                <a:ext uri="{FF2B5EF4-FFF2-40B4-BE49-F238E27FC236}">
                  <a16:creationId xmlns:a16="http://schemas.microsoft.com/office/drawing/2014/main" id="{EF26710F-EC39-46E0-8AFB-227FF1C0D3EE}"/>
                </a:ext>
              </a:extLst>
            </p:cNvPr>
            <p:cNvSpPr/>
            <p:nvPr/>
          </p:nvSpPr>
          <p:spPr>
            <a:xfrm>
              <a:off x="1184091" y="5380696"/>
              <a:ext cx="191806" cy="163412"/>
            </a:xfrm>
            <a:custGeom>
              <a:avLst/>
              <a:gdLst>
                <a:gd name="connsiteX0" fmla="*/ 69681 w 210856"/>
                <a:gd name="connsiteY0" fmla="*/ 0 h 163412"/>
                <a:gd name="connsiteX1" fmla="*/ 141175 w 210856"/>
                <a:gd name="connsiteY1" fmla="*/ 0 h 163412"/>
                <a:gd name="connsiteX2" fmla="*/ 210856 w 210856"/>
                <a:gd name="connsiteY2" fmla="*/ 69681 h 163412"/>
                <a:gd name="connsiteX3" fmla="*/ 210856 w 210856"/>
                <a:gd name="connsiteY3" fmla="*/ 96737 h 163412"/>
                <a:gd name="connsiteX4" fmla="*/ 144181 w 210856"/>
                <a:gd name="connsiteY4" fmla="*/ 163412 h 163412"/>
                <a:gd name="connsiteX5" fmla="*/ 120372 w 210856"/>
                <a:gd name="connsiteY5" fmla="*/ 163412 h 163412"/>
                <a:gd name="connsiteX6" fmla="*/ 105428 w 210856"/>
                <a:gd name="connsiteY6" fmla="*/ 124697 h 163412"/>
                <a:gd name="connsiteX7" fmla="*/ 90484 w 210856"/>
                <a:gd name="connsiteY7" fmla="*/ 163412 h 163412"/>
                <a:gd name="connsiteX8" fmla="*/ 66675 w 210856"/>
                <a:gd name="connsiteY8" fmla="*/ 163412 h 163412"/>
                <a:gd name="connsiteX9" fmla="*/ 0 w 210856"/>
                <a:gd name="connsiteY9" fmla="*/ 96737 h 163412"/>
                <a:gd name="connsiteX10" fmla="*/ 0 w 210856"/>
                <a:gd name="connsiteY10" fmla="*/ 69681 h 163412"/>
                <a:gd name="connsiteX11" fmla="*/ 69681 w 210856"/>
                <a:gd name="connsiteY11" fmla="*/ 0 h 1634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10856" h="163412">
                  <a:moveTo>
                    <a:pt x="69681" y="0"/>
                  </a:moveTo>
                  <a:lnTo>
                    <a:pt x="141175" y="0"/>
                  </a:lnTo>
                  <a:cubicBezTo>
                    <a:pt x="179659" y="0"/>
                    <a:pt x="210856" y="31197"/>
                    <a:pt x="210856" y="69681"/>
                  </a:cubicBezTo>
                  <a:lnTo>
                    <a:pt x="210856" y="96737"/>
                  </a:lnTo>
                  <a:cubicBezTo>
                    <a:pt x="210856" y="133561"/>
                    <a:pt x="181005" y="163412"/>
                    <a:pt x="144181" y="163412"/>
                  </a:cubicBezTo>
                  <a:lnTo>
                    <a:pt x="120372" y="163412"/>
                  </a:lnTo>
                  <a:lnTo>
                    <a:pt x="105428" y="124697"/>
                  </a:lnTo>
                  <a:lnTo>
                    <a:pt x="90484" y="163412"/>
                  </a:lnTo>
                  <a:lnTo>
                    <a:pt x="66675" y="163412"/>
                  </a:lnTo>
                  <a:cubicBezTo>
                    <a:pt x="29851" y="163412"/>
                    <a:pt x="0" y="133561"/>
                    <a:pt x="0" y="96737"/>
                  </a:cubicBezTo>
                  <a:lnTo>
                    <a:pt x="0" y="69681"/>
                  </a:lnTo>
                  <a:cubicBezTo>
                    <a:pt x="0" y="31197"/>
                    <a:pt x="31197" y="0"/>
                    <a:pt x="69681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835" name="フリーフォーム: 図形 834">
              <a:extLst>
                <a:ext uri="{FF2B5EF4-FFF2-40B4-BE49-F238E27FC236}">
                  <a16:creationId xmlns:a16="http://schemas.microsoft.com/office/drawing/2014/main" id="{43896E7B-E519-4264-8544-9264D2703A8D}"/>
                </a:ext>
              </a:extLst>
            </p:cNvPr>
            <p:cNvSpPr/>
            <p:nvPr/>
          </p:nvSpPr>
          <p:spPr>
            <a:xfrm>
              <a:off x="1679392" y="5380696"/>
              <a:ext cx="191806" cy="163412"/>
            </a:xfrm>
            <a:custGeom>
              <a:avLst/>
              <a:gdLst>
                <a:gd name="connsiteX0" fmla="*/ 69681 w 210856"/>
                <a:gd name="connsiteY0" fmla="*/ 0 h 163412"/>
                <a:gd name="connsiteX1" fmla="*/ 141175 w 210856"/>
                <a:gd name="connsiteY1" fmla="*/ 0 h 163412"/>
                <a:gd name="connsiteX2" fmla="*/ 210856 w 210856"/>
                <a:gd name="connsiteY2" fmla="*/ 69681 h 163412"/>
                <a:gd name="connsiteX3" fmla="*/ 210856 w 210856"/>
                <a:gd name="connsiteY3" fmla="*/ 96737 h 163412"/>
                <a:gd name="connsiteX4" fmla="*/ 144181 w 210856"/>
                <a:gd name="connsiteY4" fmla="*/ 163412 h 163412"/>
                <a:gd name="connsiteX5" fmla="*/ 120372 w 210856"/>
                <a:gd name="connsiteY5" fmla="*/ 163412 h 163412"/>
                <a:gd name="connsiteX6" fmla="*/ 105428 w 210856"/>
                <a:gd name="connsiteY6" fmla="*/ 124697 h 163412"/>
                <a:gd name="connsiteX7" fmla="*/ 90484 w 210856"/>
                <a:gd name="connsiteY7" fmla="*/ 163412 h 163412"/>
                <a:gd name="connsiteX8" fmla="*/ 66675 w 210856"/>
                <a:gd name="connsiteY8" fmla="*/ 163412 h 163412"/>
                <a:gd name="connsiteX9" fmla="*/ 0 w 210856"/>
                <a:gd name="connsiteY9" fmla="*/ 96737 h 163412"/>
                <a:gd name="connsiteX10" fmla="*/ 0 w 210856"/>
                <a:gd name="connsiteY10" fmla="*/ 69681 h 163412"/>
                <a:gd name="connsiteX11" fmla="*/ 69681 w 210856"/>
                <a:gd name="connsiteY11" fmla="*/ 0 h 1634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10856" h="163412">
                  <a:moveTo>
                    <a:pt x="69681" y="0"/>
                  </a:moveTo>
                  <a:lnTo>
                    <a:pt x="141175" y="0"/>
                  </a:lnTo>
                  <a:cubicBezTo>
                    <a:pt x="179659" y="0"/>
                    <a:pt x="210856" y="31197"/>
                    <a:pt x="210856" y="69681"/>
                  </a:cubicBezTo>
                  <a:lnTo>
                    <a:pt x="210856" y="96737"/>
                  </a:lnTo>
                  <a:cubicBezTo>
                    <a:pt x="210856" y="133561"/>
                    <a:pt x="181005" y="163412"/>
                    <a:pt x="144181" y="163412"/>
                  </a:cubicBezTo>
                  <a:lnTo>
                    <a:pt x="120372" y="163412"/>
                  </a:lnTo>
                  <a:lnTo>
                    <a:pt x="105428" y="124697"/>
                  </a:lnTo>
                  <a:lnTo>
                    <a:pt x="90484" y="163412"/>
                  </a:lnTo>
                  <a:lnTo>
                    <a:pt x="66675" y="163412"/>
                  </a:lnTo>
                  <a:cubicBezTo>
                    <a:pt x="29851" y="163412"/>
                    <a:pt x="0" y="133561"/>
                    <a:pt x="0" y="96737"/>
                  </a:cubicBezTo>
                  <a:lnTo>
                    <a:pt x="0" y="69681"/>
                  </a:lnTo>
                  <a:cubicBezTo>
                    <a:pt x="0" y="31197"/>
                    <a:pt x="31197" y="0"/>
                    <a:pt x="69681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836" name="フリーフォーム: 図形 835">
              <a:extLst>
                <a:ext uri="{FF2B5EF4-FFF2-40B4-BE49-F238E27FC236}">
                  <a16:creationId xmlns:a16="http://schemas.microsoft.com/office/drawing/2014/main" id="{E4A4C742-5FA8-487A-B2E2-151DF0626FB8}"/>
                </a:ext>
              </a:extLst>
            </p:cNvPr>
            <p:cNvSpPr/>
            <p:nvPr/>
          </p:nvSpPr>
          <p:spPr>
            <a:xfrm>
              <a:off x="2058036" y="4468472"/>
              <a:ext cx="137160" cy="518316"/>
            </a:xfrm>
            <a:custGeom>
              <a:avLst/>
              <a:gdLst>
                <a:gd name="connsiteX0" fmla="*/ 178576 w 357152"/>
                <a:gd name="connsiteY0" fmla="*/ 0 h 914712"/>
                <a:gd name="connsiteX1" fmla="*/ 203874 w 357152"/>
                <a:gd name="connsiteY1" fmla="*/ 15022 h 914712"/>
                <a:gd name="connsiteX2" fmla="*/ 357152 w 357152"/>
                <a:gd name="connsiteY2" fmla="*/ 457356 h 914712"/>
                <a:gd name="connsiteX3" fmla="*/ 203874 w 357152"/>
                <a:gd name="connsiteY3" fmla="*/ 899691 h 914712"/>
                <a:gd name="connsiteX4" fmla="*/ 178576 w 357152"/>
                <a:gd name="connsiteY4" fmla="*/ 914712 h 914712"/>
                <a:gd name="connsiteX5" fmla="*/ 153279 w 357152"/>
                <a:gd name="connsiteY5" fmla="*/ 899691 h 914712"/>
                <a:gd name="connsiteX6" fmla="*/ 0 w 357152"/>
                <a:gd name="connsiteY6" fmla="*/ 457356 h 914712"/>
                <a:gd name="connsiteX7" fmla="*/ 153279 w 357152"/>
                <a:gd name="connsiteY7" fmla="*/ 15022 h 9147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57152" h="914712">
                  <a:moveTo>
                    <a:pt x="178576" y="0"/>
                  </a:moveTo>
                  <a:lnTo>
                    <a:pt x="203874" y="15022"/>
                  </a:lnTo>
                  <a:cubicBezTo>
                    <a:pt x="293949" y="87899"/>
                    <a:pt x="357152" y="258509"/>
                    <a:pt x="357152" y="457356"/>
                  </a:cubicBezTo>
                  <a:cubicBezTo>
                    <a:pt x="357152" y="656204"/>
                    <a:pt x="293949" y="826814"/>
                    <a:pt x="203874" y="899691"/>
                  </a:cubicBezTo>
                  <a:lnTo>
                    <a:pt x="178576" y="914712"/>
                  </a:lnTo>
                  <a:lnTo>
                    <a:pt x="153279" y="899691"/>
                  </a:lnTo>
                  <a:cubicBezTo>
                    <a:pt x="63203" y="826814"/>
                    <a:pt x="0" y="656204"/>
                    <a:pt x="0" y="457356"/>
                  </a:cubicBezTo>
                  <a:cubicBezTo>
                    <a:pt x="0" y="258509"/>
                    <a:pt x="63203" y="87899"/>
                    <a:pt x="153279" y="15022"/>
                  </a:cubicBezTo>
                  <a:close/>
                </a:path>
              </a:pathLst>
            </a:cu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837" name="弦 836">
              <a:extLst>
                <a:ext uri="{FF2B5EF4-FFF2-40B4-BE49-F238E27FC236}">
                  <a16:creationId xmlns:a16="http://schemas.microsoft.com/office/drawing/2014/main" id="{D2A602DF-2517-400A-8582-971F114FD0DE}"/>
                </a:ext>
              </a:extLst>
            </p:cNvPr>
            <p:cNvSpPr/>
            <p:nvPr/>
          </p:nvSpPr>
          <p:spPr>
            <a:xfrm>
              <a:off x="-156383" y="3615631"/>
              <a:ext cx="392526" cy="392526"/>
            </a:xfrm>
            <a:prstGeom prst="chord">
              <a:avLst>
                <a:gd name="adj1" fmla="val 20057290"/>
                <a:gd name="adj2" fmla="val 12390821"/>
              </a:avLst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838" name="弦 837">
              <a:extLst>
                <a:ext uri="{FF2B5EF4-FFF2-40B4-BE49-F238E27FC236}">
                  <a16:creationId xmlns:a16="http://schemas.microsoft.com/office/drawing/2014/main" id="{D78FE9BB-DB88-4044-A76A-2866F9BFDE9C}"/>
                </a:ext>
              </a:extLst>
            </p:cNvPr>
            <p:cNvSpPr/>
            <p:nvPr/>
          </p:nvSpPr>
          <p:spPr>
            <a:xfrm>
              <a:off x="-70621" y="3662114"/>
              <a:ext cx="223833" cy="223833"/>
            </a:xfrm>
            <a:prstGeom prst="chord">
              <a:avLst>
                <a:gd name="adj1" fmla="val 20057290"/>
                <a:gd name="adj2" fmla="val 12390821"/>
              </a:avLst>
            </a:prstGeom>
            <a:solidFill>
              <a:schemeClr val="tx1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839" name="弦 838">
              <a:extLst>
                <a:ext uri="{FF2B5EF4-FFF2-40B4-BE49-F238E27FC236}">
                  <a16:creationId xmlns:a16="http://schemas.microsoft.com/office/drawing/2014/main" id="{F93D1113-55F7-447C-9578-3E99539816C1}"/>
                </a:ext>
              </a:extLst>
            </p:cNvPr>
            <p:cNvSpPr/>
            <p:nvPr/>
          </p:nvSpPr>
          <p:spPr>
            <a:xfrm>
              <a:off x="577677" y="3615631"/>
              <a:ext cx="392526" cy="392526"/>
            </a:xfrm>
            <a:prstGeom prst="chord">
              <a:avLst>
                <a:gd name="adj1" fmla="val 20057290"/>
                <a:gd name="adj2" fmla="val 12390821"/>
              </a:avLst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840" name="弦 839">
              <a:extLst>
                <a:ext uri="{FF2B5EF4-FFF2-40B4-BE49-F238E27FC236}">
                  <a16:creationId xmlns:a16="http://schemas.microsoft.com/office/drawing/2014/main" id="{51FB41D9-DDA6-4448-BB18-123D3CD7C3B5}"/>
                </a:ext>
              </a:extLst>
            </p:cNvPr>
            <p:cNvSpPr/>
            <p:nvPr/>
          </p:nvSpPr>
          <p:spPr>
            <a:xfrm>
              <a:off x="663439" y="3662114"/>
              <a:ext cx="223833" cy="223833"/>
            </a:xfrm>
            <a:prstGeom prst="chord">
              <a:avLst>
                <a:gd name="adj1" fmla="val 20057290"/>
                <a:gd name="adj2" fmla="val 12390821"/>
              </a:avLst>
            </a:prstGeom>
            <a:solidFill>
              <a:schemeClr val="tx1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841" name="楕円 652">
              <a:extLst>
                <a:ext uri="{FF2B5EF4-FFF2-40B4-BE49-F238E27FC236}">
                  <a16:creationId xmlns:a16="http://schemas.microsoft.com/office/drawing/2014/main" id="{540A398F-3837-4A23-9EC5-175EEB2F42A6}"/>
                </a:ext>
              </a:extLst>
            </p:cNvPr>
            <p:cNvSpPr/>
            <p:nvPr/>
          </p:nvSpPr>
          <p:spPr>
            <a:xfrm>
              <a:off x="660417" y="3132867"/>
              <a:ext cx="211015" cy="293966"/>
            </a:xfrm>
            <a:custGeom>
              <a:avLst/>
              <a:gdLst>
                <a:gd name="connsiteX0" fmla="*/ 0 w 1744582"/>
                <a:gd name="connsiteY0" fmla="*/ 872291 h 1744582"/>
                <a:gd name="connsiteX1" fmla="*/ 872291 w 1744582"/>
                <a:gd name="connsiteY1" fmla="*/ 0 h 1744582"/>
                <a:gd name="connsiteX2" fmla="*/ 1744582 w 1744582"/>
                <a:gd name="connsiteY2" fmla="*/ 872291 h 1744582"/>
                <a:gd name="connsiteX3" fmla="*/ 872291 w 1744582"/>
                <a:gd name="connsiteY3" fmla="*/ 1744582 h 1744582"/>
                <a:gd name="connsiteX4" fmla="*/ 0 w 1744582"/>
                <a:gd name="connsiteY4" fmla="*/ 872291 h 1744582"/>
                <a:gd name="connsiteX0" fmla="*/ 0 w 1744582"/>
                <a:gd name="connsiteY0" fmla="*/ 872291 h 1744582"/>
                <a:gd name="connsiteX1" fmla="*/ 872291 w 1744582"/>
                <a:gd name="connsiteY1" fmla="*/ 0 h 1744582"/>
                <a:gd name="connsiteX2" fmla="*/ 1744582 w 1744582"/>
                <a:gd name="connsiteY2" fmla="*/ 872291 h 1744582"/>
                <a:gd name="connsiteX3" fmla="*/ 872291 w 1744582"/>
                <a:gd name="connsiteY3" fmla="*/ 1744582 h 1744582"/>
                <a:gd name="connsiteX4" fmla="*/ 0 w 1744582"/>
                <a:gd name="connsiteY4" fmla="*/ 872291 h 1744582"/>
                <a:gd name="connsiteX0" fmla="*/ 0 w 1744582"/>
                <a:gd name="connsiteY0" fmla="*/ 872291 h 1744582"/>
                <a:gd name="connsiteX1" fmla="*/ 872291 w 1744582"/>
                <a:gd name="connsiteY1" fmla="*/ 0 h 1744582"/>
                <a:gd name="connsiteX2" fmla="*/ 1744582 w 1744582"/>
                <a:gd name="connsiteY2" fmla="*/ 872291 h 1744582"/>
                <a:gd name="connsiteX3" fmla="*/ 872291 w 1744582"/>
                <a:gd name="connsiteY3" fmla="*/ 1744582 h 1744582"/>
                <a:gd name="connsiteX4" fmla="*/ 0 w 1744582"/>
                <a:gd name="connsiteY4" fmla="*/ 872291 h 1744582"/>
                <a:gd name="connsiteX0" fmla="*/ 0 w 1744582"/>
                <a:gd name="connsiteY0" fmla="*/ 872291 h 1744582"/>
                <a:gd name="connsiteX1" fmla="*/ 872291 w 1744582"/>
                <a:gd name="connsiteY1" fmla="*/ 0 h 1744582"/>
                <a:gd name="connsiteX2" fmla="*/ 1744582 w 1744582"/>
                <a:gd name="connsiteY2" fmla="*/ 872291 h 1744582"/>
                <a:gd name="connsiteX3" fmla="*/ 872291 w 1744582"/>
                <a:gd name="connsiteY3" fmla="*/ 1744582 h 1744582"/>
                <a:gd name="connsiteX4" fmla="*/ 0 w 1744582"/>
                <a:gd name="connsiteY4" fmla="*/ 872291 h 1744582"/>
                <a:gd name="connsiteX0" fmla="*/ 0 w 1744582"/>
                <a:gd name="connsiteY0" fmla="*/ 1558091 h 2430382"/>
                <a:gd name="connsiteX1" fmla="*/ 889876 w 1744582"/>
                <a:gd name="connsiteY1" fmla="*/ 0 h 2430382"/>
                <a:gd name="connsiteX2" fmla="*/ 1744582 w 1744582"/>
                <a:gd name="connsiteY2" fmla="*/ 1558091 h 2430382"/>
                <a:gd name="connsiteX3" fmla="*/ 872291 w 1744582"/>
                <a:gd name="connsiteY3" fmla="*/ 2430382 h 2430382"/>
                <a:gd name="connsiteX4" fmla="*/ 0 w 1744582"/>
                <a:gd name="connsiteY4" fmla="*/ 1558091 h 2430382"/>
                <a:gd name="connsiteX0" fmla="*/ 0 w 1744582"/>
                <a:gd name="connsiteY0" fmla="*/ 1558091 h 2430382"/>
                <a:gd name="connsiteX1" fmla="*/ 889876 w 1744582"/>
                <a:gd name="connsiteY1" fmla="*/ 0 h 2430382"/>
                <a:gd name="connsiteX2" fmla="*/ 1744582 w 1744582"/>
                <a:gd name="connsiteY2" fmla="*/ 1558091 h 2430382"/>
                <a:gd name="connsiteX3" fmla="*/ 872291 w 1744582"/>
                <a:gd name="connsiteY3" fmla="*/ 2430382 h 2430382"/>
                <a:gd name="connsiteX4" fmla="*/ 0 w 1744582"/>
                <a:gd name="connsiteY4" fmla="*/ 1558091 h 2430382"/>
                <a:gd name="connsiteX0" fmla="*/ 0 w 1744582"/>
                <a:gd name="connsiteY0" fmla="*/ 1558091 h 2430382"/>
                <a:gd name="connsiteX1" fmla="*/ 889876 w 1744582"/>
                <a:gd name="connsiteY1" fmla="*/ 0 h 2430382"/>
                <a:gd name="connsiteX2" fmla="*/ 1744582 w 1744582"/>
                <a:gd name="connsiteY2" fmla="*/ 1558091 h 2430382"/>
                <a:gd name="connsiteX3" fmla="*/ 872291 w 1744582"/>
                <a:gd name="connsiteY3" fmla="*/ 2430382 h 2430382"/>
                <a:gd name="connsiteX4" fmla="*/ 0 w 1744582"/>
                <a:gd name="connsiteY4" fmla="*/ 1558091 h 2430382"/>
                <a:gd name="connsiteX0" fmla="*/ 0 w 1744582"/>
                <a:gd name="connsiteY0" fmla="*/ 1558091 h 2430382"/>
                <a:gd name="connsiteX1" fmla="*/ 889876 w 1744582"/>
                <a:gd name="connsiteY1" fmla="*/ 0 h 2430382"/>
                <a:gd name="connsiteX2" fmla="*/ 1744582 w 1744582"/>
                <a:gd name="connsiteY2" fmla="*/ 1558091 h 2430382"/>
                <a:gd name="connsiteX3" fmla="*/ 872291 w 1744582"/>
                <a:gd name="connsiteY3" fmla="*/ 2430382 h 2430382"/>
                <a:gd name="connsiteX4" fmla="*/ 0 w 1744582"/>
                <a:gd name="connsiteY4" fmla="*/ 1558091 h 2430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44582" h="2430382">
                  <a:moveTo>
                    <a:pt x="0" y="1558091"/>
                  </a:moveTo>
                  <a:cubicBezTo>
                    <a:pt x="0" y="1076338"/>
                    <a:pt x="636723" y="237392"/>
                    <a:pt x="889876" y="0"/>
                  </a:cubicBezTo>
                  <a:cubicBezTo>
                    <a:pt x="1125444" y="219807"/>
                    <a:pt x="1744582" y="1076338"/>
                    <a:pt x="1744582" y="1558091"/>
                  </a:cubicBezTo>
                  <a:cubicBezTo>
                    <a:pt x="1744582" y="2039844"/>
                    <a:pt x="1354044" y="2430382"/>
                    <a:pt x="872291" y="2430382"/>
                  </a:cubicBezTo>
                  <a:cubicBezTo>
                    <a:pt x="390538" y="2430382"/>
                    <a:pt x="0" y="2039844"/>
                    <a:pt x="0" y="1558091"/>
                  </a:cubicBezTo>
                  <a:close/>
                </a:path>
              </a:pathLst>
            </a:custGeom>
            <a:solidFill>
              <a:srgbClr val="00B0F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</p:grpSp>
      <p:grpSp>
        <p:nvGrpSpPr>
          <p:cNvPr id="842" name="グループ化 841">
            <a:extLst>
              <a:ext uri="{FF2B5EF4-FFF2-40B4-BE49-F238E27FC236}">
                <a16:creationId xmlns:a16="http://schemas.microsoft.com/office/drawing/2014/main" id="{1D014B58-2A10-4EE5-BE78-A937F65FC1AC}"/>
              </a:ext>
            </a:extLst>
          </p:cNvPr>
          <p:cNvGrpSpPr/>
          <p:nvPr/>
        </p:nvGrpSpPr>
        <p:grpSpPr>
          <a:xfrm>
            <a:off x="4020406" y="2793397"/>
            <a:ext cx="1717908" cy="1584266"/>
            <a:chOff x="2219690" y="3019292"/>
            <a:chExt cx="2737798" cy="2524816"/>
          </a:xfrm>
        </p:grpSpPr>
        <p:sp>
          <p:nvSpPr>
            <p:cNvPr id="843" name="楕円 842">
              <a:extLst>
                <a:ext uri="{FF2B5EF4-FFF2-40B4-BE49-F238E27FC236}">
                  <a16:creationId xmlns:a16="http://schemas.microsoft.com/office/drawing/2014/main" id="{6BDC7F95-CF93-42FB-8C09-195BC640DAC8}"/>
                </a:ext>
              </a:extLst>
            </p:cNvPr>
            <p:cNvSpPr/>
            <p:nvPr/>
          </p:nvSpPr>
          <p:spPr>
            <a:xfrm rot="900000">
              <a:off x="2219690" y="3177145"/>
              <a:ext cx="619124" cy="267135"/>
            </a:xfrm>
            <a:prstGeom prst="ellipse">
              <a:avLst/>
            </a:prstGeom>
            <a:solidFill>
              <a:srgbClr val="FFCC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844" name="楕円 843">
              <a:extLst>
                <a:ext uri="{FF2B5EF4-FFF2-40B4-BE49-F238E27FC236}">
                  <a16:creationId xmlns:a16="http://schemas.microsoft.com/office/drawing/2014/main" id="{D6846269-85D2-4233-A9FA-502AB6D8E49A}"/>
                </a:ext>
              </a:extLst>
            </p:cNvPr>
            <p:cNvSpPr/>
            <p:nvPr/>
          </p:nvSpPr>
          <p:spPr>
            <a:xfrm rot="20700000" flipH="1">
              <a:off x="3510384" y="3177146"/>
              <a:ext cx="619124" cy="267135"/>
            </a:xfrm>
            <a:prstGeom prst="ellipse">
              <a:avLst/>
            </a:prstGeom>
            <a:solidFill>
              <a:srgbClr val="FFCC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845" name="フリーフォーム: 図形 844">
              <a:extLst>
                <a:ext uri="{FF2B5EF4-FFF2-40B4-BE49-F238E27FC236}">
                  <a16:creationId xmlns:a16="http://schemas.microsoft.com/office/drawing/2014/main" id="{0A4CF579-5B13-4B6C-B142-2E1331281F7C}"/>
                </a:ext>
              </a:extLst>
            </p:cNvPr>
            <p:cNvSpPr/>
            <p:nvPr/>
          </p:nvSpPr>
          <p:spPr>
            <a:xfrm>
              <a:off x="2965017" y="5380696"/>
              <a:ext cx="191806" cy="163412"/>
            </a:xfrm>
            <a:custGeom>
              <a:avLst/>
              <a:gdLst>
                <a:gd name="connsiteX0" fmla="*/ 69681 w 210856"/>
                <a:gd name="connsiteY0" fmla="*/ 0 h 163412"/>
                <a:gd name="connsiteX1" fmla="*/ 141175 w 210856"/>
                <a:gd name="connsiteY1" fmla="*/ 0 h 163412"/>
                <a:gd name="connsiteX2" fmla="*/ 210856 w 210856"/>
                <a:gd name="connsiteY2" fmla="*/ 69681 h 163412"/>
                <a:gd name="connsiteX3" fmla="*/ 210856 w 210856"/>
                <a:gd name="connsiteY3" fmla="*/ 96737 h 163412"/>
                <a:gd name="connsiteX4" fmla="*/ 144181 w 210856"/>
                <a:gd name="connsiteY4" fmla="*/ 163412 h 163412"/>
                <a:gd name="connsiteX5" fmla="*/ 120372 w 210856"/>
                <a:gd name="connsiteY5" fmla="*/ 163412 h 163412"/>
                <a:gd name="connsiteX6" fmla="*/ 105428 w 210856"/>
                <a:gd name="connsiteY6" fmla="*/ 124697 h 163412"/>
                <a:gd name="connsiteX7" fmla="*/ 90484 w 210856"/>
                <a:gd name="connsiteY7" fmla="*/ 163412 h 163412"/>
                <a:gd name="connsiteX8" fmla="*/ 66675 w 210856"/>
                <a:gd name="connsiteY8" fmla="*/ 163412 h 163412"/>
                <a:gd name="connsiteX9" fmla="*/ 0 w 210856"/>
                <a:gd name="connsiteY9" fmla="*/ 96737 h 163412"/>
                <a:gd name="connsiteX10" fmla="*/ 0 w 210856"/>
                <a:gd name="connsiteY10" fmla="*/ 69681 h 163412"/>
                <a:gd name="connsiteX11" fmla="*/ 69681 w 210856"/>
                <a:gd name="connsiteY11" fmla="*/ 0 h 1634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10856" h="163412">
                  <a:moveTo>
                    <a:pt x="69681" y="0"/>
                  </a:moveTo>
                  <a:lnTo>
                    <a:pt x="141175" y="0"/>
                  </a:lnTo>
                  <a:cubicBezTo>
                    <a:pt x="179659" y="0"/>
                    <a:pt x="210856" y="31197"/>
                    <a:pt x="210856" y="69681"/>
                  </a:cubicBezTo>
                  <a:lnTo>
                    <a:pt x="210856" y="96737"/>
                  </a:lnTo>
                  <a:cubicBezTo>
                    <a:pt x="210856" y="133561"/>
                    <a:pt x="181005" y="163412"/>
                    <a:pt x="144181" y="163412"/>
                  </a:cubicBezTo>
                  <a:lnTo>
                    <a:pt x="120372" y="163412"/>
                  </a:lnTo>
                  <a:lnTo>
                    <a:pt x="105428" y="124697"/>
                  </a:lnTo>
                  <a:lnTo>
                    <a:pt x="90484" y="163412"/>
                  </a:lnTo>
                  <a:lnTo>
                    <a:pt x="66675" y="163412"/>
                  </a:lnTo>
                  <a:cubicBezTo>
                    <a:pt x="29851" y="163412"/>
                    <a:pt x="0" y="133561"/>
                    <a:pt x="0" y="96737"/>
                  </a:cubicBezTo>
                  <a:lnTo>
                    <a:pt x="0" y="69681"/>
                  </a:lnTo>
                  <a:cubicBezTo>
                    <a:pt x="0" y="31197"/>
                    <a:pt x="31197" y="0"/>
                    <a:pt x="69681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846" name="台形 845">
              <a:extLst>
                <a:ext uri="{FF2B5EF4-FFF2-40B4-BE49-F238E27FC236}">
                  <a16:creationId xmlns:a16="http://schemas.microsoft.com/office/drawing/2014/main" id="{12929A57-A2B4-42C8-9F29-879E374AE6AE}"/>
                </a:ext>
              </a:extLst>
            </p:cNvPr>
            <p:cNvSpPr/>
            <p:nvPr/>
          </p:nvSpPr>
          <p:spPr>
            <a:xfrm rot="10800000">
              <a:off x="3910127" y="4980288"/>
              <a:ext cx="264319" cy="409933"/>
            </a:xfrm>
            <a:prstGeom prst="trapezoid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847" name="月 846">
              <a:extLst>
                <a:ext uri="{FF2B5EF4-FFF2-40B4-BE49-F238E27FC236}">
                  <a16:creationId xmlns:a16="http://schemas.microsoft.com/office/drawing/2014/main" id="{96583D5A-AED0-412B-8D71-92C0E3D4B2C0}"/>
                </a:ext>
              </a:extLst>
            </p:cNvPr>
            <p:cNvSpPr/>
            <p:nvPr/>
          </p:nvSpPr>
          <p:spPr>
            <a:xfrm rot="10300431">
              <a:off x="4779026" y="3618372"/>
              <a:ext cx="114412" cy="1051614"/>
            </a:xfrm>
            <a:prstGeom prst="moon">
              <a:avLst/>
            </a:prstGeom>
            <a:solidFill>
              <a:srgbClr val="FFCC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848" name="フリーフォーム: 図形 847">
              <a:extLst>
                <a:ext uri="{FF2B5EF4-FFF2-40B4-BE49-F238E27FC236}">
                  <a16:creationId xmlns:a16="http://schemas.microsoft.com/office/drawing/2014/main" id="{DA304F27-1FED-44FF-A825-47ACF4F8CE14}"/>
                </a:ext>
              </a:extLst>
            </p:cNvPr>
            <p:cNvSpPr/>
            <p:nvPr/>
          </p:nvSpPr>
          <p:spPr>
            <a:xfrm>
              <a:off x="3793667" y="4808661"/>
              <a:ext cx="750465" cy="343257"/>
            </a:xfrm>
            <a:custGeom>
              <a:avLst/>
              <a:gdLst>
                <a:gd name="connsiteX0" fmla="*/ 481414 w 962829"/>
                <a:gd name="connsiteY0" fmla="*/ 0 h 343257"/>
                <a:gd name="connsiteX1" fmla="*/ 898009 w 962829"/>
                <a:gd name="connsiteY1" fmla="*/ 7841 h 343257"/>
                <a:gd name="connsiteX2" fmla="*/ 962829 w 962829"/>
                <a:gd name="connsiteY2" fmla="*/ 11598 h 343257"/>
                <a:gd name="connsiteX3" fmla="*/ 937961 w 962829"/>
                <a:gd name="connsiteY3" fmla="*/ 107542 h 343257"/>
                <a:gd name="connsiteX4" fmla="*/ 481414 w 962829"/>
                <a:gd name="connsiteY4" fmla="*/ 343257 h 343257"/>
                <a:gd name="connsiteX5" fmla="*/ 24868 w 962829"/>
                <a:gd name="connsiteY5" fmla="*/ 107542 h 343257"/>
                <a:gd name="connsiteX6" fmla="*/ 0 w 962829"/>
                <a:gd name="connsiteY6" fmla="*/ 11598 h 343257"/>
                <a:gd name="connsiteX7" fmla="*/ 64820 w 962829"/>
                <a:gd name="connsiteY7" fmla="*/ 7841 h 343257"/>
                <a:gd name="connsiteX8" fmla="*/ 481414 w 962829"/>
                <a:gd name="connsiteY8" fmla="*/ 0 h 3432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62829" h="343257">
                  <a:moveTo>
                    <a:pt x="481414" y="0"/>
                  </a:moveTo>
                  <a:cubicBezTo>
                    <a:pt x="624118" y="0"/>
                    <a:pt x="763445" y="2700"/>
                    <a:pt x="898009" y="7841"/>
                  </a:cubicBezTo>
                  <a:lnTo>
                    <a:pt x="962829" y="11598"/>
                  </a:lnTo>
                  <a:lnTo>
                    <a:pt x="937961" y="107542"/>
                  </a:lnTo>
                  <a:cubicBezTo>
                    <a:pt x="862742" y="246062"/>
                    <a:pt x="686650" y="343257"/>
                    <a:pt x="481414" y="343257"/>
                  </a:cubicBezTo>
                  <a:cubicBezTo>
                    <a:pt x="276178" y="343257"/>
                    <a:pt x="100086" y="246062"/>
                    <a:pt x="24868" y="107542"/>
                  </a:cubicBezTo>
                  <a:lnTo>
                    <a:pt x="0" y="11598"/>
                  </a:lnTo>
                  <a:lnTo>
                    <a:pt x="64820" y="7841"/>
                  </a:lnTo>
                  <a:cubicBezTo>
                    <a:pt x="199383" y="2700"/>
                    <a:pt x="338710" y="0"/>
                    <a:pt x="481414" y="0"/>
                  </a:cubicBezTo>
                  <a:close/>
                </a:path>
              </a:pathLst>
            </a:custGeom>
            <a:solidFill>
              <a:schemeClr val="accent4">
                <a:lumMod val="40000"/>
                <a:lumOff val="60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849" name="フリーフォーム: 図形 848">
              <a:extLst>
                <a:ext uri="{FF2B5EF4-FFF2-40B4-BE49-F238E27FC236}">
                  <a16:creationId xmlns:a16="http://schemas.microsoft.com/office/drawing/2014/main" id="{3B736108-938B-42CD-B425-3EE21B5F2135}"/>
                </a:ext>
              </a:extLst>
            </p:cNvPr>
            <p:cNvSpPr/>
            <p:nvPr/>
          </p:nvSpPr>
          <p:spPr>
            <a:xfrm>
              <a:off x="2828928" y="3571024"/>
              <a:ext cx="1939988" cy="1819197"/>
            </a:xfrm>
            <a:custGeom>
              <a:avLst/>
              <a:gdLst>
                <a:gd name="connsiteX0" fmla="*/ 255733 w 1939988"/>
                <a:gd name="connsiteY0" fmla="*/ 0 h 1819197"/>
                <a:gd name="connsiteX1" fmla="*/ 1824192 w 1939988"/>
                <a:gd name="connsiteY1" fmla="*/ 0 h 1819197"/>
                <a:gd name="connsiteX2" fmla="*/ 1939988 w 1939988"/>
                <a:gd name="connsiteY2" fmla="*/ 115796 h 1819197"/>
                <a:gd name="connsiteX3" fmla="*/ 1939988 w 1939988"/>
                <a:gd name="connsiteY3" fmla="*/ 1255177 h 1819197"/>
                <a:gd name="connsiteX4" fmla="*/ 1862931 w 1939988"/>
                <a:gd name="connsiteY4" fmla="*/ 1441210 h 1819197"/>
                <a:gd name="connsiteX5" fmla="*/ 1827825 w 1939988"/>
                <a:gd name="connsiteY5" fmla="*/ 1470176 h 1819197"/>
                <a:gd name="connsiteX6" fmla="*/ 1771563 w 1939988"/>
                <a:gd name="connsiteY6" fmla="*/ 1819197 h 1819197"/>
                <a:gd name="connsiteX7" fmla="*/ 1639404 w 1939988"/>
                <a:gd name="connsiteY7" fmla="*/ 1819197 h 1819197"/>
                <a:gd name="connsiteX8" fmla="*/ 1588407 w 1939988"/>
                <a:gd name="connsiteY8" fmla="*/ 1502833 h 1819197"/>
                <a:gd name="connsiteX9" fmla="*/ 1586440 w 1939988"/>
                <a:gd name="connsiteY9" fmla="*/ 1502302 h 1819197"/>
                <a:gd name="connsiteX10" fmla="*/ 1419154 w 1939988"/>
                <a:gd name="connsiteY10" fmla="*/ 1308198 h 1819197"/>
                <a:gd name="connsiteX11" fmla="*/ 1417180 w 1939988"/>
                <a:gd name="connsiteY11" fmla="*/ 1288616 h 1819197"/>
                <a:gd name="connsiteX12" fmla="*/ 1368111 w 1939988"/>
                <a:gd name="connsiteY12" fmla="*/ 1348089 h 1819197"/>
                <a:gd name="connsiteX13" fmla="*/ 957263 w 1939988"/>
                <a:gd name="connsiteY13" fmla="*/ 1518267 h 1819197"/>
                <a:gd name="connsiteX14" fmla="*/ 957264 w 1939988"/>
                <a:gd name="connsiteY14" fmla="*/ 1518266 h 1819197"/>
                <a:gd name="connsiteX15" fmla="*/ 842172 w 1939988"/>
                <a:gd name="connsiteY15" fmla="*/ 1518266 h 1819197"/>
                <a:gd name="connsiteX16" fmla="*/ 793663 w 1939988"/>
                <a:gd name="connsiteY16" fmla="*/ 1819196 h 1819197"/>
                <a:gd name="connsiteX17" fmla="*/ 661504 w 1939988"/>
                <a:gd name="connsiteY17" fmla="*/ 1819196 h 1819197"/>
                <a:gd name="connsiteX18" fmla="*/ 612995 w 1939988"/>
                <a:gd name="connsiteY18" fmla="*/ 1518266 h 1819197"/>
                <a:gd name="connsiteX19" fmla="*/ 357191 w 1939988"/>
                <a:gd name="connsiteY19" fmla="*/ 1518266 h 1819197"/>
                <a:gd name="connsiteX20" fmla="*/ 350162 w 1939988"/>
                <a:gd name="connsiteY20" fmla="*/ 1517557 h 1819197"/>
                <a:gd name="connsiteX21" fmla="*/ 301538 w 1939988"/>
                <a:gd name="connsiteY21" fmla="*/ 1819196 h 1819197"/>
                <a:gd name="connsiteX22" fmla="*/ 169379 w 1939988"/>
                <a:gd name="connsiteY22" fmla="*/ 1819196 h 1819197"/>
                <a:gd name="connsiteX23" fmla="*/ 103857 w 1939988"/>
                <a:gd name="connsiteY23" fmla="*/ 1412724 h 1819197"/>
                <a:gd name="connsiteX24" fmla="*/ 61003 w 1939988"/>
                <a:gd name="connsiteY24" fmla="*/ 1360784 h 1819197"/>
                <a:gd name="connsiteX25" fmla="*/ 0 w 1939988"/>
                <a:gd name="connsiteY25" fmla="*/ 1161075 h 1819197"/>
                <a:gd name="connsiteX26" fmla="*/ 0 w 1939988"/>
                <a:gd name="connsiteY26" fmla="*/ 255733 h 1819197"/>
                <a:gd name="connsiteX27" fmla="*/ 255733 w 1939988"/>
                <a:gd name="connsiteY27" fmla="*/ 0 h 18191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1939988" h="1819197">
                  <a:moveTo>
                    <a:pt x="255733" y="0"/>
                  </a:moveTo>
                  <a:lnTo>
                    <a:pt x="1824192" y="0"/>
                  </a:lnTo>
                  <a:cubicBezTo>
                    <a:pt x="1888144" y="0"/>
                    <a:pt x="1939988" y="51844"/>
                    <a:pt x="1939988" y="115796"/>
                  </a:cubicBezTo>
                  <a:lnTo>
                    <a:pt x="1939988" y="1255177"/>
                  </a:lnTo>
                  <a:cubicBezTo>
                    <a:pt x="1939988" y="1327828"/>
                    <a:pt x="1910541" y="1393600"/>
                    <a:pt x="1862931" y="1441210"/>
                  </a:cubicBezTo>
                  <a:lnTo>
                    <a:pt x="1827825" y="1470176"/>
                  </a:lnTo>
                  <a:lnTo>
                    <a:pt x="1771563" y="1819197"/>
                  </a:lnTo>
                  <a:lnTo>
                    <a:pt x="1639404" y="1819197"/>
                  </a:lnTo>
                  <a:lnTo>
                    <a:pt x="1588407" y="1502833"/>
                  </a:lnTo>
                  <a:lnTo>
                    <a:pt x="1586440" y="1502302"/>
                  </a:lnTo>
                  <a:cubicBezTo>
                    <a:pt x="1501820" y="1471319"/>
                    <a:pt x="1437553" y="1398113"/>
                    <a:pt x="1419154" y="1308198"/>
                  </a:cubicBezTo>
                  <a:lnTo>
                    <a:pt x="1417180" y="1288616"/>
                  </a:lnTo>
                  <a:lnTo>
                    <a:pt x="1368111" y="1348089"/>
                  </a:lnTo>
                  <a:cubicBezTo>
                    <a:pt x="1262966" y="1453234"/>
                    <a:pt x="1117709" y="1518267"/>
                    <a:pt x="957263" y="1518267"/>
                  </a:cubicBezTo>
                  <a:lnTo>
                    <a:pt x="957264" y="1518266"/>
                  </a:lnTo>
                  <a:lnTo>
                    <a:pt x="842172" y="1518266"/>
                  </a:lnTo>
                  <a:lnTo>
                    <a:pt x="793663" y="1819196"/>
                  </a:lnTo>
                  <a:lnTo>
                    <a:pt x="661504" y="1819196"/>
                  </a:lnTo>
                  <a:lnTo>
                    <a:pt x="612995" y="1518266"/>
                  </a:lnTo>
                  <a:lnTo>
                    <a:pt x="357191" y="1518266"/>
                  </a:lnTo>
                  <a:lnTo>
                    <a:pt x="350162" y="1517557"/>
                  </a:lnTo>
                  <a:lnTo>
                    <a:pt x="301538" y="1819196"/>
                  </a:lnTo>
                  <a:lnTo>
                    <a:pt x="169379" y="1819196"/>
                  </a:lnTo>
                  <a:lnTo>
                    <a:pt x="103857" y="1412724"/>
                  </a:lnTo>
                  <a:lnTo>
                    <a:pt x="61003" y="1360784"/>
                  </a:lnTo>
                  <a:cubicBezTo>
                    <a:pt x="22489" y="1303776"/>
                    <a:pt x="0" y="1235052"/>
                    <a:pt x="0" y="1161075"/>
                  </a:cubicBezTo>
                  <a:lnTo>
                    <a:pt x="0" y="255733"/>
                  </a:lnTo>
                  <a:cubicBezTo>
                    <a:pt x="0" y="114496"/>
                    <a:pt x="114496" y="0"/>
                    <a:pt x="255733" y="0"/>
                  </a:cubicBezTo>
                  <a:close/>
                </a:path>
              </a:pathLst>
            </a:custGeom>
            <a:solidFill>
              <a:srgbClr val="FFCC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850" name="フリーフォーム: 図形 849">
              <a:extLst>
                <a:ext uri="{FF2B5EF4-FFF2-40B4-BE49-F238E27FC236}">
                  <a16:creationId xmlns:a16="http://schemas.microsoft.com/office/drawing/2014/main" id="{DF73BF57-FCFA-41BA-99CD-8648A862C5E0}"/>
                </a:ext>
              </a:extLst>
            </p:cNvPr>
            <p:cNvSpPr/>
            <p:nvPr/>
          </p:nvSpPr>
          <p:spPr>
            <a:xfrm>
              <a:off x="3064388" y="4808661"/>
              <a:ext cx="220422" cy="205506"/>
            </a:xfrm>
            <a:custGeom>
              <a:avLst/>
              <a:gdLst>
                <a:gd name="connsiteX0" fmla="*/ 128985 w 257970"/>
                <a:gd name="connsiteY0" fmla="*/ 0 h 240514"/>
                <a:gd name="connsiteX1" fmla="*/ 221697 w 257970"/>
                <a:gd name="connsiteY1" fmla="*/ 92711 h 240514"/>
                <a:gd name="connsiteX2" fmla="*/ 221502 w 257970"/>
                <a:gd name="connsiteY2" fmla="*/ 94642 h 240514"/>
                <a:gd name="connsiteX3" fmla="*/ 257970 w 257970"/>
                <a:gd name="connsiteY3" fmla="*/ 240514 h 240514"/>
                <a:gd name="connsiteX4" fmla="*/ 0 w 257970"/>
                <a:gd name="connsiteY4" fmla="*/ 240514 h 240514"/>
                <a:gd name="connsiteX5" fmla="*/ 36469 w 257970"/>
                <a:gd name="connsiteY5" fmla="*/ 94642 h 240514"/>
                <a:gd name="connsiteX6" fmla="*/ 36274 w 257970"/>
                <a:gd name="connsiteY6" fmla="*/ 92711 h 240514"/>
                <a:gd name="connsiteX7" fmla="*/ 128985 w 257970"/>
                <a:gd name="connsiteY7" fmla="*/ 0 h 2405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57970" h="240514">
                  <a:moveTo>
                    <a:pt x="128985" y="0"/>
                  </a:moveTo>
                  <a:cubicBezTo>
                    <a:pt x="180188" y="0"/>
                    <a:pt x="221697" y="41509"/>
                    <a:pt x="221697" y="92711"/>
                  </a:cubicBezTo>
                  <a:lnTo>
                    <a:pt x="221502" y="94642"/>
                  </a:lnTo>
                  <a:lnTo>
                    <a:pt x="257970" y="240514"/>
                  </a:lnTo>
                  <a:lnTo>
                    <a:pt x="0" y="240514"/>
                  </a:lnTo>
                  <a:lnTo>
                    <a:pt x="36469" y="94642"/>
                  </a:lnTo>
                  <a:lnTo>
                    <a:pt x="36274" y="92711"/>
                  </a:lnTo>
                  <a:cubicBezTo>
                    <a:pt x="36274" y="41509"/>
                    <a:pt x="77782" y="0"/>
                    <a:pt x="128985" y="0"/>
                  </a:cubicBezTo>
                  <a:close/>
                </a:path>
              </a:pathLst>
            </a:custGeom>
            <a:solidFill>
              <a:srgbClr val="FFFF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851" name="フリーフォーム: 図形 850">
              <a:extLst>
                <a:ext uri="{FF2B5EF4-FFF2-40B4-BE49-F238E27FC236}">
                  <a16:creationId xmlns:a16="http://schemas.microsoft.com/office/drawing/2014/main" id="{F8B785A6-6B42-4CD5-9020-59806C4D6BFD}"/>
                </a:ext>
              </a:extLst>
            </p:cNvPr>
            <p:cNvSpPr/>
            <p:nvPr/>
          </p:nvSpPr>
          <p:spPr>
            <a:xfrm>
              <a:off x="2562124" y="3019292"/>
              <a:ext cx="1224950" cy="1753022"/>
            </a:xfrm>
            <a:custGeom>
              <a:avLst/>
              <a:gdLst>
                <a:gd name="connsiteX0" fmla="*/ 609458 w 1224950"/>
                <a:gd name="connsiteY0" fmla="*/ 0 h 1753022"/>
                <a:gd name="connsiteX1" fmla="*/ 672726 w 1224950"/>
                <a:gd name="connsiteY1" fmla="*/ 31207 h 1753022"/>
                <a:gd name="connsiteX2" fmla="*/ 746242 w 1224950"/>
                <a:gd name="connsiteY2" fmla="*/ 21570 h 1753022"/>
                <a:gd name="connsiteX3" fmla="*/ 789630 w 1224950"/>
                <a:gd name="connsiteY3" fmla="*/ 69597 h 1753022"/>
                <a:gd name="connsiteX4" fmla="*/ 862205 w 1224950"/>
                <a:gd name="connsiteY4" fmla="*/ 82996 h 1753022"/>
                <a:gd name="connsiteX5" fmla="*/ 879105 w 1224950"/>
                <a:gd name="connsiteY5" fmla="*/ 140531 h 1753022"/>
                <a:gd name="connsiteX6" fmla="*/ 913831 w 1224950"/>
                <a:gd name="connsiteY6" fmla="*/ 160249 h 1753022"/>
                <a:gd name="connsiteX7" fmla="*/ 932321 w 1224950"/>
                <a:gd name="connsiteY7" fmla="*/ 165988 h 1753022"/>
                <a:gd name="connsiteX8" fmla="*/ 1224950 w 1224950"/>
                <a:gd name="connsiteY8" fmla="*/ 607463 h 1753022"/>
                <a:gd name="connsiteX9" fmla="*/ 1224950 w 1224950"/>
                <a:gd name="connsiteY9" fmla="*/ 1140547 h 1753022"/>
                <a:gd name="connsiteX10" fmla="*/ 612475 w 1224950"/>
                <a:gd name="connsiteY10" fmla="*/ 1753022 h 1753022"/>
                <a:gd name="connsiteX11" fmla="*/ 0 w 1224950"/>
                <a:gd name="connsiteY11" fmla="*/ 1140547 h 1753022"/>
                <a:gd name="connsiteX12" fmla="*/ 0 w 1224950"/>
                <a:gd name="connsiteY12" fmla="*/ 607463 h 1753022"/>
                <a:gd name="connsiteX13" fmla="*/ 292629 w 1224950"/>
                <a:gd name="connsiteY13" fmla="*/ 165988 h 1753022"/>
                <a:gd name="connsiteX14" fmla="*/ 297808 w 1224950"/>
                <a:gd name="connsiteY14" fmla="*/ 164381 h 1753022"/>
                <a:gd name="connsiteX15" fmla="*/ 339811 w 1224950"/>
                <a:gd name="connsiteY15" fmla="*/ 140531 h 1753022"/>
                <a:gd name="connsiteX16" fmla="*/ 356711 w 1224950"/>
                <a:gd name="connsiteY16" fmla="*/ 82996 h 1753022"/>
                <a:gd name="connsiteX17" fmla="*/ 429286 w 1224950"/>
                <a:gd name="connsiteY17" fmla="*/ 69597 h 1753022"/>
                <a:gd name="connsiteX18" fmla="*/ 472674 w 1224950"/>
                <a:gd name="connsiteY18" fmla="*/ 21570 h 1753022"/>
                <a:gd name="connsiteX19" fmla="*/ 546190 w 1224950"/>
                <a:gd name="connsiteY19" fmla="*/ 31207 h 17530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224950" h="1753022">
                  <a:moveTo>
                    <a:pt x="609458" y="0"/>
                  </a:moveTo>
                  <a:lnTo>
                    <a:pt x="672726" y="31207"/>
                  </a:lnTo>
                  <a:lnTo>
                    <a:pt x="746242" y="21570"/>
                  </a:lnTo>
                  <a:lnTo>
                    <a:pt x="789630" y="69597"/>
                  </a:lnTo>
                  <a:lnTo>
                    <a:pt x="862205" y="82996"/>
                  </a:lnTo>
                  <a:lnTo>
                    <a:pt x="879105" y="140531"/>
                  </a:lnTo>
                  <a:lnTo>
                    <a:pt x="913831" y="160249"/>
                  </a:lnTo>
                  <a:lnTo>
                    <a:pt x="932321" y="165988"/>
                  </a:lnTo>
                  <a:cubicBezTo>
                    <a:pt x="1104287" y="238723"/>
                    <a:pt x="1224950" y="409002"/>
                    <a:pt x="1224950" y="607463"/>
                  </a:cubicBezTo>
                  <a:lnTo>
                    <a:pt x="1224950" y="1140547"/>
                  </a:lnTo>
                  <a:cubicBezTo>
                    <a:pt x="1224950" y="1478808"/>
                    <a:pt x="950736" y="1753022"/>
                    <a:pt x="612475" y="1753022"/>
                  </a:cubicBezTo>
                  <a:cubicBezTo>
                    <a:pt x="274214" y="1753022"/>
                    <a:pt x="0" y="1478808"/>
                    <a:pt x="0" y="1140547"/>
                  </a:cubicBezTo>
                  <a:lnTo>
                    <a:pt x="0" y="607463"/>
                  </a:lnTo>
                  <a:cubicBezTo>
                    <a:pt x="0" y="409002"/>
                    <a:pt x="120663" y="238723"/>
                    <a:pt x="292629" y="165988"/>
                  </a:cubicBezTo>
                  <a:lnTo>
                    <a:pt x="297808" y="164381"/>
                  </a:lnTo>
                  <a:lnTo>
                    <a:pt x="339811" y="140531"/>
                  </a:lnTo>
                  <a:lnTo>
                    <a:pt x="356711" y="82996"/>
                  </a:lnTo>
                  <a:lnTo>
                    <a:pt x="429286" y="69597"/>
                  </a:lnTo>
                  <a:lnTo>
                    <a:pt x="472674" y="21570"/>
                  </a:lnTo>
                  <a:lnTo>
                    <a:pt x="546190" y="31207"/>
                  </a:lnTo>
                  <a:close/>
                </a:path>
              </a:pathLst>
            </a:custGeom>
            <a:solidFill>
              <a:srgbClr val="FFCC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852" name="四角形: 角を丸くする 851">
              <a:extLst>
                <a:ext uri="{FF2B5EF4-FFF2-40B4-BE49-F238E27FC236}">
                  <a16:creationId xmlns:a16="http://schemas.microsoft.com/office/drawing/2014/main" id="{F6837B1E-71F2-42C4-B186-53B91C2C9E92}"/>
                </a:ext>
              </a:extLst>
            </p:cNvPr>
            <p:cNvSpPr/>
            <p:nvPr/>
          </p:nvSpPr>
          <p:spPr>
            <a:xfrm>
              <a:off x="2815884" y="4398727"/>
              <a:ext cx="717430" cy="409934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50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853" name="楕円 852">
              <a:extLst>
                <a:ext uri="{FF2B5EF4-FFF2-40B4-BE49-F238E27FC236}">
                  <a16:creationId xmlns:a16="http://schemas.microsoft.com/office/drawing/2014/main" id="{02FD7D1E-51E2-45EB-AFDD-4E4D44BAA034}"/>
                </a:ext>
              </a:extLst>
            </p:cNvPr>
            <p:cNvSpPr/>
            <p:nvPr/>
          </p:nvSpPr>
          <p:spPr>
            <a:xfrm>
              <a:off x="2885024" y="4577749"/>
              <a:ext cx="158218" cy="158218"/>
            </a:xfrm>
            <a:prstGeom prst="ellipse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854" name="楕円 853">
              <a:extLst>
                <a:ext uri="{FF2B5EF4-FFF2-40B4-BE49-F238E27FC236}">
                  <a16:creationId xmlns:a16="http://schemas.microsoft.com/office/drawing/2014/main" id="{C5F8FB4C-1929-4AF3-98FF-8E7431C726EE}"/>
                </a:ext>
              </a:extLst>
            </p:cNvPr>
            <p:cNvSpPr/>
            <p:nvPr/>
          </p:nvSpPr>
          <p:spPr>
            <a:xfrm>
              <a:off x="3322668" y="4577749"/>
              <a:ext cx="158218" cy="158218"/>
            </a:xfrm>
            <a:prstGeom prst="ellipse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855" name="フリーフォーム: 図形 854">
              <a:extLst>
                <a:ext uri="{FF2B5EF4-FFF2-40B4-BE49-F238E27FC236}">
                  <a16:creationId xmlns:a16="http://schemas.microsoft.com/office/drawing/2014/main" id="{CFE58A81-E57D-4D66-BA3E-ABB3AFEB31BC}"/>
                </a:ext>
              </a:extLst>
            </p:cNvPr>
            <p:cNvSpPr/>
            <p:nvPr/>
          </p:nvSpPr>
          <p:spPr>
            <a:xfrm>
              <a:off x="3460609" y="5380696"/>
              <a:ext cx="191806" cy="163412"/>
            </a:xfrm>
            <a:custGeom>
              <a:avLst/>
              <a:gdLst>
                <a:gd name="connsiteX0" fmla="*/ 69681 w 210856"/>
                <a:gd name="connsiteY0" fmla="*/ 0 h 163412"/>
                <a:gd name="connsiteX1" fmla="*/ 141175 w 210856"/>
                <a:gd name="connsiteY1" fmla="*/ 0 h 163412"/>
                <a:gd name="connsiteX2" fmla="*/ 210856 w 210856"/>
                <a:gd name="connsiteY2" fmla="*/ 69681 h 163412"/>
                <a:gd name="connsiteX3" fmla="*/ 210856 w 210856"/>
                <a:gd name="connsiteY3" fmla="*/ 96737 h 163412"/>
                <a:gd name="connsiteX4" fmla="*/ 144181 w 210856"/>
                <a:gd name="connsiteY4" fmla="*/ 163412 h 163412"/>
                <a:gd name="connsiteX5" fmla="*/ 120372 w 210856"/>
                <a:gd name="connsiteY5" fmla="*/ 163412 h 163412"/>
                <a:gd name="connsiteX6" fmla="*/ 105428 w 210856"/>
                <a:gd name="connsiteY6" fmla="*/ 124697 h 163412"/>
                <a:gd name="connsiteX7" fmla="*/ 90484 w 210856"/>
                <a:gd name="connsiteY7" fmla="*/ 163412 h 163412"/>
                <a:gd name="connsiteX8" fmla="*/ 66675 w 210856"/>
                <a:gd name="connsiteY8" fmla="*/ 163412 h 163412"/>
                <a:gd name="connsiteX9" fmla="*/ 0 w 210856"/>
                <a:gd name="connsiteY9" fmla="*/ 96737 h 163412"/>
                <a:gd name="connsiteX10" fmla="*/ 0 w 210856"/>
                <a:gd name="connsiteY10" fmla="*/ 69681 h 163412"/>
                <a:gd name="connsiteX11" fmla="*/ 69681 w 210856"/>
                <a:gd name="connsiteY11" fmla="*/ 0 h 1634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10856" h="163412">
                  <a:moveTo>
                    <a:pt x="69681" y="0"/>
                  </a:moveTo>
                  <a:lnTo>
                    <a:pt x="141175" y="0"/>
                  </a:lnTo>
                  <a:cubicBezTo>
                    <a:pt x="179659" y="0"/>
                    <a:pt x="210856" y="31197"/>
                    <a:pt x="210856" y="69681"/>
                  </a:cubicBezTo>
                  <a:lnTo>
                    <a:pt x="210856" y="96737"/>
                  </a:lnTo>
                  <a:cubicBezTo>
                    <a:pt x="210856" y="133561"/>
                    <a:pt x="181005" y="163412"/>
                    <a:pt x="144181" y="163412"/>
                  </a:cubicBezTo>
                  <a:lnTo>
                    <a:pt x="120372" y="163412"/>
                  </a:lnTo>
                  <a:lnTo>
                    <a:pt x="105428" y="124697"/>
                  </a:lnTo>
                  <a:lnTo>
                    <a:pt x="90484" y="163412"/>
                  </a:lnTo>
                  <a:lnTo>
                    <a:pt x="66675" y="163412"/>
                  </a:lnTo>
                  <a:cubicBezTo>
                    <a:pt x="29851" y="163412"/>
                    <a:pt x="0" y="133561"/>
                    <a:pt x="0" y="96737"/>
                  </a:cubicBezTo>
                  <a:lnTo>
                    <a:pt x="0" y="69681"/>
                  </a:lnTo>
                  <a:cubicBezTo>
                    <a:pt x="0" y="31197"/>
                    <a:pt x="31197" y="0"/>
                    <a:pt x="69681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856" name="フリーフォーム: 図形 855">
              <a:extLst>
                <a:ext uri="{FF2B5EF4-FFF2-40B4-BE49-F238E27FC236}">
                  <a16:creationId xmlns:a16="http://schemas.microsoft.com/office/drawing/2014/main" id="{950958D3-D911-4E24-9466-65005F80196D}"/>
                </a:ext>
              </a:extLst>
            </p:cNvPr>
            <p:cNvSpPr/>
            <p:nvPr/>
          </p:nvSpPr>
          <p:spPr>
            <a:xfrm>
              <a:off x="3946383" y="5380696"/>
              <a:ext cx="191806" cy="163412"/>
            </a:xfrm>
            <a:custGeom>
              <a:avLst/>
              <a:gdLst>
                <a:gd name="connsiteX0" fmla="*/ 69681 w 210856"/>
                <a:gd name="connsiteY0" fmla="*/ 0 h 163412"/>
                <a:gd name="connsiteX1" fmla="*/ 141175 w 210856"/>
                <a:gd name="connsiteY1" fmla="*/ 0 h 163412"/>
                <a:gd name="connsiteX2" fmla="*/ 210856 w 210856"/>
                <a:gd name="connsiteY2" fmla="*/ 69681 h 163412"/>
                <a:gd name="connsiteX3" fmla="*/ 210856 w 210856"/>
                <a:gd name="connsiteY3" fmla="*/ 96737 h 163412"/>
                <a:gd name="connsiteX4" fmla="*/ 144181 w 210856"/>
                <a:gd name="connsiteY4" fmla="*/ 163412 h 163412"/>
                <a:gd name="connsiteX5" fmla="*/ 120372 w 210856"/>
                <a:gd name="connsiteY5" fmla="*/ 163412 h 163412"/>
                <a:gd name="connsiteX6" fmla="*/ 105428 w 210856"/>
                <a:gd name="connsiteY6" fmla="*/ 124697 h 163412"/>
                <a:gd name="connsiteX7" fmla="*/ 90484 w 210856"/>
                <a:gd name="connsiteY7" fmla="*/ 163412 h 163412"/>
                <a:gd name="connsiteX8" fmla="*/ 66675 w 210856"/>
                <a:gd name="connsiteY8" fmla="*/ 163412 h 163412"/>
                <a:gd name="connsiteX9" fmla="*/ 0 w 210856"/>
                <a:gd name="connsiteY9" fmla="*/ 96737 h 163412"/>
                <a:gd name="connsiteX10" fmla="*/ 0 w 210856"/>
                <a:gd name="connsiteY10" fmla="*/ 69681 h 163412"/>
                <a:gd name="connsiteX11" fmla="*/ 69681 w 210856"/>
                <a:gd name="connsiteY11" fmla="*/ 0 h 1634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10856" h="163412">
                  <a:moveTo>
                    <a:pt x="69681" y="0"/>
                  </a:moveTo>
                  <a:lnTo>
                    <a:pt x="141175" y="0"/>
                  </a:lnTo>
                  <a:cubicBezTo>
                    <a:pt x="179659" y="0"/>
                    <a:pt x="210856" y="31197"/>
                    <a:pt x="210856" y="69681"/>
                  </a:cubicBezTo>
                  <a:lnTo>
                    <a:pt x="210856" y="96737"/>
                  </a:lnTo>
                  <a:cubicBezTo>
                    <a:pt x="210856" y="133561"/>
                    <a:pt x="181005" y="163412"/>
                    <a:pt x="144181" y="163412"/>
                  </a:cubicBezTo>
                  <a:lnTo>
                    <a:pt x="120372" y="163412"/>
                  </a:lnTo>
                  <a:lnTo>
                    <a:pt x="105428" y="124697"/>
                  </a:lnTo>
                  <a:lnTo>
                    <a:pt x="90484" y="163412"/>
                  </a:lnTo>
                  <a:lnTo>
                    <a:pt x="66675" y="163412"/>
                  </a:lnTo>
                  <a:cubicBezTo>
                    <a:pt x="29851" y="163412"/>
                    <a:pt x="0" y="133561"/>
                    <a:pt x="0" y="96737"/>
                  </a:cubicBezTo>
                  <a:lnTo>
                    <a:pt x="0" y="69681"/>
                  </a:lnTo>
                  <a:cubicBezTo>
                    <a:pt x="0" y="31197"/>
                    <a:pt x="31197" y="0"/>
                    <a:pt x="69681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857" name="フリーフォーム: 図形 856">
              <a:extLst>
                <a:ext uri="{FF2B5EF4-FFF2-40B4-BE49-F238E27FC236}">
                  <a16:creationId xmlns:a16="http://schemas.microsoft.com/office/drawing/2014/main" id="{AAF5C09F-BB5E-4FBF-998A-DB1140837CD5}"/>
                </a:ext>
              </a:extLst>
            </p:cNvPr>
            <p:cNvSpPr/>
            <p:nvPr/>
          </p:nvSpPr>
          <p:spPr>
            <a:xfrm>
              <a:off x="4441684" y="5380696"/>
              <a:ext cx="191806" cy="163412"/>
            </a:xfrm>
            <a:custGeom>
              <a:avLst/>
              <a:gdLst>
                <a:gd name="connsiteX0" fmla="*/ 69681 w 210856"/>
                <a:gd name="connsiteY0" fmla="*/ 0 h 163412"/>
                <a:gd name="connsiteX1" fmla="*/ 141175 w 210856"/>
                <a:gd name="connsiteY1" fmla="*/ 0 h 163412"/>
                <a:gd name="connsiteX2" fmla="*/ 210856 w 210856"/>
                <a:gd name="connsiteY2" fmla="*/ 69681 h 163412"/>
                <a:gd name="connsiteX3" fmla="*/ 210856 w 210856"/>
                <a:gd name="connsiteY3" fmla="*/ 96737 h 163412"/>
                <a:gd name="connsiteX4" fmla="*/ 144181 w 210856"/>
                <a:gd name="connsiteY4" fmla="*/ 163412 h 163412"/>
                <a:gd name="connsiteX5" fmla="*/ 120372 w 210856"/>
                <a:gd name="connsiteY5" fmla="*/ 163412 h 163412"/>
                <a:gd name="connsiteX6" fmla="*/ 105428 w 210856"/>
                <a:gd name="connsiteY6" fmla="*/ 124697 h 163412"/>
                <a:gd name="connsiteX7" fmla="*/ 90484 w 210856"/>
                <a:gd name="connsiteY7" fmla="*/ 163412 h 163412"/>
                <a:gd name="connsiteX8" fmla="*/ 66675 w 210856"/>
                <a:gd name="connsiteY8" fmla="*/ 163412 h 163412"/>
                <a:gd name="connsiteX9" fmla="*/ 0 w 210856"/>
                <a:gd name="connsiteY9" fmla="*/ 96737 h 163412"/>
                <a:gd name="connsiteX10" fmla="*/ 0 w 210856"/>
                <a:gd name="connsiteY10" fmla="*/ 69681 h 163412"/>
                <a:gd name="connsiteX11" fmla="*/ 69681 w 210856"/>
                <a:gd name="connsiteY11" fmla="*/ 0 h 1634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10856" h="163412">
                  <a:moveTo>
                    <a:pt x="69681" y="0"/>
                  </a:moveTo>
                  <a:lnTo>
                    <a:pt x="141175" y="0"/>
                  </a:lnTo>
                  <a:cubicBezTo>
                    <a:pt x="179659" y="0"/>
                    <a:pt x="210856" y="31197"/>
                    <a:pt x="210856" y="69681"/>
                  </a:cubicBezTo>
                  <a:lnTo>
                    <a:pt x="210856" y="96737"/>
                  </a:lnTo>
                  <a:cubicBezTo>
                    <a:pt x="210856" y="133561"/>
                    <a:pt x="181005" y="163412"/>
                    <a:pt x="144181" y="163412"/>
                  </a:cubicBezTo>
                  <a:lnTo>
                    <a:pt x="120372" y="163412"/>
                  </a:lnTo>
                  <a:lnTo>
                    <a:pt x="105428" y="124697"/>
                  </a:lnTo>
                  <a:lnTo>
                    <a:pt x="90484" y="163412"/>
                  </a:lnTo>
                  <a:lnTo>
                    <a:pt x="66675" y="163412"/>
                  </a:lnTo>
                  <a:cubicBezTo>
                    <a:pt x="29851" y="163412"/>
                    <a:pt x="0" y="133561"/>
                    <a:pt x="0" y="96737"/>
                  </a:cubicBezTo>
                  <a:lnTo>
                    <a:pt x="0" y="69681"/>
                  </a:lnTo>
                  <a:cubicBezTo>
                    <a:pt x="0" y="31197"/>
                    <a:pt x="31197" y="0"/>
                    <a:pt x="69681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858" name="フリーフォーム: 図形 857">
              <a:extLst>
                <a:ext uri="{FF2B5EF4-FFF2-40B4-BE49-F238E27FC236}">
                  <a16:creationId xmlns:a16="http://schemas.microsoft.com/office/drawing/2014/main" id="{64883A14-E405-4CCA-8D12-338F48FF8EE3}"/>
                </a:ext>
              </a:extLst>
            </p:cNvPr>
            <p:cNvSpPr/>
            <p:nvPr/>
          </p:nvSpPr>
          <p:spPr>
            <a:xfrm>
              <a:off x="4820328" y="4468472"/>
              <a:ext cx="137160" cy="518316"/>
            </a:xfrm>
            <a:custGeom>
              <a:avLst/>
              <a:gdLst>
                <a:gd name="connsiteX0" fmla="*/ 178576 w 357152"/>
                <a:gd name="connsiteY0" fmla="*/ 0 h 914712"/>
                <a:gd name="connsiteX1" fmla="*/ 203874 w 357152"/>
                <a:gd name="connsiteY1" fmla="*/ 15022 h 914712"/>
                <a:gd name="connsiteX2" fmla="*/ 357152 w 357152"/>
                <a:gd name="connsiteY2" fmla="*/ 457356 h 914712"/>
                <a:gd name="connsiteX3" fmla="*/ 203874 w 357152"/>
                <a:gd name="connsiteY3" fmla="*/ 899691 h 914712"/>
                <a:gd name="connsiteX4" fmla="*/ 178576 w 357152"/>
                <a:gd name="connsiteY4" fmla="*/ 914712 h 914712"/>
                <a:gd name="connsiteX5" fmla="*/ 153279 w 357152"/>
                <a:gd name="connsiteY5" fmla="*/ 899691 h 914712"/>
                <a:gd name="connsiteX6" fmla="*/ 0 w 357152"/>
                <a:gd name="connsiteY6" fmla="*/ 457356 h 914712"/>
                <a:gd name="connsiteX7" fmla="*/ 153279 w 357152"/>
                <a:gd name="connsiteY7" fmla="*/ 15022 h 9147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57152" h="914712">
                  <a:moveTo>
                    <a:pt x="178576" y="0"/>
                  </a:moveTo>
                  <a:lnTo>
                    <a:pt x="203874" y="15022"/>
                  </a:lnTo>
                  <a:cubicBezTo>
                    <a:pt x="293949" y="87899"/>
                    <a:pt x="357152" y="258509"/>
                    <a:pt x="357152" y="457356"/>
                  </a:cubicBezTo>
                  <a:cubicBezTo>
                    <a:pt x="357152" y="656204"/>
                    <a:pt x="293949" y="826814"/>
                    <a:pt x="203874" y="899691"/>
                  </a:cubicBezTo>
                  <a:lnTo>
                    <a:pt x="178576" y="914712"/>
                  </a:lnTo>
                  <a:lnTo>
                    <a:pt x="153279" y="899691"/>
                  </a:lnTo>
                  <a:cubicBezTo>
                    <a:pt x="63203" y="826814"/>
                    <a:pt x="0" y="656204"/>
                    <a:pt x="0" y="457356"/>
                  </a:cubicBezTo>
                  <a:cubicBezTo>
                    <a:pt x="0" y="258509"/>
                    <a:pt x="63203" y="87899"/>
                    <a:pt x="153279" y="15022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859" name="弦 858">
              <a:extLst>
                <a:ext uri="{FF2B5EF4-FFF2-40B4-BE49-F238E27FC236}">
                  <a16:creationId xmlns:a16="http://schemas.microsoft.com/office/drawing/2014/main" id="{AE8D8C4D-A990-4BAF-8263-E5659E1ACBF7}"/>
                </a:ext>
              </a:extLst>
            </p:cNvPr>
            <p:cNvSpPr/>
            <p:nvPr/>
          </p:nvSpPr>
          <p:spPr>
            <a:xfrm>
              <a:off x="2609677" y="3615631"/>
              <a:ext cx="392526" cy="392526"/>
            </a:xfrm>
            <a:prstGeom prst="chord">
              <a:avLst>
                <a:gd name="adj1" fmla="val 20057290"/>
                <a:gd name="adj2" fmla="val 12390821"/>
              </a:avLst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860" name="弦 859">
              <a:extLst>
                <a:ext uri="{FF2B5EF4-FFF2-40B4-BE49-F238E27FC236}">
                  <a16:creationId xmlns:a16="http://schemas.microsoft.com/office/drawing/2014/main" id="{60F17699-8D91-482D-8707-7DD3DAEAB300}"/>
                </a:ext>
              </a:extLst>
            </p:cNvPr>
            <p:cNvSpPr/>
            <p:nvPr/>
          </p:nvSpPr>
          <p:spPr>
            <a:xfrm>
              <a:off x="2695439" y="3662114"/>
              <a:ext cx="223833" cy="223833"/>
            </a:xfrm>
            <a:prstGeom prst="chord">
              <a:avLst>
                <a:gd name="adj1" fmla="val 20057290"/>
                <a:gd name="adj2" fmla="val 12390821"/>
              </a:avLst>
            </a:prstGeom>
            <a:solidFill>
              <a:schemeClr val="tx1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861" name="弦 860">
              <a:extLst>
                <a:ext uri="{FF2B5EF4-FFF2-40B4-BE49-F238E27FC236}">
                  <a16:creationId xmlns:a16="http://schemas.microsoft.com/office/drawing/2014/main" id="{287E5061-3873-40BC-8D34-0E5A1DE4780E}"/>
                </a:ext>
              </a:extLst>
            </p:cNvPr>
            <p:cNvSpPr/>
            <p:nvPr/>
          </p:nvSpPr>
          <p:spPr>
            <a:xfrm>
              <a:off x="3343737" y="3615631"/>
              <a:ext cx="392526" cy="392526"/>
            </a:xfrm>
            <a:prstGeom prst="chord">
              <a:avLst>
                <a:gd name="adj1" fmla="val 20057290"/>
                <a:gd name="adj2" fmla="val 12390821"/>
              </a:avLst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862" name="弦 861">
              <a:extLst>
                <a:ext uri="{FF2B5EF4-FFF2-40B4-BE49-F238E27FC236}">
                  <a16:creationId xmlns:a16="http://schemas.microsoft.com/office/drawing/2014/main" id="{F337D3DB-ED63-416B-8F2C-A68EF923AF03}"/>
                </a:ext>
              </a:extLst>
            </p:cNvPr>
            <p:cNvSpPr/>
            <p:nvPr/>
          </p:nvSpPr>
          <p:spPr>
            <a:xfrm>
              <a:off x="3429499" y="3662114"/>
              <a:ext cx="223833" cy="223833"/>
            </a:xfrm>
            <a:prstGeom prst="chord">
              <a:avLst>
                <a:gd name="adj1" fmla="val 20057290"/>
                <a:gd name="adj2" fmla="val 12390821"/>
              </a:avLst>
            </a:prstGeom>
            <a:solidFill>
              <a:schemeClr val="tx1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863" name="楕円 652">
              <a:extLst>
                <a:ext uri="{FF2B5EF4-FFF2-40B4-BE49-F238E27FC236}">
                  <a16:creationId xmlns:a16="http://schemas.microsoft.com/office/drawing/2014/main" id="{B2CFD1F6-A04E-47F9-BE15-FE5820B44390}"/>
                </a:ext>
              </a:extLst>
            </p:cNvPr>
            <p:cNvSpPr/>
            <p:nvPr/>
          </p:nvSpPr>
          <p:spPr>
            <a:xfrm>
              <a:off x="3438123" y="3132867"/>
              <a:ext cx="211015" cy="293966"/>
            </a:xfrm>
            <a:custGeom>
              <a:avLst/>
              <a:gdLst>
                <a:gd name="connsiteX0" fmla="*/ 0 w 1744582"/>
                <a:gd name="connsiteY0" fmla="*/ 872291 h 1744582"/>
                <a:gd name="connsiteX1" fmla="*/ 872291 w 1744582"/>
                <a:gd name="connsiteY1" fmla="*/ 0 h 1744582"/>
                <a:gd name="connsiteX2" fmla="*/ 1744582 w 1744582"/>
                <a:gd name="connsiteY2" fmla="*/ 872291 h 1744582"/>
                <a:gd name="connsiteX3" fmla="*/ 872291 w 1744582"/>
                <a:gd name="connsiteY3" fmla="*/ 1744582 h 1744582"/>
                <a:gd name="connsiteX4" fmla="*/ 0 w 1744582"/>
                <a:gd name="connsiteY4" fmla="*/ 872291 h 1744582"/>
                <a:gd name="connsiteX0" fmla="*/ 0 w 1744582"/>
                <a:gd name="connsiteY0" fmla="*/ 872291 h 1744582"/>
                <a:gd name="connsiteX1" fmla="*/ 872291 w 1744582"/>
                <a:gd name="connsiteY1" fmla="*/ 0 h 1744582"/>
                <a:gd name="connsiteX2" fmla="*/ 1744582 w 1744582"/>
                <a:gd name="connsiteY2" fmla="*/ 872291 h 1744582"/>
                <a:gd name="connsiteX3" fmla="*/ 872291 w 1744582"/>
                <a:gd name="connsiteY3" fmla="*/ 1744582 h 1744582"/>
                <a:gd name="connsiteX4" fmla="*/ 0 w 1744582"/>
                <a:gd name="connsiteY4" fmla="*/ 872291 h 1744582"/>
                <a:gd name="connsiteX0" fmla="*/ 0 w 1744582"/>
                <a:gd name="connsiteY0" fmla="*/ 872291 h 1744582"/>
                <a:gd name="connsiteX1" fmla="*/ 872291 w 1744582"/>
                <a:gd name="connsiteY1" fmla="*/ 0 h 1744582"/>
                <a:gd name="connsiteX2" fmla="*/ 1744582 w 1744582"/>
                <a:gd name="connsiteY2" fmla="*/ 872291 h 1744582"/>
                <a:gd name="connsiteX3" fmla="*/ 872291 w 1744582"/>
                <a:gd name="connsiteY3" fmla="*/ 1744582 h 1744582"/>
                <a:gd name="connsiteX4" fmla="*/ 0 w 1744582"/>
                <a:gd name="connsiteY4" fmla="*/ 872291 h 1744582"/>
                <a:gd name="connsiteX0" fmla="*/ 0 w 1744582"/>
                <a:gd name="connsiteY0" fmla="*/ 872291 h 1744582"/>
                <a:gd name="connsiteX1" fmla="*/ 872291 w 1744582"/>
                <a:gd name="connsiteY1" fmla="*/ 0 h 1744582"/>
                <a:gd name="connsiteX2" fmla="*/ 1744582 w 1744582"/>
                <a:gd name="connsiteY2" fmla="*/ 872291 h 1744582"/>
                <a:gd name="connsiteX3" fmla="*/ 872291 w 1744582"/>
                <a:gd name="connsiteY3" fmla="*/ 1744582 h 1744582"/>
                <a:gd name="connsiteX4" fmla="*/ 0 w 1744582"/>
                <a:gd name="connsiteY4" fmla="*/ 872291 h 1744582"/>
                <a:gd name="connsiteX0" fmla="*/ 0 w 1744582"/>
                <a:gd name="connsiteY0" fmla="*/ 1558091 h 2430382"/>
                <a:gd name="connsiteX1" fmla="*/ 889876 w 1744582"/>
                <a:gd name="connsiteY1" fmla="*/ 0 h 2430382"/>
                <a:gd name="connsiteX2" fmla="*/ 1744582 w 1744582"/>
                <a:gd name="connsiteY2" fmla="*/ 1558091 h 2430382"/>
                <a:gd name="connsiteX3" fmla="*/ 872291 w 1744582"/>
                <a:gd name="connsiteY3" fmla="*/ 2430382 h 2430382"/>
                <a:gd name="connsiteX4" fmla="*/ 0 w 1744582"/>
                <a:gd name="connsiteY4" fmla="*/ 1558091 h 2430382"/>
                <a:gd name="connsiteX0" fmla="*/ 0 w 1744582"/>
                <a:gd name="connsiteY0" fmla="*/ 1558091 h 2430382"/>
                <a:gd name="connsiteX1" fmla="*/ 889876 w 1744582"/>
                <a:gd name="connsiteY1" fmla="*/ 0 h 2430382"/>
                <a:gd name="connsiteX2" fmla="*/ 1744582 w 1744582"/>
                <a:gd name="connsiteY2" fmla="*/ 1558091 h 2430382"/>
                <a:gd name="connsiteX3" fmla="*/ 872291 w 1744582"/>
                <a:gd name="connsiteY3" fmla="*/ 2430382 h 2430382"/>
                <a:gd name="connsiteX4" fmla="*/ 0 w 1744582"/>
                <a:gd name="connsiteY4" fmla="*/ 1558091 h 2430382"/>
                <a:gd name="connsiteX0" fmla="*/ 0 w 1744582"/>
                <a:gd name="connsiteY0" fmla="*/ 1558091 h 2430382"/>
                <a:gd name="connsiteX1" fmla="*/ 889876 w 1744582"/>
                <a:gd name="connsiteY1" fmla="*/ 0 h 2430382"/>
                <a:gd name="connsiteX2" fmla="*/ 1744582 w 1744582"/>
                <a:gd name="connsiteY2" fmla="*/ 1558091 h 2430382"/>
                <a:gd name="connsiteX3" fmla="*/ 872291 w 1744582"/>
                <a:gd name="connsiteY3" fmla="*/ 2430382 h 2430382"/>
                <a:gd name="connsiteX4" fmla="*/ 0 w 1744582"/>
                <a:gd name="connsiteY4" fmla="*/ 1558091 h 2430382"/>
                <a:gd name="connsiteX0" fmla="*/ 0 w 1744582"/>
                <a:gd name="connsiteY0" fmla="*/ 1558091 h 2430382"/>
                <a:gd name="connsiteX1" fmla="*/ 889876 w 1744582"/>
                <a:gd name="connsiteY1" fmla="*/ 0 h 2430382"/>
                <a:gd name="connsiteX2" fmla="*/ 1744582 w 1744582"/>
                <a:gd name="connsiteY2" fmla="*/ 1558091 h 2430382"/>
                <a:gd name="connsiteX3" fmla="*/ 872291 w 1744582"/>
                <a:gd name="connsiteY3" fmla="*/ 2430382 h 2430382"/>
                <a:gd name="connsiteX4" fmla="*/ 0 w 1744582"/>
                <a:gd name="connsiteY4" fmla="*/ 1558091 h 2430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44582" h="2430382">
                  <a:moveTo>
                    <a:pt x="0" y="1558091"/>
                  </a:moveTo>
                  <a:cubicBezTo>
                    <a:pt x="0" y="1076338"/>
                    <a:pt x="636723" y="237392"/>
                    <a:pt x="889876" y="0"/>
                  </a:cubicBezTo>
                  <a:cubicBezTo>
                    <a:pt x="1125444" y="219807"/>
                    <a:pt x="1744582" y="1076338"/>
                    <a:pt x="1744582" y="1558091"/>
                  </a:cubicBezTo>
                  <a:cubicBezTo>
                    <a:pt x="1744582" y="2039844"/>
                    <a:pt x="1354044" y="2430382"/>
                    <a:pt x="872291" y="2430382"/>
                  </a:cubicBezTo>
                  <a:cubicBezTo>
                    <a:pt x="390538" y="2430382"/>
                    <a:pt x="0" y="2039844"/>
                    <a:pt x="0" y="1558091"/>
                  </a:cubicBezTo>
                  <a:close/>
                </a:path>
              </a:pathLst>
            </a:custGeom>
            <a:solidFill>
              <a:srgbClr val="00B0F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</p:grpSp>
      <p:grpSp>
        <p:nvGrpSpPr>
          <p:cNvPr id="864" name="グループ化 863">
            <a:extLst>
              <a:ext uri="{FF2B5EF4-FFF2-40B4-BE49-F238E27FC236}">
                <a16:creationId xmlns:a16="http://schemas.microsoft.com/office/drawing/2014/main" id="{BDF212CB-6F62-4E29-A35A-99554E91D81F}"/>
              </a:ext>
            </a:extLst>
          </p:cNvPr>
          <p:cNvGrpSpPr/>
          <p:nvPr/>
        </p:nvGrpSpPr>
        <p:grpSpPr>
          <a:xfrm>
            <a:off x="5902211" y="2752868"/>
            <a:ext cx="1717908" cy="1615518"/>
            <a:chOff x="5321457" y="2969486"/>
            <a:chExt cx="2737798" cy="2574622"/>
          </a:xfrm>
        </p:grpSpPr>
        <p:sp>
          <p:nvSpPr>
            <p:cNvPr id="865" name="月 864">
              <a:extLst>
                <a:ext uri="{FF2B5EF4-FFF2-40B4-BE49-F238E27FC236}">
                  <a16:creationId xmlns:a16="http://schemas.microsoft.com/office/drawing/2014/main" id="{1358FA12-20E4-4733-B3F4-9B143A86061C}"/>
                </a:ext>
              </a:extLst>
            </p:cNvPr>
            <p:cNvSpPr/>
            <p:nvPr/>
          </p:nvSpPr>
          <p:spPr>
            <a:xfrm rot="16200000">
              <a:off x="6067229" y="2619814"/>
              <a:ext cx="418273" cy="1117617"/>
            </a:xfrm>
            <a:prstGeom prst="moon">
              <a:avLst>
                <a:gd name="adj" fmla="val 40891"/>
              </a:avLst>
            </a:prstGeom>
            <a:solidFill>
              <a:schemeClr val="bg1">
                <a:lumMod val="7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866" name="楕円 865">
              <a:extLst>
                <a:ext uri="{FF2B5EF4-FFF2-40B4-BE49-F238E27FC236}">
                  <a16:creationId xmlns:a16="http://schemas.microsoft.com/office/drawing/2014/main" id="{E92A3638-EBB0-4532-9736-8FB5B8AA24E8}"/>
                </a:ext>
              </a:extLst>
            </p:cNvPr>
            <p:cNvSpPr/>
            <p:nvPr/>
          </p:nvSpPr>
          <p:spPr>
            <a:xfrm rot="900000">
              <a:off x="5321457" y="3177145"/>
              <a:ext cx="619124" cy="267135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867" name="楕円 866">
              <a:extLst>
                <a:ext uri="{FF2B5EF4-FFF2-40B4-BE49-F238E27FC236}">
                  <a16:creationId xmlns:a16="http://schemas.microsoft.com/office/drawing/2014/main" id="{711A8AAE-4368-4E20-A050-5F8B74D8112A}"/>
                </a:ext>
              </a:extLst>
            </p:cNvPr>
            <p:cNvSpPr/>
            <p:nvPr/>
          </p:nvSpPr>
          <p:spPr>
            <a:xfrm rot="20700000" flipH="1">
              <a:off x="6612151" y="3177146"/>
              <a:ext cx="619124" cy="267135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868" name="フリーフォーム: 図形 867">
              <a:extLst>
                <a:ext uri="{FF2B5EF4-FFF2-40B4-BE49-F238E27FC236}">
                  <a16:creationId xmlns:a16="http://schemas.microsoft.com/office/drawing/2014/main" id="{8336E15C-3912-4D03-8EF2-87E90E8864FC}"/>
                </a:ext>
              </a:extLst>
            </p:cNvPr>
            <p:cNvSpPr/>
            <p:nvPr/>
          </p:nvSpPr>
          <p:spPr>
            <a:xfrm>
              <a:off x="6066784" y="5380696"/>
              <a:ext cx="191806" cy="163412"/>
            </a:xfrm>
            <a:custGeom>
              <a:avLst/>
              <a:gdLst>
                <a:gd name="connsiteX0" fmla="*/ 69681 w 210856"/>
                <a:gd name="connsiteY0" fmla="*/ 0 h 163412"/>
                <a:gd name="connsiteX1" fmla="*/ 141175 w 210856"/>
                <a:gd name="connsiteY1" fmla="*/ 0 h 163412"/>
                <a:gd name="connsiteX2" fmla="*/ 210856 w 210856"/>
                <a:gd name="connsiteY2" fmla="*/ 69681 h 163412"/>
                <a:gd name="connsiteX3" fmla="*/ 210856 w 210856"/>
                <a:gd name="connsiteY3" fmla="*/ 96737 h 163412"/>
                <a:gd name="connsiteX4" fmla="*/ 144181 w 210856"/>
                <a:gd name="connsiteY4" fmla="*/ 163412 h 163412"/>
                <a:gd name="connsiteX5" fmla="*/ 120372 w 210856"/>
                <a:gd name="connsiteY5" fmla="*/ 163412 h 163412"/>
                <a:gd name="connsiteX6" fmla="*/ 105428 w 210856"/>
                <a:gd name="connsiteY6" fmla="*/ 124697 h 163412"/>
                <a:gd name="connsiteX7" fmla="*/ 90484 w 210856"/>
                <a:gd name="connsiteY7" fmla="*/ 163412 h 163412"/>
                <a:gd name="connsiteX8" fmla="*/ 66675 w 210856"/>
                <a:gd name="connsiteY8" fmla="*/ 163412 h 163412"/>
                <a:gd name="connsiteX9" fmla="*/ 0 w 210856"/>
                <a:gd name="connsiteY9" fmla="*/ 96737 h 163412"/>
                <a:gd name="connsiteX10" fmla="*/ 0 w 210856"/>
                <a:gd name="connsiteY10" fmla="*/ 69681 h 163412"/>
                <a:gd name="connsiteX11" fmla="*/ 69681 w 210856"/>
                <a:gd name="connsiteY11" fmla="*/ 0 h 1634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10856" h="163412">
                  <a:moveTo>
                    <a:pt x="69681" y="0"/>
                  </a:moveTo>
                  <a:lnTo>
                    <a:pt x="141175" y="0"/>
                  </a:lnTo>
                  <a:cubicBezTo>
                    <a:pt x="179659" y="0"/>
                    <a:pt x="210856" y="31197"/>
                    <a:pt x="210856" y="69681"/>
                  </a:cubicBezTo>
                  <a:lnTo>
                    <a:pt x="210856" y="96737"/>
                  </a:lnTo>
                  <a:cubicBezTo>
                    <a:pt x="210856" y="133561"/>
                    <a:pt x="181005" y="163412"/>
                    <a:pt x="144181" y="163412"/>
                  </a:cubicBezTo>
                  <a:lnTo>
                    <a:pt x="120372" y="163412"/>
                  </a:lnTo>
                  <a:lnTo>
                    <a:pt x="105428" y="124697"/>
                  </a:lnTo>
                  <a:lnTo>
                    <a:pt x="90484" y="163412"/>
                  </a:lnTo>
                  <a:lnTo>
                    <a:pt x="66675" y="163412"/>
                  </a:lnTo>
                  <a:cubicBezTo>
                    <a:pt x="29851" y="163412"/>
                    <a:pt x="0" y="133561"/>
                    <a:pt x="0" y="96737"/>
                  </a:cubicBezTo>
                  <a:lnTo>
                    <a:pt x="0" y="69681"/>
                  </a:lnTo>
                  <a:cubicBezTo>
                    <a:pt x="0" y="31197"/>
                    <a:pt x="31197" y="0"/>
                    <a:pt x="69681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869" name="台形 868">
              <a:extLst>
                <a:ext uri="{FF2B5EF4-FFF2-40B4-BE49-F238E27FC236}">
                  <a16:creationId xmlns:a16="http://schemas.microsoft.com/office/drawing/2014/main" id="{0D4721F4-00B3-4CF2-97BC-EFF6AE49ACDA}"/>
                </a:ext>
              </a:extLst>
            </p:cNvPr>
            <p:cNvSpPr/>
            <p:nvPr/>
          </p:nvSpPr>
          <p:spPr>
            <a:xfrm rot="10800000">
              <a:off x="7011894" y="4980288"/>
              <a:ext cx="264319" cy="409933"/>
            </a:xfrm>
            <a:prstGeom prst="trapezoid">
              <a:avLst/>
            </a:prstGeom>
            <a:solidFill>
              <a:schemeClr val="accent2">
                <a:lumMod val="50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870" name="月 869">
              <a:extLst>
                <a:ext uri="{FF2B5EF4-FFF2-40B4-BE49-F238E27FC236}">
                  <a16:creationId xmlns:a16="http://schemas.microsoft.com/office/drawing/2014/main" id="{9BB7648C-6DAE-4EE1-AF03-56F8E02CCFE5}"/>
                </a:ext>
              </a:extLst>
            </p:cNvPr>
            <p:cNvSpPr/>
            <p:nvPr/>
          </p:nvSpPr>
          <p:spPr>
            <a:xfrm rot="10300431">
              <a:off x="7880793" y="3618372"/>
              <a:ext cx="114412" cy="1051614"/>
            </a:xfrm>
            <a:prstGeom prst="moon">
              <a:avLst/>
            </a:prstGeom>
            <a:solidFill>
              <a:schemeClr val="accent2">
                <a:lumMod val="7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871" name="フリーフォーム: 図形 870">
              <a:extLst>
                <a:ext uri="{FF2B5EF4-FFF2-40B4-BE49-F238E27FC236}">
                  <a16:creationId xmlns:a16="http://schemas.microsoft.com/office/drawing/2014/main" id="{37F2FDF9-CEB1-4B83-94A8-316AAE8DFE74}"/>
                </a:ext>
              </a:extLst>
            </p:cNvPr>
            <p:cNvSpPr/>
            <p:nvPr/>
          </p:nvSpPr>
          <p:spPr>
            <a:xfrm>
              <a:off x="6895434" y="4808661"/>
              <a:ext cx="750465" cy="343257"/>
            </a:xfrm>
            <a:custGeom>
              <a:avLst/>
              <a:gdLst>
                <a:gd name="connsiteX0" fmla="*/ 481414 w 962829"/>
                <a:gd name="connsiteY0" fmla="*/ 0 h 343257"/>
                <a:gd name="connsiteX1" fmla="*/ 898009 w 962829"/>
                <a:gd name="connsiteY1" fmla="*/ 7841 h 343257"/>
                <a:gd name="connsiteX2" fmla="*/ 962829 w 962829"/>
                <a:gd name="connsiteY2" fmla="*/ 11598 h 343257"/>
                <a:gd name="connsiteX3" fmla="*/ 937961 w 962829"/>
                <a:gd name="connsiteY3" fmla="*/ 107542 h 343257"/>
                <a:gd name="connsiteX4" fmla="*/ 481414 w 962829"/>
                <a:gd name="connsiteY4" fmla="*/ 343257 h 343257"/>
                <a:gd name="connsiteX5" fmla="*/ 24868 w 962829"/>
                <a:gd name="connsiteY5" fmla="*/ 107542 h 343257"/>
                <a:gd name="connsiteX6" fmla="*/ 0 w 962829"/>
                <a:gd name="connsiteY6" fmla="*/ 11598 h 343257"/>
                <a:gd name="connsiteX7" fmla="*/ 64820 w 962829"/>
                <a:gd name="connsiteY7" fmla="*/ 7841 h 343257"/>
                <a:gd name="connsiteX8" fmla="*/ 481414 w 962829"/>
                <a:gd name="connsiteY8" fmla="*/ 0 h 3432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62829" h="343257">
                  <a:moveTo>
                    <a:pt x="481414" y="0"/>
                  </a:moveTo>
                  <a:cubicBezTo>
                    <a:pt x="624118" y="0"/>
                    <a:pt x="763445" y="2700"/>
                    <a:pt x="898009" y="7841"/>
                  </a:cubicBezTo>
                  <a:lnTo>
                    <a:pt x="962829" y="11598"/>
                  </a:lnTo>
                  <a:lnTo>
                    <a:pt x="937961" y="107542"/>
                  </a:lnTo>
                  <a:cubicBezTo>
                    <a:pt x="862742" y="246062"/>
                    <a:pt x="686650" y="343257"/>
                    <a:pt x="481414" y="343257"/>
                  </a:cubicBezTo>
                  <a:cubicBezTo>
                    <a:pt x="276178" y="343257"/>
                    <a:pt x="100086" y="246062"/>
                    <a:pt x="24868" y="107542"/>
                  </a:cubicBezTo>
                  <a:lnTo>
                    <a:pt x="0" y="11598"/>
                  </a:lnTo>
                  <a:lnTo>
                    <a:pt x="64820" y="7841"/>
                  </a:lnTo>
                  <a:cubicBezTo>
                    <a:pt x="199383" y="2700"/>
                    <a:pt x="338710" y="0"/>
                    <a:pt x="481414" y="0"/>
                  </a:cubicBezTo>
                  <a:close/>
                </a:path>
              </a:pathLst>
            </a:custGeom>
            <a:solidFill>
              <a:schemeClr val="accent4">
                <a:lumMod val="40000"/>
                <a:lumOff val="60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872" name="フリーフォーム: 図形 871">
              <a:extLst>
                <a:ext uri="{FF2B5EF4-FFF2-40B4-BE49-F238E27FC236}">
                  <a16:creationId xmlns:a16="http://schemas.microsoft.com/office/drawing/2014/main" id="{B18FC036-CCBD-4CEE-BC4A-FA6B4895930E}"/>
                </a:ext>
              </a:extLst>
            </p:cNvPr>
            <p:cNvSpPr/>
            <p:nvPr/>
          </p:nvSpPr>
          <p:spPr>
            <a:xfrm>
              <a:off x="5930695" y="3571024"/>
              <a:ext cx="1939988" cy="1819197"/>
            </a:xfrm>
            <a:custGeom>
              <a:avLst/>
              <a:gdLst>
                <a:gd name="connsiteX0" fmla="*/ 255733 w 1939988"/>
                <a:gd name="connsiteY0" fmla="*/ 0 h 1819197"/>
                <a:gd name="connsiteX1" fmla="*/ 1824192 w 1939988"/>
                <a:gd name="connsiteY1" fmla="*/ 0 h 1819197"/>
                <a:gd name="connsiteX2" fmla="*/ 1939988 w 1939988"/>
                <a:gd name="connsiteY2" fmla="*/ 115796 h 1819197"/>
                <a:gd name="connsiteX3" fmla="*/ 1939988 w 1939988"/>
                <a:gd name="connsiteY3" fmla="*/ 1255177 h 1819197"/>
                <a:gd name="connsiteX4" fmla="*/ 1862931 w 1939988"/>
                <a:gd name="connsiteY4" fmla="*/ 1441210 h 1819197"/>
                <a:gd name="connsiteX5" fmla="*/ 1827825 w 1939988"/>
                <a:gd name="connsiteY5" fmla="*/ 1470176 h 1819197"/>
                <a:gd name="connsiteX6" fmla="*/ 1771563 w 1939988"/>
                <a:gd name="connsiteY6" fmla="*/ 1819197 h 1819197"/>
                <a:gd name="connsiteX7" fmla="*/ 1639404 w 1939988"/>
                <a:gd name="connsiteY7" fmla="*/ 1819197 h 1819197"/>
                <a:gd name="connsiteX8" fmla="*/ 1588407 w 1939988"/>
                <a:gd name="connsiteY8" fmla="*/ 1502833 h 1819197"/>
                <a:gd name="connsiteX9" fmla="*/ 1586440 w 1939988"/>
                <a:gd name="connsiteY9" fmla="*/ 1502302 h 1819197"/>
                <a:gd name="connsiteX10" fmla="*/ 1419154 w 1939988"/>
                <a:gd name="connsiteY10" fmla="*/ 1308198 h 1819197"/>
                <a:gd name="connsiteX11" fmla="*/ 1417180 w 1939988"/>
                <a:gd name="connsiteY11" fmla="*/ 1288616 h 1819197"/>
                <a:gd name="connsiteX12" fmla="*/ 1368111 w 1939988"/>
                <a:gd name="connsiteY12" fmla="*/ 1348089 h 1819197"/>
                <a:gd name="connsiteX13" fmla="*/ 957263 w 1939988"/>
                <a:gd name="connsiteY13" fmla="*/ 1518267 h 1819197"/>
                <a:gd name="connsiteX14" fmla="*/ 957264 w 1939988"/>
                <a:gd name="connsiteY14" fmla="*/ 1518266 h 1819197"/>
                <a:gd name="connsiteX15" fmla="*/ 842172 w 1939988"/>
                <a:gd name="connsiteY15" fmla="*/ 1518266 h 1819197"/>
                <a:gd name="connsiteX16" fmla="*/ 793663 w 1939988"/>
                <a:gd name="connsiteY16" fmla="*/ 1819196 h 1819197"/>
                <a:gd name="connsiteX17" fmla="*/ 661504 w 1939988"/>
                <a:gd name="connsiteY17" fmla="*/ 1819196 h 1819197"/>
                <a:gd name="connsiteX18" fmla="*/ 612995 w 1939988"/>
                <a:gd name="connsiteY18" fmla="*/ 1518266 h 1819197"/>
                <a:gd name="connsiteX19" fmla="*/ 357191 w 1939988"/>
                <a:gd name="connsiteY19" fmla="*/ 1518266 h 1819197"/>
                <a:gd name="connsiteX20" fmla="*/ 350162 w 1939988"/>
                <a:gd name="connsiteY20" fmla="*/ 1517557 h 1819197"/>
                <a:gd name="connsiteX21" fmla="*/ 301538 w 1939988"/>
                <a:gd name="connsiteY21" fmla="*/ 1819196 h 1819197"/>
                <a:gd name="connsiteX22" fmla="*/ 169379 w 1939988"/>
                <a:gd name="connsiteY22" fmla="*/ 1819196 h 1819197"/>
                <a:gd name="connsiteX23" fmla="*/ 103857 w 1939988"/>
                <a:gd name="connsiteY23" fmla="*/ 1412724 h 1819197"/>
                <a:gd name="connsiteX24" fmla="*/ 61003 w 1939988"/>
                <a:gd name="connsiteY24" fmla="*/ 1360784 h 1819197"/>
                <a:gd name="connsiteX25" fmla="*/ 0 w 1939988"/>
                <a:gd name="connsiteY25" fmla="*/ 1161075 h 1819197"/>
                <a:gd name="connsiteX26" fmla="*/ 0 w 1939988"/>
                <a:gd name="connsiteY26" fmla="*/ 255733 h 1819197"/>
                <a:gd name="connsiteX27" fmla="*/ 255733 w 1939988"/>
                <a:gd name="connsiteY27" fmla="*/ 0 h 18191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1939988" h="1819197">
                  <a:moveTo>
                    <a:pt x="255733" y="0"/>
                  </a:moveTo>
                  <a:lnTo>
                    <a:pt x="1824192" y="0"/>
                  </a:lnTo>
                  <a:cubicBezTo>
                    <a:pt x="1888144" y="0"/>
                    <a:pt x="1939988" y="51844"/>
                    <a:pt x="1939988" y="115796"/>
                  </a:cubicBezTo>
                  <a:lnTo>
                    <a:pt x="1939988" y="1255177"/>
                  </a:lnTo>
                  <a:cubicBezTo>
                    <a:pt x="1939988" y="1327828"/>
                    <a:pt x="1910541" y="1393600"/>
                    <a:pt x="1862931" y="1441210"/>
                  </a:cubicBezTo>
                  <a:lnTo>
                    <a:pt x="1827825" y="1470176"/>
                  </a:lnTo>
                  <a:lnTo>
                    <a:pt x="1771563" y="1819197"/>
                  </a:lnTo>
                  <a:lnTo>
                    <a:pt x="1639404" y="1819197"/>
                  </a:lnTo>
                  <a:lnTo>
                    <a:pt x="1588407" y="1502833"/>
                  </a:lnTo>
                  <a:lnTo>
                    <a:pt x="1586440" y="1502302"/>
                  </a:lnTo>
                  <a:cubicBezTo>
                    <a:pt x="1501820" y="1471319"/>
                    <a:pt x="1437553" y="1398113"/>
                    <a:pt x="1419154" y="1308198"/>
                  </a:cubicBezTo>
                  <a:lnTo>
                    <a:pt x="1417180" y="1288616"/>
                  </a:lnTo>
                  <a:lnTo>
                    <a:pt x="1368111" y="1348089"/>
                  </a:lnTo>
                  <a:cubicBezTo>
                    <a:pt x="1262966" y="1453234"/>
                    <a:pt x="1117709" y="1518267"/>
                    <a:pt x="957263" y="1518267"/>
                  </a:cubicBezTo>
                  <a:lnTo>
                    <a:pt x="957264" y="1518266"/>
                  </a:lnTo>
                  <a:lnTo>
                    <a:pt x="842172" y="1518266"/>
                  </a:lnTo>
                  <a:lnTo>
                    <a:pt x="793663" y="1819196"/>
                  </a:lnTo>
                  <a:lnTo>
                    <a:pt x="661504" y="1819196"/>
                  </a:lnTo>
                  <a:lnTo>
                    <a:pt x="612995" y="1518266"/>
                  </a:lnTo>
                  <a:lnTo>
                    <a:pt x="357191" y="1518266"/>
                  </a:lnTo>
                  <a:lnTo>
                    <a:pt x="350162" y="1517557"/>
                  </a:lnTo>
                  <a:lnTo>
                    <a:pt x="301538" y="1819196"/>
                  </a:lnTo>
                  <a:lnTo>
                    <a:pt x="169379" y="1819196"/>
                  </a:lnTo>
                  <a:lnTo>
                    <a:pt x="103857" y="1412724"/>
                  </a:lnTo>
                  <a:lnTo>
                    <a:pt x="61003" y="1360784"/>
                  </a:lnTo>
                  <a:cubicBezTo>
                    <a:pt x="22489" y="1303776"/>
                    <a:pt x="0" y="1235052"/>
                    <a:pt x="0" y="1161075"/>
                  </a:cubicBezTo>
                  <a:lnTo>
                    <a:pt x="0" y="255733"/>
                  </a:lnTo>
                  <a:cubicBezTo>
                    <a:pt x="0" y="114496"/>
                    <a:pt x="114496" y="0"/>
                    <a:pt x="255733" y="0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873" name="フリーフォーム: 図形 872">
              <a:extLst>
                <a:ext uri="{FF2B5EF4-FFF2-40B4-BE49-F238E27FC236}">
                  <a16:creationId xmlns:a16="http://schemas.microsoft.com/office/drawing/2014/main" id="{8246C78B-5DFE-4490-941B-F74C89D3CBD2}"/>
                </a:ext>
              </a:extLst>
            </p:cNvPr>
            <p:cNvSpPr/>
            <p:nvPr/>
          </p:nvSpPr>
          <p:spPr>
            <a:xfrm>
              <a:off x="6166155" y="4808661"/>
              <a:ext cx="220422" cy="205506"/>
            </a:xfrm>
            <a:custGeom>
              <a:avLst/>
              <a:gdLst>
                <a:gd name="connsiteX0" fmla="*/ 128985 w 257970"/>
                <a:gd name="connsiteY0" fmla="*/ 0 h 240514"/>
                <a:gd name="connsiteX1" fmla="*/ 221697 w 257970"/>
                <a:gd name="connsiteY1" fmla="*/ 92711 h 240514"/>
                <a:gd name="connsiteX2" fmla="*/ 221502 w 257970"/>
                <a:gd name="connsiteY2" fmla="*/ 94642 h 240514"/>
                <a:gd name="connsiteX3" fmla="*/ 257970 w 257970"/>
                <a:gd name="connsiteY3" fmla="*/ 240514 h 240514"/>
                <a:gd name="connsiteX4" fmla="*/ 0 w 257970"/>
                <a:gd name="connsiteY4" fmla="*/ 240514 h 240514"/>
                <a:gd name="connsiteX5" fmla="*/ 36469 w 257970"/>
                <a:gd name="connsiteY5" fmla="*/ 94642 h 240514"/>
                <a:gd name="connsiteX6" fmla="*/ 36274 w 257970"/>
                <a:gd name="connsiteY6" fmla="*/ 92711 h 240514"/>
                <a:gd name="connsiteX7" fmla="*/ 128985 w 257970"/>
                <a:gd name="connsiteY7" fmla="*/ 0 h 2405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57970" h="240514">
                  <a:moveTo>
                    <a:pt x="128985" y="0"/>
                  </a:moveTo>
                  <a:cubicBezTo>
                    <a:pt x="180188" y="0"/>
                    <a:pt x="221697" y="41509"/>
                    <a:pt x="221697" y="92711"/>
                  </a:cubicBezTo>
                  <a:lnTo>
                    <a:pt x="221502" y="94642"/>
                  </a:lnTo>
                  <a:lnTo>
                    <a:pt x="257970" y="240514"/>
                  </a:lnTo>
                  <a:lnTo>
                    <a:pt x="0" y="240514"/>
                  </a:lnTo>
                  <a:lnTo>
                    <a:pt x="36469" y="94642"/>
                  </a:lnTo>
                  <a:lnTo>
                    <a:pt x="36274" y="92711"/>
                  </a:lnTo>
                  <a:cubicBezTo>
                    <a:pt x="36274" y="41509"/>
                    <a:pt x="77782" y="0"/>
                    <a:pt x="128985" y="0"/>
                  </a:cubicBezTo>
                  <a:close/>
                </a:path>
              </a:pathLst>
            </a:custGeom>
            <a:solidFill>
              <a:srgbClr val="FFFF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874" name="フリーフォーム: 図形 873">
              <a:extLst>
                <a:ext uri="{FF2B5EF4-FFF2-40B4-BE49-F238E27FC236}">
                  <a16:creationId xmlns:a16="http://schemas.microsoft.com/office/drawing/2014/main" id="{54718304-4C3F-4497-B88F-FFA584820604}"/>
                </a:ext>
              </a:extLst>
            </p:cNvPr>
            <p:cNvSpPr/>
            <p:nvPr/>
          </p:nvSpPr>
          <p:spPr>
            <a:xfrm>
              <a:off x="5663891" y="3019292"/>
              <a:ext cx="1224950" cy="1753022"/>
            </a:xfrm>
            <a:custGeom>
              <a:avLst/>
              <a:gdLst>
                <a:gd name="connsiteX0" fmla="*/ 609458 w 1224950"/>
                <a:gd name="connsiteY0" fmla="*/ 0 h 1753022"/>
                <a:gd name="connsiteX1" fmla="*/ 672726 w 1224950"/>
                <a:gd name="connsiteY1" fmla="*/ 31207 h 1753022"/>
                <a:gd name="connsiteX2" fmla="*/ 746242 w 1224950"/>
                <a:gd name="connsiteY2" fmla="*/ 21570 h 1753022"/>
                <a:gd name="connsiteX3" fmla="*/ 789630 w 1224950"/>
                <a:gd name="connsiteY3" fmla="*/ 69597 h 1753022"/>
                <a:gd name="connsiteX4" fmla="*/ 862205 w 1224950"/>
                <a:gd name="connsiteY4" fmla="*/ 82996 h 1753022"/>
                <a:gd name="connsiteX5" fmla="*/ 879105 w 1224950"/>
                <a:gd name="connsiteY5" fmla="*/ 140531 h 1753022"/>
                <a:gd name="connsiteX6" fmla="*/ 913831 w 1224950"/>
                <a:gd name="connsiteY6" fmla="*/ 160249 h 1753022"/>
                <a:gd name="connsiteX7" fmla="*/ 932321 w 1224950"/>
                <a:gd name="connsiteY7" fmla="*/ 165988 h 1753022"/>
                <a:gd name="connsiteX8" fmla="*/ 1224950 w 1224950"/>
                <a:gd name="connsiteY8" fmla="*/ 607463 h 1753022"/>
                <a:gd name="connsiteX9" fmla="*/ 1224950 w 1224950"/>
                <a:gd name="connsiteY9" fmla="*/ 1140547 h 1753022"/>
                <a:gd name="connsiteX10" fmla="*/ 612475 w 1224950"/>
                <a:gd name="connsiteY10" fmla="*/ 1753022 h 1753022"/>
                <a:gd name="connsiteX11" fmla="*/ 0 w 1224950"/>
                <a:gd name="connsiteY11" fmla="*/ 1140547 h 1753022"/>
                <a:gd name="connsiteX12" fmla="*/ 0 w 1224950"/>
                <a:gd name="connsiteY12" fmla="*/ 607463 h 1753022"/>
                <a:gd name="connsiteX13" fmla="*/ 292629 w 1224950"/>
                <a:gd name="connsiteY13" fmla="*/ 165988 h 1753022"/>
                <a:gd name="connsiteX14" fmla="*/ 297808 w 1224950"/>
                <a:gd name="connsiteY14" fmla="*/ 164381 h 1753022"/>
                <a:gd name="connsiteX15" fmla="*/ 339811 w 1224950"/>
                <a:gd name="connsiteY15" fmla="*/ 140531 h 1753022"/>
                <a:gd name="connsiteX16" fmla="*/ 356711 w 1224950"/>
                <a:gd name="connsiteY16" fmla="*/ 82996 h 1753022"/>
                <a:gd name="connsiteX17" fmla="*/ 429286 w 1224950"/>
                <a:gd name="connsiteY17" fmla="*/ 69597 h 1753022"/>
                <a:gd name="connsiteX18" fmla="*/ 472674 w 1224950"/>
                <a:gd name="connsiteY18" fmla="*/ 21570 h 1753022"/>
                <a:gd name="connsiteX19" fmla="*/ 546190 w 1224950"/>
                <a:gd name="connsiteY19" fmla="*/ 31207 h 17530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224950" h="1753022">
                  <a:moveTo>
                    <a:pt x="609458" y="0"/>
                  </a:moveTo>
                  <a:lnTo>
                    <a:pt x="672726" y="31207"/>
                  </a:lnTo>
                  <a:lnTo>
                    <a:pt x="746242" y="21570"/>
                  </a:lnTo>
                  <a:lnTo>
                    <a:pt x="789630" y="69597"/>
                  </a:lnTo>
                  <a:lnTo>
                    <a:pt x="862205" y="82996"/>
                  </a:lnTo>
                  <a:lnTo>
                    <a:pt x="879105" y="140531"/>
                  </a:lnTo>
                  <a:lnTo>
                    <a:pt x="913831" y="160249"/>
                  </a:lnTo>
                  <a:lnTo>
                    <a:pt x="932321" y="165988"/>
                  </a:lnTo>
                  <a:cubicBezTo>
                    <a:pt x="1104287" y="238723"/>
                    <a:pt x="1224950" y="409002"/>
                    <a:pt x="1224950" y="607463"/>
                  </a:cubicBezTo>
                  <a:lnTo>
                    <a:pt x="1224950" y="1140547"/>
                  </a:lnTo>
                  <a:cubicBezTo>
                    <a:pt x="1224950" y="1478808"/>
                    <a:pt x="950736" y="1753022"/>
                    <a:pt x="612475" y="1753022"/>
                  </a:cubicBezTo>
                  <a:cubicBezTo>
                    <a:pt x="274214" y="1753022"/>
                    <a:pt x="0" y="1478808"/>
                    <a:pt x="0" y="1140547"/>
                  </a:cubicBezTo>
                  <a:lnTo>
                    <a:pt x="0" y="607463"/>
                  </a:lnTo>
                  <a:cubicBezTo>
                    <a:pt x="0" y="409002"/>
                    <a:pt x="120663" y="238723"/>
                    <a:pt x="292629" y="165988"/>
                  </a:cubicBezTo>
                  <a:lnTo>
                    <a:pt x="297808" y="164381"/>
                  </a:lnTo>
                  <a:lnTo>
                    <a:pt x="339811" y="140531"/>
                  </a:lnTo>
                  <a:lnTo>
                    <a:pt x="356711" y="82996"/>
                  </a:lnTo>
                  <a:lnTo>
                    <a:pt x="429286" y="69597"/>
                  </a:lnTo>
                  <a:lnTo>
                    <a:pt x="472674" y="21570"/>
                  </a:lnTo>
                  <a:lnTo>
                    <a:pt x="546190" y="31207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875" name="四角形: 角を丸くする 874">
              <a:extLst>
                <a:ext uri="{FF2B5EF4-FFF2-40B4-BE49-F238E27FC236}">
                  <a16:creationId xmlns:a16="http://schemas.microsoft.com/office/drawing/2014/main" id="{AC7FE214-E8FF-448C-87CD-D22308CDADCA}"/>
                </a:ext>
              </a:extLst>
            </p:cNvPr>
            <p:cNvSpPr/>
            <p:nvPr/>
          </p:nvSpPr>
          <p:spPr>
            <a:xfrm>
              <a:off x="5917651" y="4398727"/>
              <a:ext cx="717430" cy="409934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50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876" name="楕円 875">
              <a:extLst>
                <a:ext uri="{FF2B5EF4-FFF2-40B4-BE49-F238E27FC236}">
                  <a16:creationId xmlns:a16="http://schemas.microsoft.com/office/drawing/2014/main" id="{E090A622-BBBC-452E-ADE1-2D1166E1FEEF}"/>
                </a:ext>
              </a:extLst>
            </p:cNvPr>
            <p:cNvSpPr/>
            <p:nvPr/>
          </p:nvSpPr>
          <p:spPr>
            <a:xfrm>
              <a:off x="5986791" y="4577749"/>
              <a:ext cx="158218" cy="158218"/>
            </a:xfrm>
            <a:prstGeom prst="ellipse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877" name="楕円 876">
              <a:extLst>
                <a:ext uri="{FF2B5EF4-FFF2-40B4-BE49-F238E27FC236}">
                  <a16:creationId xmlns:a16="http://schemas.microsoft.com/office/drawing/2014/main" id="{2CD2A85C-3ECC-437B-A7D4-E071031C72A7}"/>
                </a:ext>
              </a:extLst>
            </p:cNvPr>
            <p:cNvSpPr/>
            <p:nvPr/>
          </p:nvSpPr>
          <p:spPr>
            <a:xfrm>
              <a:off x="6424435" y="4577749"/>
              <a:ext cx="158218" cy="158218"/>
            </a:xfrm>
            <a:prstGeom prst="ellipse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878" name="フリーフォーム: 図形 877">
              <a:extLst>
                <a:ext uri="{FF2B5EF4-FFF2-40B4-BE49-F238E27FC236}">
                  <a16:creationId xmlns:a16="http://schemas.microsoft.com/office/drawing/2014/main" id="{92E8191C-13B8-47E3-B348-E55E5A863DE0}"/>
                </a:ext>
              </a:extLst>
            </p:cNvPr>
            <p:cNvSpPr/>
            <p:nvPr/>
          </p:nvSpPr>
          <p:spPr>
            <a:xfrm>
              <a:off x="6562376" y="5380696"/>
              <a:ext cx="191806" cy="163412"/>
            </a:xfrm>
            <a:custGeom>
              <a:avLst/>
              <a:gdLst>
                <a:gd name="connsiteX0" fmla="*/ 69681 w 210856"/>
                <a:gd name="connsiteY0" fmla="*/ 0 h 163412"/>
                <a:gd name="connsiteX1" fmla="*/ 141175 w 210856"/>
                <a:gd name="connsiteY1" fmla="*/ 0 h 163412"/>
                <a:gd name="connsiteX2" fmla="*/ 210856 w 210856"/>
                <a:gd name="connsiteY2" fmla="*/ 69681 h 163412"/>
                <a:gd name="connsiteX3" fmla="*/ 210856 w 210856"/>
                <a:gd name="connsiteY3" fmla="*/ 96737 h 163412"/>
                <a:gd name="connsiteX4" fmla="*/ 144181 w 210856"/>
                <a:gd name="connsiteY4" fmla="*/ 163412 h 163412"/>
                <a:gd name="connsiteX5" fmla="*/ 120372 w 210856"/>
                <a:gd name="connsiteY5" fmla="*/ 163412 h 163412"/>
                <a:gd name="connsiteX6" fmla="*/ 105428 w 210856"/>
                <a:gd name="connsiteY6" fmla="*/ 124697 h 163412"/>
                <a:gd name="connsiteX7" fmla="*/ 90484 w 210856"/>
                <a:gd name="connsiteY7" fmla="*/ 163412 h 163412"/>
                <a:gd name="connsiteX8" fmla="*/ 66675 w 210856"/>
                <a:gd name="connsiteY8" fmla="*/ 163412 h 163412"/>
                <a:gd name="connsiteX9" fmla="*/ 0 w 210856"/>
                <a:gd name="connsiteY9" fmla="*/ 96737 h 163412"/>
                <a:gd name="connsiteX10" fmla="*/ 0 w 210856"/>
                <a:gd name="connsiteY10" fmla="*/ 69681 h 163412"/>
                <a:gd name="connsiteX11" fmla="*/ 69681 w 210856"/>
                <a:gd name="connsiteY11" fmla="*/ 0 h 1634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10856" h="163412">
                  <a:moveTo>
                    <a:pt x="69681" y="0"/>
                  </a:moveTo>
                  <a:lnTo>
                    <a:pt x="141175" y="0"/>
                  </a:lnTo>
                  <a:cubicBezTo>
                    <a:pt x="179659" y="0"/>
                    <a:pt x="210856" y="31197"/>
                    <a:pt x="210856" y="69681"/>
                  </a:cubicBezTo>
                  <a:lnTo>
                    <a:pt x="210856" y="96737"/>
                  </a:lnTo>
                  <a:cubicBezTo>
                    <a:pt x="210856" y="133561"/>
                    <a:pt x="181005" y="163412"/>
                    <a:pt x="144181" y="163412"/>
                  </a:cubicBezTo>
                  <a:lnTo>
                    <a:pt x="120372" y="163412"/>
                  </a:lnTo>
                  <a:lnTo>
                    <a:pt x="105428" y="124697"/>
                  </a:lnTo>
                  <a:lnTo>
                    <a:pt x="90484" y="163412"/>
                  </a:lnTo>
                  <a:lnTo>
                    <a:pt x="66675" y="163412"/>
                  </a:lnTo>
                  <a:cubicBezTo>
                    <a:pt x="29851" y="163412"/>
                    <a:pt x="0" y="133561"/>
                    <a:pt x="0" y="96737"/>
                  </a:cubicBezTo>
                  <a:lnTo>
                    <a:pt x="0" y="69681"/>
                  </a:lnTo>
                  <a:cubicBezTo>
                    <a:pt x="0" y="31197"/>
                    <a:pt x="31197" y="0"/>
                    <a:pt x="69681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879" name="フリーフォーム: 図形 878">
              <a:extLst>
                <a:ext uri="{FF2B5EF4-FFF2-40B4-BE49-F238E27FC236}">
                  <a16:creationId xmlns:a16="http://schemas.microsoft.com/office/drawing/2014/main" id="{A9FE3124-845B-45DC-B246-AE9DC7F599ED}"/>
                </a:ext>
              </a:extLst>
            </p:cNvPr>
            <p:cNvSpPr/>
            <p:nvPr/>
          </p:nvSpPr>
          <p:spPr>
            <a:xfrm>
              <a:off x="7048150" y="5380696"/>
              <a:ext cx="191806" cy="163412"/>
            </a:xfrm>
            <a:custGeom>
              <a:avLst/>
              <a:gdLst>
                <a:gd name="connsiteX0" fmla="*/ 69681 w 210856"/>
                <a:gd name="connsiteY0" fmla="*/ 0 h 163412"/>
                <a:gd name="connsiteX1" fmla="*/ 141175 w 210856"/>
                <a:gd name="connsiteY1" fmla="*/ 0 h 163412"/>
                <a:gd name="connsiteX2" fmla="*/ 210856 w 210856"/>
                <a:gd name="connsiteY2" fmla="*/ 69681 h 163412"/>
                <a:gd name="connsiteX3" fmla="*/ 210856 w 210856"/>
                <a:gd name="connsiteY3" fmla="*/ 96737 h 163412"/>
                <a:gd name="connsiteX4" fmla="*/ 144181 w 210856"/>
                <a:gd name="connsiteY4" fmla="*/ 163412 h 163412"/>
                <a:gd name="connsiteX5" fmla="*/ 120372 w 210856"/>
                <a:gd name="connsiteY5" fmla="*/ 163412 h 163412"/>
                <a:gd name="connsiteX6" fmla="*/ 105428 w 210856"/>
                <a:gd name="connsiteY6" fmla="*/ 124697 h 163412"/>
                <a:gd name="connsiteX7" fmla="*/ 90484 w 210856"/>
                <a:gd name="connsiteY7" fmla="*/ 163412 h 163412"/>
                <a:gd name="connsiteX8" fmla="*/ 66675 w 210856"/>
                <a:gd name="connsiteY8" fmla="*/ 163412 h 163412"/>
                <a:gd name="connsiteX9" fmla="*/ 0 w 210856"/>
                <a:gd name="connsiteY9" fmla="*/ 96737 h 163412"/>
                <a:gd name="connsiteX10" fmla="*/ 0 w 210856"/>
                <a:gd name="connsiteY10" fmla="*/ 69681 h 163412"/>
                <a:gd name="connsiteX11" fmla="*/ 69681 w 210856"/>
                <a:gd name="connsiteY11" fmla="*/ 0 h 1634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10856" h="163412">
                  <a:moveTo>
                    <a:pt x="69681" y="0"/>
                  </a:moveTo>
                  <a:lnTo>
                    <a:pt x="141175" y="0"/>
                  </a:lnTo>
                  <a:cubicBezTo>
                    <a:pt x="179659" y="0"/>
                    <a:pt x="210856" y="31197"/>
                    <a:pt x="210856" y="69681"/>
                  </a:cubicBezTo>
                  <a:lnTo>
                    <a:pt x="210856" y="96737"/>
                  </a:lnTo>
                  <a:cubicBezTo>
                    <a:pt x="210856" y="133561"/>
                    <a:pt x="181005" y="163412"/>
                    <a:pt x="144181" y="163412"/>
                  </a:cubicBezTo>
                  <a:lnTo>
                    <a:pt x="120372" y="163412"/>
                  </a:lnTo>
                  <a:lnTo>
                    <a:pt x="105428" y="124697"/>
                  </a:lnTo>
                  <a:lnTo>
                    <a:pt x="90484" y="163412"/>
                  </a:lnTo>
                  <a:lnTo>
                    <a:pt x="66675" y="163412"/>
                  </a:lnTo>
                  <a:cubicBezTo>
                    <a:pt x="29851" y="163412"/>
                    <a:pt x="0" y="133561"/>
                    <a:pt x="0" y="96737"/>
                  </a:cubicBezTo>
                  <a:lnTo>
                    <a:pt x="0" y="69681"/>
                  </a:lnTo>
                  <a:cubicBezTo>
                    <a:pt x="0" y="31197"/>
                    <a:pt x="31197" y="0"/>
                    <a:pt x="69681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880" name="フリーフォーム: 図形 879">
              <a:extLst>
                <a:ext uri="{FF2B5EF4-FFF2-40B4-BE49-F238E27FC236}">
                  <a16:creationId xmlns:a16="http://schemas.microsoft.com/office/drawing/2014/main" id="{79CB33FF-03EA-4AEF-AD87-93AD9E245435}"/>
                </a:ext>
              </a:extLst>
            </p:cNvPr>
            <p:cNvSpPr/>
            <p:nvPr/>
          </p:nvSpPr>
          <p:spPr>
            <a:xfrm>
              <a:off x="7543451" y="5380696"/>
              <a:ext cx="191806" cy="163412"/>
            </a:xfrm>
            <a:custGeom>
              <a:avLst/>
              <a:gdLst>
                <a:gd name="connsiteX0" fmla="*/ 69681 w 210856"/>
                <a:gd name="connsiteY0" fmla="*/ 0 h 163412"/>
                <a:gd name="connsiteX1" fmla="*/ 141175 w 210856"/>
                <a:gd name="connsiteY1" fmla="*/ 0 h 163412"/>
                <a:gd name="connsiteX2" fmla="*/ 210856 w 210856"/>
                <a:gd name="connsiteY2" fmla="*/ 69681 h 163412"/>
                <a:gd name="connsiteX3" fmla="*/ 210856 w 210856"/>
                <a:gd name="connsiteY3" fmla="*/ 96737 h 163412"/>
                <a:gd name="connsiteX4" fmla="*/ 144181 w 210856"/>
                <a:gd name="connsiteY4" fmla="*/ 163412 h 163412"/>
                <a:gd name="connsiteX5" fmla="*/ 120372 w 210856"/>
                <a:gd name="connsiteY5" fmla="*/ 163412 h 163412"/>
                <a:gd name="connsiteX6" fmla="*/ 105428 w 210856"/>
                <a:gd name="connsiteY6" fmla="*/ 124697 h 163412"/>
                <a:gd name="connsiteX7" fmla="*/ 90484 w 210856"/>
                <a:gd name="connsiteY7" fmla="*/ 163412 h 163412"/>
                <a:gd name="connsiteX8" fmla="*/ 66675 w 210856"/>
                <a:gd name="connsiteY8" fmla="*/ 163412 h 163412"/>
                <a:gd name="connsiteX9" fmla="*/ 0 w 210856"/>
                <a:gd name="connsiteY9" fmla="*/ 96737 h 163412"/>
                <a:gd name="connsiteX10" fmla="*/ 0 w 210856"/>
                <a:gd name="connsiteY10" fmla="*/ 69681 h 163412"/>
                <a:gd name="connsiteX11" fmla="*/ 69681 w 210856"/>
                <a:gd name="connsiteY11" fmla="*/ 0 h 1634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10856" h="163412">
                  <a:moveTo>
                    <a:pt x="69681" y="0"/>
                  </a:moveTo>
                  <a:lnTo>
                    <a:pt x="141175" y="0"/>
                  </a:lnTo>
                  <a:cubicBezTo>
                    <a:pt x="179659" y="0"/>
                    <a:pt x="210856" y="31197"/>
                    <a:pt x="210856" y="69681"/>
                  </a:cubicBezTo>
                  <a:lnTo>
                    <a:pt x="210856" y="96737"/>
                  </a:lnTo>
                  <a:cubicBezTo>
                    <a:pt x="210856" y="133561"/>
                    <a:pt x="181005" y="163412"/>
                    <a:pt x="144181" y="163412"/>
                  </a:cubicBezTo>
                  <a:lnTo>
                    <a:pt x="120372" y="163412"/>
                  </a:lnTo>
                  <a:lnTo>
                    <a:pt x="105428" y="124697"/>
                  </a:lnTo>
                  <a:lnTo>
                    <a:pt x="90484" y="163412"/>
                  </a:lnTo>
                  <a:lnTo>
                    <a:pt x="66675" y="163412"/>
                  </a:lnTo>
                  <a:cubicBezTo>
                    <a:pt x="29851" y="163412"/>
                    <a:pt x="0" y="133561"/>
                    <a:pt x="0" y="96737"/>
                  </a:cubicBezTo>
                  <a:lnTo>
                    <a:pt x="0" y="69681"/>
                  </a:lnTo>
                  <a:cubicBezTo>
                    <a:pt x="0" y="31197"/>
                    <a:pt x="31197" y="0"/>
                    <a:pt x="69681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881" name="フリーフォーム: 図形 880">
              <a:extLst>
                <a:ext uri="{FF2B5EF4-FFF2-40B4-BE49-F238E27FC236}">
                  <a16:creationId xmlns:a16="http://schemas.microsoft.com/office/drawing/2014/main" id="{751937AF-CF24-49A3-BD8F-4520E7FFE19A}"/>
                </a:ext>
              </a:extLst>
            </p:cNvPr>
            <p:cNvSpPr/>
            <p:nvPr/>
          </p:nvSpPr>
          <p:spPr>
            <a:xfrm>
              <a:off x="7922095" y="4468472"/>
              <a:ext cx="137160" cy="518316"/>
            </a:xfrm>
            <a:custGeom>
              <a:avLst/>
              <a:gdLst>
                <a:gd name="connsiteX0" fmla="*/ 178576 w 357152"/>
                <a:gd name="connsiteY0" fmla="*/ 0 h 914712"/>
                <a:gd name="connsiteX1" fmla="*/ 203874 w 357152"/>
                <a:gd name="connsiteY1" fmla="*/ 15022 h 914712"/>
                <a:gd name="connsiteX2" fmla="*/ 357152 w 357152"/>
                <a:gd name="connsiteY2" fmla="*/ 457356 h 914712"/>
                <a:gd name="connsiteX3" fmla="*/ 203874 w 357152"/>
                <a:gd name="connsiteY3" fmla="*/ 899691 h 914712"/>
                <a:gd name="connsiteX4" fmla="*/ 178576 w 357152"/>
                <a:gd name="connsiteY4" fmla="*/ 914712 h 914712"/>
                <a:gd name="connsiteX5" fmla="*/ 153279 w 357152"/>
                <a:gd name="connsiteY5" fmla="*/ 899691 h 914712"/>
                <a:gd name="connsiteX6" fmla="*/ 0 w 357152"/>
                <a:gd name="connsiteY6" fmla="*/ 457356 h 914712"/>
                <a:gd name="connsiteX7" fmla="*/ 153279 w 357152"/>
                <a:gd name="connsiteY7" fmla="*/ 15022 h 9147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57152" h="914712">
                  <a:moveTo>
                    <a:pt x="178576" y="0"/>
                  </a:moveTo>
                  <a:lnTo>
                    <a:pt x="203874" y="15022"/>
                  </a:lnTo>
                  <a:cubicBezTo>
                    <a:pt x="293949" y="87899"/>
                    <a:pt x="357152" y="258509"/>
                    <a:pt x="357152" y="457356"/>
                  </a:cubicBezTo>
                  <a:cubicBezTo>
                    <a:pt x="357152" y="656204"/>
                    <a:pt x="293949" y="826814"/>
                    <a:pt x="203874" y="899691"/>
                  </a:cubicBezTo>
                  <a:lnTo>
                    <a:pt x="178576" y="914712"/>
                  </a:lnTo>
                  <a:lnTo>
                    <a:pt x="153279" y="899691"/>
                  </a:lnTo>
                  <a:cubicBezTo>
                    <a:pt x="63203" y="826814"/>
                    <a:pt x="0" y="656204"/>
                    <a:pt x="0" y="457356"/>
                  </a:cubicBezTo>
                  <a:cubicBezTo>
                    <a:pt x="0" y="258509"/>
                    <a:pt x="63203" y="87899"/>
                    <a:pt x="153279" y="15022"/>
                  </a:cubicBez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882" name="弦 881">
              <a:extLst>
                <a:ext uri="{FF2B5EF4-FFF2-40B4-BE49-F238E27FC236}">
                  <a16:creationId xmlns:a16="http://schemas.microsoft.com/office/drawing/2014/main" id="{DC606FC3-7B59-4DC2-A839-B65B82638625}"/>
                </a:ext>
              </a:extLst>
            </p:cNvPr>
            <p:cNvSpPr/>
            <p:nvPr/>
          </p:nvSpPr>
          <p:spPr>
            <a:xfrm>
              <a:off x="5711017" y="3615631"/>
              <a:ext cx="392526" cy="392526"/>
            </a:xfrm>
            <a:prstGeom prst="chord">
              <a:avLst>
                <a:gd name="adj1" fmla="val 20057290"/>
                <a:gd name="adj2" fmla="val 12390821"/>
              </a:avLst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883" name="弦 882">
              <a:extLst>
                <a:ext uri="{FF2B5EF4-FFF2-40B4-BE49-F238E27FC236}">
                  <a16:creationId xmlns:a16="http://schemas.microsoft.com/office/drawing/2014/main" id="{25B29C3C-63B9-401D-9EC6-472CEBB9378B}"/>
                </a:ext>
              </a:extLst>
            </p:cNvPr>
            <p:cNvSpPr/>
            <p:nvPr/>
          </p:nvSpPr>
          <p:spPr>
            <a:xfrm>
              <a:off x="5796779" y="3662114"/>
              <a:ext cx="223833" cy="223833"/>
            </a:xfrm>
            <a:prstGeom prst="chord">
              <a:avLst>
                <a:gd name="adj1" fmla="val 20057290"/>
                <a:gd name="adj2" fmla="val 12390821"/>
              </a:avLst>
            </a:prstGeom>
            <a:solidFill>
              <a:schemeClr val="tx1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884" name="弦 883">
              <a:extLst>
                <a:ext uri="{FF2B5EF4-FFF2-40B4-BE49-F238E27FC236}">
                  <a16:creationId xmlns:a16="http://schemas.microsoft.com/office/drawing/2014/main" id="{071D9BC0-B6AB-415F-8D0E-282959673626}"/>
                </a:ext>
              </a:extLst>
            </p:cNvPr>
            <p:cNvSpPr/>
            <p:nvPr/>
          </p:nvSpPr>
          <p:spPr>
            <a:xfrm>
              <a:off x="6445077" y="3615631"/>
              <a:ext cx="392526" cy="392526"/>
            </a:xfrm>
            <a:prstGeom prst="chord">
              <a:avLst>
                <a:gd name="adj1" fmla="val 20057290"/>
                <a:gd name="adj2" fmla="val 12390821"/>
              </a:avLst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885" name="弦 884">
              <a:extLst>
                <a:ext uri="{FF2B5EF4-FFF2-40B4-BE49-F238E27FC236}">
                  <a16:creationId xmlns:a16="http://schemas.microsoft.com/office/drawing/2014/main" id="{3F8D8409-EC7F-44C6-AE34-C04F85822257}"/>
                </a:ext>
              </a:extLst>
            </p:cNvPr>
            <p:cNvSpPr/>
            <p:nvPr/>
          </p:nvSpPr>
          <p:spPr>
            <a:xfrm>
              <a:off x="6530839" y="3662114"/>
              <a:ext cx="223833" cy="223833"/>
            </a:xfrm>
            <a:prstGeom prst="chord">
              <a:avLst>
                <a:gd name="adj1" fmla="val 20057290"/>
                <a:gd name="adj2" fmla="val 12390821"/>
              </a:avLst>
            </a:prstGeom>
            <a:solidFill>
              <a:schemeClr val="tx1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886" name="楕円 652">
              <a:extLst>
                <a:ext uri="{FF2B5EF4-FFF2-40B4-BE49-F238E27FC236}">
                  <a16:creationId xmlns:a16="http://schemas.microsoft.com/office/drawing/2014/main" id="{8F40B296-2FBD-4506-B297-EDBC9B545810}"/>
                </a:ext>
              </a:extLst>
            </p:cNvPr>
            <p:cNvSpPr/>
            <p:nvPr/>
          </p:nvSpPr>
          <p:spPr>
            <a:xfrm>
              <a:off x="6595391" y="3132867"/>
              <a:ext cx="211015" cy="293966"/>
            </a:xfrm>
            <a:custGeom>
              <a:avLst/>
              <a:gdLst>
                <a:gd name="connsiteX0" fmla="*/ 0 w 1744582"/>
                <a:gd name="connsiteY0" fmla="*/ 872291 h 1744582"/>
                <a:gd name="connsiteX1" fmla="*/ 872291 w 1744582"/>
                <a:gd name="connsiteY1" fmla="*/ 0 h 1744582"/>
                <a:gd name="connsiteX2" fmla="*/ 1744582 w 1744582"/>
                <a:gd name="connsiteY2" fmla="*/ 872291 h 1744582"/>
                <a:gd name="connsiteX3" fmla="*/ 872291 w 1744582"/>
                <a:gd name="connsiteY3" fmla="*/ 1744582 h 1744582"/>
                <a:gd name="connsiteX4" fmla="*/ 0 w 1744582"/>
                <a:gd name="connsiteY4" fmla="*/ 872291 h 1744582"/>
                <a:gd name="connsiteX0" fmla="*/ 0 w 1744582"/>
                <a:gd name="connsiteY0" fmla="*/ 872291 h 1744582"/>
                <a:gd name="connsiteX1" fmla="*/ 872291 w 1744582"/>
                <a:gd name="connsiteY1" fmla="*/ 0 h 1744582"/>
                <a:gd name="connsiteX2" fmla="*/ 1744582 w 1744582"/>
                <a:gd name="connsiteY2" fmla="*/ 872291 h 1744582"/>
                <a:gd name="connsiteX3" fmla="*/ 872291 w 1744582"/>
                <a:gd name="connsiteY3" fmla="*/ 1744582 h 1744582"/>
                <a:gd name="connsiteX4" fmla="*/ 0 w 1744582"/>
                <a:gd name="connsiteY4" fmla="*/ 872291 h 1744582"/>
                <a:gd name="connsiteX0" fmla="*/ 0 w 1744582"/>
                <a:gd name="connsiteY0" fmla="*/ 872291 h 1744582"/>
                <a:gd name="connsiteX1" fmla="*/ 872291 w 1744582"/>
                <a:gd name="connsiteY1" fmla="*/ 0 h 1744582"/>
                <a:gd name="connsiteX2" fmla="*/ 1744582 w 1744582"/>
                <a:gd name="connsiteY2" fmla="*/ 872291 h 1744582"/>
                <a:gd name="connsiteX3" fmla="*/ 872291 w 1744582"/>
                <a:gd name="connsiteY3" fmla="*/ 1744582 h 1744582"/>
                <a:gd name="connsiteX4" fmla="*/ 0 w 1744582"/>
                <a:gd name="connsiteY4" fmla="*/ 872291 h 1744582"/>
                <a:gd name="connsiteX0" fmla="*/ 0 w 1744582"/>
                <a:gd name="connsiteY0" fmla="*/ 872291 h 1744582"/>
                <a:gd name="connsiteX1" fmla="*/ 872291 w 1744582"/>
                <a:gd name="connsiteY1" fmla="*/ 0 h 1744582"/>
                <a:gd name="connsiteX2" fmla="*/ 1744582 w 1744582"/>
                <a:gd name="connsiteY2" fmla="*/ 872291 h 1744582"/>
                <a:gd name="connsiteX3" fmla="*/ 872291 w 1744582"/>
                <a:gd name="connsiteY3" fmla="*/ 1744582 h 1744582"/>
                <a:gd name="connsiteX4" fmla="*/ 0 w 1744582"/>
                <a:gd name="connsiteY4" fmla="*/ 872291 h 1744582"/>
                <a:gd name="connsiteX0" fmla="*/ 0 w 1744582"/>
                <a:gd name="connsiteY0" fmla="*/ 1558091 h 2430382"/>
                <a:gd name="connsiteX1" fmla="*/ 889876 w 1744582"/>
                <a:gd name="connsiteY1" fmla="*/ 0 h 2430382"/>
                <a:gd name="connsiteX2" fmla="*/ 1744582 w 1744582"/>
                <a:gd name="connsiteY2" fmla="*/ 1558091 h 2430382"/>
                <a:gd name="connsiteX3" fmla="*/ 872291 w 1744582"/>
                <a:gd name="connsiteY3" fmla="*/ 2430382 h 2430382"/>
                <a:gd name="connsiteX4" fmla="*/ 0 w 1744582"/>
                <a:gd name="connsiteY4" fmla="*/ 1558091 h 2430382"/>
                <a:gd name="connsiteX0" fmla="*/ 0 w 1744582"/>
                <a:gd name="connsiteY0" fmla="*/ 1558091 h 2430382"/>
                <a:gd name="connsiteX1" fmla="*/ 889876 w 1744582"/>
                <a:gd name="connsiteY1" fmla="*/ 0 h 2430382"/>
                <a:gd name="connsiteX2" fmla="*/ 1744582 w 1744582"/>
                <a:gd name="connsiteY2" fmla="*/ 1558091 h 2430382"/>
                <a:gd name="connsiteX3" fmla="*/ 872291 w 1744582"/>
                <a:gd name="connsiteY3" fmla="*/ 2430382 h 2430382"/>
                <a:gd name="connsiteX4" fmla="*/ 0 w 1744582"/>
                <a:gd name="connsiteY4" fmla="*/ 1558091 h 2430382"/>
                <a:gd name="connsiteX0" fmla="*/ 0 w 1744582"/>
                <a:gd name="connsiteY0" fmla="*/ 1558091 h 2430382"/>
                <a:gd name="connsiteX1" fmla="*/ 889876 w 1744582"/>
                <a:gd name="connsiteY1" fmla="*/ 0 h 2430382"/>
                <a:gd name="connsiteX2" fmla="*/ 1744582 w 1744582"/>
                <a:gd name="connsiteY2" fmla="*/ 1558091 h 2430382"/>
                <a:gd name="connsiteX3" fmla="*/ 872291 w 1744582"/>
                <a:gd name="connsiteY3" fmla="*/ 2430382 h 2430382"/>
                <a:gd name="connsiteX4" fmla="*/ 0 w 1744582"/>
                <a:gd name="connsiteY4" fmla="*/ 1558091 h 2430382"/>
                <a:gd name="connsiteX0" fmla="*/ 0 w 1744582"/>
                <a:gd name="connsiteY0" fmla="*/ 1558091 h 2430382"/>
                <a:gd name="connsiteX1" fmla="*/ 889876 w 1744582"/>
                <a:gd name="connsiteY1" fmla="*/ 0 h 2430382"/>
                <a:gd name="connsiteX2" fmla="*/ 1744582 w 1744582"/>
                <a:gd name="connsiteY2" fmla="*/ 1558091 h 2430382"/>
                <a:gd name="connsiteX3" fmla="*/ 872291 w 1744582"/>
                <a:gd name="connsiteY3" fmla="*/ 2430382 h 2430382"/>
                <a:gd name="connsiteX4" fmla="*/ 0 w 1744582"/>
                <a:gd name="connsiteY4" fmla="*/ 1558091 h 2430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44582" h="2430382">
                  <a:moveTo>
                    <a:pt x="0" y="1558091"/>
                  </a:moveTo>
                  <a:cubicBezTo>
                    <a:pt x="0" y="1076338"/>
                    <a:pt x="636723" y="237392"/>
                    <a:pt x="889876" y="0"/>
                  </a:cubicBezTo>
                  <a:cubicBezTo>
                    <a:pt x="1125444" y="219807"/>
                    <a:pt x="1744582" y="1076338"/>
                    <a:pt x="1744582" y="1558091"/>
                  </a:cubicBezTo>
                  <a:cubicBezTo>
                    <a:pt x="1744582" y="2039844"/>
                    <a:pt x="1354044" y="2430382"/>
                    <a:pt x="872291" y="2430382"/>
                  </a:cubicBezTo>
                  <a:cubicBezTo>
                    <a:pt x="390538" y="2430382"/>
                    <a:pt x="0" y="2039844"/>
                    <a:pt x="0" y="1558091"/>
                  </a:cubicBezTo>
                  <a:close/>
                </a:path>
              </a:pathLst>
            </a:custGeom>
            <a:solidFill>
              <a:srgbClr val="00B0F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</p:grpSp>
      <p:grpSp>
        <p:nvGrpSpPr>
          <p:cNvPr id="887" name="グループ化 886">
            <a:extLst>
              <a:ext uri="{FF2B5EF4-FFF2-40B4-BE49-F238E27FC236}">
                <a16:creationId xmlns:a16="http://schemas.microsoft.com/office/drawing/2014/main" id="{EA439455-06BA-45C8-AA27-BFB604C5D4E2}"/>
              </a:ext>
            </a:extLst>
          </p:cNvPr>
          <p:cNvGrpSpPr/>
          <p:nvPr/>
        </p:nvGrpSpPr>
        <p:grpSpPr>
          <a:xfrm>
            <a:off x="7780837" y="2752868"/>
            <a:ext cx="1717908" cy="1615518"/>
            <a:chOff x="8083707" y="2969486"/>
            <a:chExt cx="2737798" cy="2574622"/>
          </a:xfrm>
        </p:grpSpPr>
        <p:sp>
          <p:nvSpPr>
            <p:cNvPr id="888" name="月 887">
              <a:extLst>
                <a:ext uri="{FF2B5EF4-FFF2-40B4-BE49-F238E27FC236}">
                  <a16:creationId xmlns:a16="http://schemas.microsoft.com/office/drawing/2014/main" id="{DDC78A40-DD90-4B6B-8774-4FB0BAFA7B49}"/>
                </a:ext>
              </a:extLst>
            </p:cNvPr>
            <p:cNvSpPr/>
            <p:nvPr/>
          </p:nvSpPr>
          <p:spPr>
            <a:xfrm rot="16200000">
              <a:off x="8829479" y="2619814"/>
              <a:ext cx="418273" cy="1117617"/>
            </a:xfrm>
            <a:prstGeom prst="moon">
              <a:avLst>
                <a:gd name="adj" fmla="val 40891"/>
              </a:avLst>
            </a:prstGeom>
            <a:solidFill>
              <a:schemeClr val="bg1">
                <a:lumMod val="7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889" name="楕円 888">
              <a:extLst>
                <a:ext uri="{FF2B5EF4-FFF2-40B4-BE49-F238E27FC236}">
                  <a16:creationId xmlns:a16="http://schemas.microsoft.com/office/drawing/2014/main" id="{6370AB22-4407-47E3-AF57-ED210B6AF1CD}"/>
                </a:ext>
              </a:extLst>
            </p:cNvPr>
            <p:cNvSpPr/>
            <p:nvPr/>
          </p:nvSpPr>
          <p:spPr>
            <a:xfrm rot="900000">
              <a:off x="8083707" y="3177145"/>
              <a:ext cx="619124" cy="267135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890" name="楕円 889">
              <a:extLst>
                <a:ext uri="{FF2B5EF4-FFF2-40B4-BE49-F238E27FC236}">
                  <a16:creationId xmlns:a16="http://schemas.microsoft.com/office/drawing/2014/main" id="{8E929F72-67F7-47DC-807F-062FB29874B9}"/>
                </a:ext>
              </a:extLst>
            </p:cNvPr>
            <p:cNvSpPr/>
            <p:nvPr/>
          </p:nvSpPr>
          <p:spPr>
            <a:xfrm rot="20700000" flipH="1">
              <a:off x="9374401" y="3177146"/>
              <a:ext cx="619124" cy="267135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891" name="フリーフォーム: 図形 890">
              <a:extLst>
                <a:ext uri="{FF2B5EF4-FFF2-40B4-BE49-F238E27FC236}">
                  <a16:creationId xmlns:a16="http://schemas.microsoft.com/office/drawing/2014/main" id="{2902D8B6-1969-480E-911D-F13D20EFD8B9}"/>
                </a:ext>
              </a:extLst>
            </p:cNvPr>
            <p:cNvSpPr/>
            <p:nvPr/>
          </p:nvSpPr>
          <p:spPr>
            <a:xfrm>
              <a:off x="8829034" y="5380696"/>
              <a:ext cx="191806" cy="163412"/>
            </a:xfrm>
            <a:custGeom>
              <a:avLst/>
              <a:gdLst>
                <a:gd name="connsiteX0" fmla="*/ 69681 w 210856"/>
                <a:gd name="connsiteY0" fmla="*/ 0 h 163412"/>
                <a:gd name="connsiteX1" fmla="*/ 141175 w 210856"/>
                <a:gd name="connsiteY1" fmla="*/ 0 h 163412"/>
                <a:gd name="connsiteX2" fmla="*/ 210856 w 210856"/>
                <a:gd name="connsiteY2" fmla="*/ 69681 h 163412"/>
                <a:gd name="connsiteX3" fmla="*/ 210856 w 210856"/>
                <a:gd name="connsiteY3" fmla="*/ 96737 h 163412"/>
                <a:gd name="connsiteX4" fmla="*/ 144181 w 210856"/>
                <a:gd name="connsiteY4" fmla="*/ 163412 h 163412"/>
                <a:gd name="connsiteX5" fmla="*/ 120372 w 210856"/>
                <a:gd name="connsiteY5" fmla="*/ 163412 h 163412"/>
                <a:gd name="connsiteX6" fmla="*/ 105428 w 210856"/>
                <a:gd name="connsiteY6" fmla="*/ 124697 h 163412"/>
                <a:gd name="connsiteX7" fmla="*/ 90484 w 210856"/>
                <a:gd name="connsiteY7" fmla="*/ 163412 h 163412"/>
                <a:gd name="connsiteX8" fmla="*/ 66675 w 210856"/>
                <a:gd name="connsiteY8" fmla="*/ 163412 h 163412"/>
                <a:gd name="connsiteX9" fmla="*/ 0 w 210856"/>
                <a:gd name="connsiteY9" fmla="*/ 96737 h 163412"/>
                <a:gd name="connsiteX10" fmla="*/ 0 w 210856"/>
                <a:gd name="connsiteY10" fmla="*/ 69681 h 163412"/>
                <a:gd name="connsiteX11" fmla="*/ 69681 w 210856"/>
                <a:gd name="connsiteY11" fmla="*/ 0 h 1634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10856" h="163412">
                  <a:moveTo>
                    <a:pt x="69681" y="0"/>
                  </a:moveTo>
                  <a:lnTo>
                    <a:pt x="141175" y="0"/>
                  </a:lnTo>
                  <a:cubicBezTo>
                    <a:pt x="179659" y="0"/>
                    <a:pt x="210856" y="31197"/>
                    <a:pt x="210856" y="69681"/>
                  </a:cubicBezTo>
                  <a:lnTo>
                    <a:pt x="210856" y="96737"/>
                  </a:lnTo>
                  <a:cubicBezTo>
                    <a:pt x="210856" y="133561"/>
                    <a:pt x="181005" y="163412"/>
                    <a:pt x="144181" y="163412"/>
                  </a:cubicBezTo>
                  <a:lnTo>
                    <a:pt x="120372" y="163412"/>
                  </a:lnTo>
                  <a:lnTo>
                    <a:pt x="105428" y="124697"/>
                  </a:lnTo>
                  <a:lnTo>
                    <a:pt x="90484" y="163412"/>
                  </a:lnTo>
                  <a:lnTo>
                    <a:pt x="66675" y="163412"/>
                  </a:lnTo>
                  <a:cubicBezTo>
                    <a:pt x="29851" y="163412"/>
                    <a:pt x="0" y="133561"/>
                    <a:pt x="0" y="96737"/>
                  </a:cubicBezTo>
                  <a:lnTo>
                    <a:pt x="0" y="69681"/>
                  </a:lnTo>
                  <a:cubicBezTo>
                    <a:pt x="0" y="31197"/>
                    <a:pt x="31197" y="0"/>
                    <a:pt x="69681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892" name="台形 891">
              <a:extLst>
                <a:ext uri="{FF2B5EF4-FFF2-40B4-BE49-F238E27FC236}">
                  <a16:creationId xmlns:a16="http://schemas.microsoft.com/office/drawing/2014/main" id="{F08E8E86-E87A-4A1C-BECB-3DF63822436C}"/>
                </a:ext>
              </a:extLst>
            </p:cNvPr>
            <p:cNvSpPr/>
            <p:nvPr/>
          </p:nvSpPr>
          <p:spPr>
            <a:xfrm rot="10800000">
              <a:off x="9774144" y="4980288"/>
              <a:ext cx="264319" cy="409933"/>
            </a:xfrm>
            <a:prstGeom prst="trapezoid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893" name="月 892">
              <a:extLst>
                <a:ext uri="{FF2B5EF4-FFF2-40B4-BE49-F238E27FC236}">
                  <a16:creationId xmlns:a16="http://schemas.microsoft.com/office/drawing/2014/main" id="{9D42FF06-3720-4DA5-BED3-C8C7EE19C80A}"/>
                </a:ext>
              </a:extLst>
            </p:cNvPr>
            <p:cNvSpPr/>
            <p:nvPr/>
          </p:nvSpPr>
          <p:spPr>
            <a:xfrm rot="10300431">
              <a:off x="10643043" y="3618372"/>
              <a:ext cx="114412" cy="1051614"/>
            </a:xfrm>
            <a:prstGeom prst="moon">
              <a:avLst/>
            </a:prstGeom>
            <a:solidFill>
              <a:schemeClr val="tx1">
                <a:lumMod val="75000"/>
                <a:lumOff val="2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894" name="フリーフォーム: 図形 893">
              <a:extLst>
                <a:ext uri="{FF2B5EF4-FFF2-40B4-BE49-F238E27FC236}">
                  <a16:creationId xmlns:a16="http://schemas.microsoft.com/office/drawing/2014/main" id="{F17CDF83-A66C-4020-B1D9-CF1C7019EEA4}"/>
                </a:ext>
              </a:extLst>
            </p:cNvPr>
            <p:cNvSpPr/>
            <p:nvPr/>
          </p:nvSpPr>
          <p:spPr>
            <a:xfrm>
              <a:off x="9657684" y="4808661"/>
              <a:ext cx="750465" cy="343257"/>
            </a:xfrm>
            <a:custGeom>
              <a:avLst/>
              <a:gdLst>
                <a:gd name="connsiteX0" fmla="*/ 481414 w 962829"/>
                <a:gd name="connsiteY0" fmla="*/ 0 h 343257"/>
                <a:gd name="connsiteX1" fmla="*/ 898009 w 962829"/>
                <a:gd name="connsiteY1" fmla="*/ 7841 h 343257"/>
                <a:gd name="connsiteX2" fmla="*/ 962829 w 962829"/>
                <a:gd name="connsiteY2" fmla="*/ 11598 h 343257"/>
                <a:gd name="connsiteX3" fmla="*/ 937961 w 962829"/>
                <a:gd name="connsiteY3" fmla="*/ 107542 h 343257"/>
                <a:gd name="connsiteX4" fmla="*/ 481414 w 962829"/>
                <a:gd name="connsiteY4" fmla="*/ 343257 h 343257"/>
                <a:gd name="connsiteX5" fmla="*/ 24868 w 962829"/>
                <a:gd name="connsiteY5" fmla="*/ 107542 h 343257"/>
                <a:gd name="connsiteX6" fmla="*/ 0 w 962829"/>
                <a:gd name="connsiteY6" fmla="*/ 11598 h 343257"/>
                <a:gd name="connsiteX7" fmla="*/ 64820 w 962829"/>
                <a:gd name="connsiteY7" fmla="*/ 7841 h 343257"/>
                <a:gd name="connsiteX8" fmla="*/ 481414 w 962829"/>
                <a:gd name="connsiteY8" fmla="*/ 0 h 3432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62829" h="343257">
                  <a:moveTo>
                    <a:pt x="481414" y="0"/>
                  </a:moveTo>
                  <a:cubicBezTo>
                    <a:pt x="624118" y="0"/>
                    <a:pt x="763445" y="2700"/>
                    <a:pt x="898009" y="7841"/>
                  </a:cubicBezTo>
                  <a:lnTo>
                    <a:pt x="962829" y="11598"/>
                  </a:lnTo>
                  <a:lnTo>
                    <a:pt x="937961" y="107542"/>
                  </a:lnTo>
                  <a:cubicBezTo>
                    <a:pt x="862742" y="246062"/>
                    <a:pt x="686650" y="343257"/>
                    <a:pt x="481414" y="343257"/>
                  </a:cubicBezTo>
                  <a:cubicBezTo>
                    <a:pt x="276178" y="343257"/>
                    <a:pt x="100086" y="246062"/>
                    <a:pt x="24868" y="107542"/>
                  </a:cubicBezTo>
                  <a:lnTo>
                    <a:pt x="0" y="11598"/>
                  </a:lnTo>
                  <a:lnTo>
                    <a:pt x="64820" y="7841"/>
                  </a:lnTo>
                  <a:cubicBezTo>
                    <a:pt x="199383" y="2700"/>
                    <a:pt x="338710" y="0"/>
                    <a:pt x="481414" y="0"/>
                  </a:cubicBezTo>
                  <a:close/>
                </a:path>
              </a:pathLst>
            </a:custGeom>
            <a:solidFill>
              <a:schemeClr val="accent4">
                <a:lumMod val="40000"/>
                <a:lumOff val="60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895" name="フリーフォーム: 図形 894">
              <a:extLst>
                <a:ext uri="{FF2B5EF4-FFF2-40B4-BE49-F238E27FC236}">
                  <a16:creationId xmlns:a16="http://schemas.microsoft.com/office/drawing/2014/main" id="{13CCD6BB-A1E5-4D56-B035-DA01E9D4811E}"/>
                </a:ext>
              </a:extLst>
            </p:cNvPr>
            <p:cNvSpPr/>
            <p:nvPr/>
          </p:nvSpPr>
          <p:spPr>
            <a:xfrm>
              <a:off x="8692945" y="3571024"/>
              <a:ext cx="1939988" cy="1819197"/>
            </a:xfrm>
            <a:custGeom>
              <a:avLst/>
              <a:gdLst>
                <a:gd name="connsiteX0" fmla="*/ 255733 w 1939988"/>
                <a:gd name="connsiteY0" fmla="*/ 0 h 1819197"/>
                <a:gd name="connsiteX1" fmla="*/ 1824192 w 1939988"/>
                <a:gd name="connsiteY1" fmla="*/ 0 h 1819197"/>
                <a:gd name="connsiteX2" fmla="*/ 1939988 w 1939988"/>
                <a:gd name="connsiteY2" fmla="*/ 115796 h 1819197"/>
                <a:gd name="connsiteX3" fmla="*/ 1939988 w 1939988"/>
                <a:gd name="connsiteY3" fmla="*/ 1255177 h 1819197"/>
                <a:gd name="connsiteX4" fmla="*/ 1862931 w 1939988"/>
                <a:gd name="connsiteY4" fmla="*/ 1441210 h 1819197"/>
                <a:gd name="connsiteX5" fmla="*/ 1827825 w 1939988"/>
                <a:gd name="connsiteY5" fmla="*/ 1470176 h 1819197"/>
                <a:gd name="connsiteX6" fmla="*/ 1771563 w 1939988"/>
                <a:gd name="connsiteY6" fmla="*/ 1819197 h 1819197"/>
                <a:gd name="connsiteX7" fmla="*/ 1639404 w 1939988"/>
                <a:gd name="connsiteY7" fmla="*/ 1819197 h 1819197"/>
                <a:gd name="connsiteX8" fmla="*/ 1588407 w 1939988"/>
                <a:gd name="connsiteY8" fmla="*/ 1502833 h 1819197"/>
                <a:gd name="connsiteX9" fmla="*/ 1586440 w 1939988"/>
                <a:gd name="connsiteY9" fmla="*/ 1502302 h 1819197"/>
                <a:gd name="connsiteX10" fmla="*/ 1419154 w 1939988"/>
                <a:gd name="connsiteY10" fmla="*/ 1308198 h 1819197"/>
                <a:gd name="connsiteX11" fmla="*/ 1417180 w 1939988"/>
                <a:gd name="connsiteY11" fmla="*/ 1288616 h 1819197"/>
                <a:gd name="connsiteX12" fmla="*/ 1368111 w 1939988"/>
                <a:gd name="connsiteY12" fmla="*/ 1348089 h 1819197"/>
                <a:gd name="connsiteX13" fmla="*/ 957263 w 1939988"/>
                <a:gd name="connsiteY13" fmla="*/ 1518267 h 1819197"/>
                <a:gd name="connsiteX14" fmla="*/ 957264 w 1939988"/>
                <a:gd name="connsiteY14" fmla="*/ 1518266 h 1819197"/>
                <a:gd name="connsiteX15" fmla="*/ 842172 w 1939988"/>
                <a:gd name="connsiteY15" fmla="*/ 1518266 h 1819197"/>
                <a:gd name="connsiteX16" fmla="*/ 793663 w 1939988"/>
                <a:gd name="connsiteY16" fmla="*/ 1819196 h 1819197"/>
                <a:gd name="connsiteX17" fmla="*/ 661504 w 1939988"/>
                <a:gd name="connsiteY17" fmla="*/ 1819196 h 1819197"/>
                <a:gd name="connsiteX18" fmla="*/ 612995 w 1939988"/>
                <a:gd name="connsiteY18" fmla="*/ 1518266 h 1819197"/>
                <a:gd name="connsiteX19" fmla="*/ 357191 w 1939988"/>
                <a:gd name="connsiteY19" fmla="*/ 1518266 h 1819197"/>
                <a:gd name="connsiteX20" fmla="*/ 350162 w 1939988"/>
                <a:gd name="connsiteY20" fmla="*/ 1517557 h 1819197"/>
                <a:gd name="connsiteX21" fmla="*/ 301538 w 1939988"/>
                <a:gd name="connsiteY21" fmla="*/ 1819196 h 1819197"/>
                <a:gd name="connsiteX22" fmla="*/ 169379 w 1939988"/>
                <a:gd name="connsiteY22" fmla="*/ 1819196 h 1819197"/>
                <a:gd name="connsiteX23" fmla="*/ 103857 w 1939988"/>
                <a:gd name="connsiteY23" fmla="*/ 1412724 h 1819197"/>
                <a:gd name="connsiteX24" fmla="*/ 61003 w 1939988"/>
                <a:gd name="connsiteY24" fmla="*/ 1360784 h 1819197"/>
                <a:gd name="connsiteX25" fmla="*/ 0 w 1939988"/>
                <a:gd name="connsiteY25" fmla="*/ 1161075 h 1819197"/>
                <a:gd name="connsiteX26" fmla="*/ 0 w 1939988"/>
                <a:gd name="connsiteY26" fmla="*/ 255733 h 1819197"/>
                <a:gd name="connsiteX27" fmla="*/ 255733 w 1939988"/>
                <a:gd name="connsiteY27" fmla="*/ 0 h 18191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1939988" h="1819197">
                  <a:moveTo>
                    <a:pt x="255733" y="0"/>
                  </a:moveTo>
                  <a:lnTo>
                    <a:pt x="1824192" y="0"/>
                  </a:lnTo>
                  <a:cubicBezTo>
                    <a:pt x="1888144" y="0"/>
                    <a:pt x="1939988" y="51844"/>
                    <a:pt x="1939988" y="115796"/>
                  </a:cubicBezTo>
                  <a:lnTo>
                    <a:pt x="1939988" y="1255177"/>
                  </a:lnTo>
                  <a:cubicBezTo>
                    <a:pt x="1939988" y="1327828"/>
                    <a:pt x="1910541" y="1393600"/>
                    <a:pt x="1862931" y="1441210"/>
                  </a:cubicBezTo>
                  <a:lnTo>
                    <a:pt x="1827825" y="1470176"/>
                  </a:lnTo>
                  <a:lnTo>
                    <a:pt x="1771563" y="1819197"/>
                  </a:lnTo>
                  <a:lnTo>
                    <a:pt x="1639404" y="1819197"/>
                  </a:lnTo>
                  <a:lnTo>
                    <a:pt x="1588407" y="1502833"/>
                  </a:lnTo>
                  <a:lnTo>
                    <a:pt x="1586440" y="1502302"/>
                  </a:lnTo>
                  <a:cubicBezTo>
                    <a:pt x="1501820" y="1471319"/>
                    <a:pt x="1437553" y="1398113"/>
                    <a:pt x="1419154" y="1308198"/>
                  </a:cubicBezTo>
                  <a:lnTo>
                    <a:pt x="1417180" y="1288616"/>
                  </a:lnTo>
                  <a:lnTo>
                    <a:pt x="1368111" y="1348089"/>
                  </a:lnTo>
                  <a:cubicBezTo>
                    <a:pt x="1262966" y="1453234"/>
                    <a:pt x="1117709" y="1518267"/>
                    <a:pt x="957263" y="1518267"/>
                  </a:cubicBezTo>
                  <a:lnTo>
                    <a:pt x="957264" y="1518266"/>
                  </a:lnTo>
                  <a:lnTo>
                    <a:pt x="842172" y="1518266"/>
                  </a:lnTo>
                  <a:lnTo>
                    <a:pt x="793663" y="1819196"/>
                  </a:lnTo>
                  <a:lnTo>
                    <a:pt x="661504" y="1819196"/>
                  </a:lnTo>
                  <a:lnTo>
                    <a:pt x="612995" y="1518266"/>
                  </a:lnTo>
                  <a:lnTo>
                    <a:pt x="357191" y="1518266"/>
                  </a:lnTo>
                  <a:lnTo>
                    <a:pt x="350162" y="1517557"/>
                  </a:lnTo>
                  <a:lnTo>
                    <a:pt x="301538" y="1819196"/>
                  </a:lnTo>
                  <a:lnTo>
                    <a:pt x="169379" y="1819196"/>
                  </a:lnTo>
                  <a:lnTo>
                    <a:pt x="103857" y="1412724"/>
                  </a:lnTo>
                  <a:lnTo>
                    <a:pt x="61003" y="1360784"/>
                  </a:lnTo>
                  <a:cubicBezTo>
                    <a:pt x="22489" y="1303776"/>
                    <a:pt x="0" y="1235052"/>
                    <a:pt x="0" y="1161075"/>
                  </a:cubicBezTo>
                  <a:lnTo>
                    <a:pt x="0" y="255733"/>
                  </a:lnTo>
                  <a:cubicBezTo>
                    <a:pt x="0" y="114496"/>
                    <a:pt x="114496" y="0"/>
                    <a:pt x="255733" y="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896" name="フリーフォーム: 図形 895">
              <a:extLst>
                <a:ext uri="{FF2B5EF4-FFF2-40B4-BE49-F238E27FC236}">
                  <a16:creationId xmlns:a16="http://schemas.microsoft.com/office/drawing/2014/main" id="{D7BB71AD-5AB1-4AEE-B54B-8A122B84D92B}"/>
                </a:ext>
              </a:extLst>
            </p:cNvPr>
            <p:cNvSpPr/>
            <p:nvPr/>
          </p:nvSpPr>
          <p:spPr>
            <a:xfrm>
              <a:off x="8928405" y="4808661"/>
              <a:ext cx="220422" cy="205506"/>
            </a:xfrm>
            <a:custGeom>
              <a:avLst/>
              <a:gdLst>
                <a:gd name="connsiteX0" fmla="*/ 128985 w 257970"/>
                <a:gd name="connsiteY0" fmla="*/ 0 h 240514"/>
                <a:gd name="connsiteX1" fmla="*/ 221697 w 257970"/>
                <a:gd name="connsiteY1" fmla="*/ 92711 h 240514"/>
                <a:gd name="connsiteX2" fmla="*/ 221502 w 257970"/>
                <a:gd name="connsiteY2" fmla="*/ 94642 h 240514"/>
                <a:gd name="connsiteX3" fmla="*/ 257970 w 257970"/>
                <a:gd name="connsiteY3" fmla="*/ 240514 h 240514"/>
                <a:gd name="connsiteX4" fmla="*/ 0 w 257970"/>
                <a:gd name="connsiteY4" fmla="*/ 240514 h 240514"/>
                <a:gd name="connsiteX5" fmla="*/ 36469 w 257970"/>
                <a:gd name="connsiteY5" fmla="*/ 94642 h 240514"/>
                <a:gd name="connsiteX6" fmla="*/ 36274 w 257970"/>
                <a:gd name="connsiteY6" fmla="*/ 92711 h 240514"/>
                <a:gd name="connsiteX7" fmla="*/ 128985 w 257970"/>
                <a:gd name="connsiteY7" fmla="*/ 0 h 2405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57970" h="240514">
                  <a:moveTo>
                    <a:pt x="128985" y="0"/>
                  </a:moveTo>
                  <a:cubicBezTo>
                    <a:pt x="180188" y="0"/>
                    <a:pt x="221697" y="41509"/>
                    <a:pt x="221697" y="92711"/>
                  </a:cubicBezTo>
                  <a:lnTo>
                    <a:pt x="221502" y="94642"/>
                  </a:lnTo>
                  <a:lnTo>
                    <a:pt x="257970" y="240514"/>
                  </a:lnTo>
                  <a:lnTo>
                    <a:pt x="0" y="240514"/>
                  </a:lnTo>
                  <a:lnTo>
                    <a:pt x="36469" y="94642"/>
                  </a:lnTo>
                  <a:lnTo>
                    <a:pt x="36274" y="92711"/>
                  </a:lnTo>
                  <a:cubicBezTo>
                    <a:pt x="36274" y="41509"/>
                    <a:pt x="77782" y="0"/>
                    <a:pt x="128985" y="0"/>
                  </a:cubicBezTo>
                  <a:close/>
                </a:path>
              </a:pathLst>
            </a:custGeom>
            <a:solidFill>
              <a:srgbClr val="FFFF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897" name="フリーフォーム: 図形 896">
              <a:extLst>
                <a:ext uri="{FF2B5EF4-FFF2-40B4-BE49-F238E27FC236}">
                  <a16:creationId xmlns:a16="http://schemas.microsoft.com/office/drawing/2014/main" id="{6A110AE9-3CC4-4044-9CE8-F52D53A1A22D}"/>
                </a:ext>
              </a:extLst>
            </p:cNvPr>
            <p:cNvSpPr/>
            <p:nvPr/>
          </p:nvSpPr>
          <p:spPr>
            <a:xfrm>
              <a:off x="8426141" y="3019292"/>
              <a:ext cx="1224950" cy="1753022"/>
            </a:xfrm>
            <a:custGeom>
              <a:avLst/>
              <a:gdLst>
                <a:gd name="connsiteX0" fmla="*/ 609458 w 1224950"/>
                <a:gd name="connsiteY0" fmla="*/ 0 h 1753022"/>
                <a:gd name="connsiteX1" fmla="*/ 672726 w 1224950"/>
                <a:gd name="connsiteY1" fmla="*/ 31207 h 1753022"/>
                <a:gd name="connsiteX2" fmla="*/ 746242 w 1224950"/>
                <a:gd name="connsiteY2" fmla="*/ 21570 h 1753022"/>
                <a:gd name="connsiteX3" fmla="*/ 789630 w 1224950"/>
                <a:gd name="connsiteY3" fmla="*/ 69597 h 1753022"/>
                <a:gd name="connsiteX4" fmla="*/ 862205 w 1224950"/>
                <a:gd name="connsiteY4" fmla="*/ 82996 h 1753022"/>
                <a:gd name="connsiteX5" fmla="*/ 879105 w 1224950"/>
                <a:gd name="connsiteY5" fmla="*/ 140531 h 1753022"/>
                <a:gd name="connsiteX6" fmla="*/ 913831 w 1224950"/>
                <a:gd name="connsiteY6" fmla="*/ 160249 h 1753022"/>
                <a:gd name="connsiteX7" fmla="*/ 932321 w 1224950"/>
                <a:gd name="connsiteY7" fmla="*/ 165988 h 1753022"/>
                <a:gd name="connsiteX8" fmla="*/ 1224950 w 1224950"/>
                <a:gd name="connsiteY8" fmla="*/ 607463 h 1753022"/>
                <a:gd name="connsiteX9" fmla="*/ 1224950 w 1224950"/>
                <a:gd name="connsiteY9" fmla="*/ 1140547 h 1753022"/>
                <a:gd name="connsiteX10" fmla="*/ 612475 w 1224950"/>
                <a:gd name="connsiteY10" fmla="*/ 1753022 h 1753022"/>
                <a:gd name="connsiteX11" fmla="*/ 0 w 1224950"/>
                <a:gd name="connsiteY11" fmla="*/ 1140547 h 1753022"/>
                <a:gd name="connsiteX12" fmla="*/ 0 w 1224950"/>
                <a:gd name="connsiteY12" fmla="*/ 607463 h 1753022"/>
                <a:gd name="connsiteX13" fmla="*/ 292629 w 1224950"/>
                <a:gd name="connsiteY13" fmla="*/ 165988 h 1753022"/>
                <a:gd name="connsiteX14" fmla="*/ 297808 w 1224950"/>
                <a:gd name="connsiteY14" fmla="*/ 164381 h 1753022"/>
                <a:gd name="connsiteX15" fmla="*/ 339811 w 1224950"/>
                <a:gd name="connsiteY15" fmla="*/ 140531 h 1753022"/>
                <a:gd name="connsiteX16" fmla="*/ 356711 w 1224950"/>
                <a:gd name="connsiteY16" fmla="*/ 82996 h 1753022"/>
                <a:gd name="connsiteX17" fmla="*/ 429286 w 1224950"/>
                <a:gd name="connsiteY17" fmla="*/ 69597 h 1753022"/>
                <a:gd name="connsiteX18" fmla="*/ 472674 w 1224950"/>
                <a:gd name="connsiteY18" fmla="*/ 21570 h 1753022"/>
                <a:gd name="connsiteX19" fmla="*/ 546190 w 1224950"/>
                <a:gd name="connsiteY19" fmla="*/ 31207 h 17530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224950" h="1753022">
                  <a:moveTo>
                    <a:pt x="609458" y="0"/>
                  </a:moveTo>
                  <a:lnTo>
                    <a:pt x="672726" y="31207"/>
                  </a:lnTo>
                  <a:lnTo>
                    <a:pt x="746242" y="21570"/>
                  </a:lnTo>
                  <a:lnTo>
                    <a:pt x="789630" y="69597"/>
                  </a:lnTo>
                  <a:lnTo>
                    <a:pt x="862205" y="82996"/>
                  </a:lnTo>
                  <a:lnTo>
                    <a:pt x="879105" y="140531"/>
                  </a:lnTo>
                  <a:lnTo>
                    <a:pt x="913831" y="160249"/>
                  </a:lnTo>
                  <a:lnTo>
                    <a:pt x="932321" y="165988"/>
                  </a:lnTo>
                  <a:cubicBezTo>
                    <a:pt x="1104287" y="238723"/>
                    <a:pt x="1224950" y="409002"/>
                    <a:pt x="1224950" y="607463"/>
                  </a:cubicBezTo>
                  <a:lnTo>
                    <a:pt x="1224950" y="1140547"/>
                  </a:lnTo>
                  <a:cubicBezTo>
                    <a:pt x="1224950" y="1478808"/>
                    <a:pt x="950736" y="1753022"/>
                    <a:pt x="612475" y="1753022"/>
                  </a:cubicBezTo>
                  <a:cubicBezTo>
                    <a:pt x="274214" y="1753022"/>
                    <a:pt x="0" y="1478808"/>
                    <a:pt x="0" y="1140547"/>
                  </a:cubicBezTo>
                  <a:lnTo>
                    <a:pt x="0" y="607463"/>
                  </a:lnTo>
                  <a:cubicBezTo>
                    <a:pt x="0" y="409002"/>
                    <a:pt x="120663" y="238723"/>
                    <a:pt x="292629" y="165988"/>
                  </a:cubicBezTo>
                  <a:lnTo>
                    <a:pt x="297808" y="164381"/>
                  </a:lnTo>
                  <a:lnTo>
                    <a:pt x="339811" y="140531"/>
                  </a:lnTo>
                  <a:lnTo>
                    <a:pt x="356711" y="82996"/>
                  </a:lnTo>
                  <a:lnTo>
                    <a:pt x="429286" y="69597"/>
                  </a:lnTo>
                  <a:lnTo>
                    <a:pt x="472674" y="21570"/>
                  </a:lnTo>
                  <a:lnTo>
                    <a:pt x="546190" y="31207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898" name="四角形: 角を丸くする 897">
              <a:extLst>
                <a:ext uri="{FF2B5EF4-FFF2-40B4-BE49-F238E27FC236}">
                  <a16:creationId xmlns:a16="http://schemas.microsoft.com/office/drawing/2014/main" id="{CA6F8AF4-4707-4157-90EA-699644C753D3}"/>
                </a:ext>
              </a:extLst>
            </p:cNvPr>
            <p:cNvSpPr/>
            <p:nvPr/>
          </p:nvSpPr>
          <p:spPr>
            <a:xfrm>
              <a:off x="8679901" y="4398727"/>
              <a:ext cx="717430" cy="409934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50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899" name="楕円 898">
              <a:extLst>
                <a:ext uri="{FF2B5EF4-FFF2-40B4-BE49-F238E27FC236}">
                  <a16:creationId xmlns:a16="http://schemas.microsoft.com/office/drawing/2014/main" id="{E7FBA50F-6D54-48B1-BDC2-7C6B516C4E22}"/>
                </a:ext>
              </a:extLst>
            </p:cNvPr>
            <p:cNvSpPr/>
            <p:nvPr/>
          </p:nvSpPr>
          <p:spPr>
            <a:xfrm>
              <a:off x="8749041" y="4577749"/>
              <a:ext cx="158218" cy="158218"/>
            </a:xfrm>
            <a:prstGeom prst="ellipse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900" name="楕円 899">
              <a:extLst>
                <a:ext uri="{FF2B5EF4-FFF2-40B4-BE49-F238E27FC236}">
                  <a16:creationId xmlns:a16="http://schemas.microsoft.com/office/drawing/2014/main" id="{2A4A241F-BC9E-4691-BE02-C111F904A8C7}"/>
                </a:ext>
              </a:extLst>
            </p:cNvPr>
            <p:cNvSpPr/>
            <p:nvPr/>
          </p:nvSpPr>
          <p:spPr>
            <a:xfrm>
              <a:off x="9186685" y="4577749"/>
              <a:ext cx="158218" cy="158218"/>
            </a:xfrm>
            <a:prstGeom prst="ellipse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901" name="フリーフォーム: 図形 900">
              <a:extLst>
                <a:ext uri="{FF2B5EF4-FFF2-40B4-BE49-F238E27FC236}">
                  <a16:creationId xmlns:a16="http://schemas.microsoft.com/office/drawing/2014/main" id="{B6B363EB-3049-4B10-A21A-ECFB8FDA408F}"/>
                </a:ext>
              </a:extLst>
            </p:cNvPr>
            <p:cNvSpPr/>
            <p:nvPr/>
          </p:nvSpPr>
          <p:spPr>
            <a:xfrm>
              <a:off x="9324626" y="5380696"/>
              <a:ext cx="191806" cy="163412"/>
            </a:xfrm>
            <a:custGeom>
              <a:avLst/>
              <a:gdLst>
                <a:gd name="connsiteX0" fmla="*/ 69681 w 210856"/>
                <a:gd name="connsiteY0" fmla="*/ 0 h 163412"/>
                <a:gd name="connsiteX1" fmla="*/ 141175 w 210856"/>
                <a:gd name="connsiteY1" fmla="*/ 0 h 163412"/>
                <a:gd name="connsiteX2" fmla="*/ 210856 w 210856"/>
                <a:gd name="connsiteY2" fmla="*/ 69681 h 163412"/>
                <a:gd name="connsiteX3" fmla="*/ 210856 w 210856"/>
                <a:gd name="connsiteY3" fmla="*/ 96737 h 163412"/>
                <a:gd name="connsiteX4" fmla="*/ 144181 w 210856"/>
                <a:gd name="connsiteY4" fmla="*/ 163412 h 163412"/>
                <a:gd name="connsiteX5" fmla="*/ 120372 w 210856"/>
                <a:gd name="connsiteY5" fmla="*/ 163412 h 163412"/>
                <a:gd name="connsiteX6" fmla="*/ 105428 w 210856"/>
                <a:gd name="connsiteY6" fmla="*/ 124697 h 163412"/>
                <a:gd name="connsiteX7" fmla="*/ 90484 w 210856"/>
                <a:gd name="connsiteY7" fmla="*/ 163412 h 163412"/>
                <a:gd name="connsiteX8" fmla="*/ 66675 w 210856"/>
                <a:gd name="connsiteY8" fmla="*/ 163412 h 163412"/>
                <a:gd name="connsiteX9" fmla="*/ 0 w 210856"/>
                <a:gd name="connsiteY9" fmla="*/ 96737 h 163412"/>
                <a:gd name="connsiteX10" fmla="*/ 0 w 210856"/>
                <a:gd name="connsiteY10" fmla="*/ 69681 h 163412"/>
                <a:gd name="connsiteX11" fmla="*/ 69681 w 210856"/>
                <a:gd name="connsiteY11" fmla="*/ 0 h 1634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10856" h="163412">
                  <a:moveTo>
                    <a:pt x="69681" y="0"/>
                  </a:moveTo>
                  <a:lnTo>
                    <a:pt x="141175" y="0"/>
                  </a:lnTo>
                  <a:cubicBezTo>
                    <a:pt x="179659" y="0"/>
                    <a:pt x="210856" y="31197"/>
                    <a:pt x="210856" y="69681"/>
                  </a:cubicBezTo>
                  <a:lnTo>
                    <a:pt x="210856" y="96737"/>
                  </a:lnTo>
                  <a:cubicBezTo>
                    <a:pt x="210856" y="133561"/>
                    <a:pt x="181005" y="163412"/>
                    <a:pt x="144181" y="163412"/>
                  </a:cubicBezTo>
                  <a:lnTo>
                    <a:pt x="120372" y="163412"/>
                  </a:lnTo>
                  <a:lnTo>
                    <a:pt x="105428" y="124697"/>
                  </a:lnTo>
                  <a:lnTo>
                    <a:pt x="90484" y="163412"/>
                  </a:lnTo>
                  <a:lnTo>
                    <a:pt x="66675" y="163412"/>
                  </a:lnTo>
                  <a:cubicBezTo>
                    <a:pt x="29851" y="163412"/>
                    <a:pt x="0" y="133561"/>
                    <a:pt x="0" y="96737"/>
                  </a:cubicBezTo>
                  <a:lnTo>
                    <a:pt x="0" y="69681"/>
                  </a:lnTo>
                  <a:cubicBezTo>
                    <a:pt x="0" y="31197"/>
                    <a:pt x="31197" y="0"/>
                    <a:pt x="69681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902" name="フリーフォーム: 図形 901">
              <a:extLst>
                <a:ext uri="{FF2B5EF4-FFF2-40B4-BE49-F238E27FC236}">
                  <a16:creationId xmlns:a16="http://schemas.microsoft.com/office/drawing/2014/main" id="{6EF83325-A14F-4FE6-A779-3A8381096707}"/>
                </a:ext>
              </a:extLst>
            </p:cNvPr>
            <p:cNvSpPr/>
            <p:nvPr/>
          </p:nvSpPr>
          <p:spPr>
            <a:xfrm>
              <a:off x="9810400" y="5380696"/>
              <a:ext cx="191806" cy="163412"/>
            </a:xfrm>
            <a:custGeom>
              <a:avLst/>
              <a:gdLst>
                <a:gd name="connsiteX0" fmla="*/ 69681 w 210856"/>
                <a:gd name="connsiteY0" fmla="*/ 0 h 163412"/>
                <a:gd name="connsiteX1" fmla="*/ 141175 w 210856"/>
                <a:gd name="connsiteY1" fmla="*/ 0 h 163412"/>
                <a:gd name="connsiteX2" fmla="*/ 210856 w 210856"/>
                <a:gd name="connsiteY2" fmla="*/ 69681 h 163412"/>
                <a:gd name="connsiteX3" fmla="*/ 210856 w 210856"/>
                <a:gd name="connsiteY3" fmla="*/ 96737 h 163412"/>
                <a:gd name="connsiteX4" fmla="*/ 144181 w 210856"/>
                <a:gd name="connsiteY4" fmla="*/ 163412 h 163412"/>
                <a:gd name="connsiteX5" fmla="*/ 120372 w 210856"/>
                <a:gd name="connsiteY5" fmla="*/ 163412 h 163412"/>
                <a:gd name="connsiteX6" fmla="*/ 105428 w 210856"/>
                <a:gd name="connsiteY6" fmla="*/ 124697 h 163412"/>
                <a:gd name="connsiteX7" fmla="*/ 90484 w 210856"/>
                <a:gd name="connsiteY7" fmla="*/ 163412 h 163412"/>
                <a:gd name="connsiteX8" fmla="*/ 66675 w 210856"/>
                <a:gd name="connsiteY8" fmla="*/ 163412 h 163412"/>
                <a:gd name="connsiteX9" fmla="*/ 0 w 210856"/>
                <a:gd name="connsiteY9" fmla="*/ 96737 h 163412"/>
                <a:gd name="connsiteX10" fmla="*/ 0 w 210856"/>
                <a:gd name="connsiteY10" fmla="*/ 69681 h 163412"/>
                <a:gd name="connsiteX11" fmla="*/ 69681 w 210856"/>
                <a:gd name="connsiteY11" fmla="*/ 0 h 1634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10856" h="163412">
                  <a:moveTo>
                    <a:pt x="69681" y="0"/>
                  </a:moveTo>
                  <a:lnTo>
                    <a:pt x="141175" y="0"/>
                  </a:lnTo>
                  <a:cubicBezTo>
                    <a:pt x="179659" y="0"/>
                    <a:pt x="210856" y="31197"/>
                    <a:pt x="210856" y="69681"/>
                  </a:cubicBezTo>
                  <a:lnTo>
                    <a:pt x="210856" y="96737"/>
                  </a:lnTo>
                  <a:cubicBezTo>
                    <a:pt x="210856" y="133561"/>
                    <a:pt x="181005" y="163412"/>
                    <a:pt x="144181" y="163412"/>
                  </a:cubicBezTo>
                  <a:lnTo>
                    <a:pt x="120372" y="163412"/>
                  </a:lnTo>
                  <a:lnTo>
                    <a:pt x="105428" y="124697"/>
                  </a:lnTo>
                  <a:lnTo>
                    <a:pt x="90484" y="163412"/>
                  </a:lnTo>
                  <a:lnTo>
                    <a:pt x="66675" y="163412"/>
                  </a:lnTo>
                  <a:cubicBezTo>
                    <a:pt x="29851" y="163412"/>
                    <a:pt x="0" y="133561"/>
                    <a:pt x="0" y="96737"/>
                  </a:cubicBezTo>
                  <a:lnTo>
                    <a:pt x="0" y="69681"/>
                  </a:lnTo>
                  <a:cubicBezTo>
                    <a:pt x="0" y="31197"/>
                    <a:pt x="31197" y="0"/>
                    <a:pt x="69681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903" name="フリーフォーム: 図形 902">
              <a:extLst>
                <a:ext uri="{FF2B5EF4-FFF2-40B4-BE49-F238E27FC236}">
                  <a16:creationId xmlns:a16="http://schemas.microsoft.com/office/drawing/2014/main" id="{BFF4BCF7-FC58-468F-A23F-89F64730D56D}"/>
                </a:ext>
              </a:extLst>
            </p:cNvPr>
            <p:cNvSpPr/>
            <p:nvPr/>
          </p:nvSpPr>
          <p:spPr>
            <a:xfrm>
              <a:off x="10305701" y="5380696"/>
              <a:ext cx="191806" cy="163412"/>
            </a:xfrm>
            <a:custGeom>
              <a:avLst/>
              <a:gdLst>
                <a:gd name="connsiteX0" fmla="*/ 69681 w 210856"/>
                <a:gd name="connsiteY0" fmla="*/ 0 h 163412"/>
                <a:gd name="connsiteX1" fmla="*/ 141175 w 210856"/>
                <a:gd name="connsiteY1" fmla="*/ 0 h 163412"/>
                <a:gd name="connsiteX2" fmla="*/ 210856 w 210856"/>
                <a:gd name="connsiteY2" fmla="*/ 69681 h 163412"/>
                <a:gd name="connsiteX3" fmla="*/ 210856 w 210856"/>
                <a:gd name="connsiteY3" fmla="*/ 96737 h 163412"/>
                <a:gd name="connsiteX4" fmla="*/ 144181 w 210856"/>
                <a:gd name="connsiteY4" fmla="*/ 163412 h 163412"/>
                <a:gd name="connsiteX5" fmla="*/ 120372 w 210856"/>
                <a:gd name="connsiteY5" fmla="*/ 163412 h 163412"/>
                <a:gd name="connsiteX6" fmla="*/ 105428 w 210856"/>
                <a:gd name="connsiteY6" fmla="*/ 124697 h 163412"/>
                <a:gd name="connsiteX7" fmla="*/ 90484 w 210856"/>
                <a:gd name="connsiteY7" fmla="*/ 163412 h 163412"/>
                <a:gd name="connsiteX8" fmla="*/ 66675 w 210856"/>
                <a:gd name="connsiteY8" fmla="*/ 163412 h 163412"/>
                <a:gd name="connsiteX9" fmla="*/ 0 w 210856"/>
                <a:gd name="connsiteY9" fmla="*/ 96737 h 163412"/>
                <a:gd name="connsiteX10" fmla="*/ 0 w 210856"/>
                <a:gd name="connsiteY10" fmla="*/ 69681 h 163412"/>
                <a:gd name="connsiteX11" fmla="*/ 69681 w 210856"/>
                <a:gd name="connsiteY11" fmla="*/ 0 h 1634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10856" h="163412">
                  <a:moveTo>
                    <a:pt x="69681" y="0"/>
                  </a:moveTo>
                  <a:lnTo>
                    <a:pt x="141175" y="0"/>
                  </a:lnTo>
                  <a:cubicBezTo>
                    <a:pt x="179659" y="0"/>
                    <a:pt x="210856" y="31197"/>
                    <a:pt x="210856" y="69681"/>
                  </a:cubicBezTo>
                  <a:lnTo>
                    <a:pt x="210856" y="96737"/>
                  </a:lnTo>
                  <a:cubicBezTo>
                    <a:pt x="210856" y="133561"/>
                    <a:pt x="181005" y="163412"/>
                    <a:pt x="144181" y="163412"/>
                  </a:cubicBezTo>
                  <a:lnTo>
                    <a:pt x="120372" y="163412"/>
                  </a:lnTo>
                  <a:lnTo>
                    <a:pt x="105428" y="124697"/>
                  </a:lnTo>
                  <a:lnTo>
                    <a:pt x="90484" y="163412"/>
                  </a:lnTo>
                  <a:lnTo>
                    <a:pt x="66675" y="163412"/>
                  </a:lnTo>
                  <a:cubicBezTo>
                    <a:pt x="29851" y="163412"/>
                    <a:pt x="0" y="133561"/>
                    <a:pt x="0" y="96737"/>
                  </a:cubicBezTo>
                  <a:lnTo>
                    <a:pt x="0" y="69681"/>
                  </a:lnTo>
                  <a:cubicBezTo>
                    <a:pt x="0" y="31197"/>
                    <a:pt x="31197" y="0"/>
                    <a:pt x="69681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904" name="フリーフォーム: 図形 903">
              <a:extLst>
                <a:ext uri="{FF2B5EF4-FFF2-40B4-BE49-F238E27FC236}">
                  <a16:creationId xmlns:a16="http://schemas.microsoft.com/office/drawing/2014/main" id="{93236DEA-4FDF-4B86-B690-2F54CB768699}"/>
                </a:ext>
              </a:extLst>
            </p:cNvPr>
            <p:cNvSpPr/>
            <p:nvPr/>
          </p:nvSpPr>
          <p:spPr>
            <a:xfrm>
              <a:off x="10684345" y="4468472"/>
              <a:ext cx="137160" cy="518316"/>
            </a:xfrm>
            <a:custGeom>
              <a:avLst/>
              <a:gdLst>
                <a:gd name="connsiteX0" fmla="*/ 178576 w 357152"/>
                <a:gd name="connsiteY0" fmla="*/ 0 h 914712"/>
                <a:gd name="connsiteX1" fmla="*/ 203874 w 357152"/>
                <a:gd name="connsiteY1" fmla="*/ 15022 h 914712"/>
                <a:gd name="connsiteX2" fmla="*/ 357152 w 357152"/>
                <a:gd name="connsiteY2" fmla="*/ 457356 h 914712"/>
                <a:gd name="connsiteX3" fmla="*/ 203874 w 357152"/>
                <a:gd name="connsiteY3" fmla="*/ 899691 h 914712"/>
                <a:gd name="connsiteX4" fmla="*/ 178576 w 357152"/>
                <a:gd name="connsiteY4" fmla="*/ 914712 h 914712"/>
                <a:gd name="connsiteX5" fmla="*/ 153279 w 357152"/>
                <a:gd name="connsiteY5" fmla="*/ 899691 h 914712"/>
                <a:gd name="connsiteX6" fmla="*/ 0 w 357152"/>
                <a:gd name="connsiteY6" fmla="*/ 457356 h 914712"/>
                <a:gd name="connsiteX7" fmla="*/ 153279 w 357152"/>
                <a:gd name="connsiteY7" fmla="*/ 15022 h 9147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57152" h="914712">
                  <a:moveTo>
                    <a:pt x="178576" y="0"/>
                  </a:moveTo>
                  <a:lnTo>
                    <a:pt x="203874" y="15022"/>
                  </a:lnTo>
                  <a:cubicBezTo>
                    <a:pt x="293949" y="87899"/>
                    <a:pt x="357152" y="258509"/>
                    <a:pt x="357152" y="457356"/>
                  </a:cubicBezTo>
                  <a:cubicBezTo>
                    <a:pt x="357152" y="656204"/>
                    <a:pt x="293949" y="826814"/>
                    <a:pt x="203874" y="899691"/>
                  </a:cubicBezTo>
                  <a:lnTo>
                    <a:pt x="178576" y="914712"/>
                  </a:lnTo>
                  <a:lnTo>
                    <a:pt x="153279" y="899691"/>
                  </a:lnTo>
                  <a:cubicBezTo>
                    <a:pt x="63203" y="826814"/>
                    <a:pt x="0" y="656204"/>
                    <a:pt x="0" y="457356"/>
                  </a:cubicBezTo>
                  <a:cubicBezTo>
                    <a:pt x="0" y="258509"/>
                    <a:pt x="63203" y="87899"/>
                    <a:pt x="153279" y="15022"/>
                  </a:cubicBezTo>
                  <a:close/>
                </a:path>
              </a:pathLst>
            </a:custGeom>
            <a:solidFill>
              <a:schemeClr val="tx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905" name="弦 904">
              <a:extLst>
                <a:ext uri="{FF2B5EF4-FFF2-40B4-BE49-F238E27FC236}">
                  <a16:creationId xmlns:a16="http://schemas.microsoft.com/office/drawing/2014/main" id="{96C0854A-64CB-4ED0-80F5-A5B977E78598}"/>
                </a:ext>
              </a:extLst>
            </p:cNvPr>
            <p:cNvSpPr/>
            <p:nvPr/>
          </p:nvSpPr>
          <p:spPr>
            <a:xfrm>
              <a:off x="8477077" y="3615631"/>
              <a:ext cx="392526" cy="392526"/>
            </a:xfrm>
            <a:prstGeom prst="chord">
              <a:avLst>
                <a:gd name="adj1" fmla="val 20057290"/>
                <a:gd name="adj2" fmla="val 12390821"/>
              </a:avLst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906" name="弦 905">
              <a:extLst>
                <a:ext uri="{FF2B5EF4-FFF2-40B4-BE49-F238E27FC236}">
                  <a16:creationId xmlns:a16="http://schemas.microsoft.com/office/drawing/2014/main" id="{1C49DA08-8908-46C3-919E-9B905E3F0DF1}"/>
                </a:ext>
              </a:extLst>
            </p:cNvPr>
            <p:cNvSpPr/>
            <p:nvPr/>
          </p:nvSpPr>
          <p:spPr>
            <a:xfrm>
              <a:off x="8562839" y="3662114"/>
              <a:ext cx="223833" cy="223833"/>
            </a:xfrm>
            <a:prstGeom prst="chord">
              <a:avLst>
                <a:gd name="adj1" fmla="val 20057290"/>
                <a:gd name="adj2" fmla="val 12390821"/>
              </a:avLst>
            </a:prstGeom>
            <a:solidFill>
              <a:schemeClr val="tx1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907" name="弦 906">
              <a:extLst>
                <a:ext uri="{FF2B5EF4-FFF2-40B4-BE49-F238E27FC236}">
                  <a16:creationId xmlns:a16="http://schemas.microsoft.com/office/drawing/2014/main" id="{175BFBEC-FB53-4B3E-8F4A-835CFD6C1AED}"/>
                </a:ext>
              </a:extLst>
            </p:cNvPr>
            <p:cNvSpPr/>
            <p:nvPr/>
          </p:nvSpPr>
          <p:spPr>
            <a:xfrm>
              <a:off x="9211137" y="3615631"/>
              <a:ext cx="392526" cy="392526"/>
            </a:xfrm>
            <a:prstGeom prst="chord">
              <a:avLst>
                <a:gd name="adj1" fmla="val 20057290"/>
                <a:gd name="adj2" fmla="val 12390821"/>
              </a:avLst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908" name="弦 907">
              <a:extLst>
                <a:ext uri="{FF2B5EF4-FFF2-40B4-BE49-F238E27FC236}">
                  <a16:creationId xmlns:a16="http://schemas.microsoft.com/office/drawing/2014/main" id="{73E3FEB3-C20C-4528-BA60-4BAAD3CDDE5B}"/>
                </a:ext>
              </a:extLst>
            </p:cNvPr>
            <p:cNvSpPr/>
            <p:nvPr/>
          </p:nvSpPr>
          <p:spPr>
            <a:xfrm>
              <a:off x="9296899" y="3662114"/>
              <a:ext cx="223833" cy="223833"/>
            </a:xfrm>
            <a:prstGeom prst="chord">
              <a:avLst>
                <a:gd name="adj1" fmla="val 20057290"/>
                <a:gd name="adj2" fmla="val 12390821"/>
              </a:avLst>
            </a:prstGeom>
            <a:solidFill>
              <a:schemeClr val="tx1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909" name="楕円 652">
              <a:extLst>
                <a:ext uri="{FF2B5EF4-FFF2-40B4-BE49-F238E27FC236}">
                  <a16:creationId xmlns:a16="http://schemas.microsoft.com/office/drawing/2014/main" id="{5BCA519E-9AA9-4115-87B7-3F93FF0FF7A1}"/>
                </a:ext>
              </a:extLst>
            </p:cNvPr>
            <p:cNvSpPr/>
            <p:nvPr/>
          </p:nvSpPr>
          <p:spPr>
            <a:xfrm>
              <a:off x="9355844" y="3132867"/>
              <a:ext cx="211015" cy="293966"/>
            </a:xfrm>
            <a:custGeom>
              <a:avLst/>
              <a:gdLst>
                <a:gd name="connsiteX0" fmla="*/ 0 w 1744582"/>
                <a:gd name="connsiteY0" fmla="*/ 872291 h 1744582"/>
                <a:gd name="connsiteX1" fmla="*/ 872291 w 1744582"/>
                <a:gd name="connsiteY1" fmla="*/ 0 h 1744582"/>
                <a:gd name="connsiteX2" fmla="*/ 1744582 w 1744582"/>
                <a:gd name="connsiteY2" fmla="*/ 872291 h 1744582"/>
                <a:gd name="connsiteX3" fmla="*/ 872291 w 1744582"/>
                <a:gd name="connsiteY3" fmla="*/ 1744582 h 1744582"/>
                <a:gd name="connsiteX4" fmla="*/ 0 w 1744582"/>
                <a:gd name="connsiteY4" fmla="*/ 872291 h 1744582"/>
                <a:gd name="connsiteX0" fmla="*/ 0 w 1744582"/>
                <a:gd name="connsiteY0" fmla="*/ 872291 h 1744582"/>
                <a:gd name="connsiteX1" fmla="*/ 872291 w 1744582"/>
                <a:gd name="connsiteY1" fmla="*/ 0 h 1744582"/>
                <a:gd name="connsiteX2" fmla="*/ 1744582 w 1744582"/>
                <a:gd name="connsiteY2" fmla="*/ 872291 h 1744582"/>
                <a:gd name="connsiteX3" fmla="*/ 872291 w 1744582"/>
                <a:gd name="connsiteY3" fmla="*/ 1744582 h 1744582"/>
                <a:gd name="connsiteX4" fmla="*/ 0 w 1744582"/>
                <a:gd name="connsiteY4" fmla="*/ 872291 h 1744582"/>
                <a:gd name="connsiteX0" fmla="*/ 0 w 1744582"/>
                <a:gd name="connsiteY0" fmla="*/ 872291 h 1744582"/>
                <a:gd name="connsiteX1" fmla="*/ 872291 w 1744582"/>
                <a:gd name="connsiteY1" fmla="*/ 0 h 1744582"/>
                <a:gd name="connsiteX2" fmla="*/ 1744582 w 1744582"/>
                <a:gd name="connsiteY2" fmla="*/ 872291 h 1744582"/>
                <a:gd name="connsiteX3" fmla="*/ 872291 w 1744582"/>
                <a:gd name="connsiteY3" fmla="*/ 1744582 h 1744582"/>
                <a:gd name="connsiteX4" fmla="*/ 0 w 1744582"/>
                <a:gd name="connsiteY4" fmla="*/ 872291 h 1744582"/>
                <a:gd name="connsiteX0" fmla="*/ 0 w 1744582"/>
                <a:gd name="connsiteY0" fmla="*/ 872291 h 1744582"/>
                <a:gd name="connsiteX1" fmla="*/ 872291 w 1744582"/>
                <a:gd name="connsiteY1" fmla="*/ 0 h 1744582"/>
                <a:gd name="connsiteX2" fmla="*/ 1744582 w 1744582"/>
                <a:gd name="connsiteY2" fmla="*/ 872291 h 1744582"/>
                <a:gd name="connsiteX3" fmla="*/ 872291 w 1744582"/>
                <a:gd name="connsiteY3" fmla="*/ 1744582 h 1744582"/>
                <a:gd name="connsiteX4" fmla="*/ 0 w 1744582"/>
                <a:gd name="connsiteY4" fmla="*/ 872291 h 1744582"/>
                <a:gd name="connsiteX0" fmla="*/ 0 w 1744582"/>
                <a:gd name="connsiteY0" fmla="*/ 1558091 h 2430382"/>
                <a:gd name="connsiteX1" fmla="*/ 889876 w 1744582"/>
                <a:gd name="connsiteY1" fmla="*/ 0 h 2430382"/>
                <a:gd name="connsiteX2" fmla="*/ 1744582 w 1744582"/>
                <a:gd name="connsiteY2" fmla="*/ 1558091 h 2430382"/>
                <a:gd name="connsiteX3" fmla="*/ 872291 w 1744582"/>
                <a:gd name="connsiteY3" fmla="*/ 2430382 h 2430382"/>
                <a:gd name="connsiteX4" fmla="*/ 0 w 1744582"/>
                <a:gd name="connsiteY4" fmla="*/ 1558091 h 2430382"/>
                <a:gd name="connsiteX0" fmla="*/ 0 w 1744582"/>
                <a:gd name="connsiteY0" fmla="*/ 1558091 h 2430382"/>
                <a:gd name="connsiteX1" fmla="*/ 889876 w 1744582"/>
                <a:gd name="connsiteY1" fmla="*/ 0 h 2430382"/>
                <a:gd name="connsiteX2" fmla="*/ 1744582 w 1744582"/>
                <a:gd name="connsiteY2" fmla="*/ 1558091 h 2430382"/>
                <a:gd name="connsiteX3" fmla="*/ 872291 w 1744582"/>
                <a:gd name="connsiteY3" fmla="*/ 2430382 h 2430382"/>
                <a:gd name="connsiteX4" fmla="*/ 0 w 1744582"/>
                <a:gd name="connsiteY4" fmla="*/ 1558091 h 2430382"/>
                <a:gd name="connsiteX0" fmla="*/ 0 w 1744582"/>
                <a:gd name="connsiteY0" fmla="*/ 1558091 h 2430382"/>
                <a:gd name="connsiteX1" fmla="*/ 889876 w 1744582"/>
                <a:gd name="connsiteY1" fmla="*/ 0 h 2430382"/>
                <a:gd name="connsiteX2" fmla="*/ 1744582 w 1744582"/>
                <a:gd name="connsiteY2" fmla="*/ 1558091 h 2430382"/>
                <a:gd name="connsiteX3" fmla="*/ 872291 w 1744582"/>
                <a:gd name="connsiteY3" fmla="*/ 2430382 h 2430382"/>
                <a:gd name="connsiteX4" fmla="*/ 0 w 1744582"/>
                <a:gd name="connsiteY4" fmla="*/ 1558091 h 2430382"/>
                <a:gd name="connsiteX0" fmla="*/ 0 w 1744582"/>
                <a:gd name="connsiteY0" fmla="*/ 1558091 h 2430382"/>
                <a:gd name="connsiteX1" fmla="*/ 889876 w 1744582"/>
                <a:gd name="connsiteY1" fmla="*/ 0 h 2430382"/>
                <a:gd name="connsiteX2" fmla="*/ 1744582 w 1744582"/>
                <a:gd name="connsiteY2" fmla="*/ 1558091 h 2430382"/>
                <a:gd name="connsiteX3" fmla="*/ 872291 w 1744582"/>
                <a:gd name="connsiteY3" fmla="*/ 2430382 h 2430382"/>
                <a:gd name="connsiteX4" fmla="*/ 0 w 1744582"/>
                <a:gd name="connsiteY4" fmla="*/ 1558091 h 2430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44582" h="2430382">
                  <a:moveTo>
                    <a:pt x="0" y="1558091"/>
                  </a:moveTo>
                  <a:cubicBezTo>
                    <a:pt x="0" y="1076338"/>
                    <a:pt x="636723" y="237392"/>
                    <a:pt x="889876" y="0"/>
                  </a:cubicBezTo>
                  <a:cubicBezTo>
                    <a:pt x="1125444" y="219807"/>
                    <a:pt x="1744582" y="1076338"/>
                    <a:pt x="1744582" y="1558091"/>
                  </a:cubicBezTo>
                  <a:cubicBezTo>
                    <a:pt x="1744582" y="2039844"/>
                    <a:pt x="1354044" y="2430382"/>
                    <a:pt x="872291" y="2430382"/>
                  </a:cubicBezTo>
                  <a:cubicBezTo>
                    <a:pt x="390538" y="2430382"/>
                    <a:pt x="0" y="2039844"/>
                    <a:pt x="0" y="1558091"/>
                  </a:cubicBezTo>
                  <a:close/>
                </a:path>
              </a:pathLst>
            </a:custGeom>
            <a:solidFill>
              <a:srgbClr val="00B0F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888609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2" name="グループ化 351">
            <a:extLst>
              <a:ext uri="{FF2B5EF4-FFF2-40B4-BE49-F238E27FC236}">
                <a16:creationId xmlns:a16="http://schemas.microsoft.com/office/drawing/2014/main" id="{A4B23B4F-68E8-427E-BAB5-2037CA5A962E}"/>
              </a:ext>
            </a:extLst>
          </p:cNvPr>
          <p:cNvGrpSpPr/>
          <p:nvPr/>
        </p:nvGrpSpPr>
        <p:grpSpPr>
          <a:xfrm>
            <a:off x="167853" y="4870624"/>
            <a:ext cx="1860171" cy="1447109"/>
            <a:chOff x="-3934089" y="4629817"/>
            <a:chExt cx="3290823" cy="2560074"/>
          </a:xfrm>
        </p:grpSpPr>
        <p:sp>
          <p:nvSpPr>
            <p:cNvPr id="353" name="台形 352">
              <a:extLst>
                <a:ext uri="{FF2B5EF4-FFF2-40B4-BE49-F238E27FC236}">
                  <a16:creationId xmlns:a16="http://schemas.microsoft.com/office/drawing/2014/main" id="{35651F77-11B6-4C82-9345-7512653BFD7A}"/>
                </a:ext>
              </a:extLst>
            </p:cNvPr>
            <p:cNvSpPr/>
            <p:nvPr/>
          </p:nvSpPr>
          <p:spPr>
            <a:xfrm rot="10800000">
              <a:off x="-1685372" y="6626071"/>
              <a:ext cx="264319" cy="409933"/>
            </a:xfrm>
            <a:prstGeom prst="trapezoid">
              <a:avLst/>
            </a:prstGeom>
            <a:solidFill>
              <a:schemeClr val="bg1">
                <a:lumMod val="8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54" name="フリーフォーム: 図形 353">
              <a:extLst>
                <a:ext uri="{FF2B5EF4-FFF2-40B4-BE49-F238E27FC236}">
                  <a16:creationId xmlns:a16="http://schemas.microsoft.com/office/drawing/2014/main" id="{972C0A97-F0EC-420C-A60D-E977AF7D5835}"/>
                </a:ext>
              </a:extLst>
            </p:cNvPr>
            <p:cNvSpPr/>
            <p:nvPr/>
          </p:nvSpPr>
          <p:spPr>
            <a:xfrm>
              <a:off x="-1649116" y="7026479"/>
              <a:ext cx="191806" cy="163412"/>
            </a:xfrm>
            <a:custGeom>
              <a:avLst/>
              <a:gdLst>
                <a:gd name="connsiteX0" fmla="*/ 69681 w 210856"/>
                <a:gd name="connsiteY0" fmla="*/ 0 h 163412"/>
                <a:gd name="connsiteX1" fmla="*/ 141175 w 210856"/>
                <a:gd name="connsiteY1" fmla="*/ 0 h 163412"/>
                <a:gd name="connsiteX2" fmla="*/ 210856 w 210856"/>
                <a:gd name="connsiteY2" fmla="*/ 69681 h 163412"/>
                <a:gd name="connsiteX3" fmla="*/ 210856 w 210856"/>
                <a:gd name="connsiteY3" fmla="*/ 96737 h 163412"/>
                <a:gd name="connsiteX4" fmla="*/ 144181 w 210856"/>
                <a:gd name="connsiteY4" fmla="*/ 163412 h 163412"/>
                <a:gd name="connsiteX5" fmla="*/ 120372 w 210856"/>
                <a:gd name="connsiteY5" fmla="*/ 163412 h 163412"/>
                <a:gd name="connsiteX6" fmla="*/ 105428 w 210856"/>
                <a:gd name="connsiteY6" fmla="*/ 124697 h 163412"/>
                <a:gd name="connsiteX7" fmla="*/ 90484 w 210856"/>
                <a:gd name="connsiteY7" fmla="*/ 163412 h 163412"/>
                <a:gd name="connsiteX8" fmla="*/ 66675 w 210856"/>
                <a:gd name="connsiteY8" fmla="*/ 163412 h 163412"/>
                <a:gd name="connsiteX9" fmla="*/ 0 w 210856"/>
                <a:gd name="connsiteY9" fmla="*/ 96737 h 163412"/>
                <a:gd name="connsiteX10" fmla="*/ 0 w 210856"/>
                <a:gd name="connsiteY10" fmla="*/ 69681 h 163412"/>
                <a:gd name="connsiteX11" fmla="*/ 69681 w 210856"/>
                <a:gd name="connsiteY11" fmla="*/ 0 h 1634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10856" h="163412">
                  <a:moveTo>
                    <a:pt x="69681" y="0"/>
                  </a:moveTo>
                  <a:lnTo>
                    <a:pt x="141175" y="0"/>
                  </a:lnTo>
                  <a:cubicBezTo>
                    <a:pt x="179659" y="0"/>
                    <a:pt x="210856" y="31197"/>
                    <a:pt x="210856" y="69681"/>
                  </a:cubicBezTo>
                  <a:lnTo>
                    <a:pt x="210856" y="96737"/>
                  </a:lnTo>
                  <a:cubicBezTo>
                    <a:pt x="210856" y="133561"/>
                    <a:pt x="181005" y="163412"/>
                    <a:pt x="144181" y="163412"/>
                  </a:cubicBezTo>
                  <a:lnTo>
                    <a:pt x="120372" y="163412"/>
                  </a:lnTo>
                  <a:lnTo>
                    <a:pt x="105428" y="124697"/>
                  </a:lnTo>
                  <a:lnTo>
                    <a:pt x="90484" y="163412"/>
                  </a:lnTo>
                  <a:lnTo>
                    <a:pt x="66675" y="163412"/>
                  </a:lnTo>
                  <a:cubicBezTo>
                    <a:pt x="29851" y="163412"/>
                    <a:pt x="0" y="133561"/>
                    <a:pt x="0" y="96737"/>
                  </a:cubicBezTo>
                  <a:lnTo>
                    <a:pt x="0" y="69681"/>
                  </a:lnTo>
                  <a:cubicBezTo>
                    <a:pt x="0" y="31197"/>
                    <a:pt x="31197" y="0"/>
                    <a:pt x="69681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55" name="月 354">
              <a:extLst>
                <a:ext uri="{FF2B5EF4-FFF2-40B4-BE49-F238E27FC236}">
                  <a16:creationId xmlns:a16="http://schemas.microsoft.com/office/drawing/2014/main" id="{E066DC75-340E-455B-8ACD-8ED14FD6D04D}"/>
                </a:ext>
              </a:extLst>
            </p:cNvPr>
            <p:cNvSpPr/>
            <p:nvPr/>
          </p:nvSpPr>
          <p:spPr>
            <a:xfrm rot="10300431">
              <a:off x="-816473" y="5264155"/>
              <a:ext cx="114412" cy="1051614"/>
            </a:xfrm>
            <a:prstGeom prst="moon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56" name="フリーフォーム: 図形 355">
              <a:extLst>
                <a:ext uri="{FF2B5EF4-FFF2-40B4-BE49-F238E27FC236}">
                  <a16:creationId xmlns:a16="http://schemas.microsoft.com/office/drawing/2014/main" id="{666DE792-B2B6-48A7-BB14-4E4BD9C9F708}"/>
                </a:ext>
              </a:extLst>
            </p:cNvPr>
            <p:cNvSpPr/>
            <p:nvPr/>
          </p:nvSpPr>
          <p:spPr>
            <a:xfrm>
              <a:off x="-1801832" y="6454444"/>
              <a:ext cx="750465" cy="343257"/>
            </a:xfrm>
            <a:custGeom>
              <a:avLst/>
              <a:gdLst>
                <a:gd name="connsiteX0" fmla="*/ 481414 w 962829"/>
                <a:gd name="connsiteY0" fmla="*/ 0 h 343257"/>
                <a:gd name="connsiteX1" fmla="*/ 898009 w 962829"/>
                <a:gd name="connsiteY1" fmla="*/ 7841 h 343257"/>
                <a:gd name="connsiteX2" fmla="*/ 962829 w 962829"/>
                <a:gd name="connsiteY2" fmla="*/ 11598 h 343257"/>
                <a:gd name="connsiteX3" fmla="*/ 937961 w 962829"/>
                <a:gd name="connsiteY3" fmla="*/ 107542 h 343257"/>
                <a:gd name="connsiteX4" fmla="*/ 481414 w 962829"/>
                <a:gd name="connsiteY4" fmla="*/ 343257 h 343257"/>
                <a:gd name="connsiteX5" fmla="*/ 24868 w 962829"/>
                <a:gd name="connsiteY5" fmla="*/ 107542 h 343257"/>
                <a:gd name="connsiteX6" fmla="*/ 0 w 962829"/>
                <a:gd name="connsiteY6" fmla="*/ 11598 h 343257"/>
                <a:gd name="connsiteX7" fmla="*/ 64820 w 962829"/>
                <a:gd name="connsiteY7" fmla="*/ 7841 h 343257"/>
                <a:gd name="connsiteX8" fmla="*/ 481414 w 962829"/>
                <a:gd name="connsiteY8" fmla="*/ 0 h 3432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62829" h="343257">
                  <a:moveTo>
                    <a:pt x="481414" y="0"/>
                  </a:moveTo>
                  <a:cubicBezTo>
                    <a:pt x="624118" y="0"/>
                    <a:pt x="763445" y="2700"/>
                    <a:pt x="898009" y="7841"/>
                  </a:cubicBezTo>
                  <a:lnTo>
                    <a:pt x="962829" y="11598"/>
                  </a:lnTo>
                  <a:lnTo>
                    <a:pt x="937961" y="107542"/>
                  </a:lnTo>
                  <a:cubicBezTo>
                    <a:pt x="862742" y="246062"/>
                    <a:pt x="686650" y="343257"/>
                    <a:pt x="481414" y="343257"/>
                  </a:cubicBezTo>
                  <a:cubicBezTo>
                    <a:pt x="276178" y="343257"/>
                    <a:pt x="100086" y="246062"/>
                    <a:pt x="24868" y="107542"/>
                  </a:cubicBezTo>
                  <a:lnTo>
                    <a:pt x="0" y="11598"/>
                  </a:lnTo>
                  <a:lnTo>
                    <a:pt x="64820" y="7841"/>
                  </a:lnTo>
                  <a:cubicBezTo>
                    <a:pt x="199383" y="2700"/>
                    <a:pt x="338710" y="0"/>
                    <a:pt x="481414" y="0"/>
                  </a:cubicBezTo>
                  <a:close/>
                </a:path>
              </a:pathLst>
            </a:custGeom>
            <a:solidFill>
              <a:srgbClr val="FFCCFF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57" name="フリーフォーム: 図形 356">
              <a:extLst>
                <a:ext uri="{FF2B5EF4-FFF2-40B4-BE49-F238E27FC236}">
                  <a16:creationId xmlns:a16="http://schemas.microsoft.com/office/drawing/2014/main" id="{B02EE350-D8B4-462D-B69B-8ED833A37CBB}"/>
                </a:ext>
              </a:extLst>
            </p:cNvPr>
            <p:cNvSpPr/>
            <p:nvPr/>
          </p:nvSpPr>
          <p:spPr>
            <a:xfrm>
              <a:off x="-3821958" y="4629817"/>
              <a:ext cx="2995375" cy="2406187"/>
            </a:xfrm>
            <a:custGeom>
              <a:avLst/>
              <a:gdLst>
                <a:gd name="connsiteX0" fmla="*/ 956528 w 2995375"/>
                <a:gd name="connsiteY0" fmla="*/ 0 h 2406187"/>
                <a:gd name="connsiteX1" fmla="*/ 1018878 w 2995375"/>
                <a:gd name="connsiteY1" fmla="*/ 50389 h 2406187"/>
                <a:gd name="connsiteX2" fmla="*/ 1098978 w 2995375"/>
                <a:gd name="connsiteY2" fmla="*/ 36791 h 2406187"/>
                <a:gd name="connsiteX3" fmla="*/ 1127251 w 2995375"/>
                <a:gd name="connsiteY3" fmla="*/ 112958 h 2406187"/>
                <a:gd name="connsiteX4" fmla="*/ 1202066 w 2995375"/>
                <a:gd name="connsiteY4" fmla="*/ 141762 h 2406187"/>
                <a:gd name="connsiteX5" fmla="*/ 1188686 w 2995375"/>
                <a:gd name="connsiteY5" fmla="*/ 223296 h 2406187"/>
                <a:gd name="connsiteX6" fmla="*/ 1238168 w 2995375"/>
                <a:gd name="connsiteY6" fmla="*/ 286783 h 2406187"/>
                <a:gd name="connsiteX7" fmla="*/ 1220342 w 2995375"/>
                <a:gd name="connsiteY7" fmla="*/ 309324 h 2406187"/>
                <a:gd name="connsiteX8" fmla="*/ 1309695 w 2995375"/>
                <a:gd name="connsiteY8" fmla="*/ 360912 h 2406187"/>
                <a:gd name="connsiteX9" fmla="*/ 1459191 w 2995375"/>
                <a:gd name="connsiteY9" fmla="*/ 555739 h 2406187"/>
                <a:gd name="connsiteX10" fmla="*/ 1464435 w 2995375"/>
                <a:gd name="connsiteY10" fmla="*/ 586991 h 2406187"/>
                <a:gd name="connsiteX11" fmla="*/ 2879579 w 2995375"/>
                <a:gd name="connsiteY11" fmla="*/ 586991 h 2406187"/>
                <a:gd name="connsiteX12" fmla="*/ 2995375 w 2995375"/>
                <a:gd name="connsiteY12" fmla="*/ 702787 h 2406187"/>
                <a:gd name="connsiteX13" fmla="*/ 2995375 w 2995375"/>
                <a:gd name="connsiteY13" fmla="*/ 1842168 h 2406187"/>
                <a:gd name="connsiteX14" fmla="*/ 2918318 w 2995375"/>
                <a:gd name="connsiteY14" fmla="*/ 2028201 h 2406187"/>
                <a:gd name="connsiteX15" fmla="*/ 2883211 w 2995375"/>
                <a:gd name="connsiteY15" fmla="*/ 2057167 h 2406187"/>
                <a:gd name="connsiteX16" fmla="*/ 2826950 w 2995375"/>
                <a:gd name="connsiteY16" fmla="*/ 2406187 h 2406187"/>
                <a:gd name="connsiteX17" fmla="*/ 2694791 w 2995375"/>
                <a:gd name="connsiteY17" fmla="*/ 2406187 h 2406187"/>
                <a:gd name="connsiteX18" fmla="*/ 2643794 w 2995375"/>
                <a:gd name="connsiteY18" fmla="*/ 2089825 h 2406187"/>
                <a:gd name="connsiteX19" fmla="*/ 2641827 w 2995375"/>
                <a:gd name="connsiteY19" fmla="*/ 2089293 h 2406187"/>
                <a:gd name="connsiteX20" fmla="*/ 2474541 w 2995375"/>
                <a:gd name="connsiteY20" fmla="*/ 1895189 h 2406187"/>
                <a:gd name="connsiteX21" fmla="*/ 2472567 w 2995375"/>
                <a:gd name="connsiteY21" fmla="*/ 1875607 h 2406187"/>
                <a:gd name="connsiteX22" fmla="*/ 2423498 w 2995375"/>
                <a:gd name="connsiteY22" fmla="*/ 1935080 h 2406187"/>
                <a:gd name="connsiteX23" fmla="*/ 2012650 w 2995375"/>
                <a:gd name="connsiteY23" fmla="*/ 2105258 h 2406187"/>
                <a:gd name="connsiteX24" fmla="*/ 2012651 w 2995375"/>
                <a:gd name="connsiteY24" fmla="*/ 2105257 h 2406187"/>
                <a:gd name="connsiteX25" fmla="*/ 1897559 w 2995375"/>
                <a:gd name="connsiteY25" fmla="*/ 2105257 h 2406187"/>
                <a:gd name="connsiteX26" fmla="*/ 1849050 w 2995375"/>
                <a:gd name="connsiteY26" fmla="*/ 2406187 h 2406187"/>
                <a:gd name="connsiteX27" fmla="*/ 1716891 w 2995375"/>
                <a:gd name="connsiteY27" fmla="*/ 2406187 h 2406187"/>
                <a:gd name="connsiteX28" fmla="*/ 1668382 w 2995375"/>
                <a:gd name="connsiteY28" fmla="*/ 2105257 h 2406187"/>
                <a:gd name="connsiteX29" fmla="*/ 1412578 w 2995375"/>
                <a:gd name="connsiteY29" fmla="*/ 2105257 h 2406187"/>
                <a:gd name="connsiteX30" fmla="*/ 1405548 w 2995375"/>
                <a:gd name="connsiteY30" fmla="*/ 2104549 h 2406187"/>
                <a:gd name="connsiteX31" fmla="*/ 1356925 w 2995375"/>
                <a:gd name="connsiteY31" fmla="*/ 2406187 h 2406187"/>
                <a:gd name="connsiteX32" fmla="*/ 1224766 w 2995375"/>
                <a:gd name="connsiteY32" fmla="*/ 2406187 h 2406187"/>
                <a:gd name="connsiteX33" fmla="*/ 1159244 w 2995375"/>
                <a:gd name="connsiteY33" fmla="*/ 1999715 h 2406187"/>
                <a:gd name="connsiteX34" fmla="*/ 1116390 w 2995375"/>
                <a:gd name="connsiteY34" fmla="*/ 1947775 h 2406187"/>
                <a:gd name="connsiteX35" fmla="*/ 1055387 w 2995375"/>
                <a:gd name="connsiteY35" fmla="*/ 1748066 h 2406187"/>
                <a:gd name="connsiteX36" fmla="*/ 1055387 w 2995375"/>
                <a:gd name="connsiteY36" fmla="*/ 1443103 h 2406187"/>
                <a:gd name="connsiteX37" fmla="*/ 934968 w 2995375"/>
                <a:gd name="connsiteY37" fmla="*/ 1651675 h 2406187"/>
                <a:gd name="connsiteX38" fmla="*/ 496668 w 2995375"/>
                <a:gd name="connsiteY38" fmla="*/ 1769117 h 2406187"/>
                <a:gd name="connsiteX39" fmla="*/ 160482 w 2995375"/>
                <a:gd name="connsiteY39" fmla="*/ 1575020 h 2406187"/>
                <a:gd name="connsiteX40" fmla="*/ 43040 w 2995375"/>
                <a:gd name="connsiteY40" fmla="*/ 1136720 h 2406187"/>
                <a:gd name="connsiteX41" fmla="*/ 535209 w 2995375"/>
                <a:gd name="connsiteY41" fmla="*/ 284257 h 2406187"/>
                <a:gd name="connsiteX42" fmla="*/ 730036 w 2995375"/>
                <a:gd name="connsiteY42" fmla="*/ 134761 h 2406187"/>
                <a:gd name="connsiteX43" fmla="*/ 750769 w 2995375"/>
                <a:gd name="connsiteY43" fmla="*/ 131282 h 2406187"/>
                <a:gd name="connsiteX44" fmla="*/ 782267 w 2995375"/>
                <a:gd name="connsiteY44" fmla="*/ 118328 h 2406187"/>
                <a:gd name="connsiteX45" fmla="*/ 812884 w 2995375"/>
                <a:gd name="connsiteY45" fmla="*/ 41245 h 2406187"/>
                <a:gd name="connsiteX46" fmla="*/ 892606 w 2995375"/>
                <a:gd name="connsiteY46" fmla="*/ 52354 h 2406187"/>
                <a:gd name="connsiteX0" fmla="*/ 956528 w 2995375"/>
                <a:gd name="connsiteY0" fmla="*/ 0 h 2406187"/>
                <a:gd name="connsiteX1" fmla="*/ 1018878 w 2995375"/>
                <a:gd name="connsiteY1" fmla="*/ 50389 h 2406187"/>
                <a:gd name="connsiteX2" fmla="*/ 1098978 w 2995375"/>
                <a:gd name="connsiteY2" fmla="*/ 36791 h 2406187"/>
                <a:gd name="connsiteX3" fmla="*/ 1127251 w 2995375"/>
                <a:gd name="connsiteY3" fmla="*/ 112958 h 2406187"/>
                <a:gd name="connsiteX4" fmla="*/ 1202066 w 2995375"/>
                <a:gd name="connsiteY4" fmla="*/ 141762 h 2406187"/>
                <a:gd name="connsiteX5" fmla="*/ 1188686 w 2995375"/>
                <a:gd name="connsiteY5" fmla="*/ 223296 h 2406187"/>
                <a:gd name="connsiteX6" fmla="*/ 1238168 w 2995375"/>
                <a:gd name="connsiteY6" fmla="*/ 286783 h 2406187"/>
                <a:gd name="connsiteX7" fmla="*/ 1220342 w 2995375"/>
                <a:gd name="connsiteY7" fmla="*/ 309324 h 2406187"/>
                <a:gd name="connsiteX8" fmla="*/ 1309695 w 2995375"/>
                <a:gd name="connsiteY8" fmla="*/ 360912 h 2406187"/>
                <a:gd name="connsiteX9" fmla="*/ 1459191 w 2995375"/>
                <a:gd name="connsiteY9" fmla="*/ 555739 h 2406187"/>
                <a:gd name="connsiteX10" fmla="*/ 1464435 w 2995375"/>
                <a:gd name="connsiteY10" fmla="*/ 586991 h 2406187"/>
                <a:gd name="connsiteX11" fmla="*/ 2879579 w 2995375"/>
                <a:gd name="connsiteY11" fmla="*/ 586991 h 2406187"/>
                <a:gd name="connsiteX12" fmla="*/ 2995375 w 2995375"/>
                <a:gd name="connsiteY12" fmla="*/ 702787 h 2406187"/>
                <a:gd name="connsiteX13" fmla="*/ 2995375 w 2995375"/>
                <a:gd name="connsiteY13" fmla="*/ 1842168 h 2406187"/>
                <a:gd name="connsiteX14" fmla="*/ 2918318 w 2995375"/>
                <a:gd name="connsiteY14" fmla="*/ 2028201 h 2406187"/>
                <a:gd name="connsiteX15" fmla="*/ 2883211 w 2995375"/>
                <a:gd name="connsiteY15" fmla="*/ 2057167 h 2406187"/>
                <a:gd name="connsiteX16" fmla="*/ 2826950 w 2995375"/>
                <a:gd name="connsiteY16" fmla="*/ 2406187 h 2406187"/>
                <a:gd name="connsiteX17" fmla="*/ 2694791 w 2995375"/>
                <a:gd name="connsiteY17" fmla="*/ 2406187 h 2406187"/>
                <a:gd name="connsiteX18" fmla="*/ 2643794 w 2995375"/>
                <a:gd name="connsiteY18" fmla="*/ 2089825 h 2406187"/>
                <a:gd name="connsiteX19" fmla="*/ 2641827 w 2995375"/>
                <a:gd name="connsiteY19" fmla="*/ 2089293 h 2406187"/>
                <a:gd name="connsiteX20" fmla="*/ 2474541 w 2995375"/>
                <a:gd name="connsiteY20" fmla="*/ 1895189 h 2406187"/>
                <a:gd name="connsiteX21" fmla="*/ 2472567 w 2995375"/>
                <a:gd name="connsiteY21" fmla="*/ 1875607 h 2406187"/>
                <a:gd name="connsiteX22" fmla="*/ 2423498 w 2995375"/>
                <a:gd name="connsiteY22" fmla="*/ 1935080 h 2406187"/>
                <a:gd name="connsiteX23" fmla="*/ 2012650 w 2995375"/>
                <a:gd name="connsiteY23" fmla="*/ 2105258 h 2406187"/>
                <a:gd name="connsiteX24" fmla="*/ 2012651 w 2995375"/>
                <a:gd name="connsiteY24" fmla="*/ 2105257 h 2406187"/>
                <a:gd name="connsiteX25" fmla="*/ 1897559 w 2995375"/>
                <a:gd name="connsiteY25" fmla="*/ 2105257 h 2406187"/>
                <a:gd name="connsiteX26" fmla="*/ 1849050 w 2995375"/>
                <a:gd name="connsiteY26" fmla="*/ 2406187 h 2406187"/>
                <a:gd name="connsiteX27" fmla="*/ 1716891 w 2995375"/>
                <a:gd name="connsiteY27" fmla="*/ 2406187 h 2406187"/>
                <a:gd name="connsiteX28" fmla="*/ 1668382 w 2995375"/>
                <a:gd name="connsiteY28" fmla="*/ 2105257 h 2406187"/>
                <a:gd name="connsiteX29" fmla="*/ 1412578 w 2995375"/>
                <a:gd name="connsiteY29" fmla="*/ 2105257 h 2406187"/>
                <a:gd name="connsiteX30" fmla="*/ 1405548 w 2995375"/>
                <a:gd name="connsiteY30" fmla="*/ 2104549 h 2406187"/>
                <a:gd name="connsiteX31" fmla="*/ 1356925 w 2995375"/>
                <a:gd name="connsiteY31" fmla="*/ 2406187 h 2406187"/>
                <a:gd name="connsiteX32" fmla="*/ 1224766 w 2995375"/>
                <a:gd name="connsiteY32" fmla="*/ 2406187 h 2406187"/>
                <a:gd name="connsiteX33" fmla="*/ 1159244 w 2995375"/>
                <a:gd name="connsiteY33" fmla="*/ 1999715 h 2406187"/>
                <a:gd name="connsiteX34" fmla="*/ 1116390 w 2995375"/>
                <a:gd name="connsiteY34" fmla="*/ 1947775 h 2406187"/>
                <a:gd name="connsiteX35" fmla="*/ 1055387 w 2995375"/>
                <a:gd name="connsiteY35" fmla="*/ 1748066 h 2406187"/>
                <a:gd name="connsiteX36" fmla="*/ 934968 w 2995375"/>
                <a:gd name="connsiteY36" fmla="*/ 1651675 h 2406187"/>
                <a:gd name="connsiteX37" fmla="*/ 496668 w 2995375"/>
                <a:gd name="connsiteY37" fmla="*/ 1769117 h 2406187"/>
                <a:gd name="connsiteX38" fmla="*/ 160482 w 2995375"/>
                <a:gd name="connsiteY38" fmla="*/ 1575020 h 2406187"/>
                <a:gd name="connsiteX39" fmla="*/ 43040 w 2995375"/>
                <a:gd name="connsiteY39" fmla="*/ 1136720 h 2406187"/>
                <a:gd name="connsiteX40" fmla="*/ 535209 w 2995375"/>
                <a:gd name="connsiteY40" fmla="*/ 284257 h 2406187"/>
                <a:gd name="connsiteX41" fmla="*/ 730036 w 2995375"/>
                <a:gd name="connsiteY41" fmla="*/ 134761 h 2406187"/>
                <a:gd name="connsiteX42" fmla="*/ 750769 w 2995375"/>
                <a:gd name="connsiteY42" fmla="*/ 131282 h 2406187"/>
                <a:gd name="connsiteX43" fmla="*/ 782267 w 2995375"/>
                <a:gd name="connsiteY43" fmla="*/ 118328 h 2406187"/>
                <a:gd name="connsiteX44" fmla="*/ 812884 w 2995375"/>
                <a:gd name="connsiteY44" fmla="*/ 41245 h 2406187"/>
                <a:gd name="connsiteX45" fmla="*/ 892606 w 2995375"/>
                <a:gd name="connsiteY45" fmla="*/ 52354 h 2406187"/>
                <a:gd name="connsiteX46" fmla="*/ 956528 w 2995375"/>
                <a:gd name="connsiteY46" fmla="*/ 0 h 24061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</a:cxnLst>
              <a:rect l="l" t="t" r="r" b="b"/>
              <a:pathLst>
                <a:path w="2995375" h="2406187">
                  <a:moveTo>
                    <a:pt x="956528" y="0"/>
                  </a:moveTo>
                  <a:lnTo>
                    <a:pt x="1018878" y="50389"/>
                  </a:lnTo>
                  <a:lnTo>
                    <a:pt x="1098978" y="36791"/>
                  </a:lnTo>
                  <a:lnTo>
                    <a:pt x="1127251" y="112958"/>
                  </a:lnTo>
                  <a:lnTo>
                    <a:pt x="1202066" y="141762"/>
                  </a:lnTo>
                  <a:lnTo>
                    <a:pt x="1188686" y="223296"/>
                  </a:lnTo>
                  <a:lnTo>
                    <a:pt x="1238168" y="286783"/>
                  </a:lnTo>
                  <a:lnTo>
                    <a:pt x="1220342" y="309324"/>
                  </a:lnTo>
                  <a:lnTo>
                    <a:pt x="1309695" y="360912"/>
                  </a:lnTo>
                  <a:cubicBezTo>
                    <a:pt x="1386427" y="405213"/>
                    <a:pt x="1437939" y="476422"/>
                    <a:pt x="1459191" y="555739"/>
                  </a:cubicBezTo>
                  <a:lnTo>
                    <a:pt x="1464435" y="586991"/>
                  </a:lnTo>
                  <a:lnTo>
                    <a:pt x="2879579" y="586991"/>
                  </a:lnTo>
                  <a:cubicBezTo>
                    <a:pt x="2943531" y="586991"/>
                    <a:pt x="2995375" y="638835"/>
                    <a:pt x="2995375" y="702787"/>
                  </a:cubicBezTo>
                  <a:lnTo>
                    <a:pt x="2995375" y="1842168"/>
                  </a:lnTo>
                  <a:cubicBezTo>
                    <a:pt x="2995375" y="1914819"/>
                    <a:pt x="2965928" y="1980591"/>
                    <a:pt x="2918318" y="2028201"/>
                  </a:cubicBezTo>
                  <a:lnTo>
                    <a:pt x="2883211" y="2057167"/>
                  </a:lnTo>
                  <a:lnTo>
                    <a:pt x="2826950" y="2406187"/>
                  </a:lnTo>
                  <a:lnTo>
                    <a:pt x="2694791" y="2406187"/>
                  </a:lnTo>
                  <a:lnTo>
                    <a:pt x="2643794" y="2089825"/>
                  </a:lnTo>
                  <a:lnTo>
                    <a:pt x="2641827" y="2089293"/>
                  </a:lnTo>
                  <a:cubicBezTo>
                    <a:pt x="2557207" y="2058310"/>
                    <a:pt x="2492940" y="1985104"/>
                    <a:pt x="2474541" y="1895189"/>
                  </a:cubicBezTo>
                  <a:lnTo>
                    <a:pt x="2472567" y="1875607"/>
                  </a:lnTo>
                  <a:lnTo>
                    <a:pt x="2423498" y="1935080"/>
                  </a:lnTo>
                  <a:cubicBezTo>
                    <a:pt x="2318353" y="2040225"/>
                    <a:pt x="2173096" y="2105258"/>
                    <a:pt x="2012650" y="2105258"/>
                  </a:cubicBezTo>
                  <a:lnTo>
                    <a:pt x="2012651" y="2105257"/>
                  </a:lnTo>
                  <a:lnTo>
                    <a:pt x="1897559" y="2105257"/>
                  </a:lnTo>
                  <a:lnTo>
                    <a:pt x="1849050" y="2406187"/>
                  </a:lnTo>
                  <a:lnTo>
                    <a:pt x="1716891" y="2406187"/>
                  </a:lnTo>
                  <a:lnTo>
                    <a:pt x="1668382" y="2105257"/>
                  </a:lnTo>
                  <a:lnTo>
                    <a:pt x="1412578" y="2105257"/>
                  </a:lnTo>
                  <a:lnTo>
                    <a:pt x="1405548" y="2104549"/>
                  </a:lnTo>
                  <a:lnTo>
                    <a:pt x="1356925" y="2406187"/>
                  </a:lnTo>
                  <a:lnTo>
                    <a:pt x="1224766" y="2406187"/>
                  </a:lnTo>
                  <a:lnTo>
                    <a:pt x="1159244" y="1999715"/>
                  </a:lnTo>
                  <a:lnTo>
                    <a:pt x="1116390" y="1947775"/>
                  </a:lnTo>
                  <a:cubicBezTo>
                    <a:pt x="1077876" y="1890767"/>
                    <a:pt x="1055387" y="1822043"/>
                    <a:pt x="1055387" y="1748066"/>
                  </a:cubicBezTo>
                  <a:lnTo>
                    <a:pt x="934968" y="1651675"/>
                  </a:lnTo>
                  <a:cubicBezTo>
                    <a:pt x="846365" y="1805139"/>
                    <a:pt x="650132" y="1857720"/>
                    <a:pt x="496668" y="1769117"/>
                  </a:cubicBezTo>
                  <a:lnTo>
                    <a:pt x="160482" y="1575020"/>
                  </a:lnTo>
                  <a:cubicBezTo>
                    <a:pt x="7018" y="1486418"/>
                    <a:pt x="-45563" y="1290184"/>
                    <a:pt x="43040" y="1136720"/>
                  </a:cubicBezTo>
                  <a:lnTo>
                    <a:pt x="535209" y="284257"/>
                  </a:lnTo>
                  <a:cubicBezTo>
                    <a:pt x="579510" y="207526"/>
                    <a:pt x="650719" y="156014"/>
                    <a:pt x="730036" y="134761"/>
                  </a:cubicBezTo>
                  <a:lnTo>
                    <a:pt x="750769" y="131282"/>
                  </a:lnTo>
                  <a:lnTo>
                    <a:pt x="782267" y="118328"/>
                  </a:lnTo>
                  <a:lnTo>
                    <a:pt x="812884" y="41245"/>
                  </a:lnTo>
                  <a:lnTo>
                    <a:pt x="892606" y="52354"/>
                  </a:lnTo>
                  <a:lnTo>
                    <a:pt x="956528" y="0"/>
                  </a:lnTo>
                  <a:close/>
                </a:path>
              </a:pathLst>
            </a:cu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58" name="四角形: 上の 2 つの角を丸める 357">
              <a:extLst>
                <a:ext uri="{FF2B5EF4-FFF2-40B4-BE49-F238E27FC236}">
                  <a16:creationId xmlns:a16="http://schemas.microsoft.com/office/drawing/2014/main" id="{5F3E4861-2B0A-4A88-8E4C-82A17F509BAC}"/>
                </a:ext>
              </a:extLst>
            </p:cNvPr>
            <p:cNvSpPr/>
            <p:nvPr/>
          </p:nvSpPr>
          <p:spPr>
            <a:xfrm>
              <a:off x="-1709299" y="5216807"/>
              <a:ext cx="369517" cy="629266"/>
            </a:xfrm>
            <a:prstGeom prst="round2SameRect">
              <a:avLst>
                <a:gd name="adj1" fmla="val 16667"/>
                <a:gd name="adj2" fmla="val 50000"/>
              </a:avLst>
            </a:prstGeom>
            <a:solidFill>
              <a:schemeClr val="tx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59" name="楕円 358">
              <a:extLst>
                <a:ext uri="{FF2B5EF4-FFF2-40B4-BE49-F238E27FC236}">
                  <a16:creationId xmlns:a16="http://schemas.microsoft.com/office/drawing/2014/main" id="{512E95F8-6FAC-438F-8EDE-A5E8E7735F8A}"/>
                </a:ext>
              </a:extLst>
            </p:cNvPr>
            <p:cNvSpPr/>
            <p:nvPr/>
          </p:nvSpPr>
          <p:spPr>
            <a:xfrm>
              <a:off x="-1186024" y="5434526"/>
              <a:ext cx="265488" cy="515340"/>
            </a:xfrm>
            <a:prstGeom prst="ellipse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60" name="楕円 359">
              <a:extLst>
                <a:ext uri="{FF2B5EF4-FFF2-40B4-BE49-F238E27FC236}">
                  <a16:creationId xmlns:a16="http://schemas.microsoft.com/office/drawing/2014/main" id="{4AAADC27-2FEF-454D-ADE1-16324E0BB621}"/>
                </a:ext>
              </a:extLst>
            </p:cNvPr>
            <p:cNvSpPr/>
            <p:nvPr/>
          </p:nvSpPr>
          <p:spPr>
            <a:xfrm>
              <a:off x="-1423156" y="5971842"/>
              <a:ext cx="124690" cy="220873"/>
            </a:xfrm>
            <a:prstGeom prst="ellipse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61" name="楕円 360">
              <a:extLst>
                <a:ext uri="{FF2B5EF4-FFF2-40B4-BE49-F238E27FC236}">
                  <a16:creationId xmlns:a16="http://schemas.microsoft.com/office/drawing/2014/main" id="{A2F6CFD6-6E51-471C-97AC-D1B54BC3C383}"/>
                </a:ext>
              </a:extLst>
            </p:cNvPr>
            <p:cNvSpPr/>
            <p:nvPr/>
          </p:nvSpPr>
          <p:spPr>
            <a:xfrm>
              <a:off x="-1720655" y="6049673"/>
              <a:ext cx="182762" cy="323740"/>
            </a:xfrm>
            <a:prstGeom prst="ellipse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62" name="フリーフォーム: 図形 361">
              <a:extLst>
                <a:ext uri="{FF2B5EF4-FFF2-40B4-BE49-F238E27FC236}">
                  <a16:creationId xmlns:a16="http://schemas.microsoft.com/office/drawing/2014/main" id="{0EB6ED60-3D72-4C72-8F18-7CE55C8F74ED}"/>
                </a:ext>
              </a:extLst>
            </p:cNvPr>
            <p:cNvSpPr/>
            <p:nvPr/>
          </p:nvSpPr>
          <p:spPr>
            <a:xfrm>
              <a:off x="-2630482" y="7026479"/>
              <a:ext cx="191806" cy="163412"/>
            </a:xfrm>
            <a:custGeom>
              <a:avLst/>
              <a:gdLst>
                <a:gd name="connsiteX0" fmla="*/ 69681 w 210856"/>
                <a:gd name="connsiteY0" fmla="*/ 0 h 163412"/>
                <a:gd name="connsiteX1" fmla="*/ 141175 w 210856"/>
                <a:gd name="connsiteY1" fmla="*/ 0 h 163412"/>
                <a:gd name="connsiteX2" fmla="*/ 210856 w 210856"/>
                <a:gd name="connsiteY2" fmla="*/ 69681 h 163412"/>
                <a:gd name="connsiteX3" fmla="*/ 210856 w 210856"/>
                <a:gd name="connsiteY3" fmla="*/ 96737 h 163412"/>
                <a:gd name="connsiteX4" fmla="*/ 144181 w 210856"/>
                <a:gd name="connsiteY4" fmla="*/ 163412 h 163412"/>
                <a:gd name="connsiteX5" fmla="*/ 120372 w 210856"/>
                <a:gd name="connsiteY5" fmla="*/ 163412 h 163412"/>
                <a:gd name="connsiteX6" fmla="*/ 105428 w 210856"/>
                <a:gd name="connsiteY6" fmla="*/ 124697 h 163412"/>
                <a:gd name="connsiteX7" fmla="*/ 90484 w 210856"/>
                <a:gd name="connsiteY7" fmla="*/ 163412 h 163412"/>
                <a:gd name="connsiteX8" fmla="*/ 66675 w 210856"/>
                <a:gd name="connsiteY8" fmla="*/ 163412 h 163412"/>
                <a:gd name="connsiteX9" fmla="*/ 0 w 210856"/>
                <a:gd name="connsiteY9" fmla="*/ 96737 h 163412"/>
                <a:gd name="connsiteX10" fmla="*/ 0 w 210856"/>
                <a:gd name="connsiteY10" fmla="*/ 69681 h 163412"/>
                <a:gd name="connsiteX11" fmla="*/ 69681 w 210856"/>
                <a:gd name="connsiteY11" fmla="*/ 0 h 1634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10856" h="163412">
                  <a:moveTo>
                    <a:pt x="69681" y="0"/>
                  </a:moveTo>
                  <a:lnTo>
                    <a:pt x="141175" y="0"/>
                  </a:lnTo>
                  <a:cubicBezTo>
                    <a:pt x="179659" y="0"/>
                    <a:pt x="210856" y="31197"/>
                    <a:pt x="210856" y="69681"/>
                  </a:cubicBezTo>
                  <a:lnTo>
                    <a:pt x="210856" y="96737"/>
                  </a:lnTo>
                  <a:cubicBezTo>
                    <a:pt x="210856" y="133561"/>
                    <a:pt x="181005" y="163412"/>
                    <a:pt x="144181" y="163412"/>
                  </a:cubicBezTo>
                  <a:lnTo>
                    <a:pt x="120372" y="163412"/>
                  </a:lnTo>
                  <a:lnTo>
                    <a:pt x="105428" y="124697"/>
                  </a:lnTo>
                  <a:lnTo>
                    <a:pt x="90484" y="163412"/>
                  </a:lnTo>
                  <a:lnTo>
                    <a:pt x="66675" y="163412"/>
                  </a:lnTo>
                  <a:cubicBezTo>
                    <a:pt x="29851" y="163412"/>
                    <a:pt x="0" y="133561"/>
                    <a:pt x="0" y="96737"/>
                  </a:cubicBezTo>
                  <a:lnTo>
                    <a:pt x="0" y="69681"/>
                  </a:lnTo>
                  <a:cubicBezTo>
                    <a:pt x="0" y="31197"/>
                    <a:pt x="31197" y="0"/>
                    <a:pt x="69681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63" name="フリーフォーム: 図形 362">
              <a:extLst>
                <a:ext uri="{FF2B5EF4-FFF2-40B4-BE49-F238E27FC236}">
                  <a16:creationId xmlns:a16="http://schemas.microsoft.com/office/drawing/2014/main" id="{C4520AD5-7F70-45AD-8479-BEC3D74DEBF9}"/>
                </a:ext>
              </a:extLst>
            </p:cNvPr>
            <p:cNvSpPr/>
            <p:nvPr/>
          </p:nvSpPr>
          <p:spPr>
            <a:xfrm>
              <a:off x="-2134890" y="7026479"/>
              <a:ext cx="191806" cy="163412"/>
            </a:xfrm>
            <a:custGeom>
              <a:avLst/>
              <a:gdLst>
                <a:gd name="connsiteX0" fmla="*/ 69681 w 210856"/>
                <a:gd name="connsiteY0" fmla="*/ 0 h 163412"/>
                <a:gd name="connsiteX1" fmla="*/ 141175 w 210856"/>
                <a:gd name="connsiteY1" fmla="*/ 0 h 163412"/>
                <a:gd name="connsiteX2" fmla="*/ 210856 w 210856"/>
                <a:gd name="connsiteY2" fmla="*/ 69681 h 163412"/>
                <a:gd name="connsiteX3" fmla="*/ 210856 w 210856"/>
                <a:gd name="connsiteY3" fmla="*/ 96737 h 163412"/>
                <a:gd name="connsiteX4" fmla="*/ 144181 w 210856"/>
                <a:gd name="connsiteY4" fmla="*/ 163412 h 163412"/>
                <a:gd name="connsiteX5" fmla="*/ 120372 w 210856"/>
                <a:gd name="connsiteY5" fmla="*/ 163412 h 163412"/>
                <a:gd name="connsiteX6" fmla="*/ 105428 w 210856"/>
                <a:gd name="connsiteY6" fmla="*/ 124697 h 163412"/>
                <a:gd name="connsiteX7" fmla="*/ 90484 w 210856"/>
                <a:gd name="connsiteY7" fmla="*/ 163412 h 163412"/>
                <a:gd name="connsiteX8" fmla="*/ 66675 w 210856"/>
                <a:gd name="connsiteY8" fmla="*/ 163412 h 163412"/>
                <a:gd name="connsiteX9" fmla="*/ 0 w 210856"/>
                <a:gd name="connsiteY9" fmla="*/ 96737 h 163412"/>
                <a:gd name="connsiteX10" fmla="*/ 0 w 210856"/>
                <a:gd name="connsiteY10" fmla="*/ 69681 h 163412"/>
                <a:gd name="connsiteX11" fmla="*/ 69681 w 210856"/>
                <a:gd name="connsiteY11" fmla="*/ 0 h 1634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10856" h="163412">
                  <a:moveTo>
                    <a:pt x="69681" y="0"/>
                  </a:moveTo>
                  <a:lnTo>
                    <a:pt x="141175" y="0"/>
                  </a:lnTo>
                  <a:cubicBezTo>
                    <a:pt x="179659" y="0"/>
                    <a:pt x="210856" y="31197"/>
                    <a:pt x="210856" y="69681"/>
                  </a:cubicBezTo>
                  <a:lnTo>
                    <a:pt x="210856" y="96737"/>
                  </a:lnTo>
                  <a:cubicBezTo>
                    <a:pt x="210856" y="133561"/>
                    <a:pt x="181005" y="163412"/>
                    <a:pt x="144181" y="163412"/>
                  </a:cubicBezTo>
                  <a:lnTo>
                    <a:pt x="120372" y="163412"/>
                  </a:lnTo>
                  <a:lnTo>
                    <a:pt x="105428" y="124697"/>
                  </a:lnTo>
                  <a:lnTo>
                    <a:pt x="90484" y="163412"/>
                  </a:lnTo>
                  <a:lnTo>
                    <a:pt x="66675" y="163412"/>
                  </a:lnTo>
                  <a:cubicBezTo>
                    <a:pt x="29851" y="163412"/>
                    <a:pt x="0" y="133561"/>
                    <a:pt x="0" y="96737"/>
                  </a:cubicBezTo>
                  <a:lnTo>
                    <a:pt x="0" y="69681"/>
                  </a:lnTo>
                  <a:cubicBezTo>
                    <a:pt x="0" y="31197"/>
                    <a:pt x="31197" y="0"/>
                    <a:pt x="69681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64" name="フリーフォーム: 図形 363">
              <a:extLst>
                <a:ext uri="{FF2B5EF4-FFF2-40B4-BE49-F238E27FC236}">
                  <a16:creationId xmlns:a16="http://schemas.microsoft.com/office/drawing/2014/main" id="{D296AF23-3276-4934-905D-5A209A1B418B}"/>
                </a:ext>
              </a:extLst>
            </p:cNvPr>
            <p:cNvSpPr/>
            <p:nvPr/>
          </p:nvSpPr>
          <p:spPr>
            <a:xfrm>
              <a:off x="-1153815" y="7026479"/>
              <a:ext cx="191806" cy="163412"/>
            </a:xfrm>
            <a:custGeom>
              <a:avLst/>
              <a:gdLst>
                <a:gd name="connsiteX0" fmla="*/ 69681 w 210856"/>
                <a:gd name="connsiteY0" fmla="*/ 0 h 163412"/>
                <a:gd name="connsiteX1" fmla="*/ 141175 w 210856"/>
                <a:gd name="connsiteY1" fmla="*/ 0 h 163412"/>
                <a:gd name="connsiteX2" fmla="*/ 210856 w 210856"/>
                <a:gd name="connsiteY2" fmla="*/ 69681 h 163412"/>
                <a:gd name="connsiteX3" fmla="*/ 210856 w 210856"/>
                <a:gd name="connsiteY3" fmla="*/ 96737 h 163412"/>
                <a:gd name="connsiteX4" fmla="*/ 144181 w 210856"/>
                <a:gd name="connsiteY4" fmla="*/ 163412 h 163412"/>
                <a:gd name="connsiteX5" fmla="*/ 120372 w 210856"/>
                <a:gd name="connsiteY5" fmla="*/ 163412 h 163412"/>
                <a:gd name="connsiteX6" fmla="*/ 105428 w 210856"/>
                <a:gd name="connsiteY6" fmla="*/ 124697 h 163412"/>
                <a:gd name="connsiteX7" fmla="*/ 90484 w 210856"/>
                <a:gd name="connsiteY7" fmla="*/ 163412 h 163412"/>
                <a:gd name="connsiteX8" fmla="*/ 66675 w 210856"/>
                <a:gd name="connsiteY8" fmla="*/ 163412 h 163412"/>
                <a:gd name="connsiteX9" fmla="*/ 0 w 210856"/>
                <a:gd name="connsiteY9" fmla="*/ 96737 h 163412"/>
                <a:gd name="connsiteX10" fmla="*/ 0 w 210856"/>
                <a:gd name="connsiteY10" fmla="*/ 69681 h 163412"/>
                <a:gd name="connsiteX11" fmla="*/ 69681 w 210856"/>
                <a:gd name="connsiteY11" fmla="*/ 0 h 1634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10856" h="163412">
                  <a:moveTo>
                    <a:pt x="69681" y="0"/>
                  </a:moveTo>
                  <a:lnTo>
                    <a:pt x="141175" y="0"/>
                  </a:lnTo>
                  <a:cubicBezTo>
                    <a:pt x="179659" y="0"/>
                    <a:pt x="210856" y="31197"/>
                    <a:pt x="210856" y="69681"/>
                  </a:cubicBezTo>
                  <a:lnTo>
                    <a:pt x="210856" y="96737"/>
                  </a:lnTo>
                  <a:cubicBezTo>
                    <a:pt x="210856" y="133561"/>
                    <a:pt x="181005" y="163412"/>
                    <a:pt x="144181" y="163412"/>
                  </a:cubicBezTo>
                  <a:lnTo>
                    <a:pt x="120372" y="163412"/>
                  </a:lnTo>
                  <a:lnTo>
                    <a:pt x="105428" y="124697"/>
                  </a:lnTo>
                  <a:lnTo>
                    <a:pt x="90484" y="163412"/>
                  </a:lnTo>
                  <a:lnTo>
                    <a:pt x="66675" y="163412"/>
                  </a:lnTo>
                  <a:cubicBezTo>
                    <a:pt x="29851" y="163412"/>
                    <a:pt x="0" y="133561"/>
                    <a:pt x="0" y="96737"/>
                  </a:cubicBezTo>
                  <a:lnTo>
                    <a:pt x="0" y="69681"/>
                  </a:lnTo>
                  <a:cubicBezTo>
                    <a:pt x="0" y="31197"/>
                    <a:pt x="31197" y="0"/>
                    <a:pt x="69681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65" name="フリーフォーム: 図形 364">
              <a:extLst>
                <a:ext uri="{FF2B5EF4-FFF2-40B4-BE49-F238E27FC236}">
                  <a16:creationId xmlns:a16="http://schemas.microsoft.com/office/drawing/2014/main" id="{96736127-9608-4430-A559-5A2415CF4D65}"/>
                </a:ext>
              </a:extLst>
            </p:cNvPr>
            <p:cNvSpPr/>
            <p:nvPr/>
          </p:nvSpPr>
          <p:spPr>
            <a:xfrm>
              <a:off x="-2979253" y="6276263"/>
              <a:ext cx="220422" cy="205506"/>
            </a:xfrm>
            <a:custGeom>
              <a:avLst/>
              <a:gdLst>
                <a:gd name="connsiteX0" fmla="*/ 128985 w 257970"/>
                <a:gd name="connsiteY0" fmla="*/ 0 h 240514"/>
                <a:gd name="connsiteX1" fmla="*/ 221697 w 257970"/>
                <a:gd name="connsiteY1" fmla="*/ 92711 h 240514"/>
                <a:gd name="connsiteX2" fmla="*/ 221502 w 257970"/>
                <a:gd name="connsiteY2" fmla="*/ 94642 h 240514"/>
                <a:gd name="connsiteX3" fmla="*/ 257970 w 257970"/>
                <a:gd name="connsiteY3" fmla="*/ 240514 h 240514"/>
                <a:gd name="connsiteX4" fmla="*/ 0 w 257970"/>
                <a:gd name="connsiteY4" fmla="*/ 240514 h 240514"/>
                <a:gd name="connsiteX5" fmla="*/ 36469 w 257970"/>
                <a:gd name="connsiteY5" fmla="*/ 94642 h 240514"/>
                <a:gd name="connsiteX6" fmla="*/ 36274 w 257970"/>
                <a:gd name="connsiteY6" fmla="*/ 92711 h 240514"/>
                <a:gd name="connsiteX7" fmla="*/ 128985 w 257970"/>
                <a:gd name="connsiteY7" fmla="*/ 0 h 2405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57970" h="240514">
                  <a:moveTo>
                    <a:pt x="128985" y="0"/>
                  </a:moveTo>
                  <a:cubicBezTo>
                    <a:pt x="180188" y="0"/>
                    <a:pt x="221697" y="41509"/>
                    <a:pt x="221697" y="92711"/>
                  </a:cubicBezTo>
                  <a:lnTo>
                    <a:pt x="221502" y="94642"/>
                  </a:lnTo>
                  <a:lnTo>
                    <a:pt x="257970" y="240514"/>
                  </a:lnTo>
                  <a:lnTo>
                    <a:pt x="0" y="240514"/>
                  </a:lnTo>
                  <a:lnTo>
                    <a:pt x="36469" y="94642"/>
                  </a:lnTo>
                  <a:lnTo>
                    <a:pt x="36274" y="92711"/>
                  </a:lnTo>
                  <a:cubicBezTo>
                    <a:pt x="36274" y="41509"/>
                    <a:pt x="77782" y="0"/>
                    <a:pt x="128985" y="0"/>
                  </a:cubicBezTo>
                  <a:close/>
                </a:path>
              </a:pathLst>
            </a:custGeom>
            <a:solidFill>
              <a:srgbClr val="FFFF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66" name="四角形: 上の 2 つの角を丸める 365">
              <a:extLst>
                <a:ext uri="{FF2B5EF4-FFF2-40B4-BE49-F238E27FC236}">
                  <a16:creationId xmlns:a16="http://schemas.microsoft.com/office/drawing/2014/main" id="{3A5AC72A-B5EE-47C9-A507-056520C8A5E0}"/>
                </a:ext>
              </a:extLst>
            </p:cNvPr>
            <p:cNvSpPr/>
            <p:nvPr/>
          </p:nvSpPr>
          <p:spPr>
            <a:xfrm>
              <a:off x="-2707929" y="5216806"/>
              <a:ext cx="705207" cy="1079207"/>
            </a:xfrm>
            <a:prstGeom prst="round2SameRect">
              <a:avLst>
                <a:gd name="adj1" fmla="val 16667"/>
                <a:gd name="adj2" fmla="val 50000"/>
              </a:avLst>
            </a:prstGeom>
            <a:solidFill>
              <a:schemeClr val="tx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67" name="四角形: 角を丸くする 366">
              <a:extLst>
                <a:ext uri="{FF2B5EF4-FFF2-40B4-BE49-F238E27FC236}">
                  <a16:creationId xmlns:a16="http://schemas.microsoft.com/office/drawing/2014/main" id="{90765441-A910-4CD3-BA8E-70B95018A538}"/>
                </a:ext>
              </a:extLst>
            </p:cNvPr>
            <p:cNvSpPr/>
            <p:nvPr/>
          </p:nvSpPr>
          <p:spPr>
            <a:xfrm rot="1800000">
              <a:off x="-3934089" y="5817214"/>
              <a:ext cx="460476" cy="389792"/>
            </a:xfrm>
            <a:prstGeom prst="roundRect">
              <a:avLst>
                <a:gd name="adj" fmla="val 29205"/>
              </a:avLst>
            </a:prstGeom>
            <a:solidFill>
              <a:schemeClr val="bg1">
                <a:lumMod val="50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68" name="楕円 367">
              <a:extLst>
                <a:ext uri="{FF2B5EF4-FFF2-40B4-BE49-F238E27FC236}">
                  <a16:creationId xmlns:a16="http://schemas.microsoft.com/office/drawing/2014/main" id="{81980DB8-89B5-45E3-AB7C-1EF756D57746}"/>
                </a:ext>
              </a:extLst>
            </p:cNvPr>
            <p:cNvSpPr/>
            <p:nvPr/>
          </p:nvSpPr>
          <p:spPr>
            <a:xfrm>
              <a:off x="-3851530" y="5892733"/>
              <a:ext cx="158218" cy="158218"/>
            </a:xfrm>
            <a:prstGeom prst="ellipse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69" name="フリーフォーム: 図形 368">
              <a:extLst>
                <a:ext uri="{FF2B5EF4-FFF2-40B4-BE49-F238E27FC236}">
                  <a16:creationId xmlns:a16="http://schemas.microsoft.com/office/drawing/2014/main" id="{053CCE8A-FCD0-49B6-85FB-A292522D12CC}"/>
                </a:ext>
              </a:extLst>
            </p:cNvPr>
            <p:cNvSpPr/>
            <p:nvPr/>
          </p:nvSpPr>
          <p:spPr>
            <a:xfrm rot="1800000">
              <a:off x="-3374590" y="4845602"/>
              <a:ext cx="881399" cy="1272000"/>
            </a:xfrm>
            <a:custGeom>
              <a:avLst/>
              <a:gdLst>
                <a:gd name="connsiteX0" fmla="*/ 341473 w 881399"/>
                <a:gd name="connsiteY0" fmla="*/ 92099 h 1272000"/>
                <a:gd name="connsiteX1" fmla="*/ 481230 w 881399"/>
                <a:gd name="connsiteY1" fmla="*/ 11723 h 1272000"/>
                <a:gd name="connsiteX2" fmla="*/ 512440 w 881399"/>
                <a:gd name="connsiteY2" fmla="*/ 0 h 1272000"/>
                <a:gd name="connsiteX3" fmla="*/ 560541 w 881399"/>
                <a:gd name="connsiteY3" fmla="*/ 0 h 1272000"/>
                <a:gd name="connsiteX4" fmla="*/ 881399 w 881399"/>
                <a:gd name="connsiteY4" fmla="*/ 320858 h 1272000"/>
                <a:gd name="connsiteX5" fmla="*/ 881399 w 881399"/>
                <a:gd name="connsiteY5" fmla="*/ 1256864 h 1272000"/>
                <a:gd name="connsiteX6" fmla="*/ 840342 w 881399"/>
                <a:gd name="connsiteY6" fmla="*/ 1265133 h 1272000"/>
                <a:gd name="connsiteX7" fmla="*/ 20871 w 881399"/>
                <a:gd name="connsiteY7" fmla="*/ 821769 h 1272000"/>
                <a:gd name="connsiteX8" fmla="*/ 341473 w 881399"/>
                <a:gd name="connsiteY8" fmla="*/ 92099 h 1272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81399" h="1272000">
                  <a:moveTo>
                    <a:pt x="341473" y="92099"/>
                  </a:moveTo>
                  <a:cubicBezTo>
                    <a:pt x="384777" y="62178"/>
                    <a:pt x="431500" y="35192"/>
                    <a:pt x="481230" y="11723"/>
                  </a:cubicBezTo>
                  <a:lnTo>
                    <a:pt x="512440" y="0"/>
                  </a:lnTo>
                  <a:lnTo>
                    <a:pt x="560541" y="0"/>
                  </a:lnTo>
                  <a:cubicBezTo>
                    <a:pt x="737746" y="0"/>
                    <a:pt x="881399" y="143653"/>
                    <a:pt x="881399" y="320858"/>
                  </a:cubicBezTo>
                  <a:lnTo>
                    <a:pt x="881399" y="1256864"/>
                  </a:lnTo>
                  <a:lnTo>
                    <a:pt x="840342" y="1265133"/>
                  </a:lnTo>
                  <a:cubicBezTo>
                    <a:pt x="458053" y="1310116"/>
                    <a:pt x="109441" y="1130904"/>
                    <a:pt x="20871" y="821769"/>
                  </a:cubicBezTo>
                  <a:cubicBezTo>
                    <a:pt x="-55046" y="556796"/>
                    <a:pt x="81650" y="271624"/>
                    <a:pt x="341473" y="92099"/>
                  </a:cubicBezTo>
                  <a:close/>
                </a:path>
              </a:pathLst>
            </a:custGeom>
            <a:solidFill>
              <a:schemeClr val="tx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70" name="フリーフォーム: 図形 369">
              <a:extLst>
                <a:ext uri="{FF2B5EF4-FFF2-40B4-BE49-F238E27FC236}">
                  <a16:creationId xmlns:a16="http://schemas.microsoft.com/office/drawing/2014/main" id="{E5BF02B7-7D6E-42E5-88E2-1841E8EAC0F6}"/>
                </a:ext>
              </a:extLst>
            </p:cNvPr>
            <p:cNvSpPr/>
            <p:nvPr/>
          </p:nvSpPr>
          <p:spPr>
            <a:xfrm rot="20700000" flipH="1">
              <a:off x="-2583666" y="4867308"/>
              <a:ext cx="566609" cy="267136"/>
            </a:xfrm>
            <a:custGeom>
              <a:avLst/>
              <a:gdLst>
                <a:gd name="connsiteX0" fmla="*/ 189067 w 566609"/>
                <a:gd name="connsiteY0" fmla="*/ 10496 h 267136"/>
                <a:gd name="connsiteX1" fmla="*/ 0 w 566609"/>
                <a:gd name="connsiteY1" fmla="*/ 133568 h 267136"/>
                <a:gd name="connsiteX2" fmla="*/ 309562 w 566609"/>
                <a:gd name="connsiteY2" fmla="*/ 267136 h 267136"/>
                <a:gd name="connsiteX3" fmla="*/ 528455 w 566609"/>
                <a:gd name="connsiteY3" fmla="*/ 228015 h 267136"/>
                <a:gd name="connsiteX4" fmla="*/ 559168 w 566609"/>
                <a:gd name="connsiteY4" fmla="*/ 208360 h 267136"/>
                <a:gd name="connsiteX5" fmla="*/ 530979 w 566609"/>
                <a:gd name="connsiteY5" fmla="*/ 190321 h 267136"/>
                <a:gd name="connsiteX6" fmla="*/ 506652 w 566609"/>
                <a:gd name="connsiteY6" fmla="*/ 138330 h 267136"/>
                <a:gd name="connsiteX7" fmla="*/ 530979 w 566609"/>
                <a:gd name="connsiteY7" fmla="*/ 86339 h 267136"/>
                <a:gd name="connsiteX8" fmla="*/ 566609 w 566609"/>
                <a:gd name="connsiteY8" fmla="*/ 63538 h 267136"/>
                <a:gd name="connsiteX9" fmla="*/ 528455 w 566609"/>
                <a:gd name="connsiteY9" fmla="*/ 39121 h 267136"/>
                <a:gd name="connsiteX10" fmla="*/ 309562 w 566609"/>
                <a:gd name="connsiteY10" fmla="*/ 0 h 267136"/>
                <a:gd name="connsiteX11" fmla="*/ 189067 w 566609"/>
                <a:gd name="connsiteY11" fmla="*/ 10496 h 267136"/>
                <a:gd name="connsiteX0" fmla="*/ 189067 w 566609"/>
                <a:gd name="connsiteY0" fmla="*/ 10496 h 267136"/>
                <a:gd name="connsiteX1" fmla="*/ 0 w 566609"/>
                <a:gd name="connsiteY1" fmla="*/ 133568 h 267136"/>
                <a:gd name="connsiteX2" fmla="*/ 309562 w 566609"/>
                <a:gd name="connsiteY2" fmla="*/ 267136 h 267136"/>
                <a:gd name="connsiteX3" fmla="*/ 528455 w 566609"/>
                <a:gd name="connsiteY3" fmla="*/ 228015 h 267136"/>
                <a:gd name="connsiteX4" fmla="*/ 559168 w 566609"/>
                <a:gd name="connsiteY4" fmla="*/ 208360 h 267136"/>
                <a:gd name="connsiteX5" fmla="*/ 530979 w 566609"/>
                <a:gd name="connsiteY5" fmla="*/ 190321 h 267136"/>
                <a:gd name="connsiteX6" fmla="*/ 530979 w 566609"/>
                <a:gd name="connsiteY6" fmla="*/ 86339 h 267136"/>
                <a:gd name="connsiteX7" fmla="*/ 566609 w 566609"/>
                <a:gd name="connsiteY7" fmla="*/ 63538 h 267136"/>
                <a:gd name="connsiteX8" fmla="*/ 528455 w 566609"/>
                <a:gd name="connsiteY8" fmla="*/ 39121 h 267136"/>
                <a:gd name="connsiteX9" fmla="*/ 309562 w 566609"/>
                <a:gd name="connsiteY9" fmla="*/ 0 h 267136"/>
                <a:gd name="connsiteX10" fmla="*/ 189067 w 566609"/>
                <a:gd name="connsiteY10" fmla="*/ 10496 h 267136"/>
                <a:gd name="connsiteX0" fmla="*/ 530979 w 622419"/>
                <a:gd name="connsiteY0" fmla="*/ 86339 h 267136"/>
                <a:gd name="connsiteX1" fmla="*/ 566609 w 622419"/>
                <a:gd name="connsiteY1" fmla="*/ 63538 h 267136"/>
                <a:gd name="connsiteX2" fmla="*/ 528455 w 622419"/>
                <a:gd name="connsiteY2" fmla="*/ 39121 h 267136"/>
                <a:gd name="connsiteX3" fmla="*/ 309562 w 622419"/>
                <a:gd name="connsiteY3" fmla="*/ 0 h 267136"/>
                <a:gd name="connsiteX4" fmla="*/ 189067 w 622419"/>
                <a:gd name="connsiteY4" fmla="*/ 10496 h 267136"/>
                <a:gd name="connsiteX5" fmla="*/ 0 w 622419"/>
                <a:gd name="connsiteY5" fmla="*/ 133568 h 267136"/>
                <a:gd name="connsiteX6" fmla="*/ 309562 w 622419"/>
                <a:gd name="connsiteY6" fmla="*/ 267136 h 267136"/>
                <a:gd name="connsiteX7" fmla="*/ 528455 w 622419"/>
                <a:gd name="connsiteY7" fmla="*/ 228015 h 267136"/>
                <a:gd name="connsiteX8" fmla="*/ 559168 w 622419"/>
                <a:gd name="connsiteY8" fmla="*/ 208360 h 267136"/>
                <a:gd name="connsiteX9" fmla="*/ 530979 w 622419"/>
                <a:gd name="connsiteY9" fmla="*/ 190321 h 267136"/>
                <a:gd name="connsiteX10" fmla="*/ 622419 w 622419"/>
                <a:gd name="connsiteY10" fmla="*/ 177779 h 267136"/>
                <a:gd name="connsiteX0" fmla="*/ 566609 w 622419"/>
                <a:gd name="connsiteY0" fmla="*/ 63538 h 267136"/>
                <a:gd name="connsiteX1" fmla="*/ 528455 w 622419"/>
                <a:gd name="connsiteY1" fmla="*/ 39121 h 267136"/>
                <a:gd name="connsiteX2" fmla="*/ 309562 w 622419"/>
                <a:gd name="connsiteY2" fmla="*/ 0 h 267136"/>
                <a:gd name="connsiteX3" fmla="*/ 189067 w 622419"/>
                <a:gd name="connsiteY3" fmla="*/ 10496 h 267136"/>
                <a:gd name="connsiteX4" fmla="*/ 0 w 622419"/>
                <a:gd name="connsiteY4" fmla="*/ 133568 h 267136"/>
                <a:gd name="connsiteX5" fmla="*/ 309562 w 622419"/>
                <a:gd name="connsiteY5" fmla="*/ 267136 h 267136"/>
                <a:gd name="connsiteX6" fmla="*/ 528455 w 622419"/>
                <a:gd name="connsiteY6" fmla="*/ 228015 h 267136"/>
                <a:gd name="connsiteX7" fmla="*/ 559168 w 622419"/>
                <a:gd name="connsiteY7" fmla="*/ 208360 h 267136"/>
                <a:gd name="connsiteX8" fmla="*/ 530979 w 622419"/>
                <a:gd name="connsiteY8" fmla="*/ 190321 h 267136"/>
                <a:gd name="connsiteX9" fmla="*/ 622419 w 622419"/>
                <a:gd name="connsiteY9" fmla="*/ 177779 h 267136"/>
                <a:gd name="connsiteX0" fmla="*/ 566609 w 566609"/>
                <a:gd name="connsiteY0" fmla="*/ 63538 h 267136"/>
                <a:gd name="connsiteX1" fmla="*/ 528455 w 566609"/>
                <a:gd name="connsiteY1" fmla="*/ 39121 h 267136"/>
                <a:gd name="connsiteX2" fmla="*/ 309562 w 566609"/>
                <a:gd name="connsiteY2" fmla="*/ 0 h 267136"/>
                <a:gd name="connsiteX3" fmla="*/ 189067 w 566609"/>
                <a:gd name="connsiteY3" fmla="*/ 10496 h 267136"/>
                <a:gd name="connsiteX4" fmla="*/ 0 w 566609"/>
                <a:gd name="connsiteY4" fmla="*/ 133568 h 267136"/>
                <a:gd name="connsiteX5" fmla="*/ 309562 w 566609"/>
                <a:gd name="connsiteY5" fmla="*/ 267136 h 267136"/>
                <a:gd name="connsiteX6" fmla="*/ 528455 w 566609"/>
                <a:gd name="connsiteY6" fmla="*/ 228015 h 267136"/>
                <a:gd name="connsiteX7" fmla="*/ 559168 w 566609"/>
                <a:gd name="connsiteY7" fmla="*/ 208360 h 267136"/>
                <a:gd name="connsiteX8" fmla="*/ 530979 w 566609"/>
                <a:gd name="connsiteY8" fmla="*/ 190321 h 267136"/>
                <a:gd name="connsiteX0" fmla="*/ 566609 w 566609"/>
                <a:gd name="connsiteY0" fmla="*/ 63538 h 267136"/>
                <a:gd name="connsiteX1" fmla="*/ 528455 w 566609"/>
                <a:gd name="connsiteY1" fmla="*/ 39121 h 267136"/>
                <a:gd name="connsiteX2" fmla="*/ 309562 w 566609"/>
                <a:gd name="connsiteY2" fmla="*/ 0 h 267136"/>
                <a:gd name="connsiteX3" fmla="*/ 189067 w 566609"/>
                <a:gd name="connsiteY3" fmla="*/ 10496 h 267136"/>
                <a:gd name="connsiteX4" fmla="*/ 0 w 566609"/>
                <a:gd name="connsiteY4" fmla="*/ 133568 h 267136"/>
                <a:gd name="connsiteX5" fmla="*/ 309562 w 566609"/>
                <a:gd name="connsiteY5" fmla="*/ 267136 h 267136"/>
                <a:gd name="connsiteX6" fmla="*/ 528455 w 566609"/>
                <a:gd name="connsiteY6" fmla="*/ 228015 h 267136"/>
                <a:gd name="connsiteX7" fmla="*/ 559168 w 566609"/>
                <a:gd name="connsiteY7" fmla="*/ 208360 h 2671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66609" h="267136">
                  <a:moveTo>
                    <a:pt x="566609" y="63538"/>
                  </a:moveTo>
                  <a:lnTo>
                    <a:pt x="528455" y="39121"/>
                  </a:lnTo>
                  <a:cubicBezTo>
                    <a:pt x="472435" y="14950"/>
                    <a:pt x="395045" y="0"/>
                    <a:pt x="309562" y="0"/>
                  </a:cubicBezTo>
                  <a:cubicBezTo>
                    <a:pt x="266821" y="0"/>
                    <a:pt x="226102" y="3738"/>
                    <a:pt x="189067" y="10496"/>
                  </a:cubicBezTo>
                  <a:cubicBezTo>
                    <a:pt x="77960" y="30773"/>
                    <a:pt x="0" y="78242"/>
                    <a:pt x="0" y="133568"/>
                  </a:cubicBezTo>
                  <a:cubicBezTo>
                    <a:pt x="0" y="207336"/>
                    <a:pt x="138596" y="267136"/>
                    <a:pt x="309562" y="267136"/>
                  </a:cubicBezTo>
                  <a:cubicBezTo>
                    <a:pt x="395045" y="267136"/>
                    <a:pt x="472435" y="252186"/>
                    <a:pt x="528455" y="228015"/>
                  </a:cubicBezTo>
                  <a:lnTo>
                    <a:pt x="559168" y="208360"/>
                  </a:lnTo>
                </a:path>
              </a:pathLst>
            </a:custGeom>
            <a:solidFill>
              <a:schemeClr val="tx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71" name="楕円 370">
              <a:extLst>
                <a:ext uri="{FF2B5EF4-FFF2-40B4-BE49-F238E27FC236}">
                  <a16:creationId xmlns:a16="http://schemas.microsoft.com/office/drawing/2014/main" id="{33503417-0C7A-4E6B-9DC1-B40F7B53D477}"/>
                </a:ext>
              </a:extLst>
            </p:cNvPr>
            <p:cNvSpPr/>
            <p:nvPr/>
          </p:nvSpPr>
          <p:spPr>
            <a:xfrm>
              <a:off x="-3215192" y="5263298"/>
              <a:ext cx="392526" cy="392526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72" name="フリーフォーム: 図形 371">
              <a:extLst>
                <a:ext uri="{FF2B5EF4-FFF2-40B4-BE49-F238E27FC236}">
                  <a16:creationId xmlns:a16="http://schemas.microsoft.com/office/drawing/2014/main" id="{7A51C8A7-7F3C-4A79-BBEC-A7B86B410292}"/>
                </a:ext>
              </a:extLst>
            </p:cNvPr>
            <p:cNvSpPr/>
            <p:nvPr/>
          </p:nvSpPr>
          <p:spPr>
            <a:xfrm>
              <a:off x="-780426" y="6107504"/>
              <a:ext cx="137160" cy="518316"/>
            </a:xfrm>
            <a:custGeom>
              <a:avLst/>
              <a:gdLst>
                <a:gd name="connsiteX0" fmla="*/ 178576 w 357152"/>
                <a:gd name="connsiteY0" fmla="*/ 0 h 914712"/>
                <a:gd name="connsiteX1" fmla="*/ 203874 w 357152"/>
                <a:gd name="connsiteY1" fmla="*/ 15022 h 914712"/>
                <a:gd name="connsiteX2" fmla="*/ 357152 w 357152"/>
                <a:gd name="connsiteY2" fmla="*/ 457356 h 914712"/>
                <a:gd name="connsiteX3" fmla="*/ 203874 w 357152"/>
                <a:gd name="connsiteY3" fmla="*/ 899691 h 914712"/>
                <a:gd name="connsiteX4" fmla="*/ 178576 w 357152"/>
                <a:gd name="connsiteY4" fmla="*/ 914712 h 914712"/>
                <a:gd name="connsiteX5" fmla="*/ 153279 w 357152"/>
                <a:gd name="connsiteY5" fmla="*/ 899691 h 914712"/>
                <a:gd name="connsiteX6" fmla="*/ 0 w 357152"/>
                <a:gd name="connsiteY6" fmla="*/ 457356 h 914712"/>
                <a:gd name="connsiteX7" fmla="*/ 153279 w 357152"/>
                <a:gd name="connsiteY7" fmla="*/ 15022 h 9147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57152" h="914712">
                  <a:moveTo>
                    <a:pt x="178576" y="0"/>
                  </a:moveTo>
                  <a:lnTo>
                    <a:pt x="203874" y="15022"/>
                  </a:lnTo>
                  <a:cubicBezTo>
                    <a:pt x="293949" y="87899"/>
                    <a:pt x="357152" y="258509"/>
                    <a:pt x="357152" y="457356"/>
                  </a:cubicBezTo>
                  <a:cubicBezTo>
                    <a:pt x="357152" y="656204"/>
                    <a:pt x="293949" y="826814"/>
                    <a:pt x="203874" y="899691"/>
                  </a:cubicBezTo>
                  <a:lnTo>
                    <a:pt x="178576" y="914712"/>
                  </a:lnTo>
                  <a:lnTo>
                    <a:pt x="153279" y="899691"/>
                  </a:lnTo>
                  <a:cubicBezTo>
                    <a:pt x="63203" y="826814"/>
                    <a:pt x="0" y="656204"/>
                    <a:pt x="0" y="457356"/>
                  </a:cubicBezTo>
                  <a:cubicBezTo>
                    <a:pt x="0" y="258509"/>
                    <a:pt x="63203" y="87899"/>
                    <a:pt x="153279" y="15022"/>
                  </a:cubicBezTo>
                  <a:close/>
                </a:path>
              </a:pathLst>
            </a:cu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73" name="楕円 372">
              <a:extLst>
                <a:ext uri="{FF2B5EF4-FFF2-40B4-BE49-F238E27FC236}">
                  <a16:creationId xmlns:a16="http://schemas.microsoft.com/office/drawing/2014/main" id="{82378932-1CFA-4824-A608-EE3CC1872F5E}"/>
                </a:ext>
              </a:extLst>
            </p:cNvPr>
            <p:cNvSpPr/>
            <p:nvPr/>
          </p:nvSpPr>
          <p:spPr>
            <a:xfrm>
              <a:off x="-3000167" y="5409873"/>
              <a:ext cx="112422" cy="112422"/>
            </a:xfrm>
            <a:prstGeom prst="ellipse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</p:grpSp>
      <p:grpSp>
        <p:nvGrpSpPr>
          <p:cNvPr id="374" name="グループ化 373">
            <a:extLst>
              <a:ext uri="{FF2B5EF4-FFF2-40B4-BE49-F238E27FC236}">
                <a16:creationId xmlns:a16="http://schemas.microsoft.com/office/drawing/2014/main" id="{47AE5593-9B00-4941-AF60-A1AA62C75880}"/>
              </a:ext>
            </a:extLst>
          </p:cNvPr>
          <p:cNvGrpSpPr/>
          <p:nvPr/>
        </p:nvGrpSpPr>
        <p:grpSpPr>
          <a:xfrm>
            <a:off x="418765" y="693910"/>
            <a:ext cx="1654629" cy="1719407"/>
            <a:chOff x="-3136709" y="-1899399"/>
            <a:chExt cx="2589212" cy="2690579"/>
          </a:xfrm>
        </p:grpSpPr>
        <p:grpSp>
          <p:nvGrpSpPr>
            <p:cNvPr id="375" name="グループ化 374">
              <a:extLst>
                <a:ext uri="{FF2B5EF4-FFF2-40B4-BE49-F238E27FC236}">
                  <a16:creationId xmlns:a16="http://schemas.microsoft.com/office/drawing/2014/main" id="{EDB8BAC8-DCEF-454B-AC94-77D42327C00D}"/>
                </a:ext>
              </a:extLst>
            </p:cNvPr>
            <p:cNvGrpSpPr/>
            <p:nvPr/>
          </p:nvGrpSpPr>
          <p:grpSpPr>
            <a:xfrm rot="20108442">
              <a:off x="-704721" y="-1219414"/>
              <a:ext cx="157224" cy="1287894"/>
              <a:chOff x="460444" y="4680356"/>
              <a:chExt cx="157224" cy="1287894"/>
            </a:xfrm>
            <a:solidFill>
              <a:schemeClr val="bg1"/>
            </a:solidFill>
          </p:grpSpPr>
          <p:sp>
            <p:nvSpPr>
              <p:cNvPr id="400" name="月 399">
                <a:extLst>
                  <a:ext uri="{FF2B5EF4-FFF2-40B4-BE49-F238E27FC236}">
                    <a16:creationId xmlns:a16="http://schemas.microsoft.com/office/drawing/2014/main" id="{CD61D3FD-54E2-4659-8924-5B352C5BDA8B}"/>
                  </a:ext>
                </a:extLst>
              </p:cNvPr>
              <p:cNvSpPr/>
              <p:nvPr/>
            </p:nvSpPr>
            <p:spPr>
              <a:xfrm rot="10300431">
                <a:off x="460444" y="4680356"/>
                <a:ext cx="114412" cy="1051614"/>
              </a:xfrm>
              <a:prstGeom prst="moon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01" name="フリーフォーム: 図形 400">
                <a:extLst>
                  <a:ext uri="{FF2B5EF4-FFF2-40B4-BE49-F238E27FC236}">
                    <a16:creationId xmlns:a16="http://schemas.microsoft.com/office/drawing/2014/main" id="{73A7CB95-8AC1-4E1D-9532-3AC7BC7E87B7}"/>
                  </a:ext>
                </a:extLst>
              </p:cNvPr>
              <p:cNvSpPr/>
              <p:nvPr/>
            </p:nvSpPr>
            <p:spPr>
              <a:xfrm rot="292898">
                <a:off x="480508" y="5449934"/>
                <a:ext cx="137160" cy="518316"/>
              </a:xfrm>
              <a:custGeom>
                <a:avLst/>
                <a:gdLst>
                  <a:gd name="connsiteX0" fmla="*/ 178576 w 357152"/>
                  <a:gd name="connsiteY0" fmla="*/ 0 h 914712"/>
                  <a:gd name="connsiteX1" fmla="*/ 203874 w 357152"/>
                  <a:gd name="connsiteY1" fmla="*/ 15022 h 914712"/>
                  <a:gd name="connsiteX2" fmla="*/ 357152 w 357152"/>
                  <a:gd name="connsiteY2" fmla="*/ 457356 h 914712"/>
                  <a:gd name="connsiteX3" fmla="*/ 203874 w 357152"/>
                  <a:gd name="connsiteY3" fmla="*/ 899691 h 914712"/>
                  <a:gd name="connsiteX4" fmla="*/ 178576 w 357152"/>
                  <a:gd name="connsiteY4" fmla="*/ 914712 h 914712"/>
                  <a:gd name="connsiteX5" fmla="*/ 153279 w 357152"/>
                  <a:gd name="connsiteY5" fmla="*/ 899691 h 914712"/>
                  <a:gd name="connsiteX6" fmla="*/ 0 w 357152"/>
                  <a:gd name="connsiteY6" fmla="*/ 457356 h 914712"/>
                  <a:gd name="connsiteX7" fmla="*/ 153279 w 357152"/>
                  <a:gd name="connsiteY7" fmla="*/ 15022 h 9147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57152" h="914712">
                    <a:moveTo>
                      <a:pt x="178576" y="0"/>
                    </a:moveTo>
                    <a:lnTo>
                      <a:pt x="203874" y="15022"/>
                    </a:lnTo>
                    <a:cubicBezTo>
                      <a:pt x="293949" y="87899"/>
                      <a:pt x="357152" y="258509"/>
                      <a:pt x="357152" y="457356"/>
                    </a:cubicBezTo>
                    <a:cubicBezTo>
                      <a:pt x="357152" y="656204"/>
                      <a:pt x="293949" y="826814"/>
                      <a:pt x="203874" y="899691"/>
                    </a:cubicBezTo>
                    <a:lnTo>
                      <a:pt x="178576" y="914712"/>
                    </a:lnTo>
                    <a:lnTo>
                      <a:pt x="153279" y="899691"/>
                    </a:lnTo>
                    <a:cubicBezTo>
                      <a:pt x="63203" y="826814"/>
                      <a:pt x="0" y="656204"/>
                      <a:pt x="0" y="457356"/>
                    </a:cubicBezTo>
                    <a:cubicBezTo>
                      <a:pt x="0" y="258509"/>
                      <a:pt x="63203" y="87899"/>
                      <a:pt x="153279" y="15022"/>
                    </a:cubicBezTo>
                    <a:close/>
                  </a:path>
                </a:pathLst>
              </a:cu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376" name="楕円 375">
              <a:extLst>
                <a:ext uri="{FF2B5EF4-FFF2-40B4-BE49-F238E27FC236}">
                  <a16:creationId xmlns:a16="http://schemas.microsoft.com/office/drawing/2014/main" id="{91AB84E2-D5A5-4AC5-8A7D-43040E5D1535}"/>
                </a:ext>
              </a:extLst>
            </p:cNvPr>
            <p:cNvSpPr/>
            <p:nvPr/>
          </p:nvSpPr>
          <p:spPr>
            <a:xfrm rot="6300000">
              <a:off x="-3274100" y="-1723405"/>
              <a:ext cx="619124" cy="267135"/>
            </a:xfrm>
            <a:prstGeom prst="ellipse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77" name="台形 376">
              <a:extLst>
                <a:ext uri="{FF2B5EF4-FFF2-40B4-BE49-F238E27FC236}">
                  <a16:creationId xmlns:a16="http://schemas.microsoft.com/office/drawing/2014/main" id="{CDBED19C-50F8-4E22-8776-3B863C9F2871}"/>
                </a:ext>
              </a:extLst>
            </p:cNvPr>
            <p:cNvSpPr/>
            <p:nvPr/>
          </p:nvSpPr>
          <p:spPr>
            <a:xfrm rot="9000000">
              <a:off x="-1627753" y="240329"/>
              <a:ext cx="264319" cy="409933"/>
            </a:xfrm>
            <a:prstGeom prst="trapezoid">
              <a:avLst/>
            </a:prstGeom>
            <a:solidFill>
              <a:schemeClr val="bg1">
                <a:lumMod val="8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78" name="フリーフォーム: 図形 377">
              <a:extLst>
                <a:ext uri="{FF2B5EF4-FFF2-40B4-BE49-F238E27FC236}">
                  <a16:creationId xmlns:a16="http://schemas.microsoft.com/office/drawing/2014/main" id="{73B7BFA4-637B-4C9C-B1BC-C2A561403710}"/>
                </a:ext>
              </a:extLst>
            </p:cNvPr>
            <p:cNvSpPr/>
            <p:nvPr/>
          </p:nvSpPr>
          <p:spPr>
            <a:xfrm rot="19800000">
              <a:off x="-1452923" y="603607"/>
              <a:ext cx="191806" cy="163412"/>
            </a:xfrm>
            <a:custGeom>
              <a:avLst/>
              <a:gdLst>
                <a:gd name="connsiteX0" fmla="*/ 69681 w 210856"/>
                <a:gd name="connsiteY0" fmla="*/ 0 h 163412"/>
                <a:gd name="connsiteX1" fmla="*/ 141175 w 210856"/>
                <a:gd name="connsiteY1" fmla="*/ 0 h 163412"/>
                <a:gd name="connsiteX2" fmla="*/ 210856 w 210856"/>
                <a:gd name="connsiteY2" fmla="*/ 69681 h 163412"/>
                <a:gd name="connsiteX3" fmla="*/ 210856 w 210856"/>
                <a:gd name="connsiteY3" fmla="*/ 96737 h 163412"/>
                <a:gd name="connsiteX4" fmla="*/ 144181 w 210856"/>
                <a:gd name="connsiteY4" fmla="*/ 163412 h 163412"/>
                <a:gd name="connsiteX5" fmla="*/ 120372 w 210856"/>
                <a:gd name="connsiteY5" fmla="*/ 163412 h 163412"/>
                <a:gd name="connsiteX6" fmla="*/ 105428 w 210856"/>
                <a:gd name="connsiteY6" fmla="*/ 124697 h 163412"/>
                <a:gd name="connsiteX7" fmla="*/ 90484 w 210856"/>
                <a:gd name="connsiteY7" fmla="*/ 163412 h 163412"/>
                <a:gd name="connsiteX8" fmla="*/ 66675 w 210856"/>
                <a:gd name="connsiteY8" fmla="*/ 163412 h 163412"/>
                <a:gd name="connsiteX9" fmla="*/ 0 w 210856"/>
                <a:gd name="connsiteY9" fmla="*/ 96737 h 163412"/>
                <a:gd name="connsiteX10" fmla="*/ 0 w 210856"/>
                <a:gd name="connsiteY10" fmla="*/ 69681 h 163412"/>
                <a:gd name="connsiteX11" fmla="*/ 69681 w 210856"/>
                <a:gd name="connsiteY11" fmla="*/ 0 h 1634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10856" h="163412">
                  <a:moveTo>
                    <a:pt x="69681" y="0"/>
                  </a:moveTo>
                  <a:lnTo>
                    <a:pt x="141175" y="0"/>
                  </a:lnTo>
                  <a:cubicBezTo>
                    <a:pt x="179659" y="0"/>
                    <a:pt x="210856" y="31197"/>
                    <a:pt x="210856" y="69681"/>
                  </a:cubicBezTo>
                  <a:lnTo>
                    <a:pt x="210856" y="96737"/>
                  </a:lnTo>
                  <a:cubicBezTo>
                    <a:pt x="210856" y="133561"/>
                    <a:pt x="181005" y="163412"/>
                    <a:pt x="144181" y="163412"/>
                  </a:cubicBezTo>
                  <a:lnTo>
                    <a:pt x="120372" y="163412"/>
                  </a:lnTo>
                  <a:lnTo>
                    <a:pt x="105428" y="124697"/>
                  </a:lnTo>
                  <a:lnTo>
                    <a:pt x="90484" y="163412"/>
                  </a:lnTo>
                  <a:lnTo>
                    <a:pt x="66675" y="163412"/>
                  </a:lnTo>
                  <a:cubicBezTo>
                    <a:pt x="29851" y="163412"/>
                    <a:pt x="0" y="133561"/>
                    <a:pt x="0" y="96737"/>
                  </a:cubicBezTo>
                  <a:lnTo>
                    <a:pt x="0" y="69681"/>
                  </a:lnTo>
                  <a:cubicBezTo>
                    <a:pt x="0" y="31197"/>
                    <a:pt x="31197" y="0"/>
                    <a:pt x="69681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79" name="フリーフォーム: 図形 378">
              <a:extLst>
                <a:ext uri="{FF2B5EF4-FFF2-40B4-BE49-F238E27FC236}">
                  <a16:creationId xmlns:a16="http://schemas.microsoft.com/office/drawing/2014/main" id="{7A17B8FC-3620-4CE7-959F-F25908A14446}"/>
                </a:ext>
              </a:extLst>
            </p:cNvPr>
            <p:cNvSpPr/>
            <p:nvPr/>
          </p:nvSpPr>
          <p:spPr>
            <a:xfrm>
              <a:off x="-1900256" y="89094"/>
              <a:ext cx="750465" cy="343257"/>
            </a:xfrm>
            <a:custGeom>
              <a:avLst/>
              <a:gdLst>
                <a:gd name="connsiteX0" fmla="*/ 481414 w 962829"/>
                <a:gd name="connsiteY0" fmla="*/ 0 h 343257"/>
                <a:gd name="connsiteX1" fmla="*/ 898009 w 962829"/>
                <a:gd name="connsiteY1" fmla="*/ 7841 h 343257"/>
                <a:gd name="connsiteX2" fmla="*/ 962829 w 962829"/>
                <a:gd name="connsiteY2" fmla="*/ 11598 h 343257"/>
                <a:gd name="connsiteX3" fmla="*/ 937961 w 962829"/>
                <a:gd name="connsiteY3" fmla="*/ 107542 h 343257"/>
                <a:gd name="connsiteX4" fmla="*/ 481414 w 962829"/>
                <a:gd name="connsiteY4" fmla="*/ 343257 h 343257"/>
                <a:gd name="connsiteX5" fmla="*/ 24868 w 962829"/>
                <a:gd name="connsiteY5" fmla="*/ 107542 h 343257"/>
                <a:gd name="connsiteX6" fmla="*/ 0 w 962829"/>
                <a:gd name="connsiteY6" fmla="*/ 11598 h 343257"/>
                <a:gd name="connsiteX7" fmla="*/ 64820 w 962829"/>
                <a:gd name="connsiteY7" fmla="*/ 7841 h 343257"/>
                <a:gd name="connsiteX8" fmla="*/ 481414 w 962829"/>
                <a:gd name="connsiteY8" fmla="*/ 0 h 3432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62829" h="343257">
                  <a:moveTo>
                    <a:pt x="481414" y="0"/>
                  </a:moveTo>
                  <a:cubicBezTo>
                    <a:pt x="624118" y="0"/>
                    <a:pt x="763445" y="2700"/>
                    <a:pt x="898009" y="7841"/>
                  </a:cubicBezTo>
                  <a:lnTo>
                    <a:pt x="962829" y="11598"/>
                  </a:lnTo>
                  <a:lnTo>
                    <a:pt x="937961" y="107542"/>
                  </a:lnTo>
                  <a:cubicBezTo>
                    <a:pt x="862742" y="246062"/>
                    <a:pt x="686650" y="343257"/>
                    <a:pt x="481414" y="343257"/>
                  </a:cubicBezTo>
                  <a:cubicBezTo>
                    <a:pt x="276178" y="343257"/>
                    <a:pt x="100086" y="246062"/>
                    <a:pt x="24868" y="107542"/>
                  </a:cubicBezTo>
                  <a:lnTo>
                    <a:pt x="0" y="11598"/>
                  </a:lnTo>
                  <a:lnTo>
                    <a:pt x="64820" y="7841"/>
                  </a:lnTo>
                  <a:cubicBezTo>
                    <a:pt x="199383" y="2700"/>
                    <a:pt x="338710" y="0"/>
                    <a:pt x="481414" y="0"/>
                  </a:cubicBezTo>
                  <a:close/>
                </a:path>
              </a:pathLst>
            </a:custGeom>
            <a:solidFill>
              <a:srgbClr val="FFCCFF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80" name="フリーフォーム: 図形 379">
              <a:extLst>
                <a:ext uri="{FF2B5EF4-FFF2-40B4-BE49-F238E27FC236}">
                  <a16:creationId xmlns:a16="http://schemas.microsoft.com/office/drawing/2014/main" id="{F3420212-54BE-443E-A0A1-A48A49FD80FC}"/>
                </a:ext>
              </a:extLst>
            </p:cNvPr>
            <p:cNvSpPr/>
            <p:nvPr/>
          </p:nvSpPr>
          <p:spPr>
            <a:xfrm>
              <a:off x="-2957343" y="-1148543"/>
              <a:ext cx="2113584" cy="1828546"/>
            </a:xfrm>
            <a:custGeom>
              <a:avLst/>
              <a:gdLst>
                <a:gd name="connsiteX0" fmla="*/ 348081 w 2113584"/>
                <a:gd name="connsiteY0" fmla="*/ 0 h 1828546"/>
                <a:gd name="connsiteX1" fmla="*/ 1916540 w 2113584"/>
                <a:gd name="connsiteY1" fmla="*/ 0 h 1828546"/>
                <a:gd name="connsiteX2" fmla="*/ 2032336 w 2113584"/>
                <a:gd name="connsiteY2" fmla="*/ 115796 h 1828546"/>
                <a:gd name="connsiteX3" fmla="*/ 2032336 w 2113584"/>
                <a:gd name="connsiteY3" fmla="*/ 1255177 h 1828546"/>
                <a:gd name="connsiteX4" fmla="*/ 1987404 w 2113584"/>
                <a:gd name="connsiteY4" fmla="*/ 1402274 h 1828546"/>
                <a:gd name="connsiteX5" fmla="*/ 1986204 w 2113584"/>
                <a:gd name="connsiteY5" fmla="*/ 1403728 h 1828546"/>
                <a:gd name="connsiteX6" fmla="*/ 2113584 w 2113584"/>
                <a:gd name="connsiteY6" fmla="*/ 1738305 h 1828546"/>
                <a:gd name="connsiteX7" fmla="*/ 1999131 w 2113584"/>
                <a:gd name="connsiteY7" fmla="*/ 1804385 h 1828546"/>
                <a:gd name="connsiteX8" fmla="*/ 1765894 w 2113584"/>
                <a:gd name="connsiteY8" fmla="*/ 1517970 h 1828546"/>
                <a:gd name="connsiteX9" fmla="*/ 1722676 w 2113584"/>
                <a:gd name="connsiteY9" fmla="*/ 1514157 h 1828546"/>
                <a:gd name="connsiteX10" fmla="*/ 1511502 w 2113584"/>
                <a:gd name="connsiteY10" fmla="*/ 1308198 h 1828546"/>
                <a:gd name="connsiteX11" fmla="*/ 1509528 w 2113584"/>
                <a:gd name="connsiteY11" fmla="*/ 1288616 h 1828546"/>
                <a:gd name="connsiteX12" fmla="*/ 1460459 w 2113584"/>
                <a:gd name="connsiteY12" fmla="*/ 1348089 h 1828546"/>
                <a:gd name="connsiteX13" fmla="*/ 1049611 w 2113584"/>
                <a:gd name="connsiteY13" fmla="*/ 1518267 h 1828546"/>
                <a:gd name="connsiteX14" fmla="*/ 1049612 w 2113584"/>
                <a:gd name="connsiteY14" fmla="*/ 1518266 h 1828546"/>
                <a:gd name="connsiteX15" fmla="*/ 876111 w 2113584"/>
                <a:gd name="connsiteY15" fmla="*/ 1518266 h 1828546"/>
                <a:gd name="connsiteX16" fmla="*/ 623440 w 2113584"/>
                <a:gd name="connsiteY16" fmla="*/ 1828546 h 1828546"/>
                <a:gd name="connsiteX17" fmla="*/ 508987 w 2113584"/>
                <a:gd name="connsiteY17" fmla="*/ 1762466 h 1828546"/>
                <a:gd name="connsiteX18" fmla="*/ 601959 w 2113584"/>
                <a:gd name="connsiteY18" fmla="*/ 1518266 h 1828546"/>
                <a:gd name="connsiteX19" fmla="*/ 449539 w 2113584"/>
                <a:gd name="connsiteY19" fmla="*/ 1518266 h 1828546"/>
                <a:gd name="connsiteX20" fmla="*/ 377553 w 2113584"/>
                <a:gd name="connsiteY20" fmla="*/ 1511009 h 1828546"/>
                <a:gd name="connsiteX21" fmla="*/ 347565 w 2113584"/>
                <a:gd name="connsiteY21" fmla="*/ 1501701 h 1828546"/>
                <a:gd name="connsiteX22" fmla="*/ 114453 w 2113584"/>
                <a:gd name="connsiteY22" fmla="*/ 1787962 h 1828546"/>
                <a:gd name="connsiteX23" fmla="*/ 0 w 2113584"/>
                <a:gd name="connsiteY23" fmla="*/ 1721882 h 1828546"/>
                <a:gd name="connsiteX24" fmla="*/ 144021 w 2113584"/>
                <a:gd name="connsiteY24" fmla="*/ 1343596 h 1828546"/>
                <a:gd name="connsiteX25" fmla="*/ 120418 w 2113584"/>
                <a:gd name="connsiteY25" fmla="*/ 1300110 h 1828546"/>
                <a:gd name="connsiteX26" fmla="*/ 92348 w 2113584"/>
                <a:gd name="connsiteY26" fmla="*/ 1161075 h 1828546"/>
                <a:gd name="connsiteX27" fmla="*/ 92348 w 2113584"/>
                <a:gd name="connsiteY27" fmla="*/ 255733 h 1828546"/>
                <a:gd name="connsiteX28" fmla="*/ 348081 w 2113584"/>
                <a:gd name="connsiteY28" fmla="*/ 0 h 18285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2113584" h="1828546">
                  <a:moveTo>
                    <a:pt x="348081" y="0"/>
                  </a:moveTo>
                  <a:lnTo>
                    <a:pt x="1916540" y="0"/>
                  </a:lnTo>
                  <a:cubicBezTo>
                    <a:pt x="1980492" y="0"/>
                    <a:pt x="2032336" y="51844"/>
                    <a:pt x="2032336" y="115796"/>
                  </a:cubicBezTo>
                  <a:lnTo>
                    <a:pt x="2032336" y="1255177"/>
                  </a:lnTo>
                  <a:cubicBezTo>
                    <a:pt x="2032336" y="1309665"/>
                    <a:pt x="2015772" y="1360284"/>
                    <a:pt x="1987404" y="1402274"/>
                  </a:cubicBezTo>
                  <a:lnTo>
                    <a:pt x="1986204" y="1403728"/>
                  </a:lnTo>
                  <a:lnTo>
                    <a:pt x="2113584" y="1738305"/>
                  </a:lnTo>
                  <a:lnTo>
                    <a:pt x="1999131" y="1804385"/>
                  </a:lnTo>
                  <a:lnTo>
                    <a:pt x="1765894" y="1517970"/>
                  </a:lnTo>
                  <a:lnTo>
                    <a:pt x="1722676" y="1514157"/>
                  </a:lnTo>
                  <a:cubicBezTo>
                    <a:pt x="1616864" y="1495257"/>
                    <a:pt x="1532967" y="1413099"/>
                    <a:pt x="1511502" y="1308198"/>
                  </a:cubicBezTo>
                  <a:lnTo>
                    <a:pt x="1509528" y="1288616"/>
                  </a:lnTo>
                  <a:lnTo>
                    <a:pt x="1460459" y="1348089"/>
                  </a:lnTo>
                  <a:cubicBezTo>
                    <a:pt x="1355314" y="1453234"/>
                    <a:pt x="1210057" y="1518267"/>
                    <a:pt x="1049611" y="1518267"/>
                  </a:cubicBezTo>
                  <a:lnTo>
                    <a:pt x="1049612" y="1518266"/>
                  </a:lnTo>
                  <a:lnTo>
                    <a:pt x="876111" y="1518266"/>
                  </a:lnTo>
                  <a:lnTo>
                    <a:pt x="623440" y="1828546"/>
                  </a:lnTo>
                  <a:lnTo>
                    <a:pt x="508987" y="1762466"/>
                  </a:lnTo>
                  <a:lnTo>
                    <a:pt x="601959" y="1518266"/>
                  </a:lnTo>
                  <a:lnTo>
                    <a:pt x="449539" y="1518266"/>
                  </a:lnTo>
                  <a:cubicBezTo>
                    <a:pt x="424880" y="1518266"/>
                    <a:pt x="400805" y="1515768"/>
                    <a:pt x="377553" y="1511009"/>
                  </a:cubicBezTo>
                  <a:lnTo>
                    <a:pt x="347565" y="1501701"/>
                  </a:lnTo>
                  <a:lnTo>
                    <a:pt x="114453" y="1787962"/>
                  </a:lnTo>
                  <a:lnTo>
                    <a:pt x="0" y="1721882"/>
                  </a:lnTo>
                  <a:lnTo>
                    <a:pt x="144021" y="1343596"/>
                  </a:lnTo>
                  <a:lnTo>
                    <a:pt x="120418" y="1300110"/>
                  </a:lnTo>
                  <a:cubicBezTo>
                    <a:pt x="102343" y="1257376"/>
                    <a:pt x="92348" y="1210393"/>
                    <a:pt x="92348" y="1161075"/>
                  </a:cubicBezTo>
                  <a:lnTo>
                    <a:pt x="92348" y="255733"/>
                  </a:lnTo>
                  <a:cubicBezTo>
                    <a:pt x="92348" y="114496"/>
                    <a:pt x="206844" y="0"/>
                    <a:pt x="348081" y="0"/>
                  </a:cubicBezTo>
                  <a:close/>
                </a:path>
              </a:pathLst>
            </a:cu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81" name="四角形: 上の 2 つの角を丸める 380">
              <a:extLst>
                <a:ext uri="{FF2B5EF4-FFF2-40B4-BE49-F238E27FC236}">
                  <a16:creationId xmlns:a16="http://schemas.microsoft.com/office/drawing/2014/main" id="{8894C998-8545-47D8-951A-B2A646373354}"/>
                </a:ext>
              </a:extLst>
            </p:cNvPr>
            <p:cNvSpPr/>
            <p:nvPr/>
          </p:nvSpPr>
          <p:spPr>
            <a:xfrm>
              <a:off x="-1807723" y="-1148543"/>
              <a:ext cx="369517" cy="629266"/>
            </a:xfrm>
            <a:prstGeom prst="round2SameRect">
              <a:avLst>
                <a:gd name="adj1" fmla="val 16667"/>
                <a:gd name="adj2" fmla="val 50000"/>
              </a:avLst>
            </a:prstGeom>
            <a:solidFill>
              <a:schemeClr val="tx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82" name="楕円 381">
              <a:extLst>
                <a:ext uri="{FF2B5EF4-FFF2-40B4-BE49-F238E27FC236}">
                  <a16:creationId xmlns:a16="http://schemas.microsoft.com/office/drawing/2014/main" id="{860DC1EF-EF2C-45A5-B15B-729721DE1D3B}"/>
                </a:ext>
              </a:extLst>
            </p:cNvPr>
            <p:cNvSpPr/>
            <p:nvPr/>
          </p:nvSpPr>
          <p:spPr>
            <a:xfrm>
              <a:off x="-1284448" y="-930824"/>
              <a:ext cx="265488" cy="515340"/>
            </a:xfrm>
            <a:prstGeom prst="ellipse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83" name="楕円 382">
              <a:extLst>
                <a:ext uri="{FF2B5EF4-FFF2-40B4-BE49-F238E27FC236}">
                  <a16:creationId xmlns:a16="http://schemas.microsoft.com/office/drawing/2014/main" id="{CFF394C7-3EE2-49E7-A9AE-2E4F1EA261E6}"/>
                </a:ext>
              </a:extLst>
            </p:cNvPr>
            <p:cNvSpPr/>
            <p:nvPr/>
          </p:nvSpPr>
          <p:spPr>
            <a:xfrm>
              <a:off x="-1521580" y="-393508"/>
              <a:ext cx="124690" cy="220873"/>
            </a:xfrm>
            <a:prstGeom prst="ellipse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84" name="フリーフォーム: 図形 383">
              <a:extLst>
                <a:ext uri="{FF2B5EF4-FFF2-40B4-BE49-F238E27FC236}">
                  <a16:creationId xmlns:a16="http://schemas.microsoft.com/office/drawing/2014/main" id="{8CD30628-6A5C-4C1D-9532-916C6F3C6406}"/>
                </a:ext>
              </a:extLst>
            </p:cNvPr>
            <p:cNvSpPr/>
            <p:nvPr/>
          </p:nvSpPr>
          <p:spPr>
            <a:xfrm rot="18900000">
              <a:off x="-2601300" y="76314"/>
              <a:ext cx="220422" cy="205506"/>
            </a:xfrm>
            <a:custGeom>
              <a:avLst/>
              <a:gdLst>
                <a:gd name="connsiteX0" fmla="*/ 128985 w 257970"/>
                <a:gd name="connsiteY0" fmla="*/ 0 h 240514"/>
                <a:gd name="connsiteX1" fmla="*/ 221697 w 257970"/>
                <a:gd name="connsiteY1" fmla="*/ 92711 h 240514"/>
                <a:gd name="connsiteX2" fmla="*/ 221502 w 257970"/>
                <a:gd name="connsiteY2" fmla="*/ 94642 h 240514"/>
                <a:gd name="connsiteX3" fmla="*/ 257970 w 257970"/>
                <a:gd name="connsiteY3" fmla="*/ 240514 h 240514"/>
                <a:gd name="connsiteX4" fmla="*/ 0 w 257970"/>
                <a:gd name="connsiteY4" fmla="*/ 240514 h 240514"/>
                <a:gd name="connsiteX5" fmla="*/ 36469 w 257970"/>
                <a:gd name="connsiteY5" fmla="*/ 94642 h 240514"/>
                <a:gd name="connsiteX6" fmla="*/ 36274 w 257970"/>
                <a:gd name="connsiteY6" fmla="*/ 92711 h 240514"/>
                <a:gd name="connsiteX7" fmla="*/ 128985 w 257970"/>
                <a:gd name="connsiteY7" fmla="*/ 0 h 2405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57970" h="240514">
                  <a:moveTo>
                    <a:pt x="128985" y="0"/>
                  </a:moveTo>
                  <a:cubicBezTo>
                    <a:pt x="180188" y="0"/>
                    <a:pt x="221697" y="41509"/>
                    <a:pt x="221697" y="92711"/>
                  </a:cubicBezTo>
                  <a:lnTo>
                    <a:pt x="221502" y="94642"/>
                  </a:lnTo>
                  <a:lnTo>
                    <a:pt x="257970" y="240514"/>
                  </a:lnTo>
                  <a:lnTo>
                    <a:pt x="0" y="240514"/>
                  </a:lnTo>
                  <a:lnTo>
                    <a:pt x="36469" y="94642"/>
                  </a:lnTo>
                  <a:lnTo>
                    <a:pt x="36274" y="92711"/>
                  </a:lnTo>
                  <a:cubicBezTo>
                    <a:pt x="36274" y="41509"/>
                    <a:pt x="77782" y="0"/>
                    <a:pt x="128985" y="0"/>
                  </a:cubicBezTo>
                  <a:close/>
                </a:path>
              </a:pathLst>
            </a:custGeom>
            <a:solidFill>
              <a:srgbClr val="FFFF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85" name="フリーフォーム: 図形 384">
              <a:extLst>
                <a:ext uri="{FF2B5EF4-FFF2-40B4-BE49-F238E27FC236}">
                  <a16:creationId xmlns:a16="http://schemas.microsoft.com/office/drawing/2014/main" id="{A5B13441-6BEF-48C7-A530-40CC5929E3C0}"/>
                </a:ext>
              </a:extLst>
            </p:cNvPr>
            <p:cNvSpPr/>
            <p:nvPr/>
          </p:nvSpPr>
          <p:spPr>
            <a:xfrm>
              <a:off x="-3131799" y="-1700275"/>
              <a:ext cx="1224950" cy="1753022"/>
            </a:xfrm>
            <a:custGeom>
              <a:avLst/>
              <a:gdLst>
                <a:gd name="connsiteX0" fmla="*/ 609458 w 1224950"/>
                <a:gd name="connsiteY0" fmla="*/ 0 h 1753022"/>
                <a:gd name="connsiteX1" fmla="*/ 672726 w 1224950"/>
                <a:gd name="connsiteY1" fmla="*/ 31207 h 1753022"/>
                <a:gd name="connsiteX2" fmla="*/ 746242 w 1224950"/>
                <a:gd name="connsiteY2" fmla="*/ 21570 h 1753022"/>
                <a:gd name="connsiteX3" fmla="*/ 789630 w 1224950"/>
                <a:gd name="connsiteY3" fmla="*/ 69597 h 1753022"/>
                <a:gd name="connsiteX4" fmla="*/ 862205 w 1224950"/>
                <a:gd name="connsiteY4" fmla="*/ 82996 h 1753022"/>
                <a:gd name="connsiteX5" fmla="*/ 879105 w 1224950"/>
                <a:gd name="connsiteY5" fmla="*/ 140531 h 1753022"/>
                <a:gd name="connsiteX6" fmla="*/ 913831 w 1224950"/>
                <a:gd name="connsiteY6" fmla="*/ 160249 h 1753022"/>
                <a:gd name="connsiteX7" fmla="*/ 932321 w 1224950"/>
                <a:gd name="connsiteY7" fmla="*/ 165988 h 1753022"/>
                <a:gd name="connsiteX8" fmla="*/ 1224950 w 1224950"/>
                <a:gd name="connsiteY8" fmla="*/ 607463 h 1753022"/>
                <a:gd name="connsiteX9" fmla="*/ 1224950 w 1224950"/>
                <a:gd name="connsiteY9" fmla="*/ 1140547 h 1753022"/>
                <a:gd name="connsiteX10" fmla="*/ 612475 w 1224950"/>
                <a:gd name="connsiteY10" fmla="*/ 1753022 h 1753022"/>
                <a:gd name="connsiteX11" fmla="*/ 0 w 1224950"/>
                <a:gd name="connsiteY11" fmla="*/ 1140547 h 1753022"/>
                <a:gd name="connsiteX12" fmla="*/ 0 w 1224950"/>
                <a:gd name="connsiteY12" fmla="*/ 607463 h 1753022"/>
                <a:gd name="connsiteX13" fmla="*/ 292629 w 1224950"/>
                <a:gd name="connsiteY13" fmla="*/ 165988 h 1753022"/>
                <a:gd name="connsiteX14" fmla="*/ 297808 w 1224950"/>
                <a:gd name="connsiteY14" fmla="*/ 164381 h 1753022"/>
                <a:gd name="connsiteX15" fmla="*/ 339811 w 1224950"/>
                <a:gd name="connsiteY15" fmla="*/ 140531 h 1753022"/>
                <a:gd name="connsiteX16" fmla="*/ 356711 w 1224950"/>
                <a:gd name="connsiteY16" fmla="*/ 82996 h 1753022"/>
                <a:gd name="connsiteX17" fmla="*/ 429286 w 1224950"/>
                <a:gd name="connsiteY17" fmla="*/ 69597 h 1753022"/>
                <a:gd name="connsiteX18" fmla="*/ 472674 w 1224950"/>
                <a:gd name="connsiteY18" fmla="*/ 21570 h 1753022"/>
                <a:gd name="connsiteX19" fmla="*/ 546190 w 1224950"/>
                <a:gd name="connsiteY19" fmla="*/ 31207 h 17530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224950" h="1753022">
                  <a:moveTo>
                    <a:pt x="609458" y="0"/>
                  </a:moveTo>
                  <a:lnTo>
                    <a:pt x="672726" y="31207"/>
                  </a:lnTo>
                  <a:lnTo>
                    <a:pt x="746242" y="21570"/>
                  </a:lnTo>
                  <a:lnTo>
                    <a:pt x="789630" y="69597"/>
                  </a:lnTo>
                  <a:lnTo>
                    <a:pt x="862205" y="82996"/>
                  </a:lnTo>
                  <a:lnTo>
                    <a:pt x="879105" y="140531"/>
                  </a:lnTo>
                  <a:lnTo>
                    <a:pt x="913831" y="160249"/>
                  </a:lnTo>
                  <a:lnTo>
                    <a:pt x="932321" y="165988"/>
                  </a:lnTo>
                  <a:cubicBezTo>
                    <a:pt x="1104287" y="238723"/>
                    <a:pt x="1224950" y="409002"/>
                    <a:pt x="1224950" y="607463"/>
                  </a:cubicBezTo>
                  <a:lnTo>
                    <a:pt x="1224950" y="1140547"/>
                  </a:lnTo>
                  <a:cubicBezTo>
                    <a:pt x="1224950" y="1478808"/>
                    <a:pt x="950736" y="1753022"/>
                    <a:pt x="612475" y="1753022"/>
                  </a:cubicBezTo>
                  <a:cubicBezTo>
                    <a:pt x="274214" y="1753022"/>
                    <a:pt x="0" y="1478808"/>
                    <a:pt x="0" y="1140547"/>
                  </a:cubicBezTo>
                  <a:lnTo>
                    <a:pt x="0" y="607463"/>
                  </a:lnTo>
                  <a:cubicBezTo>
                    <a:pt x="0" y="409002"/>
                    <a:pt x="120663" y="238723"/>
                    <a:pt x="292629" y="165988"/>
                  </a:cubicBezTo>
                  <a:lnTo>
                    <a:pt x="297808" y="164381"/>
                  </a:lnTo>
                  <a:lnTo>
                    <a:pt x="339811" y="140531"/>
                  </a:lnTo>
                  <a:lnTo>
                    <a:pt x="356711" y="82996"/>
                  </a:lnTo>
                  <a:lnTo>
                    <a:pt x="429286" y="69597"/>
                  </a:lnTo>
                  <a:lnTo>
                    <a:pt x="472674" y="21570"/>
                  </a:lnTo>
                  <a:lnTo>
                    <a:pt x="546190" y="31207"/>
                  </a:lnTo>
                  <a:close/>
                </a:path>
              </a:pathLst>
            </a:cu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86" name="楕円 385">
              <a:extLst>
                <a:ext uri="{FF2B5EF4-FFF2-40B4-BE49-F238E27FC236}">
                  <a16:creationId xmlns:a16="http://schemas.microsoft.com/office/drawing/2014/main" id="{E64C7033-F341-41FD-A619-52774DF9C3DE}"/>
                </a:ext>
              </a:extLst>
            </p:cNvPr>
            <p:cNvSpPr/>
            <p:nvPr/>
          </p:nvSpPr>
          <p:spPr>
            <a:xfrm rot="20700000" flipH="1">
              <a:off x="-2183539" y="-1542421"/>
              <a:ext cx="619124" cy="267135"/>
            </a:xfrm>
            <a:prstGeom prst="ellipse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87" name="四角形: 角を丸くする 386">
              <a:extLst>
                <a:ext uri="{FF2B5EF4-FFF2-40B4-BE49-F238E27FC236}">
                  <a16:creationId xmlns:a16="http://schemas.microsoft.com/office/drawing/2014/main" id="{6FDEEB3B-C758-407C-8D45-1521EF71B6E9}"/>
                </a:ext>
              </a:extLst>
            </p:cNvPr>
            <p:cNvSpPr/>
            <p:nvPr/>
          </p:nvSpPr>
          <p:spPr>
            <a:xfrm>
              <a:off x="-2878039" y="-320840"/>
              <a:ext cx="717430" cy="409934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50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88" name="楕円 387">
              <a:extLst>
                <a:ext uri="{FF2B5EF4-FFF2-40B4-BE49-F238E27FC236}">
                  <a16:creationId xmlns:a16="http://schemas.microsoft.com/office/drawing/2014/main" id="{0E43CCAF-0FF6-4D79-AC5F-E7D70B8C1CD6}"/>
                </a:ext>
              </a:extLst>
            </p:cNvPr>
            <p:cNvSpPr/>
            <p:nvPr/>
          </p:nvSpPr>
          <p:spPr>
            <a:xfrm>
              <a:off x="-2808899" y="-141818"/>
              <a:ext cx="158218" cy="158218"/>
            </a:xfrm>
            <a:prstGeom prst="ellipse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89" name="楕円 388">
              <a:extLst>
                <a:ext uri="{FF2B5EF4-FFF2-40B4-BE49-F238E27FC236}">
                  <a16:creationId xmlns:a16="http://schemas.microsoft.com/office/drawing/2014/main" id="{399175CD-2A6F-4127-92F1-653C28ED15A5}"/>
                </a:ext>
              </a:extLst>
            </p:cNvPr>
            <p:cNvSpPr/>
            <p:nvPr/>
          </p:nvSpPr>
          <p:spPr>
            <a:xfrm>
              <a:off x="-2371255" y="-141818"/>
              <a:ext cx="158218" cy="158218"/>
            </a:xfrm>
            <a:prstGeom prst="ellipse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90" name="楕円 389">
              <a:extLst>
                <a:ext uri="{FF2B5EF4-FFF2-40B4-BE49-F238E27FC236}">
                  <a16:creationId xmlns:a16="http://schemas.microsoft.com/office/drawing/2014/main" id="{C13D6D7B-7132-4B98-9011-416C08055843}"/>
                </a:ext>
              </a:extLst>
            </p:cNvPr>
            <p:cNvSpPr/>
            <p:nvPr/>
          </p:nvSpPr>
          <p:spPr>
            <a:xfrm>
              <a:off x="-1819079" y="-315677"/>
              <a:ext cx="182762" cy="323740"/>
            </a:xfrm>
            <a:prstGeom prst="ellipse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91" name="フリーフォーム: 図形 390">
              <a:extLst>
                <a:ext uri="{FF2B5EF4-FFF2-40B4-BE49-F238E27FC236}">
                  <a16:creationId xmlns:a16="http://schemas.microsoft.com/office/drawing/2014/main" id="{5CCDECAB-A973-40DB-81CD-D5775B8994D5}"/>
                </a:ext>
              </a:extLst>
            </p:cNvPr>
            <p:cNvSpPr/>
            <p:nvPr/>
          </p:nvSpPr>
          <p:spPr>
            <a:xfrm>
              <a:off x="-3136709" y="-1503252"/>
              <a:ext cx="492626" cy="1241802"/>
            </a:xfrm>
            <a:custGeom>
              <a:avLst/>
              <a:gdLst>
                <a:gd name="connsiteX0" fmla="*/ 236606 w 492626"/>
                <a:gd name="connsiteY0" fmla="*/ 0 h 1241802"/>
                <a:gd name="connsiteX1" fmla="*/ 270053 w 492626"/>
                <a:gd name="connsiteY1" fmla="*/ 18155 h 1241802"/>
                <a:gd name="connsiteX2" fmla="*/ 492626 w 492626"/>
                <a:gd name="connsiteY2" fmla="*/ 436764 h 1241802"/>
                <a:gd name="connsiteX3" fmla="*/ 492626 w 492626"/>
                <a:gd name="connsiteY3" fmla="*/ 641539 h 1241802"/>
                <a:gd name="connsiteX4" fmla="*/ 98490 w 492626"/>
                <a:gd name="connsiteY4" fmla="*/ 1236152 h 1241802"/>
                <a:gd name="connsiteX5" fmla="*/ 80290 w 492626"/>
                <a:gd name="connsiteY5" fmla="*/ 1241802 h 1241802"/>
                <a:gd name="connsiteX6" fmla="*/ 48131 w 492626"/>
                <a:gd name="connsiteY6" fmla="*/ 1182554 h 1241802"/>
                <a:gd name="connsiteX7" fmla="*/ 0 w 492626"/>
                <a:gd name="connsiteY7" fmla="*/ 944151 h 1241802"/>
                <a:gd name="connsiteX8" fmla="*/ 0 w 492626"/>
                <a:gd name="connsiteY8" fmla="*/ 411067 h 1241802"/>
                <a:gd name="connsiteX9" fmla="*/ 211242 w 492626"/>
                <a:gd name="connsiteY9" fmla="*/ 13767 h 1241802"/>
                <a:gd name="connsiteX10" fmla="*/ 236606 w 492626"/>
                <a:gd name="connsiteY10" fmla="*/ 0 h 1241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92626" h="1241802">
                  <a:moveTo>
                    <a:pt x="236606" y="0"/>
                  </a:moveTo>
                  <a:lnTo>
                    <a:pt x="270053" y="18155"/>
                  </a:lnTo>
                  <a:cubicBezTo>
                    <a:pt x="404338" y="108876"/>
                    <a:pt x="492626" y="262510"/>
                    <a:pt x="492626" y="436764"/>
                  </a:cubicBezTo>
                  <a:lnTo>
                    <a:pt x="492626" y="641539"/>
                  </a:lnTo>
                  <a:cubicBezTo>
                    <a:pt x="492626" y="908842"/>
                    <a:pt x="330108" y="1138186"/>
                    <a:pt x="98490" y="1236152"/>
                  </a:cubicBezTo>
                  <a:lnTo>
                    <a:pt x="80290" y="1241802"/>
                  </a:lnTo>
                  <a:lnTo>
                    <a:pt x="48131" y="1182554"/>
                  </a:lnTo>
                  <a:cubicBezTo>
                    <a:pt x="17139" y="1109279"/>
                    <a:pt x="0" y="1028716"/>
                    <a:pt x="0" y="944151"/>
                  </a:cubicBezTo>
                  <a:lnTo>
                    <a:pt x="0" y="411067"/>
                  </a:lnTo>
                  <a:cubicBezTo>
                    <a:pt x="0" y="245683"/>
                    <a:pt x="83794" y="99870"/>
                    <a:pt x="211242" y="13767"/>
                  </a:cubicBezTo>
                  <a:lnTo>
                    <a:pt x="236606" y="0"/>
                  </a:lnTo>
                  <a:close/>
                </a:path>
              </a:pathLst>
            </a:custGeom>
            <a:solidFill>
              <a:schemeClr val="tx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92" name="フリーフォーム: 図形 391">
              <a:extLst>
                <a:ext uri="{FF2B5EF4-FFF2-40B4-BE49-F238E27FC236}">
                  <a16:creationId xmlns:a16="http://schemas.microsoft.com/office/drawing/2014/main" id="{080295FD-2EE9-47BC-991A-B58A286DFF55}"/>
                </a:ext>
              </a:extLst>
            </p:cNvPr>
            <p:cNvSpPr/>
            <p:nvPr/>
          </p:nvSpPr>
          <p:spPr>
            <a:xfrm>
              <a:off x="-2399631" y="-1503251"/>
              <a:ext cx="492625" cy="1241800"/>
            </a:xfrm>
            <a:custGeom>
              <a:avLst/>
              <a:gdLst>
                <a:gd name="connsiteX0" fmla="*/ 256020 w 492625"/>
                <a:gd name="connsiteY0" fmla="*/ 0 h 1241800"/>
                <a:gd name="connsiteX1" fmla="*/ 281383 w 492625"/>
                <a:gd name="connsiteY1" fmla="*/ 13766 h 1241800"/>
                <a:gd name="connsiteX2" fmla="*/ 492625 w 492625"/>
                <a:gd name="connsiteY2" fmla="*/ 411066 h 1241800"/>
                <a:gd name="connsiteX3" fmla="*/ 492625 w 492625"/>
                <a:gd name="connsiteY3" fmla="*/ 944150 h 1241800"/>
                <a:gd name="connsiteX4" fmla="*/ 444494 w 492625"/>
                <a:gd name="connsiteY4" fmla="*/ 1182553 h 1241800"/>
                <a:gd name="connsiteX5" fmla="*/ 412336 w 492625"/>
                <a:gd name="connsiteY5" fmla="*/ 1241800 h 1241800"/>
                <a:gd name="connsiteX6" fmla="*/ 394136 w 492625"/>
                <a:gd name="connsiteY6" fmla="*/ 1236150 h 1241800"/>
                <a:gd name="connsiteX7" fmla="*/ 0 w 492625"/>
                <a:gd name="connsiteY7" fmla="*/ 641537 h 1241800"/>
                <a:gd name="connsiteX8" fmla="*/ 0 w 492625"/>
                <a:gd name="connsiteY8" fmla="*/ 436763 h 1241800"/>
                <a:gd name="connsiteX9" fmla="*/ 222573 w 492625"/>
                <a:gd name="connsiteY9" fmla="*/ 18154 h 1241800"/>
                <a:gd name="connsiteX10" fmla="*/ 256020 w 492625"/>
                <a:gd name="connsiteY10" fmla="*/ 0 h 1241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92625" h="1241800">
                  <a:moveTo>
                    <a:pt x="256020" y="0"/>
                  </a:moveTo>
                  <a:lnTo>
                    <a:pt x="281383" y="13766"/>
                  </a:lnTo>
                  <a:cubicBezTo>
                    <a:pt x="408831" y="99869"/>
                    <a:pt x="492625" y="245682"/>
                    <a:pt x="492625" y="411066"/>
                  </a:cubicBezTo>
                  <a:lnTo>
                    <a:pt x="492625" y="944150"/>
                  </a:lnTo>
                  <a:cubicBezTo>
                    <a:pt x="492625" y="1028715"/>
                    <a:pt x="475487" y="1109278"/>
                    <a:pt x="444494" y="1182553"/>
                  </a:cubicBezTo>
                  <a:lnTo>
                    <a:pt x="412336" y="1241800"/>
                  </a:lnTo>
                  <a:lnTo>
                    <a:pt x="394136" y="1236150"/>
                  </a:lnTo>
                  <a:cubicBezTo>
                    <a:pt x="162519" y="1138184"/>
                    <a:pt x="0" y="908840"/>
                    <a:pt x="0" y="641537"/>
                  </a:cubicBezTo>
                  <a:lnTo>
                    <a:pt x="0" y="436763"/>
                  </a:lnTo>
                  <a:cubicBezTo>
                    <a:pt x="0" y="262509"/>
                    <a:pt x="88289" y="108875"/>
                    <a:pt x="222573" y="18154"/>
                  </a:cubicBezTo>
                  <a:lnTo>
                    <a:pt x="256020" y="0"/>
                  </a:lnTo>
                  <a:close/>
                </a:path>
              </a:pathLst>
            </a:custGeom>
            <a:solidFill>
              <a:schemeClr val="tx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93" name="楕円 392">
              <a:extLst>
                <a:ext uri="{FF2B5EF4-FFF2-40B4-BE49-F238E27FC236}">
                  <a16:creationId xmlns:a16="http://schemas.microsoft.com/office/drawing/2014/main" id="{71633558-AF89-4F03-97EF-3397CECF2BA4}"/>
                </a:ext>
              </a:extLst>
            </p:cNvPr>
            <p:cNvSpPr/>
            <p:nvPr/>
          </p:nvSpPr>
          <p:spPr>
            <a:xfrm>
              <a:off x="-3088649" y="-1102052"/>
              <a:ext cx="392526" cy="392526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94" name="楕円 393">
              <a:extLst>
                <a:ext uri="{FF2B5EF4-FFF2-40B4-BE49-F238E27FC236}">
                  <a16:creationId xmlns:a16="http://schemas.microsoft.com/office/drawing/2014/main" id="{A52F58DF-736C-41A8-81C7-CB9190E8F8B8}"/>
                </a:ext>
              </a:extLst>
            </p:cNvPr>
            <p:cNvSpPr/>
            <p:nvPr/>
          </p:nvSpPr>
          <p:spPr>
            <a:xfrm>
              <a:off x="-2344820" y="-1102052"/>
              <a:ext cx="392526" cy="392526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95" name="フリーフォーム: 図形 394">
              <a:extLst>
                <a:ext uri="{FF2B5EF4-FFF2-40B4-BE49-F238E27FC236}">
                  <a16:creationId xmlns:a16="http://schemas.microsoft.com/office/drawing/2014/main" id="{87C6EEEA-76E4-4D31-8545-289F0B6BF6C7}"/>
                </a:ext>
              </a:extLst>
            </p:cNvPr>
            <p:cNvSpPr/>
            <p:nvPr/>
          </p:nvSpPr>
          <p:spPr>
            <a:xfrm rot="1800000">
              <a:off x="-3035112" y="585451"/>
              <a:ext cx="191806" cy="163412"/>
            </a:xfrm>
            <a:custGeom>
              <a:avLst/>
              <a:gdLst>
                <a:gd name="connsiteX0" fmla="*/ 69681 w 210856"/>
                <a:gd name="connsiteY0" fmla="*/ 0 h 163412"/>
                <a:gd name="connsiteX1" fmla="*/ 141175 w 210856"/>
                <a:gd name="connsiteY1" fmla="*/ 0 h 163412"/>
                <a:gd name="connsiteX2" fmla="*/ 210856 w 210856"/>
                <a:gd name="connsiteY2" fmla="*/ 69681 h 163412"/>
                <a:gd name="connsiteX3" fmla="*/ 210856 w 210856"/>
                <a:gd name="connsiteY3" fmla="*/ 96737 h 163412"/>
                <a:gd name="connsiteX4" fmla="*/ 144181 w 210856"/>
                <a:gd name="connsiteY4" fmla="*/ 163412 h 163412"/>
                <a:gd name="connsiteX5" fmla="*/ 120372 w 210856"/>
                <a:gd name="connsiteY5" fmla="*/ 163412 h 163412"/>
                <a:gd name="connsiteX6" fmla="*/ 105428 w 210856"/>
                <a:gd name="connsiteY6" fmla="*/ 124697 h 163412"/>
                <a:gd name="connsiteX7" fmla="*/ 90484 w 210856"/>
                <a:gd name="connsiteY7" fmla="*/ 163412 h 163412"/>
                <a:gd name="connsiteX8" fmla="*/ 66675 w 210856"/>
                <a:gd name="connsiteY8" fmla="*/ 163412 h 163412"/>
                <a:gd name="connsiteX9" fmla="*/ 0 w 210856"/>
                <a:gd name="connsiteY9" fmla="*/ 96737 h 163412"/>
                <a:gd name="connsiteX10" fmla="*/ 0 w 210856"/>
                <a:gd name="connsiteY10" fmla="*/ 69681 h 163412"/>
                <a:gd name="connsiteX11" fmla="*/ 69681 w 210856"/>
                <a:gd name="connsiteY11" fmla="*/ 0 h 1634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10856" h="163412">
                  <a:moveTo>
                    <a:pt x="69681" y="0"/>
                  </a:moveTo>
                  <a:lnTo>
                    <a:pt x="141175" y="0"/>
                  </a:lnTo>
                  <a:cubicBezTo>
                    <a:pt x="179659" y="0"/>
                    <a:pt x="210856" y="31197"/>
                    <a:pt x="210856" y="69681"/>
                  </a:cubicBezTo>
                  <a:lnTo>
                    <a:pt x="210856" y="96737"/>
                  </a:lnTo>
                  <a:cubicBezTo>
                    <a:pt x="210856" y="133561"/>
                    <a:pt x="181005" y="163412"/>
                    <a:pt x="144181" y="163412"/>
                  </a:cubicBezTo>
                  <a:lnTo>
                    <a:pt x="120372" y="163412"/>
                  </a:lnTo>
                  <a:lnTo>
                    <a:pt x="105428" y="124697"/>
                  </a:lnTo>
                  <a:lnTo>
                    <a:pt x="90484" y="163412"/>
                  </a:lnTo>
                  <a:lnTo>
                    <a:pt x="66675" y="163412"/>
                  </a:lnTo>
                  <a:cubicBezTo>
                    <a:pt x="29851" y="163412"/>
                    <a:pt x="0" y="133561"/>
                    <a:pt x="0" y="96737"/>
                  </a:cubicBezTo>
                  <a:lnTo>
                    <a:pt x="0" y="69681"/>
                  </a:lnTo>
                  <a:cubicBezTo>
                    <a:pt x="0" y="31197"/>
                    <a:pt x="31197" y="0"/>
                    <a:pt x="69681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96" name="フリーフォーム: 図形 395">
              <a:extLst>
                <a:ext uri="{FF2B5EF4-FFF2-40B4-BE49-F238E27FC236}">
                  <a16:creationId xmlns:a16="http://schemas.microsoft.com/office/drawing/2014/main" id="{55B9230A-1C29-4B70-A178-611BE459A071}"/>
                </a:ext>
              </a:extLst>
            </p:cNvPr>
            <p:cNvSpPr/>
            <p:nvPr/>
          </p:nvSpPr>
          <p:spPr>
            <a:xfrm rot="1800000">
              <a:off x="-2523123" y="627768"/>
              <a:ext cx="191806" cy="163412"/>
            </a:xfrm>
            <a:custGeom>
              <a:avLst/>
              <a:gdLst>
                <a:gd name="connsiteX0" fmla="*/ 69681 w 210856"/>
                <a:gd name="connsiteY0" fmla="*/ 0 h 163412"/>
                <a:gd name="connsiteX1" fmla="*/ 141175 w 210856"/>
                <a:gd name="connsiteY1" fmla="*/ 0 h 163412"/>
                <a:gd name="connsiteX2" fmla="*/ 210856 w 210856"/>
                <a:gd name="connsiteY2" fmla="*/ 69681 h 163412"/>
                <a:gd name="connsiteX3" fmla="*/ 210856 w 210856"/>
                <a:gd name="connsiteY3" fmla="*/ 96737 h 163412"/>
                <a:gd name="connsiteX4" fmla="*/ 144181 w 210856"/>
                <a:gd name="connsiteY4" fmla="*/ 163412 h 163412"/>
                <a:gd name="connsiteX5" fmla="*/ 120372 w 210856"/>
                <a:gd name="connsiteY5" fmla="*/ 163412 h 163412"/>
                <a:gd name="connsiteX6" fmla="*/ 105428 w 210856"/>
                <a:gd name="connsiteY6" fmla="*/ 124697 h 163412"/>
                <a:gd name="connsiteX7" fmla="*/ 90484 w 210856"/>
                <a:gd name="connsiteY7" fmla="*/ 163412 h 163412"/>
                <a:gd name="connsiteX8" fmla="*/ 66675 w 210856"/>
                <a:gd name="connsiteY8" fmla="*/ 163412 h 163412"/>
                <a:gd name="connsiteX9" fmla="*/ 0 w 210856"/>
                <a:gd name="connsiteY9" fmla="*/ 96737 h 163412"/>
                <a:gd name="connsiteX10" fmla="*/ 0 w 210856"/>
                <a:gd name="connsiteY10" fmla="*/ 69681 h 163412"/>
                <a:gd name="connsiteX11" fmla="*/ 69681 w 210856"/>
                <a:gd name="connsiteY11" fmla="*/ 0 h 1634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10856" h="163412">
                  <a:moveTo>
                    <a:pt x="69681" y="0"/>
                  </a:moveTo>
                  <a:lnTo>
                    <a:pt x="141175" y="0"/>
                  </a:lnTo>
                  <a:cubicBezTo>
                    <a:pt x="179659" y="0"/>
                    <a:pt x="210856" y="31197"/>
                    <a:pt x="210856" y="69681"/>
                  </a:cubicBezTo>
                  <a:lnTo>
                    <a:pt x="210856" y="96737"/>
                  </a:lnTo>
                  <a:cubicBezTo>
                    <a:pt x="210856" y="133561"/>
                    <a:pt x="181005" y="163412"/>
                    <a:pt x="144181" y="163412"/>
                  </a:cubicBezTo>
                  <a:lnTo>
                    <a:pt x="120372" y="163412"/>
                  </a:lnTo>
                  <a:lnTo>
                    <a:pt x="105428" y="124697"/>
                  </a:lnTo>
                  <a:lnTo>
                    <a:pt x="90484" y="163412"/>
                  </a:lnTo>
                  <a:lnTo>
                    <a:pt x="66675" y="163412"/>
                  </a:lnTo>
                  <a:cubicBezTo>
                    <a:pt x="29851" y="163412"/>
                    <a:pt x="0" y="133561"/>
                    <a:pt x="0" y="96737"/>
                  </a:cubicBezTo>
                  <a:lnTo>
                    <a:pt x="0" y="69681"/>
                  </a:lnTo>
                  <a:cubicBezTo>
                    <a:pt x="0" y="31197"/>
                    <a:pt x="31197" y="0"/>
                    <a:pt x="69681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97" name="フリーフォーム: 図形 396">
              <a:extLst>
                <a:ext uri="{FF2B5EF4-FFF2-40B4-BE49-F238E27FC236}">
                  <a16:creationId xmlns:a16="http://schemas.microsoft.com/office/drawing/2014/main" id="{B9F85F0E-2484-48A4-9D86-7ED7784E28E0}"/>
                </a:ext>
              </a:extLst>
            </p:cNvPr>
            <p:cNvSpPr/>
            <p:nvPr/>
          </p:nvSpPr>
          <p:spPr>
            <a:xfrm rot="19800000">
              <a:off x="-958047" y="602019"/>
              <a:ext cx="191806" cy="163412"/>
            </a:xfrm>
            <a:custGeom>
              <a:avLst/>
              <a:gdLst>
                <a:gd name="connsiteX0" fmla="*/ 69681 w 210856"/>
                <a:gd name="connsiteY0" fmla="*/ 0 h 163412"/>
                <a:gd name="connsiteX1" fmla="*/ 141175 w 210856"/>
                <a:gd name="connsiteY1" fmla="*/ 0 h 163412"/>
                <a:gd name="connsiteX2" fmla="*/ 210856 w 210856"/>
                <a:gd name="connsiteY2" fmla="*/ 69681 h 163412"/>
                <a:gd name="connsiteX3" fmla="*/ 210856 w 210856"/>
                <a:gd name="connsiteY3" fmla="*/ 96737 h 163412"/>
                <a:gd name="connsiteX4" fmla="*/ 144181 w 210856"/>
                <a:gd name="connsiteY4" fmla="*/ 163412 h 163412"/>
                <a:gd name="connsiteX5" fmla="*/ 120372 w 210856"/>
                <a:gd name="connsiteY5" fmla="*/ 163412 h 163412"/>
                <a:gd name="connsiteX6" fmla="*/ 105428 w 210856"/>
                <a:gd name="connsiteY6" fmla="*/ 124697 h 163412"/>
                <a:gd name="connsiteX7" fmla="*/ 90484 w 210856"/>
                <a:gd name="connsiteY7" fmla="*/ 163412 h 163412"/>
                <a:gd name="connsiteX8" fmla="*/ 66675 w 210856"/>
                <a:gd name="connsiteY8" fmla="*/ 163412 h 163412"/>
                <a:gd name="connsiteX9" fmla="*/ 0 w 210856"/>
                <a:gd name="connsiteY9" fmla="*/ 96737 h 163412"/>
                <a:gd name="connsiteX10" fmla="*/ 0 w 210856"/>
                <a:gd name="connsiteY10" fmla="*/ 69681 h 163412"/>
                <a:gd name="connsiteX11" fmla="*/ 69681 w 210856"/>
                <a:gd name="connsiteY11" fmla="*/ 0 h 1634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10856" h="163412">
                  <a:moveTo>
                    <a:pt x="69681" y="0"/>
                  </a:moveTo>
                  <a:lnTo>
                    <a:pt x="141175" y="0"/>
                  </a:lnTo>
                  <a:cubicBezTo>
                    <a:pt x="179659" y="0"/>
                    <a:pt x="210856" y="31197"/>
                    <a:pt x="210856" y="69681"/>
                  </a:cubicBezTo>
                  <a:lnTo>
                    <a:pt x="210856" y="96737"/>
                  </a:lnTo>
                  <a:cubicBezTo>
                    <a:pt x="210856" y="133561"/>
                    <a:pt x="181005" y="163412"/>
                    <a:pt x="144181" y="163412"/>
                  </a:cubicBezTo>
                  <a:lnTo>
                    <a:pt x="120372" y="163412"/>
                  </a:lnTo>
                  <a:lnTo>
                    <a:pt x="105428" y="124697"/>
                  </a:lnTo>
                  <a:lnTo>
                    <a:pt x="90484" y="163412"/>
                  </a:lnTo>
                  <a:lnTo>
                    <a:pt x="66675" y="163412"/>
                  </a:lnTo>
                  <a:cubicBezTo>
                    <a:pt x="29851" y="163412"/>
                    <a:pt x="0" y="133561"/>
                    <a:pt x="0" y="96737"/>
                  </a:cubicBezTo>
                  <a:lnTo>
                    <a:pt x="0" y="69681"/>
                  </a:lnTo>
                  <a:cubicBezTo>
                    <a:pt x="0" y="31197"/>
                    <a:pt x="31197" y="0"/>
                    <a:pt x="69681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98" name="フリーフォーム: 図形 397">
              <a:extLst>
                <a:ext uri="{FF2B5EF4-FFF2-40B4-BE49-F238E27FC236}">
                  <a16:creationId xmlns:a16="http://schemas.microsoft.com/office/drawing/2014/main" id="{56C077EC-069A-4B78-B91B-E65A215A9C86}"/>
                </a:ext>
              </a:extLst>
            </p:cNvPr>
            <p:cNvSpPr/>
            <p:nvPr/>
          </p:nvSpPr>
          <p:spPr>
            <a:xfrm>
              <a:off x="-3049583" y="-1008648"/>
              <a:ext cx="311296" cy="155648"/>
            </a:xfrm>
            <a:custGeom>
              <a:avLst/>
              <a:gdLst>
                <a:gd name="connsiteX0" fmla="*/ 708604 w 1417206"/>
                <a:gd name="connsiteY0" fmla="*/ 0 h 708604"/>
                <a:gd name="connsiteX1" fmla="*/ 1062905 w 1417206"/>
                <a:gd name="connsiteY1" fmla="*/ 94935 h 708604"/>
                <a:gd name="connsiteX2" fmla="*/ 1417206 w 1417206"/>
                <a:gd name="connsiteY2" fmla="*/ 708604 h 708604"/>
                <a:gd name="connsiteX3" fmla="*/ 1120060 w 1417206"/>
                <a:gd name="connsiteY3" fmla="*/ 708603 h 708604"/>
                <a:gd name="connsiteX4" fmla="*/ 914332 w 1417206"/>
                <a:gd name="connsiteY4" fmla="*/ 352270 h 708604"/>
                <a:gd name="connsiteX5" fmla="*/ 502875 w 1417206"/>
                <a:gd name="connsiteY5" fmla="*/ 352270 h 708604"/>
                <a:gd name="connsiteX6" fmla="*/ 297146 w 1417206"/>
                <a:gd name="connsiteY6" fmla="*/ 708602 h 708604"/>
                <a:gd name="connsiteX7" fmla="*/ 0 w 1417206"/>
                <a:gd name="connsiteY7" fmla="*/ 708603 h 708604"/>
                <a:gd name="connsiteX8" fmla="*/ 354302 w 1417206"/>
                <a:gd name="connsiteY8" fmla="*/ 94935 h 708604"/>
                <a:gd name="connsiteX9" fmla="*/ 708604 w 1417206"/>
                <a:gd name="connsiteY9" fmla="*/ 0 h 7086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417206" h="708604">
                  <a:moveTo>
                    <a:pt x="708604" y="0"/>
                  </a:moveTo>
                  <a:cubicBezTo>
                    <a:pt x="830944" y="0"/>
                    <a:pt x="953284" y="31645"/>
                    <a:pt x="1062905" y="94935"/>
                  </a:cubicBezTo>
                  <a:cubicBezTo>
                    <a:pt x="1282147" y="221515"/>
                    <a:pt x="1417206" y="455444"/>
                    <a:pt x="1417206" y="708604"/>
                  </a:cubicBezTo>
                  <a:lnTo>
                    <a:pt x="1120060" y="708603"/>
                  </a:lnTo>
                  <a:cubicBezTo>
                    <a:pt x="1120060" y="561604"/>
                    <a:pt x="1041637" y="425770"/>
                    <a:pt x="914332" y="352270"/>
                  </a:cubicBezTo>
                  <a:cubicBezTo>
                    <a:pt x="787027" y="278770"/>
                    <a:pt x="630180" y="278770"/>
                    <a:pt x="502875" y="352270"/>
                  </a:cubicBezTo>
                  <a:cubicBezTo>
                    <a:pt x="375570" y="425770"/>
                    <a:pt x="297146" y="561603"/>
                    <a:pt x="297146" y="708602"/>
                  </a:cubicBezTo>
                  <a:lnTo>
                    <a:pt x="0" y="708603"/>
                  </a:lnTo>
                  <a:cubicBezTo>
                    <a:pt x="0" y="455443"/>
                    <a:pt x="135059" y="221514"/>
                    <a:pt x="354302" y="94935"/>
                  </a:cubicBezTo>
                  <a:cubicBezTo>
                    <a:pt x="463923" y="31645"/>
                    <a:pt x="586264" y="0"/>
                    <a:pt x="708604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99" name="フリーフォーム: 図形 398">
              <a:extLst>
                <a:ext uri="{FF2B5EF4-FFF2-40B4-BE49-F238E27FC236}">
                  <a16:creationId xmlns:a16="http://schemas.microsoft.com/office/drawing/2014/main" id="{B37173E6-3E19-4EA5-A64B-B91075F5AB36}"/>
                </a:ext>
              </a:extLst>
            </p:cNvPr>
            <p:cNvSpPr/>
            <p:nvPr/>
          </p:nvSpPr>
          <p:spPr>
            <a:xfrm>
              <a:off x="-2306633" y="-1008648"/>
              <a:ext cx="311296" cy="155648"/>
            </a:xfrm>
            <a:custGeom>
              <a:avLst/>
              <a:gdLst>
                <a:gd name="connsiteX0" fmla="*/ 708604 w 1417206"/>
                <a:gd name="connsiteY0" fmla="*/ 0 h 708604"/>
                <a:gd name="connsiteX1" fmla="*/ 1062905 w 1417206"/>
                <a:gd name="connsiteY1" fmla="*/ 94935 h 708604"/>
                <a:gd name="connsiteX2" fmla="*/ 1417206 w 1417206"/>
                <a:gd name="connsiteY2" fmla="*/ 708604 h 708604"/>
                <a:gd name="connsiteX3" fmla="*/ 1120060 w 1417206"/>
                <a:gd name="connsiteY3" fmla="*/ 708603 h 708604"/>
                <a:gd name="connsiteX4" fmla="*/ 914332 w 1417206"/>
                <a:gd name="connsiteY4" fmla="*/ 352270 h 708604"/>
                <a:gd name="connsiteX5" fmla="*/ 502875 w 1417206"/>
                <a:gd name="connsiteY5" fmla="*/ 352270 h 708604"/>
                <a:gd name="connsiteX6" fmla="*/ 297146 w 1417206"/>
                <a:gd name="connsiteY6" fmla="*/ 708602 h 708604"/>
                <a:gd name="connsiteX7" fmla="*/ 0 w 1417206"/>
                <a:gd name="connsiteY7" fmla="*/ 708603 h 708604"/>
                <a:gd name="connsiteX8" fmla="*/ 354302 w 1417206"/>
                <a:gd name="connsiteY8" fmla="*/ 94935 h 708604"/>
                <a:gd name="connsiteX9" fmla="*/ 708604 w 1417206"/>
                <a:gd name="connsiteY9" fmla="*/ 0 h 7086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417206" h="708604">
                  <a:moveTo>
                    <a:pt x="708604" y="0"/>
                  </a:moveTo>
                  <a:cubicBezTo>
                    <a:pt x="830944" y="0"/>
                    <a:pt x="953284" y="31645"/>
                    <a:pt x="1062905" y="94935"/>
                  </a:cubicBezTo>
                  <a:cubicBezTo>
                    <a:pt x="1282147" y="221515"/>
                    <a:pt x="1417206" y="455444"/>
                    <a:pt x="1417206" y="708604"/>
                  </a:cubicBezTo>
                  <a:lnTo>
                    <a:pt x="1120060" y="708603"/>
                  </a:lnTo>
                  <a:cubicBezTo>
                    <a:pt x="1120060" y="561604"/>
                    <a:pt x="1041637" y="425770"/>
                    <a:pt x="914332" y="352270"/>
                  </a:cubicBezTo>
                  <a:cubicBezTo>
                    <a:pt x="787027" y="278770"/>
                    <a:pt x="630180" y="278770"/>
                    <a:pt x="502875" y="352270"/>
                  </a:cubicBezTo>
                  <a:cubicBezTo>
                    <a:pt x="375570" y="425770"/>
                    <a:pt x="297146" y="561603"/>
                    <a:pt x="297146" y="708602"/>
                  </a:cubicBezTo>
                  <a:lnTo>
                    <a:pt x="0" y="708603"/>
                  </a:lnTo>
                  <a:cubicBezTo>
                    <a:pt x="0" y="455443"/>
                    <a:pt x="135059" y="221514"/>
                    <a:pt x="354302" y="94935"/>
                  </a:cubicBezTo>
                  <a:cubicBezTo>
                    <a:pt x="463923" y="31645"/>
                    <a:pt x="586264" y="0"/>
                    <a:pt x="708604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</p:grpSp>
      <p:grpSp>
        <p:nvGrpSpPr>
          <p:cNvPr id="402" name="グループ化 401">
            <a:extLst>
              <a:ext uri="{FF2B5EF4-FFF2-40B4-BE49-F238E27FC236}">
                <a16:creationId xmlns:a16="http://schemas.microsoft.com/office/drawing/2014/main" id="{D7F3E94C-E15F-4606-BB95-11D41D018014}"/>
              </a:ext>
            </a:extLst>
          </p:cNvPr>
          <p:cNvGrpSpPr/>
          <p:nvPr/>
        </p:nvGrpSpPr>
        <p:grpSpPr>
          <a:xfrm>
            <a:off x="2268950" y="692049"/>
            <a:ext cx="1654629" cy="1719407"/>
            <a:chOff x="-12509" y="-1899399"/>
            <a:chExt cx="2589212" cy="2690579"/>
          </a:xfrm>
        </p:grpSpPr>
        <p:grpSp>
          <p:nvGrpSpPr>
            <p:cNvPr id="403" name="グループ化 402">
              <a:extLst>
                <a:ext uri="{FF2B5EF4-FFF2-40B4-BE49-F238E27FC236}">
                  <a16:creationId xmlns:a16="http://schemas.microsoft.com/office/drawing/2014/main" id="{5E96A73C-C16F-4548-AE87-329DB5BFF7DA}"/>
                </a:ext>
              </a:extLst>
            </p:cNvPr>
            <p:cNvGrpSpPr/>
            <p:nvPr/>
          </p:nvGrpSpPr>
          <p:grpSpPr>
            <a:xfrm rot="20108442">
              <a:off x="2419479" y="-1219414"/>
              <a:ext cx="157224" cy="1287894"/>
              <a:chOff x="460444" y="4680356"/>
              <a:chExt cx="157224" cy="1287894"/>
            </a:xfrm>
            <a:solidFill>
              <a:schemeClr val="bg1"/>
            </a:solidFill>
          </p:grpSpPr>
          <p:sp>
            <p:nvSpPr>
              <p:cNvPr id="500" name="月 499">
                <a:extLst>
                  <a:ext uri="{FF2B5EF4-FFF2-40B4-BE49-F238E27FC236}">
                    <a16:creationId xmlns:a16="http://schemas.microsoft.com/office/drawing/2014/main" id="{2AD7B6F8-3F7A-4B46-80AA-1223960436BC}"/>
                  </a:ext>
                </a:extLst>
              </p:cNvPr>
              <p:cNvSpPr/>
              <p:nvPr/>
            </p:nvSpPr>
            <p:spPr>
              <a:xfrm rot="10300431">
                <a:off x="460444" y="4680356"/>
                <a:ext cx="114412" cy="1051614"/>
              </a:xfrm>
              <a:prstGeom prst="moon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01" name="フリーフォーム: 図形 500">
                <a:extLst>
                  <a:ext uri="{FF2B5EF4-FFF2-40B4-BE49-F238E27FC236}">
                    <a16:creationId xmlns:a16="http://schemas.microsoft.com/office/drawing/2014/main" id="{8D8AEBCC-B34A-4122-8AE7-F87DE2199EE0}"/>
                  </a:ext>
                </a:extLst>
              </p:cNvPr>
              <p:cNvSpPr/>
              <p:nvPr/>
            </p:nvSpPr>
            <p:spPr>
              <a:xfrm rot="292898">
                <a:off x="480508" y="5449934"/>
                <a:ext cx="137160" cy="518316"/>
              </a:xfrm>
              <a:custGeom>
                <a:avLst/>
                <a:gdLst>
                  <a:gd name="connsiteX0" fmla="*/ 178576 w 357152"/>
                  <a:gd name="connsiteY0" fmla="*/ 0 h 914712"/>
                  <a:gd name="connsiteX1" fmla="*/ 203874 w 357152"/>
                  <a:gd name="connsiteY1" fmla="*/ 15022 h 914712"/>
                  <a:gd name="connsiteX2" fmla="*/ 357152 w 357152"/>
                  <a:gd name="connsiteY2" fmla="*/ 457356 h 914712"/>
                  <a:gd name="connsiteX3" fmla="*/ 203874 w 357152"/>
                  <a:gd name="connsiteY3" fmla="*/ 899691 h 914712"/>
                  <a:gd name="connsiteX4" fmla="*/ 178576 w 357152"/>
                  <a:gd name="connsiteY4" fmla="*/ 914712 h 914712"/>
                  <a:gd name="connsiteX5" fmla="*/ 153279 w 357152"/>
                  <a:gd name="connsiteY5" fmla="*/ 899691 h 914712"/>
                  <a:gd name="connsiteX6" fmla="*/ 0 w 357152"/>
                  <a:gd name="connsiteY6" fmla="*/ 457356 h 914712"/>
                  <a:gd name="connsiteX7" fmla="*/ 153279 w 357152"/>
                  <a:gd name="connsiteY7" fmla="*/ 15022 h 9147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57152" h="914712">
                    <a:moveTo>
                      <a:pt x="178576" y="0"/>
                    </a:moveTo>
                    <a:lnTo>
                      <a:pt x="203874" y="15022"/>
                    </a:lnTo>
                    <a:cubicBezTo>
                      <a:pt x="293949" y="87899"/>
                      <a:pt x="357152" y="258509"/>
                      <a:pt x="357152" y="457356"/>
                    </a:cubicBezTo>
                    <a:cubicBezTo>
                      <a:pt x="357152" y="656204"/>
                      <a:pt x="293949" y="826814"/>
                      <a:pt x="203874" y="899691"/>
                    </a:cubicBezTo>
                    <a:lnTo>
                      <a:pt x="178576" y="914712"/>
                    </a:lnTo>
                    <a:lnTo>
                      <a:pt x="153279" y="899691"/>
                    </a:lnTo>
                    <a:cubicBezTo>
                      <a:pt x="63203" y="826814"/>
                      <a:pt x="0" y="656204"/>
                      <a:pt x="0" y="457356"/>
                    </a:cubicBezTo>
                    <a:cubicBezTo>
                      <a:pt x="0" y="258509"/>
                      <a:pt x="63203" y="87899"/>
                      <a:pt x="153279" y="15022"/>
                    </a:cubicBezTo>
                    <a:close/>
                  </a:path>
                </a:pathLst>
              </a:cu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404" name="楕円 403">
              <a:extLst>
                <a:ext uri="{FF2B5EF4-FFF2-40B4-BE49-F238E27FC236}">
                  <a16:creationId xmlns:a16="http://schemas.microsoft.com/office/drawing/2014/main" id="{4EC61C48-4C02-4221-BCEF-86C99D588990}"/>
                </a:ext>
              </a:extLst>
            </p:cNvPr>
            <p:cNvSpPr/>
            <p:nvPr/>
          </p:nvSpPr>
          <p:spPr>
            <a:xfrm rot="6300000">
              <a:off x="-149900" y="-1723405"/>
              <a:ext cx="619124" cy="267135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05" name="台形 404">
              <a:extLst>
                <a:ext uri="{FF2B5EF4-FFF2-40B4-BE49-F238E27FC236}">
                  <a16:creationId xmlns:a16="http://schemas.microsoft.com/office/drawing/2014/main" id="{0FDD9FCD-A04F-4E9F-9BB9-ED38554B5CF7}"/>
                </a:ext>
              </a:extLst>
            </p:cNvPr>
            <p:cNvSpPr/>
            <p:nvPr/>
          </p:nvSpPr>
          <p:spPr>
            <a:xfrm rot="9000000">
              <a:off x="1496447" y="240329"/>
              <a:ext cx="264319" cy="409933"/>
            </a:xfrm>
            <a:prstGeom prst="trapezoid">
              <a:avLst/>
            </a:prstGeom>
            <a:solidFill>
              <a:schemeClr val="bg1">
                <a:lumMod val="8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06" name="フリーフォーム: 図形 405">
              <a:extLst>
                <a:ext uri="{FF2B5EF4-FFF2-40B4-BE49-F238E27FC236}">
                  <a16:creationId xmlns:a16="http://schemas.microsoft.com/office/drawing/2014/main" id="{B02F4465-6A42-41F7-AD9A-0BC0C6B7C225}"/>
                </a:ext>
              </a:extLst>
            </p:cNvPr>
            <p:cNvSpPr/>
            <p:nvPr/>
          </p:nvSpPr>
          <p:spPr>
            <a:xfrm rot="19800000">
              <a:off x="1671277" y="603607"/>
              <a:ext cx="191806" cy="163412"/>
            </a:xfrm>
            <a:custGeom>
              <a:avLst/>
              <a:gdLst>
                <a:gd name="connsiteX0" fmla="*/ 69681 w 210856"/>
                <a:gd name="connsiteY0" fmla="*/ 0 h 163412"/>
                <a:gd name="connsiteX1" fmla="*/ 141175 w 210856"/>
                <a:gd name="connsiteY1" fmla="*/ 0 h 163412"/>
                <a:gd name="connsiteX2" fmla="*/ 210856 w 210856"/>
                <a:gd name="connsiteY2" fmla="*/ 69681 h 163412"/>
                <a:gd name="connsiteX3" fmla="*/ 210856 w 210856"/>
                <a:gd name="connsiteY3" fmla="*/ 96737 h 163412"/>
                <a:gd name="connsiteX4" fmla="*/ 144181 w 210856"/>
                <a:gd name="connsiteY4" fmla="*/ 163412 h 163412"/>
                <a:gd name="connsiteX5" fmla="*/ 120372 w 210856"/>
                <a:gd name="connsiteY5" fmla="*/ 163412 h 163412"/>
                <a:gd name="connsiteX6" fmla="*/ 105428 w 210856"/>
                <a:gd name="connsiteY6" fmla="*/ 124697 h 163412"/>
                <a:gd name="connsiteX7" fmla="*/ 90484 w 210856"/>
                <a:gd name="connsiteY7" fmla="*/ 163412 h 163412"/>
                <a:gd name="connsiteX8" fmla="*/ 66675 w 210856"/>
                <a:gd name="connsiteY8" fmla="*/ 163412 h 163412"/>
                <a:gd name="connsiteX9" fmla="*/ 0 w 210856"/>
                <a:gd name="connsiteY9" fmla="*/ 96737 h 163412"/>
                <a:gd name="connsiteX10" fmla="*/ 0 w 210856"/>
                <a:gd name="connsiteY10" fmla="*/ 69681 h 163412"/>
                <a:gd name="connsiteX11" fmla="*/ 69681 w 210856"/>
                <a:gd name="connsiteY11" fmla="*/ 0 h 1634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10856" h="163412">
                  <a:moveTo>
                    <a:pt x="69681" y="0"/>
                  </a:moveTo>
                  <a:lnTo>
                    <a:pt x="141175" y="0"/>
                  </a:lnTo>
                  <a:cubicBezTo>
                    <a:pt x="179659" y="0"/>
                    <a:pt x="210856" y="31197"/>
                    <a:pt x="210856" y="69681"/>
                  </a:cubicBezTo>
                  <a:lnTo>
                    <a:pt x="210856" y="96737"/>
                  </a:lnTo>
                  <a:cubicBezTo>
                    <a:pt x="210856" y="133561"/>
                    <a:pt x="181005" y="163412"/>
                    <a:pt x="144181" y="163412"/>
                  </a:cubicBezTo>
                  <a:lnTo>
                    <a:pt x="120372" y="163412"/>
                  </a:lnTo>
                  <a:lnTo>
                    <a:pt x="105428" y="124697"/>
                  </a:lnTo>
                  <a:lnTo>
                    <a:pt x="90484" y="163412"/>
                  </a:lnTo>
                  <a:lnTo>
                    <a:pt x="66675" y="163412"/>
                  </a:lnTo>
                  <a:cubicBezTo>
                    <a:pt x="29851" y="163412"/>
                    <a:pt x="0" y="133561"/>
                    <a:pt x="0" y="96737"/>
                  </a:cubicBezTo>
                  <a:lnTo>
                    <a:pt x="0" y="69681"/>
                  </a:lnTo>
                  <a:cubicBezTo>
                    <a:pt x="0" y="31197"/>
                    <a:pt x="31197" y="0"/>
                    <a:pt x="69681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07" name="フリーフォーム: 図形 406">
              <a:extLst>
                <a:ext uri="{FF2B5EF4-FFF2-40B4-BE49-F238E27FC236}">
                  <a16:creationId xmlns:a16="http://schemas.microsoft.com/office/drawing/2014/main" id="{5A7BCDB3-1F9B-44B2-A0E7-5ACEF9B7E80B}"/>
                </a:ext>
              </a:extLst>
            </p:cNvPr>
            <p:cNvSpPr/>
            <p:nvPr/>
          </p:nvSpPr>
          <p:spPr>
            <a:xfrm>
              <a:off x="1223944" y="89094"/>
              <a:ext cx="750465" cy="343257"/>
            </a:xfrm>
            <a:custGeom>
              <a:avLst/>
              <a:gdLst>
                <a:gd name="connsiteX0" fmla="*/ 481414 w 962829"/>
                <a:gd name="connsiteY0" fmla="*/ 0 h 343257"/>
                <a:gd name="connsiteX1" fmla="*/ 898009 w 962829"/>
                <a:gd name="connsiteY1" fmla="*/ 7841 h 343257"/>
                <a:gd name="connsiteX2" fmla="*/ 962829 w 962829"/>
                <a:gd name="connsiteY2" fmla="*/ 11598 h 343257"/>
                <a:gd name="connsiteX3" fmla="*/ 937961 w 962829"/>
                <a:gd name="connsiteY3" fmla="*/ 107542 h 343257"/>
                <a:gd name="connsiteX4" fmla="*/ 481414 w 962829"/>
                <a:gd name="connsiteY4" fmla="*/ 343257 h 343257"/>
                <a:gd name="connsiteX5" fmla="*/ 24868 w 962829"/>
                <a:gd name="connsiteY5" fmla="*/ 107542 h 343257"/>
                <a:gd name="connsiteX6" fmla="*/ 0 w 962829"/>
                <a:gd name="connsiteY6" fmla="*/ 11598 h 343257"/>
                <a:gd name="connsiteX7" fmla="*/ 64820 w 962829"/>
                <a:gd name="connsiteY7" fmla="*/ 7841 h 343257"/>
                <a:gd name="connsiteX8" fmla="*/ 481414 w 962829"/>
                <a:gd name="connsiteY8" fmla="*/ 0 h 3432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62829" h="343257">
                  <a:moveTo>
                    <a:pt x="481414" y="0"/>
                  </a:moveTo>
                  <a:cubicBezTo>
                    <a:pt x="624118" y="0"/>
                    <a:pt x="763445" y="2700"/>
                    <a:pt x="898009" y="7841"/>
                  </a:cubicBezTo>
                  <a:lnTo>
                    <a:pt x="962829" y="11598"/>
                  </a:lnTo>
                  <a:lnTo>
                    <a:pt x="937961" y="107542"/>
                  </a:lnTo>
                  <a:cubicBezTo>
                    <a:pt x="862742" y="246062"/>
                    <a:pt x="686650" y="343257"/>
                    <a:pt x="481414" y="343257"/>
                  </a:cubicBezTo>
                  <a:cubicBezTo>
                    <a:pt x="276178" y="343257"/>
                    <a:pt x="100086" y="246062"/>
                    <a:pt x="24868" y="107542"/>
                  </a:cubicBezTo>
                  <a:lnTo>
                    <a:pt x="0" y="11598"/>
                  </a:lnTo>
                  <a:lnTo>
                    <a:pt x="64820" y="7841"/>
                  </a:lnTo>
                  <a:cubicBezTo>
                    <a:pt x="199383" y="2700"/>
                    <a:pt x="338710" y="0"/>
                    <a:pt x="481414" y="0"/>
                  </a:cubicBezTo>
                  <a:close/>
                </a:path>
              </a:pathLst>
            </a:custGeom>
            <a:solidFill>
              <a:srgbClr val="FFCCFF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08" name="フリーフォーム: 図形 407">
              <a:extLst>
                <a:ext uri="{FF2B5EF4-FFF2-40B4-BE49-F238E27FC236}">
                  <a16:creationId xmlns:a16="http://schemas.microsoft.com/office/drawing/2014/main" id="{642A9675-FB83-4225-AF2A-1B90D5704356}"/>
                </a:ext>
              </a:extLst>
            </p:cNvPr>
            <p:cNvSpPr/>
            <p:nvPr/>
          </p:nvSpPr>
          <p:spPr>
            <a:xfrm>
              <a:off x="166857" y="-1148543"/>
              <a:ext cx="2113584" cy="1828546"/>
            </a:xfrm>
            <a:custGeom>
              <a:avLst/>
              <a:gdLst>
                <a:gd name="connsiteX0" fmla="*/ 348081 w 2113584"/>
                <a:gd name="connsiteY0" fmla="*/ 0 h 1828546"/>
                <a:gd name="connsiteX1" fmla="*/ 1916540 w 2113584"/>
                <a:gd name="connsiteY1" fmla="*/ 0 h 1828546"/>
                <a:gd name="connsiteX2" fmla="*/ 2032336 w 2113584"/>
                <a:gd name="connsiteY2" fmla="*/ 115796 h 1828546"/>
                <a:gd name="connsiteX3" fmla="*/ 2032336 w 2113584"/>
                <a:gd name="connsiteY3" fmla="*/ 1255177 h 1828546"/>
                <a:gd name="connsiteX4" fmla="*/ 1987404 w 2113584"/>
                <a:gd name="connsiteY4" fmla="*/ 1402274 h 1828546"/>
                <a:gd name="connsiteX5" fmla="*/ 1986204 w 2113584"/>
                <a:gd name="connsiteY5" fmla="*/ 1403728 h 1828546"/>
                <a:gd name="connsiteX6" fmla="*/ 2113584 w 2113584"/>
                <a:gd name="connsiteY6" fmla="*/ 1738305 h 1828546"/>
                <a:gd name="connsiteX7" fmla="*/ 1999131 w 2113584"/>
                <a:gd name="connsiteY7" fmla="*/ 1804385 h 1828546"/>
                <a:gd name="connsiteX8" fmla="*/ 1765894 w 2113584"/>
                <a:gd name="connsiteY8" fmla="*/ 1517970 h 1828546"/>
                <a:gd name="connsiteX9" fmla="*/ 1722676 w 2113584"/>
                <a:gd name="connsiteY9" fmla="*/ 1514157 h 1828546"/>
                <a:gd name="connsiteX10" fmla="*/ 1511502 w 2113584"/>
                <a:gd name="connsiteY10" fmla="*/ 1308198 h 1828546"/>
                <a:gd name="connsiteX11" fmla="*/ 1509528 w 2113584"/>
                <a:gd name="connsiteY11" fmla="*/ 1288616 h 1828546"/>
                <a:gd name="connsiteX12" fmla="*/ 1460459 w 2113584"/>
                <a:gd name="connsiteY12" fmla="*/ 1348089 h 1828546"/>
                <a:gd name="connsiteX13" fmla="*/ 1049611 w 2113584"/>
                <a:gd name="connsiteY13" fmla="*/ 1518267 h 1828546"/>
                <a:gd name="connsiteX14" fmla="*/ 1049612 w 2113584"/>
                <a:gd name="connsiteY14" fmla="*/ 1518266 h 1828546"/>
                <a:gd name="connsiteX15" fmla="*/ 876111 w 2113584"/>
                <a:gd name="connsiteY15" fmla="*/ 1518266 h 1828546"/>
                <a:gd name="connsiteX16" fmla="*/ 623440 w 2113584"/>
                <a:gd name="connsiteY16" fmla="*/ 1828546 h 1828546"/>
                <a:gd name="connsiteX17" fmla="*/ 508987 w 2113584"/>
                <a:gd name="connsiteY17" fmla="*/ 1762466 h 1828546"/>
                <a:gd name="connsiteX18" fmla="*/ 601959 w 2113584"/>
                <a:gd name="connsiteY18" fmla="*/ 1518266 h 1828546"/>
                <a:gd name="connsiteX19" fmla="*/ 449539 w 2113584"/>
                <a:gd name="connsiteY19" fmla="*/ 1518266 h 1828546"/>
                <a:gd name="connsiteX20" fmla="*/ 377553 w 2113584"/>
                <a:gd name="connsiteY20" fmla="*/ 1511009 h 1828546"/>
                <a:gd name="connsiteX21" fmla="*/ 347565 w 2113584"/>
                <a:gd name="connsiteY21" fmla="*/ 1501701 h 1828546"/>
                <a:gd name="connsiteX22" fmla="*/ 114453 w 2113584"/>
                <a:gd name="connsiteY22" fmla="*/ 1787962 h 1828546"/>
                <a:gd name="connsiteX23" fmla="*/ 0 w 2113584"/>
                <a:gd name="connsiteY23" fmla="*/ 1721882 h 1828546"/>
                <a:gd name="connsiteX24" fmla="*/ 144021 w 2113584"/>
                <a:gd name="connsiteY24" fmla="*/ 1343596 h 1828546"/>
                <a:gd name="connsiteX25" fmla="*/ 120418 w 2113584"/>
                <a:gd name="connsiteY25" fmla="*/ 1300110 h 1828546"/>
                <a:gd name="connsiteX26" fmla="*/ 92348 w 2113584"/>
                <a:gd name="connsiteY26" fmla="*/ 1161075 h 1828546"/>
                <a:gd name="connsiteX27" fmla="*/ 92348 w 2113584"/>
                <a:gd name="connsiteY27" fmla="*/ 255733 h 1828546"/>
                <a:gd name="connsiteX28" fmla="*/ 348081 w 2113584"/>
                <a:gd name="connsiteY28" fmla="*/ 0 h 18285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2113584" h="1828546">
                  <a:moveTo>
                    <a:pt x="348081" y="0"/>
                  </a:moveTo>
                  <a:lnTo>
                    <a:pt x="1916540" y="0"/>
                  </a:lnTo>
                  <a:cubicBezTo>
                    <a:pt x="1980492" y="0"/>
                    <a:pt x="2032336" y="51844"/>
                    <a:pt x="2032336" y="115796"/>
                  </a:cubicBezTo>
                  <a:lnTo>
                    <a:pt x="2032336" y="1255177"/>
                  </a:lnTo>
                  <a:cubicBezTo>
                    <a:pt x="2032336" y="1309665"/>
                    <a:pt x="2015772" y="1360284"/>
                    <a:pt x="1987404" y="1402274"/>
                  </a:cubicBezTo>
                  <a:lnTo>
                    <a:pt x="1986204" y="1403728"/>
                  </a:lnTo>
                  <a:lnTo>
                    <a:pt x="2113584" y="1738305"/>
                  </a:lnTo>
                  <a:lnTo>
                    <a:pt x="1999131" y="1804385"/>
                  </a:lnTo>
                  <a:lnTo>
                    <a:pt x="1765894" y="1517970"/>
                  </a:lnTo>
                  <a:lnTo>
                    <a:pt x="1722676" y="1514157"/>
                  </a:lnTo>
                  <a:cubicBezTo>
                    <a:pt x="1616864" y="1495257"/>
                    <a:pt x="1532967" y="1413099"/>
                    <a:pt x="1511502" y="1308198"/>
                  </a:cubicBezTo>
                  <a:lnTo>
                    <a:pt x="1509528" y="1288616"/>
                  </a:lnTo>
                  <a:lnTo>
                    <a:pt x="1460459" y="1348089"/>
                  </a:lnTo>
                  <a:cubicBezTo>
                    <a:pt x="1355314" y="1453234"/>
                    <a:pt x="1210057" y="1518267"/>
                    <a:pt x="1049611" y="1518267"/>
                  </a:cubicBezTo>
                  <a:lnTo>
                    <a:pt x="1049612" y="1518266"/>
                  </a:lnTo>
                  <a:lnTo>
                    <a:pt x="876111" y="1518266"/>
                  </a:lnTo>
                  <a:lnTo>
                    <a:pt x="623440" y="1828546"/>
                  </a:lnTo>
                  <a:lnTo>
                    <a:pt x="508987" y="1762466"/>
                  </a:lnTo>
                  <a:lnTo>
                    <a:pt x="601959" y="1518266"/>
                  </a:lnTo>
                  <a:lnTo>
                    <a:pt x="449539" y="1518266"/>
                  </a:lnTo>
                  <a:cubicBezTo>
                    <a:pt x="424880" y="1518266"/>
                    <a:pt x="400805" y="1515768"/>
                    <a:pt x="377553" y="1511009"/>
                  </a:cubicBezTo>
                  <a:lnTo>
                    <a:pt x="347565" y="1501701"/>
                  </a:lnTo>
                  <a:lnTo>
                    <a:pt x="114453" y="1787962"/>
                  </a:lnTo>
                  <a:lnTo>
                    <a:pt x="0" y="1721882"/>
                  </a:lnTo>
                  <a:lnTo>
                    <a:pt x="144021" y="1343596"/>
                  </a:lnTo>
                  <a:lnTo>
                    <a:pt x="120418" y="1300110"/>
                  </a:lnTo>
                  <a:cubicBezTo>
                    <a:pt x="102343" y="1257376"/>
                    <a:pt x="92348" y="1210393"/>
                    <a:pt x="92348" y="1161075"/>
                  </a:cubicBezTo>
                  <a:lnTo>
                    <a:pt x="92348" y="255733"/>
                  </a:lnTo>
                  <a:cubicBezTo>
                    <a:pt x="92348" y="114496"/>
                    <a:pt x="206844" y="0"/>
                    <a:pt x="348081" y="0"/>
                  </a:cubicBezTo>
                  <a:close/>
                </a:path>
              </a:pathLst>
            </a:cu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09" name="四角形: 上の 2 つの角を丸める 408">
              <a:extLst>
                <a:ext uri="{FF2B5EF4-FFF2-40B4-BE49-F238E27FC236}">
                  <a16:creationId xmlns:a16="http://schemas.microsoft.com/office/drawing/2014/main" id="{0350F2A4-8100-4A9B-92B6-22D4D8638B81}"/>
                </a:ext>
              </a:extLst>
            </p:cNvPr>
            <p:cNvSpPr/>
            <p:nvPr/>
          </p:nvSpPr>
          <p:spPr>
            <a:xfrm>
              <a:off x="1316477" y="-1148543"/>
              <a:ext cx="369517" cy="629266"/>
            </a:xfrm>
            <a:prstGeom prst="round2SameRect">
              <a:avLst>
                <a:gd name="adj1" fmla="val 16667"/>
                <a:gd name="adj2" fmla="val 50000"/>
              </a:avLst>
            </a:prstGeom>
            <a:solidFill>
              <a:schemeClr val="accent2">
                <a:lumMod val="7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10" name="楕円 409">
              <a:extLst>
                <a:ext uri="{FF2B5EF4-FFF2-40B4-BE49-F238E27FC236}">
                  <a16:creationId xmlns:a16="http://schemas.microsoft.com/office/drawing/2014/main" id="{EC2BE4F0-E303-4607-8772-8C49E4DDE819}"/>
                </a:ext>
              </a:extLst>
            </p:cNvPr>
            <p:cNvSpPr/>
            <p:nvPr/>
          </p:nvSpPr>
          <p:spPr>
            <a:xfrm>
              <a:off x="1839752" y="-930824"/>
              <a:ext cx="265488" cy="515340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11" name="楕円 410">
              <a:extLst>
                <a:ext uri="{FF2B5EF4-FFF2-40B4-BE49-F238E27FC236}">
                  <a16:creationId xmlns:a16="http://schemas.microsoft.com/office/drawing/2014/main" id="{2B478F3E-D0C3-4079-8277-896ADA2A95A5}"/>
                </a:ext>
              </a:extLst>
            </p:cNvPr>
            <p:cNvSpPr/>
            <p:nvPr/>
          </p:nvSpPr>
          <p:spPr>
            <a:xfrm>
              <a:off x="1602620" y="-393508"/>
              <a:ext cx="124690" cy="220873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12" name="フリーフォーム: 図形 411">
              <a:extLst>
                <a:ext uri="{FF2B5EF4-FFF2-40B4-BE49-F238E27FC236}">
                  <a16:creationId xmlns:a16="http://schemas.microsoft.com/office/drawing/2014/main" id="{89F1E34A-2AE3-482C-9FF4-31B1BFE12DF3}"/>
                </a:ext>
              </a:extLst>
            </p:cNvPr>
            <p:cNvSpPr/>
            <p:nvPr/>
          </p:nvSpPr>
          <p:spPr>
            <a:xfrm rot="18900000">
              <a:off x="522900" y="76314"/>
              <a:ext cx="220422" cy="205506"/>
            </a:xfrm>
            <a:custGeom>
              <a:avLst/>
              <a:gdLst>
                <a:gd name="connsiteX0" fmla="*/ 128985 w 257970"/>
                <a:gd name="connsiteY0" fmla="*/ 0 h 240514"/>
                <a:gd name="connsiteX1" fmla="*/ 221697 w 257970"/>
                <a:gd name="connsiteY1" fmla="*/ 92711 h 240514"/>
                <a:gd name="connsiteX2" fmla="*/ 221502 w 257970"/>
                <a:gd name="connsiteY2" fmla="*/ 94642 h 240514"/>
                <a:gd name="connsiteX3" fmla="*/ 257970 w 257970"/>
                <a:gd name="connsiteY3" fmla="*/ 240514 h 240514"/>
                <a:gd name="connsiteX4" fmla="*/ 0 w 257970"/>
                <a:gd name="connsiteY4" fmla="*/ 240514 h 240514"/>
                <a:gd name="connsiteX5" fmla="*/ 36469 w 257970"/>
                <a:gd name="connsiteY5" fmla="*/ 94642 h 240514"/>
                <a:gd name="connsiteX6" fmla="*/ 36274 w 257970"/>
                <a:gd name="connsiteY6" fmla="*/ 92711 h 240514"/>
                <a:gd name="connsiteX7" fmla="*/ 128985 w 257970"/>
                <a:gd name="connsiteY7" fmla="*/ 0 h 2405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57970" h="240514">
                  <a:moveTo>
                    <a:pt x="128985" y="0"/>
                  </a:moveTo>
                  <a:cubicBezTo>
                    <a:pt x="180188" y="0"/>
                    <a:pt x="221697" y="41509"/>
                    <a:pt x="221697" y="92711"/>
                  </a:cubicBezTo>
                  <a:lnTo>
                    <a:pt x="221502" y="94642"/>
                  </a:lnTo>
                  <a:lnTo>
                    <a:pt x="257970" y="240514"/>
                  </a:lnTo>
                  <a:lnTo>
                    <a:pt x="0" y="240514"/>
                  </a:lnTo>
                  <a:lnTo>
                    <a:pt x="36469" y="94642"/>
                  </a:lnTo>
                  <a:lnTo>
                    <a:pt x="36274" y="92711"/>
                  </a:lnTo>
                  <a:cubicBezTo>
                    <a:pt x="36274" y="41509"/>
                    <a:pt x="77782" y="0"/>
                    <a:pt x="128985" y="0"/>
                  </a:cubicBezTo>
                  <a:close/>
                </a:path>
              </a:pathLst>
            </a:custGeom>
            <a:solidFill>
              <a:srgbClr val="FFFF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13" name="フリーフォーム: 図形 412">
              <a:extLst>
                <a:ext uri="{FF2B5EF4-FFF2-40B4-BE49-F238E27FC236}">
                  <a16:creationId xmlns:a16="http://schemas.microsoft.com/office/drawing/2014/main" id="{3B2EC419-9D46-42B1-90E5-98FAA9AF60C2}"/>
                </a:ext>
              </a:extLst>
            </p:cNvPr>
            <p:cNvSpPr/>
            <p:nvPr/>
          </p:nvSpPr>
          <p:spPr>
            <a:xfrm>
              <a:off x="-7599" y="-1700275"/>
              <a:ext cx="1224950" cy="1753022"/>
            </a:xfrm>
            <a:custGeom>
              <a:avLst/>
              <a:gdLst>
                <a:gd name="connsiteX0" fmla="*/ 609458 w 1224950"/>
                <a:gd name="connsiteY0" fmla="*/ 0 h 1753022"/>
                <a:gd name="connsiteX1" fmla="*/ 672726 w 1224950"/>
                <a:gd name="connsiteY1" fmla="*/ 31207 h 1753022"/>
                <a:gd name="connsiteX2" fmla="*/ 746242 w 1224950"/>
                <a:gd name="connsiteY2" fmla="*/ 21570 h 1753022"/>
                <a:gd name="connsiteX3" fmla="*/ 789630 w 1224950"/>
                <a:gd name="connsiteY3" fmla="*/ 69597 h 1753022"/>
                <a:gd name="connsiteX4" fmla="*/ 862205 w 1224950"/>
                <a:gd name="connsiteY4" fmla="*/ 82996 h 1753022"/>
                <a:gd name="connsiteX5" fmla="*/ 879105 w 1224950"/>
                <a:gd name="connsiteY5" fmla="*/ 140531 h 1753022"/>
                <a:gd name="connsiteX6" fmla="*/ 913831 w 1224950"/>
                <a:gd name="connsiteY6" fmla="*/ 160249 h 1753022"/>
                <a:gd name="connsiteX7" fmla="*/ 932321 w 1224950"/>
                <a:gd name="connsiteY7" fmla="*/ 165988 h 1753022"/>
                <a:gd name="connsiteX8" fmla="*/ 1224950 w 1224950"/>
                <a:gd name="connsiteY8" fmla="*/ 607463 h 1753022"/>
                <a:gd name="connsiteX9" fmla="*/ 1224950 w 1224950"/>
                <a:gd name="connsiteY9" fmla="*/ 1140547 h 1753022"/>
                <a:gd name="connsiteX10" fmla="*/ 612475 w 1224950"/>
                <a:gd name="connsiteY10" fmla="*/ 1753022 h 1753022"/>
                <a:gd name="connsiteX11" fmla="*/ 0 w 1224950"/>
                <a:gd name="connsiteY11" fmla="*/ 1140547 h 1753022"/>
                <a:gd name="connsiteX12" fmla="*/ 0 w 1224950"/>
                <a:gd name="connsiteY12" fmla="*/ 607463 h 1753022"/>
                <a:gd name="connsiteX13" fmla="*/ 292629 w 1224950"/>
                <a:gd name="connsiteY13" fmla="*/ 165988 h 1753022"/>
                <a:gd name="connsiteX14" fmla="*/ 297808 w 1224950"/>
                <a:gd name="connsiteY14" fmla="*/ 164381 h 1753022"/>
                <a:gd name="connsiteX15" fmla="*/ 339811 w 1224950"/>
                <a:gd name="connsiteY15" fmla="*/ 140531 h 1753022"/>
                <a:gd name="connsiteX16" fmla="*/ 356711 w 1224950"/>
                <a:gd name="connsiteY16" fmla="*/ 82996 h 1753022"/>
                <a:gd name="connsiteX17" fmla="*/ 429286 w 1224950"/>
                <a:gd name="connsiteY17" fmla="*/ 69597 h 1753022"/>
                <a:gd name="connsiteX18" fmla="*/ 472674 w 1224950"/>
                <a:gd name="connsiteY18" fmla="*/ 21570 h 1753022"/>
                <a:gd name="connsiteX19" fmla="*/ 546190 w 1224950"/>
                <a:gd name="connsiteY19" fmla="*/ 31207 h 17530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224950" h="1753022">
                  <a:moveTo>
                    <a:pt x="609458" y="0"/>
                  </a:moveTo>
                  <a:lnTo>
                    <a:pt x="672726" y="31207"/>
                  </a:lnTo>
                  <a:lnTo>
                    <a:pt x="746242" y="21570"/>
                  </a:lnTo>
                  <a:lnTo>
                    <a:pt x="789630" y="69597"/>
                  </a:lnTo>
                  <a:lnTo>
                    <a:pt x="862205" y="82996"/>
                  </a:lnTo>
                  <a:lnTo>
                    <a:pt x="879105" y="140531"/>
                  </a:lnTo>
                  <a:lnTo>
                    <a:pt x="913831" y="160249"/>
                  </a:lnTo>
                  <a:lnTo>
                    <a:pt x="932321" y="165988"/>
                  </a:lnTo>
                  <a:cubicBezTo>
                    <a:pt x="1104287" y="238723"/>
                    <a:pt x="1224950" y="409002"/>
                    <a:pt x="1224950" y="607463"/>
                  </a:cubicBezTo>
                  <a:lnTo>
                    <a:pt x="1224950" y="1140547"/>
                  </a:lnTo>
                  <a:cubicBezTo>
                    <a:pt x="1224950" y="1478808"/>
                    <a:pt x="950736" y="1753022"/>
                    <a:pt x="612475" y="1753022"/>
                  </a:cubicBezTo>
                  <a:cubicBezTo>
                    <a:pt x="274214" y="1753022"/>
                    <a:pt x="0" y="1478808"/>
                    <a:pt x="0" y="1140547"/>
                  </a:cubicBezTo>
                  <a:lnTo>
                    <a:pt x="0" y="607463"/>
                  </a:lnTo>
                  <a:cubicBezTo>
                    <a:pt x="0" y="409002"/>
                    <a:pt x="120663" y="238723"/>
                    <a:pt x="292629" y="165988"/>
                  </a:cubicBezTo>
                  <a:lnTo>
                    <a:pt x="297808" y="164381"/>
                  </a:lnTo>
                  <a:lnTo>
                    <a:pt x="339811" y="140531"/>
                  </a:lnTo>
                  <a:lnTo>
                    <a:pt x="356711" y="82996"/>
                  </a:lnTo>
                  <a:lnTo>
                    <a:pt x="429286" y="69597"/>
                  </a:lnTo>
                  <a:lnTo>
                    <a:pt x="472674" y="21570"/>
                  </a:lnTo>
                  <a:lnTo>
                    <a:pt x="546190" y="31207"/>
                  </a:lnTo>
                  <a:close/>
                </a:path>
              </a:pathLst>
            </a:cu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14" name="楕円 413">
              <a:extLst>
                <a:ext uri="{FF2B5EF4-FFF2-40B4-BE49-F238E27FC236}">
                  <a16:creationId xmlns:a16="http://schemas.microsoft.com/office/drawing/2014/main" id="{654BAAF8-7CD2-4A1F-94C8-70A0AF2F7F99}"/>
                </a:ext>
              </a:extLst>
            </p:cNvPr>
            <p:cNvSpPr/>
            <p:nvPr/>
          </p:nvSpPr>
          <p:spPr>
            <a:xfrm rot="20700000" flipH="1">
              <a:off x="940661" y="-1542421"/>
              <a:ext cx="619124" cy="267135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15" name="四角形: 角を丸くする 414">
              <a:extLst>
                <a:ext uri="{FF2B5EF4-FFF2-40B4-BE49-F238E27FC236}">
                  <a16:creationId xmlns:a16="http://schemas.microsoft.com/office/drawing/2014/main" id="{23C90C35-6A30-4AC7-A7AA-D37234273D5B}"/>
                </a:ext>
              </a:extLst>
            </p:cNvPr>
            <p:cNvSpPr/>
            <p:nvPr/>
          </p:nvSpPr>
          <p:spPr>
            <a:xfrm>
              <a:off x="246161" y="-320840"/>
              <a:ext cx="717430" cy="409934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50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16" name="楕円 415">
              <a:extLst>
                <a:ext uri="{FF2B5EF4-FFF2-40B4-BE49-F238E27FC236}">
                  <a16:creationId xmlns:a16="http://schemas.microsoft.com/office/drawing/2014/main" id="{A35EFDEB-F6A1-41FE-9B3D-EF4CB37685EE}"/>
                </a:ext>
              </a:extLst>
            </p:cNvPr>
            <p:cNvSpPr/>
            <p:nvPr/>
          </p:nvSpPr>
          <p:spPr>
            <a:xfrm>
              <a:off x="315301" y="-141818"/>
              <a:ext cx="158218" cy="158218"/>
            </a:xfrm>
            <a:prstGeom prst="ellipse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17" name="楕円 416">
              <a:extLst>
                <a:ext uri="{FF2B5EF4-FFF2-40B4-BE49-F238E27FC236}">
                  <a16:creationId xmlns:a16="http://schemas.microsoft.com/office/drawing/2014/main" id="{53CF05C3-1F5F-4519-BDC2-7206A02168E6}"/>
                </a:ext>
              </a:extLst>
            </p:cNvPr>
            <p:cNvSpPr/>
            <p:nvPr/>
          </p:nvSpPr>
          <p:spPr>
            <a:xfrm>
              <a:off x="752945" y="-141818"/>
              <a:ext cx="158218" cy="158218"/>
            </a:xfrm>
            <a:prstGeom prst="ellipse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18" name="楕円 417">
              <a:extLst>
                <a:ext uri="{FF2B5EF4-FFF2-40B4-BE49-F238E27FC236}">
                  <a16:creationId xmlns:a16="http://schemas.microsoft.com/office/drawing/2014/main" id="{8D3612A7-0406-4745-A329-A2B689CE3BDD}"/>
                </a:ext>
              </a:extLst>
            </p:cNvPr>
            <p:cNvSpPr/>
            <p:nvPr/>
          </p:nvSpPr>
          <p:spPr>
            <a:xfrm>
              <a:off x="1305121" y="-315677"/>
              <a:ext cx="182762" cy="323740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57" name="フリーフォーム: 図形 456">
              <a:extLst>
                <a:ext uri="{FF2B5EF4-FFF2-40B4-BE49-F238E27FC236}">
                  <a16:creationId xmlns:a16="http://schemas.microsoft.com/office/drawing/2014/main" id="{527F4EF8-173C-4E1B-AD7A-EEE839C991F5}"/>
                </a:ext>
              </a:extLst>
            </p:cNvPr>
            <p:cNvSpPr/>
            <p:nvPr/>
          </p:nvSpPr>
          <p:spPr>
            <a:xfrm>
              <a:off x="-12509" y="-1503252"/>
              <a:ext cx="492626" cy="1241802"/>
            </a:xfrm>
            <a:custGeom>
              <a:avLst/>
              <a:gdLst>
                <a:gd name="connsiteX0" fmla="*/ 236606 w 492626"/>
                <a:gd name="connsiteY0" fmla="*/ 0 h 1241802"/>
                <a:gd name="connsiteX1" fmla="*/ 270053 w 492626"/>
                <a:gd name="connsiteY1" fmla="*/ 18155 h 1241802"/>
                <a:gd name="connsiteX2" fmla="*/ 492626 w 492626"/>
                <a:gd name="connsiteY2" fmla="*/ 436764 h 1241802"/>
                <a:gd name="connsiteX3" fmla="*/ 492626 w 492626"/>
                <a:gd name="connsiteY3" fmla="*/ 641539 h 1241802"/>
                <a:gd name="connsiteX4" fmla="*/ 98490 w 492626"/>
                <a:gd name="connsiteY4" fmla="*/ 1236152 h 1241802"/>
                <a:gd name="connsiteX5" fmla="*/ 80290 w 492626"/>
                <a:gd name="connsiteY5" fmla="*/ 1241802 h 1241802"/>
                <a:gd name="connsiteX6" fmla="*/ 48131 w 492626"/>
                <a:gd name="connsiteY6" fmla="*/ 1182554 h 1241802"/>
                <a:gd name="connsiteX7" fmla="*/ 0 w 492626"/>
                <a:gd name="connsiteY7" fmla="*/ 944151 h 1241802"/>
                <a:gd name="connsiteX8" fmla="*/ 0 w 492626"/>
                <a:gd name="connsiteY8" fmla="*/ 411067 h 1241802"/>
                <a:gd name="connsiteX9" fmla="*/ 211242 w 492626"/>
                <a:gd name="connsiteY9" fmla="*/ 13767 h 1241802"/>
                <a:gd name="connsiteX10" fmla="*/ 236606 w 492626"/>
                <a:gd name="connsiteY10" fmla="*/ 0 h 1241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92626" h="1241802">
                  <a:moveTo>
                    <a:pt x="236606" y="0"/>
                  </a:moveTo>
                  <a:lnTo>
                    <a:pt x="270053" y="18155"/>
                  </a:lnTo>
                  <a:cubicBezTo>
                    <a:pt x="404338" y="108876"/>
                    <a:pt x="492626" y="262510"/>
                    <a:pt x="492626" y="436764"/>
                  </a:cubicBezTo>
                  <a:lnTo>
                    <a:pt x="492626" y="641539"/>
                  </a:lnTo>
                  <a:cubicBezTo>
                    <a:pt x="492626" y="908842"/>
                    <a:pt x="330108" y="1138186"/>
                    <a:pt x="98490" y="1236152"/>
                  </a:cubicBezTo>
                  <a:lnTo>
                    <a:pt x="80290" y="1241802"/>
                  </a:lnTo>
                  <a:lnTo>
                    <a:pt x="48131" y="1182554"/>
                  </a:lnTo>
                  <a:cubicBezTo>
                    <a:pt x="17139" y="1109279"/>
                    <a:pt x="0" y="1028716"/>
                    <a:pt x="0" y="944151"/>
                  </a:cubicBezTo>
                  <a:lnTo>
                    <a:pt x="0" y="411067"/>
                  </a:lnTo>
                  <a:cubicBezTo>
                    <a:pt x="0" y="245683"/>
                    <a:pt x="83794" y="99870"/>
                    <a:pt x="211242" y="13767"/>
                  </a:cubicBezTo>
                  <a:lnTo>
                    <a:pt x="236606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58" name="フリーフォーム: 図形 457">
              <a:extLst>
                <a:ext uri="{FF2B5EF4-FFF2-40B4-BE49-F238E27FC236}">
                  <a16:creationId xmlns:a16="http://schemas.microsoft.com/office/drawing/2014/main" id="{A321B126-992F-4693-9F52-687E63D11C67}"/>
                </a:ext>
              </a:extLst>
            </p:cNvPr>
            <p:cNvSpPr/>
            <p:nvPr/>
          </p:nvSpPr>
          <p:spPr>
            <a:xfrm>
              <a:off x="724569" y="-1503251"/>
              <a:ext cx="492625" cy="1241800"/>
            </a:xfrm>
            <a:custGeom>
              <a:avLst/>
              <a:gdLst>
                <a:gd name="connsiteX0" fmla="*/ 256020 w 492625"/>
                <a:gd name="connsiteY0" fmla="*/ 0 h 1241800"/>
                <a:gd name="connsiteX1" fmla="*/ 281383 w 492625"/>
                <a:gd name="connsiteY1" fmla="*/ 13766 h 1241800"/>
                <a:gd name="connsiteX2" fmla="*/ 492625 w 492625"/>
                <a:gd name="connsiteY2" fmla="*/ 411066 h 1241800"/>
                <a:gd name="connsiteX3" fmla="*/ 492625 w 492625"/>
                <a:gd name="connsiteY3" fmla="*/ 944150 h 1241800"/>
                <a:gd name="connsiteX4" fmla="*/ 444494 w 492625"/>
                <a:gd name="connsiteY4" fmla="*/ 1182553 h 1241800"/>
                <a:gd name="connsiteX5" fmla="*/ 412336 w 492625"/>
                <a:gd name="connsiteY5" fmla="*/ 1241800 h 1241800"/>
                <a:gd name="connsiteX6" fmla="*/ 394136 w 492625"/>
                <a:gd name="connsiteY6" fmla="*/ 1236150 h 1241800"/>
                <a:gd name="connsiteX7" fmla="*/ 0 w 492625"/>
                <a:gd name="connsiteY7" fmla="*/ 641537 h 1241800"/>
                <a:gd name="connsiteX8" fmla="*/ 0 w 492625"/>
                <a:gd name="connsiteY8" fmla="*/ 436763 h 1241800"/>
                <a:gd name="connsiteX9" fmla="*/ 222573 w 492625"/>
                <a:gd name="connsiteY9" fmla="*/ 18154 h 1241800"/>
                <a:gd name="connsiteX10" fmla="*/ 256020 w 492625"/>
                <a:gd name="connsiteY10" fmla="*/ 0 h 1241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92625" h="1241800">
                  <a:moveTo>
                    <a:pt x="256020" y="0"/>
                  </a:moveTo>
                  <a:lnTo>
                    <a:pt x="281383" y="13766"/>
                  </a:lnTo>
                  <a:cubicBezTo>
                    <a:pt x="408831" y="99869"/>
                    <a:pt x="492625" y="245682"/>
                    <a:pt x="492625" y="411066"/>
                  </a:cubicBezTo>
                  <a:lnTo>
                    <a:pt x="492625" y="944150"/>
                  </a:lnTo>
                  <a:cubicBezTo>
                    <a:pt x="492625" y="1028715"/>
                    <a:pt x="475487" y="1109278"/>
                    <a:pt x="444494" y="1182553"/>
                  </a:cubicBezTo>
                  <a:lnTo>
                    <a:pt x="412336" y="1241800"/>
                  </a:lnTo>
                  <a:lnTo>
                    <a:pt x="394136" y="1236150"/>
                  </a:lnTo>
                  <a:cubicBezTo>
                    <a:pt x="162519" y="1138184"/>
                    <a:pt x="0" y="908840"/>
                    <a:pt x="0" y="641537"/>
                  </a:cubicBezTo>
                  <a:lnTo>
                    <a:pt x="0" y="436763"/>
                  </a:lnTo>
                  <a:cubicBezTo>
                    <a:pt x="0" y="262509"/>
                    <a:pt x="88289" y="108875"/>
                    <a:pt x="222573" y="18154"/>
                  </a:cubicBezTo>
                  <a:lnTo>
                    <a:pt x="256020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59" name="楕円 458">
              <a:extLst>
                <a:ext uri="{FF2B5EF4-FFF2-40B4-BE49-F238E27FC236}">
                  <a16:creationId xmlns:a16="http://schemas.microsoft.com/office/drawing/2014/main" id="{54990C3D-2492-4715-A8CA-760411589194}"/>
                </a:ext>
              </a:extLst>
            </p:cNvPr>
            <p:cNvSpPr/>
            <p:nvPr/>
          </p:nvSpPr>
          <p:spPr>
            <a:xfrm>
              <a:off x="35551" y="-1102052"/>
              <a:ext cx="392526" cy="392526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60" name="楕円 459">
              <a:extLst>
                <a:ext uri="{FF2B5EF4-FFF2-40B4-BE49-F238E27FC236}">
                  <a16:creationId xmlns:a16="http://schemas.microsoft.com/office/drawing/2014/main" id="{48A034E3-C79C-4F9A-BA5A-34288AA006DB}"/>
                </a:ext>
              </a:extLst>
            </p:cNvPr>
            <p:cNvSpPr/>
            <p:nvPr/>
          </p:nvSpPr>
          <p:spPr>
            <a:xfrm>
              <a:off x="779380" y="-1102052"/>
              <a:ext cx="392526" cy="392526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68" name="フリーフォーム: 図形 467">
              <a:extLst>
                <a:ext uri="{FF2B5EF4-FFF2-40B4-BE49-F238E27FC236}">
                  <a16:creationId xmlns:a16="http://schemas.microsoft.com/office/drawing/2014/main" id="{5561843C-5A7B-4FA0-89DA-1503F2A25E2C}"/>
                </a:ext>
              </a:extLst>
            </p:cNvPr>
            <p:cNvSpPr/>
            <p:nvPr/>
          </p:nvSpPr>
          <p:spPr>
            <a:xfrm rot="1800000">
              <a:off x="89088" y="585451"/>
              <a:ext cx="191806" cy="163412"/>
            </a:xfrm>
            <a:custGeom>
              <a:avLst/>
              <a:gdLst>
                <a:gd name="connsiteX0" fmla="*/ 69681 w 210856"/>
                <a:gd name="connsiteY0" fmla="*/ 0 h 163412"/>
                <a:gd name="connsiteX1" fmla="*/ 141175 w 210856"/>
                <a:gd name="connsiteY1" fmla="*/ 0 h 163412"/>
                <a:gd name="connsiteX2" fmla="*/ 210856 w 210856"/>
                <a:gd name="connsiteY2" fmla="*/ 69681 h 163412"/>
                <a:gd name="connsiteX3" fmla="*/ 210856 w 210856"/>
                <a:gd name="connsiteY3" fmla="*/ 96737 h 163412"/>
                <a:gd name="connsiteX4" fmla="*/ 144181 w 210856"/>
                <a:gd name="connsiteY4" fmla="*/ 163412 h 163412"/>
                <a:gd name="connsiteX5" fmla="*/ 120372 w 210856"/>
                <a:gd name="connsiteY5" fmla="*/ 163412 h 163412"/>
                <a:gd name="connsiteX6" fmla="*/ 105428 w 210856"/>
                <a:gd name="connsiteY6" fmla="*/ 124697 h 163412"/>
                <a:gd name="connsiteX7" fmla="*/ 90484 w 210856"/>
                <a:gd name="connsiteY7" fmla="*/ 163412 h 163412"/>
                <a:gd name="connsiteX8" fmla="*/ 66675 w 210856"/>
                <a:gd name="connsiteY8" fmla="*/ 163412 h 163412"/>
                <a:gd name="connsiteX9" fmla="*/ 0 w 210856"/>
                <a:gd name="connsiteY9" fmla="*/ 96737 h 163412"/>
                <a:gd name="connsiteX10" fmla="*/ 0 w 210856"/>
                <a:gd name="connsiteY10" fmla="*/ 69681 h 163412"/>
                <a:gd name="connsiteX11" fmla="*/ 69681 w 210856"/>
                <a:gd name="connsiteY11" fmla="*/ 0 h 1634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10856" h="163412">
                  <a:moveTo>
                    <a:pt x="69681" y="0"/>
                  </a:moveTo>
                  <a:lnTo>
                    <a:pt x="141175" y="0"/>
                  </a:lnTo>
                  <a:cubicBezTo>
                    <a:pt x="179659" y="0"/>
                    <a:pt x="210856" y="31197"/>
                    <a:pt x="210856" y="69681"/>
                  </a:cubicBezTo>
                  <a:lnTo>
                    <a:pt x="210856" y="96737"/>
                  </a:lnTo>
                  <a:cubicBezTo>
                    <a:pt x="210856" y="133561"/>
                    <a:pt x="181005" y="163412"/>
                    <a:pt x="144181" y="163412"/>
                  </a:cubicBezTo>
                  <a:lnTo>
                    <a:pt x="120372" y="163412"/>
                  </a:lnTo>
                  <a:lnTo>
                    <a:pt x="105428" y="124697"/>
                  </a:lnTo>
                  <a:lnTo>
                    <a:pt x="90484" y="163412"/>
                  </a:lnTo>
                  <a:lnTo>
                    <a:pt x="66675" y="163412"/>
                  </a:lnTo>
                  <a:cubicBezTo>
                    <a:pt x="29851" y="163412"/>
                    <a:pt x="0" y="133561"/>
                    <a:pt x="0" y="96737"/>
                  </a:cubicBezTo>
                  <a:lnTo>
                    <a:pt x="0" y="69681"/>
                  </a:lnTo>
                  <a:cubicBezTo>
                    <a:pt x="0" y="31197"/>
                    <a:pt x="31197" y="0"/>
                    <a:pt x="69681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69" name="フリーフォーム: 図形 468">
              <a:extLst>
                <a:ext uri="{FF2B5EF4-FFF2-40B4-BE49-F238E27FC236}">
                  <a16:creationId xmlns:a16="http://schemas.microsoft.com/office/drawing/2014/main" id="{7A187077-88A5-47A9-BD88-11CBABB4244F}"/>
                </a:ext>
              </a:extLst>
            </p:cNvPr>
            <p:cNvSpPr/>
            <p:nvPr/>
          </p:nvSpPr>
          <p:spPr>
            <a:xfrm rot="1800000">
              <a:off x="601077" y="627768"/>
              <a:ext cx="191806" cy="163412"/>
            </a:xfrm>
            <a:custGeom>
              <a:avLst/>
              <a:gdLst>
                <a:gd name="connsiteX0" fmla="*/ 69681 w 210856"/>
                <a:gd name="connsiteY0" fmla="*/ 0 h 163412"/>
                <a:gd name="connsiteX1" fmla="*/ 141175 w 210856"/>
                <a:gd name="connsiteY1" fmla="*/ 0 h 163412"/>
                <a:gd name="connsiteX2" fmla="*/ 210856 w 210856"/>
                <a:gd name="connsiteY2" fmla="*/ 69681 h 163412"/>
                <a:gd name="connsiteX3" fmla="*/ 210856 w 210856"/>
                <a:gd name="connsiteY3" fmla="*/ 96737 h 163412"/>
                <a:gd name="connsiteX4" fmla="*/ 144181 w 210856"/>
                <a:gd name="connsiteY4" fmla="*/ 163412 h 163412"/>
                <a:gd name="connsiteX5" fmla="*/ 120372 w 210856"/>
                <a:gd name="connsiteY5" fmla="*/ 163412 h 163412"/>
                <a:gd name="connsiteX6" fmla="*/ 105428 w 210856"/>
                <a:gd name="connsiteY6" fmla="*/ 124697 h 163412"/>
                <a:gd name="connsiteX7" fmla="*/ 90484 w 210856"/>
                <a:gd name="connsiteY7" fmla="*/ 163412 h 163412"/>
                <a:gd name="connsiteX8" fmla="*/ 66675 w 210856"/>
                <a:gd name="connsiteY8" fmla="*/ 163412 h 163412"/>
                <a:gd name="connsiteX9" fmla="*/ 0 w 210856"/>
                <a:gd name="connsiteY9" fmla="*/ 96737 h 163412"/>
                <a:gd name="connsiteX10" fmla="*/ 0 w 210856"/>
                <a:gd name="connsiteY10" fmla="*/ 69681 h 163412"/>
                <a:gd name="connsiteX11" fmla="*/ 69681 w 210856"/>
                <a:gd name="connsiteY11" fmla="*/ 0 h 1634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10856" h="163412">
                  <a:moveTo>
                    <a:pt x="69681" y="0"/>
                  </a:moveTo>
                  <a:lnTo>
                    <a:pt x="141175" y="0"/>
                  </a:lnTo>
                  <a:cubicBezTo>
                    <a:pt x="179659" y="0"/>
                    <a:pt x="210856" y="31197"/>
                    <a:pt x="210856" y="69681"/>
                  </a:cubicBezTo>
                  <a:lnTo>
                    <a:pt x="210856" y="96737"/>
                  </a:lnTo>
                  <a:cubicBezTo>
                    <a:pt x="210856" y="133561"/>
                    <a:pt x="181005" y="163412"/>
                    <a:pt x="144181" y="163412"/>
                  </a:cubicBezTo>
                  <a:lnTo>
                    <a:pt x="120372" y="163412"/>
                  </a:lnTo>
                  <a:lnTo>
                    <a:pt x="105428" y="124697"/>
                  </a:lnTo>
                  <a:lnTo>
                    <a:pt x="90484" y="163412"/>
                  </a:lnTo>
                  <a:lnTo>
                    <a:pt x="66675" y="163412"/>
                  </a:lnTo>
                  <a:cubicBezTo>
                    <a:pt x="29851" y="163412"/>
                    <a:pt x="0" y="133561"/>
                    <a:pt x="0" y="96737"/>
                  </a:cubicBezTo>
                  <a:lnTo>
                    <a:pt x="0" y="69681"/>
                  </a:lnTo>
                  <a:cubicBezTo>
                    <a:pt x="0" y="31197"/>
                    <a:pt x="31197" y="0"/>
                    <a:pt x="69681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75" name="フリーフォーム: 図形 474">
              <a:extLst>
                <a:ext uri="{FF2B5EF4-FFF2-40B4-BE49-F238E27FC236}">
                  <a16:creationId xmlns:a16="http://schemas.microsoft.com/office/drawing/2014/main" id="{91BEACC3-AD4C-413A-A097-3324D854018C}"/>
                </a:ext>
              </a:extLst>
            </p:cNvPr>
            <p:cNvSpPr/>
            <p:nvPr/>
          </p:nvSpPr>
          <p:spPr>
            <a:xfrm rot="19800000">
              <a:off x="2166153" y="602019"/>
              <a:ext cx="191806" cy="163412"/>
            </a:xfrm>
            <a:custGeom>
              <a:avLst/>
              <a:gdLst>
                <a:gd name="connsiteX0" fmla="*/ 69681 w 210856"/>
                <a:gd name="connsiteY0" fmla="*/ 0 h 163412"/>
                <a:gd name="connsiteX1" fmla="*/ 141175 w 210856"/>
                <a:gd name="connsiteY1" fmla="*/ 0 h 163412"/>
                <a:gd name="connsiteX2" fmla="*/ 210856 w 210856"/>
                <a:gd name="connsiteY2" fmla="*/ 69681 h 163412"/>
                <a:gd name="connsiteX3" fmla="*/ 210856 w 210856"/>
                <a:gd name="connsiteY3" fmla="*/ 96737 h 163412"/>
                <a:gd name="connsiteX4" fmla="*/ 144181 w 210856"/>
                <a:gd name="connsiteY4" fmla="*/ 163412 h 163412"/>
                <a:gd name="connsiteX5" fmla="*/ 120372 w 210856"/>
                <a:gd name="connsiteY5" fmla="*/ 163412 h 163412"/>
                <a:gd name="connsiteX6" fmla="*/ 105428 w 210856"/>
                <a:gd name="connsiteY6" fmla="*/ 124697 h 163412"/>
                <a:gd name="connsiteX7" fmla="*/ 90484 w 210856"/>
                <a:gd name="connsiteY7" fmla="*/ 163412 h 163412"/>
                <a:gd name="connsiteX8" fmla="*/ 66675 w 210856"/>
                <a:gd name="connsiteY8" fmla="*/ 163412 h 163412"/>
                <a:gd name="connsiteX9" fmla="*/ 0 w 210856"/>
                <a:gd name="connsiteY9" fmla="*/ 96737 h 163412"/>
                <a:gd name="connsiteX10" fmla="*/ 0 w 210856"/>
                <a:gd name="connsiteY10" fmla="*/ 69681 h 163412"/>
                <a:gd name="connsiteX11" fmla="*/ 69681 w 210856"/>
                <a:gd name="connsiteY11" fmla="*/ 0 h 1634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10856" h="163412">
                  <a:moveTo>
                    <a:pt x="69681" y="0"/>
                  </a:moveTo>
                  <a:lnTo>
                    <a:pt x="141175" y="0"/>
                  </a:lnTo>
                  <a:cubicBezTo>
                    <a:pt x="179659" y="0"/>
                    <a:pt x="210856" y="31197"/>
                    <a:pt x="210856" y="69681"/>
                  </a:cubicBezTo>
                  <a:lnTo>
                    <a:pt x="210856" y="96737"/>
                  </a:lnTo>
                  <a:cubicBezTo>
                    <a:pt x="210856" y="133561"/>
                    <a:pt x="181005" y="163412"/>
                    <a:pt x="144181" y="163412"/>
                  </a:cubicBezTo>
                  <a:lnTo>
                    <a:pt x="120372" y="163412"/>
                  </a:lnTo>
                  <a:lnTo>
                    <a:pt x="105428" y="124697"/>
                  </a:lnTo>
                  <a:lnTo>
                    <a:pt x="90484" y="163412"/>
                  </a:lnTo>
                  <a:lnTo>
                    <a:pt x="66675" y="163412"/>
                  </a:lnTo>
                  <a:cubicBezTo>
                    <a:pt x="29851" y="163412"/>
                    <a:pt x="0" y="133561"/>
                    <a:pt x="0" y="96737"/>
                  </a:cubicBezTo>
                  <a:lnTo>
                    <a:pt x="0" y="69681"/>
                  </a:lnTo>
                  <a:cubicBezTo>
                    <a:pt x="0" y="31197"/>
                    <a:pt x="31197" y="0"/>
                    <a:pt x="69681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98" name="フリーフォーム: 図形 497">
              <a:extLst>
                <a:ext uri="{FF2B5EF4-FFF2-40B4-BE49-F238E27FC236}">
                  <a16:creationId xmlns:a16="http://schemas.microsoft.com/office/drawing/2014/main" id="{5D68111C-3B57-4B7F-A45B-CFC3FED2F38F}"/>
                </a:ext>
              </a:extLst>
            </p:cNvPr>
            <p:cNvSpPr/>
            <p:nvPr/>
          </p:nvSpPr>
          <p:spPr>
            <a:xfrm>
              <a:off x="74617" y="-1008648"/>
              <a:ext cx="311296" cy="155648"/>
            </a:xfrm>
            <a:custGeom>
              <a:avLst/>
              <a:gdLst>
                <a:gd name="connsiteX0" fmla="*/ 708604 w 1417206"/>
                <a:gd name="connsiteY0" fmla="*/ 0 h 708604"/>
                <a:gd name="connsiteX1" fmla="*/ 1062905 w 1417206"/>
                <a:gd name="connsiteY1" fmla="*/ 94935 h 708604"/>
                <a:gd name="connsiteX2" fmla="*/ 1417206 w 1417206"/>
                <a:gd name="connsiteY2" fmla="*/ 708604 h 708604"/>
                <a:gd name="connsiteX3" fmla="*/ 1120060 w 1417206"/>
                <a:gd name="connsiteY3" fmla="*/ 708603 h 708604"/>
                <a:gd name="connsiteX4" fmla="*/ 914332 w 1417206"/>
                <a:gd name="connsiteY4" fmla="*/ 352270 h 708604"/>
                <a:gd name="connsiteX5" fmla="*/ 502875 w 1417206"/>
                <a:gd name="connsiteY5" fmla="*/ 352270 h 708604"/>
                <a:gd name="connsiteX6" fmla="*/ 297146 w 1417206"/>
                <a:gd name="connsiteY6" fmla="*/ 708602 h 708604"/>
                <a:gd name="connsiteX7" fmla="*/ 0 w 1417206"/>
                <a:gd name="connsiteY7" fmla="*/ 708603 h 708604"/>
                <a:gd name="connsiteX8" fmla="*/ 354302 w 1417206"/>
                <a:gd name="connsiteY8" fmla="*/ 94935 h 708604"/>
                <a:gd name="connsiteX9" fmla="*/ 708604 w 1417206"/>
                <a:gd name="connsiteY9" fmla="*/ 0 h 7086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417206" h="708604">
                  <a:moveTo>
                    <a:pt x="708604" y="0"/>
                  </a:moveTo>
                  <a:cubicBezTo>
                    <a:pt x="830944" y="0"/>
                    <a:pt x="953284" y="31645"/>
                    <a:pt x="1062905" y="94935"/>
                  </a:cubicBezTo>
                  <a:cubicBezTo>
                    <a:pt x="1282147" y="221515"/>
                    <a:pt x="1417206" y="455444"/>
                    <a:pt x="1417206" y="708604"/>
                  </a:cubicBezTo>
                  <a:lnTo>
                    <a:pt x="1120060" y="708603"/>
                  </a:lnTo>
                  <a:cubicBezTo>
                    <a:pt x="1120060" y="561604"/>
                    <a:pt x="1041637" y="425770"/>
                    <a:pt x="914332" y="352270"/>
                  </a:cubicBezTo>
                  <a:cubicBezTo>
                    <a:pt x="787027" y="278770"/>
                    <a:pt x="630180" y="278770"/>
                    <a:pt x="502875" y="352270"/>
                  </a:cubicBezTo>
                  <a:cubicBezTo>
                    <a:pt x="375570" y="425770"/>
                    <a:pt x="297146" y="561603"/>
                    <a:pt x="297146" y="708602"/>
                  </a:cubicBezTo>
                  <a:lnTo>
                    <a:pt x="0" y="708603"/>
                  </a:lnTo>
                  <a:cubicBezTo>
                    <a:pt x="0" y="455443"/>
                    <a:pt x="135059" y="221514"/>
                    <a:pt x="354302" y="94935"/>
                  </a:cubicBezTo>
                  <a:cubicBezTo>
                    <a:pt x="463923" y="31645"/>
                    <a:pt x="586264" y="0"/>
                    <a:pt x="708604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99" name="フリーフォーム: 図形 498">
              <a:extLst>
                <a:ext uri="{FF2B5EF4-FFF2-40B4-BE49-F238E27FC236}">
                  <a16:creationId xmlns:a16="http://schemas.microsoft.com/office/drawing/2014/main" id="{9C89FEC7-C8D0-4810-82F9-7C3DF1F23AFA}"/>
                </a:ext>
              </a:extLst>
            </p:cNvPr>
            <p:cNvSpPr/>
            <p:nvPr/>
          </p:nvSpPr>
          <p:spPr>
            <a:xfrm>
              <a:off x="817567" y="-1008648"/>
              <a:ext cx="311296" cy="155648"/>
            </a:xfrm>
            <a:custGeom>
              <a:avLst/>
              <a:gdLst>
                <a:gd name="connsiteX0" fmla="*/ 708604 w 1417206"/>
                <a:gd name="connsiteY0" fmla="*/ 0 h 708604"/>
                <a:gd name="connsiteX1" fmla="*/ 1062905 w 1417206"/>
                <a:gd name="connsiteY1" fmla="*/ 94935 h 708604"/>
                <a:gd name="connsiteX2" fmla="*/ 1417206 w 1417206"/>
                <a:gd name="connsiteY2" fmla="*/ 708604 h 708604"/>
                <a:gd name="connsiteX3" fmla="*/ 1120060 w 1417206"/>
                <a:gd name="connsiteY3" fmla="*/ 708603 h 708604"/>
                <a:gd name="connsiteX4" fmla="*/ 914332 w 1417206"/>
                <a:gd name="connsiteY4" fmla="*/ 352270 h 708604"/>
                <a:gd name="connsiteX5" fmla="*/ 502875 w 1417206"/>
                <a:gd name="connsiteY5" fmla="*/ 352270 h 708604"/>
                <a:gd name="connsiteX6" fmla="*/ 297146 w 1417206"/>
                <a:gd name="connsiteY6" fmla="*/ 708602 h 708604"/>
                <a:gd name="connsiteX7" fmla="*/ 0 w 1417206"/>
                <a:gd name="connsiteY7" fmla="*/ 708603 h 708604"/>
                <a:gd name="connsiteX8" fmla="*/ 354302 w 1417206"/>
                <a:gd name="connsiteY8" fmla="*/ 94935 h 708604"/>
                <a:gd name="connsiteX9" fmla="*/ 708604 w 1417206"/>
                <a:gd name="connsiteY9" fmla="*/ 0 h 7086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417206" h="708604">
                  <a:moveTo>
                    <a:pt x="708604" y="0"/>
                  </a:moveTo>
                  <a:cubicBezTo>
                    <a:pt x="830944" y="0"/>
                    <a:pt x="953284" y="31645"/>
                    <a:pt x="1062905" y="94935"/>
                  </a:cubicBezTo>
                  <a:cubicBezTo>
                    <a:pt x="1282147" y="221515"/>
                    <a:pt x="1417206" y="455444"/>
                    <a:pt x="1417206" y="708604"/>
                  </a:cubicBezTo>
                  <a:lnTo>
                    <a:pt x="1120060" y="708603"/>
                  </a:lnTo>
                  <a:cubicBezTo>
                    <a:pt x="1120060" y="561604"/>
                    <a:pt x="1041637" y="425770"/>
                    <a:pt x="914332" y="352270"/>
                  </a:cubicBezTo>
                  <a:cubicBezTo>
                    <a:pt x="787027" y="278770"/>
                    <a:pt x="630180" y="278770"/>
                    <a:pt x="502875" y="352270"/>
                  </a:cubicBezTo>
                  <a:cubicBezTo>
                    <a:pt x="375570" y="425770"/>
                    <a:pt x="297146" y="561603"/>
                    <a:pt x="297146" y="708602"/>
                  </a:cubicBezTo>
                  <a:lnTo>
                    <a:pt x="0" y="708603"/>
                  </a:lnTo>
                  <a:cubicBezTo>
                    <a:pt x="0" y="455443"/>
                    <a:pt x="135059" y="221514"/>
                    <a:pt x="354302" y="94935"/>
                  </a:cubicBezTo>
                  <a:cubicBezTo>
                    <a:pt x="463923" y="31645"/>
                    <a:pt x="586264" y="0"/>
                    <a:pt x="708604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</p:grpSp>
      <p:grpSp>
        <p:nvGrpSpPr>
          <p:cNvPr id="502" name="グループ化 501">
            <a:extLst>
              <a:ext uri="{FF2B5EF4-FFF2-40B4-BE49-F238E27FC236}">
                <a16:creationId xmlns:a16="http://schemas.microsoft.com/office/drawing/2014/main" id="{EDAA4B1D-A7D5-4008-BD7F-2FBDD7E4F635}"/>
              </a:ext>
            </a:extLst>
          </p:cNvPr>
          <p:cNvGrpSpPr/>
          <p:nvPr/>
        </p:nvGrpSpPr>
        <p:grpSpPr>
          <a:xfrm>
            <a:off x="4151908" y="692050"/>
            <a:ext cx="1754270" cy="1719405"/>
            <a:chOff x="3230901" y="-1899399"/>
            <a:chExt cx="2745134" cy="2690579"/>
          </a:xfrm>
        </p:grpSpPr>
        <p:sp>
          <p:nvSpPr>
            <p:cNvPr id="503" name="月 502">
              <a:extLst>
                <a:ext uri="{FF2B5EF4-FFF2-40B4-BE49-F238E27FC236}">
                  <a16:creationId xmlns:a16="http://schemas.microsoft.com/office/drawing/2014/main" id="{82FAE30D-593B-4720-B94B-0AA8507FD77D}"/>
                </a:ext>
              </a:extLst>
            </p:cNvPr>
            <p:cNvSpPr/>
            <p:nvPr/>
          </p:nvSpPr>
          <p:spPr>
            <a:xfrm rot="8808873">
              <a:off x="5610297" y="-1199469"/>
              <a:ext cx="114412" cy="1051614"/>
            </a:xfrm>
            <a:prstGeom prst="moon">
              <a:avLst/>
            </a:prstGeom>
            <a:solidFill>
              <a:srgbClr val="FFCC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04" name="台形 503">
              <a:extLst>
                <a:ext uri="{FF2B5EF4-FFF2-40B4-BE49-F238E27FC236}">
                  <a16:creationId xmlns:a16="http://schemas.microsoft.com/office/drawing/2014/main" id="{B95DFE31-ADD1-4DCC-8748-7257E582047A}"/>
                </a:ext>
              </a:extLst>
            </p:cNvPr>
            <p:cNvSpPr/>
            <p:nvPr/>
          </p:nvSpPr>
          <p:spPr>
            <a:xfrm rot="9000000">
              <a:off x="4734947" y="240329"/>
              <a:ext cx="264319" cy="409933"/>
            </a:xfrm>
            <a:prstGeom prst="trapezoid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05" name="フリーフォーム: 図形 504">
              <a:extLst>
                <a:ext uri="{FF2B5EF4-FFF2-40B4-BE49-F238E27FC236}">
                  <a16:creationId xmlns:a16="http://schemas.microsoft.com/office/drawing/2014/main" id="{3013E76D-B8BF-42CC-AD54-42C85F6A12AE}"/>
                </a:ext>
              </a:extLst>
            </p:cNvPr>
            <p:cNvSpPr/>
            <p:nvPr/>
          </p:nvSpPr>
          <p:spPr>
            <a:xfrm rot="19800000">
              <a:off x="4909777" y="603607"/>
              <a:ext cx="191806" cy="163412"/>
            </a:xfrm>
            <a:custGeom>
              <a:avLst/>
              <a:gdLst>
                <a:gd name="connsiteX0" fmla="*/ 69681 w 210856"/>
                <a:gd name="connsiteY0" fmla="*/ 0 h 163412"/>
                <a:gd name="connsiteX1" fmla="*/ 141175 w 210856"/>
                <a:gd name="connsiteY1" fmla="*/ 0 h 163412"/>
                <a:gd name="connsiteX2" fmla="*/ 210856 w 210856"/>
                <a:gd name="connsiteY2" fmla="*/ 69681 h 163412"/>
                <a:gd name="connsiteX3" fmla="*/ 210856 w 210856"/>
                <a:gd name="connsiteY3" fmla="*/ 96737 h 163412"/>
                <a:gd name="connsiteX4" fmla="*/ 144181 w 210856"/>
                <a:gd name="connsiteY4" fmla="*/ 163412 h 163412"/>
                <a:gd name="connsiteX5" fmla="*/ 120372 w 210856"/>
                <a:gd name="connsiteY5" fmla="*/ 163412 h 163412"/>
                <a:gd name="connsiteX6" fmla="*/ 105428 w 210856"/>
                <a:gd name="connsiteY6" fmla="*/ 124697 h 163412"/>
                <a:gd name="connsiteX7" fmla="*/ 90484 w 210856"/>
                <a:gd name="connsiteY7" fmla="*/ 163412 h 163412"/>
                <a:gd name="connsiteX8" fmla="*/ 66675 w 210856"/>
                <a:gd name="connsiteY8" fmla="*/ 163412 h 163412"/>
                <a:gd name="connsiteX9" fmla="*/ 0 w 210856"/>
                <a:gd name="connsiteY9" fmla="*/ 96737 h 163412"/>
                <a:gd name="connsiteX10" fmla="*/ 0 w 210856"/>
                <a:gd name="connsiteY10" fmla="*/ 69681 h 163412"/>
                <a:gd name="connsiteX11" fmla="*/ 69681 w 210856"/>
                <a:gd name="connsiteY11" fmla="*/ 0 h 1634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10856" h="163412">
                  <a:moveTo>
                    <a:pt x="69681" y="0"/>
                  </a:moveTo>
                  <a:lnTo>
                    <a:pt x="141175" y="0"/>
                  </a:lnTo>
                  <a:cubicBezTo>
                    <a:pt x="179659" y="0"/>
                    <a:pt x="210856" y="31197"/>
                    <a:pt x="210856" y="69681"/>
                  </a:cubicBezTo>
                  <a:lnTo>
                    <a:pt x="210856" y="96737"/>
                  </a:lnTo>
                  <a:cubicBezTo>
                    <a:pt x="210856" y="133561"/>
                    <a:pt x="181005" y="163412"/>
                    <a:pt x="144181" y="163412"/>
                  </a:cubicBezTo>
                  <a:lnTo>
                    <a:pt x="120372" y="163412"/>
                  </a:lnTo>
                  <a:lnTo>
                    <a:pt x="105428" y="124697"/>
                  </a:lnTo>
                  <a:lnTo>
                    <a:pt x="90484" y="163412"/>
                  </a:lnTo>
                  <a:lnTo>
                    <a:pt x="66675" y="163412"/>
                  </a:lnTo>
                  <a:cubicBezTo>
                    <a:pt x="29851" y="163412"/>
                    <a:pt x="0" y="133561"/>
                    <a:pt x="0" y="96737"/>
                  </a:cubicBezTo>
                  <a:lnTo>
                    <a:pt x="0" y="69681"/>
                  </a:lnTo>
                  <a:cubicBezTo>
                    <a:pt x="0" y="31197"/>
                    <a:pt x="31197" y="0"/>
                    <a:pt x="69681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06" name="フリーフォーム: 図形 505">
              <a:extLst>
                <a:ext uri="{FF2B5EF4-FFF2-40B4-BE49-F238E27FC236}">
                  <a16:creationId xmlns:a16="http://schemas.microsoft.com/office/drawing/2014/main" id="{6F425C04-3EFE-4D96-A3C0-C84CBC13E265}"/>
                </a:ext>
              </a:extLst>
            </p:cNvPr>
            <p:cNvSpPr/>
            <p:nvPr/>
          </p:nvSpPr>
          <p:spPr>
            <a:xfrm>
              <a:off x="4462444" y="89094"/>
              <a:ext cx="750465" cy="343257"/>
            </a:xfrm>
            <a:custGeom>
              <a:avLst/>
              <a:gdLst>
                <a:gd name="connsiteX0" fmla="*/ 481414 w 962829"/>
                <a:gd name="connsiteY0" fmla="*/ 0 h 343257"/>
                <a:gd name="connsiteX1" fmla="*/ 898009 w 962829"/>
                <a:gd name="connsiteY1" fmla="*/ 7841 h 343257"/>
                <a:gd name="connsiteX2" fmla="*/ 962829 w 962829"/>
                <a:gd name="connsiteY2" fmla="*/ 11598 h 343257"/>
                <a:gd name="connsiteX3" fmla="*/ 937961 w 962829"/>
                <a:gd name="connsiteY3" fmla="*/ 107542 h 343257"/>
                <a:gd name="connsiteX4" fmla="*/ 481414 w 962829"/>
                <a:gd name="connsiteY4" fmla="*/ 343257 h 343257"/>
                <a:gd name="connsiteX5" fmla="*/ 24868 w 962829"/>
                <a:gd name="connsiteY5" fmla="*/ 107542 h 343257"/>
                <a:gd name="connsiteX6" fmla="*/ 0 w 962829"/>
                <a:gd name="connsiteY6" fmla="*/ 11598 h 343257"/>
                <a:gd name="connsiteX7" fmla="*/ 64820 w 962829"/>
                <a:gd name="connsiteY7" fmla="*/ 7841 h 343257"/>
                <a:gd name="connsiteX8" fmla="*/ 481414 w 962829"/>
                <a:gd name="connsiteY8" fmla="*/ 0 h 3432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62829" h="343257">
                  <a:moveTo>
                    <a:pt x="481414" y="0"/>
                  </a:moveTo>
                  <a:cubicBezTo>
                    <a:pt x="624118" y="0"/>
                    <a:pt x="763445" y="2700"/>
                    <a:pt x="898009" y="7841"/>
                  </a:cubicBezTo>
                  <a:lnTo>
                    <a:pt x="962829" y="11598"/>
                  </a:lnTo>
                  <a:lnTo>
                    <a:pt x="937961" y="107542"/>
                  </a:lnTo>
                  <a:cubicBezTo>
                    <a:pt x="862742" y="246062"/>
                    <a:pt x="686650" y="343257"/>
                    <a:pt x="481414" y="343257"/>
                  </a:cubicBezTo>
                  <a:cubicBezTo>
                    <a:pt x="276178" y="343257"/>
                    <a:pt x="100086" y="246062"/>
                    <a:pt x="24868" y="107542"/>
                  </a:cubicBezTo>
                  <a:lnTo>
                    <a:pt x="0" y="11598"/>
                  </a:lnTo>
                  <a:lnTo>
                    <a:pt x="64820" y="7841"/>
                  </a:lnTo>
                  <a:cubicBezTo>
                    <a:pt x="199383" y="2700"/>
                    <a:pt x="338710" y="0"/>
                    <a:pt x="481414" y="0"/>
                  </a:cubicBezTo>
                  <a:close/>
                </a:path>
              </a:pathLst>
            </a:custGeom>
            <a:solidFill>
              <a:schemeClr val="accent4">
                <a:lumMod val="40000"/>
                <a:lumOff val="60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07" name="フリーフォーム: 図形 506">
              <a:extLst>
                <a:ext uri="{FF2B5EF4-FFF2-40B4-BE49-F238E27FC236}">
                  <a16:creationId xmlns:a16="http://schemas.microsoft.com/office/drawing/2014/main" id="{91CD5EFC-EA5D-4D21-B1CD-480593CED185}"/>
                </a:ext>
              </a:extLst>
            </p:cNvPr>
            <p:cNvSpPr/>
            <p:nvPr/>
          </p:nvSpPr>
          <p:spPr>
            <a:xfrm>
              <a:off x="3405357" y="-1148543"/>
              <a:ext cx="2113584" cy="1828546"/>
            </a:xfrm>
            <a:custGeom>
              <a:avLst/>
              <a:gdLst>
                <a:gd name="connsiteX0" fmla="*/ 348081 w 2113584"/>
                <a:gd name="connsiteY0" fmla="*/ 0 h 1828546"/>
                <a:gd name="connsiteX1" fmla="*/ 1916540 w 2113584"/>
                <a:gd name="connsiteY1" fmla="*/ 0 h 1828546"/>
                <a:gd name="connsiteX2" fmla="*/ 2032336 w 2113584"/>
                <a:gd name="connsiteY2" fmla="*/ 115796 h 1828546"/>
                <a:gd name="connsiteX3" fmla="*/ 2032336 w 2113584"/>
                <a:gd name="connsiteY3" fmla="*/ 1255177 h 1828546"/>
                <a:gd name="connsiteX4" fmla="*/ 1987404 w 2113584"/>
                <a:gd name="connsiteY4" fmla="*/ 1402274 h 1828546"/>
                <a:gd name="connsiteX5" fmla="*/ 1986204 w 2113584"/>
                <a:gd name="connsiteY5" fmla="*/ 1403728 h 1828546"/>
                <a:gd name="connsiteX6" fmla="*/ 2113584 w 2113584"/>
                <a:gd name="connsiteY6" fmla="*/ 1738305 h 1828546"/>
                <a:gd name="connsiteX7" fmla="*/ 1999131 w 2113584"/>
                <a:gd name="connsiteY7" fmla="*/ 1804385 h 1828546"/>
                <a:gd name="connsiteX8" fmla="*/ 1765894 w 2113584"/>
                <a:gd name="connsiteY8" fmla="*/ 1517970 h 1828546"/>
                <a:gd name="connsiteX9" fmla="*/ 1722676 w 2113584"/>
                <a:gd name="connsiteY9" fmla="*/ 1514157 h 1828546"/>
                <a:gd name="connsiteX10" fmla="*/ 1511502 w 2113584"/>
                <a:gd name="connsiteY10" fmla="*/ 1308198 h 1828546"/>
                <a:gd name="connsiteX11" fmla="*/ 1509528 w 2113584"/>
                <a:gd name="connsiteY11" fmla="*/ 1288616 h 1828546"/>
                <a:gd name="connsiteX12" fmla="*/ 1460459 w 2113584"/>
                <a:gd name="connsiteY12" fmla="*/ 1348089 h 1828546"/>
                <a:gd name="connsiteX13" fmla="*/ 1049611 w 2113584"/>
                <a:gd name="connsiteY13" fmla="*/ 1518267 h 1828546"/>
                <a:gd name="connsiteX14" fmla="*/ 1049612 w 2113584"/>
                <a:gd name="connsiteY14" fmla="*/ 1518266 h 1828546"/>
                <a:gd name="connsiteX15" fmla="*/ 876111 w 2113584"/>
                <a:gd name="connsiteY15" fmla="*/ 1518266 h 1828546"/>
                <a:gd name="connsiteX16" fmla="*/ 623440 w 2113584"/>
                <a:gd name="connsiteY16" fmla="*/ 1828546 h 1828546"/>
                <a:gd name="connsiteX17" fmla="*/ 508987 w 2113584"/>
                <a:gd name="connsiteY17" fmla="*/ 1762466 h 1828546"/>
                <a:gd name="connsiteX18" fmla="*/ 601959 w 2113584"/>
                <a:gd name="connsiteY18" fmla="*/ 1518266 h 1828546"/>
                <a:gd name="connsiteX19" fmla="*/ 449539 w 2113584"/>
                <a:gd name="connsiteY19" fmla="*/ 1518266 h 1828546"/>
                <a:gd name="connsiteX20" fmla="*/ 377553 w 2113584"/>
                <a:gd name="connsiteY20" fmla="*/ 1511009 h 1828546"/>
                <a:gd name="connsiteX21" fmla="*/ 347565 w 2113584"/>
                <a:gd name="connsiteY21" fmla="*/ 1501701 h 1828546"/>
                <a:gd name="connsiteX22" fmla="*/ 114453 w 2113584"/>
                <a:gd name="connsiteY22" fmla="*/ 1787962 h 1828546"/>
                <a:gd name="connsiteX23" fmla="*/ 0 w 2113584"/>
                <a:gd name="connsiteY23" fmla="*/ 1721882 h 1828546"/>
                <a:gd name="connsiteX24" fmla="*/ 144021 w 2113584"/>
                <a:gd name="connsiteY24" fmla="*/ 1343596 h 1828546"/>
                <a:gd name="connsiteX25" fmla="*/ 120418 w 2113584"/>
                <a:gd name="connsiteY25" fmla="*/ 1300110 h 1828546"/>
                <a:gd name="connsiteX26" fmla="*/ 92348 w 2113584"/>
                <a:gd name="connsiteY26" fmla="*/ 1161075 h 1828546"/>
                <a:gd name="connsiteX27" fmla="*/ 92348 w 2113584"/>
                <a:gd name="connsiteY27" fmla="*/ 255733 h 1828546"/>
                <a:gd name="connsiteX28" fmla="*/ 348081 w 2113584"/>
                <a:gd name="connsiteY28" fmla="*/ 0 h 18285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2113584" h="1828546">
                  <a:moveTo>
                    <a:pt x="348081" y="0"/>
                  </a:moveTo>
                  <a:lnTo>
                    <a:pt x="1916540" y="0"/>
                  </a:lnTo>
                  <a:cubicBezTo>
                    <a:pt x="1980492" y="0"/>
                    <a:pt x="2032336" y="51844"/>
                    <a:pt x="2032336" y="115796"/>
                  </a:cubicBezTo>
                  <a:lnTo>
                    <a:pt x="2032336" y="1255177"/>
                  </a:lnTo>
                  <a:cubicBezTo>
                    <a:pt x="2032336" y="1309665"/>
                    <a:pt x="2015772" y="1360284"/>
                    <a:pt x="1987404" y="1402274"/>
                  </a:cubicBezTo>
                  <a:lnTo>
                    <a:pt x="1986204" y="1403728"/>
                  </a:lnTo>
                  <a:lnTo>
                    <a:pt x="2113584" y="1738305"/>
                  </a:lnTo>
                  <a:lnTo>
                    <a:pt x="1999131" y="1804385"/>
                  </a:lnTo>
                  <a:lnTo>
                    <a:pt x="1765894" y="1517970"/>
                  </a:lnTo>
                  <a:lnTo>
                    <a:pt x="1722676" y="1514157"/>
                  </a:lnTo>
                  <a:cubicBezTo>
                    <a:pt x="1616864" y="1495257"/>
                    <a:pt x="1532967" y="1413099"/>
                    <a:pt x="1511502" y="1308198"/>
                  </a:cubicBezTo>
                  <a:lnTo>
                    <a:pt x="1509528" y="1288616"/>
                  </a:lnTo>
                  <a:lnTo>
                    <a:pt x="1460459" y="1348089"/>
                  </a:lnTo>
                  <a:cubicBezTo>
                    <a:pt x="1355314" y="1453234"/>
                    <a:pt x="1210057" y="1518267"/>
                    <a:pt x="1049611" y="1518267"/>
                  </a:cubicBezTo>
                  <a:lnTo>
                    <a:pt x="1049612" y="1518266"/>
                  </a:lnTo>
                  <a:lnTo>
                    <a:pt x="876111" y="1518266"/>
                  </a:lnTo>
                  <a:lnTo>
                    <a:pt x="623440" y="1828546"/>
                  </a:lnTo>
                  <a:lnTo>
                    <a:pt x="508987" y="1762466"/>
                  </a:lnTo>
                  <a:lnTo>
                    <a:pt x="601959" y="1518266"/>
                  </a:lnTo>
                  <a:lnTo>
                    <a:pt x="449539" y="1518266"/>
                  </a:lnTo>
                  <a:cubicBezTo>
                    <a:pt x="424880" y="1518266"/>
                    <a:pt x="400805" y="1515768"/>
                    <a:pt x="377553" y="1511009"/>
                  </a:cubicBezTo>
                  <a:lnTo>
                    <a:pt x="347565" y="1501701"/>
                  </a:lnTo>
                  <a:lnTo>
                    <a:pt x="114453" y="1787962"/>
                  </a:lnTo>
                  <a:lnTo>
                    <a:pt x="0" y="1721882"/>
                  </a:lnTo>
                  <a:lnTo>
                    <a:pt x="144021" y="1343596"/>
                  </a:lnTo>
                  <a:lnTo>
                    <a:pt x="120418" y="1300110"/>
                  </a:lnTo>
                  <a:cubicBezTo>
                    <a:pt x="102343" y="1257376"/>
                    <a:pt x="92348" y="1210393"/>
                    <a:pt x="92348" y="1161075"/>
                  </a:cubicBezTo>
                  <a:lnTo>
                    <a:pt x="92348" y="255733"/>
                  </a:lnTo>
                  <a:cubicBezTo>
                    <a:pt x="92348" y="114496"/>
                    <a:pt x="206844" y="0"/>
                    <a:pt x="348081" y="0"/>
                  </a:cubicBezTo>
                  <a:close/>
                </a:path>
              </a:pathLst>
            </a:custGeom>
            <a:solidFill>
              <a:srgbClr val="FFCC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08" name="楕円 507">
              <a:extLst>
                <a:ext uri="{FF2B5EF4-FFF2-40B4-BE49-F238E27FC236}">
                  <a16:creationId xmlns:a16="http://schemas.microsoft.com/office/drawing/2014/main" id="{DDC94FD5-1A03-4056-84D3-F4534BEBCB73}"/>
                </a:ext>
              </a:extLst>
            </p:cNvPr>
            <p:cNvSpPr/>
            <p:nvPr/>
          </p:nvSpPr>
          <p:spPr>
            <a:xfrm rot="20700000" flipH="1">
              <a:off x="4179161" y="-1542421"/>
              <a:ext cx="619124" cy="267135"/>
            </a:xfrm>
            <a:prstGeom prst="ellipse">
              <a:avLst/>
            </a:prstGeom>
            <a:solidFill>
              <a:srgbClr val="FFCC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09" name="フリーフォーム: 図形 508">
              <a:extLst>
                <a:ext uri="{FF2B5EF4-FFF2-40B4-BE49-F238E27FC236}">
                  <a16:creationId xmlns:a16="http://schemas.microsoft.com/office/drawing/2014/main" id="{BA3F3149-54EB-4A30-AEAF-94320581F0DE}"/>
                </a:ext>
              </a:extLst>
            </p:cNvPr>
            <p:cNvSpPr/>
            <p:nvPr/>
          </p:nvSpPr>
          <p:spPr>
            <a:xfrm rot="1800000">
              <a:off x="3327588" y="585451"/>
              <a:ext cx="191806" cy="163412"/>
            </a:xfrm>
            <a:custGeom>
              <a:avLst/>
              <a:gdLst>
                <a:gd name="connsiteX0" fmla="*/ 69681 w 210856"/>
                <a:gd name="connsiteY0" fmla="*/ 0 h 163412"/>
                <a:gd name="connsiteX1" fmla="*/ 141175 w 210856"/>
                <a:gd name="connsiteY1" fmla="*/ 0 h 163412"/>
                <a:gd name="connsiteX2" fmla="*/ 210856 w 210856"/>
                <a:gd name="connsiteY2" fmla="*/ 69681 h 163412"/>
                <a:gd name="connsiteX3" fmla="*/ 210856 w 210856"/>
                <a:gd name="connsiteY3" fmla="*/ 96737 h 163412"/>
                <a:gd name="connsiteX4" fmla="*/ 144181 w 210856"/>
                <a:gd name="connsiteY4" fmla="*/ 163412 h 163412"/>
                <a:gd name="connsiteX5" fmla="*/ 120372 w 210856"/>
                <a:gd name="connsiteY5" fmla="*/ 163412 h 163412"/>
                <a:gd name="connsiteX6" fmla="*/ 105428 w 210856"/>
                <a:gd name="connsiteY6" fmla="*/ 124697 h 163412"/>
                <a:gd name="connsiteX7" fmla="*/ 90484 w 210856"/>
                <a:gd name="connsiteY7" fmla="*/ 163412 h 163412"/>
                <a:gd name="connsiteX8" fmla="*/ 66675 w 210856"/>
                <a:gd name="connsiteY8" fmla="*/ 163412 h 163412"/>
                <a:gd name="connsiteX9" fmla="*/ 0 w 210856"/>
                <a:gd name="connsiteY9" fmla="*/ 96737 h 163412"/>
                <a:gd name="connsiteX10" fmla="*/ 0 w 210856"/>
                <a:gd name="connsiteY10" fmla="*/ 69681 h 163412"/>
                <a:gd name="connsiteX11" fmla="*/ 69681 w 210856"/>
                <a:gd name="connsiteY11" fmla="*/ 0 h 1634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10856" h="163412">
                  <a:moveTo>
                    <a:pt x="69681" y="0"/>
                  </a:moveTo>
                  <a:lnTo>
                    <a:pt x="141175" y="0"/>
                  </a:lnTo>
                  <a:cubicBezTo>
                    <a:pt x="179659" y="0"/>
                    <a:pt x="210856" y="31197"/>
                    <a:pt x="210856" y="69681"/>
                  </a:cubicBezTo>
                  <a:lnTo>
                    <a:pt x="210856" y="96737"/>
                  </a:lnTo>
                  <a:cubicBezTo>
                    <a:pt x="210856" y="133561"/>
                    <a:pt x="181005" y="163412"/>
                    <a:pt x="144181" y="163412"/>
                  </a:cubicBezTo>
                  <a:lnTo>
                    <a:pt x="120372" y="163412"/>
                  </a:lnTo>
                  <a:lnTo>
                    <a:pt x="105428" y="124697"/>
                  </a:lnTo>
                  <a:lnTo>
                    <a:pt x="90484" y="163412"/>
                  </a:lnTo>
                  <a:lnTo>
                    <a:pt x="66675" y="163412"/>
                  </a:lnTo>
                  <a:cubicBezTo>
                    <a:pt x="29851" y="163412"/>
                    <a:pt x="0" y="133561"/>
                    <a:pt x="0" y="96737"/>
                  </a:cubicBezTo>
                  <a:lnTo>
                    <a:pt x="0" y="69681"/>
                  </a:lnTo>
                  <a:cubicBezTo>
                    <a:pt x="0" y="31197"/>
                    <a:pt x="31197" y="0"/>
                    <a:pt x="69681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10" name="フリーフォーム: 図形 509">
              <a:extLst>
                <a:ext uri="{FF2B5EF4-FFF2-40B4-BE49-F238E27FC236}">
                  <a16:creationId xmlns:a16="http://schemas.microsoft.com/office/drawing/2014/main" id="{DD82C3A3-B588-4238-A3FD-79A84375B899}"/>
                </a:ext>
              </a:extLst>
            </p:cNvPr>
            <p:cNvSpPr/>
            <p:nvPr/>
          </p:nvSpPr>
          <p:spPr>
            <a:xfrm rot="1800000">
              <a:off x="3839577" y="627768"/>
              <a:ext cx="191806" cy="163412"/>
            </a:xfrm>
            <a:custGeom>
              <a:avLst/>
              <a:gdLst>
                <a:gd name="connsiteX0" fmla="*/ 69681 w 210856"/>
                <a:gd name="connsiteY0" fmla="*/ 0 h 163412"/>
                <a:gd name="connsiteX1" fmla="*/ 141175 w 210856"/>
                <a:gd name="connsiteY1" fmla="*/ 0 h 163412"/>
                <a:gd name="connsiteX2" fmla="*/ 210856 w 210856"/>
                <a:gd name="connsiteY2" fmla="*/ 69681 h 163412"/>
                <a:gd name="connsiteX3" fmla="*/ 210856 w 210856"/>
                <a:gd name="connsiteY3" fmla="*/ 96737 h 163412"/>
                <a:gd name="connsiteX4" fmla="*/ 144181 w 210856"/>
                <a:gd name="connsiteY4" fmla="*/ 163412 h 163412"/>
                <a:gd name="connsiteX5" fmla="*/ 120372 w 210856"/>
                <a:gd name="connsiteY5" fmla="*/ 163412 h 163412"/>
                <a:gd name="connsiteX6" fmla="*/ 105428 w 210856"/>
                <a:gd name="connsiteY6" fmla="*/ 124697 h 163412"/>
                <a:gd name="connsiteX7" fmla="*/ 90484 w 210856"/>
                <a:gd name="connsiteY7" fmla="*/ 163412 h 163412"/>
                <a:gd name="connsiteX8" fmla="*/ 66675 w 210856"/>
                <a:gd name="connsiteY8" fmla="*/ 163412 h 163412"/>
                <a:gd name="connsiteX9" fmla="*/ 0 w 210856"/>
                <a:gd name="connsiteY9" fmla="*/ 96737 h 163412"/>
                <a:gd name="connsiteX10" fmla="*/ 0 w 210856"/>
                <a:gd name="connsiteY10" fmla="*/ 69681 h 163412"/>
                <a:gd name="connsiteX11" fmla="*/ 69681 w 210856"/>
                <a:gd name="connsiteY11" fmla="*/ 0 h 1634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10856" h="163412">
                  <a:moveTo>
                    <a:pt x="69681" y="0"/>
                  </a:moveTo>
                  <a:lnTo>
                    <a:pt x="141175" y="0"/>
                  </a:lnTo>
                  <a:cubicBezTo>
                    <a:pt x="179659" y="0"/>
                    <a:pt x="210856" y="31197"/>
                    <a:pt x="210856" y="69681"/>
                  </a:cubicBezTo>
                  <a:lnTo>
                    <a:pt x="210856" y="96737"/>
                  </a:lnTo>
                  <a:cubicBezTo>
                    <a:pt x="210856" y="133561"/>
                    <a:pt x="181005" y="163412"/>
                    <a:pt x="144181" y="163412"/>
                  </a:cubicBezTo>
                  <a:lnTo>
                    <a:pt x="120372" y="163412"/>
                  </a:lnTo>
                  <a:lnTo>
                    <a:pt x="105428" y="124697"/>
                  </a:lnTo>
                  <a:lnTo>
                    <a:pt x="90484" y="163412"/>
                  </a:lnTo>
                  <a:lnTo>
                    <a:pt x="66675" y="163412"/>
                  </a:lnTo>
                  <a:cubicBezTo>
                    <a:pt x="29851" y="163412"/>
                    <a:pt x="0" y="133561"/>
                    <a:pt x="0" y="96737"/>
                  </a:cubicBezTo>
                  <a:lnTo>
                    <a:pt x="0" y="69681"/>
                  </a:lnTo>
                  <a:cubicBezTo>
                    <a:pt x="0" y="31197"/>
                    <a:pt x="31197" y="0"/>
                    <a:pt x="69681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11" name="フリーフォーム: 図形 510">
              <a:extLst>
                <a:ext uri="{FF2B5EF4-FFF2-40B4-BE49-F238E27FC236}">
                  <a16:creationId xmlns:a16="http://schemas.microsoft.com/office/drawing/2014/main" id="{710F1A03-C1A2-49C6-87D1-B0ED88BD5D22}"/>
                </a:ext>
              </a:extLst>
            </p:cNvPr>
            <p:cNvSpPr/>
            <p:nvPr/>
          </p:nvSpPr>
          <p:spPr>
            <a:xfrm rot="19800000">
              <a:off x="5404653" y="602019"/>
              <a:ext cx="191806" cy="163412"/>
            </a:xfrm>
            <a:custGeom>
              <a:avLst/>
              <a:gdLst>
                <a:gd name="connsiteX0" fmla="*/ 69681 w 210856"/>
                <a:gd name="connsiteY0" fmla="*/ 0 h 163412"/>
                <a:gd name="connsiteX1" fmla="*/ 141175 w 210856"/>
                <a:gd name="connsiteY1" fmla="*/ 0 h 163412"/>
                <a:gd name="connsiteX2" fmla="*/ 210856 w 210856"/>
                <a:gd name="connsiteY2" fmla="*/ 69681 h 163412"/>
                <a:gd name="connsiteX3" fmla="*/ 210856 w 210856"/>
                <a:gd name="connsiteY3" fmla="*/ 96737 h 163412"/>
                <a:gd name="connsiteX4" fmla="*/ 144181 w 210856"/>
                <a:gd name="connsiteY4" fmla="*/ 163412 h 163412"/>
                <a:gd name="connsiteX5" fmla="*/ 120372 w 210856"/>
                <a:gd name="connsiteY5" fmla="*/ 163412 h 163412"/>
                <a:gd name="connsiteX6" fmla="*/ 105428 w 210856"/>
                <a:gd name="connsiteY6" fmla="*/ 124697 h 163412"/>
                <a:gd name="connsiteX7" fmla="*/ 90484 w 210856"/>
                <a:gd name="connsiteY7" fmla="*/ 163412 h 163412"/>
                <a:gd name="connsiteX8" fmla="*/ 66675 w 210856"/>
                <a:gd name="connsiteY8" fmla="*/ 163412 h 163412"/>
                <a:gd name="connsiteX9" fmla="*/ 0 w 210856"/>
                <a:gd name="connsiteY9" fmla="*/ 96737 h 163412"/>
                <a:gd name="connsiteX10" fmla="*/ 0 w 210856"/>
                <a:gd name="connsiteY10" fmla="*/ 69681 h 163412"/>
                <a:gd name="connsiteX11" fmla="*/ 69681 w 210856"/>
                <a:gd name="connsiteY11" fmla="*/ 0 h 1634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10856" h="163412">
                  <a:moveTo>
                    <a:pt x="69681" y="0"/>
                  </a:moveTo>
                  <a:lnTo>
                    <a:pt x="141175" y="0"/>
                  </a:lnTo>
                  <a:cubicBezTo>
                    <a:pt x="179659" y="0"/>
                    <a:pt x="210856" y="31197"/>
                    <a:pt x="210856" y="69681"/>
                  </a:cubicBezTo>
                  <a:lnTo>
                    <a:pt x="210856" y="96737"/>
                  </a:lnTo>
                  <a:cubicBezTo>
                    <a:pt x="210856" y="133561"/>
                    <a:pt x="181005" y="163412"/>
                    <a:pt x="144181" y="163412"/>
                  </a:cubicBezTo>
                  <a:lnTo>
                    <a:pt x="120372" y="163412"/>
                  </a:lnTo>
                  <a:lnTo>
                    <a:pt x="105428" y="124697"/>
                  </a:lnTo>
                  <a:lnTo>
                    <a:pt x="90484" y="163412"/>
                  </a:lnTo>
                  <a:lnTo>
                    <a:pt x="66675" y="163412"/>
                  </a:lnTo>
                  <a:cubicBezTo>
                    <a:pt x="29851" y="163412"/>
                    <a:pt x="0" y="133561"/>
                    <a:pt x="0" y="96737"/>
                  </a:cubicBezTo>
                  <a:lnTo>
                    <a:pt x="0" y="69681"/>
                  </a:lnTo>
                  <a:cubicBezTo>
                    <a:pt x="0" y="31197"/>
                    <a:pt x="31197" y="0"/>
                    <a:pt x="69681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12" name="フリーフォーム: 図形 511">
              <a:extLst>
                <a:ext uri="{FF2B5EF4-FFF2-40B4-BE49-F238E27FC236}">
                  <a16:creationId xmlns:a16="http://schemas.microsoft.com/office/drawing/2014/main" id="{FA06D24E-458A-4413-8DC8-E0A94E46896D}"/>
                </a:ext>
              </a:extLst>
            </p:cNvPr>
            <p:cNvSpPr/>
            <p:nvPr/>
          </p:nvSpPr>
          <p:spPr>
            <a:xfrm rot="20401340">
              <a:off x="5838875" y="-489707"/>
              <a:ext cx="137160" cy="518316"/>
            </a:xfrm>
            <a:custGeom>
              <a:avLst/>
              <a:gdLst>
                <a:gd name="connsiteX0" fmla="*/ 178576 w 357152"/>
                <a:gd name="connsiteY0" fmla="*/ 0 h 914712"/>
                <a:gd name="connsiteX1" fmla="*/ 203874 w 357152"/>
                <a:gd name="connsiteY1" fmla="*/ 15022 h 914712"/>
                <a:gd name="connsiteX2" fmla="*/ 357152 w 357152"/>
                <a:gd name="connsiteY2" fmla="*/ 457356 h 914712"/>
                <a:gd name="connsiteX3" fmla="*/ 203874 w 357152"/>
                <a:gd name="connsiteY3" fmla="*/ 899691 h 914712"/>
                <a:gd name="connsiteX4" fmla="*/ 178576 w 357152"/>
                <a:gd name="connsiteY4" fmla="*/ 914712 h 914712"/>
                <a:gd name="connsiteX5" fmla="*/ 153279 w 357152"/>
                <a:gd name="connsiteY5" fmla="*/ 899691 h 914712"/>
                <a:gd name="connsiteX6" fmla="*/ 0 w 357152"/>
                <a:gd name="connsiteY6" fmla="*/ 457356 h 914712"/>
                <a:gd name="connsiteX7" fmla="*/ 153279 w 357152"/>
                <a:gd name="connsiteY7" fmla="*/ 15022 h 9147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57152" h="914712">
                  <a:moveTo>
                    <a:pt x="178576" y="0"/>
                  </a:moveTo>
                  <a:lnTo>
                    <a:pt x="203874" y="15022"/>
                  </a:lnTo>
                  <a:cubicBezTo>
                    <a:pt x="293949" y="87899"/>
                    <a:pt x="357152" y="258509"/>
                    <a:pt x="357152" y="457356"/>
                  </a:cubicBezTo>
                  <a:cubicBezTo>
                    <a:pt x="357152" y="656204"/>
                    <a:pt x="293949" y="826814"/>
                    <a:pt x="203874" y="899691"/>
                  </a:cubicBezTo>
                  <a:lnTo>
                    <a:pt x="178576" y="914712"/>
                  </a:lnTo>
                  <a:lnTo>
                    <a:pt x="153279" y="899691"/>
                  </a:lnTo>
                  <a:cubicBezTo>
                    <a:pt x="63203" y="826814"/>
                    <a:pt x="0" y="656204"/>
                    <a:pt x="0" y="457356"/>
                  </a:cubicBezTo>
                  <a:cubicBezTo>
                    <a:pt x="0" y="258509"/>
                    <a:pt x="63203" y="87899"/>
                    <a:pt x="153279" y="15022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13" name="楕円 512">
              <a:extLst>
                <a:ext uri="{FF2B5EF4-FFF2-40B4-BE49-F238E27FC236}">
                  <a16:creationId xmlns:a16="http://schemas.microsoft.com/office/drawing/2014/main" id="{07A06623-3DA4-4144-B4AE-85BAD61EF699}"/>
                </a:ext>
              </a:extLst>
            </p:cNvPr>
            <p:cNvSpPr/>
            <p:nvPr/>
          </p:nvSpPr>
          <p:spPr>
            <a:xfrm rot="6300000">
              <a:off x="3088600" y="-1723405"/>
              <a:ext cx="619124" cy="267135"/>
            </a:xfrm>
            <a:prstGeom prst="ellipse">
              <a:avLst/>
            </a:prstGeom>
            <a:solidFill>
              <a:srgbClr val="FFCC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14" name="フリーフォーム: 図形 513">
              <a:extLst>
                <a:ext uri="{FF2B5EF4-FFF2-40B4-BE49-F238E27FC236}">
                  <a16:creationId xmlns:a16="http://schemas.microsoft.com/office/drawing/2014/main" id="{FF0E8685-9876-4667-AAB8-287B14BB7A51}"/>
                </a:ext>
              </a:extLst>
            </p:cNvPr>
            <p:cNvSpPr/>
            <p:nvPr/>
          </p:nvSpPr>
          <p:spPr>
            <a:xfrm rot="18900000">
              <a:off x="3761400" y="76314"/>
              <a:ext cx="220422" cy="205506"/>
            </a:xfrm>
            <a:custGeom>
              <a:avLst/>
              <a:gdLst>
                <a:gd name="connsiteX0" fmla="*/ 128985 w 257970"/>
                <a:gd name="connsiteY0" fmla="*/ 0 h 240514"/>
                <a:gd name="connsiteX1" fmla="*/ 221697 w 257970"/>
                <a:gd name="connsiteY1" fmla="*/ 92711 h 240514"/>
                <a:gd name="connsiteX2" fmla="*/ 221502 w 257970"/>
                <a:gd name="connsiteY2" fmla="*/ 94642 h 240514"/>
                <a:gd name="connsiteX3" fmla="*/ 257970 w 257970"/>
                <a:gd name="connsiteY3" fmla="*/ 240514 h 240514"/>
                <a:gd name="connsiteX4" fmla="*/ 0 w 257970"/>
                <a:gd name="connsiteY4" fmla="*/ 240514 h 240514"/>
                <a:gd name="connsiteX5" fmla="*/ 36469 w 257970"/>
                <a:gd name="connsiteY5" fmla="*/ 94642 h 240514"/>
                <a:gd name="connsiteX6" fmla="*/ 36274 w 257970"/>
                <a:gd name="connsiteY6" fmla="*/ 92711 h 240514"/>
                <a:gd name="connsiteX7" fmla="*/ 128985 w 257970"/>
                <a:gd name="connsiteY7" fmla="*/ 0 h 2405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57970" h="240514">
                  <a:moveTo>
                    <a:pt x="128985" y="0"/>
                  </a:moveTo>
                  <a:cubicBezTo>
                    <a:pt x="180188" y="0"/>
                    <a:pt x="221697" y="41509"/>
                    <a:pt x="221697" y="92711"/>
                  </a:cubicBezTo>
                  <a:lnTo>
                    <a:pt x="221502" y="94642"/>
                  </a:lnTo>
                  <a:lnTo>
                    <a:pt x="257970" y="240514"/>
                  </a:lnTo>
                  <a:lnTo>
                    <a:pt x="0" y="240514"/>
                  </a:lnTo>
                  <a:lnTo>
                    <a:pt x="36469" y="94642"/>
                  </a:lnTo>
                  <a:lnTo>
                    <a:pt x="36274" y="92711"/>
                  </a:lnTo>
                  <a:cubicBezTo>
                    <a:pt x="36274" y="41509"/>
                    <a:pt x="77782" y="0"/>
                    <a:pt x="128985" y="0"/>
                  </a:cubicBezTo>
                  <a:close/>
                </a:path>
              </a:pathLst>
            </a:custGeom>
            <a:solidFill>
              <a:srgbClr val="FFFF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15" name="フリーフォーム: 図形 514">
              <a:extLst>
                <a:ext uri="{FF2B5EF4-FFF2-40B4-BE49-F238E27FC236}">
                  <a16:creationId xmlns:a16="http://schemas.microsoft.com/office/drawing/2014/main" id="{CE336EEB-50C9-49DB-BEE8-5C1856CE6CA5}"/>
                </a:ext>
              </a:extLst>
            </p:cNvPr>
            <p:cNvSpPr/>
            <p:nvPr/>
          </p:nvSpPr>
          <p:spPr>
            <a:xfrm>
              <a:off x="3230901" y="-1700275"/>
              <a:ext cx="1224950" cy="1753022"/>
            </a:xfrm>
            <a:custGeom>
              <a:avLst/>
              <a:gdLst>
                <a:gd name="connsiteX0" fmla="*/ 609458 w 1224950"/>
                <a:gd name="connsiteY0" fmla="*/ 0 h 1753022"/>
                <a:gd name="connsiteX1" fmla="*/ 672726 w 1224950"/>
                <a:gd name="connsiteY1" fmla="*/ 31207 h 1753022"/>
                <a:gd name="connsiteX2" fmla="*/ 746242 w 1224950"/>
                <a:gd name="connsiteY2" fmla="*/ 21570 h 1753022"/>
                <a:gd name="connsiteX3" fmla="*/ 789630 w 1224950"/>
                <a:gd name="connsiteY3" fmla="*/ 69597 h 1753022"/>
                <a:gd name="connsiteX4" fmla="*/ 862205 w 1224950"/>
                <a:gd name="connsiteY4" fmla="*/ 82996 h 1753022"/>
                <a:gd name="connsiteX5" fmla="*/ 879105 w 1224950"/>
                <a:gd name="connsiteY5" fmla="*/ 140531 h 1753022"/>
                <a:gd name="connsiteX6" fmla="*/ 913831 w 1224950"/>
                <a:gd name="connsiteY6" fmla="*/ 160249 h 1753022"/>
                <a:gd name="connsiteX7" fmla="*/ 932321 w 1224950"/>
                <a:gd name="connsiteY7" fmla="*/ 165988 h 1753022"/>
                <a:gd name="connsiteX8" fmla="*/ 1224950 w 1224950"/>
                <a:gd name="connsiteY8" fmla="*/ 607463 h 1753022"/>
                <a:gd name="connsiteX9" fmla="*/ 1224950 w 1224950"/>
                <a:gd name="connsiteY9" fmla="*/ 1140547 h 1753022"/>
                <a:gd name="connsiteX10" fmla="*/ 612475 w 1224950"/>
                <a:gd name="connsiteY10" fmla="*/ 1753022 h 1753022"/>
                <a:gd name="connsiteX11" fmla="*/ 0 w 1224950"/>
                <a:gd name="connsiteY11" fmla="*/ 1140547 h 1753022"/>
                <a:gd name="connsiteX12" fmla="*/ 0 w 1224950"/>
                <a:gd name="connsiteY12" fmla="*/ 607463 h 1753022"/>
                <a:gd name="connsiteX13" fmla="*/ 292629 w 1224950"/>
                <a:gd name="connsiteY13" fmla="*/ 165988 h 1753022"/>
                <a:gd name="connsiteX14" fmla="*/ 297808 w 1224950"/>
                <a:gd name="connsiteY14" fmla="*/ 164381 h 1753022"/>
                <a:gd name="connsiteX15" fmla="*/ 339811 w 1224950"/>
                <a:gd name="connsiteY15" fmla="*/ 140531 h 1753022"/>
                <a:gd name="connsiteX16" fmla="*/ 356711 w 1224950"/>
                <a:gd name="connsiteY16" fmla="*/ 82996 h 1753022"/>
                <a:gd name="connsiteX17" fmla="*/ 429286 w 1224950"/>
                <a:gd name="connsiteY17" fmla="*/ 69597 h 1753022"/>
                <a:gd name="connsiteX18" fmla="*/ 472674 w 1224950"/>
                <a:gd name="connsiteY18" fmla="*/ 21570 h 1753022"/>
                <a:gd name="connsiteX19" fmla="*/ 546190 w 1224950"/>
                <a:gd name="connsiteY19" fmla="*/ 31207 h 17530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224950" h="1753022">
                  <a:moveTo>
                    <a:pt x="609458" y="0"/>
                  </a:moveTo>
                  <a:lnTo>
                    <a:pt x="672726" y="31207"/>
                  </a:lnTo>
                  <a:lnTo>
                    <a:pt x="746242" y="21570"/>
                  </a:lnTo>
                  <a:lnTo>
                    <a:pt x="789630" y="69597"/>
                  </a:lnTo>
                  <a:lnTo>
                    <a:pt x="862205" y="82996"/>
                  </a:lnTo>
                  <a:lnTo>
                    <a:pt x="879105" y="140531"/>
                  </a:lnTo>
                  <a:lnTo>
                    <a:pt x="913831" y="160249"/>
                  </a:lnTo>
                  <a:lnTo>
                    <a:pt x="932321" y="165988"/>
                  </a:lnTo>
                  <a:cubicBezTo>
                    <a:pt x="1104287" y="238723"/>
                    <a:pt x="1224950" y="409002"/>
                    <a:pt x="1224950" y="607463"/>
                  </a:cubicBezTo>
                  <a:lnTo>
                    <a:pt x="1224950" y="1140547"/>
                  </a:lnTo>
                  <a:cubicBezTo>
                    <a:pt x="1224950" y="1478808"/>
                    <a:pt x="950736" y="1753022"/>
                    <a:pt x="612475" y="1753022"/>
                  </a:cubicBezTo>
                  <a:cubicBezTo>
                    <a:pt x="274214" y="1753022"/>
                    <a:pt x="0" y="1478808"/>
                    <a:pt x="0" y="1140547"/>
                  </a:cubicBezTo>
                  <a:lnTo>
                    <a:pt x="0" y="607463"/>
                  </a:lnTo>
                  <a:cubicBezTo>
                    <a:pt x="0" y="409002"/>
                    <a:pt x="120663" y="238723"/>
                    <a:pt x="292629" y="165988"/>
                  </a:cubicBezTo>
                  <a:lnTo>
                    <a:pt x="297808" y="164381"/>
                  </a:lnTo>
                  <a:lnTo>
                    <a:pt x="339811" y="140531"/>
                  </a:lnTo>
                  <a:lnTo>
                    <a:pt x="356711" y="82996"/>
                  </a:lnTo>
                  <a:lnTo>
                    <a:pt x="429286" y="69597"/>
                  </a:lnTo>
                  <a:lnTo>
                    <a:pt x="472674" y="21570"/>
                  </a:lnTo>
                  <a:lnTo>
                    <a:pt x="546190" y="31207"/>
                  </a:lnTo>
                  <a:close/>
                </a:path>
              </a:pathLst>
            </a:custGeom>
            <a:solidFill>
              <a:srgbClr val="FFCC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16" name="四角形: 角を丸くする 515">
              <a:extLst>
                <a:ext uri="{FF2B5EF4-FFF2-40B4-BE49-F238E27FC236}">
                  <a16:creationId xmlns:a16="http://schemas.microsoft.com/office/drawing/2014/main" id="{74B9EF96-04FD-479E-A3CF-064777592358}"/>
                </a:ext>
              </a:extLst>
            </p:cNvPr>
            <p:cNvSpPr/>
            <p:nvPr/>
          </p:nvSpPr>
          <p:spPr>
            <a:xfrm>
              <a:off x="3484661" y="-320840"/>
              <a:ext cx="717430" cy="409934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50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17" name="楕円 516">
              <a:extLst>
                <a:ext uri="{FF2B5EF4-FFF2-40B4-BE49-F238E27FC236}">
                  <a16:creationId xmlns:a16="http://schemas.microsoft.com/office/drawing/2014/main" id="{A8C32B65-27A3-4DFF-BB56-7C5273F217F4}"/>
                </a:ext>
              </a:extLst>
            </p:cNvPr>
            <p:cNvSpPr/>
            <p:nvPr/>
          </p:nvSpPr>
          <p:spPr>
            <a:xfrm>
              <a:off x="3553801" y="-141818"/>
              <a:ext cx="158218" cy="158218"/>
            </a:xfrm>
            <a:prstGeom prst="ellipse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18" name="楕円 517">
              <a:extLst>
                <a:ext uri="{FF2B5EF4-FFF2-40B4-BE49-F238E27FC236}">
                  <a16:creationId xmlns:a16="http://schemas.microsoft.com/office/drawing/2014/main" id="{D7F735E6-E6F5-4E82-BCB0-A2253BA5EA13}"/>
                </a:ext>
              </a:extLst>
            </p:cNvPr>
            <p:cNvSpPr/>
            <p:nvPr/>
          </p:nvSpPr>
          <p:spPr>
            <a:xfrm>
              <a:off x="3991445" y="-141818"/>
              <a:ext cx="158218" cy="158218"/>
            </a:xfrm>
            <a:prstGeom prst="ellipse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19" name="楕円 518">
              <a:extLst>
                <a:ext uri="{FF2B5EF4-FFF2-40B4-BE49-F238E27FC236}">
                  <a16:creationId xmlns:a16="http://schemas.microsoft.com/office/drawing/2014/main" id="{5A801CB8-84AE-429A-8728-7D0C8B9BBA5B}"/>
                </a:ext>
              </a:extLst>
            </p:cNvPr>
            <p:cNvSpPr/>
            <p:nvPr/>
          </p:nvSpPr>
          <p:spPr>
            <a:xfrm>
              <a:off x="3274051" y="-1102052"/>
              <a:ext cx="392526" cy="392526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20" name="楕円 519">
              <a:extLst>
                <a:ext uri="{FF2B5EF4-FFF2-40B4-BE49-F238E27FC236}">
                  <a16:creationId xmlns:a16="http://schemas.microsoft.com/office/drawing/2014/main" id="{4000DFA0-9283-406B-9478-7260991511FD}"/>
                </a:ext>
              </a:extLst>
            </p:cNvPr>
            <p:cNvSpPr/>
            <p:nvPr/>
          </p:nvSpPr>
          <p:spPr>
            <a:xfrm>
              <a:off x="4017880" y="-1102052"/>
              <a:ext cx="392526" cy="392526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48" name="フリーフォーム: 図形 547">
              <a:extLst>
                <a:ext uri="{FF2B5EF4-FFF2-40B4-BE49-F238E27FC236}">
                  <a16:creationId xmlns:a16="http://schemas.microsoft.com/office/drawing/2014/main" id="{B386327E-5189-49F2-B214-52FC5682FA4B}"/>
                </a:ext>
              </a:extLst>
            </p:cNvPr>
            <p:cNvSpPr/>
            <p:nvPr/>
          </p:nvSpPr>
          <p:spPr>
            <a:xfrm>
              <a:off x="3313117" y="-1008648"/>
              <a:ext cx="311296" cy="155648"/>
            </a:xfrm>
            <a:custGeom>
              <a:avLst/>
              <a:gdLst>
                <a:gd name="connsiteX0" fmla="*/ 708604 w 1417206"/>
                <a:gd name="connsiteY0" fmla="*/ 0 h 708604"/>
                <a:gd name="connsiteX1" fmla="*/ 1062905 w 1417206"/>
                <a:gd name="connsiteY1" fmla="*/ 94935 h 708604"/>
                <a:gd name="connsiteX2" fmla="*/ 1417206 w 1417206"/>
                <a:gd name="connsiteY2" fmla="*/ 708604 h 708604"/>
                <a:gd name="connsiteX3" fmla="*/ 1120060 w 1417206"/>
                <a:gd name="connsiteY3" fmla="*/ 708603 h 708604"/>
                <a:gd name="connsiteX4" fmla="*/ 914332 w 1417206"/>
                <a:gd name="connsiteY4" fmla="*/ 352270 h 708604"/>
                <a:gd name="connsiteX5" fmla="*/ 502875 w 1417206"/>
                <a:gd name="connsiteY5" fmla="*/ 352270 h 708604"/>
                <a:gd name="connsiteX6" fmla="*/ 297146 w 1417206"/>
                <a:gd name="connsiteY6" fmla="*/ 708602 h 708604"/>
                <a:gd name="connsiteX7" fmla="*/ 0 w 1417206"/>
                <a:gd name="connsiteY7" fmla="*/ 708603 h 708604"/>
                <a:gd name="connsiteX8" fmla="*/ 354302 w 1417206"/>
                <a:gd name="connsiteY8" fmla="*/ 94935 h 708604"/>
                <a:gd name="connsiteX9" fmla="*/ 708604 w 1417206"/>
                <a:gd name="connsiteY9" fmla="*/ 0 h 7086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417206" h="708604">
                  <a:moveTo>
                    <a:pt x="708604" y="0"/>
                  </a:moveTo>
                  <a:cubicBezTo>
                    <a:pt x="830944" y="0"/>
                    <a:pt x="953284" y="31645"/>
                    <a:pt x="1062905" y="94935"/>
                  </a:cubicBezTo>
                  <a:cubicBezTo>
                    <a:pt x="1282147" y="221515"/>
                    <a:pt x="1417206" y="455444"/>
                    <a:pt x="1417206" y="708604"/>
                  </a:cubicBezTo>
                  <a:lnTo>
                    <a:pt x="1120060" y="708603"/>
                  </a:lnTo>
                  <a:cubicBezTo>
                    <a:pt x="1120060" y="561604"/>
                    <a:pt x="1041637" y="425770"/>
                    <a:pt x="914332" y="352270"/>
                  </a:cubicBezTo>
                  <a:cubicBezTo>
                    <a:pt x="787027" y="278770"/>
                    <a:pt x="630180" y="278770"/>
                    <a:pt x="502875" y="352270"/>
                  </a:cubicBezTo>
                  <a:cubicBezTo>
                    <a:pt x="375570" y="425770"/>
                    <a:pt x="297146" y="561603"/>
                    <a:pt x="297146" y="708602"/>
                  </a:cubicBezTo>
                  <a:lnTo>
                    <a:pt x="0" y="708603"/>
                  </a:lnTo>
                  <a:cubicBezTo>
                    <a:pt x="0" y="455443"/>
                    <a:pt x="135059" y="221514"/>
                    <a:pt x="354302" y="94935"/>
                  </a:cubicBezTo>
                  <a:cubicBezTo>
                    <a:pt x="463923" y="31645"/>
                    <a:pt x="586264" y="0"/>
                    <a:pt x="708604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49" name="フリーフォーム: 図形 548">
              <a:extLst>
                <a:ext uri="{FF2B5EF4-FFF2-40B4-BE49-F238E27FC236}">
                  <a16:creationId xmlns:a16="http://schemas.microsoft.com/office/drawing/2014/main" id="{37331CA6-5D13-4D15-874B-7E67BD6AB85F}"/>
                </a:ext>
              </a:extLst>
            </p:cNvPr>
            <p:cNvSpPr/>
            <p:nvPr/>
          </p:nvSpPr>
          <p:spPr>
            <a:xfrm>
              <a:off x="4056067" y="-1008648"/>
              <a:ext cx="311296" cy="155648"/>
            </a:xfrm>
            <a:custGeom>
              <a:avLst/>
              <a:gdLst>
                <a:gd name="connsiteX0" fmla="*/ 708604 w 1417206"/>
                <a:gd name="connsiteY0" fmla="*/ 0 h 708604"/>
                <a:gd name="connsiteX1" fmla="*/ 1062905 w 1417206"/>
                <a:gd name="connsiteY1" fmla="*/ 94935 h 708604"/>
                <a:gd name="connsiteX2" fmla="*/ 1417206 w 1417206"/>
                <a:gd name="connsiteY2" fmla="*/ 708604 h 708604"/>
                <a:gd name="connsiteX3" fmla="*/ 1120060 w 1417206"/>
                <a:gd name="connsiteY3" fmla="*/ 708603 h 708604"/>
                <a:gd name="connsiteX4" fmla="*/ 914332 w 1417206"/>
                <a:gd name="connsiteY4" fmla="*/ 352270 h 708604"/>
                <a:gd name="connsiteX5" fmla="*/ 502875 w 1417206"/>
                <a:gd name="connsiteY5" fmla="*/ 352270 h 708604"/>
                <a:gd name="connsiteX6" fmla="*/ 297146 w 1417206"/>
                <a:gd name="connsiteY6" fmla="*/ 708602 h 708604"/>
                <a:gd name="connsiteX7" fmla="*/ 0 w 1417206"/>
                <a:gd name="connsiteY7" fmla="*/ 708603 h 708604"/>
                <a:gd name="connsiteX8" fmla="*/ 354302 w 1417206"/>
                <a:gd name="connsiteY8" fmla="*/ 94935 h 708604"/>
                <a:gd name="connsiteX9" fmla="*/ 708604 w 1417206"/>
                <a:gd name="connsiteY9" fmla="*/ 0 h 7086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417206" h="708604">
                  <a:moveTo>
                    <a:pt x="708604" y="0"/>
                  </a:moveTo>
                  <a:cubicBezTo>
                    <a:pt x="830944" y="0"/>
                    <a:pt x="953284" y="31645"/>
                    <a:pt x="1062905" y="94935"/>
                  </a:cubicBezTo>
                  <a:cubicBezTo>
                    <a:pt x="1282147" y="221515"/>
                    <a:pt x="1417206" y="455444"/>
                    <a:pt x="1417206" y="708604"/>
                  </a:cubicBezTo>
                  <a:lnTo>
                    <a:pt x="1120060" y="708603"/>
                  </a:lnTo>
                  <a:cubicBezTo>
                    <a:pt x="1120060" y="561604"/>
                    <a:pt x="1041637" y="425770"/>
                    <a:pt x="914332" y="352270"/>
                  </a:cubicBezTo>
                  <a:cubicBezTo>
                    <a:pt x="787027" y="278770"/>
                    <a:pt x="630180" y="278770"/>
                    <a:pt x="502875" y="352270"/>
                  </a:cubicBezTo>
                  <a:cubicBezTo>
                    <a:pt x="375570" y="425770"/>
                    <a:pt x="297146" y="561603"/>
                    <a:pt x="297146" y="708602"/>
                  </a:cubicBezTo>
                  <a:lnTo>
                    <a:pt x="0" y="708603"/>
                  </a:lnTo>
                  <a:cubicBezTo>
                    <a:pt x="0" y="455443"/>
                    <a:pt x="135059" y="221514"/>
                    <a:pt x="354302" y="94935"/>
                  </a:cubicBezTo>
                  <a:cubicBezTo>
                    <a:pt x="463923" y="31645"/>
                    <a:pt x="586264" y="0"/>
                    <a:pt x="708604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</p:grpSp>
      <p:grpSp>
        <p:nvGrpSpPr>
          <p:cNvPr id="550" name="グループ化 549">
            <a:extLst>
              <a:ext uri="{FF2B5EF4-FFF2-40B4-BE49-F238E27FC236}">
                <a16:creationId xmlns:a16="http://schemas.microsoft.com/office/drawing/2014/main" id="{CFE99B93-6790-4826-9EBE-EE6AF806F3C1}"/>
              </a:ext>
            </a:extLst>
          </p:cNvPr>
          <p:cNvGrpSpPr/>
          <p:nvPr/>
        </p:nvGrpSpPr>
        <p:grpSpPr>
          <a:xfrm>
            <a:off x="6020881" y="692050"/>
            <a:ext cx="1754270" cy="1719405"/>
            <a:chOff x="6421776" y="-1899399"/>
            <a:chExt cx="2745134" cy="2690579"/>
          </a:xfrm>
        </p:grpSpPr>
        <p:sp>
          <p:nvSpPr>
            <p:cNvPr id="551" name="楕円 550">
              <a:extLst>
                <a:ext uri="{FF2B5EF4-FFF2-40B4-BE49-F238E27FC236}">
                  <a16:creationId xmlns:a16="http://schemas.microsoft.com/office/drawing/2014/main" id="{648F5CB9-C2D1-4001-83AE-7CB2D048DA1D}"/>
                </a:ext>
              </a:extLst>
            </p:cNvPr>
            <p:cNvSpPr/>
            <p:nvPr/>
          </p:nvSpPr>
          <p:spPr>
            <a:xfrm rot="20700000" flipH="1">
              <a:off x="7370036" y="-1542421"/>
              <a:ext cx="619124" cy="267135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56" name="楕円 555">
              <a:extLst>
                <a:ext uri="{FF2B5EF4-FFF2-40B4-BE49-F238E27FC236}">
                  <a16:creationId xmlns:a16="http://schemas.microsoft.com/office/drawing/2014/main" id="{D2C57FAD-0DD2-45AC-AC8E-317E4B630A35}"/>
                </a:ext>
              </a:extLst>
            </p:cNvPr>
            <p:cNvSpPr/>
            <p:nvPr/>
          </p:nvSpPr>
          <p:spPr>
            <a:xfrm rot="6300000">
              <a:off x="6279475" y="-1723405"/>
              <a:ext cx="619124" cy="267135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59" name="月 558">
              <a:extLst>
                <a:ext uri="{FF2B5EF4-FFF2-40B4-BE49-F238E27FC236}">
                  <a16:creationId xmlns:a16="http://schemas.microsoft.com/office/drawing/2014/main" id="{67A3623F-D351-480A-A9F0-3D3492C5C4BF}"/>
                </a:ext>
              </a:extLst>
            </p:cNvPr>
            <p:cNvSpPr/>
            <p:nvPr/>
          </p:nvSpPr>
          <p:spPr>
            <a:xfrm rot="16200000">
              <a:off x="6814598" y="-2077030"/>
              <a:ext cx="418273" cy="1117617"/>
            </a:xfrm>
            <a:prstGeom prst="moon">
              <a:avLst>
                <a:gd name="adj" fmla="val 40891"/>
              </a:avLst>
            </a:prstGeom>
            <a:solidFill>
              <a:schemeClr val="bg1">
                <a:lumMod val="7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79" name="月 578">
              <a:extLst>
                <a:ext uri="{FF2B5EF4-FFF2-40B4-BE49-F238E27FC236}">
                  <a16:creationId xmlns:a16="http://schemas.microsoft.com/office/drawing/2014/main" id="{9361A641-9D12-497A-82AD-7B41F1C70124}"/>
                </a:ext>
              </a:extLst>
            </p:cNvPr>
            <p:cNvSpPr/>
            <p:nvPr/>
          </p:nvSpPr>
          <p:spPr>
            <a:xfrm rot="8808873">
              <a:off x="8801172" y="-1199469"/>
              <a:ext cx="114412" cy="1051614"/>
            </a:xfrm>
            <a:prstGeom prst="moon">
              <a:avLst/>
            </a:prstGeom>
            <a:solidFill>
              <a:schemeClr val="accent2">
                <a:lumMod val="7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80" name="台形 579">
              <a:extLst>
                <a:ext uri="{FF2B5EF4-FFF2-40B4-BE49-F238E27FC236}">
                  <a16:creationId xmlns:a16="http://schemas.microsoft.com/office/drawing/2014/main" id="{A0E95A84-9953-496D-A086-901B23AE88C5}"/>
                </a:ext>
              </a:extLst>
            </p:cNvPr>
            <p:cNvSpPr/>
            <p:nvPr/>
          </p:nvSpPr>
          <p:spPr>
            <a:xfrm rot="9000000">
              <a:off x="7925822" y="240329"/>
              <a:ext cx="264319" cy="409933"/>
            </a:xfrm>
            <a:prstGeom prst="trapezoid">
              <a:avLst/>
            </a:prstGeom>
            <a:solidFill>
              <a:schemeClr val="accent2">
                <a:lumMod val="50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02" name="フリーフォーム: 図形 601">
              <a:extLst>
                <a:ext uri="{FF2B5EF4-FFF2-40B4-BE49-F238E27FC236}">
                  <a16:creationId xmlns:a16="http://schemas.microsoft.com/office/drawing/2014/main" id="{7D17BCFA-FCF9-49AB-91DD-1B72AB1847F3}"/>
                </a:ext>
              </a:extLst>
            </p:cNvPr>
            <p:cNvSpPr/>
            <p:nvPr/>
          </p:nvSpPr>
          <p:spPr>
            <a:xfrm rot="19800000">
              <a:off x="8100652" y="603607"/>
              <a:ext cx="191806" cy="163412"/>
            </a:xfrm>
            <a:custGeom>
              <a:avLst/>
              <a:gdLst>
                <a:gd name="connsiteX0" fmla="*/ 69681 w 210856"/>
                <a:gd name="connsiteY0" fmla="*/ 0 h 163412"/>
                <a:gd name="connsiteX1" fmla="*/ 141175 w 210856"/>
                <a:gd name="connsiteY1" fmla="*/ 0 h 163412"/>
                <a:gd name="connsiteX2" fmla="*/ 210856 w 210856"/>
                <a:gd name="connsiteY2" fmla="*/ 69681 h 163412"/>
                <a:gd name="connsiteX3" fmla="*/ 210856 w 210856"/>
                <a:gd name="connsiteY3" fmla="*/ 96737 h 163412"/>
                <a:gd name="connsiteX4" fmla="*/ 144181 w 210856"/>
                <a:gd name="connsiteY4" fmla="*/ 163412 h 163412"/>
                <a:gd name="connsiteX5" fmla="*/ 120372 w 210856"/>
                <a:gd name="connsiteY5" fmla="*/ 163412 h 163412"/>
                <a:gd name="connsiteX6" fmla="*/ 105428 w 210856"/>
                <a:gd name="connsiteY6" fmla="*/ 124697 h 163412"/>
                <a:gd name="connsiteX7" fmla="*/ 90484 w 210856"/>
                <a:gd name="connsiteY7" fmla="*/ 163412 h 163412"/>
                <a:gd name="connsiteX8" fmla="*/ 66675 w 210856"/>
                <a:gd name="connsiteY8" fmla="*/ 163412 h 163412"/>
                <a:gd name="connsiteX9" fmla="*/ 0 w 210856"/>
                <a:gd name="connsiteY9" fmla="*/ 96737 h 163412"/>
                <a:gd name="connsiteX10" fmla="*/ 0 w 210856"/>
                <a:gd name="connsiteY10" fmla="*/ 69681 h 163412"/>
                <a:gd name="connsiteX11" fmla="*/ 69681 w 210856"/>
                <a:gd name="connsiteY11" fmla="*/ 0 h 1634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10856" h="163412">
                  <a:moveTo>
                    <a:pt x="69681" y="0"/>
                  </a:moveTo>
                  <a:lnTo>
                    <a:pt x="141175" y="0"/>
                  </a:lnTo>
                  <a:cubicBezTo>
                    <a:pt x="179659" y="0"/>
                    <a:pt x="210856" y="31197"/>
                    <a:pt x="210856" y="69681"/>
                  </a:cubicBezTo>
                  <a:lnTo>
                    <a:pt x="210856" y="96737"/>
                  </a:lnTo>
                  <a:cubicBezTo>
                    <a:pt x="210856" y="133561"/>
                    <a:pt x="181005" y="163412"/>
                    <a:pt x="144181" y="163412"/>
                  </a:cubicBezTo>
                  <a:lnTo>
                    <a:pt x="120372" y="163412"/>
                  </a:lnTo>
                  <a:lnTo>
                    <a:pt x="105428" y="124697"/>
                  </a:lnTo>
                  <a:lnTo>
                    <a:pt x="90484" y="163412"/>
                  </a:lnTo>
                  <a:lnTo>
                    <a:pt x="66675" y="163412"/>
                  </a:lnTo>
                  <a:cubicBezTo>
                    <a:pt x="29851" y="163412"/>
                    <a:pt x="0" y="133561"/>
                    <a:pt x="0" y="96737"/>
                  </a:cubicBezTo>
                  <a:lnTo>
                    <a:pt x="0" y="69681"/>
                  </a:lnTo>
                  <a:cubicBezTo>
                    <a:pt x="0" y="31197"/>
                    <a:pt x="31197" y="0"/>
                    <a:pt x="69681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14" name="フリーフォーム: 図形 613">
              <a:extLst>
                <a:ext uri="{FF2B5EF4-FFF2-40B4-BE49-F238E27FC236}">
                  <a16:creationId xmlns:a16="http://schemas.microsoft.com/office/drawing/2014/main" id="{8E582946-F0FE-4413-A043-E0895635BFD9}"/>
                </a:ext>
              </a:extLst>
            </p:cNvPr>
            <p:cNvSpPr/>
            <p:nvPr/>
          </p:nvSpPr>
          <p:spPr>
            <a:xfrm>
              <a:off x="7653319" y="89094"/>
              <a:ext cx="750465" cy="343257"/>
            </a:xfrm>
            <a:custGeom>
              <a:avLst/>
              <a:gdLst>
                <a:gd name="connsiteX0" fmla="*/ 481414 w 962829"/>
                <a:gd name="connsiteY0" fmla="*/ 0 h 343257"/>
                <a:gd name="connsiteX1" fmla="*/ 898009 w 962829"/>
                <a:gd name="connsiteY1" fmla="*/ 7841 h 343257"/>
                <a:gd name="connsiteX2" fmla="*/ 962829 w 962829"/>
                <a:gd name="connsiteY2" fmla="*/ 11598 h 343257"/>
                <a:gd name="connsiteX3" fmla="*/ 937961 w 962829"/>
                <a:gd name="connsiteY3" fmla="*/ 107542 h 343257"/>
                <a:gd name="connsiteX4" fmla="*/ 481414 w 962829"/>
                <a:gd name="connsiteY4" fmla="*/ 343257 h 343257"/>
                <a:gd name="connsiteX5" fmla="*/ 24868 w 962829"/>
                <a:gd name="connsiteY5" fmla="*/ 107542 h 343257"/>
                <a:gd name="connsiteX6" fmla="*/ 0 w 962829"/>
                <a:gd name="connsiteY6" fmla="*/ 11598 h 343257"/>
                <a:gd name="connsiteX7" fmla="*/ 64820 w 962829"/>
                <a:gd name="connsiteY7" fmla="*/ 7841 h 343257"/>
                <a:gd name="connsiteX8" fmla="*/ 481414 w 962829"/>
                <a:gd name="connsiteY8" fmla="*/ 0 h 3432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62829" h="343257">
                  <a:moveTo>
                    <a:pt x="481414" y="0"/>
                  </a:moveTo>
                  <a:cubicBezTo>
                    <a:pt x="624118" y="0"/>
                    <a:pt x="763445" y="2700"/>
                    <a:pt x="898009" y="7841"/>
                  </a:cubicBezTo>
                  <a:lnTo>
                    <a:pt x="962829" y="11598"/>
                  </a:lnTo>
                  <a:lnTo>
                    <a:pt x="937961" y="107542"/>
                  </a:lnTo>
                  <a:cubicBezTo>
                    <a:pt x="862742" y="246062"/>
                    <a:pt x="686650" y="343257"/>
                    <a:pt x="481414" y="343257"/>
                  </a:cubicBezTo>
                  <a:cubicBezTo>
                    <a:pt x="276178" y="343257"/>
                    <a:pt x="100086" y="246062"/>
                    <a:pt x="24868" y="107542"/>
                  </a:cubicBezTo>
                  <a:lnTo>
                    <a:pt x="0" y="11598"/>
                  </a:lnTo>
                  <a:lnTo>
                    <a:pt x="64820" y="7841"/>
                  </a:lnTo>
                  <a:cubicBezTo>
                    <a:pt x="199383" y="2700"/>
                    <a:pt x="338710" y="0"/>
                    <a:pt x="481414" y="0"/>
                  </a:cubicBezTo>
                  <a:close/>
                </a:path>
              </a:pathLst>
            </a:custGeom>
            <a:solidFill>
              <a:schemeClr val="accent4">
                <a:lumMod val="40000"/>
                <a:lumOff val="60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15" name="フリーフォーム: 図形 614">
              <a:extLst>
                <a:ext uri="{FF2B5EF4-FFF2-40B4-BE49-F238E27FC236}">
                  <a16:creationId xmlns:a16="http://schemas.microsoft.com/office/drawing/2014/main" id="{A191E5C7-32CC-4CBE-A627-D4202FB3F444}"/>
                </a:ext>
              </a:extLst>
            </p:cNvPr>
            <p:cNvSpPr/>
            <p:nvPr/>
          </p:nvSpPr>
          <p:spPr>
            <a:xfrm>
              <a:off x="6596232" y="-1148543"/>
              <a:ext cx="2113584" cy="1828546"/>
            </a:xfrm>
            <a:custGeom>
              <a:avLst/>
              <a:gdLst>
                <a:gd name="connsiteX0" fmla="*/ 348081 w 2113584"/>
                <a:gd name="connsiteY0" fmla="*/ 0 h 1828546"/>
                <a:gd name="connsiteX1" fmla="*/ 1916540 w 2113584"/>
                <a:gd name="connsiteY1" fmla="*/ 0 h 1828546"/>
                <a:gd name="connsiteX2" fmla="*/ 2032336 w 2113584"/>
                <a:gd name="connsiteY2" fmla="*/ 115796 h 1828546"/>
                <a:gd name="connsiteX3" fmla="*/ 2032336 w 2113584"/>
                <a:gd name="connsiteY3" fmla="*/ 1255177 h 1828546"/>
                <a:gd name="connsiteX4" fmla="*/ 1987404 w 2113584"/>
                <a:gd name="connsiteY4" fmla="*/ 1402274 h 1828546"/>
                <a:gd name="connsiteX5" fmla="*/ 1986204 w 2113584"/>
                <a:gd name="connsiteY5" fmla="*/ 1403728 h 1828546"/>
                <a:gd name="connsiteX6" fmla="*/ 2113584 w 2113584"/>
                <a:gd name="connsiteY6" fmla="*/ 1738305 h 1828546"/>
                <a:gd name="connsiteX7" fmla="*/ 1999131 w 2113584"/>
                <a:gd name="connsiteY7" fmla="*/ 1804385 h 1828546"/>
                <a:gd name="connsiteX8" fmla="*/ 1765894 w 2113584"/>
                <a:gd name="connsiteY8" fmla="*/ 1517970 h 1828546"/>
                <a:gd name="connsiteX9" fmla="*/ 1722676 w 2113584"/>
                <a:gd name="connsiteY9" fmla="*/ 1514157 h 1828546"/>
                <a:gd name="connsiteX10" fmla="*/ 1511502 w 2113584"/>
                <a:gd name="connsiteY10" fmla="*/ 1308198 h 1828546"/>
                <a:gd name="connsiteX11" fmla="*/ 1509528 w 2113584"/>
                <a:gd name="connsiteY11" fmla="*/ 1288616 h 1828546"/>
                <a:gd name="connsiteX12" fmla="*/ 1460459 w 2113584"/>
                <a:gd name="connsiteY12" fmla="*/ 1348089 h 1828546"/>
                <a:gd name="connsiteX13" fmla="*/ 1049611 w 2113584"/>
                <a:gd name="connsiteY13" fmla="*/ 1518267 h 1828546"/>
                <a:gd name="connsiteX14" fmla="*/ 1049612 w 2113584"/>
                <a:gd name="connsiteY14" fmla="*/ 1518266 h 1828546"/>
                <a:gd name="connsiteX15" fmla="*/ 876111 w 2113584"/>
                <a:gd name="connsiteY15" fmla="*/ 1518266 h 1828546"/>
                <a:gd name="connsiteX16" fmla="*/ 623440 w 2113584"/>
                <a:gd name="connsiteY16" fmla="*/ 1828546 h 1828546"/>
                <a:gd name="connsiteX17" fmla="*/ 508987 w 2113584"/>
                <a:gd name="connsiteY17" fmla="*/ 1762466 h 1828546"/>
                <a:gd name="connsiteX18" fmla="*/ 601959 w 2113584"/>
                <a:gd name="connsiteY18" fmla="*/ 1518266 h 1828546"/>
                <a:gd name="connsiteX19" fmla="*/ 449539 w 2113584"/>
                <a:gd name="connsiteY19" fmla="*/ 1518266 h 1828546"/>
                <a:gd name="connsiteX20" fmla="*/ 377553 w 2113584"/>
                <a:gd name="connsiteY20" fmla="*/ 1511009 h 1828546"/>
                <a:gd name="connsiteX21" fmla="*/ 347565 w 2113584"/>
                <a:gd name="connsiteY21" fmla="*/ 1501701 h 1828546"/>
                <a:gd name="connsiteX22" fmla="*/ 114453 w 2113584"/>
                <a:gd name="connsiteY22" fmla="*/ 1787962 h 1828546"/>
                <a:gd name="connsiteX23" fmla="*/ 0 w 2113584"/>
                <a:gd name="connsiteY23" fmla="*/ 1721882 h 1828546"/>
                <a:gd name="connsiteX24" fmla="*/ 144021 w 2113584"/>
                <a:gd name="connsiteY24" fmla="*/ 1343596 h 1828546"/>
                <a:gd name="connsiteX25" fmla="*/ 120418 w 2113584"/>
                <a:gd name="connsiteY25" fmla="*/ 1300110 h 1828546"/>
                <a:gd name="connsiteX26" fmla="*/ 92348 w 2113584"/>
                <a:gd name="connsiteY26" fmla="*/ 1161075 h 1828546"/>
                <a:gd name="connsiteX27" fmla="*/ 92348 w 2113584"/>
                <a:gd name="connsiteY27" fmla="*/ 255733 h 1828546"/>
                <a:gd name="connsiteX28" fmla="*/ 348081 w 2113584"/>
                <a:gd name="connsiteY28" fmla="*/ 0 h 18285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2113584" h="1828546">
                  <a:moveTo>
                    <a:pt x="348081" y="0"/>
                  </a:moveTo>
                  <a:lnTo>
                    <a:pt x="1916540" y="0"/>
                  </a:lnTo>
                  <a:cubicBezTo>
                    <a:pt x="1980492" y="0"/>
                    <a:pt x="2032336" y="51844"/>
                    <a:pt x="2032336" y="115796"/>
                  </a:cubicBezTo>
                  <a:lnTo>
                    <a:pt x="2032336" y="1255177"/>
                  </a:lnTo>
                  <a:cubicBezTo>
                    <a:pt x="2032336" y="1309665"/>
                    <a:pt x="2015772" y="1360284"/>
                    <a:pt x="1987404" y="1402274"/>
                  </a:cubicBezTo>
                  <a:lnTo>
                    <a:pt x="1986204" y="1403728"/>
                  </a:lnTo>
                  <a:lnTo>
                    <a:pt x="2113584" y="1738305"/>
                  </a:lnTo>
                  <a:lnTo>
                    <a:pt x="1999131" y="1804385"/>
                  </a:lnTo>
                  <a:lnTo>
                    <a:pt x="1765894" y="1517970"/>
                  </a:lnTo>
                  <a:lnTo>
                    <a:pt x="1722676" y="1514157"/>
                  </a:lnTo>
                  <a:cubicBezTo>
                    <a:pt x="1616864" y="1495257"/>
                    <a:pt x="1532967" y="1413099"/>
                    <a:pt x="1511502" y="1308198"/>
                  </a:cubicBezTo>
                  <a:lnTo>
                    <a:pt x="1509528" y="1288616"/>
                  </a:lnTo>
                  <a:lnTo>
                    <a:pt x="1460459" y="1348089"/>
                  </a:lnTo>
                  <a:cubicBezTo>
                    <a:pt x="1355314" y="1453234"/>
                    <a:pt x="1210057" y="1518267"/>
                    <a:pt x="1049611" y="1518267"/>
                  </a:cubicBezTo>
                  <a:lnTo>
                    <a:pt x="1049612" y="1518266"/>
                  </a:lnTo>
                  <a:lnTo>
                    <a:pt x="876111" y="1518266"/>
                  </a:lnTo>
                  <a:lnTo>
                    <a:pt x="623440" y="1828546"/>
                  </a:lnTo>
                  <a:lnTo>
                    <a:pt x="508987" y="1762466"/>
                  </a:lnTo>
                  <a:lnTo>
                    <a:pt x="601959" y="1518266"/>
                  </a:lnTo>
                  <a:lnTo>
                    <a:pt x="449539" y="1518266"/>
                  </a:lnTo>
                  <a:cubicBezTo>
                    <a:pt x="424880" y="1518266"/>
                    <a:pt x="400805" y="1515768"/>
                    <a:pt x="377553" y="1511009"/>
                  </a:cubicBezTo>
                  <a:lnTo>
                    <a:pt x="347565" y="1501701"/>
                  </a:lnTo>
                  <a:lnTo>
                    <a:pt x="114453" y="1787962"/>
                  </a:lnTo>
                  <a:lnTo>
                    <a:pt x="0" y="1721882"/>
                  </a:lnTo>
                  <a:lnTo>
                    <a:pt x="144021" y="1343596"/>
                  </a:lnTo>
                  <a:lnTo>
                    <a:pt x="120418" y="1300110"/>
                  </a:lnTo>
                  <a:cubicBezTo>
                    <a:pt x="102343" y="1257376"/>
                    <a:pt x="92348" y="1210393"/>
                    <a:pt x="92348" y="1161075"/>
                  </a:cubicBezTo>
                  <a:lnTo>
                    <a:pt x="92348" y="255733"/>
                  </a:lnTo>
                  <a:cubicBezTo>
                    <a:pt x="92348" y="114496"/>
                    <a:pt x="206844" y="0"/>
                    <a:pt x="348081" y="0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16" name="フリーフォーム: 図形 615">
              <a:extLst>
                <a:ext uri="{FF2B5EF4-FFF2-40B4-BE49-F238E27FC236}">
                  <a16:creationId xmlns:a16="http://schemas.microsoft.com/office/drawing/2014/main" id="{4EF9F3CB-3F56-4DC9-856D-F8F03F7B29C4}"/>
                </a:ext>
              </a:extLst>
            </p:cNvPr>
            <p:cNvSpPr/>
            <p:nvPr/>
          </p:nvSpPr>
          <p:spPr>
            <a:xfrm rot="1800000">
              <a:off x="6518463" y="585451"/>
              <a:ext cx="191806" cy="163412"/>
            </a:xfrm>
            <a:custGeom>
              <a:avLst/>
              <a:gdLst>
                <a:gd name="connsiteX0" fmla="*/ 69681 w 210856"/>
                <a:gd name="connsiteY0" fmla="*/ 0 h 163412"/>
                <a:gd name="connsiteX1" fmla="*/ 141175 w 210856"/>
                <a:gd name="connsiteY1" fmla="*/ 0 h 163412"/>
                <a:gd name="connsiteX2" fmla="*/ 210856 w 210856"/>
                <a:gd name="connsiteY2" fmla="*/ 69681 h 163412"/>
                <a:gd name="connsiteX3" fmla="*/ 210856 w 210856"/>
                <a:gd name="connsiteY3" fmla="*/ 96737 h 163412"/>
                <a:gd name="connsiteX4" fmla="*/ 144181 w 210856"/>
                <a:gd name="connsiteY4" fmla="*/ 163412 h 163412"/>
                <a:gd name="connsiteX5" fmla="*/ 120372 w 210856"/>
                <a:gd name="connsiteY5" fmla="*/ 163412 h 163412"/>
                <a:gd name="connsiteX6" fmla="*/ 105428 w 210856"/>
                <a:gd name="connsiteY6" fmla="*/ 124697 h 163412"/>
                <a:gd name="connsiteX7" fmla="*/ 90484 w 210856"/>
                <a:gd name="connsiteY7" fmla="*/ 163412 h 163412"/>
                <a:gd name="connsiteX8" fmla="*/ 66675 w 210856"/>
                <a:gd name="connsiteY8" fmla="*/ 163412 h 163412"/>
                <a:gd name="connsiteX9" fmla="*/ 0 w 210856"/>
                <a:gd name="connsiteY9" fmla="*/ 96737 h 163412"/>
                <a:gd name="connsiteX10" fmla="*/ 0 w 210856"/>
                <a:gd name="connsiteY10" fmla="*/ 69681 h 163412"/>
                <a:gd name="connsiteX11" fmla="*/ 69681 w 210856"/>
                <a:gd name="connsiteY11" fmla="*/ 0 h 1634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10856" h="163412">
                  <a:moveTo>
                    <a:pt x="69681" y="0"/>
                  </a:moveTo>
                  <a:lnTo>
                    <a:pt x="141175" y="0"/>
                  </a:lnTo>
                  <a:cubicBezTo>
                    <a:pt x="179659" y="0"/>
                    <a:pt x="210856" y="31197"/>
                    <a:pt x="210856" y="69681"/>
                  </a:cubicBezTo>
                  <a:lnTo>
                    <a:pt x="210856" y="96737"/>
                  </a:lnTo>
                  <a:cubicBezTo>
                    <a:pt x="210856" y="133561"/>
                    <a:pt x="181005" y="163412"/>
                    <a:pt x="144181" y="163412"/>
                  </a:cubicBezTo>
                  <a:lnTo>
                    <a:pt x="120372" y="163412"/>
                  </a:lnTo>
                  <a:lnTo>
                    <a:pt x="105428" y="124697"/>
                  </a:lnTo>
                  <a:lnTo>
                    <a:pt x="90484" y="163412"/>
                  </a:lnTo>
                  <a:lnTo>
                    <a:pt x="66675" y="163412"/>
                  </a:lnTo>
                  <a:cubicBezTo>
                    <a:pt x="29851" y="163412"/>
                    <a:pt x="0" y="133561"/>
                    <a:pt x="0" y="96737"/>
                  </a:cubicBezTo>
                  <a:lnTo>
                    <a:pt x="0" y="69681"/>
                  </a:lnTo>
                  <a:cubicBezTo>
                    <a:pt x="0" y="31197"/>
                    <a:pt x="31197" y="0"/>
                    <a:pt x="69681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17" name="フリーフォーム: 図形 616">
              <a:extLst>
                <a:ext uri="{FF2B5EF4-FFF2-40B4-BE49-F238E27FC236}">
                  <a16:creationId xmlns:a16="http://schemas.microsoft.com/office/drawing/2014/main" id="{5A16E16C-9D18-4E9A-B052-B067DF00BBFA}"/>
                </a:ext>
              </a:extLst>
            </p:cNvPr>
            <p:cNvSpPr/>
            <p:nvPr/>
          </p:nvSpPr>
          <p:spPr>
            <a:xfrm rot="1800000">
              <a:off x="7030452" y="627768"/>
              <a:ext cx="191806" cy="163412"/>
            </a:xfrm>
            <a:custGeom>
              <a:avLst/>
              <a:gdLst>
                <a:gd name="connsiteX0" fmla="*/ 69681 w 210856"/>
                <a:gd name="connsiteY0" fmla="*/ 0 h 163412"/>
                <a:gd name="connsiteX1" fmla="*/ 141175 w 210856"/>
                <a:gd name="connsiteY1" fmla="*/ 0 h 163412"/>
                <a:gd name="connsiteX2" fmla="*/ 210856 w 210856"/>
                <a:gd name="connsiteY2" fmla="*/ 69681 h 163412"/>
                <a:gd name="connsiteX3" fmla="*/ 210856 w 210856"/>
                <a:gd name="connsiteY3" fmla="*/ 96737 h 163412"/>
                <a:gd name="connsiteX4" fmla="*/ 144181 w 210856"/>
                <a:gd name="connsiteY4" fmla="*/ 163412 h 163412"/>
                <a:gd name="connsiteX5" fmla="*/ 120372 w 210856"/>
                <a:gd name="connsiteY5" fmla="*/ 163412 h 163412"/>
                <a:gd name="connsiteX6" fmla="*/ 105428 w 210856"/>
                <a:gd name="connsiteY6" fmla="*/ 124697 h 163412"/>
                <a:gd name="connsiteX7" fmla="*/ 90484 w 210856"/>
                <a:gd name="connsiteY7" fmla="*/ 163412 h 163412"/>
                <a:gd name="connsiteX8" fmla="*/ 66675 w 210856"/>
                <a:gd name="connsiteY8" fmla="*/ 163412 h 163412"/>
                <a:gd name="connsiteX9" fmla="*/ 0 w 210856"/>
                <a:gd name="connsiteY9" fmla="*/ 96737 h 163412"/>
                <a:gd name="connsiteX10" fmla="*/ 0 w 210856"/>
                <a:gd name="connsiteY10" fmla="*/ 69681 h 163412"/>
                <a:gd name="connsiteX11" fmla="*/ 69681 w 210856"/>
                <a:gd name="connsiteY11" fmla="*/ 0 h 1634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10856" h="163412">
                  <a:moveTo>
                    <a:pt x="69681" y="0"/>
                  </a:moveTo>
                  <a:lnTo>
                    <a:pt x="141175" y="0"/>
                  </a:lnTo>
                  <a:cubicBezTo>
                    <a:pt x="179659" y="0"/>
                    <a:pt x="210856" y="31197"/>
                    <a:pt x="210856" y="69681"/>
                  </a:cubicBezTo>
                  <a:lnTo>
                    <a:pt x="210856" y="96737"/>
                  </a:lnTo>
                  <a:cubicBezTo>
                    <a:pt x="210856" y="133561"/>
                    <a:pt x="181005" y="163412"/>
                    <a:pt x="144181" y="163412"/>
                  </a:cubicBezTo>
                  <a:lnTo>
                    <a:pt x="120372" y="163412"/>
                  </a:lnTo>
                  <a:lnTo>
                    <a:pt x="105428" y="124697"/>
                  </a:lnTo>
                  <a:lnTo>
                    <a:pt x="90484" y="163412"/>
                  </a:lnTo>
                  <a:lnTo>
                    <a:pt x="66675" y="163412"/>
                  </a:lnTo>
                  <a:cubicBezTo>
                    <a:pt x="29851" y="163412"/>
                    <a:pt x="0" y="133561"/>
                    <a:pt x="0" y="96737"/>
                  </a:cubicBezTo>
                  <a:lnTo>
                    <a:pt x="0" y="69681"/>
                  </a:lnTo>
                  <a:cubicBezTo>
                    <a:pt x="0" y="31197"/>
                    <a:pt x="31197" y="0"/>
                    <a:pt x="69681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18" name="フリーフォーム: 図形 617">
              <a:extLst>
                <a:ext uri="{FF2B5EF4-FFF2-40B4-BE49-F238E27FC236}">
                  <a16:creationId xmlns:a16="http://schemas.microsoft.com/office/drawing/2014/main" id="{70931282-5BB6-4F4C-B433-5F972C3D14BB}"/>
                </a:ext>
              </a:extLst>
            </p:cNvPr>
            <p:cNvSpPr/>
            <p:nvPr/>
          </p:nvSpPr>
          <p:spPr>
            <a:xfrm rot="19800000">
              <a:off x="8595528" y="602019"/>
              <a:ext cx="191806" cy="163412"/>
            </a:xfrm>
            <a:custGeom>
              <a:avLst/>
              <a:gdLst>
                <a:gd name="connsiteX0" fmla="*/ 69681 w 210856"/>
                <a:gd name="connsiteY0" fmla="*/ 0 h 163412"/>
                <a:gd name="connsiteX1" fmla="*/ 141175 w 210856"/>
                <a:gd name="connsiteY1" fmla="*/ 0 h 163412"/>
                <a:gd name="connsiteX2" fmla="*/ 210856 w 210856"/>
                <a:gd name="connsiteY2" fmla="*/ 69681 h 163412"/>
                <a:gd name="connsiteX3" fmla="*/ 210856 w 210856"/>
                <a:gd name="connsiteY3" fmla="*/ 96737 h 163412"/>
                <a:gd name="connsiteX4" fmla="*/ 144181 w 210856"/>
                <a:gd name="connsiteY4" fmla="*/ 163412 h 163412"/>
                <a:gd name="connsiteX5" fmla="*/ 120372 w 210856"/>
                <a:gd name="connsiteY5" fmla="*/ 163412 h 163412"/>
                <a:gd name="connsiteX6" fmla="*/ 105428 w 210856"/>
                <a:gd name="connsiteY6" fmla="*/ 124697 h 163412"/>
                <a:gd name="connsiteX7" fmla="*/ 90484 w 210856"/>
                <a:gd name="connsiteY7" fmla="*/ 163412 h 163412"/>
                <a:gd name="connsiteX8" fmla="*/ 66675 w 210856"/>
                <a:gd name="connsiteY8" fmla="*/ 163412 h 163412"/>
                <a:gd name="connsiteX9" fmla="*/ 0 w 210856"/>
                <a:gd name="connsiteY9" fmla="*/ 96737 h 163412"/>
                <a:gd name="connsiteX10" fmla="*/ 0 w 210856"/>
                <a:gd name="connsiteY10" fmla="*/ 69681 h 163412"/>
                <a:gd name="connsiteX11" fmla="*/ 69681 w 210856"/>
                <a:gd name="connsiteY11" fmla="*/ 0 h 1634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10856" h="163412">
                  <a:moveTo>
                    <a:pt x="69681" y="0"/>
                  </a:moveTo>
                  <a:lnTo>
                    <a:pt x="141175" y="0"/>
                  </a:lnTo>
                  <a:cubicBezTo>
                    <a:pt x="179659" y="0"/>
                    <a:pt x="210856" y="31197"/>
                    <a:pt x="210856" y="69681"/>
                  </a:cubicBezTo>
                  <a:lnTo>
                    <a:pt x="210856" y="96737"/>
                  </a:lnTo>
                  <a:cubicBezTo>
                    <a:pt x="210856" y="133561"/>
                    <a:pt x="181005" y="163412"/>
                    <a:pt x="144181" y="163412"/>
                  </a:cubicBezTo>
                  <a:lnTo>
                    <a:pt x="120372" y="163412"/>
                  </a:lnTo>
                  <a:lnTo>
                    <a:pt x="105428" y="124697"/>
                  </a:lnTo>
                  <a:lnTo>
                    <a:pt x="90484" y="163412"/>
                  </a:lnTo>
                  <a:lnTo>
                    <a:pt x="66675" y="163412"/>
                  </a:lnTo>
                  <a:cubicBezTo>
                    <a:pt x="29851" y="163412"/>
                    <a:pt x="0" y="133561"/>
                    <a:pt x="0" y="96737"/>
                  </a:cubicBezTo>
                  <a:lnTo>
                    <a:pt x="0" y="69681"/>
                  </a:lnTo>
                  <a:cubicBezTo>
                    <a:pt x="0" y="31197"/>
                    <a:pt x="31197" y="0"/>
                    <a:pt x="69681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19" name="フリーフォーム: 図形 618">
              <a:extLst>
                <a:ext uri="{FF2B5EF4-FFF2-40B4-BE49-F238E27FC236}">
                  <a16:creationId xmlns:a16="http://schemas.microsoft.com/office/drawing/2014/main" id="{FCB6420B-8CFE-4C4A-B5CA-E515F5968287}"/>
                </a:ext>
              </a:extLst>
            </p:cNvPr>
            <p:cNvSpPr/>
            <p:nvPr/>
          </p:nvSpPr>
          <p:spPr>
            <a:xfrm rot="18900000">
              <a:off x="6952275" y="76314"/>
              <a:ext cx="220422" cy="205506"/>
            </a:xfrm>
            <a:custGeom>
              <a:avLst/>
              <a:gdLst>
                <a:gd name="connsiteX0" fmla="*/ 128985 w 257970"/>
                <a:gd name="connsiteY0" fmla="*/ 0 h 240514"/>
                <a:gd name="connsiteX1" fmla="*/ 221697 w 257970"/>
                <a:gd name="connsiteY1" fmla="*/ 92711 h 240514"/>
                <a:gd name="connsiteX2" fmla="*/ 221502 w 257970"/>
                <a:gd name="connsiteY2" fmla="*/ 94642 h 240514"/>
                <a:gd name="connsiteX3" fmla="*/ 257970 w 257970"/>
                <a:gd name="connsiteY3" fmla="*/ 240514 h 240514"/>
                <a:gd name="connsiteX4" fmla="*/ 0 w 257970"/>
                <a:gd name="connsiteY4" fmla="*/ 240514 h 240514"/>
                <a:gd name="connsiteX5" fmla="*/ 36469 w 257970"/>
                <a:gd name="connsiteY5" fmla="*/ 94642 h 240514"/>
                <a:gd name="connsiteX6" fmla="*/ 36274 w 257970"/>
                <a:gd name="connsiteY6" fmla="*/ 92711 h 240514"/>
                <a:gd name="connsiteX7" fmla="*/ 128985 w 257970"/>
                <a:gd name="connsiteY7" fmla="*/ 0 h 2405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57970" h="240514">
                  <a:moveTo>
                    <a:pt x="128985" y="0"/>
                  </a:moveTo>
                  <a:cubicBezTo>
                    <a:pt x="180188" y="0"/>
                    <a:pt x="221697" y="41509"/>
                    <a:pt x="221697" y="92711"/>
                  </a:cubicBezTo>
                  <a:lnTo>
                    <a:pt x="221502" y="94642"/>
                  </a:lnTo>
                  <a:lnTo>
                    <a:pt x="257970" y="240514"/>
                  </a:lnTo>
                  <a:lnTo>
                    <a:pt x="0" y="240514"/>
                  </a:lnTo>
                  <a:lnTo>
                    <a:pt x="36469" y="94642"/>
                  </a:lnTo>
                  <a:lnTo>
                    <a:pt x="36274" y="92711"/>
                  </a:lnTo>
                  <a:cubicBezTo>
                    <a:pt x="36274" y="41509"/>
                    <a:pt x="77782" y="0"/>
                    <a:pt x="128985" y="0"/>
                  </a:cubicBezTo>
                  <a:close/>
                </a:path>
              </a:pathLst>
            </a:custGeom>
            <a:solidFill>
              <a:srgbClr val="FFFF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20" name="フリーフォーム: 図形 619">
              <a:extLst>
                <a:ext uri="{FF2B5EF4-FFF2-40B4-BE49-F238E27FC236}">
                  <a16:creationId xmlns:a16="http://schemas.microsoft.com/office/drawing/2014/main" id="{36007E46-6863-436A-8476-747A6A449573}"/>
                </a:ext>
              </a:extLst>
            </p:cNvPr>
            <p:cNvSpPr/>
            <p:nvPr/>
          </p:nvSpPr>
          <p:spPr>
            <a:xfrm>
              <a:off x="6421776" y="-1700275"/>
              <a:ext cx="1224950" cy="1753022"/>
            </a:xfrm>
            <a:custGeom>
              <a:avLst/>
              <a:gdLst>
                <a:gd name="connsiteX0" fmla="*/ 609458 w 1224950"/>
                <a:gd name="connsiteY0" fmla="*/ 0 h 1753022"/>
                <a:gd name="connsiteX1" fmla="*/ 672726 w 1224950"/>
                <a:gd name="connsiteY1" fmla="*/ 31207 h 1753022"/>
                <a:gd name="connsiteX2" fmla="*/ 746242 w 1224950"/>
                <a:gd name="connsiteY2" fmla="*/ 21570 h 1753022"/>
                <a:gd name="connsiteX3" fmla="*/ 789630 w 1224950"/>
                <a:gd name="connsiteY3" fmla="*/ 69597 h 1753022"/>
                <a:gd name="connsiteX4" fmla="*/ 862205 w 1224950"/>
                <a:gd name="connsiteY4" fmla="*/ 82996 h 1753022"/>
                <a:gd name="connsiteX5" fmla="*/ 879105 w 1224950"/>
                <a:gd name="connsiteY5" fmla="*/ 140531 h 1753022"/>
                <a:gd name="connsiteX6" fmla="*/ 913831 w 1224950"/>
                <a:gd name="connsiteY6" fmla="*/ 160249 h 1753022"/>
                <a:gd name="connsiteX7" fmla="*/ 932321 w 1224950"/>
                <a:gd name="connsiteY7" fmla="*/ 165988 h 1753022"/>
                <a:gd name="connsiteX8" fmla="*/ 1224950 w 1224950"/>
                <a:gd name="connsiteY8" fmla="*/ 607463 h 1753022"/>
                <a:gd name="connsiteX9" fmla="*/ 1224950 w 1224950"/>
                <a:gd name="connsiteY9" fmla="*/ 1140547 h 1753022"/>
                <a:gd name="connsiteX10" fmla="*/ 612475 w 1224950"/>
                <a:gd name="connsiteY10" fmla="*/ 1753022 h 1753022"/>
                <a:gd name="connsiteX11" fmla="*/ 0 w 1224950"/>
                <a:gd name="connsiteY11" fmla="*/ 1140547 h 1753022"/>
                <a:gd name="connsiteX12" fmla="*/ 0 w 1224950"/>
                <a:gd name="connsiteY12" fmla="*/ 607463 h 1753022"/>
                <a:gd name="connsiteX13" fmla="*/ 292629 w 1224950"/>
                <a:gd name="connsiteY13" fmla="*/ 165988 h 1753022"/>
                <a:gd name="connsiteX14" fmla="*/ 297808 w 1224950"/>
                <a:gd name="connsiteY14" fmla="*/ 164381 h 1753022"/>
                <a:gd name="connsiteX15" fmla="*/ 339811 w 1224950"/>
                <a:gd name="connsiteY15" fmla="*/ 140531 h 1753022"/>
                <a:gd name="connsiteX16" fmla="*/ 356711 w 1224950"/>
                <a:gd name="connsiteY16" fmla="*/ 82996 h 1753022"/>
                <a:gd name="connsiteX17" fmla="*/ 429286 w 1224950"/>
                <a:gd name="connsiteY17" fmla="*/ 69597 h 1753022"/>
                <a:gd name="connsiteX18" fmla="*/ 472674 w 1224950"/>
                <a:gd name="connsiteY18" fmla="*/ 21570 h 1753022"/>
                <a:gd name="connsiteX19" fmla="*/ 546190 w 1224950"/>
                <a:gd name="connsiteY19" fmla="*/ 31207 h 17530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224950" h="1753022">
                  <a:moveTo>
                    <a:pt x="609458" y="0"/>
                  </a:moveTo>
                  <a:lnTo>
                    <a:pt x="672726" y="31207"/>
                  </a:lnTo>
                  <a:lnTo>
                    <a:pt x="746242" y="21570"/>
                  </a:lnTo>
                  <a:lnTo>
                    <a:pt x="789630" y="69597"/>
                  </a:lnTo>
                  <a:lnTo>
                    <a:pt x="862205" y="82996"/>
                  </a:lnTo>
                  <a:lnTo>
                    <a:pt x="879105" y="140531"/>
                  </a:lnTo>
                  <a:lnTo>
                    <a:pt x="913831" y="160249"/>
                  </a:lnTo>
                  <a:lnTo>
                    <a:pt x="932321" y="165988"/>
                  </a:lnTo>
                  <a:cubicBezTo>
                    <a:pt x="1104287" y="238723"/>
                    <a:pt x="1224950" y="409002"/>
                    <a:pt x="1224950" y="607463"/>
                  </a:cubicBezTo>
                  <a:lnTo>
                    <a:pt x="1224950" y="1140547"/>
                  </a:lnTo>
                  <a:cubicBezTo>
                    <a:pt x="1224950" y="1478808"/>
                    <a:pt x="950736" y="1753022"/>
                    <a:pt x="612475" y="1753022"/>
                  </a:cubicBezTo>
                  <a:cubicBezTo>
                    <a:pt x="274214" y="1753022"/>
                    <a:pt x="0" y="1478808"/>
                    <a:pt x="0" y="1140547"/>
                  </a:cubicBezTo>
                  <a:lnTo>
                    <a:pt x="0" y="607463"/>
                  </a:lnTo>
                  <a:cubicBezTo>
                    <a:pt x="0" y="409002"/>
                    <a:pt x="120663" y="238723"/>
                    <a:pt x="292629" y="165988"/>
                  </a:cubicBezTo>
                  <a:lnTo>
                    <a:pt x="297808" y="164381"/>
                  </a:lnTo>
                  <a:lnTo>
                    <a:pt x="339811" y="140531"/>
                  </a:lnTo>
                  <a:lnTo>
                    <a:pt x="356711" y="82996"/>
                  </a:lnTo>
                  <a:lnTo>
                    <a:pt x="429286" y="69597"/>
                  </a:lnTo>
                  <a:lnTo>
                    <a:pt x="472674" y="21570"/>
                  </a:lnTo>
                  <a:lnTo>
                    <a:pt x="546190" y="31207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21" name="四角形: 角を丸くする 620">
              <a:extLst>
                <a:ext uri="{FF2B5EF4-FFF2-40B4-BE49-F238E27FC236}">
                  <a16:creationId xmlns:a16="http://schemas.microsoft.com/office/drawing/2014/main" id="{458E262E-9528-4A99-ABB8-79302904330E}"/>
                </a:ext>
              </a:extLst>
            </p:cNvPr>
            <p:cNvSpPr/>
            <p:nvPr/>
          </p:nvSpPr>
          <p:spPr>
            <a:xfrm>
              <a:off x="6675536" y="-320840"/>
              <a:ext cx="717430" cy="409934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50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22" name="楕円 621">
              <a:extLst>
                <a:ext uri="{FF2B5EF4-FFF2-40B4-BE49-F238E27FC236}">
                  <a16:creationId xmlns:a16="http://schemas.microsoft.com/office/drawing/2014/main" id="{3A0E5552-D608-4F73-94C8-62504509E897}"/>
                </a:ext>
              </a:extLst>
            </p:cNvPr>
            <p:cNvSpPr/>
            <p:nvPr/>
          </p:nvSpPr>
          <p:spPr>
            <a:xfrm>
              <a:off x="6744676" y="-141818"/>
              <a:ext cx="158218" cy="158218"/>
            </a:xfrm>
            <a:prstGeom prst="ellipse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23" name="楕円 622">
              <a:extLst>
                <a:ext uri="{FF2B5EF4-FFF2-40B4-BE49-F238E27FC236}">
                  <a16:creationId xmlns:a16="http://schemas.microsoft.com/office/drawing/2014/main" id="{AE4434CB-1F45-4C58-9141-669391639B78}"/>
                </a:ext>
              </a:extLst>
            </p:cNvPr>
            <p:cNvSpPr/>
            <p:nvPr/>
          </p:nvSpPr>
          <p:spPr>
            <a:xfrm>
              <a:off x="7182320" y="-141818"/>
              <a:ext cx="158218" cy="158218"/>
            </a:xfrm>
            <a:prstGeom prst="ellipse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24" name="楕円 623">
              <a:extLst>
                <a:ext uri="{FF2B5EF4-FFF2-40B4-BE49-F238E27FC236}">
                  <a16:creationId xmlns:a16="http://schemas.microsoft.com/office/drawing/2014/main" id="{6B3A8CBD-A487-4267-BCC8-37B330DE890B}"/>
                </a:ext>
              </a:extLst>
            </p:cNvPr>
            <p:cNvSpPr/>
            <p:nvPr/>
          </p:nvSpPr>
          <p:spPr>
            <a:xfrm>
              <a:off x="6464926" y="-1102052"/>
              <a:ext cx="392526" cy="392526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25" name="楕円 624">
              <a:extLst>
                <a:ext uri="{FF2B5EF4-FFF2-40B4-BE49-F238E27FC236}">
                  <a16:creationId xmlns:a16="http://schemas.microsoft.com/office/drawing/2014/main" id="{CB281B73-F924-42AA-8E1E-1776DDFBD4D1}"/>
                </a:ext>
              </a:extLst>
            </p:cNvPr>
            <p:cNvSpPr/>
            <p:nvPr/>
          </p:nvSpPr>
          <p:spPr>
            <a:xfrm>
              <a:off x="7208755" y="-1102052"/>
              <a:ext cx="392526" cy="392526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26" name="フリーフォーム: 図形 625">
              <a:extLst>
                <a:ext uri="{FF2B5EF4-FFF2-40B4-BE49-F238E27FC236}">
                  <a16:creationId xmlns:a16="http://schemas.microsoft.com/office/drawing/2014/main" id="{4BCB6652-C54B-4D30-8098-74CA05869EC1}"/>
                </a:ext>
              </a:extLst>
            </p:cNvPr>
            <p:cNvSpPr/>
            <p:nvPr/>
          </p:nvSpPr>
          <p:spPr>
            <a:xfrm>
              <a:off x="6503992" y="-1008648"/>
              <a:ext cx="311296" cy="155648"/>
            </a:xfrm>
            <a:custGeom>
              <a:avLst/>
              <a:gdLst>
                <a:gd name="connsiteX0" fmla="*/ 708604 w 1417206"/>
                <a:gd name="connsiteY0" fmla="*/ 0 h 708604"/>
                <a:gd name="connsiteX1" fmla="*/ 1062905 w 1417206"/>
                <a:gd name="connsiteY1" fmla="*/ 94935 h 708604"/>
                <a:gd name="connsiteX2" fmla="*/ 1417206 w 1417206"/>
                <a:gd name="connsiteY2" fmla="*/ 708604 h 708604"/>
                <a:gd name="connsiteX3" fmla="*/ 1120060 w 1417206"/>
                <a:gd name="connsiteY3" fmla="*/ 708603 h 708604"/>
                <a:gd name="connsiteX4" fmla="*/ 914332 w 1417206"/>
                <a:gd name="connsiteY4" fmla="*/ 352270 h 708604"/>
                <a:gd name="connsiteX5" fmla="*/ 502875 w 1417206"/>
                <a:gd name="connsiteY5" fmla="*/ 352270 h 708604"/>
                <a:gd name="connsiteX6" fmla="*/ 297146 w 1417206"/>
                <a:gd name="connsiteY6" fmla="*/ 708602 h 708604"/>
                <a:gd name="connsiteX7" fmla="*/ 0 w 1417206"/>
                <a:gd name="connsiteY7" fmla="*/ 708603 h 708604"/>
                <a:gd name="connsiteX8" fmla="*/ 354302 w 1417206"/>
                <a:gd name="connsiteY8" fmla="*/ 94935 h 708604"/>
                <a:gd name="connsiteX9" fmla="*/ 708604 w 1417206"/>
                <a:gd name="connsiteY9" fmla="*/ 0 h 7086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417206" h="708604">
                  <a:moveTo>
                    <a:pt x="708604" y="0"/>
                  </a:moveTo>
                  <a:cubicBezTo>
                    <a:pt x="830944" y="0"/>
                    <a:pt x="953284" y="31645"/>
                    <a:pt x="1062905" y="94935"/>
                  </a:cubicBezTo>
                  <a:cubicBezTo>
                    <a:pt x="1282147" y="221515"/>
                    <a:pt x="1417206" y="455444"/>
                    <a:pt x="1417206" y="708604"/>
                  </a:cubicBezTo>
                  <a:lnTo>
                    <a:pt x="1120060" y="708603"/>
                  </a:lnTo>
                  <a:cubicBezTo>
                    <a:pt x="1120060" y="561604"/>
                    <a:pt x="1041637" y="425770"/>
                    <a:pt x="914332" y="352270"/>
                  </a:cubicBezTo>
                  <a:cubicBezTo>
                    <a:pt x="787027" y="278770"/>
                    <a:pt x="630180" y="278770"/>
                    <a:pt x="502875" y="352270"/>
                  </a:cubicBezTo>
                  <a:cubicBezTo>
                    <a:pt x="375570" y="425770"/>
                    <a:pt x="297146" y="561603"/>
                    <a:pt x="297146" y="708602"/>
                  </a:cubicBezTo>
                  <a:lnTo>
                    <a:pt x="0" y="708603"/>
                  </a:lnTo>
                  <a:cubicBezTo>
                    <a:pt x="0" y="455443"/>
                    <a:pt x="135059" y="221514"/>
                    <a:pt x="354302" y="94935"/>
                  </a:cubicBezTo>
                  <a:cubicBezTo>
                    <a:pt x="463923" y="31645"/>
                    <a:pt x="586264" y="0"/>
                    <a:pt x="708604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27" name="フリーフォーム: 図形 626">
              <a:extLst>
                <a:ext uri="{FF2B5EF4-FFF2-40B4-BE49-F238E27FC236}">
                  <a16:creationId xmlns:a16="http://schemas.microsoft.com/office/drawing/2014/main" id="{EB7D7206-5BF6-43A0-BD2C-865BA9EF388C}"/>
                </a:ext>
              </a:extLst>
            </p:cNvPr>
            <p:cNvSpPr/>
            <p:nvPr/>
          </p:nvSpPr>
          <p:spPr>
            <a:xfrm>
              <a:off x="7246942" y="-1008648"/>
              <a:ext cx="311296" cy="155648"/>
            </a:xfrm>
            <a:custGeom>
              <a:avLst/>
              <a:gdLst>
                <a:gd name="connsiteX0" fmla="*/ 708604 w 1417206"/>
                <a:gd name="connsiteY0" fmla="*/ 0 h 708604"/>
                <a:gd name="connsiteX1" fmla="*/ 1062905 w 1417206"/>
                <a:gd name="connsiteY1" fmla="*/ 94935 h 708604"/>
                <a:gd name="connsiteX2" fmla="*/ 1417206 w 1417206"/>
                <a:gd name="connsiteY2" fmla="*/ 708604 h 708604"/>
                <a:gd name="connsiteX3" fmla="*/ 1120060 w 1417206"/>
                <a:gd name="connsiteY3" fmla="*/ 708603 h 708604"/>
                <a:gd name="connsiteX4" fmla="*/ 914332 w 1417206"/>
                <a:gd name="connsiteY4" fmla="*/ 352270 h 708604"/>
                <a:gd name="connsiteX5" fmla="*/ 502875 w 1417206"/>
                <a:gd name="connsiteY5" fmla="*/ 352270 h 708604"/>
                <a:gd name="connsiteX6" fmla="*/ 297146 w 1417206"/>
                <a:gd name="connsiteY6" fmla="*/ 708602 h 708604"/>
                <a:gd name="connsiteX7" fmla="*/ 0 w 1417206"/>
                <a:gd name="connsiteY7" fmla="*/ 708603 h 708604"/>
                <a:gd name="connsiteX8" fmla="*/ 354302 w 1417206"/>
                <a:gd name="connsiteY8" fmla="*/ 94935 h 708604"/>
                <a:gd name="connsiteX9" fmla="*/ 708604 w 1417206"/>
                <a:gd name="connsiteY9" fmla="*/ 0 h 7086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417206" h="708604">
                  <a:moveTo>
                    <a:pt x="708604" y="0"/>
                  </a:moveTo>
                  <a:cubicBezTo>
                    <a:pt x="830944" y="0"/>
                    <a:pt x="953284" y="31645"/>
                    <a:pt x="1062905" y="94935"/>
                  </a:cubicBezTo>
                  <a:cubicBezTo>
                    <a:pt x="1282147" y="221515"/>
                    <a:pt x="1417206" y="455444"/>
                    <a:pt x="1417206" y="708604"/>
                  </a:cubicBezTo>
                  <a:lnTo>
                    <a:pt x="1120060" y="708603"/>
                  </a:lnTo>
                  <a:cubicBezTo>
                    <a:pt x="1120060" y="561604"/>
                    <a:pt x="1041637" y="425770"/>
                    <a:pt x="914332" y="352270"/>
                  </a:cubicBezTo>
                  <a:cubicBezTo>
                    <a:pt x="787027" y="278770"/>
                    <a:pt x="630180" y="278770"/>
                    <a:pt x="502875" y="352270"/>
                  </a:cubicBezTo>
                  <a:cubicBezTo>
                    <a:pt x="375570" y="425770"/>
                    <a:pt x="297146" y="561603"/>
                    <a:pt x="297146" y="708602"/>
                  </a:cubicBezTo>
                  <a:lnTo>
                    <a:pt x="0" y="708603"/>
                  </a:lnTo>
                  <a:cubicBezTo>
                    <a:pt x="0" y="455443"/>
                    <a:pt x="135059" y="221514"/>
                    <a:pt x="354302" y="94935"/>
                  </a:cubicBezTo>
                  <a:cubicBezTo>
                    <a:pt x="463923" y="31645"/>
                    <a:pt x="586264" y="0"/>
                    <a:pt x="708604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28" name="フリーフォーム: 図形 627">
              <a:extLst>
                <a:ext uri="{FF2B5EF4-FFF2-40B4-BE49-F238E27FC236}">
                  <a16:creationId xmlns:a16="http://schemas.microsoft.com/office/drawing/2014/main" id="{2385C36A-0417-4622-BB97-767B38BE1DEA}"/>
                </a:ext>
              </a:extLst>
            </p:cNvPr>
            <p:cNvSpPr/>
            <p:nvPr/>
          </p:nvSpPr>
          <p:spPr>
            <a:xfrm rot="20401340">
              <a:off x="9029750" y="-489707"/>
              <a:ext cx="137160" cy="518316"/>
            </a:xfrm>
            <a:custGeom>
              <a:avLst/>
              <a:gdLst>
                <a:gd name="connsiteX0" fmla="*/ 178576 w 357152"/>
                <a:gd name="connsiteY0" fmla="*/ 0 h 914712"/>
                <a:gd name="connsiteX1" fmla="*/ 203874 w 357152"/>
                <a:gd name="connsiteY1" fmla="*/ 15022 h 914712"/>
                <a:gd name="connsiteX2" fmla="*/ 357152 w 357152"/>
                <a:gd name="connsiteY2" fmla="*/ 457356 h 914712"/>
                <a:gd name="connsiteX3" fmla="*/ 203874 w 357152"/>
                <a:gd name="connsiteY3" fmla="*/ 899691 h 914712"/>
                <a:gd name="connsiteX4" fmla="*/ 178576 w 357152"/>
                <a:gd name="connsiteY4" fmla="*/ 914712 h 914712"/>
                <a:gd name="connsiteX5" fmla="*/ 153279 w 357152"/>
                <a:gd name="connsiteY5" fmla="*/ 899691 h 914712"/>
                <a:gd name="connsiteX6" fmla="*/ 0 w 357152"/>
                <a:gd name="connsiteY6" fmla="*/ 457356 h 914712"/>
                <a:gd name="connsiteX7" fmla="*/ 153279 w 357152"/>
                <a:gd name="connsiteY7" fmla="*/ 15022 h 9147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57152" h="914712">
                  <a:moveTo>
                    <a:pt x="178576" y="0"/>
                  </a:moveTo>
                  <a:lnTo>
                    <a:pt x="203874" y="15022"/>
                  </a:lnTo>
                  <a:cubicBezTo>
                    <a:pt x="293949" y="87899"/>
                    <a:pt x="357152" y="258509"/>
                    <a:pt x="357152" y="457356"/>
                  </a:cubicBezTo>
                  <a:cubicBezTo>
                    <a:pt x="357152" y="656204"/>
                    <a:pt x="293949" y="826814"/>
                    <a:pt x="203874" y="899691"/>
                  </a:cubicBezTo>
                  <a:lnTo>
                    <a:pt x="178576" y="914712"/>
                  </a:lnTo>
                  <a:lnTo>
                    <a:pt x="153279" y="899691"/>
                  </a:lnTo>
                  <a:cubicBezTo>
                    <a:pt x="63203" y="826814"/>
                    <a:pt x="0" y="656204"/>
                    <a:pt x="0" y="457356"/>
                  </a:cubicBezTo>
                  <a:cubicBezTo>
                    <a:pt x="0" y="258509"/>
                    <a:pt x="63203" y="87899"/>
                    <a:pt x="153279" y="15022"/>
                  </a:cubicBez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</p:grpSp>
      <p:grpSp>
        <p:nvGrpSpPr>
          <p:cNvPr id="629" name="グループ化 628">
            <a:extLst>
              <a:ext uri="{FF2B5EF4-FFF2-40B4-BE49-F238E27FC236}">
                <a16:creationId xmlns:a16="http://schemas.microsoft.com/office/drawing/2014/main" id="{35C7AC23-C47E-45CB-ABB3-609E60776CB5}"/>
              </a:ext>
            </a:extLst>
          </p:cNvPr>
          <p:cNvGrpSpPr/>
          <p:nvPr/>
        </p:nvGrpSpPr>
        <p:grpSpPr>
          <a:xfrm>
            <a:off x="7910769" y="692050"/>
            <a:ext cx="1754270" cy="1719405"/>
            <a:chOff x="9507876" y="-1899399"/>
            <a:chExt cx="2745134" cy="2690579"/>
          </a:xfrm>
        </p:grpSpPr>
        <p:sp>
          <p:nvSpPr>
            <p:cNvPr id="630" name="楕円 629">
              <a:extLst>
                <a:ext uri="{FF2B5EF4-FFF2-40B4-BE49-F238E27FC236}">
                  <a16:creationId xmlns:a16="http://schemas.microsoft.com/office/drawing/2014/main" id="{EB95F84C-0B38-41D5-AF2B-BD2ACABC4F60}"/>
                </a:ext>
              </a:extLst>
            </p:cNvPr>
            <p:cNvSpPr/>
            <p:nvPr/>
          </p:nvSpPr>
          <p:spPr>
            <a:xfrm rot="6300000">
              <a:off x="9365575" y="-1723405"/>
              <a:ext cx="619124" cy="267135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31" name="月 630">
              <a:extLst>
                <a:ext uri="{FF2B5EF4-FFF2-40B4-BE49-F238E27FC236}">
                  <a16:creationId xmlns:a16="http://schemas.microsoft.com/office/drawing/2014/main" id="{046C9668-E9D8-4DA0-9AF7-9C4FEFC4FD36}"/>
                </a:ext>
              </a:extLst>
            </p:cNvPr>
            <p:cNvSpPr/>
            <p:nvPr/>
          </p:nvSpPr>
          <p:spPr>
            <a:xfrm rot="8808873">
              <a:off x="11887272" y="-1199469"/>
              <a:ext cx="114412" cy="1051614"/>
            </a:xfrm>
            <a:prstGeom prst="moon">
              <a:avLst/>
            </a:prstGeom>
            <a:solidFill>
              <a:schemeClr val="tx1">
                <a:lumMod val="75000"/>
                <a:lumOff val="2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32" name="台形 631">
              <a:extLst>
                <a:ext uri="{FF2B5EF4-FFF2-40B4-BE49-F238E27FC236}">
                  <a16:creationId xmlns:a16="http://schemas.microsoft.com/office/drawing/2014/main" id="{58725235-9327-4CFE-A335-DEB6500CBEE8}"/>
                </a:ext>
              </a:extLst>
            </p:cNvPr>
            <p:cNvSpPr/>
            <p:nvPr/>
          </p:nvSpPr>
          <p:spPr>
            <a:xfrm rot="9000000">
              <a:off x="11011922" y="240329"/>
              <a:ext cx="264319" cy="409933"/>
            </a:xfrm>
            <a:prstGeom prst="trapezoid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33" name="フリーフォーム: 図形 632">
              <a:extLst>
                <a:ext uri="{FF2B5EF4-FFF2-40B4-BE49-F238E27FC236}">
                  <a16:creationId xmlns:a16="http://schemas.microsoft.com/office/drawing/2014/main" id="{83931E20-5377-419A-831C-3D6C151A51A7}"/>
                </a:ext>
              </a:extLst>
            </p:cNvPr>
            <p:cNvSpPr/>
            <p:nvPr/>
          </p:nvSpPr>
          <p:spPr>
            <a:xfrm rot="19800000">
              <a:off x="11186752" y="603607"/>
              <a:ext cx="191806" cy="163412"/>
            </a:xfrm>
            <a:custGeom>
              <a:avLst/>
              <a:gdLst>
                <a:gd name="connsiteX0" fmla="*/ 69681 w 210856"/>
                <a:gd name="connsiteY0" fmla="*/ 0 h 163412"/>
                <a:gd name="connsiteX1" fmla="*/ 141175 w 210856"/>
                <a:gd name="connsiteY1" fmla="*/ 0 h 163412"/>
                <a:gd name="connsiteX2" fmla="*/ 210856 w 210856"/>
                <a:gd name="connsiteY2" fmla="*/ 69681 h 163412"/>
                <a:gd name="connsiteX3" fmla="*/ 210856 w 210856"/>
                <a:gd name="connsiteY3" fmla="*/ 96737 h 163412"/>
                <a:gd name="connsiteX4" fmla="*/ 144181 w 210856"/>
                <a:gd name="connsiteY4" fmla="*/ 163412 h 163412"/>
                <a:gd name="connsiteX5" fmla="*/ 120372 w 210856"/>
                <a:gd name="connsiteY5" fmla="*/ 163412 h 163412"/>
                <a:gd name="connsiteX6" fmla="*/ 105428 w 210856"/>
                <a:gd name="connsiteY6" fmla="*/ 124697 h 163412"/>
                <a:gd name="connsiteX7" fmla="*/ 90484 w 210856"/>
                <a:gd name="connsiteY7" fmla="*/ 163412 h 163412"/>
                <a:gd name="connsiteX8" fmla="*/ 66675 w 210856"/>
                <a:gd name="connsiteY8" fmla="*/ 163412 h 163412"/>
                <a:gd name="connsiteX9" fmla="*/ 0 w 210856"/>
                <a:gd name="connsiteY9" fmla="*/ 96737 h 163412"/>
                <a:gd name="connsiteX10" fmla="*/ 0 w 210856"/>
                <a:gd name="connsiteY10" fmla="*/ 69681 h 163412"/>
                <a:gd name="connsiteX11" fmla="*/ 69681 w 210856"/>
                <a:gd name="connsiteY11" fmla="*/ 0 h 1634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10856" h="163412">
                  <a:moveTo>
                    <a:pt x="69681" y="0"/>
                  </a:moveTo>
                  <a:lnTo>
                    <a:pt x="141175" y="0"/>
                  </a:lnTo>
                  <a:cubicBezTo>
                    <a:pt x="179659" y="0"/>
                    <a:pt x="210856" y="31197"/>
                    <a:pt x="210856" y="69681"/>
                  </a:cubicBezTo>
                  <a:lnTo>
                    <a:pt x="210856" y="96737"/>
                  </a:lnTo>
                  <a:cubicBezTo>
                    <a:pt x="210856" y="133561"/>
                    <a:pt x="181005" y="163412"/>
                    <a:pt x="144181" y="163412"/>
                  </a:cubicBezTo>
                  <a:lnTo>
                    <a:pt x="120372" y="163412"/>
                  </a:lnTo>
                  <a:lnTo>
                    <a:pt x="105428" y="124697"/>
                  </a:lnTo>
                  <a:lnTo>
                    <a:pt x="90484" y="163412"/>
                  </a:lnTo>
                  <a:lnTo>
                    <a:pt x="66675" y="163412"/>
                  </a:lnTo>
                  <a:cubicBezTo>
                    <a:pt x="29851" y="163412"/>
                    <a:pt x="0" y="133561"/>
                    <a:pt x="0" y="96737"/>
                  </a:cubicBezTo>
                  <a:lnTo>
                    <a:pt x="0" y="69681"/>
                  </a:lnTo>
                  <a:cubicBezTo>
                    <a:pt x="0" y="31197"/>
                    <a:pt x="31197" y="0"/>
                    <a:pt x="69681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34" name="フリーフォーム: 図形 633">
              <a:extLst>
                <a:ext uri="{FF2B5EF4-FFF2-40B4-BE49-F238E27FC236}">
                  <a16:creationId xmlns:a16="http://schemas.microsoft.com/office/drawing/2014/main" id="{20B46212-C4BE-409C-B208-341D1E465FC5}"/>
                </a:ext>
              </a:extLst>
            </p:cNvPr>
            <p:cNvSpPr/>
            <p:nvPr/>
          </p:nvSpPr>
          <p:spPr>
            <a:xfrm>
              <a:off x="10739419" y="89094"/>
              <a:ext cx="750465" cy="343257"/>
            </a:xfrm>
            <a:custGeom>
              <a:avLst/>
              <a:gdLst>
                <a:gd name="connsiteX0" fmla="*/ 481414 w 962829"/>
                <a:gd name="connsiteY0" fmla="*/ 0 h 343257"/>
                <a:gd name="connsiteX1" fmla="*/ 898009 w 962829"/>
                <a:gd name="connsiteY1" fmla="*/ 7841 h 343257"/>
                <a:gd name="connsiteX2" fmla="*/ 962829 w 962829"/>
                <a:gd name="connsiteY2" fmla="*/ 11598 h 343257"/>
                <a:gd name="connsiteX3" fmla="*/ 937961 w 962829"/>
                <a:gd name="connsiteY3" fmla="*/ 107542 h 343257"/>
                <a:gd name="connsiteX4" fmla="*/ 481414 w 962829"/>
                <a:gd name="connsiteY4" fmla="*/ 343257 h 343257"/>
                <a:gd name="connsiteX5" fmla="*/ 24868 w 962829"/>
                <a:gd name="connsiteY5" fmla="*/ 107542 h 343257"/>
                <a:gd name="connsiteX6" fmla="*/ 0 w 962829"/>
                <a:gd name="connsiteY6" fmla="*/ 11598 h 343257"/>
                <a:gd name="connsiteX7" fmla="*/ 64820 w 962829"/>
                <a:gd name="connsiteY7" fmla="*/ 7841 h 343257"/>
                <a:gd name="connsiteX8" fmla="*/ 481414 w 962829"/>
                <a:gd name="connsiteY8" fmla="*/ 0 h 3432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62829" h="343257">
                  <a:moveTo>
                    <a:pt x="481414" y="0"/>
                  </a:moveTo>
                  <a:cubicBezTo>
                    <a:pt x="624118" y="0"/>
                    <a:pt x="763445" y="2700"/>
                    <a:pt x="898009" y="7841"/>
                  </a:cubicBezTo>
                  <a:lnTo>
                    <a:pt x="962829" y="11598"/>
                  </a:lnTo>
                  <a:lnTo>
                    <a:pt x="937961" y="107542"/>
                  </a:lnTo>
                  <a:cubicBezTo>
                    <a:pt x="862742" y="246062"/>
                    <a:pt x="686650" y="343257"/>
                    <a:pt x="481414" y="343257"/>
                  </a:cubicBezTo>
                  <a:cubicBezTo>
                    <a:pt x="276178" y="343257"/>
                    <a:pt x="100086" y="246062"/>
                    <a:pt x="24868" y="107542"/>
                  </a:cubicBezTo>
                  <a:lnTo>
                    <a:pt x="0" y="11598"/>
                  </a:lnTo>
                  <a:lnTo>
                    <a:pt x="64820" y="7841"/>
                  </a:lnTo>
                  <a:cubicBezTo>
                    <a:pt x="199383" y="2700"/>
                    <a:pt x="338710" y="0"/>
                    <a:pt x="481414" y="0"/>
                  </a:cubicBezTo>
                  <a:close/>
                </a:path>
              </a:pathLst>
            </a:custGeom>
            <a:solidFill>
              <a:schemeClr val="accent4">
                <a:lumMod val="40000"/>
                <a:lumOff val="60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35" name="フリーフォーム: 図形 634">
              <a:extLst>
                <a:ext uri="{FF2B5EF4-FFF2-40B4-BE49-F238E27FC236}">
                  <a16:creationId xmlns:a16="http://schemas.microsoft.com/office/drawing/2014/main" id="{749415AE-712F-41AE-8F7B-7A9109680EB6}"/>
                </a:ext>
              </a:extLst>
            </p:cNvPr>
            <p:cNvSpPr/>
            <p:nvPr/>
          </p:nvSpPr>
          <p:spPr>
            <a:xfrm>
              <a:off x="9682332" y="-1148543"/>
              <a:ext cx="2113584" cy="1828546"/>
            </a:xfrm>
            <a:custGeom>
              <a:avLst/>
              <a:gdLst>
                <a:gd name="connsiteX0" fmla="*/ 348081 w 2113584"/>
                <a:gd name="connsiteY0" fmla="*/ 0 h 1828546"/>
                <a:gd name="connsiteX1" fmla="*/ 1916540 w 2113584"/>
                <a:gd name="connsiteY1" fmla="*/ 0 h 1828546"/>
                <a:gd name="connsiteX2" fmla="*/ 2032336 w 2113584"/>
                <a:gd name="connsiteY2" fmla="*/ 115796 h 1828546"/>
                <a:gd name="connsiteX3" fmla="*/ 2032336 w 2113584"/>
                <a:gd name="connsiteY3" fmla="*/ 1255177 h 1828546"/>
                <a:gd name="connsiteX4" fmla="*/ 1987404 w 2113584"/>
                <a:gd name="connsiteY4" fmla="*/ 1402274 h 1828546"/>
                <a:gd name="connsiteX5" fmla="*/ 1986204 w 2113584"/>
                <a:gd name="connsiteY5" fmla="*/ 1403728 h 1828546"/>
                <a:gd name="connsiteX6" fmla="*/ 2113584 w 2113584"/>
                <a:gd name="connsiteY6" fmla="*/ 1738305 h 1828546"/>
                <a:gd name="connsiteX7" fmla="*/ 1999131 w 2113584"/>
                <a:gd name="connsiteY7" fmla="*/ 1804385 h 1828546"/>
                <a:gd name="connsiteX8" fmla="*/ 1765894 w 2113584"/>
                <a:gd name="connsiteY8" fmla="*/ 1517970 h 1828546"/>
                <a:gd name="connsiteX9" fmla="*/ 1722676 w 2113584"/>
                <a:gd name="connsiteY9" fmla="*/ 1514157 h 1828546"/>
                <a:gd name="connsiteX10" fmla="*/ 1511502 w 2113584"/>
                <a:gd name="connsiteY10" fmla="*/ 1308198 h 1828546"/>
                <a:gd name="connsiteX11" fmla="*/ 1509528 w 2113584"/>
                <a:gd name="connsiteY11" fmla="*/ 1288616 h 1828546"/>
                <a:gd name="connsiteX12" fmla="*/ 1460459 w 2113584"/>
                <a:gd name="connsiteY12" fmla="*/ 1348089 h 1828546"/>
                <a:gd name="connsiteX13" fmla="*/ 1049611 w 2113584"/>
                <a:gd name="connsiteY13" fmla="*/ 1518267 h 1828546"/>
                <a:gd name="connsiteX14" fmla="*/ 1049612 w 2113584"/>
                <a:gd name="connsiteY14" fmla="*/ 1518266 h 1828546"/>
                <a:gd name="connsiteX15" fmla="*/ 876111 w 2113584"/>
                <a:gd name="connsiteY15" fmla="*/ 1518266 h 1828546"/>
                <a:gd name="connsiteX16" fmla="*/ 623440 w 2113584"/>
                <a:gd name="connsiteY16" fmla="*/ 1828546 h 1828546"/>
                <a:gd name="connsiteX17" fmla="*/ 508987 w 2113584"/>
                <a:gd name="connsiteY17" fmla="*/ 1762466 h 1828546"/>
                <a:gd name="connsiteX18" fmla="*/ 601959 w 2113584"/>
                <a:gd name="connsiteY18" fmla="*/ 1518266 h 1828546"/>
                <a:gd name="connsiteX19" fmla="*/ 449539 w 2113584"/>
                <a:gd name="connsiteY19" fmla="*/ 1518266 h 1828546"/>
                <a:gd name="connsiteX20" fmla="*/ 377553 w 2113584"/>
                <a:gd name="connsiteY20" fmla="*/ 1511009 h 1828546"/>
                <a:gd name="connsiteX21" fmla="*/ 347565 w 2113584"/>
                <a:gd name="connsiteY21" fmla="*/ 1501701 h 1828546"/>
                <a:gd name="connsiteX22" fmla="*/ 114453 w 2113584"/>
                <a:gd name="connsiteY22" fmla="*/ 1787962 h 1828546"/>
                <a:gd name="connsiteX23" fmla="*/ 0 w 2113584"/>
                <a:gd name="connsiteY23" fmla="*/ 1721882 h 1828546"/>
                <a:gd name="connsiteX24" fmla="*/ 144021 w 2113584"/>
                <a:gd name="connsiteY24" fmla="*/ 1343596 h 1828546"/>
                <a:gd name="connsiteX25" fmla="*/ 120418 w 2113584"/>
                <a:gd name="connsiteY25" fmla="*/ 1300110 h 1828546"/>
                <a:gd name="connsiteX26" fmla="*/ 92348 w 2113584"/>
                <a:gd name="connsiteY26" fmla="*/ 1161075 h 1828546"/>
                <a:gd name="connsiteX27" fmla="*/ 92348 w 2113584"/>
                <a:gd name="connsiteY27" fmla="*/ 255733 h 1828546"/>
                <a:gd name="connsiteX28" fmla="*/ 348081 w 2113584"/>
                <a:gd name="connsiteY28" fmla="*/ 0 h 18285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2113584" h="1828546">
                  <a:moveTo>
                    <a:pt x="348081" y="0"/>
                  </a:moveTo>
                  <a:lnTo>
                    <a:pt x="1916540" y="0"/>
                  </a:lnTo>
                  <a:cubicBezTo>
                    <a:pt x="1980492" y="0"/>
                    <a:pt x="2032336" y="51844"/>
                    <a:pt x="2032336" y="115796"/>
                  </a:cubicBezTo>
                  <a:lnTo>
                    <a:pt x="2032336" y="1255177"/>
                  </a:lnTo>
                  <a:cubicBezTo>
                    <a:pt x="2032336" y="1309665"/>
                    <a:pt x="2015772" y="1360284"/>
                    <a:pt x="1987404" y="1402274"/>
                  </a:cubicBezTo>
                  <a:lnTo>
                    <a:pt x="1986204" y="1403728"/>
                  </a:lnTo>
                  <a:lnTo>
                    <a:pt x="2113584" y="1738305"/>
                  </a:lnTo>
                  <a:lnTo>
                    <a:pt x="1999131" y="1804385"/>
                  </a:lnTo>
                  <a:lnTo>
                    <a:pt x="1765894" y="1517970"/>
                  </a:lnTo>
                  <a:lnTo>
                    <a:pt x="1722676" y="1514157"/>
                  </a:lnTo>
                  <a:cubicBezTo>
                    <a:pt x="1616864" y="1495257"/>
                    <a:pt x="1532967" y="1413099"/>
                    <a:pt x="1511502" y="1308198"/>
                  </a:cubicBezTo>
                  <a:lnTo>
                    <a:pt x="1509528" y="1288616"/>
                  </a:lnTo>
                  <a:lnTo>
                    <a:pt x="1460459" y="1348089"/>
                  </a:lnTo>
                  <a:cubicBezTo>
                    <a:pt x="1355314" y="1453234"/>
                    <a:pt x="1210057" y="1518267"/>
                    <a:pt x="1049611" y="1518267"/>
                  </a:cubicBezTo>
                  <a:lnTo>
                    <a:pt x="1049612" y="1518266"/>
                  </a:lnTo>
                  <a:lnTo>
                    <a:pt x="876111" y="1518266"/>
                  </a:lnTo>
                  <a:lnTo>
                    <a:pt x="623440" y="1828546"/>
                  </a:lnTo>
                  <a:lnTo>
                    <a:pt x="508987" y="1762466"/>
                  </a:lnTo>
                  <a:lnTo>
                    <a:pt x="601959" y="1518266"/>
                  </a:lnTo>
                  <a:lnTo>
                    <a:pt x="449539" y="1518266"/>
                  </a:lnTo>
                  <a:cubicBezTo>
                    <a:pt x="424880" y="1518266"/>
                    <a:pt x="400805" y="1515768"/>
                    <a:pt x="377553" y="1511009"/>
                  </a:cubicBezTo>
                  <a:lnTo>
                    <a:pt x="347565" y="1501701"/>
                  </a:lnTo>
                  <a:lnTo>
                    <a:pt x="114453" y="1787962"/>
                  </a:lnTo>
                  <a:lnTo>
                    <a:pt x="0" y="1721882"/>
                  </a:lnTo>
                  <a:lnTo>
                    <a:pt x="144021" y="1343596"/>
                  </a:lnTo>
                  <a:lnTo>
                    <a:pt x="120418" y="1300110"/>
                  </a:lnTo>
                  <a:cubicBezTo>
                    <a:pt x="102343" y="1257376"/>
                    <a:pt x="92348" y="1210393"/>
                    <a:pt x="92348" y="1161075"/>
                  </a:cubicBezTo>
                  <a:lnTo>
                    <a:pt x="92348" y="255733"/>
                  </a:lnTo>
                  <a:cubicBezTo>
                    <a:pt x="92348" y="114496"/>
                    <a:pt x="206844" y="0"/>
                    <a:pt x="348081" y="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36" name="楕円 635">
              <a:extLst>
                <a:ext uri="{FF2B5EF4-FFF2-40B4-BE49-F238E27FC236}">
                  <a16:creationId xmlns:a16="http://schemas.microsoft.com/office/drawing/2014/main" id="{2F488AD1-50D5-4C9F-94B8-5B8501D60AEF}"/>
                </a:ext>
              </a:extLst>
            </p:cNvPr>
            <p:cNvSpPr/>
            <p:nvPr/>
          </p:nvSpPr>
          <p:spPr>
            <a:xfrm rot="20700000" flipH="1">
              <a:off x="10456136" y="-1542421"/>
              <a:ext cx="619124" cy="267135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37" name="フリーフォーム: 図形 636">
              <a:extLst>
                <a:ext uri="{FF2B5EF4-FFF2-40B4-BE49-F238E27FC236}">
                  <a16:creationId xmlns:a16="http://schemas.microsoft.com/office/drawing/2014/main" id="{99A46D52-F61E-4A3B-85D8-F231DEA19091}"/>
                </a:ext>
              </a:extLst>
            </p:cNvPr>
            <p:cNvSpPr/>
            <p:nvPr/>
          </p:nvSpPr>
          <p:spPr>
            <a:xfrm rot="1800000">
              <a:off x="9604563" y="585451"/>
              <a:ext cx="191806" cy="163412"/>
            </a:xfrm>
            <a:custGeom>
              <a:avLst/>
              <a:gdLst>
                <a:gd name="connsiteX0" fmla="*/ 69681 w 210856"/>
                <a:gd name="connsiteY0" fmla="*/ 0 h 163412"/>
                <a:gd name="connsiteX1" fmla="*/ 141175 w 210856"/>
                <a:gd name="connsiteY1" fmla="*/ 0 h 163412"/>
                <a:gd name="connsiteX2" fmla="*/ 210856 w 210856"/>
                <a:gd name="connsiteY2" fmla="*/ 69681 h 163412"/>
                <a:gd name="connsiteX3" fmla="*/ 210856 w 210856"/>
                <a:gd name="connsiteY3" fmla="*/ 96737 h 163412"/>
                <a:gd name="connsiteX4" fmla="*/ 144181 w 210856"/>
                <a:gd name="connsiteY4" fmla="*/ 163412 h 163412"/>
                <a:gd name="connsiteX5" fmla="*/ 120372 w 210856"/>
                <a:gd name="connsiteY5" fmla="*/ 163412 h 163412"/>
                <a:gd name="connsiteX6" fmla="*/ 105428 w 210856"/>
                <a:gd name="connsiteY6" fmla="*/ 124697 h 163412"/>
                <a:gd name="connsiteX7" fmla="*/ 90484 w 210856"/>
                <a:gd name="connsiteY7" fmla="*/ 163412 h 163412"/>
                <a:gd name="connsiteX8" fmla="*/ 66675 w 210856"/>
                <a:gd name="connsiteY8" fmla="*/ 163412 h 163412"/>
                <a:gd name="connsiteX9" fmla="*/ 0 w 210856"/>
                <a:gd name="connsiteY9" fmla="*/ 96737 h 163412"/>
                <a:gd name="connsiteX10" fmla="*/ 0 w 210856"/>
                <a:gd name="connsiteY10" fmla="*/ 69681 h 163412"/>
                <a:gd name="connsiteX11" fmla="*/ 69681 w 210856"/>
                <a:gd name="connsiteY11" fmla="*/ 0 h 1634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10856" h="163412">
                  <a:moveTo>
                    <a:pt x="69681" y="0"/>
                  </a:moveTo>
                  <a:lnTo>
                    <a:pt x="141175" y="0"/>
                  </a:lnTo>
                  <a:cubicBezTo>
                    <a:pt x="179659" y="0"/>
                    <a:pt x="210856" y="31197"/>
                    <a:pt x="210856" y="69681"/>
                  </a:cubicBezTo>
                  <a:lnTo>
                    <a:pt x="210856" y="96737"/>
                  </a:lnTo>
                  <a:cubicBezTo>
                    <a:pt x="210856" y="133561"/>
                    <a:pt x="181005" y="163412"/>
                    <a:pt x="144181" y="163412"/>
                  </a:cubicBezTo>
                  <a:lnTo>
                    <a:pt x="120372" y="163412"/>
                  </a:lnTo>
                  <a:lnTo>
                    <a:pt x="105428" y="124697"/>
                  </a:lnTo>
                  <a:lnTo>
                    <a:pt x="90484" y="163412"/>
                  </a:lnTo>
                  <a:lnTo>
                    <a:pt x="66675" y="163412"/>
                  </a:lnTo>
                  <a:cubicBezTo>
                    <a:pt x="29851" y="163412"/>
                    <a:pt x="0" y="133561"/>
                    <a:pt x="0" y="96737"/>
                  </a:cubicBezTo>
                  <a:lnTo>
                    <a:pt x="0" y="69681"/>
                  </a:lnTo>
                  <a:cubicBezTo>
                    <a:pt x="0" y="31197"/>
                    <a:pt x="31197" y="0"/>
                    <a:pt x="69681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38" name="フリーフォーム: 図形 637">
              <a:extLst>
                <a:ext uri="{FF2B5EF4-FFF2-40B4-BE49-F238E27FC236}">
                  <a16:creationId xmlns:a16="http://schemas.microsoft.com/office/drawing/2014/main" id="{6682EC34-D46F-4264-8116-22FC3FD859BE}"/>
                </a:ext>
              </a:extLst>
            </p:cNvPr>
            <p:cNvSpPr/>
            <p:nvPr/>
          </p:nvSpPr>
          <p:spPr>
            <a:xfrm rot="1800000">
              <a:off x="10116552" y="627768"/>
              <a:ext cx="191806" cy="163412"/>
            </a:xfrm>
            <a:custGeom>
              <a:avLst/>
              <a:gdLst>
                <a:gd name="connsiteX0" fmla="*/ 69681 w 210856"/>
                <a:gd name="connsiteY0" fmla="*/ 0 h 163412"/>
                <a:gd name="connsiteX1" fmla="*/ 141175 w 210856"/>
                <a:gd name="connsiteY1" fmla="*/ 0 h 163412"/>
                <a:gd name="connsiteX2" fmla="*/ 210856 w 210856"/>
                <a:gd name="connsiteY2" fmla="*/ 69681 h 163412"/>
                <a:gd name="connsiteX3" fmla="*/ 210856 w 210856"/>
                <a:gd name="connsiteY3" fmla="*/ 96737 h 163412"/>
                <a:gd name="connsiteX4" fmla="*/ 144181 w 210856"/>
                <a:gd name="connsiteY4" fmla="*/ 163412 h 163412"/>
                <a:gd name="connsiteX5" fmla="*/ 120372 w 210856"/>
                <a:gd name="connsiteY5" fmla="*/ 163412 h 163412"/>
                <a:gd name="connsiteX6" fmla="*/ 105428 w 210856"/>
                <a:gd name="connsiteY6" fmla="*/ 124697 h 163412"/>
                <a:gd name="connsiteX7" fmla="*/ 90484 w 210856"/>
                <a:gd name="connsiteY7" fmla="*/ 163412 h 163412"/>
                <a:gd name="connsiteX8" fmla="*/ 66675 w 210856"/>
                <a:gd name="connsiteY8" fmla="*/ 163412 h 163412"/>
                <a:gd name="connsiteX9" fmla="*/ 0 w 210856"/>
                <a:gd name="connsiteY9" fmla="*/ 96737 h 163412"/>
                <a:gd name="connsiteX10" fmla="*/ 0 w 210856"/>
                <a:gd name="connsiteY10" fmla="*/ 69681 h 163412"/>
                <a:gd name="connsiteX11" fmla="*/ 69681 w 210856"/>
                <a:gd name="connsiteY11" fmla="*/ 0 h 1634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10856" h="163412">
                  <a:moveTo>
                    <a:pt x="69681" y="0"/>
                  </a:moveTo>
                  <a:lnTo>
                    <a:pt x="141175" y="0"/>
                  </a:lnTo>
                  <a:cubicBezTo>
                    <a:pt x="179659" y="0"/>
                    <a:pt x="210856" y="31197"/>
                    <a:pt x="210856" y="69681"/>
                  </a:cubicBezTo>
                  <a:lnTo>
                    <a:pt x="210856" y="96737"/>
                  </a:lnTo>
                  <a:cubicBezTo>
                    <a:pt x="210856" y="133561"/>
                    <a:pt x="181005" y="163412"/>
                    <a:pt x="144181" y="163412"/>
                  </a:cubicBezTo>
                  <a:lnTo>
                    <a:pt x="120372" y="163412"/>
                  </a:lnTo>
                  <a:lnTo>
                    <a:pt x="105428" y="124697"/>
                  </a:lnTo>
                  <a:lnTo>
                    <a:pt x="90484" y="163412"/>
                  </a:lnTo>
                  <a:lnTo>
                    <a:pt x="66675" y="163412"/>
                  </a:lnTo>
                  <a:cubicBezTo>
                    <a:pt x="29851" y="163412"/>
                    <a:pt x="0" y="133561"/>
                    <a:pt x="0" y="96737"/>
                  </a:cubicBezTo>
                  <a:lnTo>
                    <a:pt x="0" y="69681"/>
                  </a:lnTo>
                  <a:cubicBezTo>
                    <a:pt x="0" y="31197"/>
                    <a:pt x="31197" y="0"/>
                    <a:pt x="69681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39" name="フリーフォーム: 図形 638">
              <a:extLst>
                <a:ext uri="{FF2B5EF4-FFF2-40B4-BE49-F238E27FC236}">
                  <a16:creationId xmlns:a16="http://schemas.microsoft.com/office/drawing/2014/main" id="{648D055C-59A9-47F3-B7B1-5938D2B27E45}"/>
                </a:ext>
              </a:extLst>
            </p:cNvPr>
            <p:cNvSpPr/>
            <p:nvPr/>
          </p:nvSpPr>
          <p:spPr>
            <a:xfrm rot="19800000">
              <a:off x="11681628" y="602019"/>
              <a:ext cx="191806" cy="163412"/>
            </a:xfrm>
            <a:custGeom>
              <a:avLst/>
              <a:gdLst>
                <a:gd name="connsiteX0" fmla="*/ 69681 w 210856"/>
                <a:gd name="connsiteY0" fmla="*/ 0 h 163412"/>
                <a:gd name="connsiteX1" fmla="*/ 141175 w 210856"/>
                <a:gd name="connsiteY1" fmla="*/ 0 h 163412"/>
                <a:gd name="connsiteX2" fmla="*/ 210856 w 210856"/>
                <a:gd name="connsiteY2" fmla="*/ 69681 h 163412"/>
                <a:gd name="connsiteX3" fmla="*/ 210856 w 210856"/>
                <a:gd name="connsiteY3" fmla="*/ 96737 h 163412"/>
                <a:gd name="connsiteX4" fmla="*/ 144181 w 210856"/>
                <a:gd name="connsiteY4" fmla="*/ 163412 h 163412"/>
                <a:gd name="connsiteX5" fmla="*/ 120372 w 210856"/>
                <a:gd name="connsiteY5" fmla="*/ 163412 h 163412"/>
                <a:gd name="connsiteX6" fmla="*/ 105428 w 210856"/>
                <a:gd name="connsiteY6" fmla="*/ 124697 h 163412"/>
                <a:gd name="connsiteX7" fmla="*/ 90484 w 210856"/>
                <a:gd name="connsiteY7" fmla="*/ 163412 h 163412"/>
                <a:gd name="connsiteX8" fmla="*/ 66675 w 210856"/>
                <a:gd name="connsiteY8" fmla="*/ 163412 h 163412"/>
                <a:gd name="connsiteX9" fmla="*/ 0 w 210856"/>
                <a:gd name="connsiteY9" fmla="*/ 96737 h 163412"/>
                <a:gd name="connsiteX10" fmla="*/ 0 w 210856"/>
                <a:gd name="connsiteY10" fmla="*/ 69681 h 163412"/>
                <a:gd name="connsiteX11" fmla="*/ 69681 w 210856"/>
                <a:gd name="connsiteY11" fmla="*/ 0 h 1634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10856" h="163412">
                  <a:moveTo>
                    <a:pt x="69681" y="0"/>
                  </a:moveTo>
                  <a:lnTo>
                    <a:pt x="141175" y="0"/>
                  </a:lnTo>
                  <a:cubicBezTo>
                    <a:pt x="179659" y="0"/>
                    <a:pt x="210856" y="31197"/>
                    <a:pt x="210856" y="69681"/>
                  </a:cubicBezTo>
                  <a:lnTo>
                    <a:pt x="210856" y="96737"/>
                  </a:lnTo>
                  <a:cubicBezTo>
                    <a:pt x="210856" y="133561"/>
                    <a:pt x="181005" y="163412"/>
                    <a:pt x="144181" y="163412"/>
                  </a:cubicBezTo>
                  <a:lnTo>
                    <a:pt x="120372" y="163412"/>
                  </a:lnTo>
                  <a:lnTo>
                    <a:pt x="105428" y="124697"/>
                  </a:lnTo>
                  <a:lnTo>
                    <a:pt x="90484" y="163412"/>
                  </a:lnTo>
                  <a:lnTo>
                    <a:pt x="66675" y="163412"/>
                  </a:lnTo>
                  <a:cubicBezTo>
                    <a:pt x="29851" y="163412"/>
                    <a:pt x="0" y="133561"/>
                    <a:pt x="0" y="96737"/>
                  </a:cubicBezTo>
                  <a:lnTo>
                    <a:pt x="0" y="69681"/>
                  </a:lnTo>
                  <a:cubicBezTo>
                    <a:pt x="0" y="31197"/>
                    <a:pt x="31197" y="0"/>
                    <a:pt x="69681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40" name="月 639">
              <a:extLst>
                <a:ext uri="{FF2B5EF4-FFF2-40B4-BE49-F238E27FC236}">
                  <a16:creationId xmlns:a16="http://schemas.microsoft.com/office/drawing/2014/main" id="{AA8AC8E1-259B-49DE-BF1A-CCF958806FFA}"/>
                </a:ext>
              </a:extLst>
            </p:cNvPr>
            <p:cNvSpPr/>
            <p:nvPr/>
          </p:nvSpPr>
          <p:spPr>
            <a:xfrm rot="16200000">
              <a:off x="9924854" y="-2077030"/>
              <a:ext cx="418273" cy="1117617"/>
            </a:xfrm>
            <a:prstGeom prst="moon">
              <a:avLst>
                <a:gd name="adj" fmla="val 40891"/>
              </a:avLst>
            </a:prstGeom>
            <a:solidFill>
              <a:schemeClr val="bg1">
                <a:lumMod val="7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41" name="フリーフォーム: 図形 640">
              <a:extLst>
                <a:ext uri="{FF2B5EF4-FFF2-40B4-BE49-F238E27FC236}">
                  <a16:creationId xmlns:a16="http://schemas.microsoft.com/office/drawing/2014/main" id="{3FBDD40D-78EE-44A0-9DE6-6E1BBED98499}"/>
                </a:ext>
              </a:extLst>
            </p:cNvPr>
            <p:cNvSpPr/>
            <p:nvPr/>
          </p:nvSpPr>
          <p:spPr>
            <a:xfrm rot="18900000">
              <a:off x="10038375" y="76314"/>
              <a:ext cx="220422" cy="205506"/>
            </a:xfrm>
            <a:custGeom>
              <a:avLst/>
              <a:gdLst>
                <a:gd name="connsiteX0" fmla="*/ 128985 w 257970"/>
                <a:gd name="connsiteY0" fmla="*/ 0 h 240514"/>
                <a:gd name="connsiteX1" fmla="*/ 221697 w 257970"/>
                <a:gd name="connsiteY1" fmla="*/ 92711 h 240514"/>
                <a:gd name="connsiteX2" fmla="*/ 221502 w 257970"/>
                <a:gd name="connsiteY2" fmla="*/ 94642 h 240514"/>
                <a:gd name="connsiteX3" fmla="*/ 257970 w 257970"/>
                <a:gd name="connsiteY3" fmla="*/ 240514 h 240514"/>
                <a:gd name="connsiteX4" fmla="*/ 0 w 257970"/>
                <a:gd name="connsiteY4" fmla="*/ 240514 h 240514"/>
                <a:gd name="connsiteX5" fmla="*/ 36469 w 257970"/>
                <a:gd name="connsiteY5" fmla="*/ 94642 h 240514"/>
                <a:gd name="connsiteX6" fmla="*/ 36274 w 257970"/>
                <a:gd name="connsiteY6" fmla="*/ 92711 h 240514"/>
                <a:gd name="connsiteX7" fmla="*/ 128985 w 257970"/>
                <a:gd name="connsiteY7" fmla="*/ 0 h 2405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57970" h="240514">
                  <a:moveTo>
                    <a:pt x="128985" y="0"/>
                  </a:moveTo>
                  <a:cubicBezTo>
                    <a:pt x="180188" y="0"/>
                    <a:pt x="221697" y="41509"/>
                    <a:pt x="221697" y="92711"/>
                  </a:cubicBezTo>
                  <a:lnTo>
                    <a:pt x="221502" y="94642"/>
                  </a:lnTo>
                  <a:lnTo>
                    <a:pt x="257970" y="240514"/>
                  </a:lnTo>
                  <a:lnTo>
                    <a:pt x="0" y="240514"/>
                  </a:lnTo>
                  <a:lnTo>
                    <a:pt x="36469" y="94642"/>
                  </a:lnTo>
                  <a:lnTo>
                    <a:pt x="36274" y="92711"/>
                  </a:lnTo>
                  <a:cubicBezTo>
                    <a:pt x="36274" y="41509"/>
                    <a:pt x="77782" y="0"/>
                    <a:pt x="128985" y="0"/>
                  </a:cubicBezTo>
                  <a:close/>
                </a:path>
              </a:pathLst>
            </a:custGeom>
            <a:solidFill>
              <a:srgbClr val="FFFF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42" name="フリーフォーム: 図形 641">
              <a:extLst>
                <a:ext uri="{FF2B5EF4-FFF2-40B4-BE49-F238E27FC236}">
                  <a16:creationId xmlns:a16="http://schemas.microsoft.com/office/drawing/2014/main" id="{C068A4EE-58AD-465B-8A91-B34D39DDD2B0}"/>
                </a:ext>
              </a:extLst>
            </p:cNvPr>
            <p:cNvSpPr/>
            <p:nvPr/>
          </p:nvSpPr>
          <p:spPr>
            <a:xfrm>
              <a:off x="9507876" y="-1700275"/>
              <a:ext cx="1224950" cy="1753022"/>
            </a:xfrm>
            <a:custGeom>
              <a:avLst/>
              <a:gdLst>
                <a:gd name="connsiteX0" fmla="*/ 609458 w 1224950"/>
                <a:gd name="connsiteY0" fmla="*/ 0 h 1753022"/>
                <a:gd name="connsiteX1" fmla="*/ 672726 w 1224950"/>
                <a:gd name="connsiteY1" fmla="*/ 31207 h 1753022"/>
                <a:gd name="connsiteX2" fmla="*/ 746242 w 1224950"/>
                <a:gd name="connsiteY2" fmla="*/ 21570 h 1753022"/>
                <a:gd name="connsiteX3" fmla="*/ 789630 w 1224950"/>
                <a:gd name="connsiteY3" fmla="*/ 69597 h 1753022"/>
                <a:gd name="connsiteX4" fmla="*/ 862205 w 1224950"/>
                <a:gd name="connsiteY4" fmla="*/ 82996 h 1753022"/>
                <a:gd name="connsiteX5" fmla="*/ 879105 w 1224950"/>
                <a:gd name="connsiteY5" fmla="*/ 140531 h 1753022"/>
                <a:gd name="connsiteX6" fmla="*/ 913831 w 1224950"/>
                <a:gd name="connsiteY6" fmla="*/ 160249 h 1753022"/>
                <a:gd name="connsiteX7" fmla="*/ 932321 w 1224950"/>
                <a:gd name="connsiteY7" fmla="*/ 165988 h 1753022"/>
                <a:gd name="connsiteX8" fmla="*/ 1224950 w 1224950"/>
                <a:gd name="connsiteY8" fmla="*/ 607463 h 1753022"/>
                <a:gd name="connsiteX9" fmla="*/ 1224950 w 1224950"/>
                <a:gd name="connsiteY9" fmla="*/ 1140547 h 1753022"/>
                <a:gd name="connsiteX10" fmla="*/ 612475 w 1224950"/>
                <a:gd name="connsiteY10" fmla="*/ 1753022 h 1753022"/>
                <a:gd name="connsiteX11" fmla="*/ 0 w 1224950"/>
                <a:gd name="connsiteY11" fmla="*/ 1140547 h 1753022"/>
                <a:gd name="connsiteX12" fmla="*/ 0 w 1224950"/>
                <a:gd name="connsiteY12" fmla="*/ 607463 h 1753022"/>
                <a:gd name="connsiteX13" fmla="*/ 292629 w 1224950"/>
                <a:gd name="connsiteY13" fmla="*/ 165988 h 1753022"/>
                <a:gd name="connsiteX14" fmla="*/ 297808 w 1224950"/>
                <a:gd name="connsiteY14" fmla="*/ 164381 h 1753022"/>
                <a:gd name="connsiteX15" fmla="*/ 339811 w 1224950"/>
                <a:gd name="connsiteY15" fmla="*/ 140531 h 1753022"/>
                <a:gd name="connsiteX16" fmla="*/ 356711 w 1224950"/>
                <a:gd name="connsiteY16" fmla="*/ 82996 h 1753022"/>
                <a:gd name="connsiteX17" fmla="*/ 429286 w 1224950"/>
                <a:gd name="connsiteY17" fmla="*/ 69597 h 1753022"/>
                <a:gd name="connsiteX18" fmla="*/ 472674 w 1224950"/>
                <a:gd name="connsiteY18" fmla="*/ 21570 h 1753022"/>
                <a:gd name="connsiteX19" fmla="*/ 546190 w 1224950"/>
                <a:gd name="connsiteY19" fmla="*/ 31207 h 17530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224950" h="1753022">
                  <a:moveTo>
                    <a:pt x="609458" y="0"/>
                  </a:moveTo>
                  <a:lnTo>
                    <a:pt x="672726" y="31207"/>
                  </a:lnTo>
                  <a:lnTo>
                    <a:pt x="746242" y="21570"/>
                  </a:lnTo>
                  <a:lnTo>
                    <a:pt x="789630" y="69597"/>
                  </a:lnTo>
                  <a:lnTo>
                    <a:pt x="862205" y="82996"/>
                  </a:lnTo>
                  <a:lnTo>
                    <a:pt x="879105" y="140531"/>
                  </a:lnTo>
                  <a:lnTo>
                    <a:pt x="913831" y="160249"/>
                  </a:lnTo>
                  <a:lnTo>
                    <a:pt x="932321" y="165988"/>
                  </a:lnTo>
                  <a:cubicBezTo>
                    <a:pt x="1104287" y="238723"/>
                    <a:pt x="1224950" y="409002"/>
                    <a:pt x="1224950" y="607463"/>
                  </a:cubicBezTo>
                  <a:lnTo>
                    <a:pt x="1224950" y="1140547"/>
                  </a:lnTo>
                  <a:cubicBezTo>
                    <a:pt x="1224950" y="1478808"/>
                    <a:pt x="950736" y="1753022"/>
                    <a:pt x="612475" y="1753022"/>
                  </a:cubicBezTo>
                  <a:cubicBezTo>
                    <a:pt x="274214" y="1753022"/>
                    <a:pt x="0" y="1478808"/>
                    <a:pt x="0" y="1140547"/>
                  </a:cubicBezTo>
                  <a:lnTo>
                    <a:pt x="0" y="607463"/>
                  </a:lnTo>
                  <a:cubicBezTo>
                    <a:pt x="0" y="409002"/>
                    <a:pt x="120663" y="238723"/>
                    <a:pt x="292629" y="165988"/>
                  </a:cubicBezTo>
                  <a:lnTo>
                    <a:pt x="297808" y="164381"/>
                  </a:lnTo>
                  <a:lnTo>
                    <a:pt x="339811" y="140531"/>
                  </a:lnTo>
                  <a:lnTo>
                    <a:pt x="356711" y="82996"/>
                  </a:lnTo>
                  <a:lnTo>
                    <a:pt x="429286" y="69597"/>
                  </a:lnTo>
                  <a:lnTo>
                    <a:pt x="472674" y="21570"/>
                  </a:lnTo>
                  <a:lnTo>
                    <a:pt x="546190" y="31207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43" name="四角形: 角を丸くする 642">
              <a:extLst>
                <a:ext uri="{FF2B5EF4-FFF2-40B4-BE49-F238E27FC236}">
                  <a16:creationId xmlns:a16="http://schemas.microsoft.com/office/drawing/2014/main" id="{3CD6651C-75FD-4D4B-A1BD-B6AEED537179}"/>
                </a:ext>
              </a:extLst>
            </p:cNvPr>
            <p:cNvSpPr/>
            <p:nvPr/>
          </p:nvSpPr>
          <p:spPr>
            <a:xfrm>
              <a:off x="9761636" y="-320840"/>
              <a:ext cx="717430" cy="409934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50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44" name="楕円 643">
              <a:extLst>
                <a:ext uri="{FF2B5EF4-FFF2-40B4-BE49-F238E27FC236}">
                  <a16:creationId xmlns:a16="http://schemas.microsoft.com/office/drawing/2014/main" id="{7D3E7800-C875-4007-8AD2-67CAA354D3EF}"/>
                </a:ext>
              </a:extLst>
            </p:cNvPr>
            <p:cNvSpPr/>
            <p:nvPr/>
          </p:nvSpPr>
          <p:spPr>
            <a:xfrm>
              <a:off x="9830776" y="-141818"/>
              <a:ext cx="158218" cy="158218"/>
            </a:xfrm>
            <a:prstGeom prst="ellipse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45" name="楕円 644">
              <a:extLst>
                <a:ext uri="{FF2B5EF4-FFF2-40B4-BE49-F238E27FC236}">
                  <a16:creationId xmlns:a16="http://schemas.microsoft.com/office/drawing/2014/main" id="{2E675800-6776-45CB-AE36-0B9791EE0E2E}"/>
                </a:ext>
              </a:extLst>
            </p:cNvPr>
            <p:cNvSpPr/>
            <p:nvPr/>
          </p:nvSpPr>
          <p:spPr>
            <a:xfrm>
              <a:off x="10268420" y="-141818"/>
              <a:ext cx="158218" cy="158218"/>
            </a:xfrm>
            <a:prstGeom prst="ellipse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46" name="楕円 645">
              <a:extLst>
                <a:ext uri="{FF2B5EF4-FFF2-40B4-BE49-F238E27FC236}">
                  <a16:creationId xmlns:a16="http://schemas.microsoft.com/office/drawing/2014/main" id="{1D91CE2A-D3AC-4FB7-8EF3-BA67511087BB}"/>
                </a:ext>
              </a:extLst>
            </p:cNvPr>
            <p:cNvSpPr/>
            <p:nvPr/>
          </p:nvSpPr>
          <p:spPr>
            <a:xfrm>
              <a:off x="9551026" y="-1102052"/>
              <a:ext cx="392526" cy="392526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47" name="楕円 646">
              <a:extLst>
                <a:ext uri="{FF2B5EF4-FFF2-40B4-BE49-F238E27FC236}">
                  <a16:creationId xmlns:a16="http://schemas.microsoft.com/office/drawing/2014/main" id="{92CDA21A-79EE-4C4E-9BBE-F475AD9ECA9A}"/>
                </a:ext>
              </a:extLst>
            </p:cNvPr>
            <p:cNvSpPr/>
            <p:nvPr/>
          </p:nvSpPr>
          <p:spPr>
            <a:xfrm>
              <a:off x="10294855" y="-1102052"/>
              <a:ext cx="392526" cy="392526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48" name="フリーフォーム: 図形 647">
              <a:extLst>
                <a:ext uri="{FF2B5EF4-FFF2-40B4-BE49-F238E27FC236}">
                  <a16:creationId xmlns:a16="http://schemas.microsoft.com/office/drawing/2014/main" id="{52535BB8-11EA-4715-9053-AB6677D21983}"/>
                </a:ext>
              </a:extLst>
            </p:cNvPr>
            <p:cNvSpPr/>
            <p:nvPr/>
          </p:nvSpPr>
          <p:spPr>
            <a:xfrm>
              <a:off x="9590092" y="-1008648"/>
              <a:ext cx="311296" cy="155648"/>
            </a:xfrm>
            <a:custGeom>
              <a:avLst/>
              <a:gdLst>
                <a:gd name="connsiteX0" fmla="*/ 708604 w 1417206"/>
                <a:gd name="connsiteY0" fmla="*/ 0 h 708604"/>
                <a:gd name="connsiteX1" fmla="*/ 1062905 w 1417206"/>
                <a:gd name="connsiteY1" fmla="*/ 94935 h 708604"/>
                <a:gd name="connsiteX2" fmla="*/ 1417206 w 1417206"/>
                <a:gd name="connsiteY2" fmla="*/ 708604 h 708604"/>
                <a:gd name="connsiteX3" fmla="*/ 1120060 w 1417206"/>
                <a:gd name="connsiteY3" fmla="*/ 708603 h 708604"/>
                <a:gd name="connsiteX4" fmla="*/ 914332 w 1417206"/>
                <a:gd name="connsiteY4" fmla="*/ 352270 h 708604"/>
                <a:gd name="connsiteX5" fmla="*/ 502875 w 1417206"/>
                <a:gd name="connsiteY5" fmla="*/ 352270 h 708604"/>
                <a:gd name="connsiteX6" fmla="*/ 297146 w 1417206"/>
                <a:gd name="connsiteY6" fmla="*/ 708602 h 708604"/>
                <a:gd name="connsiteX7" fmla="*/ 0 w 1417206"/>
                <a:gd name="connsiteY7" fmla="*/ 708603 h 708604"/>
                <a:gd name="connsiteX8" fmla="*/ 354302 w 1417206"/>
                <a:gd name="connsiteY8" fmla="*/ 94935 h 708604"/>
                <a:gd name="connsiteX9" fmla="*/ 708604 w 1417206"/>
                <a:gd name="connsiteY9" fmla="*/ 0 h 7086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417206" h="708604">
                  <a:moveTo>
                    <a:pt x="708604" y="0"/>
                  </a:moveTo>
                  <a:cubicBezTo>
                    <a:pt x="830944" y="0"/>
                    <a:pt x="953284" y="31645"/>
                    <a:pt x="1062905" y="94935"/>
                  </a:cubicBezTo>
                  <a:cubicBezTo>
                    <a:pt x="1282147" y="221515"/>
                    <a:pt x="1417206" y="455444"/>
                    <a:pt x="1417206" y="708604"/>
                  </a:cubicBezTo>
                  <a:lnTo>
                    <a:pt x="1120060" y="708603"/>
                  </a:lnTo>
                  <a:cubicBezTo>
                    <a:pt x="1120060" y="561604"/>
                    <a:pt x="1041637" y="425770"/>
                    <a:pt x="914332" y="352270"/>
                  </a:cubicBezTo>
                  <a:cubicBezTo>
                    <a:pt x="787027" y="278770"/>
                    <a:pt x="630180" y="278770"/>
                    <a:pt x="502875" y="352270"/>
                  </a:cubicBezTo>
                  <a:cubicBezTo>
                    <a:pt x="375570" y="425770"/>
                    <a:pt x="297146" y="561603"/>
                    <a:pt x="297146" y="708602"/>
                  </a:cubicBezTo>
                  <a:lnTo>
                    <a:pt x="0" y="708603"/>
                  </a:lnTo>
                  <a:cubicBezTo>
                    <a:pt x="0" y="455443"/>
                    <a:pt x="135059" y="221514"/>
                    <a:pt x="354302" y="94935"/>
                  </a:cubicBezTo>
                  <a:cubicBezTo>
                    <a:pt x="463923" y="31645"/>
                    <a:pt x="586264" y="0"/>
                    <a:pt x="708604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49" name="フリーフォーム: 図形 648">
              <a:extLst>
                <a:ext uri="{FF2B5EF4-FFF2-40B4-BE49-F238E27FC236}">
                  <a16:creationId xmlns:a16="http://schemas.microsoft.com/office/drawing/2014/main" id="{5DDA911D-D5DA-4C0D-8F5B-BE604EFCE73E}"/>
                </a:ext>
              </a:extLst>
            </p:cNvPr>
            <p:cNvSpPr/>
            <p:nvPr/>
          </p:nvSpPr>
          <p:spPr>
            <a:xfrm>
              <a:off x="10333042" y="-1008648"/>
              <a:ext cx="311296" cy="155648"/>
            </a:xfrm>
            <a:custGeom>
              <a:avLst/>
              <a:gdLst>
                <a:gd name="connsiteX0" fmla="*/ 708604 w 1417206"/>
                <a:gd name="connsiteY0" fmla="*/ 0 h 708604"/>
                <a:gd name="connsiteX1" fmla="*/ 1062905 w 1417206"/>
                <a:gd name="connsiteY1" fmla="*/ 94935 h 708604"/>
                <a:gd name="connsiteX2" fmla="*/ 1417206 w 1417206"/>
                <a:gd name="connsiteY2" fmla="*/ 708604 h 708604"/>
                <a:gd name="connsiteX3" fmla="*/ 1120060 w 1417206"/>
                <a:gd name="connsiteY3" fmla="*/ 708603 h 708604"/>
                <a:gd name="connsiteX4" fmla="*/ 914332 w 1417206"/>
                <a:gd name="connsiteY4" fmla="*/ 352270 h 708604"/>
                <a:gd name="connsiteX5" fmla="*/ 502875 w 1417206"/>
                <a:gd name="connsiteY5" fmla="*/ 352270 h 708604"/>
                <a:gd name="connsiteX6" fmla="*/ 297146 w 1417206"/>
                <a:gd name="connsiteY6" fmla="*/ 708602 h 708604"/>
                <a:gd name="connsiteX7" fmla="*/ 0 w 1417206"/>
                <a:gd name="connsiteY7" fmla="*/ 708603 h 708604"/>
                <a:gd name="connsiteX8" fmla="*/ 354302 w 1417206"/>
                <a:gd name="connsiteY8" fmla="*/ 94935 h 708604"/>
                <a:gd name="connsiteX9" fmla="*/ 708604 w 1417206"/>
                <a:gd name="connsiteY9" fmla="*/ 0 h 7086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417206" h="708604">
                  <a:moveTo>
                    <a:pt x="708604" y="0"/>
                  </a:moveTo>
                  <a:cubicBezTo>
                    <a:pt x="830944" y="0"/>
                    <a:pt x="953284" y="31645"/>
                    <a:pt x="1062905" y="94935"/>
                  </a:cubicBezTo>
                  <a:cubicBezTo>
                    <a:pt x="1282147" y="221515"/>
                    <a:pt x="1417206" y="455444"/>
                    <a:pt x="1417206" y="708604"/>
                  </a:cubicBezTo>
                  <a:lnTo>
                    <a:pt x="1120060" y="708603"/>
                  </a:lnTo>
                  <a:cubicBezTo>
                    <a:pt x="1120060" y="561604"/>
                    <a:pt x="1041637" y="425770"/>
                    <a:pt x="914332" y="352270"/>
                  </a:cubicBezTo>
                  <a:cubicBezTo>
                    <a:pt x="787027" y="278770"/>
                    <a:pt x="630180" y="278770"/>
                    <a:pt x="502875" y="352270"/>
                  </a:cubicBezTo>
                  <a:cubicBezTo>
                    <a:pt x="375570" y="425770"/>
                    <a:pt x="297146" y="561603"/>
                    <a:pt x="297146" y="708602"/>
                  </a:cubicBezTo>
                  <a:lnTo>
                    <a:pt x="0" y="708603"/>
                  </a:lnTo>
                  <a:cubicBezTo>
                    <a:pt x="0" y="455443"/>
                    <a:pt x="135059" y="221514"/>
                    <a:pt x="354302" y="94935"/>
                  </a:cubicBezTo>
                  <a:cubicBezTo>
                    <a:pt x="463923" y="31645"/>
                    <a:pt x="586264" y="0"/>
                    <a:pt x="708604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50" name="フリーフォーム: 図形 649">
              <a:extLst>
                <a:ext uri="{FF2B5EF4-FFF2-40B4-BE49-F238E27FC236}">
                  <a16:creationId xmlns:a16="http://schemas.microsoft.com/office/drawing/2014/main" id="{08EB9594-4CCC-4B3A-9B2F-AC40469CA040}"/>
                </a:ext>
              </a:extLst>
            </p:cNvPr>
            <p:cNvSpPr/>
            <p:nvPr/>
          </p:nvSpPr>
          <p:spPr>
            <a:xfrm rot="20401340">
              <a:off x="12115850" y="-489707"/>
              <a:ext cx="137160" cy="518316"/>
            </a:xfrm>
            <a:custGeom>
              <a:avLst/>
              <a:gdLst>
                <a:gd name="connsiteX0" fmla="*/ 178576 w 357152"/>
                <a:gd name="connsiteY0" fmla="*/ 0 h 914712"/>
                <a:gd name="connsiteX1" fmla="*/ 203874 w 357152"/>
                <a:gd name="connsiteY1" fmla="*/ 15022 h 914712"/>
                <a:gd name="connsiteX2" fmla="*/ 357152 w 357152"/>
                <a:gd name="connsiteY2" fmla="*/ 457356 h 914712"/>
                <a:gd name="connsiteX3" fmla="*/ 203874 w 357152"/>
                <a:gd name="connsiteY3" fmla="*/ 899691 h 914712"/>
                <a:gd name="connsiteX4" fmla="*/ 178576 w 357152"/>
                <a:gd name="connsiteY4" fmla="*/ 914712 h 914712"/>
                <a:gd name="connsiteX5" fmla="*/ 153279 w 357152"/>
                <a:gd name="connsiteY5" fmla="*/ 899691 h 914712"/>
                <a:gd name="connsiteX6" fmla="*/ 0 w 357152"/>
                <a:gd name="connsiteY6" fmla="*/ 457356 h 914712"/>
                <a:gd name="connsiteX7" fmla="*/ 153279 w 357152"/>
                <a:gd name="connsiteY7" fmla="*/ 15022 h 9147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57152" h="914712">
                  <a:moveTo>
                    <a:pt x="178576" y="0"/>
                  </a:moveTo>
                  <a:lnTo>
                    <a:pt x="203874" y="15022"/>
                  </a:lnTo>
                  <a:cubicBezTo>
                    <a:pt x="293949" y="87899"/>
                    <a:pt x="357152" y="258509"/>
                    <a:pt x="357152" y="457356"/>
                  </a:cubicBezTo>
                  <a:cubicBezTo>
                    <a:pt x="357152" y="656204"/>
                    <a:pt x="293949" y="826814"/>
                    <a:pt x="203874" y="899691"/>
                  </a:cubicBezTo>
                  <a:lnTo>
                    <a:pt x="178576" y="914712"/>
                  </a:lnTo>
                  <a:lnTo>
                    <a:pt x="153279" y="899691"/>
                  </a:lnTo>
                  <a:cubicBezTo>
                    <a:pt x="63203" y="826814"/>
                    <a:pt x="0" y="656204"/>
                    <a:pt x="0" y="457356"/>
                  </a:cubicBezTo>
                  <a:cubicBezTo>
                    <a:pt x="0" y="258509"/>
                    <a:pt x="63203" y="87899"/>
                    <a:pt x="153279" y="15022"/>
                  </a:cubicBezTo>
                  <a:close/>
                </a:path>
              </a:pathLst>
            </a:custGeom>
            <a:solidFill>
              <a:schemeClr val="tx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</p:grpSp>
      <p:grpSp>
        <p:nvGrpSpPr>
          <p:cNvPr id="651" name="グループ化 650">
            <a:extLst>
              <a:ext uri="{FF2B5EF4-FFF2-40B4-BE49-F238E27FC236}">
                <a16:creationId xmlns:a16="http://schemas.microsoft.com/office/drawing/2014/main" id="{55FBD182-C8AD-4AA2-9C58-BA0940EB7649}"/>
              </a:ext>
            </a:extLst>
          </p:cNvPr>
          <p:cNvGrpSpPr/>
          <p:nvPr/>
        </p:nvGrpSpPr>
        <p:grpSpPr>
          <a:xfrm>
            <a:off x="2081076" y="4870624"/>
            <a:ext cx="1860171" cy="1447109"/>
            <a:chOff x="-365389" y="4629817"/>
            <a:chExt cx="3290823" cy="2560074"/>
          </a:xfrm>
        </p:grpSpPr>
        <p:sp>
          <p:nvSpPr>
            <p:cNvPr id="652" name="台形 651">
              <a:extLst>
                <a:ext uri="{FF2B5EF4-FFF2-40B4-BE49-F238E27FC236}">
                  <a16:creationId xmlns:a16="http://schemas.microsoft.com/office/drawing/2014/main" id="{AF49C0B8-4068-4B5A-BF1A-624563687603}"/>
                </a:ext>
              </a:extLst>
            </p:cNvPr>
            <p:cNvSpPr/>
            <p:nvPr/>
          </p:nvSpPr>
          <p:spPr>
            <a:xfrm rot="10800000">
              <a:off x="1883328" y="6626071"/>
              <a:ext cx="264319" cy="409933"/>
            </a:xfrm>
            <a:prstGeom prst="trapezoid">
              <a:avLst/>
            </a:prstGeom>
            <a:solidFill>
              <a:schemeClr val="bg1">
                <a:lumMod val="8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53" name="フリーフォーム: 図形 652">
              <a:extLst>
                <a:ext uri="{FF2B5EF4-FFF2-40B4-BE49-F238E27FC236}">
                  <a16:creationId xmlns:a16="http://schemas.microsoft.com/office/drawing/2014/main" id="{D9B884FF-0373-4FD6-9C23-72E03833A363}"/>
                </a:ext>
              </a:extLst>
            </p:cNvPr>
            <p:cNvSpPr/>
            <p:nvPr/>
          </p:nvSpPr>
          <p:spPr>
            <a:xfrm>
              <a:off x="1919584" y="7026479"/>
              <a:ext cx="191806" cy="163412"/>
            </a:xfrm>
            <a:custGeom>
              <a:avLst/>
              <a:gdLst>
                <a:gd name="connsiteX0" fmla="*/ 69681 w 210856"/>
                <a:gd name="connsiteY0" fmla="*/ 0 h 163412"/>
                <a:gd name="connsiteX1" fmla="*/ 141175 w 210856"/>
                <a:gd name="connsiteY1" fmla="*/ 0 h 163412"/>
                <a:gd name="connsiteX2" fmla="*/ 210856 w 210856"/>
                <a:gd name="connsiteY2" fmla="*/ 69681 h 163412"/>
                <a:gd name="connsiteX3" fmla="*/ 210856 w 210856"/>
                <a:gd name="connsiteY3" fmla="*/ 96737 h 163412"/>
                <a:gd name="connsiteX4" fmla="*/ 144181 w 210856"/>
                <a:gd name="connsiteY4" fmla="*/ 163412 h 163412"/>
                <a:gd name="connsiteX5" fmla="*/ 120372 w 210856"/>
                <a:gd name="connsiteY5" fmla="*/ 163412 h 163412"/>
                <a:gd name="connsiteX6" fmla="*/ 105428 w 210856"/>
                <a:gd name="connsiteY6" fmla="*/ 124697 h 163412"/>
                <a:gd name="connsiteX7" fmla="*/ 90484 w 210856"/>
                <a:gd name="connsiteY7" fmla="*/ 163412 h 163412"/>
                <a:gd name="connsiteX8" fmla="*/ 66675 w 210856"/>
                <a:gd name="connsiteY8" fmla="*/ 163412 h 163412"/>
                <a:gd name="connsiteX9" fmla="*/ 0 w 210856"/>
                <a:gd name="connsiteY9" fmla="*/ 96737 h 163412"/>
                <a:gd name="connsiteX10" fmla="*/ 0 w 210856"/>
                <a:gd name="connsiteY10" fmla="*/ 69681 h 163412"/>
                <a:gd name="connsiteX11" fmla="*/ 69681 w 210856"/>
                <a:gd name="connsiteY11" fmla="*/ 0 h 1634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10856" h="163412">
                  <a:moveTo>
                    <a:pt x="69681" y="0"/>
                  </a:moveTo>
                  <a:lnTo>
                    <a:pt x="141175" y="0"/>
                  </a:lnTo>
                  <a:cubicBezTo>
                    <a:pt x="179659" y="0"/>
                    <a:pt x="210856" y="31197"/>
                    <a:pt x="210856" y="69681"/>
                  </a:cubicBezTo>
                  <a:lnTo>
                    <a:pt x="210856" y="96737"/>
                  </a:lnTo>
                  <a:cubicBezTo>
                    <a:pt x="210856" y="133561"/>
                    <a:pt x="181005" y="163412"/>
                    <a:pt x="144181" y="163412"/>
                  </a:cubicBezTo>
                  <a:lnTo>
                    <a:pt x="120372" y="163412"/>
                  </a:lnTo>
                  <a:lnTo>
                    <a:pt x="105428" y="124697"/>
                  </a:lnTo>
                  <a:lnTo>
                    <a:pt x="90484" y="163412"/>
                  </a:lnTo>
                  <a:lnTo>
                    <a:pt x="66675" y="163412"/>
                  </a:lnTo>
                  <a:cubicBezTo>
                    <a:pt x="29851" y="163412"/>
                    <a:pt x="0" y="133561"/>
                    <a:pt x="0" y="96737"/>
                  </a:cubicBezTo>
                  <a:lnTo>
                    <a:pt x="0" y="69681"/>
                  </a:lnTo>
                  <a:cubicBezTo>
                    <a:pt x="0" y="31197"/>
                    <a:pt x="31197" y="0"/>
                    <a:pt x="69681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54" name="月 653">
              <a:extLst>
                <a:ext uri="{FF2B5EF4-FFF2-40B4-BE49-F238E27FC236}">
                  <a16:creationId xmlns:a16="http://schemas.microsoft.com/office/drawing/2014/main" id="{24021DC1-0ACE-4477-BC6A-BFF1AF94A067}"/>
                </a:ext>
              </a:extLst>
            </p:cNvPr>
            <p:cNvSpPr/>
            <p:nvPr/>
          </p:nvSpPr>
          <p:spPr>
            <a:xfrm rot="10300431">
              <a:off x="2752227" y="5264155"/>
              <a:ext cx="114412" cy="1051614"/>
            </a:xfrm>
            <a:prstGeom prst="moon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55" name="フリーフォーム: 図形 654">
              <a:extLst>
                <a:ext uri="{FF2B5EF4-FFF2-40B4-BE49-F238E27FC236}">
                  <a16:creationId xmlns:a16="http://schemas.microsoft.com/office/drawing/2014/main" id="{FDCE007F-82EF-4E5B-915C-6413FFB66B47}"/>
                </a:ext>
              </a:extLst>
            </p:cNvPr>
            <p:cNvSpPr/>
            <p:nvPr/>
          </p:nvSpPr>
          <p:spPr>
            <a:xfrm>
              <a:off x="1766868" y="6454444"/>
              <a:ext cx="750465" cy="343257"/>
            </a:xfrm>
            <a:custGeom>
              <a:avLst/>
              <a:gdLst>
                <a:gd name="connsiteX0" fmla="*/ 481414 w 962829"/>
                <a:gd name="connsiteY0" fmla="*/ 0 h 343257"/>
                <a:gd name="connsiteX1" fmla="*/ 898009 w 962829"/>
                <a:gd name="connsiteY1" fmla="*/ 7841 h 343257"/>
                <a:gd name="connsiteX2" fmla="*/ 962829 w 962829"/>
                <a:gd name="connsiteY2" fmla="*/ 11598 h 343257"/>
                <a:gd name="connsiteX3" fmla="*/ 937961 w 962829"/>
                <a:gd name="connsiteY3" fmla="*/ 107542 h 343257"/>
                <a:gd name="connsiteX4" fmla="*/ 481414 w 962829"/>
                <a:gd name="connsiteY4" fmla="*/ 343257 h 343257"/>
                <a:gd name="connsiteX5" fmla="*/ 24868 w 962829"/>
                <a:gd name="connsiteY5" fmla="*/ 107542 h 343257"/>
                <a:gd name="connsiteX6" fmla="*/ 0 w 962829"/>
                <a:gd name="connsiteY6" fmla="*/ 11598 h 343257"/>
                <a:gd name="connsiteX7" fmla="*/ 64820 w 962829"/>
                <a:gd name="connsiteY7" fmla="*/ 7841 h 343257"/>
                <a:gd name="connsiteX8" fmla="*/ 481414 w 962829"/>
                <a:gd name="connsiteY8" fmla="*/ 0 h 3432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62829" h="343257">
                  <a:moveTo>
                    <a:pt x="481414" y="0"/>
                  </a:moveTo>
                  <a:cubicBezTo>
                    <a:pt x="624118" y="0"/>
                    <a:pt x="763445" y="2700"/>
                    <a:pt x="898009" y="7841"/>
                  </a:cubicBezTo>
                  <a:lnTo>
                    <a:pt x="962829" y="11598"/>
                  </a:lnTo>
                  <a:lnTo>
                    <a:pt x="937961" y="107542"/>
                  </a:lnTo>
                  <a:cubicBezTo>
                    <a:pt x="862742" y="246062"/>
                    <a:pt x="686650" y="343257"/>
                    <a:pt x="481414" y="343257"/>
                  </a:cubicBezTo>
                  <a:cubicBezTo>
                    <a:pt x="276178" y="343257"/>
                    <a:pt x="100086" y="246062"/>
                    <a:pt x="24868" y="107542"/>
                  </a:cubicBezTo>
                  <a:lnTo>
                    <a:pt x="0" y="11598"/>
                  </a:lnTo>
                  <a:lnTo>
                    <a:pt x="64820" y="7841"/>
                  </a:lnTo>
                  <a:cubicBezTo>
                    <a:pt x="199383" y="2700"/>
                    <a:pt x="338710" y="0"/>
                    <a:pt x="481414" y="0"/>
                  </a:cubicBezTo>
                  <a:close/>
                </a:path>
              </a:pathLst>
            </a:custGeom>
            <a:solidFill>
              <a:srgbClr val="FFCCFF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56" name="フリーフォーム: 図形 655">
              <a:extLst>
                <a:ext uri="{FF2B5EF4-FFF2-40B4-BE49-F238E27FC236}">
                  <a16:creationId xmlns:a16="http://schemas.microsoft.com/office/drawing/2014/main" id="{C19F1C00-520B-47AC-AF8F-2197342F582D}"/>
                </a:ext>
              </a:extLst>
            </p:cNvPr>
            <p:cNvSpPr/>
            <p:nvPr/>
          </p:nvSpPr>
          <p:spPr>
            <a:xfrm>
              <a:off x="-253258" y="4629817"/>
              <a:ext cx="2995375" cy="2406187"/>
            </a:xfrm>
            <a:custGeom>
              <a:avLst/>
              <a:gdLst>
                <a:gd name="connsiteX0" fmla="*/ 956528 w 2995375"/>
                <a:gd name="connsiteY0" fmla="*/ 0 h 2406187"/>
                <a:gd name="connsiteX1" fmla="*/ 1018878 w 2995375"/>
                <a:gd name="connsiteY1" fmla="*/ 50389 h 2406187"/>
                <a:gd name="connsiteX2" fmla="*/ 1098978 w 2995375"/>
                <a:gd name="connsiteY2" fmla="*/ 36791 h 2406187"/>
                <a:gd name="connsiteX3" fmla="*/ 1127251 w 2995375"/>
                <a:gd name="connsiteY3" fmla="*/ 112958 h 2406187"/>
                <a:gd name="connsiteX4" fmla="*/ 1202066 w 2995375"/>
                <a:gd name="connsiteY4" fmla="*/ 141762 h 2406187"/>
                <a:gd name="connsiteX5" fmla="*/ 1188686 w 2995375"/>
                <a:gd name="connsiteY5" fmla="*/ 223296 h 2406187"/>
                <a:gd name="connsiteX6" fmla="*/ 1238168 w 2995375"/>
                <a:gd name="connsiteY6" fmla="*/ 286783 h 2406187"/>
                <a:gd name="connsiteX7" fmla="*/ 1220342 w 2995375"/>
                <a:gd name="connsiteY7" fmla="*/ 309324 h 2406187"/>
                <a:gd name="connsiteX8" fmla="*/ 1309695 w 2995375"/>
                <a:gd name="connsiteY8" fmla="*/ 360912 h 2406187"/>
                <a:gd name="connsiteX9" fmla="*/ 1459191 w 2995375"/>
                <a:gd name="connsiteY9" fmla="*/ 555739 h 2406187"/>
                <a:gd name="connsiteX10" fmla="*/ 1464435 w 2995375"/>
                <a:gd name="connsiteY10" fmla="*/ 586991 h 2406187"/>
                <a:gd name="connsiteX11" fmla="*/ 2879579 w 2995375"/>
                <a:gd name="connsiteY11" fmla="*/ 586991 h 2406187"/>
                <a:gd name="connsiteX12" fmla="*/ 2995375 w 2995375"/>
                <a:gd name="connsiteY12" fmla="*/ 702787 h 2406187"/>
                <a:gd name="connsiteX13" fmla="*/ 2995375 w 2995375"/>
                <a:gd name="connsiteY13" fmla="*/ 1842168 h 2406187"/>
                <a:gd name="connsiteX14" fmla="*/ 2918318 w 2995375"/>
                <a:gd name="connsiteY14" fmla="*/ 2028201 h 2406187"/>
                <a:gd name="connsiteX15" fmla="*/ 2883211 w 2995375"/>
                <a:gd name="connsiteY15" fmla="*/ 2057167 h 2406187"/>
                <a:gd name="connsiteX16" fmla="*/ 2826950 w 2995375"/>
                <a:gd name="connsiteY16" fmla="*/ 2406187 h 2406187"/>
                <a:gd name="connsiteX17" fmla="*/ 2694791 w 2995375"/>
                <a:gd name="connsiteY17" fmla="*/ 2406187 h 2406187"/>
                <a:gd name="connsiteX18" fmla="*/ 2643794 w 2995375"/>
                <a:gd name="connsiteY18" fmla="*/ 2089825 h 2406187"/>
                <a:gd name="connsiteX19" fmla="*/ 2641827 w 2995375"/>
                <a:gd name="connsiteY19" fmla="*/ 2089293 h 2406187"/>
                <a:gd name="connsiteX20" fmla="*/ 2474541 w 2995375"/>
                <a:gd name="connsiteY20" fmla="*/ 1895189 h 2406187"/>
                <a:gd name="connsiteX21" fmla="*/ 2472567 w 2995375"/>
                <a:gd name="connsiteY21" fmla="*/ 1875607 h 2406187"/>
                <a:gd name="connsiteX22" fmla="*/ 2423498 w 2995375"/>
                <a:gd name="connsiteY22" fmla="*/ 1935080 h 2406187"/>
                <a:gd name="connsiteX23" fmla="*/ 2012650 w 2995375"/>
                <a:gd name="connsiteY23" fmla="*/ 2105258 h 2406187"/>
                <a:gd name="connsiteX24" fmla="*/ 2012651 w 2995375"/>
                <a:gd name="connsiteY24" fmla="*/ 2105257 h 2406187"/>
                <a:gd name="connsiteX25" fmla="*/ 1897559 w 2995375"/>
                <a:gd name="connsiteY25" fmla="*/ 2105257 h 2406187"/>
                <a:gd name="connsiteX26" fmla="*/ 1849050 w 2995375"/>
                <a:gd name="connsiteY26" fmla="*/ 2406187 h 2406187"/>
                <a:gd name="connsiteX27" fmla="*/ 1716891 w 2995375"/>
                <a:gd name="connsiteY27" fmla="*/ 2406187 h 2406187"/>
                <a:gd name="connsiteX28" fmla="*/ 1668382 w 2995375"/>
                <a:gd name="connsiteY28" fmla="*/ 2105257 h 2406187"/>
                <a:gd name="connsiteX29" fmla="*/ 1412578 w 2995375"/>
                <a:gd name="connsiteY29" fmla="*/ 2105257 h 2406187"/>
                <a:gd name="connsiteX30" fmla="*/ 1405548 w 2995375"/>
                <a:gd name="connsiteY30" fmla="*/ 2104549 h 2406187"/>
                <a:gd name="connsiteX31" fmla="*/ 1356925 w 2995375"/>
                <a:gd name="connsiteY31" fmla="*/ 2406187 h 2406187"/>
                <a:gd name="connsiteX32" fmla="*/ 1224766 w 2995375"/>
                <a:gd name="connsiteY32" fmla="*/ 2406187 h 2406187"/>
                <a:gd name="connsiteX33" fmla="*/ 1159244 w 2995375"/>
                <a:gd name="connsiteY33" fmla="*/ 1999715 h 2406187"/>
                <a:gd name="connsiteX34" fmla="*/ 1116390 w 2995375"/>
                <a:gd name="connsiteY34" fmla="*/ 1947775 h 2406187"/>
                <a:gd name="connsiteX35" fmla="*/ 1055387 w 2995375"/>
                <a:gd name="connsiteY35" fmla="*/ 1748066 h 2406187"/>
                <a:gd name="connsiteX36" fmla="*/ 1055387 w 2995375"/>
                <a:gd name="connsiteY36" fmla="*/ 1443103 h 2406187"/>
                <a:gd name="connsiteX37" fmla="*/ 934968 w 2995375"/>
                <a:gd name="connsiteY37" fmla="*/ 1651675 h 2406187"/>
                <a:gd name="connsiteX38" fmla="*/ 496668 w 2995375"/>
                <a:gd name="connsiteY38" fmla="*/ 1769117 h 2406187"/>
                <a:gd name="connsiteX39" fmla="*/ 160482 w 2995375"/>
                <a:gd name="connsiteY39" fmla="*/ 1575020 h 2406187"/>
                <a:gd name="connsiteX40" fmla="*/ 43040 w 2995375"/>
                <a:gd name="connsiteY40" fmla="*/ 1136720 h 2406187"/>
                <a:gd name="connsiteX41" fmla="*/ 535209 w 2995375"/>
                <a:gd name="connsiteY41" fmla="*/ 284257 h 2406187"/>
                <a:gd name="connsiteX42" fmla="*/ 730036 w 2995375"/>
                <a:gd name="connsiteY42" fmla="*/ 134761 h 2406187"/>
                <a:gd name="connsiteX43" fmla="*/ 750769 w 2995375"/>
                <a:gd name="connsiteY43" fmla="*/ 131282 h 2406187"/>
                <a:gd name="connsiteX44" fmla="*/ 782267 w 2995375"/>
                <a:gd name="connsiteY44" fmla="*/ 118328 h 2406187"/>
                <a:gd name="connsiteX45" fmla="*/ 812884 w 2995375"/>
                <a:gd name="connsiteY45" fmla="*/ 41245 h 2406187"/>
                <a:gd name="connsiteX46" fmla="*/ 892606 w 2995375"/>
                <a:gd name="connsiteY46" fmla="*/ 52354 h 2406187"/>
                <a:gd name="connsiteX0" fmla="*/ 956528 w 2995375"/>
                <a:gd name="connsiteY0" fmla="*/ 0 h 2406187"/>
                <a:gd name="connsiteX1" fmla="*/ 1018878 w 2995375"/>
                <a:gd name="connsiteY1" fmla="*/ 50389 h 2406187"/>
                <a:gd name="connsiteX2" fmla="*/ 1098978 w 2995375"/>
                <a:gd name="connsiteY2" fmla="*/ 36791 h 2406187"/>
                <a:gd name="connsiteX3" fmla="*/ 1127251 w 2995375"/>
                <a:gd name="connsiteY3" fmla="*/ 112958 h 2406187"/>
                <a:gd name="connsiteX4" fmla="*/ 1202066 w 2995375"/>
                <a:gd name="connsiteY4" fmla="*/ 141762 h 2406187"/>
                <a:gd name="connsiteX5" fmla="*/ 1188686 w 2995375"/>
                <a:gd name="connsiteY5" fmla="*/ 223296 h 2406187"/>
                <a:gd name="connsiteX6" fmla="*/ 1238168 w 2995375"/>
                <a:gd name="connsiteY6" fmla="*/ 286783 h 2406187"/>
                <a:gd name="connsiteX7" fmla="*/ 1220342 w 2995375"/>
                <a:gd name="connsiteY7" fmla="*/ 309324 h 2406187"/>
                <a:gd name="connsiteX8" fmla="*/ 1309695 w 2995375"/>
                <a:gd name="connsiteY8" fmla="*/ 360912 h 2406187"/>
                <a:gd name="connsiteX9" fmla="*/ 1459191 w 2995375"/>
                <a:gd name="connsiteY9" fmla="*/ 555739 h 2406187"/>
                <a:gd name="connsiteX10" fmla="*/ 1464435 w 2995375"/>
                <a:gd name="connsiteY10" fmla="*/ 586991 h 2406187"/>
                <a:gd name="connsiteX11" fmla="*/ 2879579 w 2995375"/>
                <a:gd name="connsiteY11" fmla="*/ 586991 h 2406187"/>
                <a:gd name="connsiteX12" fmla="*/ 2995375 w 2995375"/>
                <a:gd name="connsiteY12" fmla="*/ 702787 h 2406187"/>
                <a:gd name="connsiteX13" fmla="*/ 2995375 w 2995375"/>
                <a:gd name="connsiteY13" fmla="*/ 1842168 h 2406187"/>
                <a:gd name="connsiteX14" fmla="*/ 2918318 w 2995375"/>
                <a:gd name="connsiteY14" fmla="*/ 2028201 h 2406187"/>
                <a:gd name="connsiteX15" fmla="*/ 2883211 w 2995375"/>
                <a:gd name="connsiteY15" fmla="*/ 2057167 h 2406187"/>
                <a:gd name="connsiteX16" fmla="*/ 2826950 w 2995375"/>
                <a:gd name="connsiteY16" fmla="*/ 2406187 h 2406187"/>
                <a:gd name="connsiteX17" fmla="*/ 2694791 w 2995375"/>
                <a:gd name="connsiteY17" fmla="*/ 2406187 h 2406187"/>
                <a:gd name="connsiteX18" fmla="*/ 2643794 w 2995375"/>
                <a:gd name="connsiteY18" fmla="*/ 2089825 h 2406187"/>
                <a:gd name="connsiteX19" fmla="*/ 2641827 w 2995375"/>
                <a:gd name="connsiteY19" fmla="*/ 2089293 h 2406187"/>
                <a:gd name="connsiteX20" fmla="*/ 2474541 w 2995375"/>
                <a:gd name="connsiteY20" fmla="*/ 1895189 h 2406187"/>
                <a:gd name="connsiteX21" fmla="*/ 2472567 w 2995375"/>
                <a:gd name="connsiteY21" fmla="*/ 1875607 h 2406187"/>
                <a:gd name="connsiteX22" fmla="*/ 2423498 w 2995375"/>
                <a:gd name="connsiteY22" fmla="*/ 1935080 h 2406187"/>
                <a:gd name="connsiteX23" fmla="*/ 2012650 w 2995375"/>
                <a:gd name="connsiteY23" fmla="*/ 2105258 h 2406187"/>
                <a:gd name="connsiteX24" fmla="*/ 2012651 w 2995375"/>
                <a:gd name="connsiteY24" fmla="*/ 2105257 h 2406187"/>
                <a:gd name="connsiteX25" fmla="*/ 1897559 w 2995375"/>
                <a:gd name="connsiteY25" fmla="*/ 2105257 h 2406187"/>
                <a:gd name="connsiteX26" fmla="*/ 1849050 w 2995375"/>
                <a:gd name="connsiteY26" fmla="*/ 2406187 h 2406187"/>
                <a:gd name="connsiteX27" fmla="*/ 1716891 w 2995375"/>
                <a:gd name="connsiteY27" fmla="*/ 2406187 h 2406187"/>
                <a:gd name="connsiteX28" fmla="*/ 1668382 w 2995375"/>
                <a:gd name="connsiteY28" fmla="*/ 2105257 h 2406187"/>
                <a:gd name="connsiteX29" fmla="*/ 1412578 w 2995375"/>
                <a:gd name="connsiteY29" fmla="*/ 2105257 h 2406187"/>
                <a:gd name="connsiteX30" fmla="*/ 1405548 w 2995375"/>
                <a:gd name="connsiteY30" fmla="*/ 2104549 h 2406187"/>
                <a:gd name="connsiteX31" fmla="*/ 1356925 w 2995375"/>
                <a:gd name="connsiteY31" fmla="*/ 2406187 h 2406187"/>
                <a:gd name="connsiteX32" fmla="*/ 1224766 w 2995375"/>
                <a:gd name="connsiteY32" fmla="*/ 2406187 h 2406187"/>
                <a:gd name="connsiteX33" fmla="*/ 1159244 w 2995375"/>
                <a:gd name="connsiteY33" fmla="*/ 1999715 h 2406187"/>
                <a:gd name="connsiteX34" fmla="*/ 1116390 w 2995375"/>
                <a:gd name="connsiteY34" fmla="*/ 1947775 h 2406187"/>
                <a:gd name="connsiteX35" fmla="*/ 1055387 w 2995375"/>
                <a:gd name="connsiteY35" fmla="*/ 1748066 h 2406187"/>
                <a:gd name="connsiteX36" fmla="*/ 934968 w 2995375"/>
                <a:gd name="connsiteY36" fmla="*/ 1651675 h 2406187"/>
                <a:gd name="connsiteX37" fmla="*/ 496668 w 2995375"/>
                <a:gd name="connsiteY37" fmla="*/ 1769117 h 2406187"/>
                <a:gd name="connsiteX38" fmla="*/ 160482 w 2995375"/>
                <a:gd name="connsiteY38" fmla="*/ 1575020 h 2406187"/>
                <a:gd name="connsiteX39" fmla="*/ 43040 w 2995375"/>
                <a:gd name="connsiteY39" fmla="*/ 1136720 h 2406187"/>
                <a:gd name="connsiteX40" fmla="*/ 535209 w 2995375"/>
                <a:gd name="connsiteY40" fmla="*/ 284257 h 2406187"/>
                <a:gd name="connsiteX41" fmla="*/ 730036 w 2995375"/>
                <a:gd name="connsiteY41" fmla="*/ 134761 h 2406187"/>
                <a:gd name="connsiteX42" fmla="*/ 750769 w 2995375"/>
                <a:gd name="connsiteY42" fmla="*/ 131282 h 2406187"/>
                <a:gd name="connsiteX43" fmla="*/ 782267 w 2995375"/>
                <a:gd name="connsiteY43" fmla="*/ 118328 h 2406187"/>
                <a:gd name="connsiteX44" fmla="*/ 812884 w 2995375"/>
                <a:gd name="connsiteY44" fmla="*/ 41245 h 2406187"/>
                <a:gd name="connsiteX45" fmla="*/ 892606 w 2995375"/>
                <a:gd name="connsiteY45" fmla="*/ 52354 h 2406187"/>
                <a:gd name="connsiteX46" fmla="*/ 956528 w 2995375"/>
                <a:gd name="connsiteY46" fmla="*/ 0 h 24061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</a:cxnLst>
              <a:rect l="l" t="t" r="r" b="b"/>
              <a:pathLst>
                <a:path w="2995375" h="2406187">
                  <a:moveTo>
                    <a:pt x="956528" y="0"/>
                  </a:moveTo>
                  <a:lnTo>
                    <a:pt x="1018878" y="50389"/>
                  </a:lnTo>
                  <a:lnTo>
                    <a:pt x="1098978" y="36791"/>
                  </a:lnTo>
                  <a:lnTo>
                    <a:pt x="1127251" y="112958"/>
                  </a:lnTo>
                  <a:lnTo>
                    <a:pt x="1202066" y="141762"/>
                  </a:lnTo>
                  <a:lnTo>
                    <a:pt x="1188686" y="223296"/>
                  </a:lnTo>
                  <a:lnTo>
                    <a:pt x="1238168" y="286783"/>
                  </a:lnTo>
                  <a:lnTo>
                    <a:pt x="1220342" y="309324"/>
                  </a:lnTo>
                  <a:lnTo>
                    <a:pt x="1309695" y="360912"/>
                  </a:lnTo>
                  <a:cubicBezTo>
                    <a:pt x="1386427" y="405213"/>
                    <a:pt x="1437939" y="476422"/>
                    <a:pt x="1459191" y="555739"/>
                  </a:cubicBezTo>
                  <a:lnTo>
                    <a:pt x="1464435" y="586991"/>
                  </a:lnTo>
                  <a:lnTo>
                    <a:pt x="2879579" y="586991"/>
                  </a:lnTo>
                  <a:cubicBezTo>
                    <a:pt x="2943531" y="586991"/>
                    <a:pt x="2995375" y="638835"/>
                    <a:pt x="2995375" y="702787"/>
                  </a:cubicBezTo>
                  <a:lnTo>
                    <a:pt x="2995375" y="1842168"/>
                  </a:lnTo>
                  <a:cubicBezTo>
                    <a:pt x="2995375" y="1914819"/>
                    <a:pt x="2965928" y="1980591"/>
                    <a:pt x="2918318" y="2028201"/>
                  </a:cubicBezTo>
                  <a:lnTo>
                    <a:pt x="2883211" y="2057167"/>
                  </a:lnTo>
                  <a:lnTo>
                    <a:pt x="2826950" y="2406187"/>
                  </a:lnTo>
                  <a:lnTo>
                    <a:pt x="2694791" y="2406187"/>
                  </a:lnTo>
                  <a:lnTo>
                    <a:pt x="2643794" y="2089825"/>
                  </a:lnTo>
                  <a:lnTo>
                    <a:pt x="2641827" y="2089293"/>
                  </a:lnTo>
                  <a:cubicBezTo>
                    <a:pt x="2557207" y="2058310"/>
                    <a:pt x="2492940" y="1985104"/>
                    <a:pt x="2474541" y="1895189"/>
                  </a:cubicBezTo>
                  <a:lnTo>
                    <a:pt x="2472567" y="1875607"/>
                  </a:lnTo>
                  <a:lnTo>
                    <a:pt x="2423498" y="1935080"/>
                  </a:lnTo>
                  <a:cubicBezTo>
                    <a:pt x="2318353" y="2040225"/>
                    <a:pt x="2173096" y="2105258"/>
                    <a:pt x="2012650" y="2105258"/>
                  </a:cubicBezTo>
                  <a:lnTo>
                    <a:pt x="2012651" y="2105257"/>
                  </a:lnTo>
                  <a:lnTo>
                    <a:pt x="1897559" y="2105257"/>
                  </a:lnTo>
                  <a:lnTo>
                    <a:pt x="1849050" y="2406187"/>
                  </a:lnTo>
                  <a:lnTo>
                    <a:pt x="1716891" y="2406187"/>
                  </a:lnTo>
                  <a:lnTo>
                    <a:pt x="1668382" y="2105257"/>
                  </a:lnTo>
                  <a:lnTo>
                    <a:pt x="1412578" y="2105257"/>
                  </a:lnTo>
                  <a:lnTo>
                    <a:pt x="1405548" y="2104549"/>
                  </a:lnTo>
                  <a:lnTo>
                    <a:pt x="1356925" y="2406187"/>
                  </a:lnTo>
                  <a:lnTo>
                    <a:pt x="1224766" y="2406187"/>
                  </a:lnTo>
                  <a:lnTo>
                    <a:pt x="1159244" y="1999715"/>
                  </a:lnTo>
                  <a:lnTo>
                    <a:pt x="1116390" y="1947775"/>
                  </a:lnTo>
                  <a:cubicBezTo>
                    <a:pt x="1077876" y="1890767"/>
                    <a:pt x="1055387" y="1822043"/>
                    <a:pt x="1055387" y="1748066"/>
                  </a:cubicBezTo>
                  <a:lnTo>
                    <a:pt x="934968" y="1651675"/>
                  </a:lnTo>
                  <a:cubicBezTo>
                    <a:pt x="846365" y="1805139"/>
                    <a:pt x="650132" y="1857720"/>
                    <a:pt x="496668" y="1769117"/>
                  </a:cubicBezTo>
                  <a:lnTo>
                    <a:pt x="160482" y="1575020"/>
                  </a:lnTo>
                  <a:cubicBezTo>
                    <a:pt x="7018" y="1486418"/>
                    <a:pt x="-45563" y="1290184"/>
                    <a:pt x="43040" y="1136720"/>
                  </a:cubicBezTo>
                  <a:lnTo>
                    <a:pt x="535209" y="284257"/>
                  </a:lnTo>
                  <a:cubicBezTo>
                    <a:pt x="579510" y="207526"/>
                    <a:pt x="650719" y="156014"/>
                    <a:pt x="730036" y="134761"/>
                  </a:cubicBezTo>
                  <a:lnTo>
                    <a:pt x="750769" y="131282"/>
                  </a:lnTo>
                  <a:lnTo>
                    <a:pt x="782267" y="118328"/>
                  </a:lnTo>
                  <a:lnTo>
                    <a:pt x="812884" y="41245"/>
                  </a:lnTo>
                  <a:lnTo>
                    <a:pt x="892606" y="52354"/>
                  </a:lnTo>
                  <a:lnTo>
                    <a:pt x="956528" y="0"/>
                  </a:lnTo>
                  <a:close/>
                </a:path>
              </a:pathLst>
            </a:cu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57" name="四角形: 上の 2 つの角を丸める 656">
              <a:extLst>
                <a:ext uri="{FF2B5EF4-FFF2-40B4-BE49-F238E27FC236}">
                  <a16:creationId xmlns:a16="http://schemas.microsoft.com/office/drawing/2014/main" id="{8AFF5AAB-9954-4E73-9E7E-B2840483F15C}"/>
                </a:ext>
              </a:extLst>
            </p:cNvPr>
            <p:cNvSpPr/>
            <p:nvPr/>
          </p:nvSpPr>
          <p:spPr>
            <a:xfrm>
              <a:off x="1859401" y="5216807"/>
              <a:ext cx="369517" cy="629266"/>
            </a:xfrm>
            <a:prstGeom prst="round2SameRect">
              <a:avLst>
                <a:gd name="adj1" fmla="val 16667"/>
                <a:gd name="adj2" fmla="val 50000"/>
              </a:avLst>
            </a:prstGeom>
            <a:solidFill>
              <a:schemeClr val="accent2">
                <a:lumMod val="7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58" name="楕円 657">
              <a:extLst>
                <a:ext uri="{FF2B5EF4-FFF2-40B4-BE49-F238E27FC236}">
                  <a16:creationId xmlns:a16="http://schemas.microsoft.com/office/drawing/2014/main" id="{E9C0F984-3B25-4579-BE20-BB793B2FA6A0}"/>
                </a:ext>
              </a:extLst>
            </p:cNvPr>
            <p:cNvSpPr/>
            <p:nvPr/>
          </p:nvSpPr>
          <p:spPr>
            <a:xfrm>
              <a:off x="2382676" y="5434526"/>
              <a:ext cx="265488" cy="515340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59" name="楕円 658">
              <a:extLst>
                <a:ext uri="{FF2B5EF4-FFF2-40B4-BE49-F238E27FC236}">
                  <a16:creationId xmlns:a16="http://schemas.microsoft.com/office/drawing/2014/main" id="{5C62136D-66F7-4294-8C9B-CDFC4B02CCAC}"/>
                </a:ext>
              </a:extLst>
            </p:cNvPr>
            <p:cNvSpPr/>
            <p:nvPr/>
          </p:nvSpPr>
          <p:spPr>
            <a:xfrm>
              <a:off x="2145544" y="5971842"/>
              <a:ext cx="124690" cy="220873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60" name="楕円 659">
              <a:extLst>
                <a:ext uri="{FF2B5EF4-FFF2-40B4-BE49-F238E27FC236}">
                  <a16:creationId xmlns:a16="http://schemas.microsoft.com/office/drawing/2014/main" id="{B05ED5BE-BA89-4DE1-ACF7-C22700D95300}"/>
                </a:ext>
              </a:extLst>
            </p:cNvPr>
            <p:cNvSpPr/>
            <p:nvPr/>
          </p:nvSpPr>
          <p:spPr>
            <a:xfrm>
              <a:off x="1848045" y="6049673"/>
              <a:ext cx="182762" cy="323740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61" name="フリーフォーム: 図形 660">
              <a:extLst>
                <a:ext uri="{FF2B5EF4-FFF2-40B4-BE49-F238E27FC236}">
                  <a16:creationId xmlns:a16="http://schemas.microsoft.com/office/drawing/2014/main" id="{7B90FE98-5C90-4BAA-B824-24E7C1DB2AD6}"/>
                </a:ext>
              </a:extLst>
            </p:cNvPr>
            <p:cNvSpPr/>
            <p:nvPr/>
          </p:nvSpPr>
          <p:spPr>
            <a:xfrm>
              <a:off x="938218" y="7026479"/>
              <a:ext cx="191806" cy="163412"/>
            </a:xfrm>
            <a:custGeom>
              <a:avLst/>
              <a:gdLst>
                <a:gd name="connsiteX0" fmla="*/ 69681 w 210856"/>
                <a:gd name="connsiteY0" fmla="*/ 0 h 163412"/>
                <a:gd name="connsiteX1" fmla="*/ 141175 w 210856"/>
                <a:gd name="connsiteY1" fmla="*/ 0 h 163412"/>
                <a:gd name="connsiteX2" fmla="*/ 210856 w 210856"/>
                <a:gd name="connsiteY2" fmla="*/ 69681 h 163412"/>
                <a:gd name="connsiteX3" fmla="*/ 210856 w 210856"/>
                <a:gd name="connsiteY3" fmla="*/ 96737 h 163412"/>
                <a:gd name="connsiteX4" fmla="*/ 144181 w 210856"/>
                <a:gd name="connsiteY4" fmla="*/ 163412 h 163412"/>
                <a:gd name="connsiteX5" fmla="*/ 120372 w 210856"/>
                <a:gd name="connsiteY5" fmla="*/ 163412 h 163412"/>
                <a:gd name="connsiteX6" fmla="*/ 105428 w 210856"/>
                <a:gd name="connsiteY6" fmla="*/ 124697 h 163412"/>
                <a:gd name="connsiteX7" fmla="*/ 90484 w 210856"/>
                <a:gd name="connsiteY7" fmla="*/ 163412 h 163412"/>
                <a:gd name="connsiteX8" fmla="*/ 66675 w 210856"/>
                <a:gd name="connsiteY8" fmla="*/ 163412 h 163412"/>
                <a:gd name="connsiteX9" fmla="*/ 0 w 210856"/>
                <a:gd name="connsiteY9" fmla="*/ 96737 h 163412"/>
                <a:gd name="connsiteX10" fmla="*/ 0 w 210856"/>
                <a:gd name="connsiteY10" fmla="*/ 69681 h 163412"/>
                <a:gd name="connsiteX11" fmla="*/ 69681 w 210856"/>
                <a:gd name="connsiteY11" fmla="*/ 0 h 1634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10856" h="163412">
                  <a:moveTo>
                    <a:pt x="69681" y="0"/>
                  </a:moveTo>
                  <a:lnTo>
                    <a:pt x="141175" y="0"/>
                  </a:lnTo>
                  <a:cubicBezTo>
                    <a:pt x="179659" y="0"/>
                    <a:pt x="210856" y="31197"/>
                    <a:pt x="210856" y="69681"/>
                  </a:cubicBezTo>
                  <a:lnTo>
                    <a:pt x="210856" y="96737"/>
                  </a:lnTo>
                  <a:cubicBezTo>
                    <a:pt x="210856" y="133561"/>
                    <a:pt x="181005" y="163412"/>
                    <a:pt x="144181" y="163412"/>
                  </a:cubicBezTo>
                  <a:lnTo>
                    <a:pt x="120372" y="163412"/>
                  </a:lnTo>
                  <a:lnTo>
                    <a:pt x="105428" y="124697"/>
                  </a:lnTo>
                  <a:lnTo>
                    <a:pt x="90484" y="163412"/>
                  </a:lnTo>
                  <a:lnTo>
                    <a:pt x="66675" y="163412"/>
                  </a:lnTo>
                  <a:cubicBezTo>
                    <a:pt x="29851" y="163412"/>
                    <a:pt x="0" y="133561"/>
                    <a:pt x="0" y="96737"/>
                  </a:cubicBezTo>
                  <a:lnTo>
                    <a:pt x="0" y="69681"/>
                  </a:lnTo>
                  <a:cubicBezTo>
                    <a:pt x="0" y="31197"/>
                    <a:pt x="31197" y="0"/>
                    <a:pt x="69681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62" name="フリーフォーム: 図形 661">
              <a:extLst>
                <a:ext uri="{FF2B5EF4-FFF2-40B4-BE49-F238E27FC236}">
                  <a16:creationId xmlns:a16="http://schemas.microsoft.com/office/drawing/2014/main" id="{FD821F1D-6EDB-4F7E-820B-DD3F0FCBE169}"/>
                </a:ext>
              </a:extLst>
            </p:cNvPr>
            <p:cNvSpPr/>
            <p:nvPr/>
          </p:nvSpPr>
          <p:spPr>
            <a:xfrm>
              <a:off x="1433810" y="7026479"/>
              <a:ext cx="191806" cy="163412"/>
            </a:xfrm>
            <a:custGeom>
              <a:avLst/>
              <a:gdLst>
                <a:gd name="connsiteX0" fmla="*/ 69681 w 210856"/>
                <a:gd name="connsiteY0" fmla="*/ 0 h 163412"/>
                <a:gd name="connsiteX1" fmla="*/ 141175 w 210856"/>
                <a:gd name="connsiteY1" fmla="*/ 0 h 163412"/>
                <a:gd name="connsiteX2" fmla="*/ 210856 w 210856"/>
                <a:gd name="connsiteY2" fmla="*/ 69681 h 163412"/>
                <a:gd name="connsiteX3" fmla="*/ 210856 w 210856"/>
                <a:gd name="connsiteY3" fmla="*/ 96737 h 163412"/>
                <a:gd name="connsiteX4" fmla="*/ 144181 w 210856"/>
                <a:gd name="connsiteY4" fmla="*/ 163412 h 163412"/>
                <a:gd name="connsiteX5" fmla="*/ 120372 w 210856"/>
                <a:gd name="connsiteY5" fmla="*/ 163412 h 163412"/>
                <a:gd name="connsiteX6" fmla="*/ 105428 w 210856"/>
                <a:gd name="connsiteY6" fmla="*/ 124697 h 163412"/>
                <a:gd name="connsiteX7" fmla="*/ 90484 w 210856"/>
                <a:gd name="connsiteY7" fmla="*/ 163412 h 163412"/>
                <a:gd name="connsiteX8" fmla="*/ 66675 w 210856"/>
                <a:gd name="connsiteY8" fmla="*/ 163412 h 163412"/>
                <a:gd name="connsiteX9" fmla="*/ 0 w 210856"/>
                <a:gd name="connsiteY9" fmla="*/ 96737 h 163412"/>
                <a:gd name="connsiteX10" fmla="*/ 0 w 210856"/>
                <a:gd name="connsiteY10" fmla="*/ 69681 h 163412"/>
                <a:gd name="connsiteX11" fmla="*/ 69681 w 210856"/>
                <a:gd name="connsiteY11" fmla="*/ 0 h 1634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10856" h="163412">
                  <a:moveTo>
                    <a:pt x="69681" y="0"/>
                  </a:moveTo>
                  <a:lnTo>
                    <a:pt x="141175" y="0"/>
                  </a:lnTo>
                  <a:cubicBezTo>
                    <a:pt x="179659" y="0"/>
                    <a:pt x="210856" y="31197"/>
                    <a:pt x="210856" y="69681"/>
                  </a:cubicBezTo>
                  <a:lnTo>
                    <a:pt x="210856" y="96737"/>
                  </a:lnTo>
                  <a:cubicBezTo>
                    <a:pt x="210856" y="133561"/>
                    <a:pt x="181005" y="163412"/>
                    <a:pt x="144181" y="163412"/>
                  </a:cubicBezTo>
                  <a:lnTo>
                    <a:pt x="120372" y="163412"/>
                  </a:lnTo>
                  <a:lnTo>
                    <a:pt x="105428" y="124697"/>
                  </a:lnTo>
                  <a:lnTo>
                    <a:pt x="90484" y="163412"/>
                  </a:lnTo>
                  <a:lnTo>
                    <a:pt x="66675" y="163412"/>
                  </a:lnTo>
                  <a:cubicBezTo>
                    <a:pt x="29851" y="163412"/>
                    <a:pt x="0" y="133561"/>
                    <a:pt x="0" y="96737"/>
                  </a:cubicBezTo>
                  <a:lnTo>
                    <a:pt x="0" y="69681"/>
                  </a:lnTo>
                  <a:cubicBezTo>
                    <a:pt x="0" y="31197"/>
                    <a:pt x="31197" y="0"/>
                    <a:pt x="69681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63" name="フリーフォーム: 図形 662">
              <a:extLst>
                <a:ext uri="{FF2B5EF4-FFF2-40B4-BE49-F238E27FC236}">
                  <a16:creationId xmlns:a16="http://schemas.microsoft.com/office/drawing/2014/main" id="{64A75974-F9B1-4792-AA79-2054A06B5248}"/>
                </a:ext>
              </a:extLst>
            </p:cNvPr>
            <p:cNvSpPr/>
            <p:nvPr/>
          </p:nvSpPr>
          <p:spPr>
            <a:xfrm>
              <a:off x="2414885" y="7026479"/>
              <a:ext cx="191806" cy="163412"/>
            </a:xfrm>
            <a:custGeom>
              <a:avLst/>
              <a:gdLst>
                <a:gd name="connsiteX0" fmla="*/ 69681 w 210856"/>
                <a:gd name="connsiteY0" fmla="*/ 0 h 163412"/>
                <a:gd name="connsiteX1" fmla="*/ 141175 w 210856"/>
                <a:gd name="connsiteY1" fmla="*/ 0 h 163412"/>
                <a:gd name="connsiteX2" fmla="*/ 210856 w 210856"/>
                <a:gd name="connsiteY2" fmla="*/ 69681 h 163412"/>
                <a:gd name="connsiteX3" fmla="*/ 210856 w 210856"/>
                <a:gd name="connsiteY3" fmla="*/ 96737 h 163412"/>
                <a:gd name="connsiteX4" fmla="*/ 144181 w 210856"/>
                <a:gd name="connsiteY4" fmla="*/ 163412 h 163412"/>
                <a:gd name="connsiteX5" fmla="*/ 120372 w 210856"/>
                <a:gd name="connsiteY5" fmla="*/ 163412 h 163412"/>
                <a:gd name="connsiteX6" fmla="*/ 105428 w 210856"/>
                <a:gd name="connsiteY6" fmla="*/ 124697 h 163412"/>
                <a:gd name="connsiteX7" fmla="*/ 90484 w 210856"/>
                <a:gd name="connsiteY7" fmla="*/ 163412 h 163412"/>
                <a:gd name="connsiteX8" fmla="*/ 66675 w 210856"/>
                <a:gd name="connsiteY8" fmla="*/ 163412 h 163412"/>
                <a:gd name="connsiteX9" fmla="*/ 0 w 210856"/>
                <a:gd name="connsiteY9" fmla="*/ 96737 h 163412"/>
                <a:gd name="connsiteX10" fmla="*/ 0 w 210856"/>
                <a:gd name="connsiteY10" fmla="*/ 69681 h 163412"/>
                <a:gd name="connsiteX11" fmla="*/ 69681 w 210856"/>
                <a:gd name="connsiteY11" fmla="*/ 0 h 1634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10856" h="163412">
                  <a:moveTo>
                    <a:pt x="69681" y="0"/>
                  </a:moveTo>
                  <a:lnTo>
                    <a:pt x="141175" y="0"/>
                  </a:lnTo>
                  <a:cubicBezTo>
                    <a:pt x="179659" y="0"/>
                    <a:pt x="210856" y="31197"/>
                    <a:pt x="210856" y="69681"/>
                  </a:cubicBezTo>
                  <a:lnTo>
                    <a:pt x="210856" y="96737"/>
                  </a:lnTo>
                  <a:cubicBezTo>
                    <a:pt x="210856" y="133561"/>
                    <a:pt x="181005" y="163412"/>
                    <a:pt x="144181" y="163412"/>
                  </a:cubicBezTo>
                  <a:lnTo>
                    <a:pt x="120372" y="163412"/>
                  </a:lnTo>
                  <a:lnTo>
                    <a:pt x="105428" y="124697"/>
                  </a:lnTo>
                  <a:lnTo>
                    <a:pt x="90484" y="163412"/>
                  </a:lnTo>
                  <a:lnTo>
                    <a:pt x="66675" y="163412"/>
                  </a:lnTo>
                  <a:cubicBezTo>
                    <a:pt x="29851" y="163412"/>
                    <a:pt x="0" y="133561"/>
                    <a:pt x="0" y="96737"/>
                  </a:cubicBezTo>
                  <a:lnTo>
                    <a:pt x="0" y="69681"/>
                  </a:lnTo>
                  <a:cubicBezTo>
                    <a:pt x="0" y="31197"/>
                    <a:pt x="31197" y="0"/>
                    <a:pt x="69681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64" name="フリーフォーム: 図形 663">
              <a:extLst>
                <a:ext uri="{FF2B5EF4-FFF2-40B4-BE49-F238E27FC236}">
                  <a16:creationId xmlns:a16="http://schemas.microsoft.com/office/drawing/2014/main" id="{0C12A98A-4A62-414E-BC34-1504D7F2B51F}"/>
                </a:ext>
              </a:extLst>
            </p:cNvPr>
            <p:cNvSpPr/>
            <p:nvPr/>
          </p:nvSpPr>
          <p:spPr>
            <a:xfrm>
              <a:off x="589447" y="6276263"/>
              <a:ext cx="220422" cy="205506"/>
            </a:xfrm>
            <a:custGeom>
              <a:avLst/>
              <a:gdLst>
                <a:gd name="connsiteX0" fmla="*/ 128985 w 257970"/>
                <a:gd name="connsiteY0" fmla="*/ 0 h 240514"/>
                <a:gd name="connsiteX1" fmla="*/ 221697 w 257970"/>
                <a:gd name="connsiteY1" fmla="*/ 92711 h 240514"/>
                <a:gd name="connsiteX2" fmla="*/ 221502 w 257970"/>
                <a:gd name="connsiteY2" fmla="*/ 94642 h 240514"/>
                <a:gd name="connsiteX3" fmla="*/ 257970 w 257970"/>
                <a:gd name="connsiteY3" fmla="*/ 240514 h 240514"/>
                <a:gd name="connsiteX4" fmla="*/ 0 w 257970"/>
                <a:gd name="connsiteY4" fmla="*/ 240514 h 240514"/>
                <a:gd name="connsiteX5" fmla="*/ 36469 w 257970"/>
                <a:gd name="connsiteY5" fmla="*/ 94642 h 240514"/>
                <a:gd name="connsiteX6" fmla="*/ 36274 w 257970"/>
                <a:gd name="connsiteY6" fmla="*/ 92711 h 240514"/>
                <a:gd name="connsiteX7" fmla="*/ 128985 w 257970"/>
                <a:gd name="connsiteY7" fmla="*/ 0 h 2405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57970" h="240514">
                  <a:moveTo>
                    <a:pt x="128985" y="0"/>
                  </a:moveTo>
                  <a:cubicBezTo>
                    <a:pt x="180188" y="0"/>
                    <a:pt x="221697" y="41509"/>
                    <a:pt x="221697" y="92711"/>
                  </a:cubicBezTo>
                  <a:lnTo>
                    <a:pt x="221502" y="94642"/>
                  </a:lnTo>
                  <a:lnTo>
                    <a:pt x="257970" y="240514"/>
                  </a:lnTo>
                  <a:lnTo>
                    <a:pt x="0" y="240514"/>
                  </a:lnTo>
                  <a:lnTo>
                    <a:pt x="36469" y="94642"/>
                  </a:lnTo>
                  <a:lnTo>
                    <a:pt x="36274" y="92711"/>
                  </a:lnTo>
                  <a:cubicBezTo>
                    <a:pt x="36274" y="41509"/>
                    <a:pt x="77782" y="0"/>
                    <a:pt x="128985" y="0"/>
                  </a:cubicBezTo>
                  <a:close/>
                </a:path>
              </a:pathLst>
            </a:custGeom>
            <a:solidFill>
              <a:srgbClr val="FFFF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65" name="四角形: 上の 2 つの角を丸める 664">
              <a:extLst>
                <a:ext uri="{FF2B5EF4-FFF2-40B4-BE49-F238E27FC236}">
                  <a16:creationId xmlns:a16="http://schemas.microsoft.com/office/drawing/2014/main" id="{D511C419-51A8-4045-9013-2365D59B0678}"/>
                </a:ext>
              </a:extLst>
            </p:cNvPr>
            <p:cNvSpPr/>
            <p:nvPr/>
          </p:nvSpPr>
          <p:spPr>
            <a:xfrm>
              <a:off x="860771" y="5216806"/>
              <a:ext cx="705207" cy="1079207"/>
            </a:xfrm>
            <a:prstGeom prst="round2SameRect">
              <a:avLst>
                <a:gd name="adj1" fmla="val 16667"/>
                <a:gd name="adj2" fmla="val 50000"/>
              </a:avLst>
            </a:prstGeom>
            <a:solidFill>
              <a:schemeClr val="accent2">
                <a:lumMod val="7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66" name="四角形: 角を丸くする 665">
              <a:extLst>
                <a:ext uri="{FF2B5EF4-FFF2-40B4-BE49-F238E27FC236}">
                  <a16:creationId xmlns:a16="http://schemas.microsoft.com/office/drawing/2014/main" id="{FFC3D079-7CFA-48DC-B009-D85A33C13BDA}"/>
                </a:ext>
              </a:extLst>
            </p:cNvPr>
            <p:cNvSpPr/>
            <p:nvPr/>
          </p:nvSpPr>
          <p:spPr>
            <a:xfrm rot="1800000">
              <a:off x="-365389" y="5817214"/>
              <a:ext cx="460476" cy="389792"/>
            </a:xfrm>
            <a:prstGeom prst="roundRect">
              <a:avLst>
                <a:gd name="adj" fmla="val 29205"/>
              </a:avLst>
            </a:prstGeom>
            <a:solidFill>
              <a:schemeClr val="bg1">
                <a:lumMod val="50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67" name="楕円 666">
              <a:extLst>
                <a:ext uri="{FF2B5EF4-FFF2-40B4-BE49-F238E27FC236}">
                  <a16:creationId xmlns:a16="http://schemas.microsoft.com/office/drawing/2014/main" id="{D31B9222-E33E-45DB-A02C-113E2A71FA2B}"/>
                </a:ext>
              </a:extLst>
            </p:cNvPr>
            <p:cNvSpPr/>
            <p:nvPr/>
          </p:nvSpPr>
          <p:spPr>
            <a:xfrm>
              <a:off x="-282830" y="5892733"/>
              <a:ext cx="158218" cy="158218"/>
            </a:xfrm>
            <a:prstGeom prst="ellipse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68" name="フリーフォーム: 図形 667">
              <a:extLst>
                <a:ext uri="{FF2B5EF4-FFF2-40B4-BE49-F238E27FC236}">
                  <a16:creationId xmlns:a16="http://schemas.microsoft.com/office/drawing/2014/main" id="{07574874-E860-4613-9C8F-5F579BDF5427}"/>
                </a:ext>
              </a:extLst>
            </p:cNvPr>
            <p:cNvSpPr/>
            <p:nvPr/>
          </p:nvSpPr>
          <p:spPr>
            <a:xfrm rot="1800000">
              <a:off x="194110" y="4845602"/>
              <a:ext cx="881399" cy="1272000"/>
            </a:xfrm>
            <a:custGeom>
              <a:avLst/>
              <a:gdLst>
                <a:gd name="connsiteX0" fmla="*/ 341473 w 881399"/>
                <a:gd name="connsiteY0" fmla="*/ 92099 h 1272000"/>
                <a:gd name="connsiteX1" fmla="*/ 481230 w 881399"/>
                <a:gd name="connsiteY1" fmla="*/ 11723 h 1272000"/>
                <a:gd name="connsiteX2" fmla="*/ 512440 w 881399"/>
                <a:gd name="connsiteY2" fmla="*/ 0 h 1272000"/>
                <a:gd name="connsiteX3" fmla="*/ 560541 w 881399"/>
                <a:gd name="connsiteY3" fmla="*/ 0 h 1272000"/>
                <a:gd name="connsiteX4" fmla="*/ 881399 w 881399"/>
                <a:gd name="connsiteY4" fmla="*/ 320858 h 1272000"/>
                <a:gd name="connsiteX5" fmla="*/ 881399 w 881399"/>
                <a:gd name="connsiteY5" fmla="*/ 1256864 h 1272000"/>
                <a:gd name="connsiteX6" fmla="*/ 840342 w 881399"/>
                <a:gd name="connsiteY6" fmla="*/ 1265133 h 1272000"/>
                <a:gd name="connsiteX7" fmla="*/ 20871 w 881399"/>
                <a:gd name="connsiteY7" fmla="*/ 821769 h 1272000"/>
                <a:gd name="connsiteX8" fmla="*/ 341473 w 881399"/>
                <a:gd name="connsiteY8" fmla="*/ 92099 h 1272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81399" h="1272000">
                  <a:moveTo>
                    <a:pt x="341473" y="92099"/>
                  </a:moveTo>
                  <a:cubicBezTo>
                    <a:pt x="384777" y="62178"/>
                    <a:pt x="431500" y="35192"/>
                    <a:pt x="481230" y="11723"/>
                  </a:cubicBezTo>
                  <a:lnTo>
                    <a:pt x="512440" y="0"/>
                  </a:lnTo>
                  <a:lnTo>
                    <a:pt x="560541" y="0"/>
                  </a:lnTo>
                  <a:cubicBezTo>
                    <a:pt x="737746" y="0"/>
                    <a:pt x="881399" y="143653"/>
                    <a:pt x="881399" y="320858"/>
                  </a:cubicBezTo>
                  <a:lnTo>
                    <a:pt x="881399" y="1256864"/>
                  </a:lnTo>
                  <a:lnTo>
                    <a:pt x="840342" y="1265133"/>
                  </a:lnTo>
                  <a:cubicBezTo>
                    <a:pt x="458053" y="1310116"/>
                    <a:pt x="109441" y="1130904"/>
                    <a:pt x="20871" y="821769"/>
                  </a:cubicBezTo>
                  <a:cubicBezTo>
                    <a:pt x="-55046" y="556796"/>
                    <a:pt x="81650" y="271624"/>
                    <a:pt x="341473" y="92099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69" name="フリーフォーム: 図形 668">
              <a:extLst>
                <a:ext uri="{FF2B5EF4-FFF2-40B4-BE49-F238E27FC236}">
                  <a16:creationId xmlns:a16="http://schemas.microsoft.com/office/drawing/2014/main" id="{12D76738-B43F-4C36-9EAF-16DAF324FF53}"/>
                </a:ext>
              </a:extLst>
            </p:cNvPr>
            <p:cNvSpPr/>
            <p:nvPr/>
          </p:nvSpPr>
          <p:spPr>
            <a:xfrm rot="20700000" flipH="1">
              <a:off x="985034" y="4867308"/>
              <a:ext cx="566609" cy="267136"/>
            </a:xfrm>
            <a:custGeom>
              <a:avLst/>
              <a:gdLst>
                <a:gd name="connsiteX0" fmla="*/ 189067 w 566609"/>
                <a:gd name="connsiteY0" fmla="*/ 10496 h 267136"/>
                <a:gd name="connsiteX1" fmla="*/ 0 w 566609"/>
                <a:gd name="connsiteY1" fmla="*/ 133568 h 267136"/>
                <a:gd name="connsiteX2" fmla="*/ 309562 w 566609"/>
                <a:gd name="connsiteY2" fmla="*/ 267136 h 267136"/>
                <a:gd name="connsiteX3" fmla="*/ 528455 w 566609"/>
                <a:gd name="connsiteY3" fmla="*/ 228015 h 267136"/>
                <a:gd name="connsiteX4" fmla="*/ 559168 w 566609"/>
                <a:gd name="connsiteY4" fmla="*/ 208360 h 267136"/>
                <a:gd name="connsiteX5" fmla="*/ 530979 w 566609"/>
                <a:gd name="connsiteY5" fmla="*/ 190321 h 267136"/>
                <a:gd name="connsiteX6" fmla="*/ 506652 w 566609"/>
                <a:gd name="connsiteY6" fmla="*/ 138330 h 267136"/>
                <a:gd name="connsiteX7" fmla="*/ 530979 w 566609"/>
                <a:gd name="connsiteY7" fmla="*/ 86339 h 267136"/>
                <a:gd name="connsiteX8" fmla="*/ 566609 w 566609"/>
                <a:gd name="connsiteY8" fmla="*/ 63538 h 267136"/>
                <a:gd name="connsiteX9" fmla="*/ 528455 w 566609"/>
                <a:gd name="connsiteY9" fmla="*/ 39121 h 267136"/>
                <a:gd name="connsiteX10" fmla="*/ 309562 w 566609"/>
                <a:gd name="connsiteY10" fmla="*/ 0 h 267136"/>
                <a:gd name="connsiteX11" fmla="*/ 189067 w 566609"/>
                <a:gd name="connsiteY11" fmla="*/ 10496 h 267136"/>
                <a:gd name="connsiteX0" fmla="*/ 189067 w 566609"/>
                <a:gd name="connsiteY0" fmla="*/ 10496 h 267136"/>
                <a:gd name="connsiteX1" fmla="*/ 0 w 566609"/>
                <a:gd name="connsiteY1" fmla="*/ 133568 h 267136"/>
                <a:gd name="connsiteX2" fmla="*/ 309562 w 566609"/>
                <a:gd name="connsiteY2" fmla="*/ 267136 h 267136"/>
                <a:gd name="connsiteX3" fmla="*/ 528455 w 566609"/>
                <a:gd name="connsiteY3" fmla="*/ 228015 h 267136"/>
                <a:gd name="connsiteX4" fmla="*/ 559168 w 566609"/>
                <a:gd name="connsiteY4" fmla="*/ 208360 h 267136"/>
                <a:gd name="connsiteX5" fmla="*/ 530979 w 566609"/>
                <a:gd name="connsiteY5" fmla="*/ 190321 h 267136"/>
                <a:gd name="connsiteX6" fmla="*/ 530979 w 566609"/>
                <a:gd name="connsiteY6" fmla="*/ 86339 h 267136"/>
                <a:gd name="connsiteX7" fmla="*/ 566609 w 566609"/>
                <a:gd name="connsiteY7" fmla="*/ 63538 h 267136"/>
                <a:gd name="connsiteX8" fmla="*/ 528455 w 566609"/>
                <a:gd name="connsiteY8" fmla="*/ 39121 h 267136"/>
                <a:gd name="connsiteX9" fmla="*/ 309562 w 566609"/>
                <a:gd name="connsiteY9" fmla="*/ 0 h 267136"/>
                <a:gd name="connsiteX10" fmla="*/ 189067 w 566609"/>
                <a:gd name="connsiteY10" fmla="*/ 10496 h 267136"/>
                <a:gd name="connsiteX0" fmla="*/ 530979 w 622419"/>
                <a:gd name="connsiteY0" fmla="*/ 86339 h 267136"/>
                <a:gd name="connsiteX1" fmla="*/ 566609 w 622419"/>
                <a:gd name="connsiteY1" fmla="*/ 63538 h 267136"/>
                <a:gd name="connsiteX2" fmla="*/ 528455 w 622419"/>
                <a:gd name="connsiteY2" fmla="*/ 39121 h 267136"/>
                <a:gd name="connsiteX3" fmla="*/ 309562 w 622419"/>
                <a:gd name="connsiteY3" fmla="*/ 0 h 267136"/>
                <a:gd name="connsiteX4" fmla="*/ 189067 w 622419"/>
                <a:gd name="connsiteY4" fmla="*/ 10496 h 267136"/>
                <a:gd name="connsiteX5" fmla="*/ 0 w 622419"/>
                <a:gd name="connsiteY5" fmla="*/ 133568 h 267136"/>
                <a:gd name="connsiteX6" fmla="*/ 309562 w 622419"/>
                <a:gd name="connsiteY6" fmla="*/ 267136 h 267136"/>
                <a:gd name="connsiteX7" fmla="*/ 528455 w 622419"/>
                <a:gd name="connsiteY7" fmla="*/ 228015 h 267136"/>
                <a:gd name="connsiteX8" fmla="*/ 559168 w 622419"/>
                <a:gd name="connsiteY8" fmla="*/ 208360 h 267136"/>
                <a:gd name="connsiteX9" fmla="*/ 530979 w 622419"/>
                <a:gd name="connsiteY9" fmla="*/ 190321 h 267136"/>
                <a:gd name="connsiteX10" fmla="*/ 622419 w 622419"/>
                <a:gd name="connsiteY10" fmla="*/ 177779 h 267136"/>
                <a:gd name="connsiteX0" fmla="*/ 566609 w 622419"/>
                <a:gd name="connsiteY0" fmla="*/ 63538 h 267136"/>
                <a:gd name="connsiteX1" fmla="*/ 528455 w 622419"/>
                <a:gd name="connsiteY1" fmla="*/ 39121 h 267136"/>
                <a:gd name="connsiteX2" fmla="*/ 309562 w 622419"/>
                <a:gd name="connsiteY2" fmla="*/ 0 h 267136"/>
                <a:gd name="connsiteX3" fmla="*/ 189067 w 622419"/>
                <a:gd name="connsiteY3" fmla="*/ 10496 h 267136"/>
                <a:gd name="connsiteX4" fmla="*/ 0 w 622419"/>
                <a:gd name="connsiteY4" fmla="*/ 133568 h 267136"/>
                <a:gd name="connsiteX5" fmla="*/ 309562 w 622419"/>
                <a:gd name="connsiteY5" fmla="*/ 267136 h 267136"/>
                <a:gd name="connsiteX6" fmla="*/ 528455 w 622419"/>
                <a:gd name="connsiteY6" fmla="*/ 228015 h 267136"/>
                <a:gd name="connsiteX7" fmla="*/ 559168 w 622419"/>
                <a:gd name="connsiteY7" fmla="*/ 208360 h 267136"/>
                <a:gd name="connsiteX8" fmla="*/ 530979 w 622419"/>
                <a:gd name="connsiteY8" fmla="*/ 190321 h 267136"/>
                <a:gd name="connsiteX9" fmla="*/ 622419 w 622419"/>
                <a:gd name="connsiteY9" fmla="*/ 177779 h 267136"/>
                <a:gd name="connsiteX0" fmla="*/ 566609 w 566609"/>
                <a:gd name="connsiteY0" fmla="*/ 63538 h 267136"/>
                <a:gd name="connsiteX1" fmla="*/ 528455 w 566609"/>
                <a:gd name="connsiteY1" fmla="*/ 39121 h 267136"/>
                <a:gd name="connsiteX2" fmla="*/ 309562 w 566609"/>
                <a:gd name="connsiteY2" fmla="*/ 0 h 267136"/>
                <a:gd name="connsiteX3" fmla="*/ 189067 w 566609"/>
                <a:gd name="connsiteY3" fmla="*/ 10496 h 267136"/>
                <a:gd name="connsiteX4" fmla="*/ 0 w 566609"/>
                <a:gd name="connsiteY4" fmla="*/ 133568 h 267136"/>
                <a:gd name="connsiteX5" fmla="*/ 309562 w 566609"/>
                <a:gd name="connsiteY5" fmla="*/ 267136 h 267136"/>
                <a:gd name="connsiteX6" fmla="*/ 528455 w 566609"/>
                <a:gd name="connsiteY6" fmla="*/ 228015 h 267136"/>
                <a:gd name="connsiteX7" fmla="*/ 559168 w 566609"/>
                <a:gd name="connsiteY7" fmla="*/ 208360 h 267136"/>
                <a:gd name="connsiteX8" fmla="*/ 530979 w 566609"/>
                <a:gd name="connsiteY8" fmla="*/ 190321 h 267136"/>
                <a:gd name="connsiteX0" fmla="*/ 566609 w 566609"/>
                <a:gd name="connsiteY0" fmla="*/ 63538 h 267136"/>
                <a:gd name="connsiteX1" fmla="*/ 528455 w 566609"/>
                <a:gd name="connsiteY1" fmla="*/ 39121 h 267136"/>
                <a:gd name="connsiteX2" fmla="*/ 309562 w 566609"/>
                <a:gd name="connsiteY2" fmla="*/ 0 h 267136"/>
                <a:gd name="connsiteX3" fmla="*/ 189067 w 566609"/>
                <a:gd name="connsiteY3" fmla="*/ 10496 h 267136"/>
                <a:gd name="connsiteX4" fmla="*/ 0 w 566609"/>
                <a:gd name="connsiteY4" fmla="*/ 133568 h 267136"/>
                <a:gd name="connsiteX5" fmla="*/ 309562 w 566609"/>
                <a:gd name="connsiteY5" fmla="*/ 267136 h 267136"/>
                <a:gd name="connsiteX6" fmla="*/ 528455 w 566609"/>
                <a:gd name="connsiteY6" fmla="*/ 228015 h 267136"/>
                <a:gd name="connsiteX7" fmla="*/ 559168 w 566609"/>
                <a:gd name="connsiteY7" fmla="*/ 208360 h 2671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66609" h="267136">
                  <a:moveTo>
                    <a:pt x="566609" y="63538"/>
                  </a:moveTo>
                  <a:lnTo>
                    <a:pt x="528455" y="39121"/>
                  </a:lnTo>
                  <a:cubicBezTo>
                    <a:pt x="472435" y="14950"/>
                    <a:pt x="395045" y="0"/>
                    <a:pt x="309562" y="0"/>
                  </a:cubicBezTo>
                  <a:cubicBezTo>
                    <a:pt x="266821" y="0"/>
                    <a:pt x="226102" y="3738"/>
                    <a:pt x="189067" y="10496"/>
                  </a:cubicBezTo>
                  <a:cubicBezTo>
                    <a:pt x="77960" y="30773"/>
                    <a:pt x="0" y="78242"/>
                    <a:pt x="0" y="133568"/>
                  </a:cubicBezTo>
                  <a:cubicBezTo>
                    <a:pt x="0" y="207336"/>
                    <a:pt x="138596" y="267136"/>
                    <a:pt x="309562" y="267136"/>
                  </a:cubicBezTo>
                  <a:cubicBezTo>
                    <a:pt x="395045" y="267136"/>
                    <a:pt x="472435" y="252186"/>
                    <a:pt x="528455" y="228015"/>
                  </a:cubicBezTo>
                  <a:lnTo>
                    <a:pt x="559168" y="208360"/>
                  </a:lnTo>
                </a:path>
              </a:pathLst>
            </a:custGeom>
            <a:solidFill>
              <a:schemeClr val="accent2">
                <a:lumMod val="7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70" name="楕円 669">
              <a:extLst>
                <a:ext uri="{FF2B5EF4-FFF2-40B4-BE49-F238E27FC236}">
                  <a16:creationId xmlns:a16="http://schemas.microsoft.com/office/drawing/2014/main" id="{7563709D-44A6-4ABF-8DD9-81F67DCA080B}"/>
                </a:ext>
              </a:extLst>
            </p:cNvPr>
            <p:cNvSpPr/>
            <p:nvPr/>
          </p:nvSpPr>
          <p:spPr>
            <a:xfrm>
              <a:off x="353508" y="5263298"/>
              <a:ext cx="392526" cy="392526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71" name="フリーフォーム: 図形 670">
              <a:extLst>
                <a:ext uri="{FF2B5EF4-FFF2-40B4-BE49-F238E27FC236}">
                  <a16:creationId xmlns:a16="http://schemas.microsoft.com/office/drawing/2014/main" id="{C2CBE678-77D6-4EA0-97D0-92B9AF540814}"/>
                </a:ext>
              </a:extLst>
            </p:cNvPr>
            <p:cNvSpPr/>
            <p:nvPr/>
          </p:nvSpPr>
          <p:spPr>
            <a:xfrm>
              <a:off x="2788274" y="6107504"/>
              <a:ext cx="137160" cy="518316"/>
            </a:xfrm>
            <a:custGeom>
              <a:avLst/>
              <a:gdLst>
                <a:gd name="connsiteX0" fmla="*/ 178576 w 357152"/>
                <a:gd name="connsiteY0" fmla="*/ 0 h 914712"/>
                <a:gd name="connsiteX1" fmla="*/ 203874 w 357152"/>
                <a:gd name="connsiteY1" fmla="*/ 15022 h 914712"/>
                <a:gd name="connsiteX2" fmla="*/ 357152 w 357152"/>
                <a:gd name="connsiteY2" fmla="*/ 457356 h 914712"/>
                <a:gd name="connsiteX3" fmla="*/ 203874 w 357152"/>
                <a:gd name="connsiteY3" fmla="*/ 899691 h 914712"/>
                <a:gd name="connsiteX4" fmla="*/ 178576 w 357152"/>
                <a:gd name="connsiteY4" fmla="*/ 914712 h 914712"/>
                <a:gd name="connsiteX5" fmla="*/ 153279 w 357152"/>
                <a:gd name="connsiteY5" fmla="*/ 899691 h 914712"/>
                <a:gd name="connsiteX6" fmla="*/ 0 w 357152"/>
                <a:gd name="connsiteY6" fmla="*/ 457356 h 914712"/>
                <a:gd name="connsiteX7" fmla="*/ 153279 w 357152"/>
                <a:gd name="connsiteY7" fmla="*/ 15022 h 9147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57152" h="914712">
                  <a:moveTo>
                    <a:pt x="178576" y="0"/>
                  </a:moveTo>
                  <a:lnTo>
                    <a:pt x="203874" y="15022"/>
                  </a:lnTo>
                  <a:cubicBezTo>
                    <a:pt x="293949" y="87899"/>
                    <a:pt x="357152" y="258509"/>
                    <a:pt x="357152" y="457356"/>
                  </a:cubicBezTo>
                  <a:cubicBezTo>
                    <a:pt x="357152" y="656204"/>
                    <a:pt x="293949" y="826814"/>
                    <a:pt x="203874" y="899691"/>
                  </a:cubicBezTo>
                  <a:lnTo>
                    <a:pt x="178576" y="914712"/>
                  </a:lnTo>
                  <a:lnTo>
                    <a:pt x="153279" y="899691"/>
                  </a:lnTo>
                  <a:cubicBezTo>
                    <a:pt x="63203" y="826814"/>
                    <a:pt x="0" y="656204"/>
                    <a:pt x="0" y="457356"/>
                  </a:cubicBezTo>
                  <a:cubicBezTo>
                    <a:pt x="0" y="258509"/>
                    <a:pt x="63203" y="87899"/>
                    <a:pt x="153279" y="15022"/>
                  </a:cubicBezTo>
                  <a:close/>
                </a:path>
              </a:pathLst>
            </a:cu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72" name="楕円 671">
              <a:extLst>
                <a:ext uri="{FF2B5EF4-FFF2-40B4-BE49-F238E27FC236}">
                  <a16:creationId xmlns:a16="http://schemas.microsoft.com/office/drawing/2014/main" id="{A9CAEC93-0D03-4D78-A5E6-44F847C56C8E}"/>
                </a:ext>
              </a:extLst>
            </p:cNvPr>
            <p:cNvSpPr/>
            <p:nvPr/>
          </p:nvSpPr>
          <p:spPr>
            <a:xfrm>
              <a:off x="568533" y="5409873"/>
              <a:ext cx="112422" cy="112422"/>
            </a:xfrm>
            <a:prstGeom prst="ellipse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</p:grpSp>
      <p:grpSp>
        <p:nvGrpSpPr>
          <p:cNvPr id="673" name="グループ化 672">
            <a:extLst>
              <a:ext uri="{FF2B5EF4-FFF2-40B4-BE49-F238E27FC236}">
                <a16:creationId xmlns:a16="http://schemas.microsoft.com/office/drawing/2014/main" id="{A8CB84C4-8E94-48B7-856A-8EBB68736B86}"/>
              </a:ext>
            </a:extLst>
          </p:cNvPr>
          <p:cNvGrpSpPr/>
          <p:nvPr/>
        </p:nvGrpSpPr>
        <p:grpSpPr>
          <a:xfrm>
            <a:off x="152133" y="2642216"/>
            <a:ext cx="1869826" cy="1715048"/>
            <a:chOff x="-3421815" y="1227436"/>
            <a:chExt cx="2925960" cy="2683758"/>
          </a:xfrm>
        </p:grpSpPr>
        <p:sp>
          <p:nvSpPr>
            <p:cNvPr id="674" name="月 673">
              <a:extLst>
                <a:ext uri="{FF2B5EF4-FFF2-40B4-BE49-F238E27FC236}">
                  <a16:creationId xmlns:a16="http://schemas.microsoft.com/office/drawing/2014/main" id="{38B76F34-9651-45F9-8ABC-39E4CCBEF879}"/>
                </a:ext>
              </a:extLst>
            </p:cNvPr>
            <p:cNvSpPr/>
            <p:nvPr/>
          </p:nvSpPr>
          <p:spPr>
            <a:xfrm rot="10300431">
              <a:off x="-669012" y="1985458"/>
              <a:ext cx="114412" cy="1051614"/>
            </a:xfrm>
            <a:prstGeom prst="moon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75" name="台形 674">
              <a:extLst>
                <a:ext uri="{FF2B5EF4-FFF2-40B4-BE49-F238E27FC236}">
                  <a16:creationId xmlns:a16="http://schemas.microsoft.com/office/drawing/2014/main" id="{A9AE5368-7830-4EDA-AECE-7A9F241A6E2F}"/>
                </a:ext>
              </a:extLst>
            </p:cNvPr>
            <p:cNvSpPr/>
            <p:nvPr/>
          </p:nvSpPr>
          <p:spPr>
            <a:xfrm rot="10800000">
              <a:off x="-1537911" y="3347374"/>
              <a:ext cx="264319" cy="409933"/>
            </a:xfrm>
            <a:prstGeom prst="trapezoid">
              <a:avLst/>
            </a:prstGeom>
            <a:solidFill>
              <a:schemeClr val="bg1">
                <a:lumMod val="8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76" name="フリーフォーム: 図形 675">
              <a:extLst>
                <a:ext uri="{FF2B5EF4-FFF2-40B4-BE49-F238E27FC236}">
                  <a16:creationId xmlns:a16="http://schemas.microsoft.com/office/drawing/2014/main" id="{F3BD8403-1456-479C-A8D9-F6C2FF166A4C}"/>
                </a:ext>
              </a:extLst>
            </p:cNvPr>
            <p:cNvSpPr/>
            <p:nvPr/>
          </p:nvSpPr>
          <p:spPr>
            <a:xfrm>
              <a:off x="-1501655" y="3747782"/>
              <a:ext cx="191806" cy="163412"/>
            </a:xfrm>
            <a:custGeom>
              <a:avLst/>
              <a:gdLst>
                <a:gd name="connsiteX0" fmla="*/ 69681 w 210856"/>
                <a:gd name="connsiteY0" fmla="*/ 0 h 163412"/>
                <a:gd name="connsiteX1" fmla="*/ 141175 w 210856"/>
                <a:gd name="connsiteY1" fmla="*/ 0 h 163412"/>
                <a:gd name="connsiteX2" fmla="*/ 210856 w 210856"/>
                <a:gd name="connsiteY2" fmla="*/ 69681 h 163412"/>
                <a:gd name="connsiteX3" fmla="*/ 210856 w 210856"/>
                <a:gd name="connsiteY3" fmla="*/ 96737 h 163412"/>
                <a:gd name="connsiteX4" fmla="*/ 144181 w 210856"/>
                <a:gd name="connsiteY4" fmla="*/ 163412 h 163412"/>
                <a:gd name="connsiteX5" fmla="*/ 120372 w 210856"/>
                <a:gd name="connsiteY5" fmla="*/ 163412 h 163412"/>
                <a:gd name="connsiteX6" fmla="*/ 105428 w 210856"/>
                <a:gd name="connsiteY6" fmla="*/ 124697 h 163412"/>
                <a:gd name="connsiteX7" fmla="*/ 90484 w 210856"/>
                <a:gd name="connsiteY7" fmla="*/ 163412 h 163412"/>
                <a:gd name="connsiteX8" fmla="*/ 66675 w 210856"/>
                <a:gd name="connsiteY8" fmla="*/ 163412 h 163412"/>
                <a:gd name="connsiteX9" fmla="*/ 0 w 210856"/>
                <a:gd name="connsiteY9" fmla="*/ 96737 h 163412"/>
                <a:gd name="connsiteX10" fmla="*/ 0 w 210856"/>
                <a:gd name="connsiteY10" fmla="*/ 69681 h 163412"/>
                <a:gd name="connsiteX11" fmla="*/ 69681 w 210856"/>
                <a:gd name="connsiteY11" fmla="*/ 0 h 1634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10856" h="163412">
                  <a:moveTo>
                    <a:pt x="69681" y="0"/>
                  </a:moveTo>
                  <a:lnTo>
                    <a:pt x="141175" y="0"/>
                  </a:lnTo>
                  <a:cubicBezTo>
                    <a:pt x="179659" y="0"/>
                    <a:pt x="210856" y="31197"/>
                    <a:pt x="210856" y="69681"/>
                  </a:cubicBezTo>
                  <a:lnTo>
                    <a:pt x="210856" y="96737"/>
                  </a:lnTo>
                  <a:cubicBezTo>
                    <a:pt x="210856" y="133561"/>
                    <a:pt x="181005" y="163412"/>
                    <a:pt x="144181" y="163412"/>
                  </a:cubicBezTo>
                  <a:lnTo>
                    <a:pt x="120372" y="163412"/>
                  </a:lnTo>
                  <a:lnTo>
                    <a:pt x="105428" y="124697"/>
                  </a:lnTo>
                  <a:lnTo>
                    <a:pt x="90484" y="163412"/>
                  </a:lnTo>
                  <a:lnTo>
                    <a:pt x="66675" y="163412"/>
                  </a:lnTo>
                  <a:cubicBezTo>
                    <a:pt x="29851" y="163412"/>
                    <a:pt x="0" y="133561"/>
                    <a:pt x="0" y="96737"/>
                  </a:cubicBezTo>
                  <a:lnTo>
                    <a:pt x="0" y="69681"/>
                  </a:lnTo>
                  <a:cubicBezTo>
                    <a:pt x="0" y="31197"/>
                    <a:pt x="31197" y="0"/>
                    <a:pt x="69681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77" name="アーチ 676">
              <a:extLst>
                <a:ext uri="{FF2B5EF4-FFF2-40B4-BE49-F238E27FC236}">
                  <a16:creationId xmlns:a16="http://schemas.microsoft.com/office/drawing/2014/main" id="{C0E1C5D3-6A53-48CE-8CF1-8A24C28385B9}"/>
                </a:ext>
              </a:extLst>
            </p:cNvPr>
            <p:cNvSpPr/>
            <p:nvPr/>
          </p:nvSpPr>
          <p:spPr>
            <a:xfrm>
              <a:off x="-3198831" y="2501494"/>
              <a:ext cx="853586" cy="853586"/>
            </a:xfrm>
            <a:prstGeom prst="blockArc">
              <a:avLst>
                <a:gd name="adj1" fmla="val 1432910"/>
                <a:gd name="adj2" fmla="val 8840566"/>
                <a:gd name="adj3" fmla="val 17092"/>
              </a:avLst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78" name="フリーフォーム: 図形 677">
              <a:extLst>
                <a:ext uri="{FF2B5EF4-FFF2-40B4-BE49-F238E27FC236}">
                  <a16:creationId xmlns:a16="http://schemas.microsoft.com/office/drawing/2014/main" id="{329341D7-2A89-4BA5-B6E5-259B8765D45A}"/>
                </a:ext>
              </a:extLst>
            </p:cNvPr>
            <p:cNvSpPr/>
            <p:nvPr/>
          </p:nvSpPr>
          <p:spPr>
            <a:xfrm>
              <a:off x="-1654371" y="3175747"/>
              <a:ext cx="750465" cy="343257"/>
            </a:xfrm>
            <a:custGeom>
              <a:avLst/>
              <a:gdLst>
                <a:gd name="connsiteX0" fmla="*/ 481414 w 962829"/>
                <a:gd name="connsiteY0" fmla="*/ 0 h 343257"/>
                <a:gd name="connsiteX1" fmla="*/ 898009 w 962829"/>
                <a:gd name="connsiteY1" fmla="*/ 7841 h 343257"/>
                <a:gd name="connsiteX2" fmla="*/ 962829 w 962829"/>
                <a:gd name="connsiteY2" fmla="*/ 11598 h 343257"/>
                <a:gd name="connsiteX3" fmla="*/ 937961 w 962829"/>
                <a:gd name="connsiteY3" fmla="*/ 107542 h 343257"/>
                <a:gd name="connsiteX4" fmla="*/ 481414 w 962829"/>
                <a:gd name="connsiteY4" fmla="*/ 343257 h 343257"/>
                <a:gd name="connsiteX5" fmla="*/ 24868 w 962829"/>
                <a:gd name="connsiteY5" fmla="*/ 107542 h 343257"/>
                <a:gd name="connsiteX6" fmla="*/ 0 w 962829"/>
                <a:gd name="connsiteY6" fmla="*/ 11598 h 343257"/>
                <a:gd name="connsiteX7" fmla="*/ 64820 w 962829"/>
                <a:gd name="connsiteY7" fmla="*/ 7841 h 343257"/>
                <a:gd name="connsiteX8" fmla="*/ 481414 w 962829"/>
                <a:gd name="connsiteY8" fmla="*/ 0 h 3432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62829" h="343257">
                  <a:moveTo>
                    <a:pt x="481414" y="0"/>
                  </a:moveTo>
                  <a:cubicBezTo>
                    <a:pt x="624118" y="0"/>
                    <a:pt x="763445" y="2700"/>
                    <a:pt x="898009" y="7841"/>
                  </a:cubicBezTo>
                  <a:lnTo>
                    <a:pt x="962829" y="11598"/>
                  </a:lnTo>
                  <a:lnTo>
                    <a:pt x="937961" y="107542"/>
                  </a:lnTo>
                  <a:cubicBezTo>
                    <a:pt x="862742" y="246062"/>
                    <a:pt x="686650" y="343257"/>
                    <a:pt x="481414" y="343257"/>
                  </a:cubicBezTo>
                  <a:cubicBezTo>
                    <a:pt x="276178" y="343257"/>
                    <a:pt x="100086" y="246062"/>
                    <a:pt x="24868" y="107542"/>
                  </a:cubicBezTo>
                  <a:lnTo>
                    <a:pt x="0" y="11598"/>
                  </a:lnTo>
                  <a:lnTo>
                    <a:pt x="64820" y="7841"/>
                  </a:lnTo>
                  <a:cubicBezTo>
                    <a:pt x="199383" y="2700"/>
                    <a:pt x="338710" y="0"/>
                    <a:pt x="481414" y="0"/>
                  </a:cubicBezTo>
                  <a:close/>
                </a:path>
              </a:pathLst>
            </a:custGeom>
            <a:solidFill>
              <a:srgbClr val="FFCCFF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79" name="フリーフォーム: 図形 678">
              <a:extLst>
                <a:ext uri="{FF2B5EF4-FFF2-40B4-BE49-F238E27FC236}">
                  <a16:creationId xmlns:a16="http://schemas.microsoft.com/office/drawing/2014/main" id="{52DF7B35-4B78-4D7D-9809-E868B36EB027}"/>
                </a:ext>
              </a:extLst>
            </p:cNvPr>
            <p:cNvSpPr/>
            <p:nvPr/>
          </p:nvSpPr>
          <p:spPr>
            <a:xfrm rot="9000000">
              <a:off x="-3202038" y="2970219"/>
              <a:ext cx="191806" cy="163412"/>
            </a:xfrm>
            <a:custGeom>
              <a:avLst/>
              <a:gdLst>
                <a:gd name="connsiteX0" fmla="*/ 69681 w 210856"/>
                <a:gd name="connsiteY0" fmla="*/ 0 h 163412"/>
                <a:gd name="connsiteX1" fmla="*/ 141175 w 210856"/>
                <a:gd name="connsiteY1" fmla="*/ 0 h 163412"/>
                <a:gd name="connsiteX2" fmla="*/ 210856 w 210856"/>
                <a:gd name="connsiteY2" fmla="*/ 69681 h 163412"/>
                <a:gd name="connsiteX3" fmla="*/ 210856 w 210856"/>
                <a:gd name="connsiteY3" fmla="*/ 96737 h 163412"/>
                <a:gd name="connsiteX4" fmla="*/ 144181 w 210856"/>
                <a:gd name="connsiteY4" fmla="*/ 163412 h 163412"/>
                <a:gd name="connsiteX5" fmla="*/ 120372 w 210856"/>
                <a:gd name="connsiteY5" fmla="*/ 163412 h 163412"/>
                <a:gd name="connsiteX6" fmla="*/ 105428 w 210856"/>
                <a:gd name="connsiteY6" fmla="*/ 124697 h 163412"/>
                <a:gd name="connsiteX7" fmla="*/ 90484 w 210856"/>
                <a:gd name="connsiteY7" fmla="*/ 163412 h 163412"/>
                <a:gd name="connsiteX8" fmla="*/ 66675 w 210856"/>
                <a:gd name="connsiteY8" fmla="*/ 163412 h 163412"/>
                <a:gd name="connsiteX9" fmla="*/ 0 w 210856"/>
                <a:gd name="connsiteY9" fmla="*/ 96737 h 163412"/>
                <a:gd name="connsiteX10" fmla="*/ 0 w 210856"/>
                <a:gd name="connsiteY10" fmla="*/ 69681 h 163412"/>
                <a:gd name="connsiteX11" fmla="*/ 69681 w 210856"/>
                <a:gd name="connsiteY11" fmla="*/ 0 h 1634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10856" h="163412">
                  <a:moveTo>
                    <a:pt x="69681" y="0"/>
                  </a:moveTo>
                  <a:lnTo>
                    <a:pt x="141175" y="0"/>
                  </a:lnTo>
                  <a:cubicBezTo>
                    <a:pt x="179659" y="0"/>
                    <a:pt x="210856" y="31197"/>
                    <a:pt x="210856" y="69681"/>
                  </a:cubicBezTo>
                  <a:lnTo>
                    <a:pt x="210856" y="96737"/>
                  </a:lnTo>
                  <a:cubicBezTo>
                    <a:pt x="210856" y="133561"/>
                    <a:pt x="181005" y="163412"/>
                    <a:pt x="144181" y="163412"/>
                  </a:cubicBezTo>
                  <a:lnTo>
                    <a:pt x="120372" y="163412"/>
                  </a:lnTo>
                  <a:lnTo>
                    <a:pt x="105428" y="124697"/>
                  </a:lnTo>
                  <a:lnTo>
                    <a:pt x="90484" y="163412"/>
                  </a:lnTo>
                  <a:lnTo>
                    <a:pt x="66675" y="163412"/>
                  </a:lnTo>
                  <a:cubicBezTo>
                    <a:pt x="29851" y="163412"/>
                    <a:pt x="0" y="133561"/>
                    <a:pt x="0" y="96737"/>
                  </a:cubicBezTo>
                  <a:lnTo>
                    <a:pt x="0" y="69681"/>
                  </a:lnTo>
                  <a:cubicBezTo>
                    <a:pt x="0" y="31197"/>
                    <a:pt x="31197" y="0"/>
                    <a:pt x="69681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80" name="フリーフォーム: 図形 679">
              <a:extLst>
                <a:ext uri="{FF2B5EF4-FFF2-40B4-BE49-F238E27FC236}">
                  <a16:creationId xmlns:a16="http://schemas.microsoft.com/office/drawing/2014/main" id="{CB7B7764-F87D-4166-8F8C-0EAAC7BDAD63}"/>
                </a:ext>
              </a:extLst>
            </p:cNvPr>
            <p:cNvSpPr/>
            <p:nvPr/>
          </p:nvSpPr>
          <p:spPr>
            <a:xfrm rot="10800000">
              <a:off x="-2619110" y="1938111"/>
              <a:ext cx="1939988" cy="1819196"/>
            </a:xfrm>
            <a:custGeom>
              <a:avLst/>
              <a:gdLst>
                <a:gd name="connsiteX0" fmla="*/ 1684255 w 1939988"/>
                <a:gd name="connsiteY0" fmla="*/ 1819196 h 1819196"/>
                <a:gd name="connsiteX1" fmla="*/ 115796 w 1939988"/>
                <a:gd name="connsiteY1" fmla="*/ 1819196 h 1819196"/>
                <a:gd name="connsiteX2" fmla="*/ 0 w 1939988"/>
                <a:gd name="connsiteY2" fmla="*/ 1703400 h 1819196"/>
                <a:gd name="connsiteX3" fmla="*/ 0 w 1939988"/>
                <a:gd name="connsiteY3" fmla="*/ 564019 h 1819196"/>
                <a:gd name="connsiteX4" fmla="*/ 77057 w 1939988"/>
                <a:gd name="connsiteY4" fmla="*/ 377986 h 1819196"/>
                <a:gd name="connsiteX5" fmla="*/ 112164 w 1939988"/>
                <a:gd name="connsiteY5" fmla="*/ 349021 h 1819196"/>
                <a:gd name="connsiteX6" fmla="*/ 168425 w 1939988"/>
                <a:gd name="connsiteY6" fmla="*/ 0 h 1819196"/>
                <a:gd name="connsiteX7" fmla="*/ 300584 w 1939988"/>
                <a:gd name="connsiteY7" fmla="*/ 0 h 1819196"/>
                <a:gd name="connsiteX8" fmla="*/ 351581 w 1939988"/>
                <a:gd name="connsiteY8" fmla="*/ 316363 h 1819196"/>
                <a:gd name="connsiteX9" fmla="*/ 353548 w 1939988"/>
                <a:gd name="connsiteY9" fmla="*/ 316894 h 1819196"/>
                <a:gd name="connsiteX10" fmla="*/ 520834 w 1939988"/>
                <a:gd name="connsiteY10" fmla="*/ 510998 h 1819196"/>
                <a:gd name="connsiteX11" fmla="*/ 522808 w 1939988"/>
                <a:gd name="connsiteY11" fmla="*/ 530580 h 1819196"/>
                <a:gd name="connsiteX12" fmla="*/ 571877 w 1939988"/>
                <a:gd name="connsiteY12" fmla="*/ 471107 h 1819196"/>
                <a:gd name="connsiteX13" fmla="*/ 982725 w 1939988"/>
                <a:gd name="connsiteY13" fmla="*/ 300929 h 1819196"/>
                <a:gd name="connsiteX14" fmla="*/ 982724 w 1939988"/>
                <a:gd name="connsiteY14" fmla="*/ 300930 h 1819196"/>
                <a:gd name="connsiteX15" fmla="*/ 1097816 w 1939988"/>
                <a:gd name="connsiteY15" fmla="*/ 300930 h 1819196"/>
                <a:gd name="connsiteX16" fmla="*/ 1146325 w 1939988"/>
                <a:gd name="connsiteY16" fmla="*/ 0 h 1819196"/>
                <a:gd name="connsiteX17" fmla="*/ 1278484 w 1939988"/>
                <a:gd name="connsiteY17" fmla="*/ 0 h 1819196"/>
                <a:gd name="connsiteX18" fmla="*/ 1326993 w 1939988"/>
                <a:gd name="connsiteY18" fmla="*/ 300930 h 1819196"/>
                <a:gd name="connsiteX19" fmla="*/ 1582797 w 1939988"/>
                <a:gd name="connsiteY19" fmla="*/ 300930 h 1819196"/>
                <a:gd name="connsiteX20" fmla="*/ 1939988 w 1939988"/>
                <a:gd name="connsiteY20" fmla="*/ 658121 h 1819196"/>
                <a:gd name="connsiteX21" fmla="*/ 1939988 w 1939988"/>
                <a:gd name="connsiteY21" fmla="*/ 1563463 h 1819196"/>
                <a:gd name="connsiteX22" fmla="*/ 1684255 w 1939988"/>
                <a:gd name="connsiteY22" fmla="*/ 1819196 h 1819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1939988" h="1819196">
                  <a:moveTo>
                    <a:pt x="1684255" y="1819196"/>
                  </a:moveTo>
                  <a:lnTo>
                    <a:pt x="115796" y="1819196"/>
                  </a:lnTo>
                  <a:cubicBezTo>
                    <a:pt x="51844" y="1819196"/>
                    <a:pt x="0" y="1767352"/>
                    <a:pt x="0" y="1703400"/>
                  </a:cubicBezTo>
                  <a:lnTo>
                    <a:pt x="0" y="564019"/>
                  </a:lnTo>
                  <a:cubicBezTo>
                    <a:pt x="0" y="491369"/>
                    <a:pt x="29447" y="425596"/>
                    <a:pt x="77057" y="377986"/>
                  </a:cubicBezTo>
                  <a:lnTo>
                    <a:pt x="112164" y="349021"/>
                  </a:lnTo>
                  <a:lnTo>
                    <a:pt x="168425" y="0"/>
                  </a:lnTo>
                  <a:lnTo>
                    <a:pt x="300584" y="0"/>
                  </a:lnTo>
                  <a:lnTo>
                    <a:pt x="351581" y="316363"/>
                  </a:lnTo>
                  <a:lnTo>
                    <a:pt x="353548" y="316894"/>
                  </a:lnTo>
                  <a:cubicBezTo>
                    <a:pt x="438168" y="347878"/>
                    <a:pt x="502435" y="421084"/>
                    <a:pt x="520834" y="510998"/>
                  </a:cubicBezTo>
                  <a:lnTo>
                    <a:pt x="522808" y="530580"/>
                  </a:lnTo>
                  <a:lnTo>
                    <a:pt x="571877" y="471107"/>
                  </a:lnTo>
                  <a:cubicBezTo>
                    <a:pt x="677022" y="365962"/>
                    <a:pt x="822279" y="300929"/>
                    <a:pt x="982725" y="300929"/>
                  </a:cubicBezTo>
                  <a:lnTo>
                    <a:pt x="982724" y="300930"/>
                  </a:lnTo>
                  <a:lnTo>
                    <a:pt x="1097816" y="300930"/>
                  </a:lnTo>
                  <a:lnTo>
                    <a:pt x="1146325" y="0"/>
                  </a:lnTo>
                  <a:lnTo>
                    <a:pt x="1278484" y="0"/>
                  </a:lnTo>
                  <a:lnTo>
                    <a:pt x="1326993" y="300930"/>
                  </a:lnTo>
                  <a:lnTo>
                    <a:pt x="1582797" y="300930"/>
                  </a:lnTo>
                  <a:cubicBezTo>
                    <a:pt x="1780068" y="300930"/>
                    <a:pt x="1939988" y="460850"/>
                    <a:pt x="1939988" y="658121"/>
                  </a:cubicBezTo>
                  <a:lnTo>
                    <a:pt x="1939988" y="1563463"/>
                  </a:lnTo>
                  <a:cubicBezTo>
                    <a:pt x="1939988" y="1704700"/>
                    <a:pt x="1825492" y="1819196"/>
                    <a:pt x="1684255" y="1819196"/>
                  </a:cubicBezTo>
                  <a:close/>
                </a:path>
              </a:pathLst>
            </a:cu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81" name="フリーフォーム: 図形 680">
              <a:extLst>
                <a:ext uri="{FF2B5EF4-FFF2-40B4-BE49-F238E27FC236}">
                  <a16:creationId xmlns:a16="http://schemas.microsoft.com/office/drawing/2014/main" id="{2B412CA0-5638-4D97-A8CA-56C19C911D9A}"/>
                </a:ext>
              </a:extLst>
            </p:cNvPr>
            <p:cNvSpPr/>
            <p:nvPr/>
          </p:nvSpPr>
          <p:spPr>
            <a:xfrm>
              <a:off x="-1987429" y="3747782"/>
              <a:ext cx="191806" cy="163412"/>
            </a:xfrm>
            <a:custGeom>
              <a:avLst/>
              <a:gdLst>
                <a:gd name="connsiteX0" fmla="*/ 69681 w 210856"/>
                <a:gd name="connsiteY0" fmla="*/ 0 h 163412"/>
                <a:gd name="connsiteX1" fmla="*/ 141175 w 210856"/>
                <a:gd name="connsiteY1" fmla="*/ 0 h 163412"/>
                <a:gd name="connsiteX2" fmla="*/ 210856 w 210856"/>
                <a:gd name="connsiteY2" fmla="*/ 69681 h 163412"/>
                <a:gd name="connsiteX3" fmla="*/ 210856 w 210856"/>
                <a:gd name="connsiteY3" fmla="*/ 96737 h 163412"/>
                <a:gd name="connsiteX4" fmla="*/ 144181 w 210856"/>
                <a:gd name="connsiteY4" fmla="*/ 163412 h 163412"/>
                <a:gd name="connsiteX5" fmla="*/ 120372 w 210856"/>
                <a:gd name="connsiteY5" fmla="*/ 163412 h 163412"/>
                <a:gd name="connsiteX6" fmla="*/ 105428 w 210856"/>
                <a:gd name="connsiteY6" fmla="*/ 124697 h 163412"/>
                <a:gd name="connsiteX7" fmla="*/ 90484 w 210856"/>
                <a:gd name="connsiteY7" fmla="*/ 163412 h 163412"/>
                <a:gd name="connsiteX8" fmla="*/ 66675 w 210856"/>
                <a:gd name="connsiteY8" fmla="*/ 163412 h 163412"/>
                <a:gd name="connsiteX9" fmla="*/ 0 w 210856"/>
                <a:gd name="connsiteY9" fmla="*/ 96737 h 163412"/>
                <a:gd name="connsiteX10" fmla="*/ 0 w 210856"/>
                <a:gd name="connsiteY10" fmla="*/ 69681 h 163412"/>
                <a:gd name="connsiteX11" fmla="*/ 69681 w 210856"/>
                <a:gd name="connsiteY11" fmla="*/ 0 h 1634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10856" h="163412">
                  <a:moveTo>
                    <a:pt x="69681" y="0"/>
                  </a:moveTo>
                  <a:lnTo>
                    <a:pt x="141175" y="0"/>
                  </a:lnTo>
                  <a:cubicBezTo>
                    <a:pt x="179659" y="0"/>
                    <a:pt x="210856" y="31197"/>
                    <a:pt x="210856" y="69681"/>
                  </a:cubicBezTo>
                  <a:lnTo>
                    <a:pt x="210856" y="96737"/>
                  </a:lnTo>
                  <a:cubicBezTo>
                    <a:pt x="210856" y="133561"/>
                    <a:pt x="181005" y="163412"/>
                    <a:pt x="144181" y="163412"/>
                  </a:cubicBezTo>
                  <a:lnTo>
                    <a:pt x="120372" y="163412"/>
                  </a:lnTo>
                  <a:lnTo>
                    <a:pt x="105428" y="124697"/>
                  </a:lnTo>
                  <a:lnTo>
                    <a:pt x="90484" y="163412"/>
                  </a:lnTo>
                  <a:lnTo>
                    <a:pt x="66675" y="163412"/>
                  </a:lnTo>
                  <a:cubicBezTo>
                    <a:pt x="29851" y="163412"/>
                    <a:pt x="0" y="133561"/>
                    <a:pt x="0" y="96737"/>
                  </a:cubicBezTo>
                  <a:lnTo>
                    <a:pt x="0" y="69681"/>
                  </a:lnTo>
                  <a:cubicBezTo>
                    <a:pt x="0" y="31197"/>
                    <a:pt x="31197" y="0"/>
                    <a:pt x="69681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82" name="フリーフォーム: 図形 681">
              <a:extLst>
                <a:ext uri="{FF2B5EF4-FFF2-40B4-BE49-F238E27FC236}">
                  <a16:creationId xmlns:a16="http://schemas.microsoft.com/office/drawing/2014/main" id="{F09277B9-CC7F-47C7-8812-A1BE63443936}"/>
                </a:ext>
              </a:extLst>
            </p:cNvPr>
            <p:cNvSpPr/>
            <p:nvPr/>
          </p:nvSpPr>
          <p:spPr>
            <a:xfrm>
              <a:off x="-1006354" y="3747782"/>
              <a:ext cx="191806" cy="163412"/>
            </a:xfrm>
            <a:custGeom>
              <a:avLst/>
              <a:gdLst>
                <a:gd name="connsiteX0" fmla="*/ 69681 w 210856"/>
                <a:gd name="connsiteY0" fmla="*/ 0 h 163412"/>
                <a:gd name="connsiteX1" fmla="*/ 141175 w 210856"/>
                <a:gd name="connsiteY1" fmla="*/ 0 h 163412"/>
                <a:gd name="connsiteX2" fmla="*/ 210856 w 210856"/>
                <a:gd name="connsiteY2" fmla="*/ 69681 h 163412"/>
                <a:gd name="connsiteX3" fmla="*/ 210856 w 210856"/>
                <a:gd name="connsiteY3" fmla="*/ 96737 h 163412"/>
                <a:gd name="connsiteX4" fmla="*/ 144181 w 210856"/>
                <a:gd name="connsiteY4" fmla="*/ 163412 h 163412"/>
                <a:gd name="connsiteX5" fmla="*/ 120372 w 210856"/>
                <a:gd name="connsiteY5" fmla="*/ 163412 h 163412"/>
                <a:gd name="connsiteX6" fmla="*/ 105428 w 210856"/>
                <a:gd name="connsiteY6" fmla="*/ 124697 h 163412"/>
                <a:gd name="connsiteX7" fmla="*/ 90484 w 210856"/>
                <a:gd name="connsiteY7" fmla="*/ 163412 h 163412"/>
                <a:gd name="connsiteX8" fmla="*/ 66675 w 210856"/>
                <a:gd name="connsiteY8" fmla="*/ 163412 h 163412"/>
                <a:gd name="connsiteX9" fmla="*/ 0 w 210856"/>
                <a:gd name="connsiteY9" fmla="*/ 96737 h 163412"/>
                <a:gd name="connsiteX10" fmla="*/ 0 w 210856"/>
                <a:gd name="connsiteY10" fmla="*/ 69681 h 163412"/>
                <a:gd name="connsiteX11" fmla="*/ 69681 w 210856"/>
                <a:gd name="connsiteY11" fmla="*/ 0 h 1634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10856" h="163412">
                  <a:moveTo>
                    <a:pt x="69681" y="0"/>
                  </a:moveTo>
                  <a:lnTo>
                    <a:pt x="141175" y="0"/>
                  </a:lnTo>
                  <a:cubicBezTo>
                    <a:pt x="179659" y="0"/>
                    <a:pt x="210856" y="31197"/>
                    <a:pt x="210856" y="69681"/>
                  </a:cubicBezTo>
                  <a:lnTo>
                    <a:pt x="210856" y="96737"/>
                  </a:lnTo>
                  <a:cubicBezTo>
                    <a:pt x="210856" y="133561"/>
                    <a:pt x="181005" y="163412"/>
                    <a:pt x="144181" y="163412"/>
                  </a:cubicBezTo>
                  <a:lnTo>
                    <a:pt x="120372" y="163412"/>
                  </a:lnTo>
                  <a:lnTo>
                    <a:pt x="105428" y="124697"/>
                  </a:lnTo>
                  <a:lnTo>
                    <a:pt x="90484" y="163412"/>
                  </a:lnTo>
                  <a:lnTo>
                    <a:pt x="66675" y="163412"/>
                  </a:lnTo>
                  <a:cubicBezTo>
                    <a:pt x="29851" y="163412"/>
                    <a:pt x="0" y="133561"/>
                    <a:pt x="0" y="96737"/>
                  </a:cubicBezTo>
                  <a:lnTo>
                    <a:pt x="0" y="69681"/>
                  </a:lnTo>
                  <a:cubicBezTo>
                    <a:pt x="0" y="31197"/>
                    <a:pt x="31197" y="0"/>
                    <a:pt x="69681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83" name="四角形: 上の 2 つの角を丸める 682">
              <a:extLst>
                <a:ext uri="{FF2B5EF4-FFF2-40B4-BE49-F238E27FC236}">
                  <a16:creationId xmlns:a16="http://schemas.microsoft.com/office/drawing/2014/main" id="{364D004C-A68C-4E64-893D-F3DF65D005A8}"/>
                </a:ext>
              </a:extLst>
            </p:cNvPr>
            <p:cNvSpPr/>
            <p:nvPr/>
          </p:nvSpPr>
          <p:spPr>
            <a:xfrm>
              <a:off x="-1561838" y="1938110"/>
              <a:ext cx="369517" cy="629266"/>
            </a:xfrm>
            <a:prstGeom prst="round2SameRect">
              <a:avLst>
                <a:gd name="adj1" fmla="val 16667"/>
                <a:gd name="adj2" fmla="val 50000"/>
              </a:avLst>
            </a:prstGeom>
            <a:solidFill>
              <a:schemeClr val="tx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84" name="楕円 683">
              <a:extLst>
                <a:ext uri="{FF2B5EF4-FFF2-40B4-BE49-F238E27FC236}">
                  <a16:creationId xmlns:a16="http://schemas.microsoft.com/office/drawing/2014/main" id="{59248254-BDC0-4E8D-968E-04484491CBF3}"/>
                </a:ext>
              </a:extLst>
            </p:cNvPr>
            <p:cNvSpPr/>
            <p:nvPr/>
          </p:nvSpPr>
          <p:spPr>
            <a:xfrm>
              <a:off x="-1038563" y="2155829"/>
              <a:ext cx="265488" cy="515340"/>
            </a:xfrm>
            <a:prstGeom prst="ellipse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85" name="楕円 684">
              <a:extLst>
                <a:ext uri="{FF2B5EF4-FFF2-40B4-BE49-F238E27FC236}">
                  <a16:creationId xmlns:a16="http://schemas.microsoft.com/office/drawing/2014/main" id="{9AF80D7B-A517-4B0C-A7E8-67C01A7754FC}"/>
                </a:ext>
              </a:extLst>
            </p:cNvPr>
            <p:cNvSpPr/>
            <p:nvPr/>
          </p:nvSpPr>
          <p:spPr>
            <a:xfrm>
              <a:off x="-1275695" y="2693145"/>
              <a:ext cx="124690" cy="220873"/>
            </a:xfrm>
            <a:prstGeom prst="ellipse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86" name="楕円 685">
              <a:extLst>
                <a:ext uri="{FF2B5EF4-FFF2-40B4-BE49-F238E27FC236}">
                  <a16:creationId xmlns:a16="http://schemas.microsoft.com/office/drawing/2014/main" id="{AD28B6F2-7B0C-4C63-9923-F2D19AE8D923}"/>
                </a:ext>
              </a:extLst>
            </p:cNvPr>
            <p:cNvSpPr/>
            <p:nvPr/>
          </p:nvSpPr>
          <p:spPr>
            <a:xfrm>
              <a:off x="-1573194" y="2770976"/>
              <a:ext cx="182762" cy="323740"/>
            </a:xfrm>
            <a:prstGeom prst="ellipse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87" name="フリーフォーム: 図形 686">
              <a:extLst>
                <a:ext uri="{FF2B5EF4-FFF2-40B4-BE49-F238E27FC236}">
                  <a16:creationId xmlns:a16="http://schemas.microsoft.com/office/drawing/2014/main" id="{7F7DC52C-2D22-45C7-8CCF-C6F3DF9BD3C2}"/>
                </a:ext>
              </a:extLst>
            </p:cNvPr>
            <p:cNvSpPr/>
            <p:nvPr/>
          </p:nvSpPr>
          <p:spPr>
            <a:xfrm>
              <a:off x="-2577117" y="3016805"/>
              <a:ext cx="220422" cy="205506"/>
            </a:xfrm>
            <a:custGeom>
              <a:avLst/>
              <a:gdLst>
                <a:gd name="connsiteX0" fmla="*/ 128985 w 257970"/>
                <a:gd name="connsiteY0" fmla="*/ 0 h 240514"/>
                <a:gd name="connsiteX1" fmla="*/ 221697 w 257970"/>
                <a:gd name="connsiteY1" fmla="*/ 92711 h 240514"/>
                <a:gd name="connsiteX2" fmla="*/ 221502 w 257970"/>
                <a:gd name="connsiteY2" fmla="*/ 94642 h 240514"/>
                <a:gd name="connsiteX3" fmla="*/ 257970 w 257970"/>
                <a:gd name="connsiteY3" fmla="*/ 240514 h 240514"/>
                <a:gd name="connsiteX4" fmla="*/ 0 w 257970"/>
                <a:gd name="connsiteY4" fmla="*/ 240514 h 240514"/>
                <a:gd name="connsiteX5" fmla="*/ 36469 w 257970"/>
                <a:gd name="connsiteY5" fmla="*/ 94642 h 240514"/>
                <a:gd name="connsiteX6" fmla="*/ 36274 w 257970"/>
                <a:gd name="connsiteY6" fmla="*/ 92711 h 240514"/>
                <a:gd name="connsiteX7" fmla="*/ 128985 w 257970"/>
                <a:gd name="connsiteY7" fmla="*/ 0 h 2405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57970" h="240514">
                  <a:moveTo>
                    <a:pt x="128985" y="0"/>
                  </a:moveTo>
                  <a:cubicBezTo>
                    <a:pt x="180188" y="0"/>
                    <a:pt x="221697" y="41509"/>
                    <a:pt x="221697" y="92711"/>
                  </a:cubicBezTo>
                  <a:lnTo>
                    <a:pt x="221502" y="94642"/>
                  </a:lnTo>
                  <a:lnTo>
                    <a:pt x="257970" y="240514"/>
                  </a:lnTo>
                  <a:lnTo>
                    <a:pt x="0" y="240514"/>
                  </a:lnTo>
                  <a:lnTo>
                    <a:pt x="36469" y="94642"/>
                  </a:lnTo>
                  <a:lnTo>
                    <a:pt x="36274" y="92711"/>
                  </a:lnTo>
                  <a:cubicBezTo>
                    <a:pt x="36274" y="41509"/>
                    <a:pt x="77782" y="0"/>
                    <a:pt x="128985" y="0"/>
                  </a:cubicBezTo>
                  <a:close/>
                </a:path>
              </a:pathLst>
            </a:custGeom>
            <a:solidFill>
              <a:srgbClr val="FFFF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88" name="フリーフォーム: 図形 687">
              <a:extLst>
                <a:ext uri="{FF2B5EF4-FFF2-40B4-BE49-F238E27FC236}">
                  <a16:creationId xmlns:a16="http://schemas.microsoft.com/office/drawing/2014/main" id="{5258EDC4-3027-4142-890F-67A991B147EA}"/>
                </a:ext>
              </a:extLst>
            </p:cNvPr>
            <p:cNvSpPr/>
            <p:nvPr/>
          </p:nvSpPr>
          <p:spPr>
            <a:xfrm>
              <a:off x="-3079381" y="1227436"/>
              <a:ext cx="1224950" cy="1753022"/>
            </a:xfrm>
            <a:custGeom>
              <a:avLst/>
              <a:gdLst>
                <a:gd name="connsiteX0" fmla="*/ 609458 w 1224950"/>
                <a:gd name="connsiteY0" fmla="*/ 0 h 1753022"/>
                <a:gd name="connsiteX1" fmla="*/ 672726 w 1224950"/>
                <a:gd name="connsiteY1" fmla="*/ 31207 h 1753022"/>
                <a:gd name="connsiteX2" fmla="*/ 746242 w 1224950"/>
                <a:gd name="connsiteY2" fmla="*/ 21570 h 1753022"/>
                <a:gd name="connsiteX3" fmla="*/ 789630 w 1224950"/>
                <a:gd name="connsiteY3" fmla="*/ 69597 h 1753022"/>
                <a:gd name="connsiteX4" fmla="*/ 862205 w 1224950"/>
                <a:gd name="connsiteY4" fmla="*/ 82996 h 1753022"/>
                <a:gd name="connsiteX5" fmla="*/ 879105 w 1224950"/>
                <a:gd name="connsiteY5" fmla="*/ 140531 h 1753022"/>
                <a:gd name="connsiteX6" fmla="*/ 913831 w 1224950"/>
                <a:gd name="connsiteY6" fmla="*/ 160249 h 1753022"/>
                <a:gd name="connsiteX7" fmla="*/ 932321 w 1224950"/>
                <a:gd name="connsiteY7" fmla="*/ 165988 h 1753022"/>
                <a:gd name="connsiteX8" fmla="*/ 1224950 w 1224950"/>
                <a:gd name="connsiteY8" fmla="*/ 607463 h 1753022"/>
                <a:gd name="connsiteX9" fmla="*/ 1224950 w 1224950"/>
                <a:gd name="connsiteY9" fmla="*/ 1140547 h 1753022"/>
                <a:gd name="connsiteX10" fmla="*/ 612475 w 1224950"/>
                <a:gd name="connsiteY10" fmla="*/ 1753022 h 1753022"/>
                <a:gd name="connsiteX11" fmla="*/ 0 w 1224950"/>
                <a:gd name="connsiteY11" fmla="*/ 1140547 h 1753022"/>
                <a:gd name="connsiteX12" fmla="*/ 0 w 1224950"/>
                <a:gd name="connsiteY12" fmla="*/ 607463 h 1753022"/>
                <a:gd name="connsiteX13" fmla="*/ 292629 w 1224950"/>
                <a:gd name="connsiteY13" fmla="*/ 165988 h 1753022"/>
                <a:gd name="connsiteX14" fmla="*/ 297808 w 1224950"/>
                <a:gd name="connsiteY14" fmla="*/ 164381 h 1753022"/>
                <a:gd name="connsiteX15" fmla="*/ 339811 w 1224950"/>
                <a:gd name="connsiteY15" fmla="*/ 140531 h 1753022"/>
                <a:gd name="connsiteX16" fmla="*/ 356711 w 1224950"/>
                <a:gd name="connsiteY16" fmla="*/ 82996 h 1753022"/>
                <a:gd name="connsiteX17" fmla="*/ 429286 w 1224950"/>
                <a:gd name="connsiteY17" fmla="*/ 69597 h 1753022"/>
                <a:gd name="connsiteX18" fmla="*/ 472674 w 1224950"/>
                <a:gd name="connsiteY18" fmla="*/ 21570 h 1753022"/>
                <a:gd name="connsiteX19" fmla="*/ 546190 w 1224950"/>
                <a:gd name="connsiteY19" fmla="*/ 31207 h 17530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224950" h="1753022">
                  <a:moveTo>
                    <a:pt x="609458" y="0"/>
                  </a:moveTo>
                  <a:lnTo>
                    <a:pt x="672726" y="31207"/>
                  </a:lnTo>
                  <a:lnTo>
                    <a:pt x="746242" y="21570"/>
                  </a:lnTo>
                  <a:lnTo>
                    <a:pt x="789630" y="69597"/>
                  </a:lnTo>
                  <a:lnTo>
                    <a:pt x="862205" y="82996"/>
                  </a:lnTo>
                  <a:lnTo>
                    <a:pt x="879105" y="140531"/>
                  </a:lnTo>
                  <a:lnTo>
                    <a:pt x="913831" y="160249"/>
                  </a:lnTo>
                  <a:lnTo>
                    <a:pt x="932321" y="165988"/>
                  </a:lnTo>
                  <a:cubicBezTo>
                    <a:pt x="1104287" y="238723"/>
                    <a:pt x="1224950" y="409002"/>
                    <a:pt x="1224950" y="607463"/>
                  </a:cubicBezTo>
                  <a:lnTo>
                    <a:pt x="1224950" y="1140547"/>
                  </a:lnTo>
                  <a:cubicBezTo>
                    <a:pt x="1224950" y="1478808"/>
                    <a:pt x="950736" y="1753022"/>
                    <a:pt x="612475" y="1753022"/>
                  </a:cubicBezTo>
                  <a:cubicBezTo>
                    <a:pt x="274214" y="1753022"/>
                    <a:pt x="0" y="1478808"/>
                    <a:pt x="0" y="1140547"/>
                  </a:cubicBezTo>
                  <a:lnTo>
                    <a:pt x="0" y="607463"/>
                  </a:lnTo>
                  <a:cubicBezTo>
                    <a:pt x="0" y="409002"/>
                    <a:pt x="120663" y="238723"/>
                    <a:pt x="292629" y="165988"/>
                  </a:cubicBezTo>
                  <a:lnTo>
                    <a:pt x="297808" y="164381"/>
                  </a:lnTo>
                  <a:lnTo>
                    <a:pt x="339811" y="140531"/>
                  </a:lnTo>
                  <a:lnTo>
                    <a:pt x="356711" y="82996"/>
                  </a:lnTo>
                  <a:lnTo>
                    <a:pt x="429286" y="69597"/>
                  </a:lnTo>
                  <a:lnTo>
                    <a:pt x="472674" y="21570"/>
                  </a:lnTo>
                  <a:lnTo>
                    <a:pt x="546190" y="31207"/>
                  </a:lnTo>
                  <a:close/>
                </a:path>
              </a:pathLst>
            </a:cu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89" name="楕円 688">
              <a:extLst>
                <a:ext uri="{FF2B5EF4-FFF2-40B4-BE49-F238E27FC236}">
                  <a16:creationId xmlns:a16="http://schemas.microsoft.com/office/drawing/2014/main" id="{8DA4D465-9A18-4B23-AA98-5DC944C23AA3}"/>
                </a:ext>
              </a:extLst>
            </p:cNvPr>
            <p:cNvSpPr/>
            <p:nvPr/>
          </p:nvSpPr>
          <p:spPr>
            <a:xfrm rot="900000">
              <a:off x="-3421815" y="1385289"/>
              <a:ext cx="619124" cy="267135"/>
            </a:xfrm>
            <a:prstGeom prst="ellipse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90" name="楕円 689">
              <a:extLst>
                <a:ext uri="{FF2B5EF4-FFF2-40B4-BE49-F238E27FC236}">
                  <a16:creationId xmlns:a16="http://schemas.microsoft.com/office/drawing/2014/main" id="{EFB8789E-6A23-432B-B84B-926507F1E994}"/>
                </a:ext>
              </a:extLst>
            </p:cNvPr>
            <p:cNvSpPr/>
            <p:nvPr/>
          </p:nvSpPr>
          <p:spPr>
            <a:xfrm rot="20700000" flipH="1">
              <a:off x="-2131121" y="1385290"/>
              <a:ext cx="619124" cy="267135"/>
            </a:xfrm>
            <a:prstGeom prst="ellipse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91" name="四角形: 角を丸くする 690">
              <a:extLst>
                <a:ext uri="{FF2B5EF4-FFF2-40B4-BE49-F238E27FC236}">
                  <a16:creationId xmlns:a16="http://schemas.microsoft.com/office/drawing/2014/main" id="{E45C7410-9F35-4599-9314-35826A61B839}"/>
                </a:ext>
              </a:extLst>
            </p:cNvPr>
            <p:cNvSpPr/>
            <p:nvPr/>
          </p:nvSpPr>
          <p:spPr>
            <a:xfrm>
              <a:off x="-2825621" y="2606871"/>
              <a:ext cx="717430" cy="409934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50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92" name="楕円 691">
              <a:extLst>
                <a:ext uri="{FF2B5EF4-FFF2-40B4-BE49-F238E27FC236}">
                  <a16:creationId xmlns:a16="http://schemas.microsoft.com/office/drawing/2014/main" id="{0A1867A0-5F0C-4A06-A487-F6AEC5848BBB}"/>
                </a:ext>
              </a:extLst>
            </p:cNvPr>
            <p:cNvSpPr/>
            <p:nvPr/>
          </p:nvSpPr>
          <p:spPr>
            <a:xfrm>
              <a:off x="-2756481" y="2785893"/>
              <a:ext cx="158218" cy="158218"/>
            </a:xfrm>
            <a:prstGeom prst="ellipse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93" name="楕円 692">
              <a:extLst>
                <a:ext uri="{FF2B5EF4-FFF2-40B4-BE49-F238E27FC236}">
                  <a16:creationId xmlns:a16="http://schemas.microsoft.com/office/drawing/2014/main" id="{CC14A6D2-08B4-4E16-996D-7BC4B50FA8B3}"/>
                </a:ext>
              </a:extLst>
            </p:cNvPr>
            <p:cNvSpPr/>
            <p:nvPr/>
          </p:nvSpPr>
          <p:spPr>
            <a:xfrm>
              <a:off x="-2318837" y="2785893"/>
              <a:ext cx="158218" cy="158218"/>
            </a:xfrm>
            <a:prstGeom prst="ellipse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94" name="フリーフォーム: 図形 693">
              <a:extLst>
                <a:ext uri="{FF2B5EF4-FFF2-40B4-BE49-F238E27FC236}">
                  <a16:creationId xmlns:a16="http://schemas.microsoft.com/office/drawing/2014/main" id="{AA4FCE69-1EBD-4F48-A982-F3D780A496B7}"/>
                </a:ext>
              </a:extLst>
            </p:cNvPr>
            <p:cNvSpPr/>
            <p:nvPr/>
          </p:nvSpPr>
          <p:spPr>
            <a:xfrm>
              <a:off x="-3084291" y="1424459"/>
              <a:ext cx="492626" cy="1241802"/>
            </a:xfrm>
            <a:custGeom>
              <a:avLst/>
              <a:gdLst>
                <a:gd name="connsiteX0" fmla="*/ 236606 w 492626"/>
                <a:gd name="connsiteY0" fmla="*/ 0 h 1241802"/>
                <a:gd name="connsiteX1" fmla="*/ 270053 w 492626"/>
                <a:gd name="connsiteY1" fmla="*/ 18155 h 1241802"/>
                <a:gd name="connsiteX2" fmla="*/ 492626 w 492626"/>
                <a:gd name="connsiteY2" fmla="*/ 436764 h 1241802"/>
                <a:gd name="connsiteX3" fmla="*/ 492626 w 492626"/>
                <a:gd name="connsiteY3" fmla="*/ 641539 h 1241802"/>
                <a:gd name="connsiteX4" fmla="*/ 98490 w 492626"/>
                <a:gd name="connsiteY4" fmla="*/ 1236152 h 1241802"/>
                <a:gd name="connsiteX5" fmla="*/ 80290 w 492626"/>
                <a:gd name="connsiteY5" fmla="*/ 1241802 h 1241802"/>
                <a:gd name="connsiteX6" fmla="*/ 48131 w 492626"/>
                <a:gd name="connsiteY6" fmla="*/ 1182554 h 1241802"/>
                <a:gd name="connsiteX7" fmla="*/ 0 w 492626"/>
                <a:gd name="connsiteY7" fmla="*/ 944151 h 1241802"/>
                <a:gd name="connsiteX8" fmla="*/ 0 w 492626"/>
                <a:gd name="connsiteY8" fmla="*/ 411067 h 1241802"/>
                <a:gd name="connsiteX9" fmla="*/ 211242 w 492626"/>
                <a:gd name="connsiteY9" fmla="*/ 13767 h 1241802"/>
                <a:gd name="connsiteX10" fmla="*/ 236606 w 492626"/>
                <a:gd name="connsiteY10" fmla="*/ 0 h 1241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92626" h="1241802">
                  <a:moveTo>
                    <a:pt x="236606" y="0"/>
                  </a:moveTo>
                  <a:lnTo>
                    <a:pt x="270053" y="18155"/>
                  </a:lnTo>
                  <a:cubicBezTo>
                    <a:pt x="404338" y="108876"/>
                    <a:pt x="492626" y="262510"/>
                    <a:pt x="492626" y="436764"/>
                  </a:cubicBezTo>
                  <a:lnTo>
                    <a:pt x="492626" y="641539"/>
                  </a:lnTo>
                  <a:cubicBezTo>
                    <a:pt x="492626" y="908842"/>
                    <a:pt x="330108" y="1138186"/>
                    <a:pt x="98490" y="1236152"/>
                  </a:cubicBezTo>
                  <a:lnTo>
                    <a:pt x="80290" y="1241802"/>
                  </a:lnTo>
                  <a:lnTo>
                    <a:pt x="48131" y="1182554"/>
                  </a:lnTo>
                  <a:cubicBezTo>
                    <a:pt x="17139" y="1109279"/>
                    <a:pt x="0" y="1028716"/>
                    <a:pt x="0" y="944151"/>
                  </a:cubicBezTo>
                  <a:lnTo>
                    <a:pt x="0" y="411067"/>
                  </a:lnTo>
                  <a:cubicBezTo>
                    <a:pt x="0" y="245683"/>
                    <a:pt x="83794" y="99870"/>
                    <a:pt x="211242" y="13767"/>
                  </a:cubicBezTo>
                  <a:lnTo>
                    <a:pt x="236606" y="0"/>
                  </a:lnTo>
                  <a:close/>
                </a:path>
              </a:pathLst>
            </a:custGeom>
            <a:solidFill>
              <a:schemeClr val="tx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95" name="フリーフォーム: 図形 694">
              <a:extLst>
                <a:ext uri="{FF2B5EF4-FFF2-40B4-BE49-F238E27FC236}">
                  <a16:creationId xmlns:a16="http://schemas.microsoft.com/office/drawing/2014/main" id="{FD43BB49-F351-4BB5-8B8C-A1D6D44AACFA}"/>
                </a:ext>
              </a:extLst>
            </p:cNvPr>
            <p:cNvSpPr/>
            <p:nvPr/>
          </p:nvSpPr>
          <p:spPr>
            <a:xfrm>
              <a:off x="-2347213" y="1424460"/>
              <a:ext cx="492625" cy="1241800"/>
            </a:xfrm>
            <a:custGeom>
              <a:avLst/>
              <a:gdLst>
                <a:gd name="connsiteX0" fmla="*/ 256020 w 492625"/>
                <a:gd name="connsiteY0" fmla="*/ 0 h 1241800"/>
                <a:gd name="connsiteX1" fmla="*/ 281383 w 492625"/>
                <a:gd name="connsiteY1" fmla="*/ 13766 h 1241800"/>
                <a:gd name="connsiteX2" fmla="*/ 492625 w 492625"/>
                <a:gd name="connsiteY2" fmla="*/ 411066 h 1241800"/>
                <a:gd name="connsiteX3" fmla="*/ 492625 w 492625"/>
                <a:gd name="connsiteY3" fmla="*/ 944150 h 1241800"/>
                <a:gd name="connsiteX4" fmla="*/ 444494 w 492625"/>
                <a:gd name="connsiteY4" fmla="*/ 1182553 h 1241800"/>
                <a:gd name="connsiteX5" fmla="*/ 412336 w 492625"/>
                <a:gd name="connsiteY5" fmla="*/ 1241800 h 1241800"/>
                <a:gd name="connsiteX6" fmla="*/ 394136 w 492625"/>
                <a:gd name="connsiteY6" fmla="*/ 1236150 h 1241800"/>
                <a:gd name="connsiteX7" fmla="*/ 0 w 492625"/>
                <a:gd name="connsiteY7" fmla="*/ 641537 h 1241800"/>
                <a:gd name="connsiteX8" fmla="*/ 0 w 492625"/>
                <a:gd name="connsiteY8" fmla="*/ 436763 h 1241800"/>
                <a:gd name="connsiteX9" fmla="*/ 222573 w 492625"/>
                <a:gd name="connsiteY9" fmla="*/ 18154 h 1241800"/>
                <a:gd name="connsiteX10" fmla="*/ 256020 w 492625"/>
                <a:gd name="connsiteY10" fmla="*/ 0 h 1241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92625" h="1241800">
                  <a:moveTo>
                    <a:pt x="256020" y="0"/>
                  </a:moveTo>
                  <a:lnTo>
                    <a:pt x="281383" y="13766"/>
                  </a:lnTo>
                  <a:cubicBezTo>
                    <a:pt x="408831" y="99869"/>
                    <a:pt x="492625" y="245682"/>
                    <a:pt x="492625" y="411066"/>
                  </a:cubicBezTo>
                  <a:lnTo>
                    <a:pt x="492625" y="944150"/>
                  </a:lnTo>
                  <a:cubicBezTo>
                    <a:pt x="492625" y="1028715"/>
                    <a:pt x="475487" y="1109278"/>
                    <a:pt x="444494" y="1182553"/>
                  </a:cubicBezTo>
                  <a:lnTo>
                    <a:pt x="412336" y="1241800"/>
                  </a:lnTo>
                  <a:lnTo>
                    <a:pt x="394136" y="1236150"/>
                  </a:lnTo>
                  <a:cubicBezTo>
                    <a:pt x="162519" y="1138184"/>
                    <a:pt x="0" y="908840"/>
                    <a:pt x="0" y="641537"/>
                  </a:cubicBezTo>
                  <a:lnTo>
                    <a:pt x="0" y="436763"/>
                  </a:lnTo>
                  <a:cubicBezTo>
                    <a:pt x="0" y="262509"/>
                    <a:pt x="88289" y="108875"/>
                    <a:pt x="222573" y="18154"/>
                  </a:cubicBezTo>
                  <a:lnTo>
                    <a:pt x="256020" y="0"/>
                  </a:lnTo>
                  <a:close/>
                </a:path>
              </a:pathLst>
            </a:custGeom>
            <a:solidFill>
              <a:schemeClr val="tx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96" name="楕円 695">
              <a:extLst>
                <a:ext uri="{FF2B5EF4-FFF2-40B4-BE49-F238E27FC236}">
                  <a16:creationId xmlns:a16="http://schemas.microsoft.com/office/drawing/2014/main" id="{B80E0C49-0B24-45EE-B61E-B59C1C267D0B}"/>
                </a:ext>
              </a:extLst>
            </p:cNvPr>
            <p:cNvSpPr/>
            <p:nvPr/>
          </p:nvSpPr>
          <p:spPr>
            <a:xfrm>
              <a:off x="-3036231" y="1825659"/>
              <a:ext cx="392526" cy="392526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97" name="楕円 696">
              <a:extLst>
                <a:ext uri="{FF2B5EF4-FFF2-40B4-BE49-F238E27FC236}">
                  <a16:creationId xmlns:a16="http://schemas.microsoft.com/office/drawing/2014/main" id="{FC37CAA1-4B9A-4510-8926-389B9D9E67E8}"/>
                </a:ext>
              </a:extLst>
            </p:cNvPr>
            <p:cNvSpPr/>
            <p:nvPr/>
          </p:nvSpPr>
          <p:spPr>
            <a:xfrm>
              <a:off x="-2292402" y="1825659"/>
              <a:ext cx="392526" cy="392526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98" name="フリーフォーム: 図形 697">
              <a:extLst>
                <a:ext uri="{FF2B5EF4-FFF2-40B4-BE49-F238E27FC236}">
                  <a16:creationId xmlns:a16="http://schemas.microsoft.com/office/drawing/2014/main" id="{D6E4ABEC-5EE4-41DD-94B3-9A500DDCBAE7}"/>
                </a:ext>
              </a:extLst>
            </p:cNvPr>
            <p:cNvSpPr/>
            <p:nvPr/>
          </p:nvSpPr>
          <p:spPr>
            <a:xfrm>
              <a:off x="-633015" y="2803581"/>
              <a:ext cx="137160" cy="518316"/>
            </a:xfrm>
            <a:custGeom>
              <a:avLst/>
              <a:gdLst>
                <a:gd name="connsiteX0" fmla="*/ 178576 w 357152"/>
                <a:gd name="connsiteY0" fmla="*/ 0 h 914712"/>
                <a:gd name="connsiteX1" fmla="*/ 203874 w 357152"/>
                <a:gd name="connsiteY1" fmla="*/ 15022 h 914712"/>
                <a:gd name="connsiteX2" fmla="*/ 357152 w 357152"/>
                <a:gd name="connsiteY2" fmla="*/ 457356 h 914712"/>
                <a:gd name="connsiteX3" fmla="*/ 203874 w 357152"/>
                <a:gd name="connsiteY3" fmla="*/ 899691 h 914712"/>
                <a:gd name="connsiteX4" fmla="*/ 178576 w 357152"/>
                <a:gd name="connsiteY4" fmla="*/ 914712 h 914712"/>
                <a:gd name="connsiteX5" fmla="*/ 153279 w 357152"/>
                <a:gd name="connsiteY5" fmla="*/ 899691 h 914712"/>
                <a:gd name="connsiteX6" fmla="*/ 0 w 357152"/>
                <a:gd name="connsiteY6" fmla="*/ 457356 h 914712"/>
                <a:gd name="connsiteX7" fmla="*/ 153279 w 357152"/>
                <a:gd name="connsiteY7" fmla="*/ 15022 h 9147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57152" h="914712">
                  <a:moveTo>
                    <a:pt x="178576" y="0"/>
                  </a:moveTo>
                  <a:lnTo>
                    <a:pt x="203874" y="15022"/>
                  </a:lnTo>
                  <a:cubicBezTo>
                    <a:pt x="293949" y="87899"/>
                    <a:pt x="357152" y="258509"/>
                    <a:pt x="357152" y="457356"/>
                  </a:cubicBezTo>
                  <a:cubicBezTo>
                    <a:pt x="357152" y="656204"/>
                    <a:pt x="293949" y="826814"/>
                    <a:pt x="203874" y="899691"/>
                  </a:cubicBezTo>
                  <a:lnTo>
                    <a:pt x="178576" y="914712"/>
                  </a:lnTo>
                  <a:lnTo>
                    <a:pt x="153279" y="899691"/>
                  </a:lnTo>
                  <a:cubicBezTo>
                    <a:pt x="63203" y="826814"/>
                    <a:pt x="0" y="656204"/>
                    <a:pt x="0" y="457356"/>
                  </a:cubicBezTo>
                  <a:cubicBezTo>
                    <a:pt x="0" y="258509"/>
                    <a:pt x="63203" y="87899"/>
                    <a:pt x="153279" y="15022"/>
                  </a:cubicBezTo>
                  <a:close/>
                </a:path>
              </a:pathLst>
            </a:cu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99" name="フリーフォーム: 図形 698">
              <a:extLst>
                <a:ext uri="{FF2B5EF4-FFF2-40B4-BE49-F238E27FC236}">
                  <a16:creationId xmlns:a16="http://schemas.microsoft.com/office/drawing/2014/main" id="{3D21B830-8158-4D85-B30B-E53380766692}"/>
                </a:ext>
              </a:extLst>
            </p:cNvPr>
            <p:cNvSpPr/>
            <p:nvPr/>
          </p:nvSpPr>
          <p:spPr>
            <a:xfrm>
              <a:off x="-2996035" y="1907607"/>
              <a:ext cx="311296" cy="155648"/>
            </a:xfrm>
            <a:custGeom>
              <a:avLst/>
              <a:gdLst>
                <a:gd name="connsiteX0" fmla="*/ 708604 w 1417206"/>
                <a:gd name="connsiteY0" fmla="*/ 0 h 708604"/>
                <a:gd name="connsiteX1" fmla="*/ 1062905 w 1417206"/>
                <a:gd name="connsiteY1" fmla="*/ 94935 h 708604"/>
                <a:gd name="connsiteX2" fmla="*/ 1417206 w 1417206"/>
                <a:gd name="connsiteY2" fmla="*/ 708604 h 708604"/>
                <a:gd name="connsiteX3" fmla="*/ 1120060 w 1417206"/>
                <a:gd name="connsiteY3" fmla="*/ 708603 h 708604"/>
                <a:gd name="connsiteX4" fmla="*/ 914332 w 1417206"/>
                <a:gd name="connsiteY4" fmla="*/ 352270 h 708604"/>
                <a:gd name="connsiteX5" fmla="*/ 502875 w 1417206"/>
                <a:gd name="connsiteY5" fmla="*/ 352270 h 708604"/>
                <a:gd name="connsiteX6" fmla="*/ 297146 w 1417206"/>
                <a:gd name="connsiteY6" fmla="*/ 708602 h 708604"/>
                <a:gd name="connsiteX7" fmla="*/ 0 w 1417206"/>
                <a:gd name="connsiteY7" fmla="*/ 708603 h 708604"/>
                <a:gd name="connsiteX8" fmla="*/ 354302 w 1417206"/>
                <a:gd name="connsiteY8" fmla="*/ 94935 h 708604"/>
                <a:gd name="connsiteX9" fmla="*/ 708604 w 1417206"/>
                <a:gd name="connsiteY9" fmla="*/ 0 h 7086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417206" h="708604">
                  <a:moveTo>
                    <a:pt x="708604" y="0"/>
                  </a:moveTo>
                  <a:cubicBezTo>
                    <a:pt x="830944" y="0"/>
                    <a:pt x="953284" y="31645"/>
                    <a:pt x="1062905" y="94935"/>
                  </a:cubicBezTo>
                  <a:cubicBezTo>
                    <a:pt x="1282147" y="221515"/>
                    <a:pt x="1417206" y="455444"/>
                    <a:pt x="1417206" y="708604"/>
                  </a:cubicBezTo>
                  <a:lnTo>
                    <a:pt x="1120060" y="708603"/>
                  </a:lnTo>
                  <a:cubicBezTo>
                    <a:pt x="1120060" y="561604"/>
                    <a:pt x="1041637" y="425770"/>
                    <a:pt x="914332" y="352270"/>
                  </a:cubicBezTo>
                  <a:cubicBezTo>
                    <a:pt x="787027" y="278770"/>
                    <a:pt x="630180" y="278770"/>
                    <a:pt x="502875" y="352270"/>
                  </a:cubicBezTo>
                  <a:cubicBezTo>
                    <a:pt x="375570" y="425770"/>
                    <a:pt x="297146" y="561603"/>
                    <a:pt x="297146" y="708602"/>
                  </a:cubicBezTo>
                  <a:lnTo>
                    <a:pt x="0" y="708603"/>
                  </a:lnTo>
                  <a:cubicBezTo>
                    <a:pt x="0" y="455443"/>
                    <a:pt x="135059" y="221514"/>
                    <a:pt x="354302" y="94935"/>
                  </a:cubicBezTo>
                  <a:cubicBezTo>
                    <a:pt x="463923" y="31645"/>
                    <a:pt x="586264" y="0"/>
                    <a:pt x="708604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00" name="フリーフォーム: 図形 699">
              <a:extLst>
                <a:ext uri="{FF2B5EF4-FFF2-40B4-BE49-F238E27FC236}">
                  <a16:creationId xmlns:a16="http://schemas.microsoft.com/office/drawing/2014/main" id="{7633B696-4774-416C-90F0-578790E8B66E}"/>
                </a:ext>
              </a:extLst>
            </p:cNvPr>
            <p:cNvSpPr/>
            <p:nvPr/>
          </p:nvSpPr>
          <p:spPr>
            <a:xfrm>
              <a:off x="-2253085" y="1907607"/>
              <a:ext cx="311296" cy="155648"/>
            </a:xfrm>
            <a:custGeom>
              <a:avLst/>
              <a:gdLst>
                <a:gd name="connsiteX0" fmla="*/ 708604 w 1417206"/>
                <a:gd name="connsiteY0" fmla="*/ 0 h 708604"/>
                <a:gd name="connsiteX1" fmla="*/ 1062905 w 1417206"/>
                <a:gd name="connsiteY1" fmla="*/ 94935 h 708604"/>
                <a:gd name="connsiteX2" fmla="*/ 1417206 w 1417206"/>
                <a:gd name="connsiteY2" fmla="*/ 708604 h 708604"/>
                <a:gd name="connsiteX3" fmla="*/ 1120060 w 1417206"/>
                <a:gd name="connsiteY3" fmla="*/ 708603 h 708604"/>
                <a:gd name="connsiteX4" fmla="*/ 914332 w 1417206"/>
                <a:gd name="connsiteY4" fmla="*/ 352270 h 708604"/>
                <a:gd name="connsiteX5" fmla="*/ 502875 w 1417206"/>
                <a:gd name="connsiteY5" fmla="*/ 352270 h 708604"/>
                <a:gd name="connsiteX6" fmla="*/ 297146 w 1417206"/>
                <a:gd name="connsiteY6" fmla="*/ 708602 h 708604"/>
                <a:gd name="connsiteX7" fmla="*/ 0 w 1417206"/>
                <a:gd name="connsiteY7" fmla="*/ 708603 h 708604"/>
                <a:gd name="connsiteX8" fmla="*/ 354302 w 1417206"/>
                <a:gd name="connsiteY8" fmla="*/ 94935 h 708604"/>
                <a:gd name="connsiteX9" fmla="*/ 708604 w 1417206"/>
                <a:gd name="connsiteY9" fmla="*/ 0 h 7086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417206" h="708604">
                  <a:moveTo>
                    <a:pt x="708604" y="0"/>
                  </a:moveTo>
                  <a:cubicBezTo>
                    <a:pt x="830944" y="0"/>
                    <a:pt x="953284" y="31645"/>
                    <a:pt x="1062905" y="94935"/>
                  </a:cubicBezTo>
                  <a:cubicBezTo>
                    <a:pt x="1282147" y="221515"/>
                    <a:pt x="1417206" y="455444"/>
                    <a:pt x="1417206" y="708604"/>
                  </a:cubicBezTo>
                  <a:lnTo>
                    <a:pt x="1120060" y="708603"/>
                  </a:lnTo>
                  <a:cubicBezTo>
                    <a:pt x="1120060" y="561604"/>
                    <a:pt x="1041637" y="425770"/>
                    <a:pt x="914332" y="352270"/>
                  </a:cubicBezTo>
                  <a:cubicBezTo>
                    <a:pt x="787027" y="278770"/>
                    <a:pt x="630180" y="278770"/>
                    <a:pt x="502875" y="352270"/>
                  </a:cubicBezTo>
                  <a:cubicBezTo>
                    <a:pt x="375570" y="425770"/>
                    <a:pt x="297146" y="561603"/>
                    <a:pt x="297146" y="708602"/>
                  </a:cubicBezTo>
                  <a:lnTo>
                    <a:pt x="0" y="708603"/>
                  </a:lnTo>
                  <a:cubicBezTo>
                    <a:pt x="0" y="455443"/>
                    <a:pt x="135059" y="221514"/>
                    <a:pt x="354302" y="94935"/>
                  </a:cubicBezTo>
                  <a:cubicBezTo>
                    <a:pt x="463923" y="31645"/>
                    <a:pt x="586264" y="0"/>
                    <a:pt x="708604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</p:grpSp>
      <p:grpSp>
        <p:nvGrpSpPr>
          <p:cNvPr id="701" name="グループ化 700">
            <a:extLst>
              <a:ext uri="{FF2B5EF4-FFF2-40B4-BE49-F238E27FC236}">
                <a16:creationId xmlns:a16="http://schemas.microsoft.com/office/drawing/2014/main" id="{25114B8F-4507-4A5C-A7A4-0FA79D94EBC5}"/>
              </a:ext>
            </a:extLst>
          </p:cNvPr>
          <p:cNvGrpSpPr/>
          <p:nvPr/>
        </p:nvGrpSpPr>
        <p:grpSpPr>
          <a:xfrm>
            <a:off x="1991790" y="2642216"/>
            <a:ext cx="1869826" cy="1715048"/>
            <a:chOff x="-246815" y="1227436"/>
            <a:chExt cx="2925960" cy="2683758"/>
          </a:xfrm>
        </p:grpSpPr>
        <p:sp>
          <p:nvSpPr>
            <p:cNvPr id="702" name="月 701">
              <a:extLst>
                <a:ext uri="{FF2B5EF4-FFF2-40B4-BE49-F238E27FC236}">
                  <a16:creationId xmlns:a16="http://schemas.microsoft.com/office/drawing/2014/main" id="{2E994D60-9914-4866-80CE-05961948D676}"/>
                </a:ext>
              </a:extLst>
            </p:cNvPr>
            <p:cNvSpPr/>
            <p:nvPr/>
          </p:nvSpPr>
          <p:spPr>
            <a:xfrm rot="10300431">
              <a:off x="2505988" y="1985458"/>
              <a:ext cx="114412" cy="1051614"/>
            </a:xfrm>
            <a:prstGeom prst="moon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03" name="台形 702">
              <a:extLst>
                <a:ext uri="{FF2B5EF4-FFF2-40B4-BE49-F238E27FC236}">
                  <a16:creationId xmlns:a16="http://schemas.microsoft.com/office/drawing/2014/main" id="{CFF81D2B-F8E5-4CA6-BD46-5980069AC28F}"/>
                </a:ext>
              </a:extLst>
            </p:cNvPr>
            <p:cNvSpPr/>
            <p:nvPr/>
          </p:nvSpPr>
          <p:spPr>
            <a:xfrm rot="10800000">
              <a:off x="1637089" y="3347374"/>
              <a:ext cx="264319" cy="409933"/>
            </a:xfrm>
            <a:prstGeom prst="trapezoid">
              <a:avLst/>
            </a:prstGeom>
            <a:solidFill>
              <a:schemeClr val="bg1">
                <a:lumMod val="8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04" name="フリーフォーム: 図形 703">
              <a:extLst>
                <a:ext uri="{FF2B5EF4-FFF2-40B4-BE49-F238E27FC236}">
                  <a16:creationId xmlns:a16="http://schemas.microsoft.com/office/drawing/2014/main" id="{24D892F8-3D21-4FC8-9958-362C3B773347}"/>
                </a:ext>
              </a:extLst>
            </p:cNvPr>
            <p:cNvSpPr/>
            <p:nvPr/>
          </p:nvSpPr>
          <p:spPr>
            <a:xfrm>
              <a:off x="1673345" y="3747782"/>
              <a:ext cx="191806" cy="163412"/>
            </a:xfrm>
            <a:custGeom>
              <a:avLst/>
              <a:gdLst>
                <a:gd name="connsiteX0" fmla="*/ 69681 w 210856"/>
                <a:gd name="connsiteY0" fmla="*/ 0 h 163412"/>
                <a:gd name="connsiteX1" fmla="*/ 141175 w 210856"/>
                <a:gd name="connsiteY1" fmla="*/ 0 h 163412"/>
                <a:gd name="connsiteX2" fmla="*/ 210856 w 210856"/>
                <a:gd name="connsiteY2" fmla="*/ 69681 h 163412"/>
                <a:gd name="connsiteX3" fmla="*/ 210856 w 210856"/>
                <a:gd name="connsiteY3" fmla="*/ 96737 h 163412"/>
                <a:gd name="connsiteX4" fmla="*/ 144181 w 210856"/>
                <a:gd name="connsiteY4" fmla="*/ 163412 h 163412"/>
                <a:gd name="connsiteX5" fmla="*/ 120372 w 210856"/>
                <a:gd name="connsiteY5" fmla="*/ 163412 h 163412"/>
                <a:gd name="connsiteX6" fmla="*/ 105428 w 210856"/>
                <a:gd name="connsiteY6" fmla="*/ 124697 h 163412"/>
                <a:gd name="connsiteX7" fmla="*/ 90484 w 210856"/>
                <a:gd name="connsiteY7" fmla="*/ 163412 h 163412"/>
                <a:gd name="connsiteX8" fmla="*/ 66675 w 210856"/>
                <a:gd name="connsiteY8" fmla="*/ 163412 h 163412"/>
                <a:gd name="connsiteX9" fmla="*/ 0 w 210856"/>
                <a:gd name="connsiteY9" fmla="*/ 96737 h 163412"/>
                <a:gd name="connsiteX10" fmla="*/ 0 w 210856"/>
                <a:gd name="connsiteY10" fmla="*/ 69681 h 163412"/>
                <a:gd name="connsiteX11" fmla="*/ 69681 w 210856"/>
                <a:gd name="connsiteY11" fmla="*/ 0 h 1634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10856" h="163412">
                  <a:moveTo>
                    <a:pt x="69681" y="0"/>
                  </a:moveTo>
                  <a:lnTo>
                    <a:pt x="141175" y="0"/>
                  </a:lnTo>
                  <a:cubicBezTo>
                    <a:pt x="179659" y="0"/>
                    <a:pt x="210856" y="31197"/>
                    <a:pt x="210856" y="69681"/>
                  </a:cubicBezTo>
                  <a:lnTo>
                    <a:pt x="210856" y="96737"/>
                  </a:lnTo>
                  <a:cubicBezTo>
                    <a:pt x="210856" y="133561"/>
                    <a:pt x="181005" y="163412"/>
                    <a:pt x="144181" y="163412"/>
                  </a:cubicBezTo>
                  <a:lnTo>
                    <a:pt x="120372" y="163412"/>
                  </a:lnTo>
                  <a:lnTo>
                    <a:pt x="105428" y="124697"/>
                  </a:lnTo>
                  <a:lnTo>
                    <a:pt x="90484" y="163412"/>
                  </a:lnTo>
                  <a:lnTo>
                    <a:pt x="66675" y="163412"/>
                  </a:lnTo>
                  <a:cubicBezTo>
                    <a:pt x="29851" y="163412"/>
                    <a:pt x="0" y="133561"/>
                    <a:pt x="0" y="96737"/>
                  </a:cubicBezTo>
                  <a:lnTo>
                    <a:pt x="0" y="69681"/>
                  </a:lnTo>
                  <a:cubicBezTo>
                    <a:pt x="0" y="31197"/>
                    <a:pt x="31197" y="0"/>
                    <a:pt x="69681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05" name="アーチ 704">
              <a:extLst>
                <a:ext uri="{FF2B5EF4-FFF2-40B4-BE49-F238E27FC236}">
                  <a16:creationId xmlns:a16="http://schemas.microsoft.com/office/drawing/2014/main" id="{B2E0E7E3-06C2-472E-96DD-644593D8D990}"/>
                </a:ext>
              </a:extLst>
            </p:cNvPr>
            <p:cNvSpPr/>
            <p:nvPr/>
          </p:nvSpPr>
          <p:spPr>
            <a:xfrm>
              <a:off x="-23831" y="2501494"/>
              <a:ext cx="853586" cy="853586"/>
            </a:xfrm>
            <a:prstGeom prst="blockArc">
              <a:avLst>
                <a:gd name="adj1" fmla="val 1432910"/>
                <a:gd name="adj2" fmla="val 8840566"/>
                <a:gd name="adj3" fmla="val 17092"/>
              </a:avLst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06" name="フリーフォーム: 図形 705">
              <a:extLst>
                <a:ext uri="{FF2B5EF4-FFF2-40B4-BE49-F238E27FC236}">
                  <a16:creationId xmlns:a16="http://schemas.microsoft.com/office/drawing/2014/main" id="{3C7DDD5C-9D6F-4783-910E-78E4349D4267}"/>
                </a:ext>
              </a:extLst>
            </p:cNvPr>
            <p:cNvSpPr/>
            <p:nvPr/>
          </p:nvSpPr>
          <p:spPr>
            <a:xfrm>
              <a:off x="1520629" y="3175747"/>
              <a:ext cx="750465" cy="343257"/>
            </a:xfrm>
            <a:custGeom>
              <a:avLst/>
              <a:gdLst>
                <a:gd name="connsiteX0" fmla="*/ 481414 w 962829"/>
                <a:gd name="connsiteY0" fmla="*/ 0 h 343257"/>
                <a:gd name="connsiteX1" fmla="*/ 898009 w 962829"/>
                <a:gd name="connsiteY1" fmla="*/ 7841 h 343257"/>
                <a:gd name="connsiteX2" fmla="*/ 962829 w 962829"/>
                <a:gd name="connsiteY2" fmla="*/ 11598 h 343257"/>
                <a:gd name="connsiteX3" fmla="*/ 937961 w 962829"/>
                <a:gd name="connsiteY3" fmla="*/ 107542 h 343257"/>
                <a:gd name="connsiteX4" fmla="*/ 481414 w 962829"/>
                <a:gd name="connsiteY4" fmla="*/ 343257 h 343257"/>
                <a:gd name="connsiteX5" fmla="*/ 24868 w 962829"/>
                <a:gd name="connsiteY5" fmla="*/ 107542 h 343257"/>
                <a:gd name="connsiteX6" fmla="*/ 0 w 962829"/>
                <a:gd name="connsiteY6" fmla="*/ 11598 h 343257"/>
                <a:gd name="connsiteX7" fmla="*/ 64820 w 962829"/>
                <a:gd name="connsiteY7" fmla="*/ 7841 h 343257"/>
                <a:gd name="connsiteX8" fmla="*/ 481414 w 962829"/>
                <a:gd name="connsiteY8" fmla="*/ 0 h 3432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62829" h="343257">
                  <a:moveTo>
                    <a:pt x="481414" y="0"/>
                  </a:moveTo>
                  <a:cubicBezTo>
                    <a:pt x="624118" y="0"/>
                    <a:pt x="763445" y="2700"/>
                    <a:pt x="898009" y="7841"/>
                  </a:cubicBezTo>
                  <a:lnTo>
                    <a:pt x="962829" y="11598"/>
                  </a:lnTo>
                  <a:lnTo>
                    <a:pt x="937961" y="107542"/>
                  </a:lnTo>
                  <a:cubicBezTo>
                    <a:pt x="862742" y="246062"/>
                    <a:pt x="686650" y="343257"/>
                    <a:pt x="481414" y="343257"/>
                  </a:cubicBezTo>
                  <a:cubicBezTo>
                    <a:pt x="276178" y="343257"/>
                    <a:pt x="100086" y="246062"/>
                    <a:pt x="24868" y="107542"/>
                  </a:cubicBezTo>
                  <a:lnTo>
                    <a:pt x="0" y="11598"/>
                  </a:lnTo>
                  <a:lnTo>
                    <a:pt x="64820" y="7841"/>
                  </a:lnTo>
                  <a:cubicBezTo>
                    <a:pt x="199383" y="2700"/>
                    <a:pt x="338710" y="0"/>
                    <a:pt x="481414" y="0"/>
                  </a:cubicBezTo>
                  <a:close/>
                </a:path>
              </a:pathLst>
            </a:custGeom>
            <a:solidFill>
              <a:srgbClr val="FFCCFF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07" name="フリーフォーム: 図形 706">
              <a:extLst>
                <a:ext uri="{FF2B5EF4-FFF2-40B4-BE49-F238E27FC236}">
                  <a16:creationId xmlns:a16="http://schemas.microsoft.com/office/drawing/2014/main" id="{37E4DA52-CC32-497F-86E4-EE74BF173A30}"/>
                </a:ext>
              </a:extLst>
            </p:cNvPr>
            <p:cNvSpPr/>
            <p:nvPr/>
          </p:nvSpPr>
          <p:spPr>
            <a:xfrm rot="9000000">
              <a:off x="-27038" y="2970219"/>
              <a:ext cx="191806" cy="163412"/>
            </a:xfrm>
            <a:custGeom>
              <a:avLst/>
              <a:gdLst>
                <a:gd name="connsiteX0" fmla="*/ 69681 w 210856"/>
                <a:gd name="connsiteY0" fmla="*/ 0 h 163412"/>
                <a:gd name="connsiteX1" fmla="*/ 141175 w 210856"/>
                <a:gd name="connsiteY1" fmla="*/ 0 h 163412"/>
                <a:gd name="connsiteX2" fmla="*/ 210856 w 210856"/>
                <a:gd name="connsiteY2" fmla="*/ 69681 h 163412"/>
                <a:gd name="connsiteX3" fmla="*/ 210856 w 210856"/>
                <a:gd name="connsiteY3" fmla="*/ 96737 h 163412"/>
                <a:gd name="connsiteX4" fmla="*/ 144181 w 210856"/>
                <a:gd name="connsiteY4" fmla="*/ 163412 h 163412"/>
                <a:gd name="connsiteX5" fmla="*/ 120372 w 210856"/>
                <a:gd name="connsiteY5" fmla="*/ 163412 h 163412"/>
                <a:gd name="connsiteX6" fmla="*/ 105428 w 210856"/>
                <a:gd name="connsiteY6" fmla="*/ 124697 h 163412"/>
                <a:gd name="connsiteX7" fmla="*/ 90484 w 210856"/>
                <a:gd name="connsiteY7" fmla="*/ 163412 h 163412"/>
                <a:gd name="connsiteX8" fmla="*/ 66675 w 210856"/>
                <a:gd name="connsiteY8" fmla="*/ 163412 h 163412"/>
                <a:gd name="connsiteX9" fmla="*/ 0 w 210856"/>
                <a:gd name="connsiteY9" fmla="*/ 96737 h 163412"/>
                <a:gd name="connsiteX10" fmla="*/ 0 w 210856"/>
                <a:gd name="connsiteY10" fmla="*/ 69681 h 163412"/>
                <a:gd name="connsiteX11" fmla="*/ 69681 w 210856"/>
                <a:gd name="connsiteY11" fmla="*/ 0 h 1634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10856" h="163412">
                  <a:moveTo>
                    <a:pt x="69681" y="0"/>
                  </a:moveTo>
                  <a:lnTo>
                    <a:pt x="141175" y="0"/>
                  </a:lnTo>
                  <a:cubicBezTo>
                    <a:pt x="179659" y="0"/>
                    <a:pt x="210856" y="31197"/>
                    <a:pt x="210856" y="69681"/>
                  </a:cubicBezTo>
                  <a:lnTo>
                    <a:pt x="210856" y="96737"/>
                  </a:lnTo>
                  <a:cubicBezTo>
                    <a:pt x="210856" y="133561"/>
                    <a:pt x="181005" y="163412"/>
                    <a:pt x="144181" y="163412"/>
                  </a:cubicBezTo>
                  <a:lnTo>
                    <a:pt x="120372" y="163412"/>
                  </a:lnTo>
                  <a:lnTo>
                    <a:pt x="105428" y="124697"/>
                  </a:lnTo>
                  <a:lnTo>
                    <a:pt x="90484" y="163412"/>
                  </a:lnTo>
                  <a:lnTo>
                    <a:pt x="66675" y="163412"/>
                  </a:lnTo>
                  <a:cubicBezTo>
                    <a:pt x="29851" y="163412"/>
                    <a:pt x="0" y="133561"/>
                    <a:pt x="0" y="96737"/>
                  </a:cubicBezTo>
                  <a:lnTo>
                    <a:pt x="0" y="69681"/>
                  </a:lnTo>
                  <a:cubicBezTo>
                    <a:pt x="0" y="31197"/>
                    <a:pt x="31197" y="0"/>
                    <a:pt x="69681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08" name="フリーフォーム: 図形 707">
              <a:extLst>
                <a:ext uri="{FF2B5EF4-FFF2-40B4-BE49-F238E27FC236}">
                  <a16:creationId xmlns:a16="http://schemas.microsoft.com/office/drawing/2014/main" id="{2DA83526-0CDD-41E9-9349-D044D36E847F}"/>
                </a:ext>
              </a:extLst>
            </p:cNvPr>
            <p:cNvSpPr/>
            <p:nvPr/>
          </p:nvSpPr>
          <p:spPr>
            <a:xfrm rot="10800000">
              <a:off x="555890" y="1938111"/>
              <a:ext cx="1939988" cy="1819196"/>
            </a:xfrm>
            <a:custGeom>
              <a:avLst/>
              <a:gdLst>
                <a:gd name="connsiteX0" fmla="*/ 1684255 w 1939988"/>
                <a:gd name="connsiteY0" fmla="*/ 1819196 h 1819196"/>
                <a:gd name="connsiteX1" fmla="*/ 115796 w 1939988"/>
                <a:gd name="connsiteY1" fmla="*/ 1819196 h 1819196"/>
                <a:gd name="connsiteX2" fmla="*/ 0 w 1939988"/>
                <a:gd name="connsiteY2" fmla="*/ 1703400 h 1819196"/>
                <a:gd name="connsiteX3" fmla="*/ 0 w 1939988"/>
                <a:gd name="connsiteY3" fmla="*/ 564019 h 1819196"/>
                <a:gd name="connsiteX4" fmla="*/ 77057 w 1939988"/>
                <a:gd name="connsiteY4" fmla="*/ 377986 h 1819196"/>
                <a:gd name="connsiteX5" fmla="*/ 112164 w 1939988"/>
                <a:gd name="connsiteY5" fmla="*/ 349021 h 1819196"/>
                <a:gd name="connsiteX6" fmla="*/ 168425 w 1939988"/>
                <a:gd name="connsiteY6" fmla="*/ 0 h 1819196"/>
                <a:gd name="connsiteX7" fmla="*/ 300584 w 1939988"/>
                <a:gd name="connsiteY7" fmla="*/ 0 h 1819196"/>
                <a:gd name="connsiteX8" fmla="*/ 351581 w 1939988"/>
                <a:gd name="connsiteY8" fmla="*/ 316363 h 1819196"/>
                <a:gd name="connsiteX9" fmla="*/ 353548 w 1939988"/>
                <a:gd name="connsiteY9" fmla="*/ 316894 h 1819196"/>
                <a:gd name="connsiteX10" fmla="*/ 520834 w 1939988"/>
                <a:gd name="connsiteY10" fmla="*/ 510998 h 1819196"/>
                <a:gd name="connsiteX11" fmla="*/ 522808 w 1939988"/>
                <a:gd name="connsiteY11" fmla="*/ 530580 h 1819196"/>
                <a:gd name="connsiteX12" fmla="*/ 571877 w 1939988"/>
                <a:gd name="connsiteY12" fmla="*/ 471107 h 1819196"/>
                <a:gd name="connsiteX13" fmla="*/ 982725 w 1939988"/>
                <a:gd name="connsiteY13" fmla="*/ 300929 h 1819196"/>
                <a:gd name="connsiteX14" fmla="*/ 982724 w 1939988"/>
                <a:gd name="connsiteY14" fmla="*/ 300930 h 1819196"/>
                <a:gd name="connsiteX15" fmla="*/ 1097816 w 1939988"/>
                <a:gd name="connsiteY15" fmla="*/ 300930 h 1819196"/>
                <a:gd name="connsiteX16" fmla="*/ 1146325 w 1939988"/>
                <a:gd name="connsiteY16" fmla="*/ 0 h 1819196"/>
                <a:gd name="connsiteX17" fmla="*/ 1278484 w 1939988"/>
                <a:gd name="connsiteY17" fmla="*/ 0 h 1819196"/>
                <a:gd name="connsiteX18" fmla="*/ 1326993 w 1939988"/>
                <a:gd name="connsiteY18" fmla="*/ 300930 h 1819196"/>
                <a:gd name="connsiteX19" fmla="*/ 1582797 w 1939988"/>
                <a:gd name="connsiteY19" fmla="*/ 300930 h 1819196"/>
                <a:gd name="connsiteX20" fmla="*/ 1939988 w 1939988"/>
                <a:gd name="connsiteY20" fmla="*/ 658121 h 1819196"/>
                <a:gd name="connsiteX21" fmla="*/ 1939988 w 1939988"/>
                <a:gd name="connsiteY21" fmla="*/ 1563463 h 1819196"/>
                <a:gd name="connsiteX22" fmla="*/ 1684255 w 1939988"/>
                <a:gd name="connsiteY22" fmla="*/ 1819196 h 1819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1939988" h="1819196">
                  <a:moveTo>
                    <a:pt x="1684255" y="1819196"/>
                  </a:moveTo>
                  <a:lnTo>
                    <a:pt x="115796" y="1819196"/>
                  </a:lnTo>
                  <a:cubicBezTo>
                    <a:pt x="51844" y="1819196"/>
                    <a:pt x="0" y="1767352"/>
                    <a:pt x="0" y="1703400"/>
                  </a:cubicBezTo>
                  <a:lnTo>
                    <a:pt x="0" y="564019"/>
                  </a:lnTo>
                  <a:cubicBezTo>
                    <a:pt x="0" y="491369"/>
                    <a:pt x="29447" y="425596"/>
                    <a:pt x="77057" y="377986"/>
                  </a:cubicBezTo>
                  <a:lnTo>
                    <a:pt x="112164" y="349021"/>
                  </a:lnTo>
                  <a:lnTo>
                    <a:pt x="168425" y="0"/>
                  </a:lnTo>
                  <a:lnTo>
                    <a:pt x="300584" y="0"/>
                  </a:lnTo>
                  <a:lnTo>
                    <a:pt x="351581" y="316363"/>
                  </a:lnTo>
                  <a:lnTo>
                    <a:pt x="353548" y="316894"/>
                  </a:lnTo>
                  <a:cubicBezTo>
                    <a:pt x="438168" y="347878"/>
                    <a:pt x="502435" y="421084"/>
                    <a:pt x="520834" y="510998"/>
                  </a:cubicBezTo>
                  <a:lnTo>
                    <a:pt x="522808" y="530580"/>
                  </a:lnTo>
                  <a:lnTo>
                    <a:pt x="571877" y="471107"/>
                  </a:lnTo>
                  <a:cubicBezTo>
                    <a:pt x="677022" y="365962"/>
                    <a:pt x="822279" y="300929"/>
                    <a:pt x="982725" y="300929"/>
                  </a:cubicBezTo>
                  <a:lnTo>
                    <a:pt x="982724" y="300930"/>
                  </a:lnTo>
                  <a:lnTo>
                    <a:pt x="1097816" y="300930"/>
                  </a:lnTo>
                  <a:lnTo>
                    <a:pt x="1146325" y="0"/>
                  </a:lnTo>
                  <a:lnTo>
                    <a:pt x="1278484" y="0"/>
                  </a:lnTo>
                  <a:lnTo>
                    <a:pt x="1326993" y="300930"/>
                  </a:lnTo>
                  <a:lnTo>
                    <a:pt x="1582797" y="300930"/>
                  </a:lnTo>
                  <a:cubicBezTo>
                    <a:pt x="1780068" y="300930"/>
                    <a:pt x="1939988" y="460850"/>
                    <a:pt x="1939988" y="658121"/>
                  </a:cubicBezTo>
                  <a:lnTo>
                    <a:pt x="1939988" y="1563463"/>
                  </a:lnTo>
                  <a:cubicBezTo>
                    <a:pt x="1939988" y="1704700"/>
                    <a:pt x="1825492" y="1819196"/>
                    <a:pt x="1684255" y="1819196"/>
                  </a:cubicBezTo>
                  <a:close/>
                </a:path>
              </a:pathLst>
            </a:cu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09" name="フリーフォーム: 図形 708">
              <a:extLst>
                <a:ext uri="{FF2B5EF4-FFF2-40B4-BE49-F238E27FC236}">
                  <a16:creationId xmlns:a16="http://schemas.microsoft.com/office/drawing/2014/main" id="{8D4A5930-3217-4ADD-9ECB-81EBD75A5FDC}"/>
                </a:ext>
              </a:extLst>
            </p:cNvPr>
            <p:cNvSpPr/>
            <p:nvPr/>
          </p:nvSpPr>
          <p:spPr>
            <a:xfrm>
              <a:off x="1187571" y="3747782"/>
              <a:ext cx="191806" cy="163412"/>
            </a:xfrm>
            <a:custGeom>
              <a:avLst/>
              <a:gdLst>
                <a:gd name="connsiteX0" fmla="*/ 69681 w 210856"/>
                <a:gd name="connsiteY0" fmla="*/ 0 h 163412"/>
                <a:gd name="connsiteX1" fmla="*/ 141175 w 210856"/>
                <a:gd name="connsiteY1" fmla="*/ 0 h 163412"/>
                <a:gd name="connsiteX2" fmla="*/ 210856 w 210856"/>
                <a:gd name="connsiteY2" fmla="*/ 69681 h 163412"/>
                <a:gd name="connsiteX3" fmla="*/ 210856 w 210856"/>
                <a:gd name="connsiteY3" fmla="*/ 96737 h 163412"/>
                <a:gd name="connsiteX4" fmla="*/ 144181 w 210856"/>
                <a:gd name="connsiteY4" fmla="*/ 163412 h 163412"/>
                <a:gd name="connsiteX5" fmla="*/ 120372 w 210856"/>
                <a:gd name="connsiteY5" fmla="*/ 163412 h 163412"/>
                <a:gd name="connsiteX6" fmla="*/ 105428 w 210856"/>
                <a:gd name="connsiteY6" fmla="*/ 124697 h 163412"/>
                <a:gd name="connsiteX7" fmla="*/ 90484 w 210856"/>
                <a:gd name="connsiteY7" fmla="*/ 163412 h 163412"/>
                <a:gd name="connsiteX8" fmla="*/ 66675 w 210856"/>
                <a:gd name="connsiteY8" fmla="*/ 163412 h 163412"/>
                <a:gd name="connsiteX9" fmla="*/ 0 w 210856"/>
                <a:gd name="connsiteY9" fmla="*/ 96737 h 163412"/>
                <a:gd name="connsiteX10" fmla="*/ 0 w 210856"/>
                <a:gd name="connsiteY10" fmla="*/ 69681 h 163412"/>
                <a:gd name="connsiteX11" fmla="*/ 69681 w 210856"/>
                <a:gd name="connsiteY11" fmla="*/ 0 h 1634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10856" h="163412">
                  <a:moveTo>
                    <a:pt x="69681" y="0"/>
                  </a:moveTo>
                  <a:lnTo>
                    <a:pt x="141175" y="0"/>
                  </a:lnTo>
                  <a:cubicBezTo>
                    <a:pt x="179659" y="0"/>
                    <a:pt x="210856" y="31197"/>
                    <a:pt x="210856" y="69681"/>
                  </a:cubicBezTo>
                  <a:lnTo>
                    <a:pt x="210856" y="96737"/>
                  </a:lnTo>
                  <a:cubicBezTo>
                    <a:pt x="210856" y="133561"/>
                    <a:pt x="181005" y="163412"/>
                    <a:pt x="144181" y="163412"/>
                  </a:cubicBezTo>
                  <a:lnTo>
                    <a:pt x="120372" y="163412"/>
                  </a:lnTo>
                  <a:lnTo>
                    <a:pt x="105428" y="124697"/>
                  </a:lnTo>
                  <a:lnTo>
                    <a:pt x="90484" y="163412"/>
                  </a:lnTo>
                  <a:lnTo>
                    <a:pt x="66675" y="163412"/>
                  </a:lnTo>
                  <a:cubicBezTo>
                    <a:pt x="29851" y="163412"/>
                    <a:pt x="0" y="133561"/>
                    <a:pt x="0" y="96737"/>
                  </a:cubicBezTo>
                  <a:lnTo>
                    <a:pt x="0" y="69681"/>
                  </a:lnTo>
                  <a:cubicBezTo>
                    <a:pt x="0" y="31197"/>
                    <a:pt x="31197" y="0"/>
                    <a:pt x="69681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10" name="フリーフォーム: 図形 709">
              <a:extLst>
                <a:ext uri="{FF2B5EF4-FFF2-40B4-BE49-F238E27FC236}">
                  <a16:creationId xmlns:a16="http://schemas.microsoft.com/office/drawing/2014/main" id="{F892FFFC-1158-4CCF-94EB-2852A4A43AFB}"/>
                </a:ext>
              </a:extLst>
            </p:cNvPr>
            <p:cNvSpPr/>
            <p:nvPr/>
          </p:nvSpPr>
          <p:spPr>
            <a:xfrm>
              <a:off x="2168646" y="3747782"/>
              <a:ext cx="191806" cy="163412"/>
            </a:xfrm>
            <a:custGeom>
              <a:avLst/>
              <a:gdLst>
                <a:gd name="connsiteX0" fmla="*/ 69681 w 210856"/>
                <a:gd name="connsiteY0" fmla="*/ 0 h 163412"/>
                <a:gd name="connsiteX1" fmla="*/ 141175 w 210856"/>
                <a:gd name="connsiteY1" fmla="*/ 0 h 163412"/>
                <a:gd name="connsiteX2" fmla="*/ 210856 w 210856"/>
                <a:gd name="connsiteY2" fmla="*/ 69681 h 163412"/>
                <a:gd name="connsiteX3" fmla="*/ 210856 w 210856"/>
                <a:gd name="connsiteY3" fmla="*/ 96737 h 163412"/>
                <a:gd name="connsiteX4" fmla="*/ 144181 w 210856"/>
                <a:gd name="connsiteY4" fmla="*/ 163412 h 163412"/>
                <a:gd name="connsiteX5" fmla="*/ 120372 w 210856"/>
                <a:gd name="connsiteY5" fmla="*/ 163412 h 163412"/>
                <a:gd name="connsiteX6" fmla="*/ 105428 w 210856"/>
                <a:gd name="connsiteY6" fmla="*/ 124697 h 163412"/>
                <a:gd name="connsiteX7" fmla="*/ 90484 w 210856"/>
                <a:gd name="connsiteY7" fmla="*/ 163412 h 163412"/>
                <a:gd name="connsiteX8" fmla="*/ 66675 w 210856"/>
                <a:gd name="connsiteY8" fmla="*/ 163412 h 163412"/>
                <a:gd name="connsiteX9" fmla="*/ 0 w 210856"/>
                <a:gd name="connsiteY9" fmla="*/ 96737 h 163412"/>
                <a:gd name="connsiteX10" fmla="*/ 0 w 210856"/>
                <a:gd name="connsiteY10" fmla="*/ 69681 h 163412"/>
                <a:gd name="connsiteX11" fmla="*/ 69681 w 210856"/>
                <a:gd name="connsiteY11" fmla="*/ 0 h 1634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10856" h="163412">
                  <a:moveTo>
                    <a:pt x="69681" y="0"/>
                  </a:moveTo>
                  <a:lnTo>
                    <a:pt x="141175" y="0"/>
                  </a:lnTo>
                  <a:cubicBezTo>
                    <a:pt x="179659" y="0"/>
                    <a:pt x="210856" y="31197"/>
                    <a:pt x="210856" y="69681"/>
                  </a:cubicBezTo>
                  <a:lnTo>
                    <a:pt x="210856" y="96737"/>
                  </a:lnTo>
                  <a:cubicBezTo>
                    <a:pt x="210856" y="133561"/>
                    <a:pt x="181005" y="163412"/>
                    <a:pt x="144181" y="163412"/>
                  </a:cubicBezTo>
                  <a:lnTo>
                    <a:pt x="120372" y="163412"/>
                  </a:lnTo>
                  <a:lnTo>
                    <a:pt x="105428" y="124697"/>
                  </a:lnTo>
                  <a:lnTo>
                    <a:pt x="90484" y="163412"/>
                  </a:lnTo>
                  <a:lnTo>
                    <a:pt x="66675" y="163412"/>
                  </a:lnTo>
                  <a:cubicBezTo>
                    <a:pt x="29851" y="163412"/>
                    <a:pt x="0" y="133561"/>
                    <a:pt x="0" y="96737"/>
                  </a:cubicBezTo>
                  <a:lnTo>
                    <a:pt x="0" y="69681"/>
                  </a:lnTo>
                  <a:cubicBezTo>
                    <a:pt x="0" y="31197"/>
                    <a:pt x="31197" y="0"/>
                    <a:pt x="69681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11" name="四角形: 上の 2 つの角を丸める 710">
              <a:extLst>
                <a:ext uri="{FF2B5EF4-FFF2-40B4-BE49-F238E27FC236}">
                  <a16:creationId xmlns:a16="http://schemas.microsoft.com/office/drawing/2014/main" id="{54FDE5E8-33B1-4065-B3D5-9561BFA66B59}"/>
                </a:ext>
              </a:extLst>
            </p:cNvPr>
            <p:cNvSpPr/>
            <p:nvPr/>
          </p:nvSpPr>
          <p:spPr>
            <a:xfrm>
              <a:off x="1613162" y="1938110"/>
              <a:ext cx="369517" cy="629266"/>
            </a:xfrm>
            <a:prstGeom prst="round2SameRect">
              <a:avLst>
                <a:gd name="adj1" fmla="val 16667"/>
                <a:gd name="adj2" fmla="val 50000"/>
              </a:avLst>
            </a:prstGeom>
            <a:solidFill>
              <a:schemeClr val="accent2">
                <a:lumMod val="7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12" name="楕円 711">
              <a:extLst>
                <a:ext uri="{FF2B5EF4-FFF2-40B4-BE49-F238E27FC236}">
                  <a16:creationId xmlns:a16="http://schemas.microsoft.com/office/drawing/2014/main" id="{686219D5-9A82-47ED-A0B8-AC4768513721}"/>
                </a:ext>
              </a:extLst>
            </p:cNvPr>
            <p:cNvSpPr/>
            <p:nvPr/>
          </p:nvSpPr>
          <p:spPr>
            <a:xfrm>
              <a:off x="2136437" y="2155829"/>
              <a:ext cx="265488" cy="515340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13" name="楕円 712">
              <a:extLst>
                <a:ext uri="{FF2B5EF4-FFF2-40B4-BE49-F238E27FC236}">
                  <a16:creationId xmlns:a16="http://schemas.microsoft.com/office/drawing/2014/main" id="{63B3E1B5-BF27-425C-8801-A27D0290664E}"/>
                </a:ext>
              </a:extLst>
            </p:cNvPr>
            <p:cNvSpPr/>
            <p:nvPr/>
          </p:nvSpPr>
          <p:spPr>
            <a:xfrm>
              <a:off x="1899305" y="2693145"/>
              <a:ext cx="124690" cy="220873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14" name="楕円 713">
              <a:extLst>
                <a:ext uri="{FF2B5EF4-FFF2-40B4-BE49-F238E27FC236}">
                  <a16:creationId xmlns:a16="http://schemas.microsoft.com/office/drawing/2014/main" id="{A89E3085-494A-4962-9FB2-13F26558E42D}"/>
                </a:ext>
              </a:extLst>
            </p:cNvPr>
            <p:cNvSpPr/>
            <p:nvPr/>
          </p:nvSpPr>
          <p:spPr>
            <a:xfrm>
              <a:off x="1601806" y="2770976"/>
              <a:ext cx="182762" cy="323740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15" name="フリーフォーム: 図形 714">
              <a:extLst>
                <a:ext uri="{FF2B5EF4-FFF2-40B4-BE49-F238E27FC236}">
                  <a16:creationId xmlns:a16="http://schemas.microsoft.com/office/drawing/2014/main" id="{310DD162-E924-440C-AF56-AF980BB7370C}"/>
                </a:ext>
              </a:extLst>
            </p:cNvPr>
            <p:cNvSpPr/>
            <p:nvPr/>
          </p:nvSpPr>
          <p:spPr>
            <a:xfrm>
              <a:off x="597883" y="3016805"/>
              <a:ext cx="220422" cy="205506"/>
            </a:xfrm>
            <a:custGeom>
              <a:avLst/>
              <a:gdLst>
                <a:gd name="connsiteX0" fmla="*/ 128985 w 257970"/>
                <a:gd name="connsiteY0" fmla="*/ 0 h 240514"/>
                <a:gd name="connsiteX1" fmla="*/ 221697 w 257970"/>
                <a:gd name="connsiteY1" fmla="*/ 92711 h 240514"/>
                <a:gd name="connsiteX2" fmla="*/ 221502 w 257970"/>
                <a:gd name="connsiteY2" fmla="*/ 94642 h 240514"/>
                <a:gd name="connsiteX3" fmla="*/ 257970 w 257970"/>
                <a:gd name="connsiteY3" fmla="*/ 240514 h 240514"/>
                <a:gd name="connsiteX4" fmla="*/ 0 w 257970"/>
                <a:gd name="connsiteY4" fmla="*/ 240514 h 240514"/>
                <a:gd name="connsiteX5" fmla="*/ 36469 w 257970"/>
                <a:gd name="connsiteY5" fmla="*/ 94642 h 240514"/>
                <a:gd name="connsiteX6" fmla="*/ 36274 w 257970"/>
                <a:gd name="connsiteY6" fmla="*/ 92711 h 240514"/>
                <a:gd name="connsiteX7" fmla="*/ 128985 w 257970"/>
                <a:gd name="connsiteY7" fmla="*/ 0 h 2405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57970" h="240514">
                  <a:moveTo>
                    <a:pt x="128985" y="0"/>
                  </a:moveTo>
                  <a:cubicBezTo>
                    <a:pt x="180188" y="0"/>
                    <a:pt x="221697" y="41509"/>
                    <a:pt x="221697" y="92711"/>
                  </a:cubicBezTo>
                  <a:lnTo>
                    <a:pt x="221502" y="94642"/>
                  </a:lnTo>
                  <a:lnTo>
                    <a:pt x="257970" y="240514"/>
                  </a:lnTo>
                  <a:lnTo>
                    <a:pt x="0" y="240514"/>
                  </a:lnTo>
                  <a:lnTo>
                    <a:pt x="36469" y="94642"/>
                  </a:lnTo>
                  <a:lnTo>
                    <a:pt x="36274" y="92711"/>
                  </a:lnTo>
                  <a:cubicBezTo>
                    <a:pt x="36274" y="41509"/>
                    <a:pt x="77782" y="0"/>
                    <a:pt x="128985" y="0"/>
                  </a:cubicBezTo>
                  <a:close/>
                </a:path>
              </a:pathLst>
            </a:custGeom>
            <a:solidFill>
              <a:srgbClr val="FFFF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16" name="フリーフォーム: 図形 715">
              <a:extLst>
                <a:ext uri="{FF2B5EF4-FFF2-40B4-BE49-F238E27FC236}">
                  <a16:creationId xmlns:a16="http://schemas.microsoft.com/office/drawing/2014/main" id="{193B5C2C-BA94-44F7-A706-7DB7F2F88744}"/>
                </a:ext>
              </a:extLst>
            </p:cNvPr>
            <p:cNvSpPr/>
            <p:nvPr/>
          </p:nvSpPr>
          <p:spPr>
            <a:xfrm>
              <a:off x="95619" y="1227436"/>
              <a:ext cx="1224950" cy="1753022"/>
            </a:xfrm>
            <a:custGeom>
              <a:avLst/>
              <a:gdLst>
                <a:gd name="connsiteX0" fmla="*/ 609458 w 1224950"/>
                <a:gd name="connsiteY0" fmla="*/ 0 h 1753022"/>
                <a:gd name="connsiteX1" fmla="*/ 672726 w 1224950"/>
                <a:gd name="connsiteY1" fmla="*/ 31207 h 1753022"/>
                <a:gd name="connsiteX2" fmla="*/ 746242 w 1224950"/>
                <a:gd name="connsiteY2" fmla="*/ 21570 h 1753022"/>
                <a:gd name="connsiteX3" fmla="*/ 789630 w 1224950"/>
                <a:gd name="connsiteY3" fmla="*/ 69597 h 1753022"/>
                <a:gd name="connsiteX4" fmla="*/ 862205 w 1224950"/>
                <a:gd name="connsiteY4" fmla="*/ 82996 h 1753022"/>
                <a:gd name="connsiteX5" fmla="*/ 879105 w 1224950"/>
                <a:gd name="connsiteY5" fmla="*/ 140531 h 1753022"/>
                <a:gd name="connsiteX6" fmla="*/ 913831 w 1224950"/>
                <a:gd name="connsiteY6" fmla="*/ 160249 h 1753022"/>
                <a:gd name="connsiteX7" fmla="*/ 932321 w 1224950"/>
                <a:gd name="connsiteY7" fmla="*/ 165988 h 1753022"/>
                <a:gd name="connsiteX8" fmla="*/ 1224950 w 1224950"/>
                <a:gd name="connsiteY8" fmla="*/ 607463 h 1753022"/>
                <a:gd name="connsiteX9" fmla="*/ 1224950 w 1224950"/>
                <a:gd name="connsiteY9" fmla="*/ 1140547 h 1753022"/>
                <a:gd name="connsiteX10" fmla="*/ 612475 w 1224950"/>
                <a:gd name="connsiteY10" fmla="*/ 1753022 h 1753022"/>
                <a:gd name="connsiteX11" fmla="*/ 0 w 1224950"/>
                <a:gd name="connsiteY11" fmla="*/ 1140547 h 1753022"/>
                <a:gd name="connsiteX12" fmla="*/ 0 w 1224950"/>
                <a:gd name="connsiteY12" fmla="*/ 607463 h 1753022"/>
                <a:gd name="connsiteX13" fmla="*/ 292629 w 1224950"/>
                <a:gd name="connsiteY13" fmla="*/ 165988 h 1753022"/>
                <a:gd name="connsiteX14" fmla="*/ 297808 w 1224950"/>
                <a:gd name="connsiteY14" fmla="*/ 164381 h 1753022"/>
                <a:gd name="connsiteX15" fmla="*/ 339811 w 1224950"/>
                <a:gd name="connsiteY15" fmla="*/ 140531 h 1753022"/>
                <a:gd name="connsiteX16" fmla="*/ 356711 w 1224950"/>
                <a:gd name="connsiteY16" fmla="*/ 82996 h 1753022"/>
                <a:gd name="connsiteX17" fmla="*/ 429286 w 1224950"/>
                <a:gd name="connsiteY17" fmla="*/ 69597 h 1753022"/>
                <a:gd name="connsiteX18" fmla="*/ 472674 w 1224950"/>
                <a:gd name="connsiteY18" fmla="*/ 21570 h 1753022"/>
                <a:gd name="connsiteX19" fmla="*/ 546190 w 1224950"/>
                <a:gd name="connsiteY19" fmla="*/ 31207 h 17530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224950" h="1753022">
                  <a:moveTo>
                    <a:pt x="609458" y="0"/>
                  </a:moveTo>
                  <a:lnTo>
                    <a:pt x="672726" y="31207"/>
                  </a:lnTo>
                  <a:lnTo>
                    <a:pt x="746242" y="21570"/>
                  </a:lnTo>
                  <a:lnTo>
                    <a:pt x="789630" y="69597"/>
                  </a:lnTo>
                  <a:lnTo>
                    <a:pt x="862205" y="82996"/>
                  </a:lnTo>
                  <a:lnTo>
                    <a:pt x="879105" y="140531"/>
                  </a:lnTo>
                  <a:lnTo>
                    <a:pt x="913831" y="160249"/>
                  </a:lnTo>
                  <a:lnTo>
                    <a:pt x="932321" y="165988"/>
                  </a:lnTo>
                  <a:cubicBezTo>
                    <a:pt x="1104287" y="238723"/>
                    <a:pt x="1224950" y="409002"/>
                    <a:pt x="1224950" y="607463"/>
                  </a:cubicBezTo>
                  <a:lnTo>
                    <a:pt x="1224950" y="1140547"/>
                  </a:lnTo>
                  <a:cubicBezTo>
                    <a:pt x="1224950" y="1478808"/>
                    <a:pt x="950736" y="1753022"/>
                    <a:pt x="612475" y="1753022"/>
                  </a:cubicBezTo>
                  <a:cubicBezTo>
                    <a:pt x="274214" y="1753022"/>
                    <a:pt x="0" y="1478808"/>
                    <a:pt x="0" y="1140547"/>
                  </a:cubicBezTo>
                  <a:lnTo>
                    <a:pt x="0" y="607463"/>
                  </a:lnTo>
                  <a:cubicBezTo>
                    <a:pt x="0" y="409002"/>
                    <a:pt x="120663" y="238723"/>
                    <a:pt x="292629" y="165988"/>
                  </a:cubicBezTo>
                  <a:lnTo>
                    <a:pt x="297808" y="164381"/>
                  </a:lnTo>
                  <a:lnTo>
                    <a:pt x="339811" y="140531"/>
                  </a:lnTo>
                  <a:lnTo>
                    <a:pt x="356711" y="82996"/>
                  </a:lnTo>
                  <a:lnTo>
                    <a:pt x="429286" y="69597"/>
                  </a:lnTo>
                  <a:lnTo>
                    <a:pt x="472674" y="21570"/>
                  </a:lnTo>
                  <a:lnTo>
                    <a:pt x="546190" y="31207"/>
                  </a:lnTo>
                  <a:close/>
                </a:path>
              </a:pathLst>
            </a:cu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17" name="楕円 716">
              <a:extLst>
                <a:ext uri="{FF2B5EF4-FFF2-40B4-BE49-F238E27FC236}">
                  <a16:creationId xmlns:a16="http://schemas.microsoft.com/office/drawing/2014/main" id="{87DD93F9-1032-459F-B2A9-06DB89BCFE6C}"/>
                </a:ext>
              </a:extLst>
            </p:cNvPr>
            <p:cNvSpPr/>
            <p:nvPr/>
          </p:nvSpPr>
          <p:spPr>
            <a:xfrm rot="900000">
              <a:off x="-246815" y="1385289"/>
              <a:ext cx="619124" cy="267135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18" name="楕円 717">
              <a:extLst>
                <a:ext uri="{FF2B5EF4-FFF2-40B4-BE49-F238E27FC236}">
                  <a16:creationId xmlns:a16="http://schemas.microsoft.com/office/drawing/2014/main" id="{E828B980-2332-4F3A-B636-CF7D4465029D}"/>
                </a:ext>
              </a:extLst>
            </p:cNvPr>
            <p:cNvSpPr/>
            <p:nvPr/>
          </p:nvSpPr>
          <p:spPr>
            <a:xfrm rot="20700000" flipH="1">
              <a:off x="1043879" y="1385290"/>
              <a:ext cx="619124" cy="267135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19" name="四角形: 角を丸くする 718">
              <a:extLst>
                <a:ext uri="{FF2B5EF4-FFF2-40B4-BE49-F238E27FC236}">
                  <a16:creationId xmlns:a16="http://schemas.microsoft.com/office/drawing/2014/main" id="{39568131-0E39-4412-833A-D92E5E0070E1}"/>
                </a:ext>
              </a:extLst>
            </p:cNvPr>
            <p:cNvSpPr/>
            <p:nvPr/>
          </p:nvSpPr>
          <p:spPr>
            <a:xfrm>
              <a:off x="349379" y="2606871"/>
              <a:ext cx="717430" cy="409934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50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20" name="楕円 719">
              <a:extLst>
                <a:ext uri="{FF2B5EF4-FFF2-40B4-BE49-F238E27FC236}">
                  <a16:creationId xmlns:a16="http://schemas.microsoft.com/office/drawing/2014/main" id="{18481E7D-FDDC-4BF4-97C8-E80BCBD3BB01}"/>
                </a:ext>
              </a:extLst>
            </p:cNvPr>
            <p:cNvSpPr/>
            <p:nvPr/>
          </p:nvSpPr>
          <p:spPr>
            <a:xfrm>
              <a:off x="418519" y="2785893"/>
              <a:ext cx="158218" cy="158218"/>
            </a:xfrm>
            <a:prstGeom prst="ellipse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21" name="楕円 720">
              <a:extLst>
                <a:ext uri="{FF2B5EF4-FFF2-40B4-BE49-F238E27FC236}">
                  <a16:creationId xmlns:a16="http://schemas.microsoft.com/office/drawing/2014/main" id="{C2FE772F-D3C9-456A-9E7F-16C2BB0E9D85}"/>
                </a:ext>
              </a:extLst>
            </p:cNvPr>
            <p:cNvSpPr/>
            <p:nvPr/>
          </p:nvSpPr>
          <p:spPr>
            <a:xfrm>
              <a:off x="856163" y="2785893"/>
              <a:ext cx="158218" cy="158218"/>
            </a:xfrm>
            <a:prstGeom prst="ellipse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22" name="フリーフォーム: 図形 721">
              <a:extLst>
                <a:ext uri="{FF2B5EF4-FFF2-40B4-BE49-F238E27FC236}">
                  <a16:creationId xmlns:a16="http://schemas.microsoft.com/office/drawing/2014/main" id="{66609416-120E-4395-8122-E58AFB2DCB00}"/>
                </a:ext>
              </a:extLst>
            </p:cNvPr>
            <p:cNvSpPr/>
            <p:nvPr/>
          </p:nvSpPr>
          <p:spPr>
            <a:xfrm>
              <a:off x="90709" y="1424459"/>
              <a:ext cx="492626" cy="1241802"/>
            </a:xfrm>
            <a:custGeom>
              <a:avLst/>
              <a:gdLst>
                <a:gd name="connsiteX0" fmla="*/ 236606 w 492626"/>
                <a:gd name="connsiteY0" fmla="*/ 0 h 1241802"/>
                <a:gd name="connsiteX1" fmla="*/ 270053 w 492626"/>
                <a:gd name="connsiteY1" fmla="*/ 18155 h 1241802"/>
                <a:gd name="connsiteX2" fmla="*/ 492626 w 492626"/>
                <a:gd name="connsiteY2" fmla="*/ 436764 h 1241802"/>
                <a:gd name="connsiteX3" fmla="*/ 492626 w 492626"/>
                <a:gd name="connsiteY3" fmla="*/ 641539 h 1241802"/>
                <a:gd name="connsiteX4" fmla="*/ 98490 w 492626"/>
                <a:gd name="connsiteY4" fmla="*/ 1236152 h 1241802"/>
                <a:gd name="connsiteX5" fmla="*/ 80290 w 492626"/>
                <a:gd name="connsiteY5" fmla="*/ 1241802 h 1241802"/>
                <a:gd name="connsiteX6" fmla="*/ 48131 w 492626"/>
                <a:gd name="connsiteY6" fmla="*/ 1182554 h 1241802"/>
                <a:gd name="connsiteX7" fmla="*/ 0 w 492626"/>
                <a:gd name="connsiteY7" fmla="*/ 944151 h 1241802"/>
                <a:gd name="connsiteX8" fmla="*/ 0 w 492626"/>
                <a:gd name="connsiteY8" fmla="*/ 411067 h 1241802"/>
                <a:gd name="connsiteX9" fmla="*/ 211242 w 492626"/>
                <a:gd name="connsiteY9" fmla="*/ 13767 h 1241802"/>
                <a:gd name="connsiteX10" fmla="*/ 236606 w 492626"/>
                <a:gd name="connsiteY10" fmla="*/ 0 h 1241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92626" h="1241802">
                  <a:moveTo>
                    <a:pt x="236606" y="0"/>
                  </a:moveTo>
                  <a:lnTo>
                    <a:pt x="270053" y="18155"/>
                  </a:lnTo>
                  <a:cubicBezTo>
                    <a:pt x="404338" y="108876"/>
                    <a:pt x="492626" y="262510"/>
                    <a:pt x="492626" y="436764"/>
                  </a:cubicBezTo>
                  <a:lnTo>
                    <a:pt x="492626" y="641539"/>
                  </a:lnTo>
                  <a:cubicBezTo>
                    <a:pt x="492626" y="908842"/>
                    <a:pt x="330108" y="1138186"/>
                    <a:pt x="98490" y="1236152"/>
                  </a:cubicBezTo>
                  <a:lnTo>
                    <a:pt x="80290" y="1241802"/>
                  </a:lnTo>
                  <a:lnTo>
                    <a:pt x="48131" y="1182554"/>
                  </a:lnTo>
                  <a:cubicBezTo>
                    <a:pt x="17139" y="1109279"/>
                    <a:pt x="0" y="1028716"/>
                    <a:pt x="0" y="944151"/>
                  </a:cubicBezTo>
                  <a:lnTo>
                    <a:pt x="0" y="411067"/>
                  </a:lnTo>
                  <a:cubicBezTo>
                    <a:pt x="0" y="245683"/>
                    <a:pt x="83794" y="99870"/>
                    <a:pt x="211242" y="13767"/>
                  </a:cubicBezTo>
                  <a:lnTo>
                    <a:pt x="236606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23" name="フリーフォーム: 図形 722">
              <a:extLst>
                <a:ext uri="{FF2B5EF4-FFF2-40B4-BE49-F238E27FC236}">
                  <a16:creationId xmlns:a16="http://schemas.microsoft.com/office/drawing/2014/main" id="{A0822CEF-FE83-44D7-927D-8A3EA7A7A38C}"/>
                </a:ext>
              </a:extLst>
            </p:cNvPr>
            <p:cNvSpPr/>
            <p:nvPr/>
          </p:nvSpPr>
          <p:spPr>
            <a:xfrm>
              <a:off x="827787" y="1424460"/>
              <a:ext cx="492625" cy="1241800"/>
            </a:xfrm>
            <a:custGeom>
              <a:avLst/>
              <a:gdLst>
                <a:gd name="connsiteX0" fmla="*/ 256020 w 492625"/>
                <a:gd name="connsiteY0" fmla="*/ 0 h 1241800"/>
                <a:gd name="connsiteX1" fmla="*/ 281383 w 492625"/>
                <a:gd name="connsiteY1" fmla="*/ 13766 h 1241800"/>
                <a:gd name="connsiteX2" fmla="*/ 492625 w 492625"/>
                <a:gd name="connsiteY2" fmla="*/ 411066 h 1241800"/>
                <a:gd name="connsiteX3" fmla="*/ 492625 w 492625"/>
                <a:gd name="connsiteY3" fmla="*/ 944150 h 1241800"/>
                <a:gd name="connsiteX4" fmla="*/ 444494 w 492625"/>
                <a:gd name="connsiteY4" fmla="*/ 1182553 h 1241800"/>
                <a:gd name="connsiteX5" fmla="*/ 412336 w 492625"/>
                <a:gd name="connsiteY5" fmla="*/ 1241800 h 1241800"/>
                <a:gd name="connsiteX6" fmla="*/ 394136 w 492625"/>
                <a:gd name="connsiteY6" fmla="*/ 1236150 h 1241800"/>
                <a:gd name="connsiteX7" fmla="*/ 0 w 492625"/>
                <a:gd name="connsiteY7" fmla="*/ 641537 h 1241800"/>
                <a:gd name="connsiteX8" fmla="*/ 0 w 492625"/>
                <a:gd name="connsiteY8" fmla="*/ 436763 h 1241800"/>
                <a:gd name="connsiteX9" fmla="*/ 222573 w 492625"/>
                <a:gd name="connsiteY9" fmla="*/ 18154 h 1241800"/>
                <a:gd name="connsiteX10" fmla="*/ 256020 w 492625"/>
                <a:gd name="connsiteY10" fmla="*/ 0 h 1241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92625" h="1241800">
                  <a:moveTo>
                    <a:pt x="256020" y="0"/>
                  </a:moveTo>
                  <a:lnTo>
                    <a:pt x="281383" y="13766"/>
                  </a:lnTo>
                  <a:cubicBezTo>
                    <a:pt x="408831" y="99869"/>
                    <a:pt x="492625" y="245682"/>
                    <a:pt x="492625" y="411066"/>
                  </a:cubicBezTo>
                  <a:lnTo>
                    <a:pt x="492625" y="944150"/>
                  </a:lnTo>
                  <a:cubicBezTo>
                    <a:pt x="492625" y="1028715"/>
                    <a:pt x="475487" y="1109278"/>
                    <a:pt x="444494" y="1182553"/>
                  </a:cubicBezTo>
                  <a:lnTo>
                    <a:pt x="412336" y="1241800"/>
                  </a:lnTo>
                  <a:lnTo>
                    <a:pt x="394136" y="1236150"/>
                  </a:lnTo>
                  <a:cubicBezTo>
                    <a:pt x="162519" y="1138184"/>
                    <a:pt x="0" y="908840"/>
                    <a:pt x="0" y="641537"/>
                  </a:cubicBezTo>
                  <a:lnTo>
                    <a:pt x="0" y="436763"/>
                  </a:lnTo>
                  <a:cubicBezTo>
                    <a:pt x="0" y="262509"/>
                    <a:pt x="88289" y="108875"/>
                    <a:pt x="222573" y="18154"/>
                  </a:cubicBezTo>
                  <a:lnTo>
                    <a:pt x="256020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24" name="楕円 723">
              <a:extLst>
                <a:ext uri="{FF2B5EF4-FFF2-40B4-BE49-F238E27FC236}">
                  <a16:creationId xmlns:a16="http://schemas.microsoft.com/office/drawing/2014/main" id="{1AE64539-DC67-4C15-BED0-690E61B5E1F8}"/>
                </a:ext>
              </a:extLst>
            </p:cNvPr>
            <p:cNvSpPr/>
            <p:nvPr/>
          </p:nvSpPr>
          <p:spPr>
            <a:xfrm>
              <a:off x="138769" y="1825659"/>
              <a:ext cx="392526" cy="392526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25" name="楕円 724">
              <a:extLst>
                <a:ext uri="{FF2B5EF4-FFF2-40B4-BE49-F238E27FC236}">
                  <a16:creationId xmlns:a16="http://schemas.microsoft.com/office/drawing/2014/main" id="{0B28420C-5E62-4A32-968D-F566FD7EF135}"/>
                </a:ext>
              </a:extLst>
            </p:cNvPr>
            <p:cNvSpPr/>
            <p:nvPr/>
          </p:nvSpPr>
          <p:spPr>
            <a:xfrm>
              <a:off x="882598" y="1825659"/>
              <a:ext cx="392526" cy="392526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26" name="フリーフォーム: 図形 725">
              <a:extLst>
                <a:ext uri="{FF2B5EF4-FFF2-40B4-BE49-F238E27FC236}">
                  <a16:creationId xmlns:a16="http://schemas.microsoft.com/office/drawing/2014/main" id="{B360E97B-7E3E-489A-9BDA-A412600AE372}"/>
                </a:ext>
              </a:extLst>
            </p:cNvPr>
            <p:cNvSpPr/>
            <p:nvPr/>
          </p:nvSpPr>
          <p:spPr>
            <a:xfrm>
              <a:off x="2541985" y="2803581"/>
              <a:ext cx="137160" cy="518316"/>
            </a:xfrm>
            <a:custGeom>
              <a:avLst/>
              <a:gdLst>
                <a:gd name="connsiteX0" fmla="*/ 178576 w 357152"/>
                <a:gd name="connsiteY0" fmla="*/ 0 h 914712"/>
                <a:gd name="connsiteX1" fmla="*/ 203874 w 357152"/>
                <a:gd name="connsiteY1" fmla="*/ 15022 h 914712"/>
                <a:gd name="connsiteX2" fmla="*/ 357152 w 357152"/>
                <a:gd name="connsiteY2" fmla="*/ 457356 h 914712"/>
                <a:gd name="connsiteX3" fmla="*/ 203874 w 357152"/>
                <a:gd name="connsiteY3" fmla="*/ 899691 h 914712"/>
                <a:gd name="connsiteX4" fmla="*/ 178576 w 357152"/>
                <a:gd name="connsiteY4" fmla="*/ 914712 h 914712"/>
                <a:gd name="connsiteX5" fmla="*/ 153279 w 357152"/>
                <a:gd name="connsiteY5" fmla="*/ 899691 h 914712"/>
                <a:gd name="connsiteX6" fmla="*/ 0 w 357152"/>
                <a:gd name="connsiteY6" fmla="*/ 457356 h 914712"/>
                <a:gd name="connsiteX7" fmla="*/ 153279 w 357152"/>
                <a:gd name="connsiteY7" fmla="*/ 15022 h 9147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57152" h="914712">
                  <a:moveTo>
                    <a:pt x="178576" y="0"/>
                  </a:moveTo>
                  <a:lnTo>
                    <a:pt x="203874" y="15022"/>
                  </a:lnTo>
                  <a:cubicBezTo>
                    <a:pt x="293949" y="87899"/>
                    <a:pt x="357152" y="258509"/>
                    <a:pt x="357152" y="457356"/>
                  </a:cubicBezTo>
                  <a:cubicBezTo>
                    <a:pt x="357152" y="656204"/>
                    <a:pt x="293949" y="826814"/>
                    <a:pt x="203874" y="899691"/>
                  </a:cubicBezTo>
                  <a:lnTo>
                    <a:pt x="178576" y="914712"/>
                  </a:lnTo>
                  <a:lnTo>
                    <a:pt x="153279" y="899691"/>
                  </a:lnTo>
                  <a:cubicBezTo>
                    <a:pt x="63203" y="826814"/>
                    <a:pt x="0" y="656204"/>
                    <a:pt x="0" y="457356"/>
                  </a:cubicBezTo>
                  <a:cubicBezTo>
                    <a:pt x="0" y="258509"/>
                    <a:pt x="63203" y="87899"/>
                    <a:pt x="153279" y="15022"/>
                  </a:cubicBezTo>
                  <a:close/>
                </a:path>
              </a:pathLst>
            </a:cu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27" name="フリーフォーム: 図形 726">
              <a:extLst>
                <a:ext uri="{FF2B5EF4-FFF2-40B4-BE49-F238E27FC236}">
                  <a16:creationId xmlns:a16="http://schemas.microsoft.com/office/drawing/2014/main" id="{B84DF9EC-DAFD-4E46-9DBF-344A83B52817}"/>
                </a:ext>
              </a:extLst>
            </p:cNvPr>
            <p:cNvSpPr/>
            <p:nvPr/>
          </p:nvSpPr>
          <p:spPr>
            <a:xfrm>
              <a:off x="178965" y="1907607"/>
              <a:ext cx="311296" cy="155648"/>
            </a:xfrm>
            <a:custGeom>
              <a:avLst/>
              <a:gdLst>
                <a:gd name="connsiteX0" fmla="*/ 708604 w 1417206"/>
                <a:gd name="connsiteY0" fmla="*/ 0 h 708604"/>
                <a:gd name="connsiteX1" fmla="*/ 1062905 w 1417206"/>
                <a:gd name="connsiteY1" fmla="*/ 94935 h 708604"/>
                <a:gd name="connsiteX2" fmla="*/ 1417206 w 1417206"/>
                <a:gd name="connsiteY2" fmla="*/ 708604 h 708604"/>
                <a:gd name="connsiteX3" fmla="*/ 1120060 w 1417206"/>
                <a:gd name="connsiteY3" fmla="*/ 708603 h 708604"/>
                <a:gd name="connsiteX4" fmla="*/ 914332 w 1417206"/>
                <a:gd name="connsiteY4" fmla="*/ 352270 h 708604"/>
                <a:gd name="connsiteX5" fmla="*/ 502875 w 1417206"/>
                <a:gd name="connsiteY5" fmla="*/ 352270 h 708604"/>
                <a:gd name="connsiteX6" fmla="*/ 297146 w 1417206"/>
                <a:gd name="connsiteY6" fmla="*/ 708602 h 708604"/>
                <a:gd name="connsiteX7" fmla="*/ 0 w 1417206"/>
                <a:gd name="connsiteY7" fmla="*/ 708603 h 708604"/>
                <a:gd name="connsiteX8" fmla="*/ 354302 w 1417206"/>
                <a:gd name="connsiteY8" fmla="*/ 94935 h 708604"/>
                <a:gd name="connsiteX9" fmla="*/ 708604 w 1417206"/>
                <a:gd name="connsiteY9" fmla="*/ 0 h 7086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417206" h="708604">
                  <a:moveTo>
                    <a:pt x="708604" y="0"/>
                  </a:moveTo>
                  <a:cubicBezTo>
                    <a:pt x="830944" y="0"/>
                    <a:pt x="953284" y="31645"/>
                    <a:pt x="1062905" y="94935"/>
                  </a:cubicBezTo>
                  <a:cubicBezTo>
                    <a:pt x="1282147" y="221515"/>
                    <a:pt x="1417206" y="455444"/>
                    <a:pt x="1417206" y="708604"/>
                  </a:cubicBezTo>
                  <a:lnTo>
                    <a:pt x="1120060" y="708603"/>
                  </a:lnTo>
                  <a:cubicBezTo>
                    <a:pt x="1120060" y="561604"/>
                    <a:pt x="1041637" y="425770"/>
                    <a:pt x="914332" y="352270"/>
                  </a:cubicBezTo>
                  <a:cubicBezTo>
                    <a:pt x="787027" y="278770"/>
                    <a:pt x="630180" y="278770"/>
                    <a:pt x="502875" y="352270"/>
                  </a:cubicBezTo>
                  <a:cubicBezTo>
                    <a:pt x="375570" y="425770"/>
                    <a:pt x="297146" y="561603"/>
                    <a:pt x="297146" y="708602"/>
                  </a:cubicBezTo>
                  <a:lnTo>
                    <a:pt x="0" y="708603"/>
                  </a:lnTo>
                  <a:cubicBezTo>
                    <a:pt x="0" y="455443"/>
                    <a:pt x="135059" y="221514"/>
                    <a:pt x="354302" y="94935"/>
                  </a:cubicBezTo>
                  <a:cubicBezTo>
                    <a:pt x="463923" y="31645"/>
                    <a:pt x="586264" y="0"/>
                    <a:pt x="708604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28" name="フリーフォーム: 図形 727">
              <a:extLst>
                <a:ext uri="{FF2B5EF4-FFF2-40B4-BE49-F238E27FC236}">
                  <a16:creationId xmlns:a16="http://schemas.microsoft.com/office/drawing/2014/main" id="{AFD4A530-A1B4-4706-85E9-E84E49DCF633}"/>
                </a:ext>
              </a:extLst>
            </p:cNvPr>
            <p:cNvSpPr/>
            <p:nvPr/>
          </p:nvSpPr>
          <p:spPr>
            <a:xfrm>
              <a:off x="921915" y="1907607"/>
              <a:ext cx="311296" cy="155648"/>
            </a:xfrm>
            <a:custGeom>
              <a:avLst/>
              <a:gdLst>
                <a:gd name="connsiteX0" fmla="*/ 708604 w 1417206"/>
                <a:gd name="connsiteY0" fmla="*/ 0 h 708604"/>
                <a:gd name="connsiteX1" fmla="*/ 1062905 w 1417206"/>
                <a:gd name="connsiteY1" fmla="*/ 94935 h 708604"/>
                <a:gd name="connsiteX2" fmla="*/ 1417206 w 1417206"/>
                <a:gd name="connsiteY2" fmla="*/ 708604 h 708604"/>
                <a:gd name="connsiteX3" fmla="*/ 1120060 w 1417206"/>
                <a:gd name="connsiteY3" fmla="*/ 708603 h 708604"/>
                <a:gd name="connsiteX4" fmla="*/ 914332 w 1417206"/>
                <a:gd name="connsiteY4" fmla="*/ 352270 h 708604"/>
                <a:gd name="connsiteX5" fmla="*/ 502875 w 1417206"/>
                <a:gd name="connsiteY5" fmla="*/ 352270 h 708604"/>
                <a:gd name="connsiteX6" fmla="*/ 297146 w 1417206"/>
                <a:gd name="connsiteY6" fmla="*/ 708602 h 708604"/>
                <a:gd name="connsiteX7" fmla="*/ 0 w 1417206"/>
                <a:gd name="connsiteY7" fmla="*/ 708603 h 708604"/>
                <a:gd name="connsiteX8" fmla="*/ 354302 w 1417206"/>
                <a:gd name="connsiteY8" fmla="*/ 94935 h 708604"/>
                <a:gd name="connsiteX9" fmla="*/ 708604 w 1417206"/>
                <a:gd name="connsiteY9" fmla="*/ 0 h 7086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417206" h="708604">
                  <a:moveTo>
                    <a:pt x="708604" y="0"/>
                  </a:moveTo>
                  <a:cubicBezTo>
                    <a:pt x="830944" y="0"/>
                    <a:pt x="953284" y="31645"/>
                    <a:pt x="1062905" y="94935"/>
                  </a:cubicBezTo>
                  <a:cubicBezTo>
                    <a:pt x="1282147" y="221515"/>
                    <a:pt x="1417206" y="455444"/>
                    <a:pt x="1417206" y="708604"/>
                  </a:cubicBezTo>
                  <a:lnTo>
                    <a:pt x="1120060" y="708603"/>
                  </a:lnTo>
                  <a:cubicBezTo>
                    <a:pt x="1120060" y="561604"/>
                    <a:pt x="1041637" y="425770"/>
                    <a:pt x="914332" y="352270"/>
                  </a:cubicBezTo>
                  <a:cubicBezTo>
                    <a:pt x="787027" y="278770"/>
                    <a:pt x="630180" y="278770"/>
                    <a:pt x="502875" y="352270"/>
                  </a:cubicBezTo>
                  <a:cubicBezTo>
                    <a:pt x="375570" y="425770"/>
                    <a:pt x="297146" y="561603"/>
                    <a:pt x="297146" y="708602"/>
                  </a:cubicBezTo>
                  <a:lnTo>
                    <a:pt x="0" y="708603"/>
                  </a:lnTo>
                  <a:cubicBezTo>
                    <a:pt x="0" y="455443"/>
                    <a:pt x="135059" y="221514"/>
                    <a:pt x="354302" y="94935"/>
                  </a:cubicBezTo>
                  <a:cubicBezTo>
                    <a:pt x="463923" y="31645"/>
                    <a:pt x="586264" y="0"/>
                    <a:pt x="708604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</p:grpSp>
      <p:grpSp>
        <p:nvGrpSpPr>
          <p:cNvPr id="729" name="グループ化 728">
            <a:extLst>
              <a:ext uri="{FF2B5EF4-FFF2-40B4-BE49-F238E27FC236}">
                <a16:creationId xmlns:a16="http://schemas.microsoft.com/office/drawing/2014/main" id="{053C9D44-7B33-4F69-A7C1-B883EDEB66A5}"/>
              </a:ext>
            </a:extLst>
          </p:cNvPr>
          <p:cNvGrpSpPr/>
          <p:nvPr/>
        </p:nvGrpSpPr>
        <p:grpSpPr>
          <a:xfrm>
            <a:off x="3938931" y="2642216"/>
            <a:ext cx="1869826" cy="1715048"/>
            <a:chOff x="2991685" y="1227436"/>
            <a:chExt cx="2925960" cy="2683758"/>
          </a:xfrm>
        </p:grpSpPr>
        <p:sp>
          <p:nvSpPr>
            <p:cNvPr id="730" name="楕円 729">
              <a:extLst>
                <a:ext uri="{FF2B5EF4-FFF2-40B4-BE49-F238E27FC236}">
                  <a16:creationId xmlns:a16="http://schemas.microsoft.com/office/drawing/2014/main" id="{A1B649C9-1CFF-4602-B4B2-D65CEC6B2DB8}"/>
                </a:ext>
              </a:extLst>
            </p:cNvPr>
            <p:cNvSpPr/>
            <p:nvPr/>
          </p:nvSpPr>
          <p:spPr>
            <a:xfrm rot="900000">
              <a:off x="2991685" y="1385289"/>
              <a:ext cx="619124" cy="267135"/>
            </a:xfrm>
            <a:prstGeom prst="ellipse">
              <a:avLst/>
            </a:prstGeom>
            <a:solidFill>
              <a:srgbClr val="FFCC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31" name="楕円 730">
              <a:extLst>
                <a:ext uri="{FF2B5EF4-FFF2-40B4-BE49-F238E27FC236}">
                  <a16:creationId xmlns:a16="http://schemas.microsoft.com/office/drawing/2014/main" id="{E62D9947-6C9D-4F85-A0BA-A7DB62E8F724}"/>
                </a:ext>
              </a:extLst>
            </p:cNvPr>
            <p:cNvSpPr/>
            <p:nvPr/>
          </p:nvSpPr>
          <p:spPr>
            <a:xfrm rot="20700000" flipH="1">
              <a:off x="4282379" y="1385290"/>
              <a:ext cx="619124" cy="267135"/>
            </a:xfrm>
            <a:prstGeom prst="ellipse">
              <a:avLst/>
            </a:prstGeom>
            <a:solidFill>
              <a:srgbClr val="FFCC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32" name="月 731">
              <a:extLst>
                <a:ext uri="{FF2B5EF4-FFF2-40B4-BE49-F238E27FC236}">
                  <a16:creationId xmlns:a16="http://schemas.microsoft.com/office/drawing/2014/main" id="{0871A40D-7AAE-4B13-B66F-F006D6DC580D}"/>
                </a:ext>
              </a:extLst>
            </p:cNvPr>
            <p:cNvSpPr/>
            <p:nvPr/>
          </p:nvSpPr>
          <p:spPr>
            <a:xfrm rot="10300431">
              <a:off x="5744488" y="1985458"/>
              <a:ext cx="114412" cy="1051614"/>
            </a:xfrm>
            <a:prstGeom prst="moon">
              <a:avLst/>
            </a:prstGeom>
            <a:solidFill>
              <a:srgbClr val="FFCC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33" name="台形 732">
              <a:extLst>
                <a:ext uri="{FF2B5EF4-FFF2-40B4-BE49-F238E27FC236}">
                  <a16:creationId xmlns:a16="http://schemas.microsoft.com/office/drawing/2014/main" id="{5E461DC9-1BE8-416F-94B3-47A605FB3ADB}"/>
                </a:ext>
              </a:extLst>
            </p:cNvPr>
            <p:cNvSpPr/>
            <p:nvPr/>
          </p:nvSpPr>
          <p:spPr>
            <a:xfrm rot="10800000">
              <a:off x="4875589" y="3347374"/>
              <a:ext cx="264319" cy="409933"/>
            </a:xfrm>
            <a:prstGeom prst="trapezoid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34" name="フリーフォーム: 図形 733">
              <a:extLst>
                <a:ext uri="{FF2B5EF4-FFF2-40B4-BE49-F238E27FC236}">
                  <a16:creationId xmlns:a16="http://schemas.microsoft.com/office/drawing/2014/main" id="{74EEF767-8F5C-420D-9993-E4B1FBD295BB}"/>
                </a:ext>
              </a:extLst>
            </p:cNvPr>
            <p:cNvSpPr/>
            <p:nvPr/>
          </p:nvSpPr>
          <p:spPr>
            <a:xfrm>
              <a:off x="4911845" y="3747782"/>
              <a:ext cx="191806" cy="163412"/>
            </a:xfrm>
            <a:custGeom>
              <a:avLst/>
              <a:gdLst>
                <a:gd name="connsiteX0" fmla="*/ 69681 w 210856"/>
                <a:gd name="connsiteY0" fmla="*/ 0 h 163412"/>
                <a:gd name="connsiteX1" fmla="*/ 141175 w 210856"/>
                <a:gd name="connsiteY1" fmla="*/ 0 h 163412"/>
                <a:gd name="connsiteX2" fmla="*/ 210856 w 210856"/>
                <a:gd name="connsiteY2" fmla="*/ 69681 h 163412"/>
                <a:gd name="connsiteX3" fmla="*/ 210856 w 210856"/>
                <a:gd name="connsiteY3" fmla="*/ 96737 h 163412"/>
                <a:gd name="connsiteX4" fmla="*/ 144181 w 210856"/>
                <a:gd name="connsiteY4" fmla="*/ 163412 h 163412"/>
                <a:gd name="connsiteX5" fmla="*/ 120372 w 210856"/>
                <a:gd name="connsiteY5" fmla="*/ 163412 h 163412"/>
                <a:gd name="connsiteX6" fmla="*/ 105428 w 210856"/>
                <a:gd name="connsiteY6" fmla="*/ 124697 h 163412"/>
                <a:gd name="connsiteX7" fmla="*/ 90484 w 210856"/>
                <a:gd name="connsiteY7" fmla="*/ 163412 h 163412"/>
                <a:gd name="connsiteX8" fmla="*/ 66675 w 210856"/>
                <a:gd name="connsiteY8" fmla="*/ 163412 h 163412"/>
                <a:gd name="connsiteX9" fmla="*/ 0 w 210856"/>
                <a:gd name="connsiteY9" fmla="*/ 96737 h 163412"/>
                <a:gd name="connsiteX10" fmla="*/ 0 w 210856"/>
                <a:gd name="connsiteY10" fmla="*/ 69681 h 163412"/>
                <a:gd name="connsiteX11" fmla="*/ 69681 w 210856"/>
                <a:gd name="connsiteY11" fmla="*/ 0 h 1634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10856" h="163412">
                  <a:moveTo>
                    <a:pt x="69681" y="0"/>
                  </a:moveTo>
                  <a:lnTo>
                    <a:pt x="141175" y="0"/>
                  </a:lnTo>
                  <a:cubicBezTo>
                    <a:pt x="179659" y="0"/>
                    <a:pt x="210856" y="31197"/>
                    <a:pt x="210856" y="69681"/>
                  </a:cubicBezTo>
                  <a:lnTo>
                    <a:pt x="210856" y="96737"/>
                  </a:lnTo>
                  <a:cubicBezTo>
                    <a:pt x="210856" y="133561"/>
                    <a:pt x="181005" y="163412"/>
                    <a:pt x="144181" y="163412"/>
                  </a:cubicBezTo>
                  <a:lnTo>
                    <a:pt x="120372" y="163412"/>
                  </a:lnTo>
                  <a:lnTo>
                    <a:pt x="105428" y="124697"/>
                  </a:lnTo>
                  <a:lnTo>
                    <a:pt x="90484" y="163412"/>
                  </a:lnTo>
                  <a:lnTo>
                    <a:pt x="66675" y="163412"/>
                  </a:lnTo>
                  <a:cubicBezTo>
                    <a:pt x="29851" y="163412"/>
                    <a:pt x="0" y="133561"/>
                    <a:pt x="0" y="96737"/>
                  </a:cubicBezTo>
                  <a:lnTo>
                    <a:pt x="0" y="69681"/>
                  </a:lnTo>
                  <a:cubicBezTo>
                    <a:pt x="0" y="31197"/>
                    <a:pt x="31197" y="0"/>
                    <a:pt x="69681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35" name="アーチ 734">
              <a:extLst>
                <a:ext uri="{FF2B5EF4-FFF2-40B4-BE49-F238E27FC236}">
                  <a16:creationId xmlns:a16="http://schemas.microsoft.com/office/drawing/2014/main" id="{10BF4562-E5BB-4A72-BA3E-084A6A010C0D}"/>
                </a:ext>
              </a:extLst>
            </p:cNvPr>
            <p:cNvSpPr/>
            <p:nvPr/>
          </p:nvSpPr>
          <p:spPr>
            <a:xfrm>
              <a:off x="3214669" y="2501494"/>
              <a:ext cx="853586" cy="853586"/>
            </a:xfrm>
            <a:prstGeom prst="blockArc">
              <a:avLst>
                <a:gd name="adj1" fmla="val 1432910"/>
                <a:gd name="adj2" fmla="val 8840566"/>
                <a:gd name="adj3" fmla="val 17092"/>
              </a:avLst>
            </a:prstGeom>
            <a:solidFill>
              <a:srgbClr val="FFCC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36" name="フリーフォーム: 図形 735">
              <a:extLst>
                <a:ext uri="{FF2B5EF4-FFF2-40B4-BE49-F238E27FC236}">
                  <a16:creationId xmlns:a16="http://schemas.microsoft.com/office/drawing/2014/main" id="{7544FF42-54D0-4D80-9F26-42149B728966}"/>
                </a:ext>
              </a:extLst>
            </p:cNvPr>
            <p:cNvSpPr/>
            <p:nvPr/>
          </p:nvSpPr>
          <p:spPr>
            <a:xfrm>
              <a:off x="4759129" y="3175747"/>
              <a:ext cx="750465" cy="343257"/>
            </a:xfrm>
            <a:custGeom>
              <a:avLst/>
              <a:gdLst>
                <a:gd name="connsiteX0" fmla="*/ 481414 w 962829"/>
                <a:gd name="connsiteY0" fmla="*/ 0 h 343257"/>
                <a:gd name="connsiteX1" fmla="*/ 898009 w 962829"/>
                <a:gd name="connsiteY1" fmla="*/ 7841 h 343257"/>
                <a:gd name="connsiteX2" fmla="*/ 962829 w 962829"/>
                <a:gd name="connsiteY2" fmla="*/ 11598 h 343257"/>
                <a:gd name="connsiteX3" fmla="*/ 937961 w 962829"/>
                <a:gd name="connsiteY3" fmla="*/ 107542 h 343257"/>
                <a:gd name="connsiteX4" fmla="*/ 481414 w 962829"/>
                <a:gd name="connsiteY4" fmla="*/ 343257 h 343257"/>
                <a:gd name="connsiteX5" fmla="*/ 24868 w 962829"/>
                <a:gd name="connsiteY5" fmla="*/ 107542 h 343257"/>
                <a:gd name="connsiteX6" fmla="*/ 0 w 962829"/>
                <a:gd name="connsiteY6" fmla="*/ 11598 h 343257"/>
                <a:gd name="connsiteX7" fmla="*/ 64820 w 962829"/>
                <a:gd name="connsiteY7" fmla="*/ 7841 h 343257"/>
                <a:gd name="connsiteX8" fmla="*/ 481414 w 962829"/>
                <a:gd name="connsiteY8" fmla="*/ 0 h 3432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62829" h="343257">
                  <a:moveTo>
                    <a:pt x="481414" y="0"/>
                  </a:moveTo>
                  <a:cubicBezTo>
                    <a:pt x="624118" y="0"/>
                    <a:pt x="763445" y="2700"/>
                    <a:pt x="898009" y="7841"/>
                  </a:cubicBezTo>
                  <a:lnTo>
                    <a:pt x="962829" y="11598"/>
                  </a:lnTo>
                  <a:lnTo>
                    <a:pt x="937961" y="107542"/>
                  </a:lnTo>
                  <a:cubicBezTo>
                    <a:pt x="862742" y="246062"/>
                    <a:pt x="686650" y="343257"/>
                    <a:pt x="481414" y="343257"/>
                  </a:cubicBezTo>
                  <a:cubicBezTo>
                    <a:pt x="276178" y="343257"/>
                    <a:pt x="100086" y="246062"/>
                    <a:pt x="24868" y="107542"/>
                  </a:cubicBezTo>
                  <a:lnTo>
                    <a:pt x="0" y="11598"/>
                  </a:lnTo>
                  <a:lnTo>
                    <a:pt x="64820" y="7841"/>
                  </a:lnTo>
                  <a:cubicBezTo>
                    <a:pt x="199383" y="2700"/>
                    <a:pt x="338710" y="0"/>
                    <a:pt x="481414" y="0"/>
                  </a:cubicBezTo>
                  <a:close/>
                </a:path>
              </a:pathLst>
            </a:custGeom>
            <a:solidFill>
              <a:schemeClr val="accent4">
                <a:lumMod val="40000"/>
                <a:lumOff val="60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37" name="フリーフォーム: 図形 736">
              <a:extLst>
                <a:ext uri="{FF2B5EF4-FFF2-40B4-BE49-F238E27FC236}">
                  <a16:creationId xmlns:a16="http://schemas.microsoft.com/office/drawing/2014/main" id="{F9478245-CABA-4855-881E-9CBD1213EAF7}"/>
                </a:ext>
              </a:extLst>
            </p:cNvPr>
            <p:cNvSpPr/>
            <p:nvPr/>
          </p:nvSpPr>
          <p:spPr>
            <a:xfrm rot="9000000">
              <a:off x="3211462" y="2970219"/>
              <a:ext cx="191806" cy="163412"/>
            </a:xfrm>
            <a:custGeom>
              <a:avLst/>
              <a:gdLst>
                <a:gd name="connsiteX0" fmla="*/ 69681 w 210856"/>
                <a:gd name="connsiteY0" fmla="*/ 0 h 163412"/>
                <a:gd name="connsiteX1" fmla="*/ 141175 w 210856"/>
                <a:gd name="connsiteY1" fmla="*/ 0 h 163412"/>
                <a:gd name="connsiteX2" fmla="*/ 210856 w 210856"/>
                <a:gd name="connsiteY2" fmla="*/ 69681 h 163412"/>
                <a:gd name="connsiteX3" fmla="*/ 210856 w 210856"/>
                <a:gd name="connsiteY3" fmla="*/ 96737 h 163412"/>
                <a:gd name="connsiteX4" fmla="*/ 144181 w 210856"/>
                <a:gd name="connsiteY4" fmla="*/ 163412 h 163412"/>
                <a:gd name="connsiteX5" fmla="*/ 120372 w 210856"/>
                <a:gd name="connsiteY5" fmla="*/ 163412 h 163412"/>
                <a:gd name="connsiteX6" fmla="*/ 105428 w 210856"/>
                <a:gd name="connsiteY6" fmla="*/ 124697 h 163412"/>
                <a:gd name="connsiteX7" fmla="*/ 90484 w 210856"/>
                <a:gd name="connsiteY7" fmla="*/ 163412 h 163412"/>
                <a:gd name="connsiteX8" fmla="*/ 66675 w 210856"/>
                <a:gd name="connsiteY8" fmla="*/ 163412 h 163412"/>
                <a:gd name="connsiteX9" fmla="*/ 0 w 210856"/>
                <a:gd name="connsiteY9" fmla="*/ 96737 h 163412"/>
                <a:gd name="connsiteX10" fmla="*/ 0 w 210856"/>
                <a:gd name="connsiteY10" fmla="*/ 69681 h 163412"/>
                <a:gd name="connsiteX11" fmla="*/ 69681 w 210856"/>
                <a:gd name="connsiteY11" fmla="*/ 0 h 1634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10856" h="163412">
                  <a:moveTo>
                    <a:pt x="69681" y="0"/>
                  </a:moveTo>
                  <a:lnTo>
                    <a:pt x="141175" y="0"/>
                  </a:lnTo>
                  <a:cubicBezTo>
                    <a:pt x="179659" y="0"/>
                    <a:pt x="210856" y="31197"/>
                    <a:pt x="210856" y="69681"/>
                  </a:cubicBezTo>
                  <a:lnTo>
                    <a:pt x="210856" y="96737"/>
                  </a:lnTo>
                  <a:cubicBezTo>
                    <a:pt x="210856" y="133561"/>
                    <a:pt x="181005" y="163412"/>
                    <a:pt x="144181" y="163412"/>
                  </a:cubicBezTo>
                  <a:lnTo>
                    <a:pt x="120372" y="163412"/>
                  </a:lnTo>
                  <a:lnTo>
                    <a:pt x="105428" y="124697"/>
                  </a:lnTo>
                  <a:lnTo>
                    <a:pt x="90484" y="163412"/>
                  </a:lnTo>
                  <a:lnTo>
                    <a:pt x="66675" y="163412"/>
                  </a:lnTo>
                  <a:cubicBezTo>
                    <a:pt x="29851" y="163412"/>
                    <a:pt x="0" y="133561"/>
                    <a:pt x="0" y="96737"/>
                  </a:cubicBezTo>
                  <a:lnTo>
                    <a:pt x="0" y="69681"/>
                  </a:lnTo>
                  <a:cubicBezTo>
                    <a:pt x="0" y="31197"/>
                    <a:pt x="31197" y="0"/>
                    <a:pt x="69681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38" name="フリーフォーム: 図形 737">
              <a:extLst>
                <a:ext uri="{FF2B5EF4-FFF2-40B4-BE49-F238E27FC236}">
                  <a16:creationId xmlns:a16="http://schemas.microsoft.com/office/drawing/2014/main" id="{DF2EB8EC-5F79-47B0-9607-59F208DCBD1B}"/>
                </a:ext>
              </a:extLst>
            </p:cNvPr>
            <p:cNvSpPr/>
            <p:nvPr/>
          </p:nvSpPr>
          <p:spPr>
            <a:xfrm rot="10800000">
              <a:off x="3794390" y="1938111"/>
              <a:ext cx="1939988" cy="1819196"/>
            </a:xfrm>
            <a:custGeom>
              <a:avLst/>
              <a:gdLst>
                <a:gd name="connsiteX0" fmla="*/ 1684255 w 1939988"/>
                <a:gd name="connsiteY0" fmla="*/ 1819196 h 1819196"/>
                <a:gd name="connsiteX1" fmla="*/ 115796 w 1939988"/>
                <a:gd name="connsiteY1" fmla="*/ 1819196 h 1819196"/>
                <a:gd name="connsiteX2" fmla="*/ 0 w 1939988"/>
                <a:gd name="connsiteY2" fmla="*/ 1703400 h 1819196"/>
                <a:gd name="connsiteX3" fmla="*/ 0 w 1939988"/>
                <a:gd name="connsiteY3" fmla="*/ 564019 h 1819196"/>
                <a:gd name="connsiteX4" fmla="*/ 77057 w 1939988"/>
                <a:gd name="connsiteY4" fmla="*/ 377986 h 1819196"/>
                <a:gd name="connsiteX5" fmla="*/ 112164 w 1939988"/>
                <a:gd name="connsiteY5" fmla="*/ 349021 h 1819196"/>
                <a:gd name="connsiteX6" fmla="*/ 168425 w 1939988"/>
                <a:gd name="connsiteY6" fmla="*/ 0 h 1819196"/>
                <a:gd name="connsiteX7" fmla="*/ 300584 w 1939988"/>
                <a:gd name="connsiteY7" fmla="*/ 0 h 1819196"/>
                <a:gd name="connsiteX8" fmla="*/ 351581 w 1939988"/>
                <a:gd name="connsiteY8" fmla="*/ 316363 h 1819196"/>
                <a:gd name="connsiteX9" fmla="*/ 353548 w 1939988"/>
                <a:gd name="connsiteY9" fmla="*/ 316894 h 1819196"/>
                <a:gd name="connsiteX10" fmla="*/ 520834 w 1939988"/>
                <a:gd name="connsiteY10" fmla="*/ 510998 h 1819196"/>
                <a:gd name="connsiteX11" fmla="*/ 522808 w 1939988"/>
                <a:gd name="connsiteY11" fmla="*/ 530580 h 1819196"/>
                <a:gd name="connsiteX12" fmla="*/ 571877 w 1939988"/>
                <a:gd name="connsiteY12" fmla="*/ 471107 h 1819196"/>
                <a:gd name="connsiteX13" fmla="*/ 982725 w 1939988"/>
                <a:gd name="connsiteY13" fmla="*/ 300929 h 1819196"/>
                <a:gd name="connsiteX14" fmla="*/ 982724 w 1939988"/>
                <a:gd name="connsiteY14" fmla="*/ 300930 h 1819196"/>
                <a:gd name="connsiteX15" fmla="*/ 1097816 w 1939988"/>
                <a:gd name="connsiteY15" fmla="*/ 300930 h 1819196"/>
                <a:gd name="connsiteX16" fmla="*/ 1146325 w 1939988"/>
                <a:gd name="connsiteY16" fmla="*/ 0 h 1819196"/>
                <a:gd name="connsiteX17" fmla="*/ 1278484 w 1939988"/>
                <a:gd name="connsiteY17" fmla="*/ 0 h 1819196"/>
                <a:gd name="connsiteX18" fmla="*/ 1326993 w 1939988"/>
                <a:gd name="connsiteY18" fmla="*/ 300930 h 1819196"/>
                <a:gd name="connsiteX19" fmla="*/ 1582797 w 1939988"/>
                <a:gd name="connsiteY19" fmla="*/ 300930 h 1819196"/>
                <a:gd name="connsiteX20" fmla="*/ 1939988 w 1939988"/>
                <a:gd name="connsiteY20" fmla="*/ 658121 h 1819196"/>
                <a:gd name="connsiteX21" fmla="*/ 1939988 w 1939988"/>
                <a:gd name="connsiteY21" fmla="*/ 1563463 h 1819196"/>
                <a:gd name="connsiteX22" fmla="*/ 1684255 w 1939988"/>
                <a:gd name="connsiteY22" fmla="*/ 1819196 h 1819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1939988" h="1819196">
                  <a:moveTo>
                    <a:pt x="1684255" y="1819196"/>
                  </a:moveTo>
                  <a:lnTo>
                    <a:pt x="115796" y="1819196"/>
                  </a:lnTo>
                  <a:cubicBezTo>
                    <a:pt x="51844" y="1819196"/>
                    <a:pt x="0" y="1767352"/>
                    <a:pt x="0" y="1703400"/>
                  </a:cubicBezTo>
                  <a:lnTo>
                    <a:pt x="0" y="564019"/>
                  </a:lnTo>
                  <a:cubicBezTo>
                    <a:pt x="0" y="491369"/>
                    <a:pt x="29447" y="425596"/>
                    <a:pt x="77057" y="377986"/>
                  </a:cubicBezTo>
                  <a:lnTo>
                    <a:pt x="112164" y="349021"/>
                  </a:lnTo>
                  <a:lnTo>
                    <a:pt x="168425" y="0"/>
                  </a:lnTo>
                  <a:lnTo>
                    <a:pt x="300584" y="0"/>
                  </a:lnTo>
                  <a:lnTo>
                    <a:pt x="351581" y="316363"/>
                  </a:lnTo>
                  <a:lnTo>
                    <a:pt x="353548" y="316894"/>
                  </a:lnTo>
                  <a:cubicBezTo>
                    <a:pt x="438168" y="347878"/>
                    <a:pt x="502435" y="421084"/>
                    <a:pt x="520834" y="510998"/>
                  </a:cubicBezTo>
                  <a:lnTo>
                    <a:pt x="522808" y="530580"/>
                  </a:lnTo>
                  <a:lnTo>
                    <a:pt x="571877" y="471107"/>
                  </a:lnTo>
                  <a:cubicBezTo>
                    <a:pt x="677022" y="365962"/>
                    <a:pt x="822279" y="300929"/>
                    <a:pt x="982725" y="300929"/>
                  </a:cubicBezTo>
                  <a:lnTo>
                    <a:pt x="982724" y="300930"/>
                  </a:lnTo>
                  <a:lnTo>
                    <a:pt x="1097816" y="300930"/>
                  </a:lnTo>
                  <a:lnTo>
                    <a:pt x="1146325" y="0"/>
                  </a:lnTo>
                  <a:lnTo>
                    <a:pt x="1278484" y="0"/>
                  </a:lnTo>
                  <a:lnTo>
                    <a:pt x="1326993" y="300930"/>
                  </a:lnTo>
                  <a:lnTo>
                    <a:pt x="1582797" y="300930"/>
                  </a:lnTo>
                  <a:cubicBezTo>
                    <a:pt x="1780068" y="300930"/>
                    <a:pt x="1939988" y="460850"/>
                    <a:pt x="1939988" y="658121"/>
                  </a:cubicBezTo>
                  <a:lnTo>
                    <a:pt x="1939988" y="1563463"/>
                  </a:lnTo>
                  <a:cubicBezTo>
                    <a:pt x="1939988" y="1704700"/>
                    <a:pt x="1825492" y="1819196"/>
                    <a:pt x="1684255" y="1819196"/>
                  </a:cubicBezTo>
                  <a:close/>
                </a:path>
              </a:pathLst>
            </a:custGeom>
            <a:solidFill>
              <a:srgbClr val="FFCC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39" name="フリーフォーム: 図形 738">
              <a:extLst>
                <a:ext uri="{FF2B5EF4-FFF2-40B4-BE49-F238E27FC236}">
                  <a16:creationId xmlns:a16="http://schemas.microsoft.com/office/drawing/2014/main" id="{A9A91655-1D98-4D6D-9FC0-EAB41E51B42C}"/>
                </a:ext>
              </a:extLst>
            </p:cNvPr>
            <p:cNvSpPr/>
            <p:nvPr/>
          </p:nvSpPr>
          <p:spPr>
            <a:xfrm>
              <a:off x="4426071" y="3747782"/>
              <a:ext cx="191806" cy="163412"/>
            </a:xfrm>
            <a:custGeom>
              <a:avLst/>
              <a:gdLst>
                <a:gd name="connsiteX0" fmla="*/ 69681 w 210856"/>
                <a:gd name="connsiteY0" fmla="*/ 0 h 163412"/>
                <a:gd name="connsiteX1" fmla="*/ 141175 w 210856"/>
                <a:gd name="connsiteY1" fmla="*/ 0 h 163412"/>
                <a:gd name="connsiteX2" fmla="*/ 210856 w 210856"/>
                <a:gd name="connsiteY2" fmla="*/ 69681 h 163412"/>
                <a:gd name="connsiteX3" fmla="*/ 210856 w 210856"/>
                <a:gd name="connsiteY3" fmla="*/ 96737 h 163412"/>
                <a:gd name="connsiteX4" fmla="*/ 144181 w 210856"/>
                <a:gd name="connsiteY4" fmla="*/ 163412 h 163412"/>
                <a:gd name="connsiteX5" fmla="*/ 120372 w 210856"/>
                <a:gd name="connsiteY5" fmla="*/ 163412 h 163412"/>
                <a:gd name="connsiteX6" fmla="*/ 105428 w 210856"/>
                <a:gd name="connsiteY6" fmla="*/ 124697 h 163412"/>
                <a:gd name="connsiteX7" fmla="*/ 90484 w 210856"/>
                <a:gd name="connsiteY7" fmla="*/ 163412 h 163412"/>
                <a:gd name="connsiteX8" fmla="*/ 66675 w 210856"/>
                <a:gd name="connsiteY8" fmla="*/ 163412 h 163412"/>
                <a:gd name="connsiteX9" fmla="*/ 0 w 210856"/>
                <a:gd name="connsiteY9" fmla="*/ 96737 h 163412"/>
                <a:gd name="connsiteX10" fmla="*/ 0 w 210856"/>
                <a:gd name="connsiteY10" fmla="*/ 69681 h 163412"/>
                <a:gd name="connsiteX11" fmla="*/ 69681 w 210856"/>
                <a:gd name="connsiteY11" fmla="*/ 0 h 1634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10856" h="163412">
                  <a:moveTo>
                    <a:pt x="69681" y="0"/>
                  </a:moveTo>
                  <a:lnTo>
                    <a:pt x="141175" y="0"/>
                  </a:lnTo>
                  <a:cubicBezTo>
                    <a:pt x="179659" y="0"/>
                    <a:pt x="210856" y="31197"/>
                    <a:pt x="210856" y="69681"/>
                  </a:cubicBezTo>
                  <a:lnTo>
                    <a:pt x="210856" y="96737"/>
                  </a:lnTo>
                  <a:cubicBezTo>
                    <a:pt x="210856" y="133561"/>
                    <a:pt x="181005" y="163412"/>
                    <a:pt x="144181" y="163412"/>
                  </a:cubicBezTo>
                  <a:lnTo>
                    <a:pt x="120372" y="163412"/>
                  </a:lnTo>
                  <a:lnTo>
                    <a:pt x="105428" y="124697"/>
                  </a:lnTo>
                  <a:lnTo>
                    <a:pt x="90484" y="163412"/>
                  </a:lnTo>
                  <a:lnTo>
                    <a:pt x="66675" y="163412"/>
                  </a:lnTo>
                  <a:cubicBezTo>
                    <a:pt x="29851" y="163412"/>
                    <a:pt x="0" y="133561"/>
                    <a:pt x="0" y="96737"/>
                  </a:cubicBezTo>
                  <a:lnTo>
                    <a:pt x="0" y="69681"/>
                  </a:lnTo>
                  <a:cubicBezTo>
                    <a:pt x="0" y="31197"/>
                    <a:pt x="31197" y="0"/>
                    <a:pt x="69681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40" name="フリーフォーム: 図形 739">
              <a:extLst>
                <a:ext uri="{FF2B5EF4-FFF2-40B4-BE49-F238E27FC236}">
                  <a16:creationId xmlns:a16="http://schemas.microsoft.com/office/drawing/2014/main" id="{5A966616-01EF-4BED-89AF-7FCAC534D496}"/>
                </a:ext>
              </a:extLst>
            </p:cNvPr>
            <p:cNvSpPr/>
            <p:nvPr/>
          </p:nvSpPr>
          <p:spPr>
            <a:xfrm>
              <a:off x="5407146" y="3747782"/>
              <a:ext cx="191806" cy="163412"/>
            </a:xfrm>
            <a:custGeom>
              <a:avLst/>
              <a:gdLst>
                <a:gd name="connsiteX0" fmla="*/ 69681 w 210856"/>
                <a:gd name="connsiteY0" fmla="*/ 0 h 163412"/>
                <a:gd name="connsiteX1" fmla="*/ 141175 w 210856"/>
                <a:gd name="connsiteY1" fmla="*/ 0 h 163412"/>
                <a:gd name="connsiteX2" fmla="*/ 210856 w 210856"/>
                <a:gd name="connsiteY2" fmla="*/ 69681 h 163412"/>
                <a:gd name="connsiteX3" fmla="*/ 210856 w 210856"/>
                <a:gd name="connsiteY3" fmla="*/ 96737 h 163412"/>
                <a:gd name="connsiteX4" fmla="*/ 144181 w 210856"/>
                <a:gd name="connsiteY4" fmla="*/ 163412 h 163412"/>
                <a:gd name="connsiteX5" fmla="*/ 120372 w 210856"/>
                <a:gd name="connsiteY5" fmla="*/ 163412 h 163412"/>
                <a:gd name="connsiteX6" fmla="*/ 105428 w 210856"/>
                <a:gd name="connsiteY6" fmla="*/ 124697 h 163412"/>
                <a:gd name="connsiteX7" fmla="*/ 90484 w 210856"/>
                <a:gd name="connsiteY7" fmla="*/ 163412 h 163412"/>
                <a:gd name="connsiteX8" fmla="*/ 66675 w 210856"/>
                <a:gd name="connsiteY8" fmla="*/ 163412 h 163412"/>
                <a:gd name="connsiteX9" fmla="*/ 0 w 210856"/>
                <a:gd name="connsiteY9" fmla="*/ 96737 h 163412"/>
                <a:gd name="connsiteX10" fmla="*/ 0 w 210856"/>
                <a:gd name="connsiteY10" fmla="*/ 69681 h 163412"/>
                <a:gd name="connsiteX11" fmla="*/ 69681 w 210856"/>
                <a:gd name="connsiteY11" fmla="*/ 0 h 1634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10856" h="163412">
                  <a:moveTo>
                    <a:pt x="69681" y="0"/>
                  </a:moveTo>
                  <a:lnTo>
                    <a:pt x="141175" y="0"/>
                  </a:lnTo>
                  <a:cubicBezTo>
                    <a:pt x="179659" y="0"/>
                    <a:pt x="210856" y="31197"/>
                    <a:pt x="210856" y="69681"/>
                  </a:cubicBezTo>
                  <a:lnTo>
                    <a:pt x="210856" y="96737"/>
                  </a:lnTo>
                  <a:cubicBezTo>
                    <a:pt x="210856" y="133561"/>
                    <a:pt x="181005" y="163412"/>
                    <a:pt x="144181" y="163412"/>
                  </a:cubicBezTo>
                  <a:lnTo>
                    <a:pt x="120372" y="163412"/>
                  </a:lnTo>
                  <a:lnTo>
                    <a:pt x="105428" y="124697"/>
                  </a:lnTo>
                  <a:lnTo>
                    <a:pt x="90484" y="163412"/>
                  </a:lnTo>
                  <a:lnTo>
                    <a:pt x="66675" y="163412"/>
                  </a:lnTo>
                  <a:cubicBezTo>
                    <a:pt x="29851" y="163412"/>
                    <a:pt x="0" y="133561"/>
                    <a:pt x="0" y="96737"/>
                  </a:cubicBezTo>
                  <a:lnTo>
                    <a:pt x="0" y="69681"/>
                  </a:lnTo>
                  <a:cubicBezTo>
                    <a:pt x="0" y="31197"/>
                    <a:pt x="31197" y="0"/>
                    <a:pt x="69681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41" name="フリーフォーム: 図形 740">
              <a:extLst>
                <a:ext uri="{FF2B5EF4-FFF2-40B4-BE49-F238E27FC236}">
                  <a16:creationId xmlns:a16="http://schemas.microsoft.com/office/drawing/2014/main" id="{A41685E8-888D-4C03-8B04-7F10B734D460}"/>
                </a:ext>
              </a:extLst>
            </p:cNvPr>
            <p:cNvSpPr/>
            <p:nvPr/>
          </p:nvSpPr>
          <p:spPr>
            <a:xfrm>
              <a:off x="3836383" y="3016805"/>
              <a:ext cx="220422" cy="205506"/>
            </a:xfrm>
            <a:custGeom>
              <a:avLst/>
              <a:gdLst>
                <a:gd name="connsiteX0" fmla="*/ 128985 w 257970"/>
                <a:gd name="connsiteY0" fmla="*/ 0 h 240514"/>
                <a:gd name="connsiteX1" fmla="*/ 221697 w 257970"/>
                <a:gd name="connsiteY1" fmla="*/ 92711 h 240514"/>
                <a:gd name="connsiteX2" fmla="*/ 221502 w 257970"/>
                <a:gd name="connsiteY2" fmla="*/ 94642 h 240514"/>
                <a:gd name="connsiteX3" fmla="*/ 257970 w 257970"/>
                <a:gd name="connsiteY3" fmla="*/ 240514 h 240514"/>
                <a:gd name="connsiteX4" fmla="*/ 0 w 257970"/>
                <a:gd name="connsiteY4" fmla="*/ 240514 h 240514"/>
                <a:gd name="connsiteX5" fmla="*/ 36469 w 257970"/>
                <a:gd name="connsiteY5" fmla="*/ 94642 h 240514"/>
                <a:gd name="connsiteX6" fmla="*/ 36274 w 257970"/>
                <a:gd name="connsiteY6" fmla="*/ 92711 h 240514"/>
                <a:gd name="connsiteX7" fmla="*/ 128985 w 257970"/>
                <a:gd name="connsiteY7" fmla="*/ 0 h 2405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57970" h="240514">
                  <a:moveTo>
                    <a:pt x="128985" y="0"/>
                  </a:moveTo>
                  <a:cubicBezTo>
                    <a:pt x="180188" y="0"/>
                    <a:pt x="221697" y="41509"/>
                    <a:pt x="221697" y="92711"/>
                  </a:cubicBezTo>
                  <a:lnTo>
                    <a:pt x="221502" y="94642"/>
                  </a:lnTo>
                  <a:lnTo>
                    <a:pt x="257970" y="240514"/>
                  </a:lnTo>
                  <a:lnTo>
                    <a:pt x="0" y="240514"/>
                  </a:lnTo>
                  <a:lnTo>
                    <a:pt x="36469" y="94642"/>
                  </a:lnTo>
                  <a:lnTo>
                    <a:pt x="36274" y="92711"/>
                  </a:lnTo>
                  <a:cubicBezTo>
                    <a:pt x="36274" y="41509"/>
                    <a:pt x="77782" y="0"/>
                    <a:pt x="128985" y="0"/>
                  </a:cubicBezTo>
                  <a:close/>
                </a:path>
              </a:pathLst>
            </a:custGeom>
            <a:solidFill>
              <a:srgbClr val="FFFF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42" name="フリーフォーム: 図形 741">
              <a:extLst>
                <a:ext uri="{FF2B5EF4-FFF2-40B4-BE49-F238E27FC236}">
                  <a16:creationId xmlns:a16="http://schemas.microsoft.com/office/drawing/2014/main" id="{43E1AB67-00E7-44DC-8534-793DB6306310}"/>
                </a:ext>
              </a:extLst>
            </p:cNvPr>
            <p:cNvSpPr/>
            <p:nvPr/>
          </p:nvSpPr>
          <p:spPr>
            <a:xfrm>
              <a:off x="3334119" y="1227436"/>
              <a:ext cx="1224950" cy="1753022"/>
            </a:xfrm>
            <a:custGeom>
              <a:avLst/>
              <a:gdLst>
                <a:gd name="connsiteX0" fmla="*/ 609458 w 1224950"/>
                <a:gd name="connsiteY0" fmla="*/ 0 h 1753022"/>
                <a:gd name="connsiteX1" fmla="*/ 672726 w 1224950"/>
                <a:gd name="connsiteY1" fmla="*/ 31207 h 1753022"/>
                <a:gd name="connsiteX2" fmla="*/ 746242 w 1224950"/>
                <a:gd name="connsiteY2" fmla="*/ 21570 h 1753022"/>
                <a:gd name="connsiteX3" fmla="*/ 789630 w 1224950"/>
                <a:gd name="connsiteY3" fmla="*/ 69597 h 1753022"/>
                <a:gd name="connsiteX4" fmla="*/ 862205 w 1224950"/>
                <a:gd name="connsiteY4" fmla="*/ 82996 h 1753022"/>
                <a:gd name="connsiteX5" fmla="*/ 879105 w 1224950"/>
                <a:gd name="connsiteY5" fmla="*/ 140531 h 1753022"/>
                <a:gd name="connsiteX6" fmla="*/ 913831 w 1224950"/>
                <a:gd name="connsiteY6" fmla="*/ 160249 h 1753022"/>
                <a:gd name="connsiteX7" fmla="*/ 932321 w 1224950"/>
                <a:gd name="connsiteY7" fmla="*/ 165988 h 1753022"/>
                <a:gd name="connsiteX8" fmla="*/ 1224950 w 1224950"/>
                <a:gd name="connsiteY8" fmla="*/ 607463 h 1753022"/>
                <a:gd name="connsiteX9" fmla="*/ 1224950 w 1224950"/>
                <a:gd name="connsiteY9" fmla="*/ 1140547 h 1753022"/>
                <a:gd name="connsiteX10" fmla="*/ 612475 w 1224950"/>
                <a:gd name="connsiteY10" fmla="*/ 1753022 h 1753022"/>
                <a:gd name="connsiteX11" fmla="*/ 0 w 1224950"/>
                <a:gd name="connsiteY11" fmla="*/ 1140547 h 1753022"/>
                <a:gd name="connsiteX12" fmla="*/ 0 w 1224950"/>
                <a:gd name="connsiteY12" fmla="*/ 607463 h 1753022"/>
                <a:gd name="connsiteX13" fmla="*/ 292629 w 1224950"/>
                <a:gd name="connsiteY13" fmla="*/ 165988 h 1753022"/>
                <a:gd name="connsiteX14" fmla="*/ 297808 w 1224950"/>
                <a:gd name="connsiteY14" fmla="*/ 164381 h 1753022"/>
                <a:gd name="connsiteX15" fmla="*/ 339811 w 1224950"/>
                <a:gd name="connsiteY15" fmla="*/ 140531 h 1753022"/>
                <a:gd name="connsiteX16" fmla="*/ 356711 w 1224950"/>
                <a:gd name="connsiteY16" fmla="*/ 82996 h 1753022"/>
                <a:gd name="connsiteX17" fmla="*/ 429286 w 1224950"/>
                <a:gd name="connsiteY17" fmla="*/ 69597 h 1753022"/>
                <a:gd name="connsiteX18" fmla="*/ 472674 w 1224950"/>
                <a:gd name="connsiteY18" fmla="*/ 21570 h 1753022"/>
                <a:gd name="connsiteX19" fmla="*/ 546190 w 1224950"/>
                <a:gd name="connsiteY19" fmla="*/ 31207 h 17530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224950" h="1753022">
                  <a:moveTo>
                    <a:pt x="609458" y="0"/>
                  </a:moveTo>
                  <a:lnTo>
                    <a:pt x="672726" y="31207"/>
                  </a:lnTo>
                  <a:lnTo>
                    <a:pt x="746242" y="21570"/>
                  </a:lnTo>
                  <a:lnTo>
                    <a:pt x="789630" y="69597"/>
                  </a:lnTo>
                  <a:lnTo>
                    <a:pt x="862205" y="82996"/>
                  </a:lnTo>
                  <a:lnTo>
                    <a:pt x="879105" y="140531"/>
                  </a:lnTo>
                  <a:lnTo>
                    <a:pt x="913831" y="160249"/>
                  </a:lnTo>
                  <a:lnTo>
                    <a:pt x="932321" y="165988"/>
                  </a:lnTo>
                  <a:cubicBezTo>
                    <a:pt x="1104287" y="238723"/>
                    <a:pt x="1224950" y="409002"/>
                    <a:pt x="1224950" y="607463"/>
                  </a:cubicBezTo>
                  <a:lnTo>
                    <a:pt x="1224950" y="1140547"/>
                  </a:lnTo>
                  <a:cubicBezTo>
                    <a:pt x="1224950" y="1478808"/>
                    <a:pt x="950736" y="1753022"/>
                    <a:pt x="612475" y="1753022"/>
                  </a:cubicBezTo>
                  <a:cubicBezTo>
                    <a:pt x="274214" y="1753022"/>
                    <a:pt x="0" y="1478808"/>
                    <a:pt x="0" y="1140547"/>
                  </a:cubicBezTo>
                  <a:lnTo>
                    <a:pt x="0" y="607463"/>
                  </a:lnTo>
                  <a:cubicBezTo>
                    <a:pt x="0" y="409002"/>
                    <a:pt x="120663" y="238723"/>
                    <a:pt x="292629" y="165988"/>
                  </a:cubicBezTo>
                  <a:lnTo>
                    <a:pt x="297808" y="164381"/>
                  </a:lnTo>
                  <a:lnTo>
                    <a:pt x="339811" y="140531"/>
                  </a:lnTo>
                  <a:lnTo>
                    <a:pt x="356711" y="82996"/>
                  </a:lnTo>
                  <a:lnTo>
                    <a:pt x="429286" y="69597"/>
                  </a:lnTo>
                  <a:lnTo>
                    <a:pt x="472674" y="21570"/>
                  </a:lnTo>
                  <a:lnTo>
                    <a:pt x="546190" y="31207"/>
                  </a:lnTo>
                  <a:close/>
                </a:path>
              </a:pathLst>
            </a:custGeom>
            <a:solidFill>
              <a:srgbClr val="FFCC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43" name="四角形: 角を丸くする 742">
              <a:extLst>
                <a:ext uri="{FF2B5EF4-FFF2-40B4-BE49-F238E27FC236}">
                  <a16:creationId xmlns:a16="http://schemas.microsoft.com/office/drawing/2014/main" id="{C107F4CD-F708-4A79-ABCA-94FCF498038F}"/>
                </a:ext>
              </a:extLst>
            </p:cNvPr>
            <p:cNvSpPr/>
            <p:nvPr/>
          </p:nvSpPr>
          <p:spPr>
            <a:xfrm>
              <a:off x="3587879" y="2606871"/>
              <a:ext cx="717430" cy="409934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50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44" name="楕円 743">
              <a:extLst>
                <a:ext uri="{FF2B5EF4-FFF2-40B4-BE49-F238E27FC236}">
                  <a16:creationId xmlns:a16="http://schemas.microsoft.com/office/drawing/2014/main" id="{ED7CF55D-74DD-4F25-8778-F037448C2748}"/>
                </a:ext>
              </a:extLst>
            </p:cNvPr>
            <p:cNvSpPr/>
            <p:nvPr/>
          </p:nvSpPr>
          <p:spPr>
            <a:xfrm>
              <a:off x="3657019" y="2785893"/>
              <a:ext cx="158218" cy="158218"/>
            </a:xfrm>
            <a:prstGeom prst="ellipse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45" name="楕円 744">
              <a:extLst>
                <a:ext uri="{FF2B5EF4-FFF2-40B4-BE49-F238E27FC236}">
                  <a16:creationId xmlns:a16="http://schemas.microsoft.com/office/drawing/2014/main" id="{FB56B050-A578-4D20-9E1A-39072BE932AA}"/>
                </a:ext>
              </a:extLst>
            </p:cNvPr>
            <p:cNvSpPr/>
            <p:nvPr/>
          </p:nvSpPr>
          <p:spPr>
            <a:xfrm>
              <a:off x="4094663" y="2785893"/>
              <a:ext cx="158218" cy="158218"/>
            </a:xfrm>
            <a:prstGeom prst="ellipse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46" name="楕円 745">
              <a:extLst>
                <a:ext uri="{FF2B5EF4-FFF2-40B4-BE49-F238E27FC236}">
                  <a16:creationId xmlns:a16="http://schemas.microsoft.com/office/drawing/2014/main" id="{7516BCC6-EE1D-484A-AA5F-BEC44F19F440}"/>
                </a:ext>
              </a:extLst>
            </p:cNvPr>
            <p:cNvSpPr/>
            <p:nvPr/>
          </p:nvSpPr>
          <p:spPr>
            <a:xfrm>
              <a:off x="3377269" y="1825659"/>
              <a:ext cx="392526" cy="392526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47" name="楕円 746">
              <a:extLst>
                <a:ext uri="{FF2B5EF4-FFF2-40B4-BE49-F238E27FC236}">
                  <a16:creationId xmlns:a16="http://schemas.microsoft.com/office/drawing/2014/main" id="{9061FBD1-DC8F-4BEC-A73A-12904A1AFA57}"/>
                </a:ext>
              </a:extLst>
            </p:cNvPr>
            <p:cNvSpPr/>
            <p:nvPr/>
          </p:nvSpPr>
          <p:spPr>
            <a:xfrm>
              <a:off x="4121098" y="1825659"/>
              <a:ext cx="392526" cy="392526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48" name="フリーフォーム: 図形 747">
              <a:extLst>
                <a:ext uri="{FF2B5EF4-FFF2-40B4-BE49-F238E27FC236}">
                  <a16:creationId xmlns:a16="http://schemas.microsoft.com/office/drawing/2014/main" id="{C3BB2665-8C35-43ED-85EE-6F6598B62040}"/>
                </a:ext>
              </a:extLst>
            </p:cNvPr>
            <p:cNvSpPr/>
            <p:nvPr/>
          </p:nvSpPr>
          <p:spPr>
            <a:xfrm>
              <a:off x="5780485" y="2803581"/>
              <a:ext cx="137160" cy="518316"/>
            </a:xfrm>
            <a:custGeom>
              <a:avLst/>
              <a:gdLst>
                <a:gd name="connsiteX0" fmla="*/ 178576 w 357152"/>
                <a:gd name="connsiteY0" fmla="*/ 0 h 914712"/>
                <a:gd name="connsiteX1" fmla="*/ 203874 w 357152"/>
                <a:gd name="connsiteY1" fmla="*/ 15022 h 914712"/>
                <a:gd name="connsiteX2" fmla="*/ 357152 w 357152"/>
                <a:gd name="connsiteY2" fmla="*/ 457356 h 914712"/>
                <a:gd name="connsiteX3" fmla="*/ 203874 w 357152"/>
                <a:gd name="connsiteY3" fmla="*/ 899691 h 914712"/>
                <a:gd name="connsiteX4" fmla="*/ 178576 w 357152"/>
                <a:gd name="connsiteY4" fmla="*/ 914712 h 914712"/>
                <a:gd name="connsiteX5" fmla="*/ 153279 w 357152"/>
                <a:gd name="connsiteY5" fmla="*/ 899691 h 914712"/>
                <a:gd name="connsiteX6" fmla="*/ 0 w 357152"/>
                <a:gd name="connsiteY6" fmla="*/ 457356 h 914712"/>
                <a:gd name="connsiteX7" fmla="*/ 153279 w 357152"/>
                <a:gd name="connsiteY7" fmla="*/ 15022 h 9147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57152" h="914712">
                  <a:moveTo>
                    <a:pt x="178576" y="0"/>
                  </a:moveTo>
                  <a:lnTo>
                    <a:pt x="203874" y="15022"/>
                  </a:lnTo>
                  <a:cubicBezTo>
                    <a:pt x="293949" y="87899"/>
                    <a:pt x="357152" y="258509"/>
                    <a:pt x="357152" y="457356"/>
                  </a:cubicBezTo>
                  <a:cubicBezTo>
                    <a:pt x="357152" y="656204"/>
                    <a:pt x="293949" y="826814"/>
                    <a:pt x="203874" y="899691"/>
                  </a:cubicBezTo>
                  <a:lnTo>
                    <a:pt x="178576" y="914712"/>
                  </a:lnTo>
                  <a:lnTo>
                    <a:pt x="153279" y="899691"/>
                  </a:lnTo>
                  <a:cubicBezTo>
                    <a:pt x="63203" y="826814"/>
                    <a:pt x="0" y="656204"/>
                    <a:pt x="0" y="457356"/>
                  </a:cubicBezTo>
                  <a:cubicBezTo>
                    <a:pt x="0" y="258509"/>
                    <a:pt x="63203" y="87899"/>
                    <a:pt x="153279" y="15022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49" name="フリーフォーム: 図形 748">
              <a:extLst>
                <a:ext uri="{FF2B5EF4-FFF2-40B4-BE49-F238E27FC236}">
                  <a16:creationId xmlns:a16="http://schemas.microsoft.com/office/drawing/2014/main" id="{CFEDB4E3-1EE2-464D-B254-F48A65D07190}"/>
                </a:ext>
              </a:extLst>
            </p:cNvPr>
            <p:cNvSpPr/>
            <p:nvPr/>
          </p:nvSpPr>
          <p:spPr>
            <a:xfrm>
              <a:off x="3417465" y="1907607"/>
              <a:ext cx="311296" cy="155648"/>
            </a:xfrm>
            <a:custGeom>
              <a:avLst/>
              <a:gdLst>
                <a:gd name="connsiteX0" fmla="*/ 708604 w 1417206"/>
                <a:gd name="connsiteY0" fmla="*/ 0 h 708604"/>
                <a:gd name="connsiteX1" fmla="*/ 1062905 w 1417206"/>
                <a:gd name="connsiteY1" fmla="*/ 94935 h 708604"/>
                <a:gd name="connsiteX2" fmla="*/ 1417206 w 1417206"/>
                <a:gd name="connsiteY2" fmla="*/ 708604 h 708604"/>
                <a:gd name="connsiteX3" fmla="*/ 1120060 w 1417206"/>
                <a:gd name="connsiteY3" fmla="*/ 708603 h 708604"/>
                <a:gd name="connsiteX4" fmla="*/ 914332 w 1417206"/>
                <a:gd name="connsiteY4" fmla="*/ 352270 h 708604"/>
                <a:gd name="connsiteX5" fmla="*/ 502875 w 1417206"/>
                <a:gd name="connsiteY5" fmla="*/ 352270 h 708604"/>
                <a:gd name="connsiteX6" fmla="*/ 297146 w 1417206"/>
                <a:gd name="connsiteY6" fmla="*/ 708602 h 708604"/>
                <a:gd name="connsiteX7" fmla="*/ 0 w 1417206"/>
                <a:gd name="connsiteY7" fmla="*/ 708603 h 708604"/>
                <a:gd name="connsiteX8" fmla="*/ 354302 w 1417206"/>
                <a:gd name="connsiteY8" fmla="*/ 94935 h 708604"/>
                <a:gd name="connsiteX9" fmla="*/ 708604 w 1417206"/>
                <a:gd name="connsiteY9" fmla="*/ 0 h 7086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417206" h="708604">
                  <a:moveTo>
                    <a:pt x="708604" y="0"/>
                  </a:moveTo>
                  <a:cubicBezTo>
                    <a:pt x="830944" y="0"/>
                    <a:pt x="953284" y="31645"/>
                    <a:pt x="1062905" y="94935"/>
                  </a:cubicBezTo>
                  <a:cubicBezTo>
                    <a:pt x="1282147" y="221515"/>
                    <a:pt x="1417206" y="455444"/>
                    <a:pt x="1417206" y="708604"/>
                  </a:cubicBezTo>
                  <a:lnTo>
                    <a:pt x="1120060" y="708603"/>
                  </a:lnTo>
                  <a:cubicBezTo>
                    <a:pt x="1120060" y="561604"/>
                    <a:pt x="1041637" y="425770"/>
                    <a:pt x="914332" y="352270"/>
                  </a:cubicBezTo>
                  <a:cubicBezTo>
                    <a:pt x="787027" y="278770"/>
                    <a:pt x="630180" y="278770"/>
                    <a:pt x="502875" y="352270"/>
                  </a:cubicBezTo>
                  <a:cubicBezTo>
                    <a:pt x="375570" y="425770"/>
                    <a:pt x="297146" y="561603"/>
                    <a:pt x="297146" y="708602"/>
                  </a:cubicBezTo>
                  <a:lnTo>
                    <a:pt x="0" y="708603"/>
                  </a:lnTo>
                  <a:cubicBezTo>
                    <a:pt x="0" y="455443"/>
                    <a:pt x="135059" y="221514"/>
                    <a:pt x="354302" y="94935"/>
                  </a:cubicBezTo>
                  <a:cubicBezTo>
                    <a:pt x="463923" y="31645"/>
                    <a:pt x="586264" y="0"/>
                    <a:pt x="708604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50" name="フリーフォーム: 図形 749">
              <a:extLst>
                <a:ext uri="{FF2B5EF4-FFF2-40B4-BE49-F238E27FC236}">
                  <a16:creationId xmlns:a16="http://schemas.microsoft.com/office/drawing/2014/main" id="{590CFD09-EFBB-4786-99E7-23741C195C90}"/>
                </a:ext>
              </a:extLst>
            </p:cNvPr>
            <p:cNvSpPr/>
            <p:nvPr/>
          </p:nvSpPr>
          <p:spPr>
            <a:xfrm>
              <a:off x="4160415" y="1907607"/>
              <a:ext cx="311296" cy="155648"/>
            </a:xfrm>
            <a:custGeom>
              <a:avLst/>
              <a:gdLst>
                <a:gd name="connsiteX0" fmla="*/ 708604 w 1417206"/>
                <a:gd name="connsiteY0" fmla="*/ 0 h 708604"/>
                <a:gd name="connsiteX1" fmla="*/ 1062905 w 1417206"/>
                <a:gd name="connsiteY1" fmla="*/ 94935 h 708604"/>
                <a:gd name="connsiteX2" fmla="*/ 1417206 w 1417206"/>
                <a:gd name="connsiteY2" fmla="*/ 708604 h 708604"/>
                <a:gd name="connsiteX3" fmla="*/ 1120060 w 1417206"/>
                <a:gd name="connsiteY3" fmla="*/ 708603 h 708604"/>
                <a:gd name="connsiteX4" fmla="*/ 914332 w 1417206"/>
                <a:gd name="connsiteY4" fmla="*/ 352270 h 708604"/>
                <a:gd name="connsiteX5" fmla="*/ 502875 w 1417206"/>
                <a:gd name="connsiteY5" fmla="*/ 352270 h 708604"/>
                <a:gd name="connsiteX6" fmla="*/ 297146 w 1417206"/>
                <a:gd name="connsiteY6" fmla="*/ 708602 h 708604"/>
                <a:gd name="connsiteX7" fmla="*/ 0 w 1417206"/>
                <a:gd name="connsiteY7" fmla="*/ 708603 h 708604"/>
                <a:gd name="connsiteX8" fmla="*/ 354302 w 1417206"/>
                <a:gd name="connsiteY8" fmla="*/ 94935 h 708604"/>
                <a:gd name="connsiteX9" fmla="*/ 708604 w 1417206"/>
                <a:gd name="connsiteY9" fmla="*/ 0 h 7086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417206" h="708604">
                  <a:moveTo>
                    <a:pt x="708604" y="0"/>
                  </a:moveTo>
                  <a:cubicBezTo>
                    <a:pt x="830944" y="0"/>
                    <a:pt x="953284" y="31645"/>
                    <a:pt x="1062905" y="94935"/>
                  </a:cubicBezTo>
                  <a:cubicBezTo>
                    <a:pt x="1282147" y="221515"/>
                    <a:pt x="1417206" y="455444"/>
                    <a:pt x="1417206" y="708604"/>
                  </a:cubicBezTo>
                  <a:lnTo>
                    <a:pt x="1120060" y="708603"/>
                  </a:lnTo>
                  <a:cubicBezTo>
                    <a:pt x="1120060" y="561604"/>
                    <a:pt x="1041637" y="425770"/>
                    <a:pt x="914332" y="352270"/>
                  </a:cubicBezTo>
                  <a:cubicBezTo>
                    <a:pt x="787027" y="278770"/>
                    <a:pt x="630180" y="278770"/>
                    <a:pt x="502875" y="352270"/>
                  </a:cubicBezTo>
                  <a:cubicBezTo>
                    <a:pt x="375570" y="425770"/>
                    <a:pt x="297146" y="561603"/>
                    <a:pt x="297146" y="708602"/>
                  </a:cubicBezTo>
                  <a:lnTo>
                    <a:pt x="0" y="708603"/>
                  </a:lnTo>
                  <a:cubicBezTo>
                    <a:pt x="0" y="455443"/>
                    <a:pt x="135059" y="221514"/>
                    <a:pt x="354302" y="94935"/>
                  </a:cubicBezTo>
                  <a:cubicBezTo>
                    <a:pt x="463923" y="31645"/>
                    <a:pt x="586264" y="0"/>
                    <a:pt x="708604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</p:grpSp>
      <p:grpSp>
        <p:nvGrpSpPr>
          <p:cNvPr id="751" name="グループ化 750">
            <a:extLst>
              <a:ext uri="{FF2B5EF4-FFF2-40B4-BE49-F238E27FC236}">
                <a16:creationId xmlns:a16="http://schemas.microsoft.com/office/drawing/2014/main" id="{7E540B55-9B8B-4CC8-B3D9-E88574023B9C}"/>
              </a:ext>
            </a:extLst>
          </p:cNvPr>
          <p:cNvGrpSpPr/>
          <p:nvPr/>
        </p:nvGrpSpPr>
        <p:grpSpPr>
          <a:xfrm>
            <a:off x="5763221" y="2605655"/>
            <a:ext cx="1869373" cy="1744760"/>
            <a:chOff x="6166685" y="1180942"/>
            <a:chExt cx="2925250" cy="2730252"/>
          </a:xfrm>
        </p:grpSpPr>
        <p:sp>
          <p:nvSpPr>
            <p:cNvPr id="752" name="月 751">
              <a:extLst>
                <a:ext uri="{FF2B5EF4-FFF2-40B4-BE49-F238E27FC236}">
                  <a16:creationId xmlns:a16="http://schemas.microsoft.com/office/drawing/2014/main" id="{3839841F-F11D-44E7-B2EF-AE9E3243FE6B}"/>
                </a:ext>
              </a:extLst>
            </p:cNvPr>
            <p:cNvSpPr/>
            <p:nvPr/>
          </p:nvSpPr>
          <p:spPr>
            <a:xfrm rot="16200000">
              <a:off x="6903498" y="831270"/>
              <a:ext cx="418273" cy="1117617"/>
            </a:xfrm>
            <a:prstGeom prst="moon">
              <a:avLst>
                <a:gd name="adj" fmla="val 40891"/>
              </a:avLst>
            </a:prstGeom>
            <a:solidFill>
              <a:schemeClr val="bg1">
                <a:lumMod val="7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53" name="楕円 752">
              <a:extLst>
                <a:ext uri="{FF2B5EF4-FFF2-40B4-BE49-F238E27FC236}">
                  <a16:creationId xmlns:a16="http://schemas.microsoft.com/office/drawing/2014/main" id="{D14DD783-FFE2-486E-88B0-D5256E5D42D0}"/>
                </a:ext>
              </a:extLst>
            </p:cNvPr>
            <p:cNvSpPr/>
            <p:nvPr/>
          </p:nvSpPr>
          <p:spPr>
            <a:xfrm rot="900000">
              <a:off x="6166685" y="1385289"/>
              <a:ext cx="619124" cy="267135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54" name="楕円 753">
              <a:extLst>
                <a:ext uri="{FF2B5EF4-FFF2-40B4-BE49-F238E27FC236}">
                  <a16:creationId xmlns:a16="http://schemas.microsoft.com/office/drawing/2014/main" id="{07816E3E-CFFA-4AB9-84FC-B05B88882B1F}"/>
                </a:ext>
              </a:extLst>
            </p:cNvPr>
            <p:cNvSpPr/>
            <p:nvPr/>
          </p:nvSpPr>
          <p:spPr>
            <a:xfrm rot="20700000" flipH="1">
              <a:off x="7457379" y="1385290"/>
              <a:ext cx="619124" cy="267135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55" name="月 754">
              <a:extLst>
                <a:ext uri="{FF2B5EF4-FFF2-40B4-BE49-F238E27FC236}">
                  <a16:creationId xmlns:a16="http://schemas.microsoft.com/office/drawing/2014/main" id="{EA359952-BB56-469B-A6F9-CDEA621AE7AD}"/>
                </a:ext>
              </a:extLst>
            </p:cNvPr>
            <p:cNvSpPr/>
            <p:nvPr/>
          </p:nvSpPr>
          <p:spPr>
            <a:xfrm rot="10300431">
              <a:off x="8919488" y="1985458"/>
              <a:ext cx="114412" cy="1051614"/>
            </a:xfrm>
            <a:prstGeom prst="moon">
              <a:avLst/>
            </a:prstGeom>
            <a:solidFill>
              <a:schemeClr val="accent2">
                <a:lumMod val="7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56" name="台形 755">
              <a:extLst>
                <a:ext uri="{FF2B5EF4-FFF2-40B4-BE49-F238E27FC236}">
                  <a16:creationId xmlns:a16="http://schemas.microsoft.com/office/drawing/2014/main" id="{A49353E9-CEE6-4872-B3C9-D13AEBD778F0}"/>
                </a:ext>
              </a:extLst>
            </p:cNvPr>
            <p:cNvSpPr/>
            <p:nvPr/>
          </p:nvSpPr>
          <p:spPr>
            <a:xfrm rot="10800000">
              <a:off x="8050589" y="3347374"/>
              <a:ext cx="264319" cy="409933"/>
            </a:xfrm>
            <a:prstGeom prst="trapezoid">
              <a:avLst/>
            </a:prstGeom>
            <a:solidFill>
              <a:schemeClr val="accent2">
                <a:lumMod val="50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57" name="フリーフォーム: 図形 756">
              <a:extLst>
                <a:ext uri="{FF2B5EF4-FFF2-40B4-BE49-F238E27FC236}">
                  <a16:creationId xmlns:a16="http://schemas.microsoft.com/office/drawing/2014/main" id="{71F8A753-1BE1-4D51-845E-BE4C247DF4C7}"/>
                </a:ext>
              </a:extLst>
            </p:cNvPr>
            <p:cNvSpPr/>
            <p:nvPr/>
          </p:nvSpPr>
          <p:spPr>
            <a:xfrm>
              <a:off x="8086845" y="3747782"/>
              <a:ext cx="191806" cy="163412"/>
            </a:xfrm>
            <a:custGeom>
              <a:avLst/>
              <a:gdLst>
                <a:gd name="connsiteX0" fmla="*/ 69681 w 210856"/>
                <a:gd name="connsiteY0" fmla="*/ 0 h 163412"/>
                <a:gd name="connsiteX1" fmla="*/ 141175 w 210856"/>
                <a:gd name="connsiteY1" fmla="*/ 0 h 163412"/>
                <a:gd name="connsiteX2" fmla="*/ 210856 w 210856"/>
                <a:gd name="connsiteY2" fmla="*/ 69681 h 163412"/>
                <a:gd name="connsiteX3" fmla="*/ 210856 w 210856"/>
                <a:gd name="connsiteY3" fmla="*/ 96737 h 163412"/>
                <a:gd name="connsiteX4" fmla="*/ 144181 w 210856"/>
                <a:gd name="connsiteY4" fmla="*/ 163412 h 163412"/>
                <a:gd name="connsiteX5" fmla="*/ 120372 w 210856"/>
                <a:gd name="connsiteY5" fmla="*/ 163412 h 163412"/>
                <a:gd name="connsiteX6" fmla="*/ 105428 w 210856"/>
                <a:gd name="connsiteY6" fmla="*/ 124697 h 163412"/>
                <a:gd name="connsiteX7" fmla="*/ 90484 w 210856"/>
                <a:gd name="connsiteY7" fmla="*/ 163412 h 163412"/>
                <a:gd name="connsiteX8" fmla="*/ 66675 w 210856"/>
                <a:gd name="connsiteY8" fmla="*/ 163412 h 163412"/>
                <a:gd name="connsiteX9" fmla="*/ 0 w 210856"/>
                <a:gd name="connsiteY9" fmla="*/ 96737 h 163412"/>
                <a:gd name="connsiteX10" fmla="*/ 0 w 210856"/>
                <a:gd name="connsiteY10" fmla="*/ 69681 h 163412"/>
                <a:gd name="connsiteX11" fmla="*/ 69681 w 210856"/>
                <a:gd name="connsiteY11" fmla="*/ 0 h 1634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10856" h="163412">
                  <a:moveTo>
                    <a:pt x="69681" y="0"/>
                  </a:moveTo>
                  <a:lnTo>
                    <a:pt x="141175" y="0"/>
                  </a:lnTo>
                  <a:cubicBezTo>
                    <a:pt x="179659" y="0"/>
                    <a:pt x="210856" y="31197"/>
                    <a:pt x="210856" y="69681"/>
                  </a:cubicBezTo>
                  <a:lnTo>
                    <a:pt x="210856" y="96737"/>
                  </a:lnTo>
                  <a:cubicBezTo>
                    <a:pt x="210856" y="133561"/>
                    <a:pt x="181005" y="163412"/>
                    <a:pt x="144181" y="163412"/>
                  </a:cubicBezTo>
                  <a:lnTo>
                    <a:pt x="120372" y="163412"/>
                  </a:lnTo>
                  <a:lnTo>
                    <a:pt x="105428" y="124697"/>
                  </a:lnTo>
                  <a:lnTo>
                    <a:pt x="90484" y="163412"/>
                  </a:lnTo>
                  <a:lnTo>
                    <a:pt x="66675" y="163412"/>
                  </a:lnTo>
                  <a:cubicBezTo>
                    <a:pt x="29851" y="163412"/>
                    <a:pt x="0" y="133561"/>
                    <a:pt x="0" y="96737"/>
                  </a:cubicBezTo>
                  <a:lnTo>
                    <a:pt x="0" y="69681"/>
                  </a:lnTo>
                  <a:cubicBezTo>
                    <a:pt x="0" y="31197"/>
                    <a:pt x="31197" y="0"/>
                    <a:pt x="69681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58" name="アーチ 757">
              <a:extLst>
                <a:ext uri="{FF2B5EF4-FFF2-40B4-BE49-F238E27FC236}">
                  <a16:creationId xmlns:a16="http://schemas.microsoft.com/office/drawing/2014/main" id="{7F1AC5C3-28DB-468C-B25F-80D609ECEA3C}"/>
                </a:ext>
              </a:extLst>
            </p:cNvPr>
            <p:cNvSpPr/>
            <p:nvPr/>
          </p:nvSpPr>
          <p:spPr>
            <a:xfrm>
              <a:off x="6389669" y="2501494"/>
              <a:ext cx="853586" cy="853586"/>
            </a:xfrm>
            <a:prstGeom prst="blockArc">
              <a:avLst>
                <a:gd name="adj1" fmla="val 1432910"/>
                <a:gd name="adj2" fmla="val 8840566"/>
                <a:gd name="adj3" fmla="val 17092"/>
              </a:avLst>
            </a:prstGeom>
            <a:solidFill>
              <a:schemeClr val="accent2">
                <a:lumMod val="7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59" name="フリーフォーム: 図形 758">
              <a:extLst>
                <a:ext uri="{FF2B5EF4-FFF2-40B4-BE49-F238E27FC236}">
                  <a16:creationId xmlns:a16="http://schemas.microsoft.com/office/drawing/2014/main" id="{F43492E1-3E2B-4318-9769-5D5B231595A5}"/>
                </a:ext>
              </a:extLst>
            </p:cNvPr>
            <p:cNvSpPr/>
            <p:nvPr/>
          </p:nvSpPr>
          <p:spPr>
            <a:xfrm>
              <a:off x="7934129" y="3175747"/>
              <a:ext cx="750465" cy="343257"/>
            </a:xfrm>
            <a:custGeom>
              <a:avLst/>
              <a:gdLst>
                <a:gd name="connsiteX0" fmla="*/ 481414 w 962829"/>
                <a:gd name="connsiteY0" fmla="*/ 0 h 343257"/>
                <a:gd name="connsiteX1" fmla="*/ 898009 w 962829"/>
                <a:gd name="connsiteY1" fmla="*/ 7841 h 343257"/>
                <a:gd name="connsiteX2" fmla="*/ 962829 w 962829"/>
                <a:gd name="connsiteY2" fmla="*/ 11598 h 343257"/>
                <a:gd name="connsiteX3" fmla="*/ 937961 w 962829"/>
                <a:gd name="connsiteY3" fmla="*/ 107542 h 343257"/>
                <a:gd name="connsiteX4" fmla="*/ 481414 w 962829"/>
                <a:gd name="connsiteY4" fmla="*/ 343257 h 343257"/>
                <a:gd name="connsiteX5" fmla="*/ 24868 w 962829"/>
                <a:gd name="connsiteY5" fmla="*/ 107542 h 343257"/>
                <a:gd name="connsiteX6" fmla="*/ 0 w 962829"/>
                <a:gd name="connsiteY6" fmla="*/ 11598 h 343257"/>
                <a:gd name="connsiteX7" fmla="*/ 64820 w 962829"/>
                <a:gd name="connsiteY7" fmla="*/ 7841 h 343257"/>
                <a:gd name="connsiteX8" fmla="*/ 481414 w 962829"/>
                <a:gd name="connsiteY8" fmla="*/ 0 h 3432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62829" h="343257">
                  <a:moveTo>
                    <a:pt x="481414" y="0"/>
                  </a:moveTo>
                  <a:cubicBezTo>
                    <a:pt x="624118" y="0"/>
                    <a:pt x="763445" y="2700"/>
                    <a:pt x="898009" y="7841"/>
                  </a:cubicBezTo>
                  <a:lnTo>
                    <a:pt x="962829" y="11598"/>
                  </a:lnTo>
                  <a:lnTo>
                    <a:pt x="937961" y="107542"/>
                  </a:lnTo>
                  <a:cubicBezTo>
                    <a:pt x="862742" y="246062"/>
                    <a:pt x="686650" y="343257"/>
                    <a:pt x="481414" y="343257"/>
                  </a:cubicBezTo>
                  <a:cubicBezTo>
                    <a:pt x="276178" y="343257"/>
                    <a:pt x="100086" y="246062"/>
                    <a:pt x="24868" y="107542"/>
                  </a:cubicBezTo>
                  <a:lnTo>
                    <a:pt x="0" y="11598"/>
                  </a:lnTo>
                  <a:lnTo>
                    <a:pt x="64820" y="7841"/>
                  </a:lnTo>
                  <a:cubicBezTo>
                    <a:pt x="199383" y="2700"/>
                    <a:pt x="338710" y="0"/>
                    <a:pt x="481414" y="0"/>
                  </a:cubicBezTo>
                  <a:close/>
                </a:path>
              </a:pathLst>
            </a:custGeom>
            <a:solidFill>
              <a:schemeClr val="accent4">
                <a:lumMod val="40000"/>
                <a:lumOff val="60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60" name="フリーフォーム: 図形 759">
              <a:extLst>
                <a:ext uri="{FF2B5EF4-FFF2-40B4-BE49-F238E27FC236}">
                  <a16:creationId xmlns:a16="http://schemas.microsoft.com/office/drawing/2014/main" id="{F26CC139-AB89-4731-911A-06E0BBC82C2D}"/>
                </a:ext>
              </a:extLst>
            </p:cNvPr>
            <p:cNvSpPr/>
            <p:nvPr/>
          </p:nvSpPr>
          <p:spPr>
            <a:xfrm rot="9000000">
              <a:off x="6386462" y="2970219"/>
              <a:ext cx="191806" cy="163412"/>
            </a:xfrm>
            <a:custGeom>
              <a:avLst/>
              <a:gdLst>
                <a:gd name="connsiteX0" fmla="*/ 69681 w 210856"/>
                <a:gd name="connsiteY0" fmla="*/ 0 h 163412"/>
                <a:gd name="connsiteX1" fmla="*/ 141175 w 210856"/>
                <a:gd name="connsiteY1" fmla="*/ 0 h 163412"/>
                <a:gd name="connsiteX2" fmla="*/ 210856 w 210856"/>
                <a:gd name="connsiteY2" fmla="*/ 69681 h 163412"/>
                <a:gd name="connsiteX3" fmla="*/ 210856 w 210856"/>
                <a:gd name="connsiteY3" fmla="*/ 96737 h 163412"/>
                <a:gd name="connsiteX4" fmla="*/ 144181 w 210856"/>
                <a:gd name="connsiteY4" fmla="*/ 163412 h 163412"/>
                <a:gd name="connsiteX5" fmla="*/ 120372 w 210856"/>
                <a:gd name="connsiteY5" fmla="*/ 163412 h 163412"/>
                <a:gd name="connsiteX6" fmla="*/ 105428 w 210856"/>
                <a:gd name="connsiteY6" fmla="*/ 124697 h 163412"/>
                <a:gd name="connsiteX7" fmla="*/ 90484 w 210856"/>
                <a:gd name="connsiteY7" fmla="*/ 163412 h 163412"/>
                <a:gd name="connsiteX8" fmla="*/ 66675 w 210856"/>
                <a:gd name="connsiteY8" fmla="*/ 163412 h 163412"/>
                <a:gd name="connsiteX9" fmla="*/ 0 w 210856"/>
                <a:gd name="connsiteY9" fmla="*/ 96737 h 163412"/>
                <a:gd name="connsiteX10" fmla="*/ 0 w 210856"/>
                <a:gd name="connsiteY10" fmla="*/ 69681 h 163412"/>
                <a:gd name="connsiteX11" fmla="*/ 69681 w 210856"/>
                <a:gd name="connsiteY11" fmla="*/ 0 h 1634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10856" h="163412">
                  <a:moveTo>
                    <a:pt x="69681" y="0"/>
                  </a:moveTo>
                  <a:lnTo>
                    <a:pt x="141175" y="0"/>
                  </a:lnTo>
                  <a:cubicBezTo>
                    <a:pt x="179659" y="0"/>
                    <a:pt x="210856" y="31197"/>
                    <a:pt x="210856" y="69681"/>
                  </a:cubicBezTo>
                  <a:lnTo>
                    <a:pt x="210856" y="96737"/>
                  </a:lnTo>
                  <a:cubicBezTo>
                    <a:pt x="210856" y="133561"/>
                    <a:pt x="181005" y="163412"/>
                    <a:pt x="144181" y="163412"/>
                  </a:cubicBezTo>
                  <a:lnTo>
                    <a:pt x="120372" y="163412"/>
                  </a:lnTo>
                  <a:lnTo>
                    <a:pt x="105428" y="124697"/>
                  </a:lnTo>
                  <a:lnTo>
                    <a:pt x="90484" y="163412"/>
                  </a:lnTo>
                  <a:lnTo>
                    <a:pt x="66675" y="163412"/>
                  </a:lnTo>
                  <a:cubicBezTo>
                    <a:pt x="29851" y="163412"/>
                    <a:pt x="0" y="133561"/>
                    <a:pt x="0" y="96737"/>
                  </a:cubicBezTo>
                  <a:lnTo>
                    <a:pt x="0" y="69681"/>
                  </a:lnTo>
                  <a:cubicBezTo>
                    <a:pt x="0" y="31197"/>
                    <a:pt x="31197" y="0"/>
                    <a:pt x="69681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61" name="フリーフォーム: 図形 760">
              <a:extLst>
                <a:ext uri="{FF2B5EF4-FFF2-40B4-BE49-F238E27FC236}">
                  <a16:creationId xmlns:a16="http://schemas.microsoft.com/office/drawing/2014/main" id="{29F89F92-B684-4081-9EBD-5B0B60755B0E}"/>
                </a:ext>
              </a:extLst>
            </p:cNvPr>
            <p:cNvSpPr/>
            <p:nvPr/>
          </p:nvSpPr>
          <p:spPr>
            <a:xfrm rot="10800000">
              <a:off x="6969390" y="1938111"/>
              <a:ext cx="1939988" cy="1819196"/>
            </a:xfrm>
            <a:custGeom>
              <a:avLst/>
              <a:gdLst>
                <a:gd name="connsiteX0" fmla="*/ 1684255 w 1939988"/>
                <a:gd name="connsiteY0" fmla="*/ 1819196 h 1819196"/>
                <a:gd name="connsiteX1" fmla="*/ 115796 w 1939988"/>
                <a:gd name="connsiteY1" fmla="*/ 1819196 h 1819196"/>
                <a:gd name="connsiteX2" fmla="*/ 0 w 1939988"/>
                <a:gd name="connsiteY2" fmla="*/ 1703400 h 1819196"/>
                <a:gd name="connsiteX3" fmla="*/ 0 w 1939988"/>
                <a:gd name="connsiteY3" fmla="*/ 564019 h 1819196"/>
                <a:gd name="connsiteX4" fmla="*/ 77057 w 1939988"/>
                <a:gd name="connsiteY4" fmla="*/ 377986 h 1819196"/>
                <a:gd name="connsiteX5" fmla="*/ 112164 w 1939988"/>
                <a:gd name="connsiteY5" fmla="*/ 349021 h 1819196"/>
                <a:gd name="connsiteX6" fmla="*/ 168425 w 1939988"/>
                <a:gd name="connsiteY6" fmla="*/ 0 h 1819196"/>
                <a:gd name="connsiteX7" fmla="*/ 300584 w 1939988"/>
                <a:gd name="connsiteY7" fmla="*/ 0 h 1819196"/>
                <a:gd name="connsiteX8" fmla="*/ 351581 w 1939988"/>
                <a:gd name="connsiteY8" fmla="*/ 316363 h 1819196"/>
                <a:gd name="connsiteX9" fmla="*/ 353548 w 1939988"/>
                <a:gd name="connsiteY9" fmla="*/ 316894 h 1819196"/>
                <a:gd name="connsiteX10" fmla="*/ 520834 w 1939988"/>
                <a:gd name="connsiteY10" fmla="*/ 510998 h 1819196"/>
                <a:gd name="connsiteX11" fmla="*/ 522808 w 1939988"/>
                <a:gd name="connsiteY11" fmla="*/ 530580 h 1819196"/>
                <a:gd name="connsiteX12" fmla="*/ 571877 w 1939988"/>
                <a:gd name="connsiteY12" fmla="*/ 471107 h 1819196"/>
                <a:gd name="connsiteX13" fmla="*/ 982725 w 1939988"/>
                <a:gd name="connsiteY13" fmla="*/ 300929 h 1819196"/>
                <a:gd name="connsiteX14" fmla="*/ 982724 w 1939988"/>
                <a:gd name="connsiteY14" fmla="*/ 300930 h 1819196"/>
                <a:gd name="connsiteX15" fmla="*/ 1097816 w 1939988"/>
                <a:gd name="connsiteY15" fmla="*/ 300930 h 1819196"/>
                <a:gd name="connsiteX16" fmla="*/ 1146325 w 1939988"/>
                <a:gd name="connsiteY16" fmla="*/ 0 h 1819196"/>
                <a:gd name="connsiteX17" fmla="*/ 1278484 w 1939988"/>
                <a:gd name="connsiteY17" fmla="*/ 0 h 1819196"/>
                <a:gd name="connsiteX18" fmla="*/ 1326993 w 1939988"/>
                <a:gd name="connsiteY18" fmla="*/ 300930 h 1819196"/>
                <a:gd name="connsiteX19" fmla="*/ 1582797 w 1939988"/>
                <a:gd name="connsiteY19" fmla="*/ 300930 h 1819196"/>
                <a:gd name="connsiteX20" fmla="*/ 1939988 w 1939988"/>
                <a:gd name="connsiteY20" fmla="*/ 658121 h 1819196"/>
                <a:gd name="connsiteX21" fmla="*/ 1939988 w 1939988"/>
                <a:gd name="connsiteY21" fmla="*/ 1563463 h 1819196"/>
                <a:gd name="connsiteX22" fmla="*/ 1684255 w 1939988"/>
                <a:gd name="connsiteY22" fmla="*/ 1819196 h 1819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1939988" h="1819196">
                  <a:moveTo>
                    <a:pt x="1684255" y="1819196"/>
                  </a:moveTo>
                  <a:lnTo>
                    <a:pt x="115796" y="1819196"/>
                  </a:lnTo>
                  <a:cubicBezTo>
                    <a:pt x="51844" y="1819196"/>
                    <a:pt x="0" y="1767352"/>
                    <a:pt x="0" y="1703400"/>
                  </a:cubicBezTo>
                  <a:lnTo>
                    <a:pt x="0" y="564019"/>
                  </a:lnTo>
                  <a:cubicBezTo>
                    <a:pt x="0" y="491369"/>
                    <a:pt x="29447" y="425596"/>
                    <a:pt x="77057" y="377986"/>
                  </a:cubicBezTo>
                  <a:lnTo>
                    <a:pt x="112164" y="349021"/>
                  </a:lnTo>
                  <a:lnTo>
                    <a:pt x="168425" y="0"/>
                  </a:lnTo>
                  <a:lnTo>
                    <a:pt x="300584" y="0"/>
                  </a:lnTo>
                  <a:lnTo>
                    <a:pt x="351581" y="316363"/>
                  </a:lnTo>
                  <a:lnTo>
                    <a:pt x="353548" y="316894"/>
                  </a:lnTo>
                  <a:cubicBezTo>
                    <a:pt x="438168" y="347878"/>
                    <a:pt x="502435" y="421084"/>
                    <a:pt x="520834" y="510998"/>
                  </a:cubicBezTo>
                  <a:lnTo>
                    <a:pt x="522808" y="530580"/>
                  </a:lnTo>
                  <a:lnTo>
                    <a:pt x="571877" y="471107"/>
                  </a:lnTo>
                  <a:cubicBezTo>
                    <a:pt x="677022" y="365962"/>
                    <a:pt x="822279" y="300929"/>
                    <a:pt x="982725" y="300929"/>
                  </a:cubicBezTo>
                  <a:lnTo>
                    <a:pt x="982724" y="300930"/>
                  </a:lnTo>
                  <a:lnTo>
                    <a:pt x="1097816" y="300930"/>
                  </a:lnTo>
                  <a:lnTo>
                    <a:pt x="1146325" y="0"/>
                  </a:lnTo>
                  <a:lnTo>
                    <a:pt x="1278484" y="0"/>
                  </a:lnTo>
                  <a:lnTo>
                    <a:pt x="1326993" y="300930"/>
                  </a:lnTo>
                  <a:lnTo>
                    <a:pt x="1582797" y="300930"/>
                  </a:lnTo>
                  <a:cubicBezTo>
                    <a:pt x="1780068" y="300930"/>
                    <a:pt x="1939988" y="460850"/>
                    <a:pt x="1939988" y="658121"/>
                  </a:cubicBezTo>
                  <a:lnTo>
                    <a:pt x="1939988" y="1563463"/>
                  </a:lnTo>
                  <a:cubicBezTo>
                    <a:pt x="1939988" y="1704700"/>
                    <a:pt x="1825492" y="1819196"/>
                    <a:pt x="1684255" y="1819196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62" name="フリーフォーム: 図形 761">
              <a:extLst>
                <a:ext uri="{FF2B5EF4-FFF2-40B4-BE49-F238E27FC236}">
                  <a16:creationId xmlns:a16="http://schemas.microsoft.com/office/drawing/2014/main" id="{A27AC15A-0C4C-4844-B96E-3DB9197ECC53}"/>
                </a:ext>
              </a:extLst>
            </p:cNvPr>
            <p:cNvSpPr/>
            <p:nvPr/>
          </p:nvSpPr>
          <p:spPr>
            <a:xfrm>
              <a:off x="7601071" y="3747782"/>
              <a:ext cx="191806" cy="163412"/>
            </a:xfrm>
            <a:custGeom>
              <a:avLst/>
              <a:gdLst>
                <a:gd name="connsiteX0" fmla="*/ 69681 w 210856"/>
                <a:gd name="connsiteY0" fmla="*/ 0 h 163412"/>
                <a:gd name="connsiteX1" fmla="*/ 141175 w 210856"/>
                <a:gd name="connsiteY1" fmla="*/ 0 h 163412"/>
                <a:gd name="connsiteX2" fmla="*/ 210856 w 210856"/>
                <a:gd name="connsiteY2" fmla="*/ 69681 h 163412"/>
                <a:gd name="connsiteX3" fmla="*/ 210856 w 210856"/>
                <a:gd name="connsiteY3" fmla="*/ 96737 h 163412"/>
                <a:gd name="connsiteX4" fmla="*/ 144181 w 210856"/>
                <a:gd name="connsiteY4" fmla="*/ 163412 h 163412"/>
                <a:gd name="connsiteX5" fmla="*/ 120372 w 210856"/>
                <a:gd name="connsiteY5" fmla="*/ 163412 h 163412"/>
                <a:gd name="connsiteX6" fmla="*/ 105428 w 210856"/>
                <a:gd name="connsiteY6" fmla="*/ 124697 h 163412"/>
                <a:gd name="connsiteX7" fmla="*/ 90484 w 210856"/>
                <a:gd name="connsiteY7" fmla="*/ 163412 h 163412"/>
                <a:gd name="connsiteX8" fmla="*/ 66675 w 210856"/>
                <a:gd name="connsiteY8" fmla="*/ 163412 h 163412"/>
                <a:gd name="connsiteX9" fmla="*/ 0 w 210856"/>
                <a:gd name="connsiteY9" fmla="*/ 96737 h 163412"/>
                <a:gd name="connsiteX10" fmla="*/ 0 w 210856"/>
                <a:gd name="connsiteY10" fmla="*/ 69681 h 163412"/>
                <a:gd name="connsiteX11" fmla="*/ 69681 w 210856"/>
                <a:gd name="connsiteY11" fmla="*/ 0 h 1634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10856" h="163412">
                  <a:moveTo>
                    <a:pt x="69681" y="0"/>
                  </a:moveTo>
                  <a:lnTo>
                    <a:pt x="141175" y="0"/>
                  </a:lnTo>
                  <a:cubicBezTo>
                    <a:pt x="179659" y="0"/>
                    <a:pt x="210856" y="31197"/>
                    <a:pt x="210856" y="69681"/>
                  </a:cubicBezTo>
                  <a:lnTo>
                    <a:pt x="210856" y="96737"/>
                  </a:lnTo>
                  <a:cubicBezTo>
                    <a:pt x="210856" y="133561"/>
                    <a:pt x="181005" y="163412"/>
                    <a:pt x="144181" y="163412"/>
                  </a:cubicBezTo>
                  <a:lnTo>
                    <a:pt x="120372" y="163412"/>
                  </a:lnTo>
                  <a:lnTo>
                    <a:pt x="105428" y="124697"/>
                  </a:lnTo>
                  <a:lnTo>
                    <a:pt x="90484" y="163412"/>
                  </a:lnTo>
                  <a:lnTo>
                    <a:pt x="66675" y="163412"/>
                  </a:lnTo>
                  <a:cubicBezTo>
                    <a:pt x="29851" y="163412"/>
                    <a:pt x="0" y="133561"/>
                    <a:pt x="0" y="96737"/>
                  </a:cubicBezTo>
                  <a:lnTo>
                    <a:pt x="0" y="69681"/>
                  </a:lnTo>
                  <a:cubicBezTo>
                    <a:pt x="0" y="31197"/>
                    <a:pt x="31197" y="0"/>
                    <a:pt x="69681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63" name="フリーフォーム: 図形 762">
              <a:extLst>
                <a:ext uri="{FF2B5EF4-FFF2-40B4-BE49-F238E27FC236}">
                  <a16:creationId xmlns:a16="http://schemas.microsoft.com/office/drawing/2014/main" id="{F5531CB5-9350-4AA7-9286-871C327BB612}"/>
                </a:ext>
              </a:extLst>
            </p:cNvPr>
            <p:cNvSpPr/>
            <p:nvPr/>
          </p:nvSpPr>
          <p:spPr>
            <a:xfrm>
              <a:off x="8582146" y="3747782"/>
              <a:ext cx="191806" cy="163412"/>
            </a:xfrm>
            <a:custGeom>
              <a:avLst/>
              <a:gdLst>
                <a:gd name="connsiteX0" fmla="*/ 69681 w 210856"/>
                <a:gd name="connsiteY0" fmla="*/ 0 h 163412"/>
                <a:gd name="connsiteX1" fmla="*/ 141175 w 210856"/>
                <a:gd name="connsiteY1" fmla="*/ 0 h 163412"/>
                <a:gd name="connsiteX2" fmla="*/ 210856 w 210856"/>
                <a:gd name="connsiteY2" fmla="*/ 69681 h 163412"/>
                <a:gd name="connsiteX3" fmla="*/ 210856 w 210856"/>
                <a:gd name="connsiteY3" fmla="*/ 96737 h 163412"/>
                <a:gd name="connsiteX4" fmla="*/ 144181 w 210856"/>
                <a:gd name="connsiteY4" fmla="*/ 163412 h 163412"/>
                <a:gd name="connsiteX5" fmla="*/ 120372 w 210856"/>
                <a:gd name="connsiteY5" fmla="*/ 163412 h 163412"/>
                <a:gd name="connsiteX6" fmla="*/ 105428 w 210856"/>
                <a:gd name="connsiteY6" fmla="*/ 124697 h 163412"/>
                <a:gd name="connsiteX7" fmla="*/ 90484 w 210856"/>
                <a:gd name="connsiteY7" fmla="*/ 163412 h 163412"/>
                <a:gd name="connsiteX8" fmla="*/ 66675 w 210856"/>
                <a:gd name="connsiteY8" fmla="*/ 163412 h 163412"/>
                <a:gd name="connsiteX9" fmla="*/ 0 w 210856"/>
                <a:gd name="connsiteY9" fmla="*/ 96737 h 163412"/>
                <a:gd name="connsiteX10" fmla="*/ 0 w 210856"/>
                <a:gd name="connsiteY10" fmla="*/ 69681 h 163412"/>
                <a:gd name="connsiteX11" fmla="*/ 69681 w 210856"/>
                <a:gd name="connsiteY11" fmla="*/ 0 h 1634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10856" h="163412">
                  <a:moveTo>
                    <a:pt x="69681" y="0"/>
                  </a:moveTo>
                  <a:lnTo>
                    <a:pt x="141175" y="0"/>
                  </a:lnTo>
                  <a:cubicBezTo>
                    <a:pt x="179659" y="0"/>
                    <a:pt x="210856" y="31197"/>
                    <a:pt x="210856" y="69681"/>
                  </a:cubicBezTo>
                  <a:lnTo>
                    <a:pt x="210856" y="96737"/>
                  </a:lnTo>
                  <a:cubicBezTo>
                    <a:pt x="210856" y="133561"/>
                    <a:pt x="181005" y="163412"/>
                    <a:pt x="144181" y="163412"/>
                  </a:cubicBezTo>
                  <a:lnTo>
                    <a:pt x="120372" y="163412"/>
                  </a:lnTo>
                  <a:lnTo>
                    <a:pt x="105428" y="124697"/>
                  </a:lnTo>
                  <a:lnTo>
                    <a:pt x="90484" y="163412"/>
                  </a:lnTo>
                  <a:lnTo>
                    <a:pt x="66675" y="163412"/>
                  </a:lnTo>
                  <a:cubicBezTo>
                    <a:pt x="29851" y="163412"/>
                    <a:pt x="0" y="133561"/>
                    <a:pt x="0" y="96737"/>
                  </a:cubicBezTo>
                  <a:lnTo>
                    <a:pt x="0" y="69681"/>
                  </a:lnTo>
                  <a:cubicBezTo>
                    <a:pt x="0" y="31197"/>
                    <a:pt x="31197" y="0"/>
                    <a:pt x="69681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64" name="フリーフォーム: 図形 763">
              <a:extLst>
                <a:ext uri="{FF2B5EF4-FFF2-40B4-BE49-F238E27FC236}">
                  <a16:creationId xmlns:a16="http://schemas.microsoft.com/office/drawing/2014/main" id="{958B7090-87E6-4626-A68C-873C28648E74}"/>
                </a:ext>
              </a:extLst>
            </p:cNvPr>
            <p:cNvSpPr/>
            <p:nvPr/>
          </p:nvSpPr>
          <p:spPr>
            <a:xfrm>
              <a:off x="7011383" y="3016805"/>
              <a:ext cx="220422" cy="205506"/>
            </a:xfrm>
            <a:custGeom>
              <a:avLst/>
              <a:gdLst>
                <a:gd name="connsiteX0" fmla="*/ 128985 w 257970"/>
                <a:gd name="connsiteY0" fmla="*/ 0 h 240514"/>
                <a:gd name="connsiteX1" fmla="*/ 221697 w 257970"/>
                <a:gd name="connsiteY1" fmla="*/ 92711 h 240514"/>
                <a:gd name="connsiteX2" fmla="*/ 221502 w 257970"/>
                <a:gd name="connsiteY2" fmla="*/ 94642 h 240514"/>
                <a:gd name="connsiteX3" fmla="*/ 257970 w 257970"/>
                <a:gd name="connsiteY3" fmla="*/ 240514 h 240514"/>
                <a:gd name="connsiteX4" fmla="*/ 0 w 257970"/>
                <a:gd name="connsiteY4" fmla="*/ 240514 h 240514"/>
                <a:gd name="connsiteX5" fmla="*/ 36469 w 257970"/>
                <a:gd name="connsiteY5" fmla="*/ 94642 h 240514"/>
                <a:gd name="connsiteX6" fmla="*/ 36274 w 257970"/>
                <a:gd name="connsiteY6" fmla="*/ 92711 h 240514"/>
                <a:gd name="connsiteX7" fmla="*/ 128985 w 257970"/>
                <a:gd name="connsiteY7" fmla="*/ 0 h 2405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57970" h="240514">
                  <a:moveTo>
                    <a:pt x="128985" y="0"/>
                  </a:moveTo>
                  <a:cubicBezTo>
                    <a:pt x="180188" y="0"/>
                    <a:pt x="221697" y="41509"/>
                    <a:pt x="221697" y="92711"/>
                  </a:cubicBezTo>
                  <a:lnTo>
                    <a:pt x="221502" y="94642"/>
                  </a:lnTo>
                  <a:lnTo>
                    <a:pt x="257970" y="240514"/>
                  </a:lnTo>
                  <a:lnTo>
                    <a:pt x="0" y="240514"/>
                  </a:lnTo>
                  <a:lnTo>
                    <a:pt x="36469" y="94642"/>
                  </a:lnTo>
                  <a:lnTo>
                    <a:pt x="36274" y="92711"/>
                  </a:lnTo>
                  <a:cubicBezTo>
                    <a:pt x="36274" y="41509"/>
                    <a:pt x="77782" y="0"/>
                    <a:pt x="128985" y="0"/>
                  </a:cubicBezTo>
                  <a:close/>
                </a:path>
              </a:pathLst>
            </a:custGeom>
            <a:solidFill>
              <a:srgbClr val="FFFF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65" name="フリーフォーム: 図形 764">
              <a:extLst>
                <a:ext uri="{FF2B5EF4-FFF2-40B4-BE49-F238E27FC236}">
                  <a16:creationId xmlns:a16="http://schemas.microsoft.com/office/drawing/2014/main" id="{1FB51929-BABC-4E8C-9F1F-9A5DFB5EAA82}"/>
                </a:ext>
              </a:extLst>
            </p:cNvPr>
            <p:cNvSpPr/>
            <p:nvPr/>
          </p:nvSpPr>
          <p:spPr>
            <a:xfrm>
              <a:off x="6509119" y="1227436"/>
              <a:ext cx="1224950" cy="1753022"/>
            </a:xfrm>
            <a:custGeom>
              <a:avLst/>
              <a:gdLst>
                <a:gd name="connsiteX0" fmla="*/ 609458 w 1224950"/>
                <a:gd name="connsiteY0" fmla="*/ 0 h 1753022"/>
                <a:gd name="connsiteX1" fmla="*/ 672726 w 1224950"/>
                <a:gd name="connsiteY1" fmla="*/ 31207 h 1753022"/>
                <a:gd name="connsiteX2" fmla="*/ 746242 w 1224950"/>
                <a:gd name="connsiteY2" fmla="*/ 21570 h 1753022"/>
                <a:gd name="connsiteX3" fmla="*/ 789630 w 1224950"/>
                <a:gd name="connsiteY3" fmla="*/ 69597 h 1753022"/>
                <a:gd name="connsiteX4" fmla="*/ 862205 w 1224950"/>
                <a:gd name="connsiteY4" fmla="*/ 82996 h 1753022"/>
                <a:gd name="connsiteX5" fmla="*/ 879105 w 1224950"/>
                <a:gd name="connsiteY5" fmla="*/ 140531 h 1753022"/>
                <a:gd name="connsiteX6" fmla="*/ 913831 w 1224950"/>
                <a:gd name="connsiteY6" fmla="*/ 160249 h 1753022"/>
                <a:gd name="connsiteX7" fmla="*/ 932321 w 1224950"/>
                <a:gd name="connsiteY7" fmla="*/ 165988 h 1753022"/>
                <a:gd name="connsiteX8" fmla="*/ 1224950 w 1224950"/>
                <a:gd name="connsiteY8" fmla="*/ 607463 h 1753022"/>
                <a:gd name="connsiteX9" fmla="*/ 1224950 w 1224950"/>
                <a:gd name="connsiteY9" fmla="*/ 1140547 h 1753022"/>
                <a:gd name="connsiteX10" fmla="*/ 612475 w 1224950"/>
                <a:gd name="connsiteY10" fmla="*/ 1753022 h 1753022"/>
                <a:gd name="connsiteX11" fmla="*/ 0 w 1224950"/>
                <a:gd name="connsiteY11" fmla="*/ 1140547 h 1753022"/>
                <a:gd name="connsiteX12" fmla="*/ 0 w 1224950"/>
                <a:gd name="connsiteY12" fmla="*/ 607463 h 1753022"/>
                <a:gd name="connsiteX13" fmla="*/ 292629 w 1224950"/>
                <a:gd name="connsiteY13" fmla="*/ 165988 h 1753022"/>
                <a:gd name="connsiteX14" fmla="*/ 297808 w 1224950"/>
                <a:gd name="connsiteY14" fmla="*/ 164381 h 1753022"/>
                <a:gd name="connsiteX15" fmla="*/ 339811 w 1224950"/>
                <a:gd name="connsiteY15" fmla="*/ 140531 h 1753022"/>
                <a:gd name="connsiteX16" fmla="*/ 356711 w 1224950"/>
                <a:gd name="connsiteY16" fmla="*/ 82996 h 1753022"/>
                <a:gd name="connsiteX17" fmla="*/ 429286 w 1224950"/>
                <a:gd name="connsiteY17" fmla="*/ 69597 h 1753022"/>
                <a:gd name="connsiteX18" fmla="*/ 472674 w 1224950"/>
                <a:gd name="connsiteY18" fmla="*/ 21570 h 1753022"/>
                <a:gd name="connsiteX19" fmla="*/ 546190 w 1224950"/>
                <a:gd name="connsiteY19" fmla="*/ 31207 h 17530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224950" h="1753022">
                  <a:moveTo>
                    <a:pt x="609458" y="0"/>
                  </a:moveTo>
                  <a:lnTo>
                    <a:pt x="672726" y="31207"/>
                  </a:lnTo>
                  <a:lnTo>
                    <a:pt x="746242" y="21570"/>
                  </a:lnTo>
                  <a:lnTo>
                    <a:pt x="789630" y="69597"/>
                  </a:lnTo>
                  <a:lnTo>
                    <a:pt x="862205" y="82996"/>
                  </a:lnTo>
                  <a:lnTo>
                    <a:pt x="879105" y="140531"/>
                  </a:lnTo>
                  <a:lnTo>
                    <a:pt x="913831" y="160249"/>
                  </a:lnTo>
                  <a:lnTo>
                    <a:pt x="932321" y="165988"/>
                  </a:lnTo>
                  <a:cubicBezTo>
                    <a:pt x="1104287" y="238723"/>
                    <a:pt x="1224950" y="409002"/>
                    <a:pt x="1224950" y="607463"/>
                  </a:cubicBezTo>
                  <a:lnTo>
                    <a:pt x="1224950" y="1140547"/>
                  </a:lnTo>
                  <a:cubicBezTo>
                    <a:pt x="1224950" y="1478808"/>
                    <a:pt x="950736" y="1753022"/>
                    <a:pt x="612475" y="1753022"/>
                  </a:cubicBezTo>
                  <a:cubicBezTo>
                    <a:pt x="274214" y="1753022"/>
                    <a:pt x="0" y="1478808"/>
                    <a:pt x="0" y="1140547"/>
                  </a:cubicBezTo>
                  <a:lnTo>
                    <a:pt x="0" y="607463"/>
                  </a:lnTo>
                  <a:cubicBezTo>
                    <a:pt x="0" y="409002"/>
                    <a:pt x="120663" y="238723"/>
                    <a:pt x="292629" y="165988"/>
                  </a:cubicBezTo>
                  <a:lnTo>
                    <a:pt x="297808" y="164381"/>
                  </a:lnTo>
                  <a:lnTo>
                    <a:pt x="339811" y="140531"/>
                  </a:lnTo>
                  <a:lnTo>
                    <a:pt x="356711" y="82996"/>
                  </a:lnTo>
                  <a:lnTo>
                    <a:pt x="429286" y="69597"/>
                  </a:lnTo>
                  <a:lnTo>
                    <a:pt x="472674" y="21570"/>
                  </a:lnTo>
                  <a:lnTo>
                    <a:pt x="546190" y="31207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66" name="四角形: 角を丸くする 765">
              <a:extLst>
                <a:ext uri="{FF2B5EF4-FFF2-40B4-BE49-F238E27FC236}">
                  <a16:creationId xmlns:a16="http://schemas.microsoft.com/office/drawing/2014/main" id="{1DEFF8CB-7934-4816-AF55-E3D40389D4E0}"/>
                </a:ext>
              </a:extLst>
            </p:cNvPr>
            <p:cNvSpPr/>
            <p:nvPr/>
          </p:nvSpPr>
          <p:spPr>
            <a:xfrm>
              <a:off x="6762879" y="2606871"/>
              <a:ext cx="717430" cy="409934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50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67" name="楕円 766">
              <a:extLst>
                <a:ext uri="{FF2B5EF4-FFF2-40B4-BE49-F238E27FC236}">
                  <a16:creationId xmlns:a16="http://schemas.microsoft.com/office/drawing/2014/main" id="{D2537058-F382-492B-8670-329137E2301D}"/>
                </a:ext>
              </a:extLst>
            </p:cNvPr>
            <p:cNvSpPr/>
            <p:nvPr/>
          </p:nvSpPr>
          <p:spPr>
            <a:xfrm>
              <a:off x="6832019" y="2785893"/>
              <a:ext cx="158218" cy="158218"/>
            </a:xfrm>
            <a:prstGeom prst="ellipse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68" name="楕円 767">
              <a:extLst>
                <a:ext uri="{FF2B5EF4-FFF2-40B4-BE49-F238E27FC236}">
                  <a16:creationId xmlns:a16="http://schemas.microsoft.com/office/drawing/2014/main" id="{A2C92CA1-C00C-4AEF-90B8-0445ED4F8738}"/>
                </a:ext>
              </a:extLst>
            </p:cNvPr>
            <p:cNvSpPr/>
            <p:nvPr/>
          </p:nvSpPr>
          <p:spPr>
            <a:xfrm>
              <a:off x="7269663" y="2785893"/>
              <a:ext cx="158218" cy="158218"/>
            </a:xfrm>
            <a:prstGeom prst="ellipse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69" name="楕円 768">
              <a:extLst>
                <a:ext uri="{FF2B5EF4-FFF2-40B4-BE49-F238E27FC236}">
                  <a16:creationId xmlns:a16="http://schemas.microsoft.com/office/drawing/2014/main" id="{44A435C1-F895-4A6F-AB90-2F9B065F8884}"/>
                </a:ext>
              </a:extLst>
            </p:cNvPr>
            <p:cNvSpPr/>
            <p:nvPr/>
          </p:nvSpPr>
          <p:spPr>
            <a:xfrm>
              <a:off x="6552269" y="1825659"/>
              <a:ext cx="392526" cy="392526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70" name="楕円 769">
              <a:extLst>
                <a:ext uri="{FF2B5EF4-FFF2-40B4-BE49-F238E27FC236}">
                  <a16:creationId xmlns:a16="http://schemas.microsoft.com/office/drawing/2014/main" id="{713C556D-AC2D-4954-9682-04B210AA4724}"/>
                </a:ext>
              </a:extLst>
            </p:cNvPr>
            <p:cNvSpPr/>
            <p:nvPr/>
          </p:nvSpPr>
          <p:spPr>
            <a:xfrm>
              <a:off x="7296098" y="1825659"/>
              <a:ext cx="392526" cy="392526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71" name="フリーフォーム: 図形 770">
              <a:extLst>
                <a:ext uri="{FF2B5EF4-FFF2-40B4-BE49-F238E27FC236}">
                  <a16:creationId xmlns:a16="http://schemas.microsoft.com/office/drawing/2014/main" id="{F1FB1503-1D70-4753-814C-AB8D53F3ADBC}"/>
                </a:ext>
              </a:extLst>
            </p:cNvPr>
            <p:cNvSpPr/>
            <p:nvPr/>
          </p:nvSpPr>
          <p:spPr>
            <a:xfrm>
              <a:off x="8954775" y="2803581"/>
              <a:ext cx="137160" cy="518316"/>
            </a:xfrm>
            <a:custGeom>
              <a:avLst/>
              <a:gdLst>
                <a:gd name="connsiteX0" fmla="*/ 178576 w 357152"/>
                <a:gd name="connsiteY0" fmla="*/ 0 h 914712"/>
                <a:gd name="connsiteX1" fmla="*/ 203874 w 357152"/>
                <a:gd name="connsiteY1" fmla="*/ 15022 h 914712"/>
                <a:gd name="connsiteX2" fmla="*/ 357152 w 357152"/>
                <a:gd name="connsiteY2" fmla="*/ 457356 h 914712"/>
                <a:gd name="connsiteX3" fmla="*/ 203874 w 357152"/>
                <a:gd name="connsiteY3" fmla="*/ 899691 h 914712"/>
                <a:gd name="connsiteX4" fmla="*/ 178576 w 357152"/>
                <a:gd name="connsiteY4" fmla="*/ 914712 h 914712"/>
                <a:gd name="connsiteX5" fmla="*/ 153279 w 357152"/>
                <a:gd name="connsiteY5" fmla="*/ 899691 h 914712"/>
                <a:gd name="connsiteX6" fmla="*/ 0 w 357152"/>
                <a:gd name="connsiteY6" fmla="*/ 457356 h 914712"/>
                <a:gd name="connsiteX7" fmla="*/ 153279 w 357152"/>
                <a:gd name="connsiteY7" fmla="*/ 15022 h 9147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57152" h="914712">
                  <a:moveTo>
                    <a:pt x="178576" y="0"/>
                  </a:moveTo>
                  <a:lnTo>
                    <a:pt x="203874" y="15022"/>
                  </a:lnTo>
                  <a:cubicBezTo>
                    <a:pt x="293949" y="87899"/>
                    <a:pt x="357152" y="258509"/>
                    <a:pt x="357152" y="457356"/>
                  </a:cubicBezTo>
                  <a:cubicBezTo>
                    <a:pt x="357152" y="656204"/>
                    <a:pt x="293949" y="826814"/>
                    <a:pt x="203874" y="899691"/>
                  </a:cubicBezTo>
                  <a:lnTo>
                    <a:pt x="178576" y="914712"/>
                  </a:lnTo>
                  <a:lnTo>
                    <a:pt x="153279" y="899691"/>
                  </a:lnTo>
                  <a:cubicBezTo>
                    <a:pt x="63203" y="826814"/>
                    <a:pt x="0" y="656204"/>
                    <a:pt x="0" y="457356"/>
                  </a:cubicBezTo>
                  <a:cubicBezTo>
                    <a:pt x="0" y="258509"/>
                    <a:pt x="63203" y="87899"/>
                    <a:pt x="153279" y="15022"/>
                  </a:cubicBez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72" name="フリーフォーム: 図形 771">
              <a:extLst>
                <a:ext uri="{FF2B5EF4-FFF2-40B4-BE49-F238E27FC236}">
                  <a16:creationId xmlns:a16="http://schemas.microsoft.com/office/drawing/2014/main" id="{584DCC5C-62C8-45F1-969C-44D57A7128EA}"/>
                </a:ext>
              </a:extLst>
            </p:cNvPr>
            <p:cNvSpPr/>
            <p:nvPr/>
          </p:nvSpPr>
          <p:spPr>
            <a:xfrm>
              <a:off x="6592465" y="1907607"/>
              <a:ext cx="311296" cy="155648"/>
            </a:xfrm>
            <a:custGeom>
              <a:avLst/>
              <a:gdLst>
                <a:gd name="connsiteX0" fmla="*/ 708604 w 1417206"/>
                <a:gd name="connsiteY0" fmla="*/ 0 h 708604"/>
                <a:gd name="connsiteX1" fmla="*/ 1062905 w 1417206"/>
                <a:gd name="connsiteY1" fmla="*/ 94935 h 708604"/>
                <a:gd name="connsiteX2" fmla="*/ 1417206 w 1417206"/>
                <a:gd name="connsiteY2" fmla="*/ 708604 h 708604"/>
                <a:gd name="connsiteX3" fmla="*/ 1120060 w 1417206"/>
                <a:gd name="connsiteY3" fmla="*/ 708603 h 708604"/>
                <a:gd name="connsiteX4" fmla="*/ 914332 w 1417206"/>
                <a:gd name="connsiteY4" fmla="*/ 352270 h 708604"/>
                <a:gd name="connsiteX5" fmla="*/ 502875 w 1417206"/>
                <a:gd name="connsiteY5" fmla="*/ 352270 h 708604"/>
                <a:gd name="connsiteX6" fmla="*/ 297146 w 1417206"/>
                <a:gd name="connsiteY6" fmla="*/ 708602 h 708604"/>
                <a:gd name="connsiteX7" fmla="*/ 0 w 1417206"/>
                <a:gd name="connsiteY7" fmla="*/ 708603 h 708604"/>
                <a:gd name="connsiteX8" fmla="*/ 354302 w 1417206"/>
                <a:gd name="connsiteY8" fmla="*/ 94935 h 708604"/>
                <a:gd name="connsiteX9" fmla="*/ 708604 w 1417206"/>
                <a:gd name="connsiteY9" fmla="*/ 0 h 7086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417206" h="708604">
                  <a:moveTo>
                    <a:pt x="708604" y="0"/>
                  </a:moveTo>
                  <a:cubicBezTo>
                    <a:pt x="830944" y="0"/>
                    <a:pt x="953284" y="31645"/>
                    <a:pt x="1062905" y="94935"/>
                  </a:cubicBezTo>
                  <a:cubicBezTo>
                    <a:pt x="1282147" y="221515"/>
                    <a:pt x="1417206" y="455444"/>
                    <a:pt x="1417206" y="708604"/>
                  </a:cubicBezTo>
                  <a:lnTo>
                    <a:pt x="1120060" y="708603"/>
                  </a:lnTo>
                  <a:cubicBezTo>
                    <a:pt x="1120060" y="561604"/>
                    <a:pt x="1041637" y="425770"/>
                    <a:pt x="914332" y="352270"/>
                  </a:cubicBezTo>
                  <a:cubicBezTo>
                    <a:pt x="787027" y="278770"/>
                    <a:pt x="630180" y="278770"/>
                    <a:pt x="502875" y="352270"/>
                  </a:cubicBezTo>
                  <a:cubicBezTo>
                    <a:pt x="375570" y="425770"/>
                    <a:pt x="297146" y="561603"/>
                    <a:pt x="297146" y="708602"/>
                  </a:cubicBezTo>
                  <a:lnTo>
                    <a:pt x="0" y="708603"/>
                  </a:lnTo>
                  <a:cubicBezTo>
                    <a:pt x="0" y="455443"/>
                    <a:pt x="135059" y="221514"/>
                    <a:pt x="354302" y="94935"/>
                  </a:cubicBezTo>
                  <a:cubicBezTo>
                    <a:pt x="463923" y="31645"/>
                    <a:pt x="586264" y="0"/>
                    <a:pt x="708604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73" name="フリーフォーム: 図形 772">
              <a:extLst>
                <a:ext uri="{FF2B5EF4-FFF2-40B4-BE49-F238E27FC236}">
                  <a16:creationId xmlns:a16="http://schemas.microsoft.com/office/drawing/2014/main" id="{CCB67480-B259-4BF5-8B58-632822A57C45}"/>
                </a:ext>
              </a:extLst>
            </p:cNvPr>
            <p:cNvSpPr/>
            <p:nvPr/>
          </p:nvSpPr>
          <p:spPr>
            <a:xfrm>
              <a:off x="7335415" y="1907607"/>
              <a:ext cx="311296" cy="155648"/>
            </a:xfrm>
            <a:custGeom>
              <a:avLst/>
              <a:gdLst>
                <a:gd name="connsiteX0" fmla="*/ 708604 w 1417206"/>
                <a:gd name="connsiteY0" fmla="*/ 0 h 708604"/>
                <a:gd name="connsiteX1" fmla="*/ 1062905 w 1417206"/>
                <a:gd name="connsiteY1" fmla="*/ 94935 h 708604"/>
                <a:gd name="connsiteX2" fmla="*/ 1417206 w 1417206"/>
                <a:gd name="connsiteY2" fmla="*/ 708604 h 708604"/>
                <a:gd name="connsiteX3" fmla="*/ 1120060 w 1417206"/>
                <a:gd name="connsiteY3" fmla="*/ 708603 h 708604"/>
                <a:gd name="connsiteX4" fmla="*/ 914332 w 1417206"/>
                <a:gd name="connsiteY4" fmla="*/ 352270 h 708604"/>
                <a:gd name="connsiteX5" fmla="*/ 502875 w 1417206"/>
                <a:gd name="connsiteY5" fmla="*/ 352270 h 708604"/>
                <a:gd name="connsiteX6" fmla="*/ 297146 w 1417206"/>
                <a:gd name="connsiteY6" fmla="*/ 708602 h 708604"/>
                <a:gd name="connsiteX7" fmla="*/ 0 w 1417206"/>
                <a:gd name="connsiteY7" fmla="*/ 708603 h 708604"/>
                <a:gd name="connsiteX8" fmla="*/ 354302 w 1417206"/>
                <a:gd name="connsiteY8" fmla="*/ 94935 h 708604"/>
                <a:gd name="connsiteX9" fmla="*/ 708604 w 1417206"/>
                <a:gd name="connsiteY9" fmla="*/ 0 h 7086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417206" h="708604">
                  <a:moveTo>
                    <a:pt x="708604" y="0"/>
                  </a:moveTo>
                  <a:cubicBezTo>
                    <a:pt x="830944" y="0"/>
                    <a:pt x="953284" y="31645"/>
                    <a:pt x="1062905" y="94935"/>
                  </a:cubicBezTo>
                  <a:cubicBezTo>
                    <a:pt x="1282147" y="221515"/>
                    <a:pt x="1417206" y="455444"/>
                    <a:pt x="1417206" y="708604"/>
                  </a:cubicBezTo>
                  <a:lnTo>
                    <a:pt x="1120060" y="708603"/>
                  </a:lnTo>
                  <a:cubicBezTo>
                    <a:pt x="1120060" y="561604"/>
                    <a:pt x="1041637" y="425770"/>
                    <a:pt x="914332" y="352270"/>
                  </a:cubicBezTo>
                  <a:cubicBezTo>
                    <a:pt x="787027" y="278770"/>
                    <a:pt x="630180" y="278770"/>
                    <a:pt x="502875" y="352270"/>
                  </a:cubicBezTo>
                  <a:cubicBezTo>
                    <a:pt x="375570" y="425770"/>
                    <a:pt x="297146" y="561603"/>
                    <a:pt x="297146" y="708602"/>
                  </a:cubicBezTo>
                  <a:lnTo>
                    <a:pt x="0" y="708603"/>
                  </a:lnTo>
                  <a:cubicBezTo>
                    <a:pt x="0" y="455443"/>
                    <a:pt x="135059" y="221514"/>
                    <a:pt x="354302" y="94935"/>
                  </a:cubicBezTo>
                  <a:cubicBezTo>
                    <a:pt x="463923" y="31645"/>
                    <a:pt x="586264" y="0"/>
                    <a:pt x="708604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</p:grpSp>
      <p:grpSp>
        <p:nvGrpSpPr>
          <p:cNvPr id="774" name="グループ化 773">
            <a:extLst>
              <a:ext uri="{FF2B5EF4-FFF2-40B4-BE49-F238E27FC236}">
                <a16:creationId xmlns:a16="http://schemas.microsoft.com/office/drawing/2014/main" id="{8A61B403-C4D4-4A70-8950-09E44D34BBF8}"/>
              </a:ext>
            </a:extLst>
          </p:cNvPr>
          <p:cNvGrpSpPr/>
          <p:nvPr/>
        </p:nvGrpSpPr>
        <p:grpSpPr>
          <a:xfrm>
            <a:off x="7605581" y="2619310"/>
            <a:ext cx="1876193" cy="1744758"/>
            <a:chOff x="9621085" y="1180942"/>
            <a:chExt cx="2935925" cy="2730252"/>
          </a:xfrm>
        </p:grpSpPr>
        <p:sp>
          <p:nvSpPr>
            <p:cNvPr id="775" name="月 774">
              <a:extLst>
                <a:ext uri="{FF2B5EF4-FFF2-40B4-BE49-F238E27FC236}">
                  <a16:creationId xmlns:a16="http://schemas.microsoft.com/office/drawing/2014/main" id="{FD7BDB21-544E-4D21-B824-9847DFE925CD}"/>
                </a:ext>
              </a:extLst>
            </p:cNvPr>
            <p:cNvSpPr/>
            <p:nvPr/>
          </p:nvSpPr>
          <p:spPr>
            <a:xfrm rot="16200000">
              <a:off x="10357898" y="831270"/>
              <a:ext cx="418273" cy="1117617"/>
            </a:xfrm>
            <a:prstGeom prst="moon">
              <a:avLst>
                <a:gd name="adj" fmla="val 40891"/>
              </a:avLst>
            </a:prstGeom>
            <a:solidFill>
              <a:schemeClr val="bg1">
                <a:lumMod val="7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76" name="楕円 775">
              <a:extLst>
                <a:ext uri="{FF2B5EF4-FFF2-40B4-BE49-F238E27FC236}">
                  <a16:creationId xmlns:a16="http://schemas.microsoft.com/office/drawing/2014/main" id="{9AB1E41C-5F5E-4DAD-B48B-01C6DD9E03A5}"/>
                </a:ext>
              </a:extLst>
            </p:cNvPr>
            <p:cNvSpPr/>
            <p:nvPr/>
          </p:nvSpPr>
          <p:spPr>
            <a:xfrm rot="900000">
              <a:off x="9621085" y="1385289"/>
              <a:ext cx="619124" cy="267135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77" name="楕円 776">
              <a:extLst>
                <a:ext uri="{FF2B5EF4-FFF2-40B4-BE49-F238E27FC236}">
                  <a16:creationId xmlns:a16="http://schemas.microsoft.com/office/drawing/2014/main" id="{F788D744-1246-463F-890E-ACF85FCD963C}"/>
                </a:ext>
              </a:extLst>
            </p:cNvPr>
            <p:cNvSpPr/>
            <p:nvPr/>
          </p:nvSpPr>
          <p:spPr>
            <a:xfrm rot="20700000" flipH="1">
              <a:off x="10911779" y="1385290"/>
              <a:ext cx="619124" cy="267135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78" name="月 777">
              <a:extLst>
                <a:ext uri="{FF2B5EF4-FFF2-40B4-BE49-F238E27FC236}">
                  <a16:creationId xmlns:a16="http://schemas.microsoft.com/office/drawing/2014/main" id="{0E5142FB-6D40-4C24-9C49-60C8001B3539}"/>
                </a:ext>
              </a:extLst>
            </p:cNvPr>
            <p:cNvSpPr/>
            <p:nvPr/>
          </p:nvSpPr>
          <p:spPr>
            <a:xfrm rot="10300431">
              <a:off x="12373888" y="1985458"/>
              <a:ext cx="114412" cy="1051614"/>
            </a:xfrm>
            <a:prstGeom prst="moon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79" name="台形 778">
              <a:extLst>
                <a:ext uri="{FF2B5EF4-FFF2-40B4-BE49-F238E27FC236}">
                  <a16:creationId xmlns:a16="http://schemas.microsoft.com/office/drawing/2014/main" id="{85A00005-8032-49F6-A82D-17F01B9821CC}"/>
                </a:ext>
              </a:extLst>
            </p:cNvPr>
            <p:cNvSpPr/>
            <p:nvPr/>
          </p:nvSpPr>
          <p:spPr>
            <a:xfrm rot="10800000">
              <a:off x="11504989" y="3347374"/>
              <a:ext cx="264319" cy="409933"/>
            </a:xfrm>
            <a:prstGeom prst="trapezoid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80" name="フリーフォーム: 図形 779">
              <a:extLst>
                <a:ext uri="{FF2B5EF4-FFF2-40B4-BE49-F238E27FC236}">
                  <a16:creationId xmlns:a16="http://schemas.microsoft.com/office/drawing/2014/main" id="{EE7708FB-F087-49F0-AB89-D872DC4D94EA}"/>
                </a:ext>
              </a:extLst>
            </p:cNvPr>
            <p:cNvSpPr/>
            <p:nvPr/>
          </p:nvSpPr>
          <p:spPr>
            <a:xfrm>
              <a:off x="11541245" y="3747782"/>
              <a:ext cx="191806" cy="163412"/>
            </a:xfrm>
            <a:custGeom>
              <a:avLst/>
              <a:gdLst>
                <a:gd name="connsiteX0" fmla="*/ 69681 w 210856"/>
                <a:gd name="connsiteY0" fmla="*/ 0 h 163412"/>
                <a:gd name="connsiteX1" fmla="*/ 141175 w 210856"/>
                <a:gd name="connsiteY1" fmla="*/ 0 h 163412"/>
                <a:gd name="connsiteX2" fmla="*/ 210856 w 210856"/>
                <a:gd name="connsiteY2" fmla="*/ 69681 h 163412"/>
                <a:gd name="connsiteX3" fmla="*/ 210856 w 210856"/>
                <a:gd name="connsiteY3" fmla="*/ 96737 h 163412"/>
                <a:gd name="connsiteX4" fmla="*/ 144181 w 210856"/>
                <a:gd name="connsiteY4" fmla="*/ 163412 h 163412"/>
                <a:gd name="connsiteX5" fmla="*/ 120372 w 210856"/>
                <a:gd name="connsiteY5" fmla="*/ 163412 h 163412"/>
                <a:gd name="connsiteX6" fmla="*/ 105428 w 210856"/>
                <a:gd name="connsiteY6" fmla="*/ 124697 h 163412"/>
                <a:gd name="connsiteX7" fmla="*/ 90484 w 210856"/>
                <a:gd name="connsiteY7" fmla="*/ 163412 h 163412"/>
                <a:gd name="connsiteX8" fmla="*/ 66675 w 210856"/>
                <a:gd name="connsiteY8" fmla="*/ 163412 h 163412"/>
                <a:gd name="connsiteX9" fmla="*/ 0 w 210856"/>
                <a:gd name="connsiteY9" fmla="*/ 96737 h 163412"/>
                <a:gd name="connsiteX10" fmla="*/ 0 w 210856"/>
                <a:gd name="connsiteY10" fmla="*/ 69681 h 163412"/>
                <a:gd name="connsiteX11" fmla="*/ 69681 w 210856"/>
                <a:gd name="connsiteY11" fmla="*/ 0 h 1634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10856" h="163412">
                  <a:moveTo>
                    <a:pt x="69681" y="0"/>
                  </a:moveTo>
                  <a:lnTo>
                    <a:pt x="141175" y="0"/>
                  </a:lnTo>
                  <a:cubicBezTo>
                    <a:pt x="179659" y="0"/>
                    <a:pt x="210856" y="31197"/>
                    <a:pt x="210856" y="69681"/>
                  </a:cubicBezTo>
                  <a:lnTo>
                    <a:pt x="210856" y="96737"/>
                  </a:lnTo>
                  <a:cubicBezTo>
                    <a:pt x="210856" y="133561"/>
                    <a:pt x="181005" y="163412"/>
                    <a:pt x="144181" y="163412"/>
                  </a:cubicBezTo>
                  <a:lnTo>
                    <a:pt x="120372" y="163412"/>
                  </a:lnTo>
                  <a:lnTo>
                    <a:pt x="105428" y="124697"/>
                  </a:lnTo>
                  <a:lnTo>
                    <a:pt x="90484" y="163412"/>
                  </a:lnTo>
                  <a:lnTo>
                    <a:pt x="66675" y="163412"/>
                  </a:lnTo>
                  <a:cubicBezTo>
                    <a:pt x="29851" y="163412"/>
                    <a:pt x="0" y="133561"/>
                    <a:pt x="0" y="96737"/>
                  </a:cubicBezTo>
                  <a:lnTo>
                    <a:pt x="0" y="69681"/>
                  </a:lnTo>
                  <a:cubicBezTo>
                    <a:pt x="0" y="31197"/>
                    <a:pt x="31197" y="0"/>
                    <a:pt x="69681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81" name="アーチ 780">
              <a:extLst>
                <a:ext uri="{FF2B5EF4-FFF2-40B4-BE49-F238E27FC236}">
                  <a16:creationId xmlns:a16="http://schemas.microsoft.com/office/drawing/2014/main" id="{E6750B01-DB44-4AC6-B201-A31A362112A8}"/>
                </a:ext>
              </a:extLst>
            </p:cNvPr>
            <p:cNvSpPr/>
            <p:nvPr/>
          </p:nvSpPr>
          <p:spPr>
            <a:xfrm>
              <a:off x="9844069" y="2501494"/>
              <a:ext cx="853586" cy="853586"/>
            </a:xfrm>
            <a:prstGeom prst="blockArc">
              <a:avLst>
                <a:gd name="adj1" fmla="val 1432910"/>
                <a:gd name="adj2" fmla="val 8840566"/>
                <a:gd name="adj3" fmla="val 17092"/>
              </a:avLst>
            </a:prstGeom>
            <a:solidFill>
              <a:schemeClr val="tx1">
                <a:lumMod val="75000"/>
                <a:lumOff val="2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82" name="フリーフォーム: 図形 781">
              <a:extLst>
                <a:ext uri="{FF2B5EF4-FFF2-40B4-BE49-F238E27FC236}">
                  <a16:creationId xmlns:a16="http://schemas.microsoft.com/office/drawing/2014/main" id="{40529136-C2F4-4F6C-94BB-0C62ACFC8C9D}"/>
                </a:ext>
              </a:extLst>
            </p:cNvPr>
            <p:cNvSpPr/>
            <p:nvPr/>
          </p:nvSpPr>
          <p:spPr>
            <a:xfrm>
              <a:off x="11388529" y="3175747"/>
              <a:ext cx="750465" cy="343257"/>
            </a:xfrm>
            <a:custGeom>
              <a:avLst/>
              <a:gdLst>
                <a:gd name="connsiteX0" fmla="*/ 481414 w 962829"/>
                <a:gd name="connsiteY0" fmla="*/ 0 h 343257"/>
                <a:gd name="connsiteX1" fmla="*/ 898009 w 962829"/>
                <a:gd name="connsiteY1" fmla="*/ 7841 h 343257"/>
                <a:gd name="connsiteX2" fmla="*/ 962829 w 962829"/>
                <a:gd name="connsiteY2" fmla="*/ 11598 h 343257"/>
                <a:gd name="connsiteX3" fmla="*/ 937961 w 962829"/>
                <a:gd name="connsiteY3" fmla="*/ 107542 h 343257"/>
                <a:gd name="connsiteX4" fmla="*/ 481414 w 962829"/>
                <a:gd name="connsiteY4" fmla="*/ 343257 h 343257"/>
                <a:gd name="connsiteX5" fmla="*/ 24868 w 962829"/>
                <a:gd name="connsiteY5" fmla="*/ 107542 h 343257"/>
                <a:gd name="connsiteX6" fmla="*/ 0 w 962829"/>
                <a:gd name="connsiteY6" fmla="*/ 11598 h 343257"/>
                <a:gd name="connsiteX7" fmla="*/ 64820 w 962829"/>
                <a:gd name="connsiteY7" fmla="*/ 7841 h 343257"/>
                <a:gd name="connsiteX8" fmla="*/ 481414 w 962829"/>
                <a:gd name="connsiteY8" fmla="*/ 0 h 3432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62829" h="343257">
                  <a:moveTo>
                    <a:pt x="481414" y="0"/>
                  </a:moveTo>
                  <a:cubicBezTo>
                    <a:pt x="624118" y="0"/>
                    <a:pt x="763445" y="2700"/>
                    <a:pt x="898009" y="7841"/>
                  </a:cubicBezTo>
                  <a:lnTo>
                    <a:pt x="962829" y="11598"/>
                  </a:lnTo>
                  <a:lnTo>
                    <a:pt x="937961" y="107542"/>
                  </a:lnTo>
                  <a:cubicBezTo>
                    <a:pt x="862742" y="246062"/>
                    <a:pt x="686650" y="343257"/>
                    <a:pt x="481414" y="343257"/>
                  </a:cubicBezTo>
                  <a:cubicBezTo>
                    <a:pt x="276178" y="343257"/>
                    <a:pt x="100086" y="246062"/>
                    <a:pt x="24868" y="107542"/>
                  </a:cubicBezTo>
                  <a:lnTo>
                    <a:pt x="0" y="11598"/>
                  </a:lnTo>
                  <a:lnTo>
                    <a:pt x="64820" y="7841"/>
                  </a:lnTo>
                  <a:cubicBezTo>
                    <a:pt x="199383" y="2700"/>
                    <a:pt x="338710" y="0"/>
                    <a:pt x="481414" y="0"/>
                  </a:cubicBezTo>
                  <a:close/>
                </a:path>
              </a:pathLst>
            </a:custGeom>
            <a:solidFill>
              <a:srgbClr val="FFCCFF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83" name="フリーフォーム: 図形 782">
              <a:extLst>
                <a:ext uri="{FF2B5EF4-FFF2-40B4-BE49-F238E27FC236}">
                  <a16:creationId xmlns:a16="http://schemas.microsoft.com/office/drawing/2014/main" id="{6AB9E844-D2F7-4EFB-9BB1-B064CB9F279E}"/>
                </a:ext>
              </a:extLst>
            </p:cNvPr>
            <p:cNvSpPr/>
            <p:nvPr/>
          </p:nvSpPr>
          <p:spPr>
            <a:xfrm rot="9000000">
              <a:off x="9840862" y="2970219"/>
              <a:ext cx="191806" cy="163412"/>
            </a:xfrm>
            <a:custGeom>
              <a:avLst/>
              <a:gdLst>
                <a:gd name="connsiteX0" fmla="*/ 69681 w 210856"/>
                <a:gd name="connsiteY0" fmla="*/ 0 h 163412"/>
                <a:gd name="connsiteX1" fmla="*/ 141175 w 210856"/>
                <a:gd name="connsiteY1" fmla="*/ 0 h 163412"/>
                <a:gd name="connsiteX2" fmla="*/ 210856 w 210856"/>
                <a:gd name="connsiteY2" fmla="*/ 69681 h 163412"/>
                <a:gd name="connsiteX3" fmla="*/ 210856 w 210856"/>
                <a:gd name="connsiteY3" fmla="*/ 96737 h 163412"/>
                <a:gd name="connsiteX4" fmla="*/ 144181 w 210856"/>
                <a:gd name="connsiteY4" fmla="*/ 163412 h 163412"/>
                <a:gd name="connsiteX5" fmla="*/ 120372 w 210856"/>
                <a:gd name="connsiteY5" fmla="*/ 163412 h 163412"/>
                <a:gd name="connsiteX6" fmla="*/ 105428 w 210856"/>
                <a:gd name="connsiteY6" fmla="*/ 124697 h 163412"/>
                <a:gd name="connsiteX7" fmla="*/ 90484 w 210856"/>
                <a:gd name="connsiteY7" fmla="*/ 163412 h 163412"/>
                <a:gd name="connsiteX8" fmla="*/ 66675 w 210856"/>
                <a:gd name="connsiteY8" fmla="*/ 163412 h 163412"/>
                <a:gd name="connsiteX9" fmla="*/ 0 w 210856"/>
                <a:gd name="connsiteY9" fmla="*/ 96737 h 163412"/>
                <a:gd name="connsiteX10" fmla="*/ 0 w 210856"/>
                <a:gd name="connsiteY10" fmla="*/ 69681 h 163412"/>
                <a:gd name="connsiteX11" fmla="*/ 69681 w 210856"/>
                <a:gd name="connsiteY11" fmla="*/ 0 h 1634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10856" h="163412">
                  <a:moveTo>
                    <a:pt x="69681" y="0"/>
                  </a:moveTo>
                  <a:lnTo>
                    <a:pt x="141175" y="0"/>
                  </a:lnTo>
                  <a:cubicBezTo>
                    <a:pt x="179659" y="0"/>
                    <a:pt x="210856" y="31197"/>
                    <a:pt x="210856" y="69681"/>
                  </a:cubicBezTo>
                  <a:lnTo>
                    <a:pt x="210856" y="96737"/>
                  </a:lnTo>
                  <a:cubicBezTo>
                    <a:pt x="210856" y="133561"/>
                    <a:pt x="181005" y="163412"/>
                    <a:pt x="144181" y="163412"/>
                  </a:cubicBezTo>
                  <a:lnTo>
                    <a:pt x="120372" y="163412"/>
                  </a:lnTo>
                  <a:lnTo>
                    <a:pt x="105428" y="124697"/>
                  </a:lnTo>
                  <a:lnTo>
                    <a:pt x="90484" y="163412"/>
                  </a:lnTo>
                  <a:lnTo>
                    <a:pt x="66675" y="163412"/>
                  </a:lnTo>
                  <a:cubicBezTo>
                    <a:pt x="29851" y="163412"/>
                    <a:pt x="0" y="133561"/>
                    <a:pt x="0" y="96737"/>
                  </a:cubicBezTo>
                  <a:lnTo>
                    <a:pt x="0" y="69681"/>
                  </a:lnTo>
                  <a:cubicBezTo>
                    <a:pt x="0" y="31197"/>
                    <a:pt x="31197" y="0"/>
                    <a:pt x="69681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84" name="フリーフォーム: 図形 783">
              <a:extLst>
                <a:ext uri="{FF2B5EF4-FFF2-40B4-BE49-F238E27FC236}">
                  <a16:creationId xmlns:a16="http://schemas.microsoft.com/office/drawing/2014/main" id="{9D22A4CB-17EC-4555-BE3D-52B3C2AD7F3F}"/>
                </a:ext>
              </a:extLst>
            </p:cNvPr>
            <p:cNvSpPr/>
            <p:nvPr/>
          </p:nvSpPr>
          <p:spPr>
            <a:xfrm rot="10800000">
              <a:off x="10423790" y="1938111"/>
              <a:ext cx="1939988" cy="1819196"/>
            </a:xfrm>
            <a:custGeom>
              <a:avLst/>
              <a:gdLst>
                <a:gd name="connsiteX0" fmla="*/ 1684255 w 1939988"/>
                <a:gd name="connsiteY0" fmla="*/ 1819196 h 1819196"/>
                <a:gd name="connsiteX1" fmla="*/ 115796 w 1939988"/>
                <a:gd name="connsiteY1" fmla="*/ 1819196 h 1819196"/>
                <a:gd name="connsiteX2" fmla="*/ 0 w 1939988"/>
                <a:gd name="connsiteY2" fmla="*/ 1703400 h 1819196"/>
                <a:gd name="connsiteX3" fmla="*/ 0 w 1939988"/>
                <a:gd name="connsiteY3" fmla="*/ 564019 h 1819196"/>
                <a:gd name="connsiteX4" fmla="*/ 77057 w 1939988"/>
                <a:gd name="connsiteY4" fmla="*/ 377986 h 1819196"/>
                <a:gd name="connsiteX5" fmla="*/ 112164 w 1939988"/>
                <a:gd name="connsiteY5" fmla="*/ 349021 h 1819196"/>
                <a:gd name="connsiteX6" fmla="*/ 168425 w 1939988"/>
                <a:gd name="connsiteY6" fmla="*/ 0 h 1819196"/>
                <a:gd name="connsiteX7" fmla="*/ 300584 w 1939988"/>
                <a:gd name="connsiteY7" fmla="*/ 0 h 1819196"/>
                <a:gd name="connsiteX8" fmla="*/ 351581 w 1939988"/>
                <a:gd name="connsiteY8" fmla="*/ 316363 h 1819196"/>
                <a:gd name="connsiteX9" fmla="*/ 353548 w 1939988"/>
                <a:gd name="connsiteY9" fmla="*/ 316894 h 1819196"/>
                <a:gd name="connsiteX10" fmla="*/ 520834 w 1939988"/>
                <a:gd name="connsiteY10" fmla="*/ 510998 h 1819196"/>
                <a:gd name="connsiteX11" fmla="*/ 522808 w 1939988"/>
                <a:gd name="connsiteY11" fmla="*/ 530580 h 1819196"/>
                <a:gd name="connsiteX12" fmla="*/ 571877 w 1939988"/>
                <a:gd name="connsiteY12" fmla="*/ 471107 h 1819196"/>
                <a:gd name="connsiteX13" fmla="*/ 982725 w 1939988"/>
                <a:gd name="connsiteY13" fmla="*/ 300929 h 1819196"/>
                <a:gd name="connsiteX14" fmla="*/ 982724 w 1939988"/>
                <a:gd name="connsiteY14" fmla="*/ 300930 h 1819196"/>
                <a:gd name="connsiteX15" fmla="*/ 1097816 w 1939988"/>
                <a:gd name="connsiteY15" fmla="*/ 300930 h 1819196"/>
                <a:gd name="connsiteX16" fmla="*/ 1146325 w 1939988"/>
                <a:gd name="connsiteY16" fmla="*/ 0 h 1819196"/>
                <a:gd name="connsiteX17" fmla="*/ 1278484 w 1939988"/>
                <a:gd name="connsiteY17" fmla="*/ 0 h 1819196"/>
                <a:gd name="connsiteX18" fmla="*/ 1326993 w 1939988"/>
                <a:gd name="connsiteY18" fmla="*/ 300930 h 1819196"/>
                <a:gd name="connsiteX19" fmla="*/ 1582797 w 1939988"/>
                <a:gd name="connsiteY19" fmla="*/ 300930 h 1819196"/>
                <a:gd name="connsiteX20" fmla="*/ 1939988 w 1939988"/>
                <a:gd name="connsiteY20" fmla="*/ 658121 h 1819196"/>
                <a:gd name="connsiteX21" fmla="*/ 1939988 w 1939988"/>
                <a:gd name="connsiteY21" fmla="*/ 1563463 h 1819196"/>
                <a:gd name="connsiteX22" fmla="*/ 1684255 w 1939988"/>
                <a:gd name="connsiteY22" fmla="*/ 1819196 h 1819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1939988" h="1819196">
                  <a:moveTo>
                    <a:pt x="1684255" y="1819196"/>
                  </a:moveTo>
                  <a:lnTo>
                    <a:pt x="115796" y="1819196"/>
                  </a:lnTo>
                  <a:cubicBezTo>
                    <a:pt x="51844" y="1819196"/>
                    <a:pt x="0" y="1767352"/>
                    <a:pt x="0" y="1703400"/>
                  </a:cubicBezTo>
                  <a:lnTo>
                    <a:pt x="0" y="564019"/>
                  </a:lnTo>
                  <a:cubicBezTo>
                    <a:pt x="0" y="491369"/>
                    <a:pt x="29447" y="425596"/>
                    <a:pt x="77057" y="377986"/>
                  </a:cubicBezTo>
                  <a:lnTo>
                    <a:pt x="112164" y="349021"/>
                  </a:lnTo>
                  <a:lnTo>
                    <a:pt x="168425" y="0"/>
                  </a:lnTo>
                  <a:lnTo>
                    <a:pt x="300584" y="0"/>
                  </a:lnTo>
                  <a:lnTo>
                    <a:pt x="351581" y="316363"/>
                  </a:lnTo>
                  <a:lnTo>
                    <a:pt x="353548" y="316894"/>
                  </a:lnTo>
                  <a:cubicBezTo>
                    <a:pt x="438168" y="347878"/>
                    <a:pt x="502435" y="421084"/>
                    <a:pt x="520834" y="510998"/>
                  </a:cubicBezTo>
                  <a:lnTo>
                    <a:pt x="522808" y="530580"/>
                  </a:lnTo>
                  <a:lnTo>
                    <a:pt x="571877" y="471107"/>
                  </a:lnTo>
                  <a:cubicBezTo>
                    <a:pt x="677022" y="365962"/>
                    <a:pt x="822279" y="300929"/>
                    <a:pt x="982725" y="300929"/>
                  </a:cubicBezTo>
                  <a:lnTo>
                    <a:pt x="982724" y="300930"/>
                  </a:lnTo>
                  <a:lnTo>
                    <a:pt x="1097816" y="300930"/>
                  </a:lnTo>
                  <a:lnTo>
                    <a:pt x="1146325" y="0"/>
                  </a:lnTo>
                  <a:lnTo>
                    <a:pt x="1278484" y="0"/>
                  </a:lnTo>
                  <a:lnTo>
                    <a:pt x="1326993" y="300930"/>
                  </a:lnTo>
                  <a:lnTo>
                    <a:pt x="1582797" y="300930"/>
                  </a:lnTo>
                  <a:cubicBezTo>
                    <a:pt x="1780068" y="300930"/>
                    <a:pt x="1939988" y="460850"/>
                    <a:pt x="1939988" y="658121"/>
                  </a:cubicBezTo>
                  <a:lnTo>
                    <a:pt x="1939988" y="1563463"/>
                  </a:lnTo>
                  <a:cubicBezTo>
                    <a:pt x="1939988" y="1704700"/>
                    <a:pt x="1825492" y="1819196"/>
                    <a:pt x="1684255" y="1819196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85" name="フリーフォーム: 図形 784">
              <a:extLst>
                <a:ext uri="{FF2B5EF4-FFF2-40B4-BE49-F238E27FC236}">
                  <a16:creationId xmlns:a16="http://schemas.microsoft.com/office/drawing/2014/main" id="{8DE2C806-846D-4DFC-8789-753289671607}"/>
                </a:ext>
              </a:extLst>
            </p:cNvPr>
            <p:cNvSpPr/>
            <p:nvPr/>
          </p:nvSpPr>
          <p:spPr>
            <a:xfrm>
              <a:off x="11055471" y="3747782"/>
              <a:ext cx="191806" cy="163412"/>
            </a:xfrm>
            <a:custGeom>
              <a:avLst/>
              <a:gdLst>
                <a:gd name="connsiteX0" fmla="*/ 69681 w 210856"/>
                <a:gd name="connsiteY0" fmla="*/ 0 h 163412"/>
                <a:gd name="connsiteX1" fmla="*/ 141175 w 210856"/>
                <a:gd name="connsiteY1" fmla="*/ 0 h 163412"/>
                <a:gd name="connsiteX2" fmla="*/ 210856 w 210856"/>
                <a:gd name="connsiteY2" fmla="*/ 69681 h 163412"/>
                <a:gd name="connsiteX3" fmla="*/ 210856 w 210856"/>
                <a:gd name="connsiteY3" fmla="*/ 96737 h 163412"/>
                <a:gd name="connsiteX4" fmla="*/ 144181 w 210856"/>
                <a:gd name="connsiteY4" fmla="*/ 163412 h 163412"/>
                <a:gd name="connsiteX5" fmla="*/ 120372 w 210856"/>
                <a:gd name="connsiteY5" fmla="*/ 163412 h 163412"/>
                <a:gd name="connsiteX6" fmla="*/ 105428 w 210856"/>
                <a:gd name="connsiteY6" fmla="*/ 124697 h 163412"/>
                <a:gd name="connsiteX7" fmla="*/ 90484 w 210856"/>
                <a:gd name="connsiteY7" fmla="*/ 163412 h 163412"/>
                <a:gd name="connsiteX8" fmla="*/ 66675 w 210856"/>
                <a:gd name="connsiteY8" fmla="*/ 163412 h 163412"/>
                <a:gd name="connsiteX9" fmla="*/ 0 w 210856"/>
                <a:gd name="connsiteY9" fmla="*/ 96737 h 163412"/>
                <a:gd name="connsiteX10" fmla="*/ 0 w 210856"/>
                <a:gd name="connsiteY10" fmla="*/ 69681 h 163412"/>
                <a:gd name="connsiteX11" fmla="*/ 69681 w 210856"/>
                <a:gd name="connsiteY11" fmla="*/ 0 h 1634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10856" h="163412">
                  <a:moveTo>
                    <a:pt x="69681" y="0"/>
                  </a:moveTo>
                  <a:lnTo>
                    <a:pt x="141175" y="0"/>
                  </a:lnTo>
                  <a:cubicBezTo>
                    <a:pt x="179659" y="0"/>
                    <a:pt x="210856" y="31197"/>
                    <a:pt x="210856" y="69681"/>
                  </a:cubicBezTo>
                  <a:lnTo>
                    <a:pt x="210856" y="96737"/>
                  </a:lnTo>
                  <a:cubicBezTo>
                    <a:pt x="210856" y="133561"/>
                    <a:pt x="181005" y="163412"/>
                    <a:pt x="144181" y="163412"/>
                  </a:cubicBezTo>
                  <a:lnTo>
                    <a:pt x="120372" y="163412"/>
                  </a:lnTo>
                  <a:lnTo>
                    <a:pt x="105428" y="124697"/>
                  </a:lnTo>
                  <a:lnTo>
                    <a:pt x="90484" y="163412"/>
                  </a:lnTo>
                  <a:lnTo>
                    <a:pt x="66675" y="163412"/>
                  </a:lnTo>
                  <a:cubicBezTo>
                    <a:pt x="29851" y="163412"/>
                    <a:pt x="0" y="133561"/>
                    <a:pt x="0" y="96737"/>
                  </a:cubicBezTo>
                  <a:lnTo>
                    <a:pt x="0" y="69681"/>
                  </a:lnTo>
                  <a:cubicBezTo>
                    <a:pt x="0" y="31197"/>
                    <a:pt x="31197" y="0"/>
                    <a:pt x="69681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86" name="フリーフォーム: 図形 785">
              <a:extLst>
                <a:ext uri="{FF2B5EF4-FFF2-40B4-BE49-F238E27FC236}">
                  <a16:creationId xmlns:a16="http://schemas.microsoft.com/office/drawing/2014/main" id="{B33BF2B3-3CA5-4440-AABB-838E909661CC}"/>
                </a:ext>
              </a:extLst>
            </p:cNvPr>
            <p:cNvSpPr/>
            <p:nvPr/>
          </p:nvSpPr>
          <p:spPr>
            <a:xfrm>
              <a:off x="12036546" y="3747782"/>
              <a:ext cx="191806" cy="163412"/>
            </a:xfrm>
            <a:custGeom>
              <a:avLst/>
              <a:gdLst>
                <a:gd name="connsiteX0" fmla="*/ 69681 w 210856"/>
                <a:gd name="connsiteY0" fmla="*/ 0 h 163412"/>
                <a:gd name="connsiteX1" fmla="*/ 141175 w 210856"/>
                <a:gd name="connsiteY1" fmla="*/ 0 h 163412"/>
                <a:gd name="connsiteX2" fmla="*/ 210856 w 210856"/>
                <a:gd name="connsiteY2" fmla="*/ 69681 h 163412"/>
                <a:gd name="connsiteX3" fmla="*/ 210856 w 210856"/>
                <a:gd name="connsiteY3" fmla="*/ 96737 h 163412"/>
                <a:gd name="connsiteX4" fmla="*/ 144181 w 210856"/>
                <a:gd name="connsiteY4" fmla="*/ 163412 h 163412"/>
                <a:gd name="connsiteX5" fmla="*/ 120372 w 210856"/>
                <a:gd name="connsiteY5" fmla="*/ 163412 h 163412"/>
                <a:gd name="connsiteX6" fmla="*/ 105428 w 210856"/>
                <a:gd name="connsiteY6" fmla="*/ 124697 h 163412"/>
                <a:gd name="connsiteX7" fmla="*/ 90484 w 210856"/>
                <a:gd name="connsiteY7" fmla="*/ 163412 h 163412"/>
                <a:gd name="connsiteX8" fmla="*/ 66675 w 210856"/>
                <a:gd name="connsiteY8" fmla="*/ 163412 h 163412"/>
                <a:gd name="connsiteX9" fmla="*/ 0 w 210856"/>
                <a:gd name="connsiteY9" fmla="*/ 96737 h 163412"/>
                <a:gd name="connsiteX10" fmla="*/ 0 w 210856"/>
                <a:gd name="connsiteY10" fmla="*/ 69681 h 163412"/>
                <a:gd name="connsiteX11" fmla="*/ 69681 w 210856"/>
                <a:gd name="connsiteY11" fmla="*/ 0 h 1634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10856" h="163412">
                  <a:moveTo>
                    <a:pt x="69681" y="0"/>
                  </a:moveTo>
                  <a:lnTo>
                    <a:pt x="141175" y="0"/>
                  </a:lnTo>
                  <a:cubicBezTo>
                    <a:pt x="179659" y="0"/>
                    <a:pt x="210856" y="31197"/>
                    <a:pt x="210856" y="69681"/>
                  </a:cubicBezTo>
                  <a:lnTo>
                    <a:pt x="210856" y="96737"/>
                  </a:lnTo>
                  <a:cubicBezTo>
                    <a:pt x="210856" y="133561"/>
                    <a:pt x="181005" y="163412"/>
                    <a:pt x="144181" y="163412"/>
                  </a:cubicBezTo>
                  <a:lnTo>
                    <a:pt x="120372" y="163412"/>
                  </a:lnTo>
                  <a:lnTo>
                    <a:pt x="105428" y="124697"/>
                  </a:lnTo>
                  <a:lnTo>
                    <a:pt x="90484" y="163412"/>
                  </a:lnTo>
                  <a:lnTo>
                    <a:pt x="66675" y="163412"/>
                  </a:lnTo>
                  <a:cubicBezTo>
                    <a:pt x="29851" y="163412"/>
                    <a:pt x="0" y="133561"/>
                    <a:pt x="0" y="96737"/>
                  </a:cubicBezTo>
                  <a:lnTo>
                    <a:pt x="0" y="69681"/>
                  </a:lnTo>
                  <a:cubicBezTo>
                    <a:pt x="0" y="31197"/>
                    <a:pt x="31197" y="0"/>
                    <a:pt x="69681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87" name="フリーフォーム: 図形 786">
              <a:extLst>
                <a:ext uri="{FF2B5EF4-FFF2-40B4-BE49-F238E27FC236}">
                  <a16:creationId xmlns:a16="http://schemas.microsoft.com/office/drawing/2014/main" id="{905072AA-90FD-4112-BC5C-05A7A3603EC0}"/>
                </a:ext>
              </a:extLst>
            </p:cNvPr>
            <p:cNvSpPr/>
            <p:nvPr/>
          </p:nvSpPr>
          <p:spPr>
            <a:xfrm>
              <a:off x="10465783" y="3016805"/>
              <a:ext cx="220422" cy="205506"/>
            </a:xfrm>
            <a:custGeom>
              <a:avLst/>
              <a:gdLst>
                <a:gd name="connsiteX0" fmla="*/ 128985 w 257970"/>
                <a:gd name="connsiteY0" fmla="*/ 0 h 240514"/>
                <a:gd name="connsiteX1" fmla="*/ 221697 w 257970"/>
                <a:gd name="connsiteY1" fmla="*/ 92711 h 240514"/>
                <a:gd name="connsiteX2" fmla="*/ 221502 w 257970"/>
                <a:gd name="connsiteY2" fmla="*/ 94642 h 240514"/>
                <a:gd name="connsiteX3" fmla="*/ 257970 w 257970"/>
                <a:gd name="connsiteY3" fmla="*/ 240514 h 240514"/>
                <a:gd name="connsiteX4" fmla="*/ 0 w 257970"/>
                <a:gd name="connsiteY4" fmla="*/ 240514 h 240514"/>
                <a:gd name="connsiteX5" fmla="*/ 36469 w 257970"/>
                <a:gd name="connsiteY5" fmla="*/ 94642 h 240514"/>
                <a:gd name="connsiteX6" fmla="*/ 36274 w 257970"/>
                <a:gd name="connsiteY6" fmla="*/ 92711 h 240514"/>
                <a:gd name="connsiteX7" fmla="*/ 128985 w 257970"/>
                <a:gd name="connsiteY7" fmla="*/ 0 h 2405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57970" h="240514">
                  <a:moveTo>
                    <a:pt x="128985" y="0"/>
                  </a:moveTo>
                  <a:cubicBezTo>
                    <a:pt x="180188" y="0"/>
                    <a:pt x="221697" y="41509"/>
                    <a:pt x="221697" y="92711"/>
                  </a:cubicBezTo>
                  <a:lnTo>
                    <a:pt x="221502" y="94642"/>
                  </a:lnTo>
                  <a:lnTo>
                    <a:pt x="257970" y="240514"/>
                  </a:lnTo>
                  <a:lnTo>
                    <a:pt x="0" y="240514"/>
                  </a:lnTo>
                  <a:lnTo>
                    <a:pt x="36469" y="94642"/>
                  </a:lnTo>
                  <a:lnTo>
                    <a:pt x="36274" y="92711"/>
                  </a:lnTo>
                  <a:cubicBezTo>
                    <a:pt x="36274" y="41509"/>
                    <a:pt x="77782" y="0"/>
                    <a:pt x="128985" y="0"/>
                  </a:cubicBezTo>
                  <a:close/>
                </a:path>
              </a:pathLst>
            </a:custGeom>
            <a:solidFill>
              <a:srgbClr val="FFFF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88" name="フリーフォーム: 図形 787">
              <a:extLst>
                <a:ext uri="{FF2B5EF4-FFF2-40B4-BE49-F238E27FC236}">
                  <a16:creationId xmlns:a16="http://schemas.microsoft.com/office/drawing/2014/main" id="{2AFD85DC-4DD0-411A-97D6-9F24CA33832E}"/>
                </a:ext>
              </a:extLst>
            </p:cNvPr>
            <p:cNvSpPr/>
            <p:nvPr/>
          </p:nvSpPr>
          <p:spPr>
            <a:xfrm>
              <a:off x="9963519" y="1227436"/>
              <a:ext cx="1224950" cy="1753022"/>
            </a:xfrm>
            <a:custGeom>
              <a:avLst/>
              <a:gdLst>
                <a:gd name="connsiteX0" fmla="*/ 609458 w 1224950"/>
                <a:gd name="connsiteY0" fmla="*/ 0 h 1753022"/>
                <a:gd name="connsiteX1" fmla="*/ 672726 w 1224950"/>
                <a:gd name="connsiteY1" fmla="*/ 31207 h 1753022"/>
                <a:gd name="connsiteX2" fmla="*/ 746242 w 1224950"/>
                <a:gd name="connsiteY2" fmla="*/ 21570 h 1753022"/>
                <a:gd name="connsiteX3" fmla="*/ 789630 w 1224950"/>
                <a:gd name="connsiteY3" fmla="*/ 69597 h 1753022"/>
                <a:gd name="connsiteX4" fmla="*/ 862205 w 1224950"/>
                <a:gd name="connsiteY4" fmla="*/ 82996 h 1753022"/>
                <a:gd name="connsiteX5" fmla="*/ 879105 w 1224950"/>
                <a:gd name="connsiteY5" fmla="*/ 140531 h 1753022"/>
                <a:gd name="connsiteX6" fmla="*/ 913831 w 1224950"/>
                <a:gd name="connsiteY6" fmla="*/ 160249 h 1753022"/>
                <a:gd name="connsiteX7" fmla="*/ 932321 w 1224950"/>
                <a:gd name="connsiteY7" fmla="*/ 165988 h 1753022"/>
                <a:gd name="connsiteX8" fmla="*/ 1224950 w 1224950"/>
                <a:gd name="connsiteY8" fmla="*/ 607463 h 1753022"/>
                <a:gd name="connsiteX9" fmla="*/ 1224950 w 1224950"/>
                <a:gd name="connsiteY9" fmla="*/ 1140547 h 1753022"/>
                <a:gd name="connsiteX10" fmla="*/ 612475 w 1224950"/>
                <a:gd name="connsiteY10" fmla="*/ 1753022 h 1753022"/>
                <a:gd name="connsiteX11" fmla="*/ 0 w 1224950"/>
                <a:gd name="connsiteY11" fmla="*/ 1140547 h 1753022"/>
                <a:gd name="connsiteX12" fmla="*/ 0 w 1224950"/>
                <a:gd name="connsiteY12" fmla="*/ 607463 h 1753022"/>
                <a:gd name="connsiteX13" fmla="*/ 292629 w 1224950"/>
                <a:gd name="connsiteY13" fmla="*/ 165988 h 1753022"/>
                <a:gd name="connsiteX14" fmla="*/ 297808 w 1224950"/>
                <a:gd name="connsiteY14" fmla="*/ 164381 h 1753022"/>
                <a:gd name="connsiteX15" fmla="*/ 339811 w 1224950"/>
                <a:gd name="connsiteY15" fmla="*/ 140531 h 1753022"/>
                <a:gd name="connsiteX16" fmla="*/ 356711 w 1224950"/>
                <a:gd name="connsiteY16" fmla="*/ 82996 h 1753022"/>
                <a:gd name="connsiteX17" fmla="*/ 429286 w 1224950"/>
                <a:gd name="connsiteY17" fmla="*/ 69597 h 1753022"/>
                <a:gd name="connsiteX18" fmla="*/ 472674 w 1224950"/>
                <a:gd name="connsiteY18" fmla="*/ 21570 h 1753022"/>
                <a:gd name="connsiteX19" fmla="*/ 546190 w 1224950"/>
                <a:gd name="connsiteY19" fmla="*/ 31207 h 17530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224950" h="1753022">
                  <a:moveTo>
                    <a:pt x="609458" y="0"/>
                  </a:moveTo>
                  <a:lnTo>
                    <a:pt x="672726" y="31207"/>
                  </a:lnTo>
                  <a:lnTo>
                    <a:pt x="746242" y="21570"/>
                  </a:lnTo>
                  <a:lnTo>
                    <a:pt x="789630" y="69597"/>
                  </a:lnTo>
                  <a:lnTo>
                    <a:pt x="862205" y="82996"/>
                  </a:lnTo>
                  <a:lnTo>
                    <a:pt x="879105" y="140531"/>
                  </a:lnTo>
                  <a:lnTo>
                    <a:pt x="913831" y="160249"/>
                  </a:lnTo>
                  <a:lnTo>
                    <a:pt x="932321" y="165988"/>
                  </a:lnTo>
                  <a:cubicBezTo>
                    <a:pt x="1104287" y="238723"/>
                    <a:pt x="1224950" y="409002"/>
                    <a:pt x="1224950" y="607463"/>
                  </a:cubicBezTo>
                  <a:lnTo>
                    <a:pt x="1224950" y="1140547"/>
                  </a:lnTo>
                  <a:cubicBezTo>
                    <a:pt x="1224950" y="1478808"/>
                    <a:pt x="950736" y="1753022"/>
                    <a:pt x="612475" y="1753022"/>
                  </a:cubicBezTo>
                  <a:cubicBezTo>
                    <a:pt x="274214" y="1753022"/>
                    <a:pt x="0" y="1478808"/>
                    <a:pt x="0" y="1140547"/>
                  </a:cubicBezTo>
                  <a:lnTo>
                    <a:pt x="0" y="607463"/>
                  </a:lnTo>
                  <a:cubicBezTo>
                    <a:pt x="0" y="409002"/>
                    <a:pt x="120663" y="238723"/>
                    <a:pt x="292629" y="165988"/>
                  </a:cubicBezTo>
                  <a:lnTo>
                    <a:pt x="297808" y="164381"/>
                  </a:lnTo>
                  <a:lnTo>
                    <a:pt x="339811" y="140531"/>
                  </a:lnTo>
                  <a:lnTo>
                    <a:pt x="356711" y="82996"/>
                  </a:lnTo>
                  <a:lnTo>
                    <a:pt x="429286" y="69597"/>
                  </a:lnTo>
                  <a:lnTo>
                    <a:pt x="472674" y="21570"/>
                  </a:lnTo>
                  <a:lnTo>
                    <a:pt x="546190" y="31207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89" name="四角形: 角を丸くする 788">
              <a:extLst>
                <a:ext uri="{FF2B5EF4-FFF2-40B4-BE49-F238E27FC236}">
                  <a16:creationId xmlns:a16="http://schemas.microsoft.com/office/drawing/2014/main" id="{D9B3B146-EFC2-416B-84C4-B689223EF656}"/>
                </a:ext>
              </a:extLst>
            </p:cNvPr>
            <p:cNvSpPr/>
            <p:nvPr/>
          </p:nvSpPr>
          <p:spPr>
            <a:xfrm>
              <a:off x="10217279" y="2606871"/>
              <a:ext cx="717430" cy="409934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50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90" name="楕円 789">
              <a:extLst>
                <a:ext uri="{FF2B5EF4-FFF2-40B4-BE49-F238E27FC236}">
                  <a16:creationId xmlns:a16="http://schemas.microsoft.com/office/drawing/2014/main" id="{6E2E607B-71F3-4C2F-8514-2D044C3090BC}"/>
                </a:ext>
              </a:extLst>
            </p:cNvPr>
            <p:cNvSpPr/>
            <p:nvPr/>
          </p:nvSpPr>
          <p:spPr>
            <a:xfrm>
              <a:off x="10286419" y="2785893"/>
              <a:ext cx="158218" cy="158218"/>
            </a:xfrm>
            <a:prstGeom prst="ellipse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91" name="楕円 790">
              <a:extLst>
                <a:ext uri="{FF2B5EF4-FFF2-40B4-BE49-F238E27FC236}">
                  <a16:creationId xmlns:a16="http://schemas.microsoft.com/office/drawing/2014/main" id="{6D57CA4E-16D7-4855-BA1D-AF31075FBD1E}"/>
                </a:ext>
              </a:extLst>
            </p:cNvPr>
            <p:cNvSpPr/>
            <p:nvPr/>
          </p:nvSpPr>
          <p:spPr>
            <a:xfrm>
              <a:off x="10724063" y="2785893"/>
              <a:ext cx="158218" cy="158218"/>
            </a:xfrm>
            <a:prstGeom prst="ellipse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92" name="楕円 791">
              <a:extLst>
                <a:ext uri="{FF2B5EF4-FFF2-40B4-BE49-F238E27FC236}">
                  <a16:creationId xmlns:a16="http://schemas.microsoft.com/office/drawing/2014/main" id="{3D39E001-B5C4-42B4-AE07-BF194D09D9B6}"/>
                </a:ext>
              </a:extLst>
            </p:cNvPr>
            <p:cNvSpPr/>
            <p:nvPr/>
          </p:nvSpPr>
          <p:spPr>
            <a:xfrm>
              <a:off x="10006669" y="1825659"/>
              <a:ext cx="392526" cy="392526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93" name="楕円 792">
              <a:extLst>
                <a:ext uri="{FF2B5EF4-FFF2-40B4-BE49-F238E27FC236}">
                  <a16:creationId xmlns:a16="http://schemas.microsoft.com/office/drawing/2014/main" id="{A510CCB5-E0D8-400B-8415-300915F16F46}"/>
                </a:ext>
              </a:extLst>
            </p:cNvPr>
            <p:cNvSpPr/>
            <p:nvPr/>
          </p:nvSpPr>
          <p:spPr>
            <a:xfrm>
              <a:off x="10750498" y="1825659"/>
              <a:ext cx="392526" cy="392526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94" name="フリーフォーム: 図形 793">
              <a:extLst>
                <a:ext uri="{FF2B5EF4-FFF2-40B4-BE49-F238E27FC236}">
                  <a16:creationId xmlns:a16="http://schemas.microsoft.com/office/drawing/2014/main" id="{D1D6FA65-7FE2-42C3-BD84-4E734D2B4502}"/>
                </a:ext>
              </a:extLst>
            </p:cNvPr>
            <p:cNvSpPr/>
            <p:nvPr/>
          </p:nvSpPr>
          <p:spPr>
            <a:xfrm>
              <a:off x="12419850" y="2803581"/>
              <a:ext cx="137160" cy="518316"/>
            </a:xfrm>
            <a:custGeom>
              <a:avLst/>
              <a:gdLst>
                <a:gd name="connsiteX0" fmla="*/ 178576 w 357152"/>
                <a:gd name="connsiteY0" fmla="*/ 0 h 914712"/>
                <a:gd name="connsiteX1" fmla="*/ 203874 w 357152"/>
                <a:gd name="connsiteY1" fmla="*/ 15022 h 914712"/>
                <a:gd name="connsiteX2" fmla="*/ 357152 w 357152"/>
                <a:gd name="connsiteY2" fmla="*/ 457356 h 914712"/>
                <a:gd name="connsiteX3" fmla="*/ 203874 w 357152"/>
                <a:gd name="connsiteY3" fmla="*/ 899691 h 914712"/>
                <a:gd name="connsiteX4" fmla="*/ 178576 w 357152"/>
                <a:gd name="connsiteY4" fmla="*/ 914712 h 914712"/>
                <a:gd name="connsiteX5" fmla="*/ 153279 w 357152"/>
                <a:gd name="connsiteY5" fmla="*/ 899691 h 914712"/>
                <a:gd name="connsiteX6" fmla="*/ 0 w 357152"/>
                <a:gd name="connsiteY6" fmla="*/ 457356 h 914712"/>
                <a:gd name="connsiteX7" fmla="*/ 153279 w 357152"/>
                <a:gd name="connsiteY7" fmla="*/ 15022 h 9147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57152" h="914712">
                  <a:moveTo>
                    <a:pt x="178576" y="0"/>
                  </a:moveTo>
                  <a:lnTo>
                    <a:pt x="203874" y="15022"/>
                  </a:lnTo>
                  <a:cubicBezTo>
                    <a:pt x="293949" y="87899"/>
                    <a:pt x="357152" y="258509"/>
                    <a:pt x="357152" y="457356"/>
                  </a:cubicBezTo>
                  <a:cubicBezTo>
                    <a:pt x="357152" y="656204"/>
                    <a:pt x="293949" y="826814"/>
                    <a:pt x="203874" y="899691"/>
                  </a:cubicBezTo>
                  <a:lnTo>
                    <a:pt x="178576" y="914712"/>
                  </a:lnTo>
                  <a:lnTo>
                    <a:pt x="153279" y="899691"/>
                  </a:lnTo>
                  <a:cubicBezTo>
                    <a:pt x="63203" y="826814"/>
                    <a:pt x="0" y="656204"/>
                    <a:pt x="0" y="457356"/>
                  </a:cubicBezTo>
                  <a:cubicBezTo>
                    <a:pt x="0" y="258509"/>
                    <a:pt x="63203" y="87899"/>
                    <a:pt x="153279" y="15022"/>
                  </a:cubicBezTo>
                  <a:close/>
                </a:path>
              </a:pathLst>
            </a:custGeom>
            <a:solidFill>
              <a:schemeClr val="tx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95" name="フリーフォーム: 図形 794">
              <a:extLst>
                <a:ext uri="{FF2B5EF4-FFF2-40B4-BE49-F238E27FC236}">
                  <a16:creationId xmlns:a16="http://schemas.microsoft.com/office/drawing/2014/main" id="{3EC98A1A-4C99-4EBB-8352-ACB14FA35003}"/>
                </a:ext>
              </a:extLst>
            </p:cNvPr>
            <p:cNvSpPr/>
            <p:nvPr/>
          </p:nvSpPr>
          <p:spPr>
            <a:xfrm>
              <a:off x="10046865" y="1907607"/>
              <a:ext cx="311296" cy="155648"/>
            </a:xfrm>
            <a:custGeom>
              <a:avLst/>
              <a:gdLst>
                <a:gd name="connsiteX0" fmla="*/ 708604 w 1417206"/>
                <a:gd name="connsiteY0" fmla="*/ 0 h 708604"/>
                <a:gd name="connsiteX1" fmla="*/ 1062905 w 1417206"/>
                <a:gd name="connsiteY1" fmla="*/ 94935 h 708604"/>
                <a:gd name="connsiteX2" fmla="*/ 1417206 w 1417206"/>
                <a:gd name="connsiteY2" fmla="*/ 708604 h 708604"/>
                <a:gd name="connsiteX3" fmla="*/ 1120060 w 1417206"/>
                <a:gd name="connsiteY3" fmla="*/ 708603 h 708604"/>
                <a:gd name="connsiteX4" fmla="*/ 914332 w 1417206"/>
                <a:gd name="connsiteY4" fmla="*/ 352270 h 708604"/>
                <a:gd name="connsiteX5" fmla="*/ 502875 w 1417206"/>
                <a:gd name="connsiteY5" fmla="*/ 352270 h 708604"/>
                <a:gd name="connsiteX6" fmla="*/ 297146 w 1417206"/>
                <a:gd name="connsiteY6" fmla="*/ 708602 h 708604"/>
                <a:gd name="connsiteX7" fmla="*/ 0 w 1417206"/>
                <a:gd name="connsiteY7" fmla="*/ 708603 h 708604"/>
                <a:gd name="connsiteX8" fmla="*/ 354302 w 1417206"/>
                <a:gd name="connsiteY8" fmla="*/ 94935 h 708604"/>
                <a:gd name="connsiteX9" fmla="*/ 708604 w 1417206"/>
                <a:gd name="connsiteY9" fmla="*/ 0 h 7086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417206" h="708604">
                  <a:moveTo>
                    <a:pt x="708604" y="0"/>
                  </a:moveTo>
                  <a:cubicBezTo>
                    <a:pt x="830944" y="0"/>
                    <a:pt x="953284" y="31645"/>
                    <a:pt x="1062905" y="94935"/>
                  </a:cubicBezTo>
                  <a:cubicBezTo>
                    <a:pt x="1282147" y="221515"/>
                    <a:pt x="1417206" y="455444"/>
                    <a:pt x="1417206" y="708604"/>
                  </a:cubicBezTo>
                  <a:lnTo>
                    <a:pt x="1120060" y="708603"/>
                  </a:lnTo>
                  <a:cubicBezTo>
                    <a:pt x="1120060" y="561604"/>
                    <a:pt x="1041637" y="425770"/>
                    <a:pt x="914332" y="352270"/>
                  </a:cubicBezTo>
                  <a:cubicBezTo>
                    <a:pt x="787027" y="278770"/>
                    <a:pt x="630180" y="278770"/>
                    <a:pt x="502875" y="352270"/>
                  </a:cubicBezTo>
                  <a:cubicBezTo>
                    <a:pt x="375570" y="425770"/>
                    <a:pt x="297146" y="561603"/>
                    <a:pt x="297146" y="708602"/>
                  </a:cubicBezTo>
                  <a:lnTo>
                    <a:pt x="0" y="708603"/>
                  </a:lnTo>
                  <a:cubicBezTo>
                    <a:pt x="0" y="455443"/>
                    <a:pt x="135059" y="221514"/>
                    <a:pt x="354302" y="94935"/>
                  </a:cubicBezTo>
                  <a:cubicBezTo>
                    <a:pt x="463923" y="31645"/>
                    <a:pt x="586264" y="0"/>
                    <a:pt x="708604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96" name="フリーフォーム: 図形 795">
              <a:extLst>
                <a:ext uri="{FF2B5EF4-FFF2-40B4-BE49-F238E27FC236}">
                  <a16:creationId xmlns:a16="http://schemas.microsoft.com/office/drawing/2014/main" id="{AB29E123-E87B-43A4-A741-9A591C7A39BA}"/>
                </a:ext>
              </a:extLst>
            </p:cNvPr>
            <p:cNvSpPr/>
            <p:nvPr/>
          </p:nvSpPr>
          <p:spPr>
            <a:xfrm>
              <a:off x="10789815" y="1907607"/>
              <a:ext cx="311296" cy="155648"/>
            </a:xfrm>
            <a:custGeom>
              <a:avLst/>
              <a:gdLst>
                <a:gd name="connsiteX0" fmla="*/ 708604 w 1417206"/>
                <a:gd name="connsiteY0" fmla="*/ 0 h 708604"/>
                <a:gd name="connsiteX1" fmla="*/ 1062905 w 1417206"/>
                <a:gd name="connsiteY1" fmla="*/ 94935 h 708604"/>
                <a:gd name="connsiteX2" fmla="*/ 1417206 w 1417206"/>
                <a:gd name="connsiteY2" fmla="*/ 708604 h 708604"/>
                <a:gd name="connsiteX3" fmla="*/ 1120060 w 1417206"/>
                <a:gd name="connsiteY3" fmla="*/ 708603 h 708604"/>
                <a:gd name="connsiteX4" fmla="*/ 914332 w 1417206"/>
                <a:gd name="connsiteY4" fmla="*/ 352270 h 708604"/>
                <a:gd name="connsiteX5" fmla="*/ 502875 w 1417206"/>
                <a:gd name="connsiteY5" fmla="*/ 352270 h 708604"/>
                <a:gd name="connsiteX6" fmla="*/ 297146 w 1417206"/>
                <a:gd name="connsiteY6" fmla="*/ 708602 h 708604"/>
                <a:gd name="connsiteX7" fmla="*/ 0 w 1417206"/>
                <a:gd name="connsiteY7" fmla="*/ 708603 h 708604"/>
                <a:gd name="connsiteX8" fmla="*/ 354302 w 1417206"/>
                <a:gd name="connsiteY8" fmla="*/ 94935 h 708604"/>
                <a:gd name="connsiteX9" fmla="*/ 708604 w 1417206"/>
                <a:gd name="connsiteY9" fmla="*/ 0 h 7086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417206" h="708604">
                  <a:moveTo>
                    <a:pt x="708604" y="0"/>
                  </a:moveTo>
                  <a:cubicBezTo>
                    <a:pt x="830944" y="0"/>
                    <a:pt x="953284" y="31645"/>
                    <a:pt x="1062905" y="94935"/>
                  </a:cubicBezTo>
                  <a:cubicBezTo>
                    <a:pt x="1282147" y="221515"/>
                    <a:pt x="1417206" y="455444"/>
                    <a:pt x="1417206" y="708604"/>
                  </a:cubicBezTo>
                  <a:lnTo>
                    <a:pt x="1120060" y="708603"/>
                  </a:lnTo>
                  <a:cubicBezTo>
                    <a:pt x="1120060" y="561604"/>
                    <a:pt x="1041637" y="425770"/>
                    <a:pt x="914332" y="352270"/>
                  </a:cubicBezTo>
                  <a:cubicBezTo>
                    <a:pt x="787027" y="278770"/>
                    <a:pt x="630180" y="278770"/>
                    <a:pt x="502875" y="352270"/>
                  </a:cubicBezTo>
                  <a:cubicBezTo>
                    <a:pt x="375570" y="425770"/>
                    <a:pt x="297146" y="561603"/>
                    <a:pt x="297146" y="708602"/>
                  </a:cubicBezTo>
                  <a:lnTo>
                    <a:pt x="0" y="708603"/>
                  </a:lnTo>
                  <a:cubicBezTo>
                    <a:pt x="0" y="455443"/>
                    <a:pt x="135059" y="221514"/>
                    <a:pt x="354302" y="94935"/>
                  </a:cubicBezTo>
                  <a:cubicBezTo>
                    <a:pt x="463923" y="31645"/>
                    <a:pt x="586264" y="0"/>
                    <a:pt x="708604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</p:grpSp>
      <p:grpSp>
        <p:nvGrpSpPr>
          <p:cNvPr id="797" name="グループ化 796">
            <a:extLst>
              <a:ext uri="{FF2B5EF4-FFF2-40B4-BE49-F238E27FC236}">
                <a16:creationId xmlns:a16="http://schemas.microsoft.com/office/drawing/2014/main" id="{9E4F87D3-D418-42BA-AAF6-02B7666FD9B3}"/>
              </a:ext>
            </a:extLst>
          </p:cNvPr>
          <p:cNvGrpSpPr/>
          <p:nvPr/>
        </p:nvGrpSpPr>
        <p:grpSpPr>
          <a:xfrm>
            <a:off x="3986906" y="4870624"/>
            <a:ext cx="1860171" cy="1447109"/>
            <a:chOff x="3165211" y="4629817"/>
            <a:chExt cx="3290823" cy="2560074"/>
          </a:xfrm>
        </p:grpSpPr>
        <p:sp>
          <p:nvSpPr>
            <p:cNvPr id="798" name="台形 797">
              <a:extLst>
                <a:ext uri="{FF2B5EF4-FFF2-40B4-BE49-F238E27FC236}">
                  <a16:creationId xmlns:a16="http://schemas.microsoft.com/office/drawing/2014/main" id="{2ADC8B70-9382-40DD-A2DA-D5B7A0473CA9}"/>
                </a:ext>
              </a:extLst>
            </p:cNvPr>
            <p:cNvSpPr/>
            <p:nvPr/>
          </p:nvSpPr>
          <p:spPr>
            <a:xfrm rot="10800000">
              <a:off x="5413928" y="6626071"/>
              <a:ext cx="264319" cy="409933"/>
            </a:xfrm>
            <a:prstGeom prst="trapezoid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99" name="フリーフォーム: 図形 798">
              <a:extLst>
                <a:ext uri="{FF2B5EF4-FFF2-40B4-BE49-F238E27FC236}">
                  <a16:creationId xmlns:a16="http://schemas.microsoft.com/office/drawing/2014/main" id="{11F7AF6F-16C5-47FA-B712-A22491752501}"/>
                </a:ext>
              </a:extLst>
            </p:cNvPr>
            <p:cNvSpPr/>
            <p:nvPr/>
          </p:nvSpPr>
          <p:spPr>
            <a:xfrm>
              <a:off x="5450184" y="7026479"/>
              <a:ext cx="191806" cy="163412"/>
            </a:xfrm>
            <a:custGeom>
              <a:avLst/>
              <a:gdLst>
                <a:gd name="connsiteX0" fmla="*/ 69681 w 210856"/>
                <a:gd name="connsiteY0" fmla="*/ 0 h 163412"/>
                <a:gd name="connsiteX1" fmla="*/ 141175 w 210856"/>
                <a:gd name="connsiteY1" fmla="*/ 0 h 163412"/>
                <a:gd name="connsiteX2" fmla="*/ 210856 w 210856"/>
                <a:gd name="connsiteY2" fmla="*/ 69681 h 163412"/>
                <a:gd name="connsiteX3" fmla="*/ 210856 w 210856"/>
                <a:gd name="connsiteY3" fmla="*/ 96737 h 163412"/>
                <a:gd name="connsiteX4" fmla="*/ 144181 w 210856"/>
                <a:gd name="connsiteY4" fmla="*/ 163412 h 163412"/>
                <a:gd name="connsiteX5" fmla="*/ 120372 w 210856"/>
                <a:gd name="connsiteY5" fmla="*/ 163412 h 163412"/>
                <a:gd name="connsiteX6" fmla="*/ 105428 w 210856"/>
                <a:gd name="connsiteY6" fmla="*/ 124697 h 163412"/>
                <a:gd name="connsiteX7" fmla="*/ 90484 w 210856"/>
                <a:gd name="connsiteY7" fmla="*/ 163412 h 163412"/>
                <a:gd name="connsiteX8" fmla="*/ 66675 w 210856"/>
                <a:gd name="connsiteY8" fmla="*/ 163412 h 163412"/>
                <a:gd name="connsiteX9" fmla="*/ 0 w 210856"/>
                <a:gd name="connsiteY9" fmla="*/ 96737 h 163412"/>
                <a:gd name="connsiteX10" fmla="*/ 0 w 210856"/>
                <a:gd name="connsiteY10" fmla="*/ 69681 h 163412"/>
                <a:gd name="connsiteX11" fmla="*/ 69681 w 210856"/>
                <a:gd name="connsiteY11" fmla="*/ 0 h 1634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10856" h="163412">
                  <a:moveTo>
                    <a:pt x="69681" y="0"/>
                  </a:moveTo>
                  <a:lnTo>
                    <a:pt x="141175" y="0"/>
                  </a:lnTo>
                  <a:cubicBezTo>
                    <a:pt x="179659" y="0"/>
                    <a:pt x="210856" y="31197"/>
                    <a:pt x="210856" y="69681"/>
                  </a:cubicBezTo>
                  <a:lnTo>
                    <a:pt x="210856" y="96737"/>
                  </a:lnTo>
                  <a:cubicBezTo>
                    <a:pt x="210856" y="133561"/>
                    <a:pt x="181005" y="163412"/>
                    <a:pt x="144181" y="163412"/>
                  </a:cubicBezTo>
                  <a:lnTo>
                    <a:pt x="120372" y="163412"/>
                  </a:lnTo>
                  <a:lnTo>
                    <a:pt x="105428" y="124697"/>
                  </a:lnTo>
                  <a:lnTo>
                    <a:pt x="90484" y="163412"/>
                  </a:lnTo>
                  <a:lnTo>
                    <a:pt x="66675" y="163412"/>
                  </a:lnTo>
                  <a:cubicBezTo>
                    <a:pt x="29851" y="163412"/>
                    <a:pt x="0" y="133561"/>
                    <a:pt x="0" y="96737"/>
                  </a:cubicBezTo>
                  <a:lnTo>
                    <a:pt x="0" y="69681"/>
                  </a:lnTo>
                  <a:cubicBezTo>
                    <a:pt x="0" y="31197"/>
                    <a:pt x="31197" y="0"/>
                    <a:pt x="69681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800" name="月 799">
              <a:extLst>
                <a:ext uri="{FF2B5EF4-FFF2-40B4-BE49-F238E27FC236}">
                  <a16:creationId xmlns:a16="http://schemas.microsoft.com/office/drawing/2014/main" id="{12BBFC6D-6AC3-48C1-BC63-BADEA7A56D04}"/>
                </a:ext>
              </a:extLst>
            </p:cNvPr>
            <p:cNvSpPr/>
            <p:nvPr/>
          </p:nvSpPr>
          <p:spPr>
            <a:xfrm rot="10300431">
              <a:off x="6282827" y="5264155"/>
              <a:ext cx="114412" cy="1051614"/>
            </a:xfrm>
            <a:prstGeom prst="moon">
              <a:avLst/>
            </a:prstGeom>
            <a:solidFill>
              <a:srgbClr val="FFCC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801" name="フリーフォーム: 図形 800">
              <a:extLst>
                <a:ext uri="{FF2B5EF4-FFF2-40B4-BE49-F238E27FC236}">
                  <a16:creationId xmlns:a16="http://schemas.microsoft.com/office/drawing/2014/main" id="{9F85DFC6-1430-4C4F-BBB6-5BE3C38D62C5}"/>
                </a:ext>
              </a:extLst>
            </p:cNvPr>
            <p:cNvSpPr/>
            <p:nvPr/>
          </p:nvSpPr>
          <p:spPr>
            <a:xfrm>
              <a:off x="5297468" y="6454444"/>
              <a:ext cx="750465" cy="343257"/>
            </a:xfrm>
            <a:custGeom>
              <a:avLst/>
              <a:gdLst>
                <a:gd name="connsiteX0" fmla="*/ 481414 w 962829"/>
                <a:gd name="connsiteY0" fmla="*/ 0 h 343257"/>
                <a:gd name="connsiteX1" fmla="*/ 898009 w 962829"/>
                <a:gd name="connsiteY1" fmla="*/ 7841 h 343257"/>
                <a:gd name="connsiteX2" fmla="*/ 962829 w 962829"/>
                <a:gd name="connsiteY2" fmla="*/ 11598 h 343257"/>
                <a:gd name="connsiteX3" fmla="*/ 937961 w 962829"/>
                <a:gd name="connsiteY3" fmla="*/ 107542 h 343257"/>
                <a:gd name="connsiteX4" fmla="*/ 481414 w 962829"/>
                <a:gd name="connsiteY4" fmla="*/ 343257 h 343257"/>
                <a:gd name="connsiteX5" fmla="*/ 24868 w 962829"/>
                <a:gd name="connsiteY5" fmla="*/ 107542 h 343257"/>
                <a:gd name="connsiteX6" fmla="*/ 0 w 962829"/>
                <a:gd name="connsiteY6" fmla="*/ 11598 h 343257"/>
                <a:gd name="connsiteX7" fmla="*/ 64820 w 962829"/>
                <a:gd name="connsiteY7" fmla="*/ 7841 h 343257"/>
                <a:gd name="connsiteX8" fmla="*/ 481414 w 962829"/>
                <a:gd name="connsiteY8" fmla="*/ 0 h 3432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62829" h="343257">
                  <a:moveTo>
                    <a:pt x="481414" y="0"/>
                  </a:moveTo>
                  <a:cubicBezTo>
                    <a:pt x="624118" y="0"/>
                    <a:pt x="763445" y="2700"/>
                    <a:pt x="898009" y="7841"/>
                  </a:cubicBezTo>
                  <a:lnTo>
                    <a:pt x="962829" y="11598"/>
                  </a:lnTo>
                  <a:lnTo>
                    <a:pt x="937961" y="107542"/>
                  </a:lnTo>
                  <a:cubicBezTo>
                    <a:pt x="862742" y="246062"/>
                    <a:pt x="686650" y="343257"/>
                    <a:pt x="481414" y="343257"/>
                  </a:cubicBezTo>
                  <a:cubicBezTo>
                    <a:pt x="276178" y="343257"/>
                    <a:pt x="100086" y="246062"/>
                    <a:pt x="24868" y="107542"/>
                  </a:cubicBezTo>
                  <a:lnTo>
                    <a:pt x="0" y="11598"/>
                  </a:lnTo>
                  <a:lnTo>
                    <a:pt x="64820" y="7841"/>
                  </a:lnTo>
                  <a:cubicBezTo>
                    <a:pt x="199383" y="2700"/>
                    <a:pt x="338710" y="0"/>
                    <a:pt x="481414" y="0"/>
                  </a:cubicBezTo>
                  <a:close/>
                </a:path>
              </a:pathLst>
            </a:custGeom>
            <a:solidFill>
              <a:schemeClr val="accent4">
                <a:lumMod val="40000"/>
                <a:lumOff val="60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802" name="フリーフォーム: 図形 801">
              <a:extLst>
                <a:ext uri="{FF2B5EF4-FFF2-40B4-BE49-F238E27FC236}">
                  <a16:creationId xmlns:a16="http://schemas.microsoft.com/office/drawing/2014/main" id="{7869C8BE-1734-4851-B226-3D0C9916119B}"/>
                </a:ext>
              </a:extLst>
            </p:cNvPr>
            <p:cNvSpPr/>
            <p:nvPr/>
          </p:nvSpPr>
          <p:spPr>
            <a:xfrm>
              <a:off x="3277342" y="4629817"/>
              <a:ext cx="2995375" cy="2406187"/>
            </a:xfrm>
            <a:custGeom>
              <a:avLst/>
              <a:gdLst>
                <a:gd name="connsiteX0" fmla="*/ 956528 w 2995375"/>
                <a:gd name="connsiteY0" fmla="*/ 0 h 2406187"/>
                <a:gd name="connsiteX1" fmla="*/ 1018878 w 2995375"/>
                <a:gd name="connsiteY1" fmla="*/ 50389 h 2406187"/>
                <a:gd name="connsiteX2" fmla="*/ 1098978 w 2995375"/>
                <a:gd name="connsiteY2" fmla="*/ 36791 h 2406187"/>
                <a:gd name="connsiteX3" fmla="*/ 1127251 w 2995375"/>
                <a:gd name="connsiteY3" fmla="*/ 112958 h 2406187"/>
                <a:gd name="connsiteX4" fmla="*/ 1202066 w 2995375"/>
                <a:gd name="connsiteY4" fmla="*/ 141762 h 2406187"/>
                <a:gd name="connsiteX5" fmla="*/ 1188686 w 2995375"/>
                <a:gd name="connsiteY5" fmla="*/ 223296 h 2406187"/>
                <a:gd name="connsiteX6" fmla="*/ 1238168 w 2995375"/>
                <a:gd name="connsiteY6" fmla="*/ 286783 h 2406187"/>
                <a:gd name="connsiteX7" fmla="*/ 1220342 w 2995375"/>
                <a:gd name="connsiteY7" fmla="*/ 309324 h 2406187"/>
                <a:gd name="connsiteX8" fmla="*/ 1309695 w 2995375"/>
                <a:gd name="connsiteY8" fmla="*/ 360912 h 2406187"/>
                <a:gd name="connsiteX9" fmla="*/ 1459191 w 2995375"/>
                <a:gd name="connsiteY9" fmla="*/ 555739 h 2406187"/>
                <a:gd name="connsiteX10" fmla="*/ 1464435 w 2995375"/>
                <a:gd name="connsiteY10" fmla="*/ 586991 h 2406187"/>
                <a:gd name="connsiteX11" fmla="*/ 2879579 w 2995375"/>
                <a:gd name="connsiteY11" fmla="*/ 586991 h 2406187"/>
                <a:gd name="connsiteX12" fmla="*/ 2995375 w 2995375"/>
                <a:gd name="connsiteY12" fmla="*/ 702787 h 2406187"/>
                <a:gd name="connsiteX13" fmla="*/ 2995375 w 2995375"/>
                <a:gd name="connsiteY13" fmla="*/ 1842168 h 2406187"/>
                <a:gd name="connsiteX14" fmla="*/ 2918318 w 2995375"/>
                <a:gd name="connsiteY14" fmla="*/ 2028201 h 2406187"/>
                <a:gd name="connsiteX15" fmla="*/ 2883211 w 2995375"/>
                <a:gd name="connsiteY15" fmla="*/ 2057167 h 2406187"/>
                <a:gd name="connsiteX16" fmla="*/ 2826950 w 2995375"/>
                <a:gd name="connsiteY16" fmla="*/ 2406187 h 2406187"/>
                <a:gd name="connsiteX17" fmla="*/ 2694791 w 2995375"/>
                <a:gd name="connsiteY17" fmla="*/ 2406187 h 2406187"/>
                <a:gd name="connsiteX18" fmla="*/ 2643794 w 2995375"/>
                <a:gd name="connsiteY18" fmla="*/ 2089825 h 2406187"/>
                <a:gd name="connsiteX19" fmla="*/ 2641827 w 2995375"/>
                <a:gd name="connsiteY19" fmla="*/ 2089293 h 2406187"/>
                <a:gd name="connsiteX20" fmla="*/ 2474541 w 2995375"/>
                <a:gd name="connsiteY20" fmla="*/ 1895189 h 2406187"/>
                <a:gd name="connsiteX21" fmla="*/ 2472567 w 2995375"/>
                <a:gd name="connsiteY21" fmla="*/ 1875607 h 2406187"/>
                <a:gd name="connsiteX22" fmla="*/ 2423498 w 2995375"/>
                <a:gd name="connsiteY22" fmla="*/ 1935080 h 2406187"/>
                <a:gd name="connsiteX23" fmla="*/ 2012650 w 2995375"/>
                <a:gd name="connsiteY23" fmla="*/ 2105258 h 2406187"/>
                <a:gd name="connsiteX24" fmla="*/ 2012651 w 2995375"/>
                <a:gd name="connsiteY24" fmla="*/ 2105257 h 2406187"/>
                <a:gd name="connsiteX25" fmla="*/ 1897559 w 2995375"/>
                <a:gd name="connsiteY25" fmla="*/ 2105257 h 2406187"/>
                <a:gd name="connsiteX26" fmla="*/ 1849050 w 2995375"/>
                <a:gd name="connsiteY26" fmla="*/ 2406187 h 2406187"/>
                <a:gd name="connsiteX27" fmla="*/ 1716891 w 2995375"/>
                <a:gd name="connsiteY27" fmla="*/ 2406187 h 2406187"/>
                <a:gd name="connsiteX28" fmla="*/ 1668382 w 2995375"/>
                <a:gd name="connsiteY28" fmla="*/ 2105257 h 2406187"/>
                <a:gd name="connsiteX29" fmla="*/ 1412578 w 2995375"/>
                <a:gd name="connsiteY29" fmla="*/ 2105257 h 2406187"/>
                <a:gd name="connsiteX30" fmla="*/ 1405548 w 2995375"/>
                <a:gd name="connsiteY30" fmla="*/ 2104549 h 2406187"/>
                <a:gd name="connsiteX31" fmla="*/ 1356925 w 2995375"/>
                <a:gd name="connsiteY31" fmla="*/ 2406187 h 2406187"/>
                <a:gd name="connsiteX32" fmla="*/ 1224766 w 2995375"/>
                <a:gd name="connsiteY32" fmla="*/ 2406187 h 2406187"/>
                <a:gd name="connsiteX33" fmla="*/ 1159244 w 2995375"/>
                <a:gd name="connsiteY33" fmla="*/ 1999715 h 2406187"/>
                <a:gd name="connsiteX34" fmla="*/ 1116390 w 2995375"/>
                <a:gd name="connsiteY34" fmla="*/ 1947775 h 2406187"/>
                <a:gd name="connsiteX35" fmla="*/ 1055387 w 2995375"/>
                <a:gd name="connsiteY35" fmla="*/ 1748066 h 2406187"/>
                <a:gd name="connsiteX36" fmla="*/ 1055387 w 2995375"/>
                <a:gd name="connsiteY36" fmla="*/ 1443103 h 2406187"/>
                <a:gd name="connsiteX37" fmla="*/ 934968 w 2995375"/>
                <a:gd name="connsiteY37" fmla="*/ 1651675 h 2406187"/>
                <a:gd name="connsiteX38" fmla="*/ 496668 w 2995375"/>
                <a:gd name="connsiteY38" fmla="*/ 1769117 h 2406187"/>
                <a:gd name="connsiteX39" fmla="*/ 160482 w 2995375"/>
                <a:gd name="connsiteY39" fmla="*/ 1575020 h 2406187"/>
                <a:gd name="connsiteX40" fmla="*/ 43040 w 2995375"/>
                <a:gd name="connsiteY40" fmla="*/ 1136720 h 2406187"/>
                <a:gd name="connsiteX41" fmla="*/ 535209 w 2995375"/>
                <a:gd name="connsiteY41" fmla="*/ 284257 h 2406187"/>
                <a:gd name="connsiteX42" fmla="*/ 730036 w 2995375"/>
                <a:gd name="connsiteY42" fmla="*/ 134761 h 2406187"/>
                <a:gd name="connsiteX43" fmla="*/ 750769 w 2995375"/>
                <a:gd name="connsiteY43" fmla="*/ 131282 h 2406187"/>
                <a:gd name="connsiteX44" fmla="*/ 782267 w 2995375"/>
                <a:gd name="connsiteY44" fmla="*/ 118328 h 2406187"/>
                <a:gd name="connsiteX45" fmla="*/ 812884 w 2995375"/>
                <a:gd name="connsiteY45" fmla="*/ 41245 h 2406187"/>
                <a:gd name="connsiteX46" fmla="*/ 892606 w 2995375"/>
                <a:gd name="connsiteY46" fmla="*/ 52354 h 2406187"/>
                <a:gd name="connsiteX0" fmla="*/ 956528 w 2995375"/>
                <a:gd name="connsiteY0" fmla="*/ 0 h 2406187"/>
                <a:gd name="connsiteX1" fmla="*/ 1018878 w 2995375"/>
                <a:gd name="connsiteY1" fmla="*/ 50389 h 2406187"/>
                <a:gd name="connsiteX2" fmla="*/ 1098978 w 2995375"/>
                <a:gd name="connsiteY2" fmla="*/ 36791 h 2406187"/>
                <a:gd name="connsiteX3" fmla="*/ 1127251 w 2995375"/>
                <a:gd name="connsiteY3" fmla="*/ 112958 h 2406187"/>
                <a:gd name="connsiteX4" fmla="*/ 1202066 w 2995375"/>
                <a:gd name="connsiteY4" fmla="*/ 141762 h 2406187"/>
                <a:gd name="connsiteX5" fmla="*/ 1188686 w 2995375"/>
                <a:gd name="connsiteY5" fmla="*/ 223296 h 2406187"/>
                <a:gd name="connsiteX6" fmla="*/ 1238168 w 2995375"/>
                <a:gd name="connsiteY6" fmla="*/ 286783 h 2406187"/>
                <a:gd name="connsiteX7" fmla="*/ 1220342 w 2995375"/>
                <a:gd name="connsiteY7" fmla="*/ 309324 h 2406187"/>
                <a:gd name="connsiteX8" fmla="*/ 1309695 w 2995375"/>
                <a:gd name="connsiteY8" fmla="*/ 360912 h 2406187"/>
                <a:gd name="connsiteX9" fmla="*/ 1459191 w 2995375"/>
                <a:gd name="connsiteY9" fmla="*/ 555739 h 2406187"/>
                <a:gd name="connsiteX10" fmla="*/ 1464435 w 2995375"/>
                <a:gd name="connsiteY10" fmla="*/ 586991 h 2406187"/>
                <a:gd name="connsiteX11" fmla="*/ 2879579 w 2995375"/>
                <a:gd name="connsiteY11" fmla="*/ 586991 h 2406187"/>
                <a:gd name="connsiteX12" fmla="*/ 2995375 w 2995375"/>
                <a:gd name="connsiteY12" fmla="*/ 702787 h 2406187"/>
                <a:gd name="connsiteX13" fmla="*/ 2995375 w 2995375"/>
                <a:gd name="connsiteY13" fmla="*/ 1842168 h 2406187"/>
                <a:gd name="connsiteX14" fmla="*/ 2918318 w 2995375"/>
                <a:gd name="connsiteY14" fmla="*/ 2028201 h 2406187"/>
                <a:gd name="connsiteX15" fmla="*/ 2883211 w 2995375"/>
                <a:gd name="connsiteY15" fmla="*/ 2057167 h 2406187"/>
                <a:gd name="connsiteX16" fmla="*/ 2826950 w 2995375"/>
                <a:gd name="connsiteY16" fmla="*/ 2406187 h 2406187"/>
                <a:gd name="connsiteX17" fmla="*/ 2694791 w 2995375"/>
                <a:gd name="connsiteY17" fmla="*/ 2406187 h 2406187"/>
                <a:gd name="connsiteX18" fmla="*/ 2643794 w 2995375"/>
                <a:gd name="connsiteY18" fmla="*/ 2089825 h 2406187"/>
                <a:gd name="connsiteX19" fmla="*/ 2641827 w 2995375"/>
                <a:gd name="connsiteY19" fmla="*/ 2089293 h 2406187"/>
                <a:gd name="connsiteX20" fmla="*/ 2474541 w 2995375"/>
                <a:gd name="connsiteY20" fmla="*/ 1895189 h 2406187"/>
                <a:gd name="connsiteX21" fmla="*/ 2472567 w 2995375"/>
                <a:gd name="connsiteY21" fmla="*/ 1875607 h 2406187"/>
                <a:gd name="connsiteX22" fmla="*/ 2423498 w 2995375"/>
                <a:gd name="connsiteY22" fmla="*/ 1935080 h 2406187"/>
                <a:gd name="connsiteX23" fmla="*/ 2012650 w 2995375"/>
                <a:gd name="connsiteY23" fmla="*/ 2105258 h 2406187"/>
                <a:gd name="connsiteX24" fmla="*/ 2012651 w 2995375"/>
                <a:gd name="connsiteY24" fmla="*/ 2105257 h 2406187"/>
                <a:gd name="connsiteX25" fmla="*/ 1897559 w 2995375"/>
                <a:gd name="connsiteY25" fmla="*/ 2105257 h 2406187"/>
                <a:gd name="connsiteX26" fmla="*/ 1849050 w 2995375"/>
                <a:gd name="connsiteY26" fmla="*/ 2406187 h 2406187"/>
                <a:gd name="connsiteX27" fmla="*/ 1716891 w 2995375"/>
                <a:gd name="connsiteY27" fmla="*/ 2406187 h 2406187"/>
                <a:gd name="connsiteX28" fmla="*/ 1668382 w 2995375"/>
                <a:gd name="connsiteY28" fmla="*/ 2105257 h 2406187"/>
                <a:gd name="connsiteX29" fmla="*/ 1412578 w 2995375"/>
                <a:gd name="connsiteY29" fmla="*/ 2105257 h 2406187"/>
                <a:gd name="connsiteX30" fmla="*/ 1405548 w 2995375"/>
                <a:gd name="connsiteY30" fmla="*/ 2104549 h 2406187"/>
                <a:gd name="connsiteX31" fmla="*/ 1356925 w 2995375"/>
                <a:gd name="connsiteY31" fmla="*/ 2406187 h 2406187"/>
                <a:gd name="connsiteX32" fmla="*/ 1224766 w 2995375"/>
                <a:gd name="connsiteY32" fmla="*/ 2406187 h 2406187"/>
                <a:gd name="connsiteX33" fmla="*/ 1159244 w 2995375"/>
                <a:gd name="connsiteY33" fmla="*/ 1999715 h 2406187"/>
                <a:gd name="connsiteX34" fmla="*/ 1116390 w 2995375"/>
                <a:gd name="connsiteY34" fmla="*/ 1947775 h 2406187"/>
                <a:gd name="connsiteX35" fmla="*/ 1055387 w 2995375"/>
                <a:gd name="connsiteY35" fmla="*/ 1748066 h 2406187"/>
                <a:gd name="connsiteX36" fmla="*/ 934968 w 2995375"/>
                <a:gd name="connsiteY36" fmla="*/ 1651675 h 2406187"/>
                <a:gd name="connsiteX37" fmla="*/ 496668 w 2995375"/>
                <a:gd name="connsiteY37" fmla="*/ 1769117 h 2406187"/>
                <a:gd name="connsiteX38" fmla="*/ 160482 w 2995375"/>
                <a:gd name="connsiteY38" fmla="*/ 1575020 h 2406187"/>
                <a:gd name="connsiteX39" fmla="*/ 43040 w 2995375"/>
                <a:gd name="connsiteY39" fmla="*/ 1136720 h 2406187"/>
                <a:gd name="connsiteX40" fmla="*/ 535209 w 2995375"/>
                <a:gd name="connsiteY40" fmla="*/ 284257 h 2406187"/>
                <a:gd name="connsiteX41" fmla="*/ 730036 w 2995375"/>
                <a:gd name="connsiteY41" fmla="*/ 134761 h 2406187"/>
                <a:gd name="connsiteX42" fmla="*/ 750769 w 2995375"/>
                <a:gd name="connsiteY42" fmla="*/ 131282 h 2406187"/>
                <a:gd name="connsiteX43" fmla="*/ 782267 w 2995375"/>
                <a:gd name="connsiteY43" fmla="*/ 118328 h 2406187"/>
                <a:gd name="connsiteX44" fmla="*/ 812884 w 2995375"/>
                <a:gd name="connsiteY44" fmla="*/ 41245 h 2406187"/>
                <a:gd name="connsiteX45" fmla="*/ 892606 w 2995375"/>
                <a:gd name="connsiteY45" fmla="*/ 52354 h 2406187"/>
                <a:gd name="connsiteX46" fmla="*/ 956528 w 2995375"/>
                <a:gd name="connsiteY46" fmla="*/ 0 h 24061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</a:cxnLst>
              <a:rect l="l" t="t" r="r" b="b"/>
              <a:pathLst>
                <a:path w="2995375" h="2406187">
                  <a:moveTo>
                    <a:pt x="956528" y="0"/>
                  </a:moveTo>
                  <a:lnTo>
                    <a:pt x="1018878" y="50389"/>
                  </a:lnTo>
                  <a:lnTo>
                    <a:pt x="1098978" y="36791"/>
                  </a:lnTo>
                  <a:lnTo>
                    <a:pt x="1127251" y="112958"/>
                  </a:lnTo>
                  <a:lnTo>
                    <a:pt x="1202066" y="141762"/>
                  </a:lnTo>
                  <a:lnTo>
                    <a:pt x="1188686" y="223296"/>
                  </a:lnTo>
                  <a:lnTo>
                    <a:pt x="1238168" y="286783"/>
                  </a:lnTo>
                  <a:lnTo>
                    <a:pt x="1220342" y="309324"/>
                  </a:lnTo>
                  <a:lnTo>
                    <a:pt x="1309695" y="360912"/>
                  </a:lnTo>
                  <a:cubicBezTo>
                    <a:pt x="1386427" y="405213"/>
                    <a:pt x="1437939" y="476422"/>
                    <a:pt x="1459191" y="555739"/>
                  </a:cubicBezTo>
                  <a:lnTo>
                    <a:pt x="1464435" y="586991"/>
                  </a:lnTo>
                  <a:lnTo>
                    <a:pt x="2879579" y="586991"/>
                  </a:lnTo>
                  <a:cubicBezTo>
                    <a:pt x="2943531" y="586991"/>
                    <a:pt x="2995375" y="638835"/>
                    <a:pt x="2995375" y="702787"/>
                  </a:cubicBezTo>
                  <a:lnTo>
                    <a:pt x="2995375" y="1842168"/>
                  </a:lnTo>
                  <a:cubicBezTo>
                    <a:pt x="2995375" y="1914819"/>
                    <a:pt x="2965928" y="1980591"/>
                    <a:pt x="2918318" y="2028201"/>
                  </a:cubicBezTo>
                  <a:lnTo>
                    <a:pt x="2883211" y="2057167"/>
                  </a:lnTo>
                  <a:lnTo>
                    <a:pt x="2826950" y="2406187"/>
                  </a:lnTo>
                  <a:lnTo>
                    <a:pt x="2694791" y="2406187"/>
                  </a:lnTo>
                  <a:lnTo>
                    <a:pt x="2643794" y="2089825"/>
                  </a:lnTo>
                  <a:lnTo>
                    <a:pt x="2641827" y="2089293"/>
                  </a:lnTo>
                  <a:cubicBezTo>
                    <a:pt x="2557207" y="2058310"/>
                    <a:pt x="2492940" y="1985104"/>
                    <a:pt x="2474541" y="1895189"/>
                  </a:cubicBezTo>
                  <a:lnTo>
                    <a:pt x="2472567" y="1875607"/>
                  </a:lnTo>
                  <a:lnTo>
                    <a:pt x="2423498" y="1935080"/>
                  </a:lnTo>
                  <a:cubicBezTo>
                    <a:pt x="2318353" y="2040225"/>
                    <a:pt x="2173096" y="2105258"/>
                    <a:pt x="2012650" y="2105258"/>
                  </a:cubicBezTo>
                  <a:lnTo>
                    <a:pt x="2012651" y="2105257"/>
                  </a:lnTo>
                  <a:lnTo>
                    <a:pt x="1897559" y="2105257"/>
                  </a:lnTo>
                  <a:lnTo>
                    <a:pt x="1849050" y="2406187"/>
                  </a:lnTo>
                  <a:lnTo>
                    <a:pt x="1716891" y="2406187"/>
                  </a:lnTo>
                  <a:lnTo>
                    <a:pt x="1668382" y="2105257"/>
                  </a:lnTo>
                  <a:lnTo>
                    <a:pt x="1412578" y="2105257"/>
                  </a:lnTo>
                  <a:lnTo>
                    <a:pt x="1405548" y="2104549"/>
                  </a:lnTo>
                  <a:lnTo>
                    <a:pt x="1356925" y="2406187"/>
                  </a:lnTo>
                  <a:lnTo>
                    <a:pt x="1224766" y="2406187"/>
                  </a:lnTo>
                  <a:lnTo>
                    <a:pt x="1159244" y="1999715"/>
                  </a:lnTo>
                  <a:lnTo>
                    <a:pt x="1116390" y="1947775"/>
                  </a:lnTo>
                  <a:cubicBezTo>
                    <a:pt x="1077876" y="1890767"/>
                    <a:pt x="1055387" y="1822043"/>
                    <a:pt x="1055387" y="1748066"/>
                  </a:cubicBezTo>
                  <a:lnTo>
                    <a:pt x="934968" y="1651675"/>
                  </a:lnTo>
                  <a:cubicBezTo>
                    <a:pt x="846365" y="1805139"/>
                    <a:pt x="650132" y="1857720"/>
                    <a:pt x="496668" y="1769117"/>
                  </a:cubicBezTo>
                  <a:lnTo>
                    <a:pt x="160482" y="1575020"/>
                  </a:lnTo>
                  <a:cubicBezTo>
                    <a:pt x="7018" y="1486418"/>
                    <a:pt x="-45563" y="1290184"/>
                    <a:pt x="43040" y="1136720"/>
                  </a:cubicBezTo>
                  <a:lnTo>
                    <a:pt x="535209" y="284257"/>
                  </a:lnTo>
                  <a:cubicBezTo>
                    <a:pt x="579510" y="207526"/>
                    <a:pt x="650719" y="156014"/>
                    <a:pt x="730036" y="134761"/>
                  </a:cubicBezTo>
                  <a:lnTo>
                    <a:pt x="750769" y="131282"/>
                  </a:lnTo>
                  <a:lnTo>
                    <a:pt x="782267" y="118328"/>
                  </a:lnTo>
                  <a:lnTo>
                    <a:pt x="812884" y="41245"/>
                  </a:lnTo>
                  <a:lnTo>
                    <a:pt x="892606" y="52354"/>
                  </a:lnTo>
                  <a:lnTo>
                    <a:pt x="956528" y="0"/>
                  </a:lnTo>
                  <a:close/>
                </a:path>
              </a:pathLst>
            </a:custGeom>
            <a:solidFill>
              <a:srgbClr val="FFCC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803" name="フリーフォーム: 図形 802">
              <a:extLst>
                <a:ext uri="{FF2B5EF4-FFF2-40B4-BE49-F238E27FC236}">
                  <a16:creationId xmlns:a16="http://schemas.microsoft.com/office/drawing/2014/main" id="{8490E708-A7DC-4CF8-AC8E-C787687CF6F4}"/>
                </a:ext>
              </a:extLst>
            </p:cNvPr>
            <p:cNvSpPr/>
            <p:nvPr/>
          </p:nvSpPr>
          <p:spPr>
            <a:xfrm>
              <a:off x="4468818" y="7026479"/>
              <a:ext cx="191806" cy="163412"/>
            </a:xfrm>
            <a:custGeom>
              <a:avLst/>
              <a:gdLst>
                <a:gd name="connsiteX0" fmla="*/ 69681 w 210856"/>
                <a:gd name="connsiteY0" fmla="*/ 0 h 163412"/>
                <a:gd name="connsiteX1" fmla="*/ 141175 w 210856"/>
                <a:gd name="connsiteY1" fmla="*/ 0 h 163412"/>
                <a:gd name="connsiteX2" fmla="*/ 210856 w 210856"/>
                <a:gd name="connsiteY2" fmla="*/ 69681 h 163412"/>
                <a:gd name="connsiteX3" fmla="*/ 210856 w 210856"/>
                <a:gd name="connsiteY3" fmla="*/ 96737 h 163412"/>
                <a:gd name="connsiteX4" fmla="*/ 144181 w 210856"/>
                <a:gd name="connsiteY4" fmla="*/ 163412 h 163412"/>
                <a:gd name="connsiteX5" fmla="*/ 120372 w 210856"/>
                <a:gd name="connsiteY5" fmla="*/ 163412 h 163412"/>
                <a:gd name="connsiteX6" fmla="*/ 105428 w 210856"/>
                <a:gd name="connsiteY6" fmla="*/ 124697 h 163412"/>
                <a:gd name="connsiteX7" fmla="*/ 90484 w 210856"/>
                <a:gd name="connsiteY7" fmla="*/ 163412 h 163412"/>
                <a:gd name="connsiteX8" fmla="*/ 66675 w 210856"/>
                <a:gd name="connsiteY8" fmla="*/ 163412 h 163412"/>
                <a:gd name="connsiteX9" fmla="*/ 0 w 210856"/>
                <a:gd name="connsiteY9" fmla="*/ 96737 h 163412"/>
                <a:gd name="connsiteX10" fmla="*/ 0 w 210856"/>
                <a:gd name="connsiteY10" fmla="*/ 69681 h 163412"/>
                <a:gd name="connsiteX11" fmla="*/ 69681 w 210856"/>
                <a:gd name="connsiteY11" fmla="*/ 0 h 1634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10856" h="163412">
                  <a:moveTo>
                    <a:pt x="69681" y="0"/>
                  </a:moveTo>
                  <a:lnTo>
                    <a:pt x="141175" y="0"/>
                  </a:lnTo>
                  <a:cubicBezTo>
                    <a:pt x="179659" y="0"/>
                    <a:pt x="210856" y="31197"/>
                    <a:pt x="210856" y="69681"/>
                  </a:cubicBezTo>
                  <a:lnTo>
                    <a:pt x="210856" y="96737"/>
                  </a:lnTo>
                  <a:cubicBezTo>
                    <a:pt x="210856" y="133561"/>
                    <a:pt x="181005" y="163412"/>
                    <a:pt x="144181" y="163412"/>
                  </a:cubicBezTo>
                  <a:lnTo>
                    <a:pt x="120372" y="163412"/>
                  </a:lnTo>
                  <a:lnTo>
                    <a:pt x="105428" y="124697"/>
                  </a:lnTo>
                  <a:lnTo>
                    <a:pt x="90484" y="163412"/>
                  </a:lnTo>
                  <a:lnTo>
                    <a:pt x="66675" y="163412"/>
                  </a:lnTo>
                  <a:cubicBezTo>
                    <a:pt x="29851" y="163412"/>
                    <a:pt x="0" y="133561"/>
                    <a:pt x="0" y="96737"/>
                  </a:cubicBezTo>
                  <a:lnTo>
                    <a:pt x="0" y="69681"/>
                  </a:lnTo>
                  <a:cubicBezTo>
                    <a:pt x="0" y="31197"/>
                    <a:pt x="31197" y="0"/>
                    <a:pt x="69681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804" name="フリーフォーム: 図形 803">
              <a:extLst>
                <a:ext uri="{FF2B5EF4-FFF2-40B4-BE49-F238E27FC236}">
                  <a16:creationId xmlns:a16="http://schemas.microsoft.com/office/drawing/2014/main" id="{080A88A1-FEC2-49DF-A452-0E11D6364BC1}"/>
                </a:ext>
              </a:extLst>
            </p:cNvPr>
            <p:cNvSpPr/>
            <p:nvPr/>
          </p:nvSpPr>
          <p:spPr>
            <a:xfrm>
              <a:off x="4964410" y="7026479"/>
              <a:ext cx="191806" cy="163412"/>
            </a:xfrm>
            <a:custGeom>
              <a:avLst/>
              <a:gdLst>
                <a:gd name="connsiteX0" fmla="*/ 69681 w 210856"/>
                <a:gd name="connsiteY0" fmla="*/ 0 h 163412"/>
                <a:gd name="connsiteX1" fmla="*/ 141175 w 210856"/>
                <a:gd name="connsiteY1" fmla="*/ 0 h 163412"/>
                <a:gd name="connsiteX2" fmla="*/ 210856 w 210856"/>
                <a:gd name="connsiteY2" fmla="*/ 69681 h 163412"/>
                <a:gd name="connsiteX3" fmla="*/ 210856 w 210856"/>
                <a:gd name="connsiteY3" fmla="*/ 96737 h 163412"/>
                <a:gd name="connsiteX4" fmla="*/ 144181 w 210856"/>
                <a:gd name="connsiteY4" fmla="*/ 163412 h 163412"/>
                <a:gd name="connsiteX5" fmla="*/ 120372 w 210856"/>
                <a:gd name="connsiteY5" fmla="*/ 163412 h 163412"/>
                <a:gd name="connsiteX6" fmla="*/ 105428 w 210856"/>
                <a:gd name="connsiteY6" fmla="*/ 124697 h 163412"/>
                <a:gd name="connsiteX7" fmla="*/ 90484 w 210856"/>
                <a:gd name="connsiteY7" fmla="*/ 163412 h 163412"/>
                <a:gd name="connsiteX8" fmla="*/ 66675 w 210856"/>
                <a:gd name="connsiteY8" fmla="*/ 163412 h 163412"/>
                <a:gd name="connsiteX9" fmla="*/ 0 w 210856"/>
                <a:gd name="connsiteY9" fmla="*/ 96737 h 163412"/>
                <a:gd name="connsiteX10" fmla="*/ 0 w 210856"/>
                <a:gd name="connsiteY10" fmla="*/ 69681 h 163412"/>
                <a:gd name="connsiteX11" fmla="*/ 69681 w 210856"/>
                <a:gd name="connsiteY11" fmla="*/ 0 h 1634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10856" h="163412">
                  <a:moveTo>
                    <a:pt x="69681" y="0"/>
                  </a:moveTo>
                  <a:lnTo>
                    <a:pt x="141175" y="0"/>
                  </a:lnTo>
                  <a:cubicBezTo>
                    <a:pt x="179659" y="0"/>
                    <a:pt x="210856" y="31197"/>
                    <a:pt x="210856" y="69681"/>
                  </a:cubicBezTo>
                  <a:lnTo>
                    <a:pt x="210856" y="96737"/>
                  </a:lnTo>
                  <a:cubicBezTo>
                    <a:pt x="210856" y="133561"/>
                    <a:pt x="181005" y="163412"/>
                    <a:pt x="144181" y="163412"/>
                  </a:cubicBezTo>
                  <a:lnTo>
                    <a:pt x="120372" y="163412"/>
                  </a:lnTo>
                  <a:lnTo>
                    <a:pt x="105428" y="124697"/>
                  </a:lnTo>
                  <a:lnTo>
                    <a:pt x="90484" y="163412"/>
                  </a:lnTo>
                  <a:lnTo>
                    <a:pt x="66675" y="163412"/>
                  </a:lnTo>
                  <a:cubicBezTo>
                    <a:pt x="29851" y="163412"/>
                    <a:pt x="0" y="133561"/>
                    <a:pt x="0" y="96737"/>
                  </a:cubicBezTo>
                  <a:lnTo>
                    <a:pt x="0" y="69681"/>
                  </a:lnTo>
                  <a:cubicBezTo>
                    <a:pt x="0" y="31197"/>
                    <a:pt x="31197" y="0"/>
                    <a:pt x="69681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805" name="フリーフォーム: 図形 804">
              <a:extLst>
                <a:ext uri="{FF2B5EF4-FFF2-40B4-BE49-F238E27FC236}">
                  <a16:creationId xmlns:a16="http://schemas.microsoft.com/office/drawing/2014/main" id="{726AFA75-3595-40C7-83B8-5E6516066391}"/>
                </a:ext>
              </a:extLst>
            </p:cNvPr>
            <p:cNvSpPr/>
            <p:nvPr/>
          </p:nvSpPr>
          <p:spPr>
            <a:xfrm>
              <a:off x="5945485" y="7026479"/>
              <a:ext cx="191806" cy="163412"/>
            </a:xfrm>
            <a:custGeom>
              <a:avLst/>
              <a:gdLst>
                <a:gd name="connsiteX0" fmla="*/ 69681 w 210856"/>
                <a:gd name="connsiteY0" fmla="*/ 0 h 163412"/>
                <a:gd name="connsiteX1" fmla="*/ 141175 w 210856"/>
                <a:gd name="connsiteY1" fmla="*/ 0 h 163412"/>
                <a:gd name="connsiteX2" fmla="*/ 210856 w 210856"/>
                <a:gd name="connsiteY2" fmla="*/ 69681 h 163412"/>
                <a:gd name="connsiteX3" fmla="*/ 210856 w 210856"/>
                <a:gd name="connsiteY3" fmla="*/ 96737 h 163412"/>
                <a:gd name="connsiteX4" fmla="*/ 144181 w 210856"/>
                <a:gd name="connsiteY4" fmla="*/ 163412 h 163412"/>
                <a:gd name="connsiteX5" fmla="*/ 120372 w 210856"/>
                <a:gd name="connsiteY5" fmla="*/ 163412 h 163412"/>
                <a:gd name="connsiteX6" fmla="*/ 105428 w 210856"/>
                <a:gd name="connsiteY6" fmla="*/ 124697 h 163412"/>
                <a:gd name="connsiteX7" fmla="*/ 90484 w 210856"/>
                <a:gd name="connsiteY7" fmla="*/ 163412 h 163412"/>
                <a:gd name="connsiteX8" fmla="*/ 66675 w 210856"/>
                <a:gd name="connsiteY8" fmla="*/ 163412 h 163412"/>
                <a:gd name="connsiteX9" fmla="*/ 0 w 210856"/>
                <a:gd name="connsiteY9" fmla="*/ 96737 h 163412"/>
                <a:gd name="connsiteX10" fmla="*/ 0 w 210856"/>
                <a:gd name="connsiteY10" fmla="*/ 69681 h 163412"/>
                <a:gd name="connsiteX11" fmla="*/ 69681 w 210856"/>
                <a:gd name="connsiteY11" fmla="*/ 0 h 1634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10856" h="163412">
                  <a:moveTo>
                    <a:pt x="69681" y="0"/>
                  </a:moveTo>
                  <a:lnTo>
                    <a:pt x="141175" y="0"/>
                  </a:lnTo>
                  <a:cubicBezTo>
                    <a:pt x="179659" y="0"/>
                    <a:pt x="210856" y="31197"/>
                    <a:pt x="210856" y="69681"/>
                  </a:cubicBezTo>
                  <a:lnTo>
                    <a:pt x="210856" y="96737"/>
                  </a:lnTo>
                  <a:cubicBezTo>
                    <a:pt x="210856" y="133561"/>
                    <a:pt x="181005" y="163412"/>
                    <a:pt x="144181" y="163412"/>
                  </a:cubicBezTo>
                  <a:lnTo>
                    <a:pt x="120372" y="163412"/>
                  </a:lnTo>
                  <a:lnTo>
                    <a:pt x="105428" y="124697"/>
                  </a:lnTo>
                  <a:lnTo>
                    <a:pt x="90484" y="163412"/>
                  </a:lnTo>
                  <a:lnTo>
                    <a:pt x="66675" y="163412"/>
                  </a:lnTo>
                  <a:cubicBezTo>
                    <a:pt x="29851" y="163412"/>
                    <a:pt x="0" y="133561"/>
                    <a:pt x="0" y="96737"/>
                  </a:cubicBezTo>
                  <a:lnTo>
                    <a:pt x="0" y="69681"/>
                  </a:lnTo>
                  <a:cubicBezTo>
                    <a:pt x="0" y="31197"/>
                    <a:pt x="31197" y="0"/>
                    <a:pt x="69681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806" name="フリーフォーム: 図形 805">
              <a:extLst>
                <a:ext uri="{FF2B5EF4-FFF2-40B4-BE49-F238E27FC236}">
                  <a16:creationId xmlns:a16="http://schemas.microsoft.com/office/drawing/2014/main" id="{4343B102-F526-464B-977A-AD7EDF4173D2}"/>
                </a:ext>
              </a:extLst>
            </p:cNvPr>
            <p:cNvSpPr/>
            <p:nvPr/>
          </p:nvSpPr>
          <p:spPr>
            <a:xfrm>
              <a:off x="4120047" y="6276263"/>
              <a:ext cx="220422" cy="205506"/>
            </a:xfrm>
            <a:custGeom>
              <a:avLst/>
              <a:gdLst>
                <a:gd name="connsiteX0" fmla="*/ 128985 w 257970"/>
                <a:gd name="connsiteY0" fmla="*/ 0 h 240514"/>
                <a:gd name="connsiteX1" fmla="*/ 221697 w 257970"/>
                <a:gd name="connsiteY1" fmla="*/ 92711 h 240514"/>
                <a:gd name="connsiteX2" fmla="*/ 221502 w 257970"/>
                <a:gd name="connsiteY2" fmla="*/ 94642 h 240514"/>
                <a:gd name="connsiteX3" fmla="*/ 257970 w 257970"/>
                <a:gd name="connsiteY3" fmla="*/ 240514 h 240514"/>
                <a:gd name="connsiteX4" fmla="*/ 0 w 257970"/>
                <a:gd name="connsiteY4" fmla="*/ 240514 h 240514"/>
                <a:gd name="connsiteX5" fmla="*/ 36469 w 257970"/>
                <a:gd name="connsiteY5" fmla="*/ 94642 h 240514"/>
                <a:gd name="connsiteX6" fmla="*/ 36274 w 257970"/>
                <a:gd name="connsiteY6" fmla="*/ 92711 h 240514"/>
                <a:gd name="connsiteX7" fmla="*/ 128985 w 257970"/>
                <a:gd name="connsiteY7" fmla="*/ 0 h 2405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57970" h="240514">
                  <a:moveTo>
                    <a:pt x="128985" y="0"/>
                  </a:moveTo>
                  <a:cubicBezTo>
                    <a:pt x="180188" y="0"/>
                    <a:pt x="221697" y="41509"/>
                    <a:pt x="221697" y="92711"/>
                  </a:cubicBezTo>
                  <a:lnTo>
                    <a:pt x="221502" y="94642"/>
                  </a:lnTo>
                  <a:lnTo>
                    <a:pt x="257970" y="240514"/>
                  </a:lnTo>
                  <a:lnTo>
                    <a:pt x="0" y="240514"/>
                  </a:lnTo>
                  <a:lnTo>
                    <a:pt x="36469" y="94642"/>
                  </a:lnTo>
                  <a:lnTo>
                    <a:pt x="36274" y="92711"/>
                  </a:lnTo>
                  <a:cubicBezTo>
                    <a:pt x="36274" y="41509"/>
                    <a:pt x="77782" y="0"/>
                    <a:pt x="128985" y="0"/>
                  </a:cubicBezTo>
                  <a:close/>
                </a:path>
              </a:pathLst>
            </a:custGeom>
            <a:solidFill>
              <a:srgbClr val="FFFF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807" name="四角形: 角を丸くする 806">
              <a:extLst>
                <a:ext uri="{FF2B5EF4-FFF2-40B4-BE49-F238E27FC236}">
                  <a16:creationId xmlns:a16="http://schemas.microsoft.com/office/drawing/2014/main" id="{0DFEEFAF-3948-4057-B8B8-A9BB16687AD7}"/>
                </a:ext>
              </a:extLst>
            </p:cNvPr>
            <p:cNvSpPr/>
            <p:nvPr/>
          </p:nvSpPr>
          <p:spPr>
            <a:xfrm rot="1800000">
              <a:off x="3165211" y="5817214"/>
              <a:ext cx="460476" cy="389792"/>
            </a:xfrm>
            <a:prstGeom prst="roundRect">
              <a:avLst>
                <a:gd name="adj" fmla="val 29205"/>
              </a:avLst>
            </a:prstGeom>
            <a:solidFill>
              <a:schemeClr val="bg1">
                <a:lumMod val="50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808" name="楕円 807">
              <a:extLst>
                <a:ext uri="{FF2B5EF4-FFF2-40B4-BE49-F238E27FC236}">
                  <a16:creationId xmlns:a16="http://schemas.microsoft.com/office/drawing/2014/main" id="{9C48B221-1DF5-4D73-926C-9AA9F5E2DCF5}"/>
                </a:ext>
              </a:extLst>
            </p:cNvPr>
            <p:cNvSpPr/>
            <p:nvPr/>
          </p:nvSpPr>
          <p:spPr>
            <a:xfrm>
              <a:off x="3247770" y="5892733"/>
              <a:ext cx="158218" cy="158218"/>
            </a:xfrm>
            <a:prstGeom prst="ellipse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809" name="フリーフォーム: 図形 808">
              <a:extLst>
                <a:ext uri="{FF2B5EF4-FFF2-40B4-BE49-F238E27FC236}">
                  <a16:creationId xmlns:a16="http://schemas.microsoft.com/office/drawing/2014/main" id="{835E0E82-1181-47ED-B127-EB35D2CD1601}"/>
                </a:ext>
              </a:extLst>
            </p:cNvPr>
            <p:cNvSpPr/>
            <p:nvPr/>
          </p:nvSpPr>
          <p:spPr>
            <a:xfrm rot="20700000" flipH="1">
              <a:off x="4515634" y="4867308"/>
              <a:ext cx="566609" cy="267136"/>
            </a:xfrm>
            <a:custGeom>
              <a:avLst/>
              <a:gdLst>
                <a:gd name="connsiteX0" fmla="*/ 189067 w 566609"/>
                <a:gd name="connsiteY0" fmla="*/ 10496 h 267136"/>
                <a:gd name="connsiteX1" fmla="*/ 0 w 566609"/>
                <a:gd name="connsiteY1" fmla="*/ 133568 h 267136"/>
                <a:gd name="connsiteX2" fmla="*/ 309562 w 566609"/>
                <a:gd name="connsiteY2" fmla="*/ 267136 h 267136"/>
                <a:gd name="connsiteX3" fmla="*/ 528455 w 566609"/>
                <a:gd name="connsiteY3" fmla="*/ 228015 h 267136"/>
                <a:gd name="connsiteX4" fmla="*/ 559168 w 566609"/>
                <a:gd name="connsiteY4" fmla="*/ 208360 h 267136"/>
                <a:gd name="connsiteX5" fmla="*/ 530979 w 566609"/>
                <a:gd name="connsiteY5" fmla="*/ 190321 h 267136"/>
                <a:gd name="connsiteX6" fmla="*/ 506652 w 566609"/>
                <a:gd name="connsiteY6" fmla="*/ 138330 h 267136"/>
                <a:gd name="connsiteX7" fmla="*/ 530979 w 566609"/>
                <a:gd name="connsiteY7" fmla="*/ 86339 h 267136"/>
                <a:gd name="connsiteX8" fmla="*/ 566609 w 566609"/>
                <a:gd name="connsiteY8" fmla="*/ 63538 h 267136"/>
                <a:gd name="connsiteX9" fmla="*/ 528455 w 566609"/>
                <a:gd name="connsiteY9" fmla="*/ 39121 h 267136"/>
                <a:gd name="connsiteX10" fmla="*/ 309562 w 566609"/>
                <a:gd name="connsiteY10" fmla="*/ 0 h 267136"/>
                <a:gd name="connsiteX11" fmla="*/ 189067 w 566609"/>
                <a:gd name="connsiteY11" fmla="*/ 10496 h 267136"/>
                <a:gd name="connsiteX0" fmla="*/ 189067 w 566609"/>
                <a:gd name="connsiteY0" fmla="*/ 10496 h 267136"/>
                <a:gd name="connsiteX1" fmla="*/ 0 w 566609"/>
                <a:gd name="connsiteY1" fmla="*/ 133568 h 267136"/>
                <a:gd name="connsiteX2" fmla="*/ 309562 w 566609"/>
                <a:gd name="connsiteY2" fmla="*/ 267136 h 267136"/>
                <a:gd name="connsiteX3" fmla="*/ 528455 w 566609"/>
                <a:gd name="connsiteY3" fmla="*/ 228015 h 267136"/>
                <a:gd name="connsiteX4" fmla="*/ 559168 w 566609"/>
                <a:gd name="connsiteY4" fmla="*/ 208360 h 267136"/>
                <a:gd name="connsiteX5" fmla="*/ 530979 w 566609"/>
                <a:gd name="connsiteY5" fmla="*/ 190321 h 267136"/>
                <a:gd name="connsiteX6" fmla="*/ 530979 w 566609"/>
                <a:gd name="connsiteY6" fmla="*/ 86339 h 267136"/>
                <a:gd name="connsiteX7" fmla="*/ 566609 w 566609"/>
                <a:gd name="connsiteY7" fmla="*/ 63538 h 267136"/>
                <a:gd name="connsiteX8" fmla="*/ 528455 w 566609"/>
                <a:gd name="connsiteY8" fmla="*/ 39121 h 267136"/>
                <a:gd name="connsiteX9" fmla="*/ 309562 w 566609"/>
                <a:gd name="connsiteY9" fmla="*/ 0 h 267136"/>
                <a:gd name="connsiteX10" fmla="*/ 189067 w 566609"/>
                <a:gd name="connsiteY10" fmla="*/ 10496 h 267136"/>
                <a:gd name="connsiteX0" fmla="*/ 530979 w 622419"/>
                <a:gd name="connsiteY0" fmla="*/ 86339 h 267136"/>
                <a:gd name="connsiteX1" fmla="*/ 566609 w 622419"/>
                <a:gd name="connsiteY1" fmla="*/ 63538 h 267136"/>
                <a:gd name="connsiteX2" fmla="*/ 528455 w 622419"/>
                <a:gd name="connsiteY2" fmla="*/ 39121 h 267136"/>
                <a:gd name="connsiteX3" fmla="*/ 309562 w 622419"/>
                <a:gd name="connsiteY3" fmla="*/ 0 h 267136"/>
                <a:gd name="connsiteX4" fmla="*/ 189067 w 622419"/>
                <a:gd name="connsiteY4" fmla="*/ 10496 h 267136"/>
                <a:gd name="connsiteX5" fmla="*/ 0 w 622419"/>
                <a:gd name="connsiteY5" fmla="*/ 133568 h 267136"/>
                <a:gd name="connsiteX6" fmla="*/ 309562 w 622419"/>
                <a:gd name="connsiteY6" fmla="*/ 267136 h 267136"/>
                <a:gd name="connsiteX7" fmla="*/ 528455 w 622419"/>
                <a:gd name="connsiteY7" fmla="*/ 228015 h 267136"/>
                <a:gd name="connsiteX8" fmla="*/ 559168 w 622419"/>
                <a:gd name="connsiteY8" fmla="*/ 208360 h 267136"/>
                <a:gd name="connsiteX9" fmla="*/ 530979 w 622419"/>
                <a:gd name="connsiteY9" fmla="*/ 190321 h 267136"/>
                <a:gd name="connsiteX10" fmla="*/ 622419 w 622419"/>
                <a:gd name="connsiteY10" fmla="*/ 177779 h 267136"/>
                <a:gd name="connsiteX0" fmla="*/ 566609 w 622419"/>
                <a:gd name="connsiteY0" fmla="*/ 63538 h 267136"/>
                <a:gd name="connsiteX1" fmla="*/ 528455 w 622419"/>
                <a:gd name="connsiteY1" fmla="*/ 39121 h 267136"/>
                <a:gd name="connsiteX2" fmla="*/ 309562 w 622419"/>
                <a:gd name="connsiteY2" fmla="*/ 0 h 267136"/>
                <a:gd name="connsiteX3" fmla="*/ 189067 w 622419"/>
                <a:gd name="connsiteY3" fmla="*/ 10496 h 267136"/>
                <a:gd name="connsiteX4" fmla="*/ 0 w 622419"/>
                <a:gd name="connsiteY4" fmla="*/ 133568 h 267136"/>
                <a:gd name="connsiteX5" fmla="*/ 309562 w 622419"/>
                <a:gd name="connsiteY5" fmla="*/ 267136 h 267136"/>
                <a:gd name="connsiteX6" fmla="*/ 528455 w 622419"/>
                <a:gd name="connsiteY6" fmla="*/ 228015 h 267136"/>
                <a:gd name="connsiteX7" fmla="*/ 559168 w 622419"/>
                <a:gd name="connsiteY7" fmla="*/ 208360 h 267136"/>
                <a:gd name="connsiteX8" fmla="*/ 530979 w 622419"/>
                <a:gd name="connsiteY8" fmla="*/ 190321 h 267136"/>
                <a:gd name="connsiteX9" fmla="*/ 622419 w 622419"/>
                <a:gd name="connsiteY9" fmla="*/ 177779 h 267136"/>
                <a:gd name="connsiteX0" fmla="*/ 566609 w 566609"/>
                <a:gd name="connsiteY0" fmla="*/ 63538 h 267136"/>
                <a:gd name="connsiteX1" fmla="*/ 528455 w 566609"/>
                <a:gd name="connsiteY1" fmla="*/ 39121 h 267136"/>
                <a:gd name="connsiteX2" fmla="*/ 309562 w 566609"/>
                <a:gd name="connsiteY2" fmla="*/ 0 h 267136"/>
                <a:gd name="connsiteX3" fmla="*/ 189067 w 566609"/>
                <a:gd name="connsiteY3" fmla="*/ 10496 h 267136"/>
                <a:gd name="connsiteX4" fmla="*/ 0 w 566609"/>
                <a:gd name="connsiteY4" fmla="*/ 133568 h 267136"/>
                <a:gd name="connsiteX5" fmla="*/ 309562 w 566609"/>
                <a:gd name="connsiteY5" fmla="*/ 267136 h 267136"/>
                <a:gd name="connsiteX6" fmla="*/ 528455 w 566609"/>
                <a:gd name="connsiteY6" fmla="*/ 228015 h 267136"/>
                <a:gd name="connsiteX7" fmla="*/ 559168 w 566609"/>
                <a:gd name="connsiteY7" fmla="*/ 208360 h 267136"/>
                <a:gd name="connsiteX8" fmla="*/ 530979 w 566609"/>
                <a:gd name="connsiteY8" fmla="*/ 190321 h 267136"/>
                <a:gd name="connsiteX0" fmla="*/ 566609 w 566609"/>
                <a:gd name="connsiteY0" fmla="*/ 63538 h 267136"/>
                <a:gd name="connsiteX1" fmla="*/ 528455 w 566609"/>
                <a:gd name="connsiteY1" fmla="*/ 39121 h 267136"/>
                <a:gd name="connsiteX2" fmla="*/ 309562 w 566609"/>
                <a:gd name="connsiteY2" fmla="*/ 0 h 267136"/>
                <a:gd name="connsiteX3" fmla="*/ 189067 w 566609"/>
                <a:gd name="connsiteY3" fmla="*/ 10496 h 267136"/>
                <a:gd name="connsiteX4" fmla="*/ 0 w 566609"/>
                <a:gd name="connsiteY4" fmla="*/ 133568 h 267136"/>
                <a:gd name="connsiteX5" fmla="*/ 309562 w 566609"/>
                <a:gd name="connsiteY5" fmla="*/ 267136 h 267136"/>
                <a:gd name="connsiteX6" fmla="*/ 528455 w 566609"/>
                <a:gd name="connsiteY6" fmla="*/ 228015 h 267136"/>
                <a:gd name="connsiteX7" fmla="*/ 559168 w 566609"/>
                <a:gd name="connsiteY7" fmla="*/ 208360 h 2671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66609" h="267136">
                  <a:moveTo>
                    <a:pt x="566609" y="63538"/>
                  </a:moveTo>
                  <a:lnTo>
                    <a:pt x="528455" y="39121"/>
                  </a:lnTo>
                  <a:cubicBezTo>
                    <a:pt x="472435" y="14950"/>
                    <a:pt x="395045" y="0"/>
                    <a:pt x="309562" y="0"/>
                  </a:cubicBezTo>
                  <a:cubicBezTo>
                    <a:pt x="266821" y="0"/>
                    <a:pt x="226102" y="3738"/>
                    <a:pt x="189067" y="10496"/>
                  </a:cubicBezTo>
                  <a:cubicBezTo>
                    <a:pt x="77960" y="30773"/>
                    <a:pt x="0" y="78242"/>
                    <a:pt x="0" y="133568"/>
                  </a:cubicBezTo>
                  <a:cubicBezTo>
                    <a:pt x="0" y="207336"/>
                    <a:pt x="138596" y="267136"/>
                    <a:pt x="309562" y="267136"/>
                  </a:cubicBezTo>
                  <a:cubicBezTo>
                    <a:pt x="395045" y="267136"/>
                    <a:pt x="472435" y="252186"/>
                    <a:pt x="528455" y="228015"/>
                  </a:cubicBezTo>
                  <a:lnTo>
                    <a:pt x="559168" y="208360"/>
                  </a:lnTo>
                </a:path>
              </a:pathLst>
            </a:custGeom>
            <a:solidFill>
              <a:srgbClr val="FFCC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810" name="楕円 809">
              <a:extLst>
                <a:ext uri="{FF2B5EF4-FFF2-40B4-BE49-F238E27FC236}">
                  <a16:creationId xmlns:a16="http://schemas.microsoft.com/office/drawing/2014/main" id="{278EA1CA-88BF-4FE8-A5C5-1FC70BD37CD0}"/>
                </a:ext>
              </a:extLst>
            </p:cNvPr>
            <p:cNvSpPr/>
            <p:nvPr/>
          </p:nvSpPr>
          <p:spPr>
            <a:xfrm>
              <a:off x="3884108" y="5263298"/>
              <a:ext cx="392526" cy="392526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811" name="フリーフォーム: 図形 810">
              <a:extLst>
                <a:ext uri="{FF2B5EF4-FFF2-40B4-BE49-F238E27FC236}">
                  <a16:creationId xmlns:a16="http://schemas.microsoft.com/office/drawing/2014/main" id="{01480992-005F-4B78-A7CE-E7F92BDBB584}"/>
                </a:ext>
              </a:extLst>
            </p:cNvPr>
            <p:cNvSpPr/>
            <p:nvPr/>
          </p:nvSpPr>
          <p:spPr>
            <a:xfrm>
              <a:off x="6318874" y="6107504"/>
              <a:ext cx="137160" cy="518316"/>
            </a:xfrm>
            <a:custGeom>
              <a:avLst/>
              <a:gdLst>
                <a:gd name="connsiteX0" fmla="*/ 178576 w 357152"/>
                <a:gd name="connsiteY0" fmla="*/ 0 h 914712"/>
                <a:gd name="connsiteX1" fmla="*/ 203874 w 357152"/>
                <a:gd name="connsiteY1" fmla="*/ 15022 h 914712"/>
                <a:gd name="connsiteX2" fmla="*/ 357152 w 357152"/>
                <a:gd name="connsiteY2" fmla="*/ 457356 h 914712"/>
                <a:gd name="connsiteX3" fmla="*/ 203874 w 357152"/>
                <a:gd name="connsiteY3" fmla="*/ 899691 h 914712"/>
                <a:gd name="connsiteX4" fmla="*/ 178576 w 357152"/>
                <a:gd name="connsiteY4" fmla="*/ 914712 h 914712"/>
                <a:gd name="connsiteX5" fmla="*/ 153279 w 357152"/>
                <a:gd name="connsiteY5" fmla="*/ 899691 h 914712"/>
                <a:gd name="connsiteX6" fmla="*/ 0 w 357152"/>
                <a:gd name="connsiteY6" fmla="*/ 457356 h 914712"/>
                <a:gd name="connsiteX7" fmla="*/ 153279 w 357152"/>
                <a:gd name="connsiteY7" fmla="*/ 15022 h 9147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57152" h="914712">
                  <a:moveTo>
                    <a:pt x="178576" y="0"/>
                  </a:moveTo>
                  <a:lnTo>
                    <a:pt x="203874" y="15022"/>
                  </a:lnTo>
                  <a:cubicBezTo>
                    <a:pt x="293949" y="87899"/>
                    <a:pt x="357152" y="258509"/>
                    <a:pt x="357152" y="457356"/>
                  </a:cubicBezTo>
                  <a:cubicBezTo>
                    <a:pt x="357152" y="656204"/>
                    <a:pt x="293949" y="826814"/>
                    <a:pt x="203874" y="899691"/>
                  </a:cubicBezTo>
                  <a:lnTo>
                    <a:pt x="178576" y="914712"/>
                  </a:lnTo>
                  <a:lnTo>
                    <a:pt x="153279" y="899691"/>
                  </a:lnTo>
                  <a:cubicBezTo>
                    <a:pt x="63203" y="826814"/>
                    <a:pt x="0" y="656204"/>
                    <a:pt x="0" y="457356"/>
                  </a:cubicBezTo>
                  <a:cubicBezTo>
                    <a:pt x="0" y="258509"/>
                    <a:pt x="63203" y="87899"/>
                    <a:pt x="153279" y="15022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812" name="楕円 811">
              <a:extLst>
                <a:ext uri="{FF2B5EF4-FFF2-40B4-BE49-F238E27FC236}">
                  <a16:creationId xmlns:a16="http://schemas.microsoft.com/office/drawing/2014/main" id="{94BA5EF6-EA9E-4272-86F1-10E48FF403D8}"/>
                </a:ext>
              </a:extLst>
            </p:cNvPr>
            <p:cNvSpPr/>
            <p:nvPr/>
          </p:nvSpPr>
          <p:spPr>
            <a:xfrm>
              <a:off x="4099133" y="5409873"/>
              <a:ext cx="112422" cy="112422"/>
            </a:xfrm>
            <a:prstGeom prst="ellipse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</p:grpSp>
      <p:grpSp>
        <p:nvGrpSpPr>
          <p:cNvPr id="813" name="グループ化 812">
            <a:extLst>
              <a:ext uri="{FF2B5EF4-FFF2-40B4-BE49-F238E27FC236}">
                <a16:creationId xmlns:a16="http://schemas.microsoft.com/office/drawing/2014/main" id="{82263961-55C2-4651-8D06-F5FBDF67E770}"/>
              </a:ext>
            </a:extLst>
          </p:cNvPr>
          <p:cNvGrpSpPr/>
          <p:nvPr/>
        </p:nvGrpSpPr>
        <p:grpSpPr>
          <a:xfrm>
            <a:off x="5833680" y="4856384"/>
            <a:ext cx="1860171" cy="1458405"/>
            <a:chOff x="6810111" y="4609833"/>
            <a:chExt cx="3290823" cy="2580058"/>
          </a:xfrm>
        </p:grpSpPr>
        <p:sp>
          <p:nvSpPr>
            <p:cNvPr id="814" name="フリーフォーム: 図形 813">
              <a:extLst>
                <a:ext uri="{FF2B5EF4-FFF2-40B4-BE49-F238E27FC236}">
                  <a16:creationId xmlns:a16="http://schemas.microsoft.com/office/drawing/2014/main" id="{DEBF6E80-8D5F-4415-918D-AA0DE0945A99}"/>
                </a:ext>
              </a:extLst>
            </p:cNvPr>
            <p:cNvSpPr/>
            <p:nvPr/>
          </p:nvSpPr>
          <p:spPr>
            <a:xfrm rot="16200000">
              <a:off x="7958100" y="4554165"/>
              <a:ext cx="415890" cy="527225"/>
            </a:xfrm>
            <a:custGeom>
              <a:avLst/>
              <a:gdLst>
                <a:gd name="connsiteX0" fmla="*/ 415890 w 415890"/>
                <a:gd name="connsiteY0" fmla="*/ 527223 h 527225"/>
                <a:gd name="connsiteX1" fmla="*/ 415890 w 415890"/>
                <a:gd name="connsiteY1" fmla="*/ 527225 h 527225"/>
                <a:gd name="connsiteX2" fmla="*/ 6115 w 415890"/>
                <a:gd name="connsiteY2" fmla="*/ 81036 h 527225"/>
                <a:gd name="connsiteX3" fmla="*/ 0 w 415890"/>
                <a:gd name="connsiteY3" fmla="*/ 0 h 527225"/>
                <a:gd name="connsiteX4" fmla="*/ 171853 w 415890"/>
                <a:gd name="connsiteY4" fmla="*/ 0 h 527225"/>
                <a:gd name="connsiteX5" fmla="*/ 185839 w 415890"/>
                <a:gd name="connsiteY5" fmla="*/ 138070 h 527225"/>
                <a:gd name="connsiteX6" fmla="*/ 415890 w 415890"/>
                <a:gd name="connsiteY6" fmla="*/ 527223 h 527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15890" h="527225">
                  <a:moveTo>
                    <a:pt x="415890" y="527223"/>
                  </a:moveTo>
                  <a:lnTo>
                    <a:pt x="415890" y="527225"/>
                  </a:lnTo>
                  <a:cubicBezTo>
                    <a:pt x="213760" y="527225"/>
                    <a:pt x="45117" y="335676"/>
                    <a:pt x="6115" y="81036"/>
                  </a:cubicBezTo>
                  <a:lnTo>
                    <a:pt x="0" y="0"/>
                  </a:lnTo>
                  <a:lnTo>
                    <a:pt x="171853" y="0"/>
                  </a:lnTo>
                  <a:lnTo>
                    <a:pt x="185839" y="138070"/>
                  </a:lnTo>
                  <a:cubicBezTo>
                    <a:pt x="219632" y="301658"/>
                    <a:pt x="301515" y="443128"/>
                    <a:pt x="415890" y="527223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815" name="台形 814">
              <a:extLst>
                <a:ext uri="{FF2B5EF4-FFF2-40B4-BE49-F238E27FC236}">
                  <a16:creationId xmlns:a16="http://schemas.microsoft.com/office/drawing/2014/main" id="{9CEB8205-47EE-4505-A4BA-B01E15BBF271}"/>
                </a:ext>
              </a:extLst>
            </p:cNvPr>
            <p:cNvSpPr/>
            <p:nvPr/>
          </p:nvSpPr>
          <p:spPr>
            <a:xfrm rot="10800000">
              <a:off x="9058828" y="6626071"/>
              <a:ext cx="264319" cy="409933"/>
            </a:xfrm>
            <a:prstGeom prst="trapezoid">
              <a:avLst/>
            </a:prstGeom>
            <a:solidFill>
              <a:schemeClr val="accent2">
                <a:lumMod val="50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816" name="フリーフォーム: 図形 815">
              <a:extLst>
                <a:ext uri="{FF2B5EF4-FFF2-40B4-BE49-F238E27FC236}">
                  <a16:creationId xmlns:a16="http://schemas.microsoft.com/office/drawing/2014/main" id="{2CC33DA8-CF05-4D75-843F-F0166A59CFE7}"/>
                </a:ext>
              </a:extLst>
            </p:cNvPr>
            <p:cNvSpPr/>
            <p:nvPr/>
          </p:nvSpPr>
          <p:spPr>
            <a:xfrm>
              <a:off x="9095084" y="7026479"/>
              <a:ext cx="191806" cy="163412"/>
            </a:xfrm>
            <a:custGeom>
              <a:avLst/>
              <a:gdLst>
                <a:gd name="connsiteX0" fmla="*/ 69681 w 210856"/>
                <a:gd name="connsiteY0" fmla="*/ 0 h 163412"/>
                <a:gd name="connsiteX1" fmla="*/ 141175 w 210856"/>
                <a:gd name="connsiteY1" fmla="*/ 0 h 163412"/>
                <a:gd name="connsiteX2" fmla="*/ 210856 w 210856"/>
                <a:gd name="connsiteY2" fmla="*/ 69681 h 163412"/>
                <a:gd name="connsiteX3" fmla="*/ 210856 w 210856"/>
                <a:gd name="connsiteY3" fmla="*/ 96737 h 163412"/>
                <a:gd name="connsiteX4" fmla="*/ 144181 w 210856"/>
                <a:gd name="connsiteY4" fmla="*/ 163412 h 163412"/>
                <a:gd name="connsiteX5" fmla="*/ 120372 w 210856"/>
                <a:gd name="connsiteY5" fmla="*/ 163412 h 163412"/>
                <a:gd name="connsiteX6" fmla="*/ 105428 w 210856"/>
                <a:gd name="connsiteY6" fmla="*/ 124697 h 163412"/>
                <a:gd name="connsiteX7" fmla="*/ 90484 w 210856"/>
                <a:gd name="connsiteY7" fmla="*/ 163412 h 163412"/>
                <a:gd name="connsiteX8" fmla="*/ 66675 w 210856"/>
                <a:gd name="connsiteY8" fmla="*/ 163412 h 163412"/>
                <a:gd name="connsiteX9" fmla="*/ 0 w 210856"/>
                <a:gd name="connsiteY9" fmla="*/ 96737 h 163412"/>
                <a:gd name="connsiteX10" fmla="*/ 0 w 210856"/>
                <a:gd name="connsiteY10" fmla="*/ 69681 h 163412"/>
                <a:gd name="connsiteX11" fmla="*/ 69681 w 210856"/>
                <a:gd name="connsiteY11" fmla="*/ 0 h 1634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10856" h="163412">
                  <a:moveTo>
                    <a:pt x="69681" y="0"/>
                  </a:moveTo>
                  <a:lnTo>
                    <a:pt x="141175" y="0"/>
                  </a:lnTo>
                  <a:cubicBezTo>
                    <a:pt x="179659" y="0"/>
                    <a:pt x="210856" y="31197"/>
                    <a:pt x="210856" y="69681"/>
                  </a:cubicBezTo>
                  <a:lnTo>
                    <a:pt x="210856" y="96737"/>
                  </a:lnTo>
                  <a:cubicBezTo>
                    <a:pt x="210856" y="133561"/>
                    <a:pt x="181005" y="163412"/>
                    <a:pt x="144181" y="163412"/>
                  </a:cubicBezTo>
                  <a:lnTo>
                    <a:pt x="120372" y="163412"/>
                  </a:lnTo>
                  <a:lnTo>
                    <a:pt x="105428" y="124697"/>
                  </a:lnTo>
                  <a:lnTo>
                    <a:pt x="90484" y="163412"/>
                  </a:lnTo>
                  <a:lnTo>
                    <a:pt x="66675" y="163412"/>
                  </a:lnTo>
                  <a:cubicBezTo>
                    <a:pt x="29851" y="163412"/>
                    <a:pt x="0" y="133561"/>
                    <a:pt x="0" y="96737"/>
                  </a:cubicBezTo>
                  <a:lnTo>
                    <a:pt x="0" y="69681"/>
                  </a:lnTo>
                  <a:cubicBezTo>
                    <a:pt x="0" y="31197"/>
                    <a:pt x="31197" y="0"/>
                    <a:pt x="69681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817" name="月 816">
              <a:extLst>
                <a:ext uri="{FF2B5EF4-FFF2-40B4-BE49-F238E27FC236}">
                  <a16:creationId xmlns:a16="http://schemas.microsoft.com/office/drawing/2014/main" id="{455A43D6-9E1E-4C48-AEC0-9C2D1E645A53}"/>
                </a:ext>
              </a:extLst>
            </p:cNvPr>
            <p:cNvSpPr/>
            <p:nvPr/>
          </p:nvSpPr>
          <p:spPr>
            <a:xfrm rot="10300431">
              <a:off x="9927727" y="5264155"/>
              <a:ext cx="114412" cy="1051614"/>
            </a:xfrm>
            <a:prstGeom prst="moon">
              <a:avLst/>
            </a:prstGeom>
            <a:solidFill>
              <a:schemeClr val="accent2">
                <a:lumMod val="7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818" name="フリーフォーム: 図形 817">
              <a:extLst>
                <a:ext uri="{FF2B5EF4-FFF2-40B4-BE49-F238E27FC236}">
                  <a16:creationId xmlns:a16="http://schemas.microsoft.com/office/drawing/2014/main" id="{B1A19CE0-6ABC-4881-A1DE-B834EF4BBBC5}"/>
                </a:ext>
              </a:extLst>
            </p:cNvPr>
            <p:cNvSpPr/>
            <p:nvPr/>
          </p:nvSpPr>
          <p:spPr>
            <a:xfrm>
              <a:off x="8942368" y="6454444"/>
              <a:ext cx="750465" cy="343257"/>
            </a:xfrm>
            <a:custGeom>
              <a:avLst/>
              <a:gdLst>
                <a:gd name="connsiteX0" fmla="*/ 481414 w 962829"/>
                <a:gd name="connsiteY0" fmla="*/ 0 h 343257"/>
                <a:gd name="connsiteX1" fmla="*/ 898009 w 962829"/>
                <a:gd name="connsiteY1" fmla="*/ 7841 h 343257"/>
                <a:gd name="connsiteX2" fmla="*/ 962829 w 962829"/>
                <a:gd name="connsiteY2" fmla="*/ 11598 h 343257"/>
                <a:gd name="connsiteX3" fmla="*/ 937961 w 962829"/>
                <a:gd name="connsiteY3" fmla="*/ 107542 h 343257"/>
                <a:gd name="connsiteX4" fmla="*/ 481414 w 962829"/>
                <a:gd name="connsiteY4" fmla="*/ 343257 h 343257"/>
                <a:gd name="connsiteX5" fmla="*/ 24868 w 962829"/>
                <a:gd name="connsiteY5" fmla="*/ 107542 h 343257"/>
                <a:gd name="connsiteX6" fmla="*/ 0 w 962829"/>
                <a:gd name="connsiteY6" fmla="*/ 11598 h 343257"/>
                <a:gd name="connsiteX7" fmla="*/ 64820 w 962829"/>
                <a:gd name="connsiteY7" fmla="*/ 7841 h 343257"/>
                <a:gd name="connsiteX8" fmla="*/ 481414 w 962829"/>
                <a:gd name="connsiteY8" fmla="*/ 0 h 3432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62829" h="343257">
                  <a:moveTo>
                    <a:pt x="481414" y="0"/>
                  </a:moveTo>
                  <a:cubicBezTo>
                    <a:pt x="624118" y="0"/>
                    <a:pt x="763445" y="2700"/>
                    <a:pt x="898009" y="7841"/>
                  </a:cubicBezTo>
                  <a:lnTo>
                    <a:pt x="962829" y="11598"/>
                  </a:lnTo>
                  <a:lnTo>
                    <a:pt x="937961" y="107542"/>
                  </a:lnTo>
                  <a:cubicBezTo>
                    <a:pt x="862742" y="246062"/>
                    <a:pt x="686650" y="343257"/>
                    <a:pt x="481414" y="343257"/>
                  </a:cubicBezTo>
                  <a:cubicBezTo>
                    <a:pt x="276178" y="343257"/>
                    <a:pt x="100086" y="246062"/>
                    <a:pt x="24868" y="107542"/>
                  </a:cubicBezTo>
                  <a:lnTo>
                    <a:pt x="0" y="11598"/>
                  </a:lnTo>
                  <a:lnTo>
                    <a:pt x="64820" y="7841"/>
                  </a:lnTo>
                  <a:cubicBezTo>
                    <a:pt x="199383" y="2700"/>
                    <a:pt x="338710" y="0"/>
                    <a:pt x="481414" y="0"/>
                  </a:cubicBezTo>
                  <a:close/>
                </a:path>
              </a:pathLst>
            </a:custGeom>
            <a:solidFill>
              <a:schemeClr val="accent4">
                <a:lumMod val="40000"/>
                <a:lumOff val="60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819" name="フリーフォーム: 図形 818">
              <a:extLst>
                <a:ext uri="{FF2B5EF4-FFF2-40B4-BE49-F238E27FC236}">
                  <a16:creationId xmlns:a16="http://schemas.microsoft.com/office/drawing/2014/main" id="{1E5D302A-3F1F-4B4D-96AB-7D228102B215}"/>
                </a:ext>
              </a:extLst>
            </p:cNvPr>
            <p:cNvSpPr/>
            <p:nvPr/>
          </p:nvSpPr>
          <p:spPr>
            <a:xfrm>
              <a:off x="6922242" y="4629817"/>
              <a:ext cx="2995375" cy="2406187"/>
            </a:xfrm>
            <a:custGeom>
              <a:avLst/>
              <a:gdLst>
                <a:gd name="connsiteX0" fmla="*/ 956528 w 2995375"/>
                <a:gd name="connsiteY0" fmla="*/ 0 h 2406187"/>
                <a:gd name="connsiteX1" fmla="*/ 1018878 w 2995375"/>
                <a:gd name="connsiteY1" fmla="*/ 50389 h 2406187"/>
                <a:gd name="connsiteX2" fmla="*/ 1098978 w 2995375"/>
                <a:gd name="connsiteY2" fmla="*/ 36791 h 2406187"/>
                <a:gd name="connsiteX3" fmla="*/ 1127251 w 2995375"/>
                <a:gd name="connsiteY3" fmla="*/ 112958 h 2406187"/>
                <a:gd name="connsiteX4" fmla="*/ 1202066 w 2995375"/>
                <a:gd name="connsiteY4" fmla="*/ 141762 h 2406187"/>
                <a:gd name="connsiteX5" fmla="*/ 1188686 w 2995375"/>
                <a:gd name="connsiteY5" fmla="*/ 223296 h 2406187"/>
                <a:gd name="connsiteX6" fmla="*/ 1238168 w 2995375"/>
                <a:gd name="connsiteY6" fmla="*/ 286783 h 2406187"/>
                <a:gd name="connsiteX7" fmla="*/ 1220342 w 2995375"/>
                <a:gd name="connsiteY7" fmla="*/ 309324 h 2406187"/>
                <a:gd name="connsiteX8" fmla="*/ 1309695 w 2995375"/>
                <a:gd name="connsiteY8" fmla="*/ 360912 h 2406187"/>
                <a:gd name="connsiteX9" fmla="*/ 1459191 w 2995375"/>
                <a:gd name="connsiteY9" fmla="*/ 555739 h 2406187"/>
                <a:gd name="connsiteX10" fmla="*/ 1464435 w 2995375"/>
                <a:gd name="connsiteY10" fmla="*/ 586991 h 2406187"/>
                <a:gd name="connsiteX11" fmla="*/ 2879579 w 2995375"/>
                <a:gd name="connsiteY11" fmla="*/ 586991 h 2406187"/>
                <a:gd name="connsiteX12" fmla="*/ 2995375 w 2995375"/>
                <a:gd name="connsiteY12" fmla="*/ 702787 h 2406187"/>
                <a:gd name="connsiteX13" fmla="*/ 2995375 w 2995375"/>
                <a:gd name="connsiteY13" fmla="*/ 1842168 h 2406187"/>
                <a:gd name="connsiteX14" fmla="*/ 2918318 w 2995375"/>
                <a:gd name="connsiteY14" fmla="*/ 2028201 h 2406187"/>
                <a:gd name="connsiteX15" fmla="*/ 2883211 w 2995375"/>
                <a:gd name="connsiteY15" fmla="*/ 2057167 h 2406187"/>
                <a:gd name="connsiteX16" fmla="*/ 2826950 w 2995375"/>
                <a:gd name="connsiteY16" fmla="*/ 2406187 h 2406187"/>
                <a:gd name="connsiteX17" fmla="*/ 2694791 w 2995375"/>
                <a:gd name="connsiteY17" fmla="*/ 2406187 h 2406187"/>
                <a:gd name="connsiteX18" fmla="*/ 2643794 w 2995375"/>
                <a:gd name="connsiteY18" fmla="*/ 2089825 h 2406187"/>
                <a:gd name="connsiteX19" fmla="*/ 2641827 w 2995375"/>
                <a:gd name="connsiteY19" fmla="*/ 2089293 h 2406187"/>
                <a:gd name="connsiteX20" fmla="*/ 2474541 w 2995375"/>
                <a:gd name="connsiteY20" fmla="*/ 1895189 h 2406187"/>
                <a:gd name="connsiteX21" fmla="*/ 2472567 w 2995375"/>
                <a:gd name="connsiteY21" fmla="*/ 1875607 h 2406187"/>
                <a:gd name="connsiteX22" fmla="*/ 2423498 w 2995375"/>
                <a:gd name="connsiteY22" fmla="*/ 1935080 h 2406187"/>
                <a:gd name="connsiteX23" fmla="*/ 2012650 w 2995375"/>
                <a:gd name="connsiteY23" fmla="*/ 2105258 h 2406187"/>
                <a:gd name="connsiteX24" fmla="*/ 2012651 w 2995375"/>
                <a:gd name="connsiteY24" fmla="*/ 2105257 h 2406187"/>
                <a:gd name="connsiteX25" fmla="*/ 1897559 w 2995375"/>
                <a:gd name="connsiteY25" fmla="*/ 2105257 h 2406187"/>
                <a:gd name="connsiteX26" fmla="*/ 1849050 w 2995375"/>
                <a:gd name="connsiteY26" fmla="*/ 2406187 h 2406187"/>
                <a:gd name="connsiteX27" fmla="*/ 1716891 w 2995375"/>
                <a:gd name="connsiteY27" fmla="*/ 2406187 h 2406187"/>
                <a:gd name="connsiteX28" fmla="*/ 1668382 w 2995375"/>
                <a:gd name="connsiteY28" fmla="*/ 2105257 h 2406187"/>
                <a:gd name="connsiteX29" fmla="*/ 1412578 w 2995375"/>
                <a:gd name="connsiteY29" fmla="*/ 2105257 h 2406187"/>
                <a:gd name="connsiteX30" fmla="*/ 1405548 w 2995375"/>
                <a:gd name="connsiteY30" fmla="*/ 2104549 h 2406187"/>
                <a:gd name="connsiteX31" fmla="*/ 1356925 w 2995375"/>
                <a:gd name="connsiteY31" fmla="*/ 2406187 h 2406187"/>
                <a:gd name="connsiteX32" fmla="*/ 1224766 w 2995375"/>
                <a:gd name="connsiteY32" fmla="*/ 2406187 h 2406187"/>
                <a:gd name="connsiteX33" fmla="*/ 1159244 w 2995375"/>
                <a:gd name="connsiteY33" fmla="*/ 1999715 h 2406187"/>
                <a:gd name="connsiteX34" fmla="*/ 1116390 w 2995375"/>
                <a:gd name="connsiteY34" fmla="*/ 1947775 h 2406187"/>
                <a:gd name="connsiteX35" fmla="*/ 1055387 w 2995375"/>
                <a:gd name="connsiteY35" fmla="*/ 1748066 h 2406187"/>
                <a:gd name="connsiteX36" fmla="*/ 1055387 w 2995375"/>
                <a:gd name="connsiteY36" fmla="*/ 1443103 h 2406187"/>
                <a:gd name="connsiteX37" fmla="*/ 934968 w 2995375"/>
                <a:gd name="connsiteY37" fmla="*/ 1651675 h 2406187"/>
                <a:gd name="connsiteX38" fmla="*/ 496668 w 2995375"/>
                <a:gd name="connsiteY38" fmla="*/ 1769117 h 2406187"/>
                <a:gd name="connsiteX39" fmla="*/ 160482 w 2995375"/>
                <a:gd name="connsiteY39" fmla="*/ 1575020 h 2406187"/>
                <a:gd name="connsiteX40" fmla="*/ 43040 w 2995375"/>
                <a:gd name="connsiteY40" fmla="*/ 1136720 h 2406187"/>
                <a:gd name="connsiteX41" fmla="*/ 535209 w 2995375"/>
                <a:gd name="connsiteY41" fmla="*/ 284257 h 2406187"/>
                <a:gd name="connsiteX42" fmla="*/ 730036 w 2995375"/>
                <a:gd name="connsiteY42" fmla="*/ 134761 h 2406187"/>
                <a:gd name="connsiteX43" fmla="*/ 750769 w 2995375"/>
                <a:gd name="connsiteY43" fmla="*/ 131282 h 2406187"/>
                <a:gd name="connsiteX44" fmla="*/ 782267 w 2995375"/>
                <a:gd name="connsiteY44" fmla="*/ 118328 h 2406187"/>
                <a:gd name="connsiteX45" fmla="*/ 812884 w 2995375"/>
                <a:gd name="connsiteY45" fmla="*/ 41245 h 2406187"/>
                <a:gd name="connsiteX46" fmla="*/ 892606 w 2995375"/>
                <a:gd name="connsiteY46" fmla="*/ 52354 h 2406187"/>
                <a:gd name="connsiteX0" fmla="*/ 956528 w 2995375"/>
                <a:gd name="connsiteY0" fmla="*/ 0 h 2406187"/>
                <a:gd name="connsiteX1" fmla="*/ 1018878 w 2995375"/>
                <a:gd name="connsiteY1" fmla="*/ 50389 h 2406187"/>
                <a:gd name="connsiteX2" fmla="*/ 1098978 w 2995375"/>
                <a:gd name="connsiteY2" fmla="*/ 36791 h 2406187"/>
                <a:gd name="connsiteX3" fmla="*/ 1127251 w 2995375"/>
                <a:gd name="connsiteY3" fmla="*/ 112958 h 2406187"/>
                <a:gd name="connsiteX4" fmla="*/ 1202066 w 2995375"/>
                <a:gd name="connsiteY4" fmla="*/ 141762 h 2406187"/>
                <a:gd name="connsiteX5" fmla="*/ 1188686 w 2995375"/>
                <a:gd name="connsiteY5" fmla="*/ 223296 h 2406187"/>
                <a:gd name="connsiteX6" fmla="*/ 1238168 w 2995375"/>
                <a:gd name="connsiteY6" fmla="*/ 286783 h 2406187"/>
                <a:gd name="connsiteX7" fmla="*/ 1220342 w 2995375"/>
                <a:gd name="connsiteY7" fmla="*/ 309324 h 2406187"/>
                <a:gd name="connsiteX8" fmla="*/ 1309695 w 2995375"/>
                <a:gd name="connsiteY8" fmla="*/ 360912 h 2406187"/>
                <a:gd name="connsiteX9" fmla="*/ 1459191 w 2995375"/>
                <a:gd name="connsiteY9" fmla="*/ 555739 h 2406187"/>
                <a:gd name="connsiteX10" fmla="*/ 1464435 w 2995375"/>
                <a:gd name="connsiteY10" fmla="*/ 586991 h 2406187"/>
                <a:gd name="connsiteX11" fmla="*/ 2879579 w 2995375"/>
                <a:gd name="connsiteY11" fmla="*/ 586991 h 2406187"/>
                <a:gd name="connsiteX12" fmla="*/ 2995375 w 2995375"/>
                <a:gd name="connsiteY12" fmla="*/ 702787 h 2406187"/>
                <a:gd name="connsiteX13" fmla="*/ 2995375 w 2995375"/>
                <a:gd name="connsiteY13" fmla="*/ 1842168 h 2406187"/>
                <a:gd name="connsiteX14" fmla="*/ 2918318 w 2995375"/>
                <a:gd name="connsiteY14" fmla="*/ 2028201 h 2406187"/>
                <a:gd name="connsiteX15" fmla="*/ 2883211 w 2995375"/>
                <a:gd name="connsiteY15" fmla="*/ 2057167 h 2406187"/>
                <a:gd name="connsiteX16" fmla="*/ 2826950 w 2995375"/>
                <a:gd name="connsiteY16" fmla="*/ 2406187 h 2406187"/>
                <a:gd name="connsiteX17" fmla="*/ 2694791 w 2995375"/>
                <a:gd name="connsiteY17" fmla="*/ 2406187 h 2406187"/>
                <a:gd name="connsiteX18" fmla="*/ 2643794 w 2995375"/>
                <a:gd name="connsiteY18" fmla="*/ 2089825 h 2406187"/>
                <a:gd name="connsiteX19" fmla="*/ 2641827 w 2995375"/>
                <a:gd name="connsiteY19" fmla="*/ 2089293 h 2406187"/>
                <a:gd name="connsiteX20" fmla="*/ 2474541 w 2995375"/>
                <a:gd name="connsiteY20" fmla="*/ 1895189 h 2406187"/>
                <a:gd name="connsiteX21" fmla="*/ 2472567 w 2995375"/>
                <a:gd name="connsiteY21" fmla="*/ 1875607 h 2406187"/>
                <a:gd name="connsiteX22" fmla="*/ 2423498 w 2995375"/>
                <a:gd name="connsiteY22" fmla="*/ 1935080 h 2406187"/>
                <a:gd name="connsiteX23" fmla="*/ 2012650 w 2995375"/>
                <a:gd name="connsiteY23" fmla="*/ 2105258 h 2406187"/>
                <a:gd name="connsiteX24" fmla="*/ 2012651 w 2995375"/>
                <a:gd name="connsiteY24" fmla="*/ 2105257 h 2406187"/>
                <a:gd name="connsiteX25" fmla="*/ 1897559 w 2995375"/>
                <a:gd name="connsiteY25" fmla="*/ 2105257 h 2406187"/>
                <a:gd name="connsiteX26" fmla="*/ 1849050 w 2995375"/>
                <a:gd name="connsiteY26" fmla="*/ 2406187 h 2406187"/>
                <a:gd name="connsiteX27" fmla="*/ 1716891 w 2995375"/>
                <a:gd name="connsiteY27" fmla="*/ 2406187 h 2406187"/>
                <a:gd name="connsiteX28" fmla="*/ 1668382 w 2995375"/>
                <a:gd name="connsiteY28" fmla="*/ 2105257 h 2406187"/>
                <a:gd name="connsiteX29" fmla="*/ 1412578 w 2995375"/>
                <a:gd name="connsiteY29" fmla="*/ 2105257 h 2406187"/>
                <a:gd name="connsiteX30" fmla="*/ 1405548 w 2995375"/>
                <a:gd name="connsiteY30" fmla="*/ 2104549 h 2406187"/>
                <a:gd name="connsiteX31" fmla="*/ 1356925 w 2995375"/>
                <a:gd name="connsiteY31" fmla="*/ 2406187 h 2406187"/>
                <a:gd name="connsiteX32" fmla="*/ 1224766 w 2995375"/>
                <a:gd name="connsiteY32" fmla="*/ 2406187 h 2406187"/>
                <a:gd name="connsiteX33" fmla="*/ 1159244 w 2995375"/>
                <a:gd name="connsiteY33" fmla="*/ 1999715 h 2406187"/>
                <a:gd name="connsiteX34" fmla="*/ 1116390 w 2995375"/>
                <a:gd name="connsiteY34" fmla="*/ 1947775 h 2406187"/>
                <a:gd name="connsiteX35" fmla="*/ 1055387 w 2995375"/>
                <a:gd name="connsiteY35" fmla="*/ 1748066 h 2406187"/>
                <a:gd name="connsiteX36" fmla="*/ 934968 w 2995375"/>
                <a:gd name="connsiteY36" fmla="*/ 1651675 h 2406187"/>
                <a:gd name="connsiteX37" fmla="*/ 496668 w 2995375"/>
                <a:gd name="connsiteY37" fmla="*/ 1769117 h 2406187"/>
                <a:gd name="connsiteX38" fmla="*/ 160482 w 2995375"/>
                <a:gd name="connsiteY38" fmla="*/ 1575020 h 2406187"/>
                <a:gd name="connsiteX39" fmla="*/ 43040 w 2995375"/>
                <a:gd name="connsiteY39" fmla="*/ 1136720 h 2406187"/>
                <a:gd name="connsiteX40" fmla="*/ 535209 w 2995375"/>
                <a:gd name="connsiteY40" fmla="*/ 284257 h 2406187"/>
                <a:gd name="connsiteX41" fmla="*/ 730036 w 2995375"/>
                <a:gd name="connsiteY41" fmla="*/ 134761 h 2406187"/>
                <a:gd name="connsiteX42" fmla="*/ 750769 w 2995375"/>
                <a:gd name="connsiteY42" fmla="*/ 131282 h 2406187"/>
                <a:gd name="connsiteX43" fmla="*/ 782267 w 2995375"/>
                <a:gd name="connsiteY43" fmla="*/ 118328 h 2406187"/>
                <a:gd name="connsiteX44" fmla="*/ 812884 w 2995375"/>
                <a:gd name="connsiteY44" fmla="*/ 41245 h 2406187"/>
                <a:gd name="connsiteX45" fmla="*/ 892606 w 2995375"/>
                <a:gd name="connsiteY45" fmla="*/ 52354 h 2406187"/>
                <a:gd name="connsiteX46" fmla="*/ 956528 w 2995375"/>
                <a:gd name="connsiteY46" fmla="*/ 0 h 24061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</a:cxnLst>
              <a:rect l="l" t="t" r="r" b="b"/>
              <a:pathLst>
                <a:path w="2995375" h="2406187">
                  <a:moveTo>
                    <a:pt x="956528" y="0"/>
                  </a:moveTo>
                  <a:lnTo>
                    <a:pt x="1018878" y="50389"/>
                  </a:lnTo>
                  <a:lnTo>
                    <a:pt x="1098978" y="36791"/>
                  </a:lnTo>
                  <a:lnTo>
                    <a:pt x="1127251" y="112958"/>
                  </a:lnTo>
                  <a:lnTo>
                    <a:pt x="1202066" y="141762"/>
                  </a:lnTo>
                  <a:lnTo>
                    <a:pt x="1188686" y="223296"/>
                  </a:lnTo>
                  <a:lnTo>
                    <a:pt x="1238168" y="286783"/>
                  </a:lnTo>
                  <a:lnTo>
                    <a:pt x="1220342" y="309324"/>
                  </a:lnTo>
                  <a:lnTo>
                    <a:pt x="1309695" y="360912"/>
                  </a:lnTo>
                  <a:cubicBezTo>
                    <a:pt x="1386427" y="405213"/>
                    <a:pt x="1437939" y="476422"/>
                    <a:pt x="1459191" y="555739"/>
                  </a:cubicBezTo>
                  <a:lnTo>
                    <a:pt x="1464435" y="586991"/>
                  </a:lnTo>
                  <a:lnTo>
                    <a:pt x="2879579" y="586991"/>
                  </a:lnTo>
                  <a:cubicBezTo>
                    <a:pt x="2943531" y="586991"/>
                    <a:pt x="2995375" y="638835"/>
                    <a:pt x="2995375" y="702787"/>
                  </a:cubicBezTo>
                  <a:lnTo>
                    <a:pt x="2995375" y="1842168"/>
                  </a:lnTo>
                  <a:cubicBezTo>
                    <a:pt x="2995375" y="1914819"/>
                    <a:pt x="2965928" y="1980591"/>
                    <a:pt x="2918318" y="2028201"/>
                  </a:cubicBezTo>
                  <a:lnTo>
                    <a:pt x="2883211" y="2057167"/>
                  </a:lnTo>
                  <a:lnTo>
                    <a:pt x="2826950" y="2406187"/>
                  </a:lnTo>
                  <a:lnTo>
                    <a:pt x="2694791" y="2406187"/>
                  </a:lnTo>
                  <a:lnTo>
                    <a:pt x="2643794" y="2089825"/>
                  </a:lnTo>
                  <a:lnTo>
                    <a:pt x="2641827" y="2089293"/>
                  </a:lnTo>
                  <a:cubicBezTo>
                    <a:pt x="2557207" y="2058310"/>
                    <a:pt x="2492940" y="1985104"/>
                    <a:pt x="2474541" y="1895189"/>
                  </a:cubicBezTo>
                  <a:lnTo>
                    <a:pt x="2472567" y="1875607"/>
                  </a:lnTo>
                  <a:lnTo>
                    <a:pt x="2423498" y="1935080"/>
                  </a:lnTo>
                  <a:cubicBezTo>
                    <a:pt x="2318353" y="2040225"/>
                    <a:pt x="2173096" y="2105258"/>
                    <a:pt x="2012650" y="2105258"/>
                  </a:cubicBezTo>
                  <a:lnTo>
                    <a:pt x="2012651" y="2105257"/>
                  </a:lnTo>
                  <a:lnTo>
                    <a:pt x="1897559" y="2105257"/>
                  </a:lnTo>
                  <a:lnTo>
                    <a:pt x="1849050" y="2406187"/>
                  </a:lnTo>
                  <a:lnTo>
                    <a:pt x="1716891" y="2406187"/>
                  </a:lnTo>
                  <a:lnTo>
                    <a:pt x="1668382" y="2105257"/>
                  </a:lnTo>
                  <a:lnTo>
                    <a:pt x="1412578" y="2105257"/>
                  </a:lnTo>
                  <a:lnTo>
                    <a:pt x="1405548" y="2104549"/>
                  </a:lnTo>
                  <a:lnTo>
                    <a:pt x="1356925" y="2406187"/>
                  </a:lnTo>
                  <a:lnTo>
                    <a:pt x="1224766" y="2406187"/>
                  </a:lnTo>
                  <a:lnTo>
                    <a:pt x="1159244" y="1999715"/>
                  </a:lnTo>
                  <a:lnTo>
                    <a:pt x="1116390" y="1947775"/>
                  </a:lnTo>
                  <a:cubicBezTo>
                    <a:pt x="1077876" y="1890767"/>
                    <a:pt x="1055387" y="1822043"/>
                    <a:pt x="1055387" y="1748066"/>
                  </a:cubicBezTo>
                  <a:lnTo>
                    <a:pt x="934968" y="1651675"/>
                  </a:lnTo>
                  <a:cubicBezTo>
                    <a:pt x="846365" y="1805139"/>
                    <a:pt x="650132" y="1857720"/>
                    <a:pt x="496668" y="1769117"/>
                  </a:cubicBezTo>
                  <a:lnTo>
                    <a:pt x="160482" y="1575020"/>
                  </a:lnTo>
                  <a:cubicBezTo>
                    <a:pt x="7018" y="1486418"/>
                    <a:pt x="-45563" y="1290184"/>
                    <a:pt x="43040" y="1136720"/>
                  </a:cubicBezTo>
                  <a:lnTo>
                    <a:pt x="535209" y="284257"/>
                  </a:lnTo>
                  <a:cubicBezTo>
                    <a:pt x="579510" y="207526"/>
                    <a:pt x="650719" y="156014"/>
                    <a:pt x="730036" y="134761"/>
                  </a:cubicBezTo>
                  <a:lnTo>
                    <a:pt x="750769" y="131282"/>
                  </a:lnTo>
                  <a:lnTo>
                    <a:pt x="782267" y="118328"/>
                  </a:lnTo>
                  <a:lnTo>
                    <a:pt x="812884" y="41245"/>
                  </a:lnTo>
                  <a:lnTo>
                    <a:pt x="892606" y="52354"/>
                  </a:lnTo>
                  <a:lnTo>
                    <a:pt x="956528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820" name="フリーフォーム: 図形 819">
              <a:extLst>
                <a:ext uri="{FF2B5EF4-FFF2-40B4-BE49-F238E27FC236}">
                  <a16:creationId xmlns:a16="http://schemas.microsoft.com/office/drawing/2014/main" id="{CF87B90A-FD53-4D7F-9A75-EF8CEC927C6F}"/>
                </a:ext>
              </a:extLst>
            </p:cNvPr>
            <p:cNvSpPr/>
            <p:nvPr/>
          </p:nvSpPr>
          <p:spPr>
            <a:xfrm>
              <a:off x="8113718" y="7026479"/>
              <a:ext cx="191806" cy="163412"/>
            </a:xfrm>
            <a:custGeom>
              <a:avLst/>
              <a:gdLst>
                <a:gd name="connsiteX0" fmla="*/ 69681 w 210856"/>
                <a:gd name="connsiteY0" fmla="*/ 0 h 163412"/>
                <a:gd name="connsiteX1" fmla="*/ 141175 w 210856"/>
                <a:gd name="connsiteY1" fmla="*/ 0 h 163412"/>
                <a:gd name="connsiteX2" fmla="*/ 210856 w 210856"/>
                <a:gd name="connsiteY2" fmla="*/ 69681 h 163412"/>
                <a:gd name="connsiteX3" fmla="*/ 210856 w 210856"/>
                <a:gd name="connsiteY3" fmla="*/ 96737 h 163412"/>
                <a:gd name="connsiteX4" fmla="*/ 144181 w 210856"/>
                <a:gd name="connsiteY4" fmla="*/ 163412 h 163412"/>
                <a:gd name="connsiteX5" fmla="*/ 120372 w 210856"/>
                <a:gd name="connsiteY5" fmla="*/ 163412 h 163412"/>
                <a:gd name="connsiteX6" fmla="*/ 105428 w 210856"/>
                <a:gd name="connsiteY6" fmla="*/ 124697 h 163412"/>
                <a:gd name="connsiteX7" fmla="*/ 90484 w 210856"/>
                <a:gd name="connsiteY7" fmla="*/ 163412 h 163412"/>
                <a:gd name="connsiteX8" fmla="*/ 66675 w 210856"/>
                <a:gd name="connsiteY8" fmla="*/ 163412 h 163412"/>
                <a:gd name="connsiteX9" fmla="*/ 0 w 210856"/>
                <a:gd name="connsiteY9" fmla="*/ 96737 h 163412"/>
                <a:gd name="connsiteX10" fmla="*/ 0 w 210856"/>
                <a:gd name="connsiteY10" fmla="*/ 69681 h 163412"/>
                <a:gd name="connsiteX11" fmla="*/ 69681 w 210856"/>
                <a:gd name="connsiteY11" fmla="*/ 0 h 1634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10856" h="163412">
                  <a:moveTo>
                    <a:pt x="69681" y="0"/>
                  </a:moveTo>
                  <a:lnTo>
                    <a:pt x="141175" y="0"/>
                  </a:lnTo>
                  <a:cubicBezTo>
                    <a:pt x="179659" y="0"/>
                    <a:pt x="210856" y="31197"/>
                    <a:pt x="210856" y="69681"/>
                  </a:cubicBezTo>
                  <a:lnTo>
                    <a:pt x="210856" y="96737"/>
                  </a:lnTo>
                  <a:cubicBezTo>
                    <a:pt x="210856" y="133561"/>
                    <a:pt x="181005" y="163412"/>
                    <a:pt x="144181" y="163412"/>
                  </a:cubicBezTo>
                  <a:lnTo>
                    <a:pt x="120372" y="163412"/>
                  </a:lnTo>
                  <a:lnTo>
                    <a:pt x="105428" y="124697"/>
                  </a:lnTo>
                  <a:lnTo>
                    <a:pt x="90484" y="163412"/>
                  </a:lnTo>
                  <a:lnTo>
                    <a:pt x="66675" y="163412"/>
                  </a:lnTo>
                  <a:cubicBezTo>
                    <a:pt x="29851" y="163412"/>
                    <a:pt x="0" y="133561"/>
                    <a:pt x="0" y="96737"/>
                  </a:cubicBezTo>
                  <a:lnTo>
                    <a:pt x="0" y="69681"/>
                  </a:lnTo>
                  <a:cubicBezTo>
                    <a:pt x="0" y="31197"/>
                    <a:pt x="31197" y="0"/>
                    <a:pt x="69681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821" name="フリーフォーム: 図形 820">
              <a:extLst>
                <a:ext uri="{FF2B5EF4-FFF2-40B4-BE49-F238E27FC236}">
                  <a16:creationId xmlns:a16="http://schemas.microsoft.com/office/drawing/2014/main" id="{7A9D7785-BEF4-4645-B059-66129BDEB7D7}"/>
                </a:ext>
              </a:extLst>
            </p:cNvPr>
            <p:cNvSpPr/>
            <p:nvPr/>
          </p:nvSpPr>
          <p:spPr>
            <a:xfrm>
              <a:off x="8609310" y="7026479"/>
              <a:ext cx="191806" cy="163412"/>
            </a:xfrm>
            <a:custGeom>
              <a:avLst/>
              <a:gdLst>
                <a:gd name="connsiteX0" fmla="*/ 69681 w 210856"/>
                <a:gd name="connsiteY0" fmla="*/ 0 h 163412"/>
                <a:gd name="connsiteX1" fmla="*/ 141175 w 210856"/>
                <a:gd name="connsiteY1" fmla="*/ 0 h 163412"/>
                <a:gd name="connsiteX2" fmla="*/ 210856 w 210856"/>
                <a:gd name="connsiteY2" fmla="*/ 69681 h 163412"/>
                <a:gd name="connsiteX3" fmla="*/ 210856 w 210856"/>
                <a:gd name="connsiteY3" fmla="*/ 96737 h 163412"/>
                <a:gd name="connsiteX4" fmla="*/ 144181 w 210856"/>
                <a:gd name="connsiteY4" fmla="*/ 163412 h 163412"/>
                <a:gd name="connsiteX5" fmla="*/ 120372 w 210856"/>
                <a:gd name="connsiteY5" fmla="*/ 163412 h 163412"/>
                <a:gd name="connsiteX6" fmla="*/ 105428 w 210856"/>
                <a:gd name="connsiteY6" fmla="*/ 124697 h 163412"/>
                <a:gd name="connsiteX7" fmla="*/ 90484 w 210856"/>
                <a:gd name="connsiteY7" fmla="*/ 163412 h 163412"/>
                <a:gd name="connsiteX8" fmla="*/ 66675 w 210856"/>
                <a:gd name="connsiteY8" fmla="*/ 163412 h 163412"/>
                <a:gd name="connsiteX9" fmla="*/ 0 w 210856"/>
                <a:gd name="connsiteY9" fmla="*/ 96737 h 163412"/>
                <a:gd name="connsiteX10" fmla="*/ 0 w 210856"/>
                <a:gd name="connsiteY10" fmla="*/ 69681 h 163412"/>
                <a:gd name="connsiteX11" fmla="*/ 69681 w 210856"/>
                <a:gd name="connsiteY11" fmla="*/ 0 h 1634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10856" h="163412">
                  <a:moveTo>
                    <a:pt x="69681" y="0"/>
                  </a:moveTo>
                  <a:lnTo>
                    <a:pt x="141175" y="0"/>
                  </a:lnTo>
                  <a:cubicBezTo>
                    <a:pt x="179659" y="0"/>
                    <a:pt x="210856" y="31197"/>
                    <a:pt x="210856" y="69681"/>
                  </a:cubicBezTo>
                  <a:lnTo>
                    <a:pt x="210856" y="96737"/>
                  </a:lnTo>
                  <a:cubicBezTo>
                    <a:pt x="210856" y="133561"/>
                    <a:pt x="181005" y="163412"/>
                    <a:pt x="144181" y="163412"/>
                  </a:cubicBezTo>
                  <a:lnTo>
                    <a:pt x="120372" y="163412"/>
                  </a:lnTo>
                  <a:lnTo>
                    <a:pt x="105428" y="124697"/>
                  </a:lnTo>
                  <a:lnTo>
                    <a:pt x="90484" y="163412"/>
                  </a:lnTo>
                  <a:lnTo>
                    <a:pt x="66675" y="163412"/>
                  </a:lnTo>
                  <a:cubicBezTo>
                    <a:pt x="29851" y="163412"/>
                    <a:pt x="0" y="133561"/>
                    <a:pt x="0" y="96737"/>
                  </a:cubicBezTo>
                  <a:lnTo>
                    <a:pt x="0" y="69681"/>
                  </a:lnTo>
                  <a:cubicBezTo>
                    <a:pt x="0" y="31197"/>
                    <a:pt x="31197" y="0"/>
                    <a:pt x="69681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822" name="フリーフォーム: 図形 821">
              <a:extLst>
                <a:ext uri="{FF2B5EF4-FFF2-40B4-BE49-F238E27FC236}">
                  <a16:creationId xmlns:a16="http://schemas.microsoft.com/office/drawing/2014/main" id="{4FAB88F3-AB4B-4BF5-9548-10742249CD0D}"/>
                </a:ext>
              </a:extLst>
            </p:cNvPr>
            <p:cNvSpPr/>
            <p:nvPr/>
          </p:nvSpPr>
          <p:spPr>
            <a:xfrm>
              <a:off x="9590385" y="7026479"/>
              <a:ext cx="191806" cy="163412"/>
            </a:xfrm>
            <a:custGeom>
              <a:avLst/>
              <a:gdLst>
                <a:gd name="connsiteX0" fmla="*/ 69681 w 210856"/>
                <a:gd name="connsiteY0" fmla="*/ 0 h 163412"/>
                <a:gd name="connsiteX1" fmla="*/ 141175 w 210856"/>
                <a:gd name="connsiteY1" fmla="*/ 0 h 163412"/>
                <a:gd name="connsiteX2" fmla="*/ 210856 w 210856"/>
                <a:gd name="connsiteY2" fmla="*/ 69681 h 163412"/>
                <a:gd name="connsiteX3" fmla="*/ 210856 w 210856"/>
                <a:gd name="connsiteY3" fmla="*/ 96737 h 163412"/>
                <a:gd name="connsiteX4" fmla="*/ 144181 w 210856"/>
                <a:gd name="connsiteY4" fmla="*/ 163412 h 163412"/>
                <a:gd name="connsiteX5" fmla="*/ 120372 w 210856"/>
                <a:gd name="connsiteY5" fmla="*/ 163412 h 163412"/>
                <a:gd name="connsiteX6" fmla="*/ 105428 w 210856"/>
                <a:gd name="connsiteY6" fmla="*/ 124697 h 163412"/>
                <a:gd name="connsiteX7" fmla="*/ 90484 w 210856"/>
                <a:gd name="connsiteY7" fmla="*/ 163412 h 163412"/>
                <a:gd name="connsiteX8" fmla="*/ 66675 w 210856"/>
                <a:gd name="connsiteY8" fmla="*/ 163412 h 163412"/>
                <a:gd name="connsiteX9" fmla="*/ 0 w 210856"/>
                <a:gd name="connsiteY9" fmla="*/ 96737 h 163412"/>
                <a:gd name="connsiteX10" fmla="*/ 0 w 210856"/>
                <a:gd name="connsiteY10" fmla="*/ 69681 h 163412"/>
                <a:gd name="connsiteX11" fmla="*/ 69681 w 210856"/>
                <a:gd name="connsiteY11" fmla="*/ 0 h 1634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10856" h="163412">
                  <a:moveTo>
                    <a:pt x="69681" y="0"/>
                  </a:moveTo>
                  <a:lnTo>
                    <a:pt x="141175" y="0"/>
                  </a:lnTo>
                  <a:cubicBezTo>
                    <a:pt x="179659" y="0"/>
                    <a:pt x="210856" y="31197"/>
                    <a:pt x="210856" y="69681"/>
                  </a:cubicBezTo>
                  <a:lnTo>
                    <a:pt x="210856" y="96737"/>
                  </a:lnTo>
                  <a:cubicBezTo>
                    <a:pt x="210856" y="133561"/>
                    <a:pt x="181005" y="163412"/>
                    <a:pt x="144181" y="163412"/>
                  </a:cubicBezTo>
                  <a:lnTo>
                    <a:pt x="120372" y="163412"/>
                  </a:lnTo>
                  <a:lnTo>
                    <a:pt x="105428" y="124697"/>
                  </a:lnTo>
                  <a:lnTo>
                    <a:pt x="90484" y="163412"/>
                  </a:lnTo>
                  <a:lnTo>
                    <a:pt x="66675" y="163412"/>
                  </a:lnTo>
                  <a:cubicBezTo>
                    <a:pt x="29851" y="163412"/>
                    <a:pt x="0" y="133561"/>
                    <a:pt x="0" y="96737"/>
                  </a:cubicBezTo>
                  <a:lnTo>
                    <a:pt x="0" y="69681"/>
                  </a:lnTo>
                  <a:cubicBezTo>
                    <a:pt x="0" y="31197"/>
                    <a:pt x="31197" y="0"/>
                    <a:pt x="69681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823" name="フリーフォーム: 図形 822">
              <a:extLst>
                <a:ext uri="{FF2B5EF4-FFF2-40B4-BE49-F238E27FC236}">
                  <a16:creationId xmlns:a16="http://schemas.microsoft.com/office/drawing/2014/main" id="{8568F7B3-0825-4FF4-BA8D-AF7C2C8BAE3B}"/>
                </a:ext>
              </a:extLst>
            </p:cNvPr>
            <p:cNvSpPr/>
            <p:nvPr/>
          </p:nvSpPr>
          <p:spPr>
            <a:xfrm>
              <a:off x="7764947" y="6276263"/>
              <a:ext cx="220422" cy="205506"/>
            </a:xfrm>
            <a:custGeom>
              <a:avLst/>
              <a:gdLst>
                <a:gd name="connsiteX0" fmla="*/ 128985 w 257970"/>
                <a:gd name="connsiteY0" fmla="*/ 0 h 240514"/>
                <a:gd name="connsiteX1" fmla="*/ 221697 w 257970"/>
                <a:gd name="connsiteY1" fmla="*/ 92711 h 240514"/>
                <a:gd name="connsiteX2" fmla="*/ 221502 w 257970"/>
                <a:gd name="connsiteY2" fmla="*/ 94642 h 240514"/>
                <a:gd name="connsiteX3" fmla="*/ 257970 w 257970"/>
                <a:gd name="connsiteY3" fmla="*/ 240514 h 240514"/>
                <a:gd name="connsiteX4" fmla="*/ 0 w 257970"/>
                <a:gd name="connsiteY4" fmla="*/ 240514 h 240514"/>
                <a:gd name="connsiteX5" fmla="*/ 36469 w 257970"/>
                <a:gd name="connsiteY5" fmla="*/ 94642 h 240514"/>
                <a:gd name="connsiteX6" fmla="*/ 36274 w 257970"/>
                <a:gd name="connsiteY6" fmla="*/ 92711 h 240514"/>
                <a:gd name="connsiteX7" fmla="*/ 128985 w 257970"/>
                <a:gd name="connsiteY7" fmla="*/ 0 h 2405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57970" h="240514">
                  <a:moveTo>
                    <a:pt x="128985" y="0"/>
                  </a:moveTo>
                  <a:cubicBezTo>
                    <a:pt x="180188" y="0"/>
                    <a:pt x="221697" y="41509"/>
                    <a:pt x="221697" y="92711"/>
                  </a:cubicBezTo>
                  <a:lnTo>
                    <a:pt x="221502" y="94642"/>
                  </a:lnTo>
                  <a:lnTo>
                    <a:pt x="257970" y="240514"/>
                  </a:lnTo>
                  <a:lnTo>
                    <a:pt x="0" y="240514"/>
                  </a:lnTo>
                  <a:lnTo>
                    <a:pt x="36469" y="94642"/>
                  </a:lnTo>
                  <a:lnTo>
                    <a:pt x="36274" y="92711"/>
                  </a:lnTo>
                  <a:cubicBezTo>
                    <a:pt x="36274" y="41509"/>
                    <a:pt x="77782" y="0"/>
                    <a:pt x="128985" y="0"/>
                  </a:cubicBezTo>
                  <a:close/>
                </a:path>
              </a:pathLst>
            </a:custGeom>
            <a:solidFill>
              <a:srgbClr val="FFFF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824" name="四角形: 角を丸くする 823">
              <a:extLst>
                <a:ext uri="{FF2B5EF4-FFF2-40B4-BE49-F238E27FC236}">
                  <a16:creationId xmlns:a16="http://schemas.microsoft.com/office/drawing/2014/main" id="{2480D0ED-DA36-40CA-BB93-D95CA2AE809E}"/>
                </a:ext>
              </a:extLst>
            </p:cNvPr>
            <p:cNvSpPr/>
            <p:nvPr/>
          </p:nvSpPr>
          <p:spPr>
            <a:xfrm rot="1800000">
              <a:off x="6810111" y="5817214"/>
              <a:ext cx="460476" cy="389792"/>
            </a:xfrm>
            <a:prstGeom prst="roundRect">
              <a:avLst>
                <a:gd name="adj" fmla="val 29205"/>
              </a:avLst>
            </a:prstGeom>
            <a:solidFill>
              <a:schemeClr val="bg1">
                <a:lumMod val="50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825" name="楕円 824">
              <a:extLst>
                <a:ext uri="{FF2B5EF4-FFF2-40B4-BE49-F238E27FC236}">
                  <a16:creationId xmlns:a16="http://schemas.microsoft.com/office/drawing/2014/main" id="{FBB33055-3410-41D3-8DC0-4B28C079B013}"/>
                </a:ext>
              </a:extLst>
            </p:cNvPr>
            <p:cNvSpPr/>
            <p:nvPr/>
          </p:nvSpPr>
          <p:spPr>
            <a:xfrm>
              <a:off x="6892670" y="5892733"/>
              <a:ext cx="158218" cy="158218"/>
            </a:xfrm>
            <a:prstGeom prst="ellipse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826" name="フリーフォーム: 図形 825">
              <a:extLst>
                <a:ext uri="{FF2B5EF4-FFF2-40B4-BE49-F238E27FC236}">
                  <a16:creationId xmlns:a16="http://schemas.microsoft.com/office/drawing/2014/main" id="{27E097DF-67D7-4806-B1BF-A2FCF5327078}"/>
                </a:ext>
              </a:extLst>
            </p:cNvPr>
            <p:cNvSpPr/>
            <p:nvPr/>
          </p:nvSpPr>
          <p:spPr>
            <a:xfrm rot="20700000" flipH="1">
              <a:off x="8160534" y="4867308"/>
              <a:ext cx="566609" cy="267136"/>
            </a:xfrm>
            <a:custGeom>
              <a:avLst/>
              <a:gdLst>
                <a:gd name="connsiteX0" fmla="*/ 189067 w 566609"/>
                <a:gd name="connsiteY0" fmla="*/ 10496 h 267136"/>
                <a:gd name="connsiteX1" fmla="*/ 0 w 566609"/>
                <a:gd name="connsiteY1" fmla="*/ 133568 h 267136"/>
                <a:gd name="connsiteX2" fmla="*/ 309562 w 566609"/>
                <a:gd name="connsiteY2" fmla="*/ 267136 h 267136"/>
                <a:gd name="connsiteX3" fmla="*/ 528455 w 566609"/>
                <a:gd name="connsiteY3" fmla="*/ 228015 h 267136"/>
                <a:gd name="connsiteX4" fmla="*/ 559168 w 566609"/>
                <a:gd name="connsiteY4" fmla="*/ 208360 h 267136"/>
                <a:gd name="connsiteX5" fmla="*/ 530979 w 566609"/>
                <a:gd name="connsiteY5" fmla="*/ 190321 h 267136"/>
                <a:gd name="connsiteX6" fmla="*/ 506652 w 566609"/>
                <a:gd name="connsiteY6" fmla="*/ 138330 h 267136"/>
                <a:gd name="connsiteX7" fmla="*/ 530979 w 566609"/>
                <a:gd name="connsiteY7" fmla="*/ 86339 h 267136"/>
                <a:gd name="connsiteX8" fmla="*/ 566609 w 566609"/>
                <a:gd name="connsiteY8" fmla="*/ 63538 h 267136"/>
                <a:gd name="connsiteX9" fmla="*/ 528455 w 566609"/>
                <a:gd name="connsiteY9" fmla="*/ 39121 h 267136"/>
                <a:gd name="connsiteX10" fmla="*/ 309562 w 566609"/>
                <a:gd name="connsiteY10" fmla="*/ 0 h 267136"/>
                <a:gd name="connsiteX11" fmla="*/ 189067 w 566609"/>
                <a:gd name="connsiteY11" fmla="*/ 10496 h 267136"/>
                <a:gd name="connsiteX0" fmla="*/ 189067 w 566609"/>
                <a:gd name="connsiteY0" fmla="*/ 10496 h 267136"/>
                <a:gd name="connsiteX1" fmla="*/ 0 w 566609"/>
                <a:gd name="connsiteY1" fmla="*/ 133568 h 267136"/>
                <a:gd name="connsiteX2" fmla="*/ 309562 w 566609"/>
                <a:gd name="connsiteY2" fmla="*/ 267136 h 267136"/>
                <a:gd name="connsiteX3" fmla="*/ 528455 w 566609"/>
                <a:gd name="connsiteY3" fmla="*/ 228015 h 267136"/>
                <a:gd name="connsiteX4" fmla="*/ 559168 w 566609"/>
                <a:gd name="connsiteY4" fmla="*/ 208360 h 267136"/>
                <a:gd name="connsiteX5" fmla="*/ 530979 w 566609"/>
                <a:gd name="connsiteY5" fmla="*/ 190321 h 267136"/>
                <a:gd name="connsiteX6" fmla="*/ 530979 w 566609"/>
                <a:gd name="connsiteY6" fmla="*/ 86339 h 267136"/>
                <a:gd name="connsiteX7" fmla="*/ 566609 w 566609"/>
                <a:gd name="connsiteY7" fmla="*/ 63538 h 267136"/>
                <a:gd name="connsiteX8" fmla="*/ 528455 w 566609"/>
                <a:gd name="connsiteY8" fmla="*/ 39121 h 267136"/>
                <a:gd name="connsiteX9" fmla="*/ 309562 w 566609"/>
                <a:gd name="connsiteY9" fmla="*/ 0 h 267136"/>
                <a:gd name="connsiteX10" fmla="*/ 189067 w 566609"/>
                <a:gd name="connsiteY10" fmla="*/ 10496 h 267136"/>
                <a:gd name="connsiteX0" fmla="*/ 530979 w 622419"/>
                <a:gd name="connsiteY0" fmla="*/ 86339 h 267136"/>
                <a:gd name="connsiteX1" fmla="*/ 566609 w 622419"/>
                <a:gd name="connsiteY1" fmla="*/ 63538 h 267136"/>
                <a:gd name="connsiteX2" fmla="*/ 528455 w 622419"/>
                <a:gd name="connsiteY2" fmla="*/ 39121 h 267136"/>
                <a:gd name="connsiteX3" fmla="*/ 309562 w 622419"/>
                <a:gd name="connsiteY3" fmla="*/ 0 h 267136"/>
                <a:gd name="connsiteX4" fmla="*/ 189067 w 622419"/>
                <a:gd name="connsiteY4" fmla="*/ 10496 h 267136"/>
                <a:gd name="connsiteX5" fmla="*/ 0 w 622419"/>
                <a:gd name="connsiteY5" fmla="*/ 133568 h 267136"/>
                <a:gd name="connsiteX6" fmla="*/ 309562 w 622419"/>
                <a:gd name="connsiteY6" fmla="*/ 267136 h 267136"/>
                <a:gd name="connsiteX7" fmla="*/ 528455 w 622419"/>
                <a:gd name="connsiteY7" fmla="*/ 228015 h 267136"/>
                <a:gd name="connsiteX8" fmla="*/ 559168 w 622419"/>
                <a:gd name="connsiteY8" fmla="*/ 208360 h 267136"/>
                <a:gd name="connsiteX9" fmla="*/ 530979 w 622419"/>
                <a:gd name="connsiteY9" fmla="*/ 190321 h 267136"/>
                <a:gd name="connsiteX10" fmla="*/ 622419 w 622419"/>
                <a:gd name="connsiteY10" fmla="*/ 177779 h 267136"/>
                <a:gd name="connsiteX0" fmla="*/ 566609 w 622419"/>
                <a:gd name="connsiteY0" fmla="*/ 63538 h 267136"/>
                <a:gd name="connsiteX1" fmla="*/ 528455 w 622419"/>
                <a:gd name="connsiteY1" fmla="*/ 39121 h 267136"/>
                <a:gd name="connsiteX2" fmla="*/ 309562 w 622419"/>
                <a:gd name="connsiteY2" fmla="*/ 0 h 267136"/>
                <a:gd name="connsiteX3" fmla="*/ 189067 w 622419"/>
                <a:gd name="connsiteY3" fmla="*/ 10496 h 267136"/>
                <a:gd name="connsiteX4" fmla="*/ 0 w 622419"/>
                <a:gd name="connsiteY4" fmla="*/ 133568 h 267136"/>
                <a:gd name="connsiteX5" fmla="*/ 309562 w 622419"/>
                <a:gd name="connsiteY5" fmla="*/ 267136 h 267136"/>
                <a:gd name="connsiteX6" fmla="*/ 528455 w 622419"/>
                <a:gd name="connsiteY6" fmla="*/ 228015 h 267136"/>
                <a:gd name="connsiteX7" fmla="*/ 559168 w 622419"/>
                <a:gd name="connsiteY7" fmla="*/ 208360 h 267136"/>
                <a:gd name="connsiteX8" fmla="*/ 530979 w 622419"/>
                <a:gd name="connsiteY8" fmla="*/ 190321 h 267136"/>
                <a:gd name="connsiteX9" fmla="*/ 622419 w 622419"/>
                <a:gd name="connsiteY9" fmla="*/ 177779 h 267136"/>
                <a:gd name="connsiteX0" fmla="*/ 566609 w 566609"/>
                <a:gd name="connsiteY0" fmla="*/ 63538 h 267136"/>
                <a:gd name="connsiteX1" fmla="*/ 528455 w 566609"/>
                <a:gd name="connsiteY1" fmla="*/ 39121 h 267136"/>
                <a:gd name="connsiteX2" fmla="*/ 309562 w 566609"/>
                <a:gd name="connsiteY2" fmla="*/ 0 h 267136"/>
                <a:gd name="connsiteX3" fmla="*/ 189067 w 566609"/>
                <a:gd name="connsiteY3" fmla="*/ 10496 h 267136"/>
                <a:gd name="connsiteX4" fmla="*/ 0 w 566609"/>
                <a:gd name="connsiteY4" fmla="*/ 133568 h 267136"/>
                <a:gd name="connsiteX5" fmla="*/ 309562 w 566609"/>
                <a:gd name="connsiteY5" fmla="*/ 267136 h 267136"/>
                <a:gd name="connsiteX6" fmla="*/ 528455 w 566609"/>
                <a:gd name="connsiteY6" fmla="*/ 228015 h 267136"/>
                <a:gd name="connsiteX7" fmla="*/ 559168 w 566609"/>
                <a:gd name="connsiteY7" fmla="*/ 208360 h 267136"/>
                <a:gd name="connsiteX8" fmla="*/ 530979 w 566609"/>
                <a:gd name="connsiteY8" fmla="*/ 190321 h 267136"/>
                <a:gd name="connsiteX0" fmla="*/ 566609 w 566609"/>
                <a:gd name="connsiteY0" fmla="*/ 63538 h 267136"/>
                <a:gd name="connsiteX1" fmla="*/ 528455 w 566609"/>
                <a:gd name="connsiteY1" fmla="*/ 39121 h 267136"/>
                <a:gd name="connsiteX2" fmla="*/ 309562 w 566609"/>
                <a:gd name="connsiteY2" fmla="*/ 0 h 267136"/>
                <a:gd name="connsiteX3" fmla="*/ 189067 w 566609"/>
                <a:gd name="connsiteY3" fmla="*/ 10496 h 267136"/>
                <a:gd name="connsiteX4" fmla="*/ 0 w 566609"/>
                <a:gd name="connsiteY4" fmla="*/ 133568 h 267136"/>
                <a:gd name="connsiteX5" fmla="*/ 309562 w 566609"/>
                <a:gd name="connsiteY5" fmla="*/ 267136 h 267136"/>
                <a:gd name="connsiteX6" fmla="*/ 528455 w 566609"/>
                <a:gd name="connsiteY6" fmla="*/ 228015 h 267136"/>
                <a:gd name="connsiteX7" fmla="*/ 559168 w 566609"/>
                <a:gd name="connsiteY7" fmla="*/ 208360 h 2671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66609" h="267136">
                  <a:moveTo>
                    <a:pt x="566609" y="63538"/>
                  </a:moveTo>
                  <a:lnTo>
                    <a:pt x="528455" y="39121"/>
                  </a:lnTo>
                  <a:cubicBezTo>
                    <a:pt x="472435" y="14950"/>
                    <a:pt x="395045" y="0"/>
                    <a:pt x="309562" y="0"/>
                  </a:cubicBezTo>
                  <a:cubicBezTo>
                    <a:pt x="266821" y="0"/>
                    <a:pt x="226102" y="3738"/>
                    <a:pt x="189067" y="10496"/>
                  </a:cubicBezTo>
                  <a:cubicBezTo>
                    <a:pt x="77960" y="30773"/>
                    <a:pt x="0" y="78242"/>
                    <a:pt x="0" y="133568"/>
                  </a:cubicBezTo>
                  <a:cubicBezTo>
                    <a:pt x="0" y="207336"/>
                    <a:pt x="138596" y="267136"/>
                    <a:pt x="309562" y="267136"/>
                  </a:cubicBezTo>
                  <a:cubicBezTo>
                    <a:pt x="395045" y="267136"/>
                    <a:pt x="472435" y="252186"/>
                    <a:pt x="528455" y="228015"/>
                  </a:cubicBezTo>
                  <a:lnTo>
                    <a:pt x="559168" y="208360"/>
                  </a:lnTo>
                </a:path>
              </a:pathLst>
            </a:custGeom>
            <a:solidFill>
              <a:schemeClr val="accent2">
                <a:lumMod val="7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827" name="楕円 826">
              <a:extLst>
                <a:ext uri="{FF2B5EF4-FFF2-40B4-BE49-F238E27FC236}">
                  <a16:creationId xmlns:a16="http://schemas.microsoft.com/office/drawing/2014/main" id="{FDCBABBA-C768-4208-A885-506BD47A9A82}"/>
                </a:ext>
              </a:extLst>
            </p:cNvPr>
            <p:cNvSpPr/>
            <p:nvPr/>
          </p:nvSpPr>
          <p:spPr>
            <a:xfrm>
              <a:off x="7529008" y="5263298"/>
              <a:ext cx="392526" cy="392526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828" name="フリーフォーム: 図形 827">
              <a:extLst>
                <a:ext uri="{FF2B5EF4-FFF2-40B4-BE49-F238E27FC236}">
                  <a16:creationId xmlns:a16="http://schemas.microsoft.com/office/drawing/2014/main" id="{AFA02E2C-1D70-44BF-B953-C336ABF4055E}"/>
                </a:ext>
              </a:extLst>
            </p:cNvPr>
            <p:cNvSpPr/>
            <p:nvPr/>
          </p:nvSpPr>
          <p:spPr>
            <a:xfrm>
              <a:off x="9963774" y="6107504"/>
              <a:ext cx="137160" cy="518316"/>
            </a:xfrm>
            <a:custGeom>
              <a:avLst/>
              <a:gdLst>
                <a:gd name="connsiteX0" fmla="*/ 178576 w 357152"/>
                <a:gd name="connsiteY0" fmla="*/ 0 h 914712"/>
                <a:gd name="connsiteX1" fmla="*/ 203874 w 357152"/>
                <a:gd name="connsiteY1" fmla="*/ 15022 h 914712"/>
                <a:gd name="connsiteX2" fmla="*/ 357152 w 357152"/>
                <a:gd name="connsiteY2" fmla="*/ 457356 h 914712"/>
                <a:gd name="connsiteX3" fmla="*/ 203874 w 357152"/>
                <a:gd name="connsiteY3" fmla="*/ 899691 h 914712"/>
                <a:gd name="connsiteX4" fmla="*/ 178576 w 357152"/>
                <a:gd name="connsiteY4" fmla="*/ 914712 h 914712"/>
                <a:gd name="connsiteX5" fmla="*/ 153279 w 357152"/>
                <a:gd name="connsiteY5" fmla="*/ 899691 h 914712"/>
                <a:gd name="connsiteX6" fmla="*/ 0 w 357152"/>
                <a:gd name="connsiteY6" fmla="*/ 457356 h 914712"/>
                <a:gd name="connsiteX7" fmla="*/ 153279 w 357152"/>
                <a:gd name="connsiteY7" fmla="*/ 15022 h 9147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57152" h="914712">
                  <a:moveTo>
                    <a:pt x="178576" y="0"/>
                  </a:moveTo>
                  <a:lnTo>
                    <a:pt x="203874" y="15022"/>
                  </a:lnTo>
                  <a:cubicBezTo>
                    <a:pt x="293949" y="87899"/>
                    <a:pt x="357152" y="258509"/>
                    <a:pt x="357152" y="457356"/>
                  </a:cubicBezTo>
                  <a:cubicBezTo>
                    <a:pt x="357152" y="656204"/>
                    <a:pt x="293949" y="826814"/>
                    <a:pt x="203874" y="899691"/>
                  </a:cubicBezTo>
                  <a:lnTo>
                    <a:pt x="178576" y="914712"/>
                  </a:lnTo>
                  <a:lnTo>
                    <a:pt x="153279" y="899691"/>
                  </a:lnTo>
                  <a:cubicBezTo>
                    <a:pt x="63203" y="826814"/>
                    <a:pt x="0" y="656204"/>
                    <a:pt x="0" y="457356"/>
                  </a:cubicBezTo>
                  <a:cubicBezTo>
                    <a:pt x="0" y="258509"/>
                    <a:pt x="63203" y="87899"/>
                    <a:pt x="153279" y="15022"/>
                  </a:cubicBez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829" name="楕円 828">
              <a:extLst>
                <a:ext uri="{FF2B5EF4-FFF2-40B4-BE49-F238E27FC236}">
                  <a16:creationId xmlns:a16="http://schemas.microsoft.com/office/drawing/2014/main" id="{C2AFEC19-DC21-452A-81E8-47A022F0747F}"/>
                </a:ext>
              </a:extLst>
            </p:cNvPr>
            <p:cNvSpPr/>
            <p:nvPr/>
          </p:nvSpPr>
          <p:spPr>
            <a:xfrm>
              <a:off x="7744033" y="5409873"/>
              <a:ext cx="112422" cy="112422"/>
            </a:xfrm>
            <a:prstGeom prst="ellipse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</p:grpSp>
      <p:grpSp>
        <p:nvGrpSpPr>
          <p:cNvPr id="830" name="グループ化 829">
            <a:extLst>
              <a:ext uri="{FF2B5EF4-FFF2-40B4-BE49-F238E27FC236}">
                <a16:creationId xmlns:a16="http://schemas.microsoft.com/office/drawing/2014/main" id="{4557CDA9-74DF-4E15-9152-5820B7397923}"/>
              </a:ext>
            </a:extLst>
          </p:cNvPr>
          <p:cNvGrpSpPr/>
          <p:nvPr/>
        </p:nvGrpSpPr>
        <p:grpSpPr>
          <a:xfrm>
            <a:off x="7690198" y="4856384"/>
            <a:ext cx="1860171" cy="1458405"/>
            <a:chOff x="10683611" y="4609833"/>
            <a:chExt cx="3290823" cy="2580058"/>
          </a:xfrm>
        </p:grpSpPr>
        <p:sp>
          <p:nvSpPr>
            <p:cNvPr id="831" name="フリーフォーム: 図形 830">
              <a:extLst>
                <a:ext uri="{FF2B5EF4-FFF2-40B4-BE49-F238E27FC236}">
                  <a16:creationId xmlns:a16="http://schemas.microsoft.com/office/drawing/2014/main" id="{289D86D6-571D-4724-B542-D5ED26DB138D}"/>
                </a:ext>
              </a:extLst>
            </p:cNvPr>
            <p:cNvSpPr/>
            <p:nvPr/>
          </p:nvSpPr>
          <p:spPr>
            <a:xfrm rot="16200000">
              <a:off x="11831600" y="4554165"/>
              <a:ext cx="415890" cy="527225"/>
            </a:xfrm>
            <a:custGeom>
              <a:avLst/>
              <a:gdLst>
                <a:gd name="connsiteX0" fmla="*/ 415890 w 415890"/>
                <a:gd name="connsiteY0" fmla="*/ 527223 h 527225"/>
                <a:gd name="connsiteX1" fmla="*/ 415890 w 415890"/>
                <a:gd name="connsiteY1" fmla="*/ 527225 h 527225"/>
                <a:gd name="connsiteX2" fmla="*/ 6115 w 415890"/>
                <a:gd name="connsiteY2" fmla="*/ 81036 h 527225"/>
                <a:gd name="connsiteX3" fmla="*/ 0 w 415890"/>
                <a:gd name="connsiteY3" fmla="*/ 0 h 527225"/>
                <a:gd name="connsiteX4" fmla="*/ 171853 w 415890"/>
                <a:gd name="connsiteY4" fmla="*/ 0 h 527225"/>
                <a:gd name="connsiteX5" fmla="*/ 185839 w 415890"/>
                <a:gd name="connsiteY5" fmla="*/ 138070 h 527225"/>
                <a:gd name="connsiteX6" fmla="*/ 415890 w 415890"/>
                <a:gd name="connsiteY6" fmla="*/ 527223 h 527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15890" h="527225">
                  <a:moveTo>
                    <a:pt x="415890" y="527223"/>
                  </a:moveTo>
                  <a:lnTo>
                    <a:pt x="415890" y="527225"/>
                  </a:lnTo>
                  <a:cubicBezTo>
                    <a:pt x="213760" y="527225"/>
                    <a:pt x="45117" y="335676"/>
                    <a:pt x="6115" y="81036"/>
                  </a:cubicBezTo>
                  <a:lnTo>
                    <a:pt x="0" y="0"/>
                  </a:lnTo>
                  <a:lnTo>
                    <a:pt x="171853" y="0"/>
                  </a:lnTo>
                  <a:lnTo>
                    <a:pt x="185839" y="138070"/>
                  </a:lnTo>
                  <a:cubicBezTo>
                    <a:pt x="219632" y="301658"/>
                    <a:pt x="301515" y="443128"/>
                    <a:pt x="415890" y="527223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832" name="台形 831">
              <a:extLst>
                <a:ext uri="{FF2B5EF4-FFF2-40B4-BE49-F238E27FC236}">
                  <a16:creationId xmlns:a16="http://schemas.microsoft.com/office/drawing/2014/main" id="{19D04C7A-9A14-49E3-8BE2-E36A861757AD}"/>
                </a:ext>
              </a:extLst>
            </p:cNvPr>
            <p:cNvSpPr/>
            <p:nvPr/>
          </p:nvSpPr>
          <p:spPr>
            <a:xfrm rot="10800000">
              <a:off x="12932328" y="6626071"/>
              <a:ext cx="264319" cy="409933"/>
            </a:xfrm>
            <a:prstGeom prst="trapezoid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833" name="フリーフォーム: 図形 832">
              <a:extLst>
                <a:ext uri="{FF2B5EF4-FFF2-40B4-BE49-F238E27FC236}">
                  <a16:creationId xmlns:a16="http://schemas.microsoft.com/office/drawing/2014/main" id="{18D65C64-D95B-44F8-9164-D516461B66F6}"/>
                </a:ext>
              </a:extLst>
            </p:cNvPr>
            <p:cNvSpPr/>
            <p:nvPr/>
          </p:nvSpPr>
          <p:spPr>
            <a:xfrm>
              <a:off x="12968584" y="7026479"/>
              <a:ext cx="191806" cy="163412"/>
            </a:xfrm>
            <a:custGeom>
              <a:avLst/>
              <a:gdLst>
                <a:gd name="connsiteX0" fmla="*/ 69681 w 210856"/>
                <a:gd name="connsiteY0" fmla="*/ 0 h 163412"/>
                <a:gd name="connsiteX1" fmla="*/ 141175 w 210856"/>
                <a:gd name="connsiteY1" fmla="*/ 0 h 163412"/>
                <a:gd name="connsiteX2" fmla="*/ 210856 w 210856"/>
                <a:gd name="connsiteY2" fmla="*/ 69681 h 163412"/>
                <a:gd name="connsiteX3" fmla="*/ 210856 w 210856"/>
                <a:gd name="connsiteY3" fmla="*/ 96737 h 163412"/>
                <a:gd name="connsiteX4" fmla="*/ 144181 w 210856"/>
                <a:gd name="connsiteY4" fmla="*/ 163412 h 163412"/>
                <a:gd name="connsiteX5" fmla="*/ 120372 w 210856"/>
                <a:gd name="connsiteY5" fmla="*/ 163412 h 163412"/>
                <a:gd name="connsiteX6" fmla="*/ 105428 w 210856"/>
                <a:gd name="connsiteY6" fmla="*/ 124697 h 163412"/>
                <a:gd name="connsiteX7" fmla="*/ 90484 w 210856"/>
                <a:gd name="connsiteY7" fmla="*/ 163412 h 163412"/>
                <a:gd name="connsiteX8" fmla="*/ 66675 w 210856"/>
                <a:gd name="connsiteY8" fmla="*/ 163412 h 163412"/>
                <a:gd name="connsiteX9" fmla="*/ 0 w 210856"/>
                <a:gd name="connsiteY9" fmla="*/ 96737 h 163412"/>
                <a:gd name="connsiteX10" fmla="*/ 0 w 210856"/>
                <a:gd name="connsiteY10" fmla="*/ 69681 h 163412"/>
                <a:gd name="connsiteX11" fmla="*/ 69681 w 210856"/>
                <a:gd name="connsiteY11" fmla="*/ 0 h 1634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10856" h="163412">
                  <a:moveTo>
                    <a:pt x="69681" y="0"/>
                  </a:moveTo>
                  <a:lnTo>
                    <a:pt x="141175" y="0"/>
                  </a:lnTo>
                  <a:cubicBezTo>
                    <a:pt x="179659" y="0"/>
                    <a:pt x="210856" y="31197"/>
                    <a:pt x="210856" y="69681"/>
                  </a:cubicBezTo>
                  <a:lnTo>
                    <a:pt x="210856" y="96737"/>
                  </a:lnTo>
                  <a:cubicBezTo>
                    <a:pt x="210856" y="133561"/>
                    <a:pt x="181005" y="163412"/>
                    <a:pt x="144181" y="163412"/>
                  </a:cubicBezTo>
                  <a:lnTo>
                    <a:pt x="120372" y="163412"/>
                  </a:lnTo>
                  <a:lnTo>
                    <a:pt x="105428" y="124697"/>
                  </a:lnTo>
                  <a:lnTo>
                    <a:pt x="90484" y="163412"/>
                  </a:lnTo>
                  <a:lnTo>
                    <a:pt x="66675" y="163412"/>
                  </a:lnTo>
                  <a:cubicBezTo>
                    <a:pt x="29851" y="163412"/>
                    <a:pt x="0" y="133561"/>
                    <a:pt x="0" y="96737"/>
                  </a:cubicBezTo>
                  <a:lnTo>
                    <a:pt x="0" y="69681"/>
                  </a:lnTo>
                  <a:cubicBezTo>
                    <a:pt x="0" y="31197"/>
                    <a:pt x="31197" y="0"/>
                    <a:pt x="69681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834" name="月 833">
              <a:extLst>
                <a:ext uri="{FF2B5EF4-FFF2-40B4-BE49-F238E27FC236}">
                  <a16:creationId xmlns:a16="http://schemas.microsoft.com/office/drawing/2014/main" id="{5811308A-B31F-4B52-A0CD-04ECCA59C9E3}"/>
                </a:ext>
              </a:extLst>
            </p:cNvPr>
            <p:cNvSpPr/>
            <p:nvPr/>
          </p:nvSpPr>
          <p:spPr>
            <a:xfrm rot="10300431">
              <a:off x="13801227" y="5264155"/>
              <a:ext cx="114412" cy="1051614"/>
            </a:xfrm>
            <a:prstGeom prst="moon">
              <a:avLst/>
            </a:prstGeom>
            <a:solidFill>
              <a:schemeClr val="tx1">
                <a:lumMod val="75000"/>
                <a:lumOff val="2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835" name="フリーフォーム: 図形 834">
              <a:extLst>
                <a:ext uri="{FF2B5EF4-FFF2-40B4-BE49-F238E27FC236}">
                  <a16:creationId xmlns:a16="http://schemas.microsoft.com/office/drawing/2014/main" id="{712E22FC-51E9-4F9E-86C3-90470722CD67}"/>
                </a:ext>
              </a:extLst>
            </p:cNvPr>
            <p:cNvSpPr/>
            <p:nvPr/>
          </p:nvSpPr>
          <p:spPr>
            <a:xfrm>
              <a:off x="12815868" y="6454444"/>
              <a:ext cx="750465" cy="343257"/>
            </a:xfrm>
            <a:custGeom>
              <a:avLst/>
              <a:gdLst>
                <a:gd name="connsiteX0" fmla="*/ 481414 w 962829"/>
                <a:gd name="connsiteY0" fmla="*/ 0 h 343257"/>
                <a:gd name="connsiteX1" fmla="*/ 898009 w 962829"/>
                <a:gd name="connsiteY1" fmla="*/ 7841 h 343257"/>
                <a:gd name="connsiteX2" fmla="*/ 962829 w 962829"/>
                <a:gd name="connsiteY2" fmla="*/ 11598 h 343257"/>
                <a:gd name="connsiteX3" fmla="*/ 937961 w 962829"/>
                <a:gd name="connsiteY3" fmla="*/ 107542 h 343257"/>
                <a:gd name="connsiteX4" fmla="*/ 481414 w 962829"/>
                <a:gd name="connsiteY4" fmla="*/ 343257 h 343257"/>
                <a:gd name="connsiteX5" fmla="*/ 24868 w 962829"/>
                <a:gd name="connsiteY5" fmla="*/ 107542 h 343257"/>
                <a:gd name="connsiteX6" fmla="*/ 0 w 962829"/>
                <a:gd name="connsiteY6" fmla="*/ 11598 h 343257"/>
                <a:gd name="connsiteX7" fmla="*/ 64820 w 962829"/>
                <a:gd name="connsiteY7" fmla="*/ 7841 h 343257"/>
                <a:gd name="connsiteX8" fmla="*/ 481414 w 962829"/>
                <a:gd name="connsiteY8" fmla="*/ 0 h 3432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62829" h="343257">
                  <a:moveTo>
                    <a:pt x="481414" y="0"/>
                  </a:moveTo>
                  <a:cubicBezTo>
                    <a:pt x="624118" y="0"/>
                    <a:pt x="763445" y="2700"/>
                    <a:pt x="898009" y="7841"/>
                  </a:cubicBezTo>
                  <a:lnTo>
                    <a:pt x="962829" y="11598"/>
                  </a:lnTo>
                  <a:lnTo>
                    <a:pt x="937961" y="107542"/>
                  </a:lnTo>
                  <a:cubicBezTo>
                    <a:pt x="862742" y="246062"/>
                    <a:pt x="686650" y="343257"/>
                    <a:pt x="481414" y="343257"/>
                  </a:cubicBezTo>
                  <a:cubicBezTo>
                    <a:pt x="276178" y="343257"/>
                    <a:pt x="100086" y="246062"/>
                    <a:pt x="24868" y="107542"/>
                  </a:cubicBezTo>
                  <a:lnTo>
                    <a:pt x="0" y="11598"/>
                  </a:lnTo>
                  <a:lnTo>
                    <a:pt x="64820" y="7841"/>
                  </a:lnTo>
                  <a:cubicBezTo>
                    <a:pt x="199383" y="2700"/>
                    <a:pt x="338710" y="0"/>
                    <a:pt x="481414" y="0"/>
                  </a:cubicBezTo>
                  <a:close/>
                </a:path>
              </a:pathLst>
            </a:custGeom>
            <a:solidFill>
              <a:schemeClr val="accent4">
                <a:lumMod val="40000"/>
                <a:lumOff val="60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836" name="フリーフォーム: 図形 835">
              <a:extLst>
                <a:ext uri="{FF2B5EF4-FFF2-40B4-BE49-F238E27FC236}">
                  <a16:creationId xmlns:a16="http://schemas.microsoft.com/office/drawing/2014/main" id="{B3C80465-B2E9-4501-BF29-17E9E6B42BAC}"/>
                </a:ext>
              </a:extLst>
            </p:cNvPr>
            <p:cNvSpPr/>
            <p:nvPr/>
          </p:nvSpPr>
          <p:spPr>
            <a:xfrm>
              <a:off x="10795742" y="4629817"/>
              <a:ext cx="2995375" cy="2406187"/>
            </a:xfrm>
            <a:custGeom>
              <a:avLst/>
              <a:gdLst>
                <a:gd name="connsiteX0" fmla="*/ 956528 w 2995375"/>
                <a:gd name="connsiteY0" fmla="*/ 0 h 2406187"/>
                <a:gd name="connsiteX1" fmla="*/ 1018878 w 2995375"/>
                <a:gd name="connsiteY1" fmla="*/ 50389 h 2406187"/>
                <a:gd name="connsiteX2" fmla="*/ 1098978 w 2995375"/>
                <a:gd name="connsiteY2" fmla="*/ 36791 h 2406187"/>
                <a:gd name="connsiteX3" fmla="*/ 1127251 w 2995375"/>
                <a:gd name="connsiteY3" fmla="*/ 112958 h 2406187"/>
                <a:gd name="connsiteX4" fmla="*/ 1202066 w 2995375"/>
                <a:gd name="connsiteY4" fmla="*/ 141762 h 2406187"/>
                <a:gd name="connsiteX5" fmla="*/ 1188686 w 2995375"/>
                <a:gd name="connsiteY5" fmla="*/ 223296 h 2406187"/>
                <a:gd name="connsiteX6" fmla="*/ 1238168 w 2995375"/>
                <a:gd name="connsiteY6" fmla="*/ 286783 h 2406187"/>
                <a:gd name="connsiteX7" fmla="*/ 1220342 w 2995375"/>
                <a:gd name="connsiteY7" fmla="*/ 309324 h 2406187"/>
                <a:gd name="connsiteX8" fmla="*/ 1309695 w 2995375"/>
                <a:gd name="connsiteY8" fmla="*/ 360912 h 2406187"/>
                <a:gd name="connsiteX9" fmla="*/ 1459191 w 2995375"/>
                <a:gd name="connsiteY9" fmla="*/ 555739 h 2406187"/>
                <a:gd name="connsiteX10" fmla="*/ 1464435 w 2995375"/>
                <a:gd name="connsiteY10" fmla="*/ 586991 h 2406187"/>
                <a:gd name="connsiteX11" fmla="*/ 2879579 w 2995375"/>
                <a:gd name="connsiteY11" fmla="*/ 586991 h 2406187"/>
                <a:gd name="connsiteX12" fmla="*/ 2995375 w 2995375"/>
                <a:gd name="connsiteY12" fmla="*/ 702787 h 2406187"/>
                <a:gd name="connsiteX13" fmla="*/ 2995375 w 2995375"/>
                <a:gd name="connsiteY13" fmla="*/ 1842168 h 2406187"/>
                <a:gd name="connsiteX14" fmla="*/ 2918318 w 2995375"/>
                <a:gd name="connsiteY14" fmla="*/ 2028201 h 2406187"/>
                <a:gd name="connsiteX15" fmla="*/ 2883211 w 2995375"/>
                <a:gd name="connsiteY15" fmla="*/ 2057167 h 2406187"/>
                <a:gd name="connsiteX16" fmla="*/ 2826950 w 2995375"/>
                <a:gd name="connsiteY16" fmla="*/ 2406187 h 2406187"/>
                <a:gd name="connsiteX17" fmla="*/ 2694791 w 2995375"/>
                <a:gd name="connsiteY17" fmla="*/ 2406187 h 2406187"/>
                <a:gd name="connsiteX18" fmla="*/ 2643794 w 2995375"/>
                <a:gd name="connsiteY18" fmla="*/ 2089825 h 2406187"/>
                <a:gd name="connsiteX19" fmla="*/ 2641827 w 2995375"/>
                <a:gd name="connsiteY19" fmla="*/ 2089293 h 2406187"/>
                <a:gd name="connsiteX20" fmla="*/ 2474541 w 2995375"/>
                <a:gd name="connsiteY20" fmla="*/ 1895189 h 2406187"/>
                <a:gd name="connsiteX21" fmla="*/ 2472567 w 2995375"/>
                <a:gd name="connsiteY21" fmla="*/ 1875607 h 2406187"/>
                <a:gd name="connsiteX22" fmla="*/ 2423498 w 2995375"/>
                <a:gd name="connsiteY22" fmla="*/ 1935080 h 2406187"/>
                <a:gd name="connsiteX23" fmla="*/ 2012650 w 2995375"/>
                <a:gd name="connsiteY23" fmla="*/ 2105258 h 2406187"/>
                <a:gd name="connsiteX24" fmla="*/ 2012651 w 2995375"/>
                <a:gd name="connsiteY24" fmla="*/ 2105257 h 2406187"/>
                <a:gd name="connsiteX25" fmla="*/ 1897559 w 2995375"/>
                <a:gd name="connsiteY25" fmla="*/ 2105257 h 2406187"/>
                <a:gd name="connsiteX26" fmla="*/ 1849050 w 2995375"/>
                <a:gd name="connsiteY26" fmla="*/ 2406187 h 2406187"/>
                <a:gd name="connsiteX27" fmla="*/ 1716891 w 2995375"/>
                <a:gd name="connsiteY27" fmla="*/ 2406187 h 2406187"/>
                <a:gd name="connsiteX28" fmla="*/ 1668382 w 2995375"/>
                <a:gd name="connsiteY28" fmla="*/ 2105257 h 2406187"/>
                <a:gd name="connsiteX29" fmla="*/ 1412578 w 2995375"/>
                <a:gd name="connsiteY29" fmla="*/ 2105257 h 2406187"/>
                <a:gd name="connsiteX30" fmla="*/ 1405548 w 2995375"/>
                <a:gd name="connsiteY30" fmla="*/ 2104549 h 2406187"/>
                <a:gd name="connsiteX31" fmla="*/ 1356925 w 2995375"/>
                <a:gd name="connsiteY31" fmla="*/ 2406187 h 2406187"/>
                <a:gd name="connsiteX32" fmla="*/ 1224766 w 2995375"/>
                <a:gd name="connsiteY32" fmla="*/ 2406187 h 2406187"/>
                <a:gd name="connsiteX33" fmla="*/ 1159244 w 2995375"/>
                <a:gd name="connsiteY33" fmla="*/ 1999715 h 2406187"/>
                <a:gd name="connsiteX34" fmla="*/ 1116390 w 2995375"/>
                <a:gd name="connsiteY34" fmla="*/ 1947775 h 2406187"/>
                <a:gd name="connsiteX35" fmla="*/ 1055387 w 2995375"/>
                <a:gd name="connsiteY35" fmla="*/ 1748066 h 2406187"/>
                <a:gd name="connsiteX36" fmla="*/ 1055387 w 2995375"/>
                <a:gd name="connsiteY36" fmla="*/ 1443103 h 2406187"/>
                <a:gd name="connsiteX37" fmla="*/ 934968 w 2995375"/>
                <a:gd name="connsiteY37" fmla="*/ 1651675 h 2406187"/>
                <a:gd name="connsiteX38" fmla="*/ 496668 w 2995375"/>
                <a:gd name="connsiteY38" fmla="*/ 1769117 h 2406187"/>
                <a:gd name="connsiteX39" fmla="*/ 160482 w 2995375"/>
                <a:gd name="connsiteY39" fmla="*/ 1575020 h 2406187"/>
                <a:gd name="connsiteX40" fmla="*/ 43040 w 2995375"/>
                <a:gd name="connsiteY40" fmla="*/ 1136720 h 2406187"/>
                <a:gd name="connsiteX41" fmla="*/ 535209 w 2995375"/>
                <a:gd name="connsiteY41" fmla="*/ 284257 h 2406187"/>
                <a:gd name="connsiteX42" fmla="*/ 730036 w 2995375"/>
                <a:gd name="connsiteY42" fmla="*/ 134761 h 2406187"/>
                <a:gd name="connsiteX43" fmla="*/ 750769 w 2995375"/>
                <a:gd name="connsiteY43" fmla="*/ 131282 h 2406187"/>
                <a:gd name="connsiteX44" fmla="*/ 782267 w 2995375"/>
                <a:gd name="connsiteY44" fmla="*/ 118328 h 2406187"/>
                <a:gd name="connsiteX45" fmla="*/ 812884 w 2995375"/>
                <a:gd name="connsiteY45" fmla="*/ 41245 h 2406187"/>
                <a:gd name="connsiteX46" fmla="*/ 892606 w 2995375"/>
                <a:gd name="connsiteY46" fmla="*/ 52354 h 2406187"/>
                <a:gd name="connsiteX0" fmla="*/ 956528 w 2995375"/>
                <a:gd name="connsiteY0" fmla="*/ 0 h 2406187"/>
                <a:gd name="connsiteX1" fmla="*/ 1018878 w 2995375"/>
                <a:gd name="connsiteY1" fmla="*/ 50389 h 2406187"/>
                <a:gd name="connsiteX2" fmla="*/ 1098978 w 2995375"/>
                <a:gd name="connsiteY2" fmla="*/ 36791 h 2406187"/>
                <a:gd name="connsiteX3" fmla="*/ 1127251 w 2995375"/>
                <a:gd name="connsiteY3" fmla="*/ 112958 h 2406187"/>
                <a:gd name="connsiteX4" fmla="*/ 1202066 w 2995375"/>
                <a:gd name="connsiteY4" fmla="*/ 141762 h 2406187"/>
                <a:gd name="connsiteX5" fmla="*/ 1188686 w 2995375"/>
                <a:gd name="connsiteY5" fmla="*/ 223296 h 2406187"/>
                <a:gd name="connsiteX6" fmla="*/ 1238168 w 2995375"/>
                <a:gd name="connsiteY6" fmla="*/ 286783 h 2406187"/>
                <a:gd name="connsiteX7" fmla="*/ 1220342 w 2995375"/>
                <a:gd name="connsiteY7" fmla="*/ 309324 h 2406187"/>
                <a:gd name="connsiteX8" fmla="*/ 1309695 w 2995375"/>
                <a:gd name="connsiteY8" fmla="*/ 360912 h 2406187"/>
                <a:gd name="connsiteX9" fmla="*/ 1459191 w 2995375"/>
                <a:gd name="connsiteY9" fmla="*/ 555739 h 2406187"/>
                <a:gd name="connsiteX10" fmla="*/ 1464435 w 2995375"/>
                <a:gd name="connsiteY10" fmla="*/ 586991 h 2406187"/>
                <a:gd name="connsiteX11" fmla="*/ 2879579 w 2995375"/>
                <a:gd name="connsiteY11" fmla="*/ 586991 h 2406187"/>
                <a:gd name="connsiteX12" fmla="*/ 2995375 w 2995375"/>
                <a:gd name="connsiteY12" fmla="*/ 702787 h 2406187"/>
                <a:gd name="connsiteX13" fmla="*/ 2995375 w 2995375"/>
                <a:gd name="connsiteY13" fmla="*/ 1842168 h 2406187"/>
                <a:gd name="connsiteX14" fmla="*/ 2918318 w 2995375"/>
                <a:gd name="connsiteY14" fmla="*/ 2028201 h 2406187"/>
                <a:gd name="connsiteX15" fmla="*/ 2883211 w 2995375"/>
                <a:gd name="connsiteY15" fmla="*/ 2057167 h 2406187"/>
                <a:gd name="connsiteX16" fmla="*/ 2826950 w 2995375"/>
                <a:gd name="connsiteY16" fmla="*/ 2406187 h 2406187"/>
                <a:gd name="connsiteX17" fmla="*/ 2694791 w 2995375"/>
                <a:gd name="connsiteY17" fmla="*/ 2406187 h 2406187"/>
                <a:gd name="connsiteX18" fmla="*/ 2643794 w 2995375"/>
                <a:gd name="connsiteY18" fmla="*/ 2089825 h 2406187"/>
                <a:gd name="connsiteX19" fmla="*/ 2641827 w 2995375"/>
                <a:gd name="connsiteY19" fmla="*/ 2089293 h 2406187"/>
                <a:gd name="connsiteX20" fmla="*/ 2474541 w 2995375"/>
                <a:gd name="connsiteY20" fmla="*/ 1895189 h 2406187"/>
                <a:gd name="connsiteX21" fmla="*/ 2472567 w 2995375"/>
                <a:gd name="connsiteY21" fmla="*/ 1875607 h 2406187"/>
                <a:gd name="connsiteX22" fmla="*/ 2423498 w 2995375"/>
                <a:gd name="connsiteY22" fmla="*/ 1935080 h 2406187"/>
                <a:gd name="connsiteX23" fmla="*/ 2012650 w 2995375"/>
                <a:gd name="connsiteY23" fmla="*/ 2105258 h 2406187"/>
                <a:gd name="connsiteX24" fmla="*/ 2012651 w 2995375"/>
                <a:gd name="connsiteY24" fmla="*/ 2105257 h 2406187"/>
                <a:gd name="connsiteX25" fmla="*/ 1897559 w 2995375"/>
                <a:gd name="connsiteY25" fmla="*/ 2105257 h 2406187"/>
                <a:gd name="connsiteX26" fmla="*/ 1849050 w 2995375"/>
                <a:gd name="connsiteY26" fmla="*/ 2406187 h 2406187"/>
                <a:gd name="connsiteX27" fmla="*/ 1716891 w 2995375"/>
                <a:gd name="connsiteY27" fmla="*/ 2406187 h 2406187"/>
                <a:gd name="connsiteX28" fmla="*/ 1668382 w 2995375"/>
                <a:gd name="connsiteY28" fmla="*/ 2105257 h 2406187"/>
                <a:gd name="connsiteX29" fmla="*/ 1412578 w 2995375"/>
                <a:gd name="connsiteY29" fmla="*/ 2105257 h 2406187"/>
                <a:gd name="connsiteX30" fmla="*/ 1405548 w 2995375"/>
                <a:gd name="connsiteY30" fmla="*/ 2104549 h 2406187"/>
                <a:gd name="connsiteX31" fmla="*/ 1356925 w 2995375"/>
                <a:gd name="connsiteY31" fmla="*/ 2406187 h 2406187"/>
                <a:gd name="connsiteX32" fmla="*/ 1224766 w 2995375"/>
                <a:gd name="connsiteY32" fmla="*/ 2406187 h 2406187"/>
                <a:gd name="connsiteX33" fmla="*/ 1159244 w 2995375"/>
                <a:gd name="connsiteY33" fmla="*/ 1999715 h 2406187"/>
                <a:gd name="connsiteX34" fmla="*/ 1116390 w 2995375"/>
                <a:gd name="connsiteY34" fmla="*/ 1947775 h 2406187"/>
                <a:gd name="connsiteX35" fmla="*/ 1055387 w 2995375"/>
                <a:gd name="connsiteY35" fmla="*/ 1748066 h 2406187"/>
                <a:gd name="connsiteX36" fmla="*/ 934968 w 2995375"/>
                <a:gd name="connsiteY36" fmla="*/ 1651675 h 2406187"/>
                <a:gd name="connsiteX37" fmla="*/ 496668 w 2995375"/>
                <a:gd name="connsiteY37" fmla="*/ 1769117 h 2406187"/>
                <a:gd name="connsiteX38" fmla="*/ 160482 w 2995375"/>
                <a:gd name="connsiteY38" fmla="*/ 1575020 h 2406187"/>
                <a:gd name="connsiteX39" fmla="*/ 43040 w 2995375"/>
                <a:gd name="connsiteY39" fmla="*/ 1136720 h 2406187"/>
                <a:gd name="connsiteX40" fmla="*/ 535209 w 2995375"/>
                <a:gd name="connsiteY40" fmla="*/ 284257 h 2406187"/>
                <a:gd name="connsiteX41" fmla="*/ 730036 w 2995375"/>
                <a:gd name="connsiteY41" fmla="*/ 134761 h 2406187"/>
                <a:gd name="connsiteX42" fmla="*/ 750769 w 2995375"/>
                <a:gd name="connsiteY42" fmla="*/ 131282 h 2406187"/>
                <a:gd name="connsiteX43" fmla="*/ 782267 w 2995375"/>
                <a:gd name="connsiteY43" fmla="*/ 118328 h 2406187"/>
                <a:gd name="connsiteX44" fmla="*/ 812884 w 2995375"/>
                <a:gd name="connsiteY44" fmla="*/ 41245 h 2406187"/>
                <a:gd name="connsiteX45" fmla="*/ 892606 w 2995375"/>
                <a:gd name="connsiteY45" fmla="*/ 52354 h 2406187"/>
                <a:gd name="connsiteX46" fmla="*/ 956528 w 2995375"/>
                <a:gd name="connsiteY46" fmla="*/ 0 h 24061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</a:cxnLst>
              <a:rect l="l" t="t" r="r" b="b"/>
              <a:pathLst>
                <a:path w="2995375" h="2406187">
                  <a:moveTo>
                    <a:pt x="956528" y="0"/>
                  </a:moveTo>
                  <a:lnTo>
                    <a:pt x="1018878" y="50389"/>
                  </a:lnTo>
                  <a:lnTo>
                    <a:pt x="1098978" y="36791"/>
                  </a:lnTo>
                  <a:lnTo>
                    <a:pt x="1127251" y="112958"/>
                  </a:lnTo>
                  <a:lnTo>
                    <a:pt x="1202066" y="141762"/>
                  </a:lnTo>
                  <a:lnTo>
                    <a:pt x="1188686" y="223296"/>
                  </a:lnTo>
                  <a:lnTo>
                    <a:pt x="1238168" y="286783"/>
                  </a:lnTo>
                  <a:lnTo>
                    <a:pt x="1220342" y="309324"/>
                  </a:lnTo>
                  <a:lnTo>
                    <a:pt x="1309695" y="360912"/>
                  </a:lnTo>
                  <a:cubicBezTo>
                    <a:pt x="1386427" y="405213"/>
                    <a:pt x="1437939" y="476422"/>
                    <a:pt x="1459191" y="555739"/>
                  </a:cubicBezTo>
                  <a:lnTo>
                    <a:pt x="1464435" y="586991"/>
                  </a:lnTo>
                  <a:lnTo>
                    <a:pt x="2879579" y="586991"/>
                  </a:lnTo>
                  <a:cubicBezTo>
                    <a:pt x="2943531" y="586991"/>
                    <a:pt x="2995375" y="638835"/>
                    <a:pt x="2995375" y="702787"/>
                  </a:cubicBezTo>
                  <a:lnTo>
                    <a:pt x="2995375" y="1842168"/>
                  </a:lnTo>
                  <a:cubicBezTo>
                    <a:pt x="2995375" y="1914819"/>
                    <a:pt x="2965928" y="1980591"/>
                    <a:pt x="2918318" y="2028201"/>
                  </a:cubicBezTo>
                  <a:lnTo>
                    <a:pt x="2883211" y="2057167"/>
                  </a:lnTo>
                  <a:lnTo>
                    <a:pt x="2826950" y="2406187"/>
                  </a:lnTo>
                  <a:lnTo>
                    <a:pt x="2694791" y="2406187"/>
                  </a:lnTo>
                  <a:lnTo>
                    <a:pt x="2643794" y="2089825"/>
                  </a:lnTo>
                  <a:lnTo>
                    <a:pt x="2641827" y="2089293"/>
                  </a:lnTo>
                  <a:cubicBezTo>
                    <a:pt x="2557207" y="2058310"/>
                    <a:pt x="2492940" y="1985104"/>
                    <a:pt x="2474541" y="1895189"/>
                  </a:cubicBezTo>
                  <a:lnTo>
                    <a:pt x="2472567" y="1875607"/>
                  </a:lnTo>
                  <a:lnTo>
                    <a:pt x="2423498" y="1935080"/>
                  </a:lnTo>
                  <a:cubicBezTo>
                    <a:pt x="2318353" y="2040225"/>
                    <a:pt x="2173096" y="2105258"/>
                    <a:pt x="2012650" y="2105258"/>
                  </a:cubicBezTo>
                  <a:lnTo>
                    <a:pt x="2012651" y="2105257"/>
                  </a:lnTo>
                  <a:lnTo>
                    <a:pt x="1897559" y="2105257"/>
                  </a:lnTo>
                  <a:lnTo>
                    <a:pt x="1849050" y="2406187"/>
                  </a:lnTo>
                  <a:lnTo>
                    <a:pt x="1716891" y="2406187"/>
                  </a:lnTo>
                  <a:lnTo>
                    <a:pt x="1668382" y="2105257"/>
                  </a:lnTo>
                  <a:lnTo>
                    <a:pt x="1412578" y="2105257"/>
                  </a:lnTo>
                  <a:lnTo>
                    <a:pt x="1405548" y="2104549"/>
                  </a:lnTo>
                  <a:lnTo>
                    <a:pt x="1356925" y="2406187"/>
                  </a:lnTo>
                  <a:lnTo>
                    <a:pt x="1224766" y="2406187"/>
                  </a:lnTo>
                  <a:lnTo>
                    <a:pt x="1159244" y="1999715"/>
                  </a:lnTo>
                  <a:lnTo>
                    <a:pt x="1116390" y="1947775"/>
                  </a:lnTo>
                  <a:cubicBezTo>
                    <a:pt x="1077876" y="1890767"/>
                    <a:pt x="1055387" y="1822043"/>
                    <a:pt x="1055387" y="1748066"/>
                  </a:cubicBezTo>
                  <a:lnTo>
                    <a:pt x="934968" y="1651675"/>
                  </a:lnTo>
                  <a:cubicBezTo>
                    <a:pt x="846365" y="1805139"/>
                    <a:pt x="650132" y="1857720"/>
                    <a:pt x="496668" y="1769117"/>
                  </a:cubicBezTo>
                  <a:lnTo>
                    <a:pt x="160482" y="1575020"/>
                  </a:lnTo>
                  <a:cubicBezTo>
                    <a:pt x="7018" y="1486418"/>
                    <a:pt x="-45563" y="1290184"/>
                    <a:pt x="43040" y="1136720"/>
                  </a:cubicBezTo>
                  <a:lnTo>
                    <a:pt x="535209" y="284257"/>
                  </a:lnTo>
                  <a:cubicBezTo>
                    <a:pt x="579510" y="207526"/>
                    <a:pt x="650719" y="156014"/>
                    <a:pt x="730036" y="134761"/>
                  </a:cubicBezTo>
                  <a:lnTo>
                    <a:pt x="750769" y="131282"/>
                  </a:lnTo>
                  <a:lnTo>
                    <a:pt x="782267" y="118328"/>
                  </a:lnTo>
                  <a:lnTo>
                    <a:pt x="812884" y="41245"/>
                  </a:lnTo>
                  <a:lnTo>
                    <a:pt x="892606" y="52354"/>
                  </a:lnTo>
                  <a:lnTo>
                    <a:pt x="956528" y="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837" name="フリーフォーム: 図形 836">
              <a:extLst>
                <a:ext uri="{FF2B5EF4-FFF2-40B4-BE49-F238E27FC236}">
                  <a16:creationId xmlns:a16="http://schemas.microsoft.com/office/drawing/2014/main" id="{82791D2F-5DDB-4FDE-8A08-A0E9211A2422}"/>
                </a:ext>
              </a:extLst>
            </p:cNvPr>
            <p:cNvSpPr/>
            <p:nvPr/>
          </p:nvSpPr>
          <p:spPr>
            <a:xfrm>
              <a:off x="11987218" y="7026479"/>
              <a:ext cx="191806" cy="163412"/>
            </a:xfrm>
            <a:custGeom>
              <a:avLst/>
              <a:gdLst>
                <a:gd name="connsiteX0" fmla="*/ 69681 w 210856"/>
                <a:gd name="connsiteY0" fmla="*/ 0 h 163412"/>
                <a:gd name="connsiteX1" fmla="*/ 141175 w 210856"/>
                <a:gd name="connsiteY1" fmla="*/ 0 h 163412"/>
                <a:gd name="connsiteX2" fmla="*/ 210856 w 210856"/>
                <a:gd name="connsiteY2" fmla="*/ 69681 h 163412"/>
                <a:gd name="connsiteX3" fmla="*/ 210856 w 210856"/>
                <a:gd name="connsiteY3" fmla="*/ 96737 h 163412"/>
                <a:gd name="connsiteX4" fmla="*/ 144181 w 210856"/>
                <a:gd name="connsiteY4" fmla="*/ 163412 h 163412"/>
                <a:gd name="connsiteX5" fmla="*/ 120372 w 210856"/>
                <a:gd name="connsiteY5" fmla="*/ 163412 h 163412"/>
                <a:gd name="connsiteX6" fmla="*/ 105428 w 210856"/>
                <a:gd name="connsiteY6" fmla="*/ 124697 h 163412"/>
                <a:gd name="connsiteX7" fmla="*/ 90484 w 210856"/>
                <a:gd name="connsiteY7" fmla="*/ 163412 h 163412"/>
                <a:gd name="connsiteX8" fmla="*/ 66675 w 210856"/>
                <a:gd name="connsiteY8" fmla="*/ 163412 h 163412"/>
                <a:gd name="connsiteX9" fmla="*/ 0 w 210856"/>
                <a:gd name="connsiteY9" fmla="*/ 96737 h 163412"/>
                <a:gd name="connsiteX10" fmla="*/ 0 w 210856"/>
                <a:gd name="connsiteY10" fmla="*/ 69681 h 163412"/>
                <a:gd name="connsiteX11" fmla="*/ 69681 w 210856"/>
                <a:gd name="connsiteY11" fmla="*/ 0 h 1634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10856" h="163412">
                  <a:moveTo>
                    <a:pt x="69681" y="0"/>
                  </a:moveTo>
                  <a:lnTo>
                    <a:pt x="141175" y="0"/>
                  </a:lnTo>
                  <a:cubicBezTo>
                    <a:pt x="179659" y="0"/>
                    <a:pt x="210856" y="31197"/>
                    <a:pt x="210856" y="69681"/>
                  </a:cubicBezTo>
                  <a:lnTo>
                    <a:pt x="210856" y="96737"/>
                  </a:lnTo>
                  <a:cubicBezTo>
                    <a:pt x="210856" y="133561"/>
                    <a:pt x="181005" y="163412"/>
                    <a:pt x="144181" y="163412"/>
                  </a:cubicBezTo>
                  <a:lnTo>
                    <a:pt x="120372" y="163412"/>
                  </a:lnTo>
                  <a:lnTo>
                    <a:pt x="105428" y="124697"/>
                  </a:lnTo>
                  <a:lnTo>
                    <a:pt x="90484" y="163412"/>
                  </a:lnTo>
                  <a:lnTo>
                    <a:pt x="66675" y="163412"/>
                  </a:lnTo>
                  <a:cubicBezTo>
                    <a:pt x="29851" y="163412"/>
                    <a:pt x="0" y="133561"/>
                    <a:pt x="0" y="96737"/>
                  </a:cubicBezTo>
                  <a:lnTo>
                    <a:pt x="0" y="69681"/>
                  </a:lnTo>
                  <a:cubicBezTo>
                    <a:pt x="0" y="31197"/>
                    <a:pt x="31197" y="0"/>
                    <a:pt x="69681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838" name="フリーフォーム: 図形 837">
              <a:extLst>
                <a:ext uri="{FF2B5EF4-FFF2-40B4-BE49-F238E27FC236}">
                  <a16:creationId xmlns:a16="http://schemas.microsoft.com/office/drawing/2014/main" id="{B5CDA041-5970-4859-839A-17E985CB656A}"/>
                </a:ext>
              </a:extLst>
            </p:cNvPr>
            <p:cNvSpPr/>
            <p:nvPr/>
          </p:nvSpPr>
          <p:spPr>
            <a:xfrm>
              <a:off x="12482810" y="7026479"/>
              <a:ext cx="191806" cy="163412"/>
            </a:xfrm>
            <a:custGeom>
              <a:avLst/>
              <a:gdLst>
                <a:gd name="connsiteX0" fmla="*/ 69681 w 210856"/>
                <a:gd name="connsiteY0" fmla="*/ 0 h 163412"/>
                <a:gd name="connsiteX1" fmla="*/ 141175 w 210856"/>
                <a:gd name="connsiteY1" fmla="*/ 0 h 163412"/>
                <a:gd name="connsiteX2" fmla="*/ 210856 w 210856"/>
                <a:gd name="connsiteY2" fmla="*/ 69681 h 163412"/>
                <a:gd name="connsiteX3" fmla="*/ 210856 w 210856"/>
                <a:gd name="connsiteY3" fmla="*/ 96737 h 163412"/>
                <a:gd name="connsiteX4" fmla="*/ 144181 w 210856"/>
                <a:gd name="connsiteY4" fmla="*/ 163412 h 163412"/>
                <a:gd name="connsiteX5" fmla="*/ 120372 w 210856"/>
                <a:gd name="connsiteY5" fmla="*/ 163412 h 163412"/>
                <a:gd name="connsiteX6" fmla="*/ 105428 w 210856"/>
                <a:gd name="connsiteY6" fmla="*/ 124697 h 163412"/>
                <a:gd name="connsiteX7" fmla="*/ 90484 w 210856"/>
                <a:gd name="connsiteY7" fmla="*/ 163412 h 163412"/>
                <a:gd name="connsiteX8" fmla="*/ 66675 w 210856"/>
                <a:gd name="connsiteY8" fmla="*/ 163412 h 163412"/>
                <a:gd name="connsiteX9" fmla="*/ 0 w 210856"/>
                <a:gd name="connsiteY9" fmla="*/ 96737 h 163412"/>
                <a:gd name="connsiteX10" fmla="*/ 0 w 210856"/>
                <a:gd name="connsiteY10" fmla="*/ 69681 h 163412"/>
                <a:gd name="connsiteX11" fmla="*/ 69681 w 210856"/>
                <a:gd name="connsiteY11" fmla="*/ 0 h 1634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10856" h="163412">
                  <a:moveTo>
                    <a:pt x="69681" y="0"/>
                  </a:moveTo>
                  <a:lnTo>
                    <a:pt x="141175" y="0"/>
                  </a:lnTo>
                  <a:cubicBezTo>
                    <a:pt x="179659" y="0"/>
                    <a:pt x="210856" y="31197"/>
                    <a:pt x="210856" y="69681"/>
                  </a:cubicBezTo>
                  <a:lnTo>
                    <a:pt x="210856" y="96737"/>
                  </a:lnTo>
                  <a:cubicBezTo>
                    <a:pt x="210856" y="133561"/>
                    <a:pt x="181005" y="163412"/>
                    <a:pt x="144181" y="163412"/>
                  </a:cubicBezTo>
                  <a:lnTo>
                    <a:pt x="120372" y="163412"/>
                  </a:lnTo>
                  <a:lnTo>
                    <a:pt x="105428" y="124697"/>
                  </a:lnTo>
                  <a:lnTo>
                    <a:pt x="90484" y="163412"/>
                  </a:lnTo>
                  <a:lnTo>
                    <a:pt x="66675" y="163412"/>
                  </a:lnTo>
                  <a:cubicBezTo>
                    <a:pt x="29851" y="163412"/>
                    <a:pt x="0" y="133561"/>
                    <a:pt x="0" y="96737"/>
                  </a:cubicBezTo>
                  <a:lnTo>
                    <a:pt x="0" y="69681"/>
                  </a:lnTo>
                  <a:cubicBezTo>
                    <a:pt x="0" y="31197"/>
                    <a:pt x="31197" y="0"/>
                    <a:pt x="69681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839" name="フリーフォーム: 図形 838">
              <a:extLst>
                <a:ext uri="{FF2B5EF4-FFF2-40B4-BE49-F238E27FC236}">
                  <a16:creationId xmlns:a16="http://schemas.microsoft.com/office/drawing/2014/main" id="{8AD38A6C-0AA2-4E30-9B48-328EF49FEB6A}"/>
                </a:ext>
              </a:extLst>
            </p:cNvPr>
            <p:cNvSpPr/>
            <p:nvPr/>
          </p:nvSpPr>
          <p:spPr>
            <a:xfrm>
              <a:off x="13463885" y="7026479"/>
              <a:ext cx="191806" cy="163412"/>
            </a:xfrm>
            <a:custGeom>
              <a:avLst/>
              <a:gdLst>
                <a:gd name="connsiteX0" fmla="*/ 69681 w 210856"/>
                <a:gd name="connsiteY0" fmla="*/ 0 h 163412"/>
                <a:gd name="connsiteX1" fmla="*/ 141175 w 210856"/>
                <a:gd name="connsiteY1" fmla="*/ 0 h 163412"/>
                <a:gd name="connsiteX2" fmla="*/ 210856 w 210856"/>
                <a:gd name="connsiteY2" fmla="*/ 69681 h 163412"/>
                <a:gd name="connsiteX3" fmla="*/ 210856 w 210856"/>
                <a:gd name="connsiteY3" fmla="*/ 96737 h 163412"/>
                <a:gd name="connsiteX4" fmla="*/ 144181 w 210856"/>
                <a:gd name="connsiteY4" fmla="*/ 163412 h 163412"/>
                <a:gd name="connsiteX5" fmla="*/ 120372 w 210856"/>
                <a:gd name="connsiteY5" fmla="*/ 163412 h 163412"/>
                <a:gd name="connsiteX6" fmla="*/ 105428 w 210856"/>
                <a:gd name="connsiteY6" fmla="*/ 124697 h 163412"/>
                <a:gd name="connsiteX7" fmla="*/ 90484 w 210856"/>
                <a:gd name="connsiteY7" fmla="*/ 163412 h 163412"/>
                <a:gd name="connsiteX8" fmla="*/ 66675 w 210856"/>
                <a:gd name="connsiteY8" fmla="*/ 163412 h 163412"/>
                <a:gd name="connsiteX9" fmla="*/ 0 w 210856"/>
                <a:gd name="connsiteY9" fmla="*/ 96737 h 163412"/>
                <a:gd name="connsiteX10" fmla="*/ 0 w 210856"/>
                <a:gd name="connsiteY10" fmla="*/ 69681 h 163412"/>
                <a:gd name="connsiteX11" fmla="*/ 69681 w 210856"/>
                <a:gd name="connsiteY11" fmla="*/ 0 h 1634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10856" h="163412">
                  <a:moveTo>
                    <a:pt x="69681" y="0"/>
                  </a:moveTo>
                  <a:lnTo>
                    <a:pt x="141175" y="0"/>
                  </a:lnTo>
                  <a:cubicBezTo>
                    <a:pt x="179659" y="0"/>
                    <a:pt x="210856" y="31197"/>
                    <a:pt x="210856" y="69681"/>
                  </a:cubicBezTo>
                  <a:lnTo>
                    <a:pt x="210856" y="96737"/>
                  </a:lnTo>
                  <a:cubicBezTo>
                    <a:pt x="210856" y="133561"/>
                    <a:pt x="181005" y="163412"/>
                    <a:pt x="144181" y="163412"/>
                  </a:cubicBezTo>
                  <a:lnTo>
                    <a:pt x="120372" y="163412"/>
                  </a:lnTo>
                  <a:lnTo>
                    <a:pt x="105428" y="124697"/>
                  </a:lnTo>
                  <a:lnTo>
                    <a:pt x="90484" y="163412"/>
                  </a:lnTo>
                  <a:lnTo>
                    <a:pt x="66675" y="163412"/>
                  </a:lnTo>
                  <a:cubicBezTo>
                    <a:pt x="29851" y="163412"/>
                    <a:pt x="0" y="133561"/>
                    <a:pt x="0" y="96737"/>
                  </a:cubicBezTo>
                  <a:lnTo>
                    <a:pt x="0" y="69681"/>
                  </a:lnTo>
                  <a:cubicBezTo>
                    <a:pt x="0" y="31197"/>
                    <a:pt x="31197" y="0"/>
                    <a:pt x="69681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840" name="フリーフォーム: 図形 839">
              <a:extLst>
                <a:ext uri="{FF2B5EF4-FFF2-40B4-BE49-F238E27FC236}">
                  <a16:creationId xmlns:a16="http://schemas.microsoft.com/office/drawing/2014/main" id="{E90471B6-B7E9-4869-BDE0-7176C0076ADE}"/>
                </a:ext>
              </a:extLst>
            </p:cNvPr>
            <p:cNvSpPr/>
            <p:nvPr/>
          </p:nvSpPr>
          <p:spPr>
            <a:xfrm>
              <a:off x="11638447" y="6276263"/>
              <a:ext cx="220422" cy="205506"/>
            </a:xfrm>
            <a:custGeom>
              <a:avLst/>
              <a:gdLst>
                <a:gd name="connsiteX0" fmla="*/ 128985 w 257970"/>
                <a:gd name="connsiteY0" fmla="*/ 0 h 240514"/>
                <a:gd name="connsiteX1" fmla="*/ 221697 w 257970"/>
                <a:gd name="connsiteY1" fmla="*/ 92711 h 240514"/>
                <a:gd name="connsiteX2" fmla="*/ 221502 w 257970"/>
                <a:gd name="connsiteY2" fmla="*/ 94642 h 240514"/>
                <a:gd name="connsiteX3" fmla="*/ 257970 w 257970"/>
                <a:gd name="connsiteY3" fmla="*/ 240514 h 240514"/>
                <a:gd name="connsiteX4" fmla="*/ 0 w 257970"/>
                <a:gd name="connsiteY4" fmla="*/ 240514 h 240514"/>
                <a:gd name="connsiteX5" fmla="*/ 36469 w 257970"/>
                <a:gd name="connsiteY5" fmla="*/ 94642 h 240514"/>
                <a:gd name="connsiteX6" fmla="*/ 36274 w 257970"/>
                <a:gd name="connsiteY6" fmla="*/ 92711 h 240514"/>
                <a:gd name="connsiteX7" fmla="*/ 128985 w 257970"/>
                <a:gd name="connsiteY7" fmla="*/ 0 h 2405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57970" h="240514">
                  <a:moveTo>
                    <a:pt x="128985" y="0"/>
                  </a:moveTo>
                  <a:cubicBezTo>
                    <a:pt x="180188" y="0"/>
                    <a:pt x="221697" y="41509"/>
                    <a:pt x="221697" y="92711"/>
                  </a:cubicBezTo>
                  <a:lnTo>
                    <a:pt x="221502" y="94642"/>
                  </a:lnTo>
                  <a:lnTo>
                    <a:pt x="257970" y="240514"/>
                  </a:lnTo>
                  <a:lnTo>
                    <a:pt x="0" y="240514"/>
                  </a:lnTo>
                  <a:lnTo>
                    <a:pt x="36469" y="94642"/>
                  </a:lnTo>
                  <a:lnTo>
                    <a:pt x="36274" y="92711"/>
                  </a:lnTo>
                  <a:cubicBezTo>
                    <a:pt x="36274" y="41509"/>
                    <a:pt x="77782" y="0"/>
                    <a:pt x="128985" y="0"/>
                  </a:cubicBezTo>
                  <a:close/>
                </a:path>
              </a:pathLst>
            </a:custGeom>
            <a:solidFill>
              <a:srgbClr val="FFFF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841" name="四角形: 角を丸くする 840">
              <a:extLst>
                <a:ext uri="{FF2B5EF4-FFF2-40B4-BE49-F238E27FC236}">
                  <a16:creationId xmlns:a16="http://schemas.microsoft.com/office/drawing/2014/main" id="{116D918E-86CE-4C7E-BC5E-D6CB6A2E150B}"/>
                </a:ext>
              </a:extLst>
            </p:cNvPr>
            <p:cNvSpPr/>
            <p:nvPr/>
          </p:nvSpPr>
          <p:spPr>
            <a:xfrm rot="1800000">
              <a:off x="10683611" y="5817214"/>
              <a:ext cx="460476" cy="389792"/>
            </a:xfrm>
            <a:prstGeom prst="roundRect">
              <a:avLst>
                <a:gd name="adj" fmla="val 29205"/>
              </a:avLst>
            </a:prstGeom>
            <a:solidFill>
              <a:schemeClr val="bg1">
                <a:lumMod val="50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842" name="楕円 841">
              <a:extLst>
                <a:ext uri="{FF2B5EF4-FFF2-40B4-BE49-F238E27FC236}">
                  <a16:creationId xmlns:a16="http://schemas.microsoft.com/office/drawing/2014/main" id="{2B92556B-DDEF-4EDB-8BA2-2C60E7F6CE8E}"/>
                </a:ext>
              </a:extLst>
            </p:cNvPr>
            <p:cNvSpPr/>
            <p:nvPr/>
          </p:nvSpPr>
          <p:spPr>
            <a:xfrm>
              <a:off x="10766170" y="5892733"/>
              <a:ext cx="158218" cy="158218"/>
            </a:xfrm>
            <a:prstGeom prst="ellipse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843" name="フリーフォーム: 図形 842">
              <a:extLst>
                <a:ext uri="{FF2B5EF4-FFF2-40B4-BE49-F238E27FC236}">
                  <a16:creationId xmlns:a16="http://schemas.microsoft.com/office/drawing/2014/main" id="{C7478961-2C98-4306-BBC9-7CA4792DB021}"/>
                </a:ext>
              </a:extLst>
            </p:cNvPr>
            <p:cNvSpPr/>
            <p:nvPr/>
          </p:nvSpPr>
          <p:spPr>
            <a:xfrm rot="20700000" flipH="1">
              <a:off x="12034034" y="4867308"/>
              <a:ext cx="566609" cy="267136"/>
            </a:xfrm>
            <a:custGeom>
              <a:avLst/>
              <a:gdLst>
                <a:gd name="connsiteX0" fmla="*/ 189067 w 566609"/>
                <a:gd name="connsiteY0" fmla="*/ 10496 h 267136"/>
                <a:gd name="connsiteX1" fmla="*/ 0 w 566609"/>
                <a:gd name="connsiteY1" fmla="*/ 133568 h 267136"/>
                <a:gd name="connsiteX2" fmla="*/ 309562 w 566609"/>
                <a:gd name="connsiteY2" fmla="*/ 267136 h 267136"/>
                <a:gd name="connsiteX3" fmla="*/ 528455 w 566609"/>
                <a:gd name="connsiteY3" fmla="*/ 228015 h 267136"/>
                <a:gd name="connsiteX4" fmla="*/ 559168 w 566609"/>
                <a:gd name="connsiteY4" fmla="*/ 208360 h 267136"/>
                <a:gd name="connsiteX5" fmla="*/ 530979 w 566609"/>
                <a:gd name="connsiteY5" fmla="*/ 190321 h 267136"/>
                <a:gd name="connsiteX6" fmla="*/ 506652 w 566609"/>
                <a:gd name="connsiteY6" fmla="*/ 138330 h 267136"/>
                <a:gd name="connsiteX7" fmla="*/ 530979 w 566609"/>
                <a:gd name="connsiteY7" fmla="*/ 86339 h 267136"/>
                <a:gd name="connsiteX8" fmla="*/ 566609 w 566609"/>
                <a:gd name="connsiteY8" fmla="*/ 63538 h 267136"/>
                <a:gd name="connsiteX9" fmla="*/ 528455 w 566609"/>
                <a:gd name="connsiteY9" fmla="*/ 39121 h 267136"/>
                <a:gd name="connsiteX10" fmla="*/ 309562 w 566609"/>
                <a:gd name="connsiteY10" fmla="*/ 0 h 267136"/>
                <a:gd name="connsiteX11" fmla="*/ 189067 w 566609"/>
                <a:gd name="connsiteY11" fmla="*/ 10496 h 267136"/>
                <a:gd name="connsiteX0" fmla="*/ 189067 w 566609"/>
                <a:gd name="connsiteY0" fmla="*/ 10496 h 267136"/>
                <a:gd name="connsiteX1" fmla="*/ 0 w 566609"/>
                <a:gd name="connsiteY1" fmla="*/ 133568 h 267136"/>
                <a:gd name="connsiteX2" fmla="*/ 309562 w 566609"/>
                <a:gd name="connsiteY2" fmla="*/ 267136 h 267136"/>
                <a:gd name="connsiteX3" fmla="*/ 528455 w 566609"/>
                <a:gd name="connsiteY3" fmla="*/ 228015 h 267136"/>
                <a:gd name="connsiteX4" fmla="*/ 559168 w 566609"/>
                <a:gd name="connsiteY4" fmla="*/ 208360 h 267136"/>
                <a:gd name="connsiteX5" fmla="*/ 530979 w 566609"/>
                <a:gd name="connsiteY5" fmla="*/ 190321 h 267136"/>
                <a:gd name="connsiteX6" fmla="*/ 530979 w 566609"/>
                <a:gd name="connsiteY6" fmla="*/ 86339 h 267136"/>
                <a:gd name="connsiteX7" fmla="*/ 566609 w 566609"/>
                <a:gd name="connsiteY7" fmla="*/ 63538 h 267136"/>
                <a:gd name="connsiteX8" fmla="*/ 528455 w 566609"/>
                <a:gd name="connsiteY8" fmla="*/ 39121 h 267136"/>
                <a:gd name="connsiteX9" fmla="*/ 309562 w 566609"/>
                <a:gd name="connsiteY9" fmla="*/ 0 h 267136"/>
                <a:gd name="connsiteX10" fmla="*/ 189067 w 566609"/>
                <a:gd name="connsiteY10" fmla="*/ 10496 h 267136"/>
                <a:gd name="connsiteX0" fmla="*/ 530979 w 622419"/>
                <a:gd name="connsiteY0" fmla="*/ 86339 h 267136"/>
                <a:gd name="connsiteX1" fmla="*/ 566609 w 622419"/>
                <a:gd name="connsiteY1" fmla="*/ 63538 h 267136"/>
                <a:gd name="connsiteX2" fmla="*/ 528455 w 622419"/>
                <a:gd name="connsiteY2" fmla="*/ 39121 h 267136"/>
                <a:gd name="connsiteX3" fmla="*/ 309562 w 622419"/>
                <a:gd name="connsiteY3" fmla="*/ 0 h 267136"/>
                <a:gd name="connsiteX4" fmla="*/ 189067 w 622419"/>
                <a:gd name="connsiteY4" fmla="*/ 10496 h 267136"/>
                <a:gd name="connsiteX5" fmla="*/ 0 w 622419"/>
                <a:gd name="connsiteY5" fmla="*/ 133568 h 267136"/>
                <a:gd name="connsiteX6" fmla="*/ 309562 w 622419"/>
                <a:gd name="connsiteY6" fmla="*/ 267136 h 267136"/>
                <a:gd name="connsiteX7" fmla="*/ 528455 w 622419"/>
                <a:gd name="connsiteY7" fmla="*/ 228015 h 267136"/>
                <a:gd name="connsiteX8" fmla="*/ 559168 w 622419"/>
                <a:gd name="connsiteY8" fmla="*/ 208360 h 267136"/>
                <a:gd name="connsiteX9" fmla="*/ 530979 w 622419"/>
                <a:gd name="connsiteY9" fmla="*/ 190321 h 267136"/>
                <a:gd name="connsiteX10" fmla="*/ 622419 w 622419"/>
                <a:gd name="connsiteY10" fmla="*/ 177779 h 267136"/>
                <a:gd name="connsiteX0" fmla="*/ 566609 w 622419"/>
                <a:gd name="connsiteY0" fmla="*/ 63538 h 267136"/>
                <a:gd name="connsiteX1" fmla="*/ 528455 w 622419"/>
                <a:gd name="connsiteY1" fmla="*/ 39121 h 267136"/>
                <a:gd name="connsiteX2" fmla="*/ 309562 w 622419"/>
                <a:gd name="connsiteY2" fmla="*/ 0 h 267136"/>
                <a:gd name="connsiteX3" fmla="*/ 189067 w 622419"/>
                <a:gd name="connsiteY3" fmla="*/ 10496 h 267136"/>
                <a:gd name="connsiteX4" fmla="*/ 0 w 622419"/>
                <a:gd name="connsiteY4" fmla="*/ 133568 h 267136"/>
                <a:gd name="connsiteX5" fmla="*/ 309562 w 622419"/>
                <a:gd name="connsiteY5" fmla="*/ 267136 h 267136"/>
                <a:gd name="connsiteX6" fmla="*/ 528455 w 622419"/>
                <a:gd name="connsiteY6" fmla="*/ 228015 h 267136"/>
                <a:gd name="connsiteX7" fmla="*/ 559168 w 622419"/>
                <a:gd name="connsiteY7" fmla="*/ 208360 h 267136"/>
                <a:gd name="connsiteX8" fmla="*/ 530979 w 622419"/>
                <a:gd name="connsiteY8" fmla="*/ 190321 h 267136"/>
                <a:gd name="connsiteX9" fmla="*/ 622419 w 622419"/>
                <a:gd name="connsiteY9" fmla="*/ 177779 h 267136"/>
                <a:gd name="connsiteX0" fmla="*/ 566609 w 566609"/>
                <a:gd name="connsiteY0" fmla="*/ 63538 h 267136"/>
                <a:gd name="connsiteX1" fmla="*/ 528455 w 566609"/>
                <a:gd name="connsiteY1" fmla="*/ 39121 h 267136"/>
                <a:gd name="connsiteX2" fmla="*/ 309562 w 566609"/>
                <a:gd name="connsiteY2" fmla="*/ 0 h 267136"/>
                <a:gd name="connsiteX3" fmla="*/ 189067 w 566609"/>
                <a:gd name="connsiteY3" fmla="*/ 10496 h 267136"/>
                <a:gd name="connsiteX4" fmla="*/ 0 w 566609"/>
                <a:gd name="connsiteY4" fmla="*/ 133568 h 267136"/>
                <a:gd name="connsiteX5" fmla="*/ 309562 w 566609"/>
                <a:gd name="connsiteY5" fmla="*/ 267136 h 267136"/>
                <a:gd name="connsiteX6" fmla="*/ 528455 w 566609"/>
                <a:gd name="connsiteY6" fmla="*/ 228015 h 267136"/>
                <a:gd name="connsiteX7" fmla="*/ 559168 w 566609"/>
                <a:gd name="connsiteY7" fmla="*/ 208360 h 267136"/>
                <a:gd name="connsiteX8" fmla="*/ 530979 w 566609"/>
                <a:gd name="connsiteY8" fmla="*/ 190321 h 267136"/>
                <a:gd name="connsiteX0" fmla="*/ 566609 w 566609"/>
                <a:gd name="connsiteY0" fmla="*/ 63538 h 267136"/>
                <a:gd name="connsiteX1" fmla="*/ 528455 w 566609"/>
                <a:gd name="connsiteY1" fmla="*/ 39121 h 267136"/>
                <a:gd name="connsiteX2" fmla="*/ 309562 w 566609"/>
                <a:gd name="connsiteY2" fmla="*/ 0 h 267136"/>
                <a:gd name="connsiteX3" fmla="*/ 189067 w 566609"/>
                <a:gd name="connsiteY3" fmla="*/ 10496 h 267136"/>
                <a:gd name="connsiteX4" fmla="*/ 0 w 566609"/>
                <a:gd name="connsiteY4" fmla="*/ 133568 h 267136"/>
                <a:gd name="connsiteX5" fmla="*/ 309562 w 566609"/>
                <a:gd name="connsiteY5" fmla="*/ 267136 h 267136"/>
                <a:gd name="connsiteX6" fmla="*/ 528455 w 566609"/>
                <a:gd name="connsiteY6" fmla="*/ 228015 h 267136"/>
                <a:gd name="connsiteX7" fmla="*/ 559168 w 566609"/>
                <a:gd name="connsiteY7" fmla="*/ 208360 h 2671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66609" h="267136">
                  <a:moveTo>
                    <a:pt x="566609" y="63538"/>
                  </a:moveTo>
                  <a:lnTo>
                    <a:pt x="528455" y="39121"/>
                  </a:lnTo>
                  <a:cubicBezTo>
                    <a:pt x="472435" y="14950"/>
                    <a:pt x="395045" y="0"/>
                    <a:pt x="309562" y="0"/>
                  </a:cubicBezTo>
                  <a:cubicBezTo>
                    <a:pt x="266821" y="0"/>
                    <a:pt x="226102" y="3738"/>
                    <a:pt x="189067" y="10496"/>
                  </a:cubicBezTo>
                  <a:cubicBezTo>
                    <a:pt x="77960" y="30773"/>
                    <a:pt x="0" y="78242"/>
                    <a:pt x="0" y="133568"/>
                  </a:cubicBezTo>
                  <a:cubicBezTo>
                    <a:pt x="0" y="207336"/>
                    <a:pt x="138596" y="267136"/>
                    <a:pt x="309562" y="267136"/>
                  </a:cubicBezTo>
                  <a:cubicBezTo>
                    <a:pt x="395045" y="267136"/>
                    <a:pt x="472435" y="252186"/>
                    <a:pt x="528455" y="228015"/>
                  </a:cubicBezTo>
                  <a:lnTo>
                    <a:pt x="559168" y="208360"/>
                  </a:lnTo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844" name="楕円 843">
              <a:extLst>
                <a:ext uri="{FF2B5EF4-FFF2-40B4-BE49-F238E27FC236}">
                  <a16:creationId xmlns:a16="http://schemas.microsoft.com/office/drawing/2014/main" id="{AA9655B1-C25E-4182-B091-34C0DE16A46C}"/>
                </a:ext>
              </a:extLst>
            </p:cNvPr>
            <p:cNvSpPr/>
            <p:nvPr/>
          </p:nvSpPr>
          <p:spPr>
            <a:xfrm>
              <a:off x="11402508" y="5263298"/>
              <a:ext cx="392526" cy="392526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845" name="フリーフォーム: 図形 844">
              <a:extLst>
                <a:ext uri="{FF2B5EF4-FFF2-40B4-BE49-F238E27FC236}">
                  <a16:creationId xmlns:a16="http://schemas.microsoft.com/office/drawing/2014/main" id="{14EE0832-7AF6-49A4-AEC0-788AC79547A9}"/>
                </a:ext>
              </a:extLst>
            </p:cNvPr>
            <p:cNvSpPr/>
            <p:nvPr/>
          </p:nvSpPr>
          <p:spPr>
            <a:xfrm>
              <a:off x="13837274" y="6107504"/>
              <a:ext cx="137160" cy="518316"/>
            </a:xfrm>
            <a:custGeom>
              <a:avLst/>
              <a:gdLst>
                <a:gd name="connsiteX0" fmla="*/ 178576 w 357152"/>
                <a:gd name="connsiteY0" fmla="*/ 0 h 914712"/>
                <a:gd name="connsiteX1" fmla="*/ 203874 w 357152"/>
                <a:gd name="connsiteY1" fmla="*/ 15022 h 914712"/>
                <a:gd name="connsiteX2" fmla="*/ 357152 w 357152"/>
                <a:gd name="connsiteY2" fmla="*/ 457356 h 914712"/>
                <a:gd name="connsiteX3" fmla="*/ 203874 w 357152"/>
                <a:gd name="connsiteY3" fmla="*/ 899691 h 914712"/>
                <a:gd name="connsiteX4" fmla="*/ 178576 w 357152"/>
                <a:gd name="connsiteY4" fmla="*/ 914712 h 914712"/>
                <a:gd name="connsiteX5" fmla="*/ 153279 w 357152"/>
                <a:gd name="connsiteY5" fmla="*/ 899691 h 914712"/>
                <a:gd name="connsiteX6" fmla="*/ 0 w 357152"/>
                <a:gd name="connsiteY6" fmla="*/ 457356 h 914712"/>
                <a:gd name="connsiteX7" fmla="*/ 153279 w 357152"/>
                <a:gd name="connsiteY7" fmla="*/ 15022 h 9147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57152" h="914712">
                  <a:moveTo>
                    <a:pt x="178576" y="0"/>
                  </a:moveTo>
                  <a:lnTo>
                    <a:pt x="203874" y="15022"/>
                  </a:lnTo>
                  <a:cubicBezTo>
                    <a:pt x="293949" y="87899"/>
                    <a:pt x="357152" y="258509"/>
                    <a:pt x="357152" y="457356"/>
                  </a:cubicBezTo>
                  <a:cubicBezTo>
                    <a:pt x="357152" y="656204"/>
                    <a:pt x="293949" y="826814"/>
                    <a:pt x="203874" y="899691"/>
                  </a:cubicBezTo>
                  <a:lnTo>
                    <a:pt x="178576" y="914712"/>
                  </a:lnTo>
                  <a:lnTo>
                    <a:pt x="153279" y="899691"/>
                  </a:lnTo>
                  <a:cubicBezTo>
                    <a:pt x="63203" y="826814"/>
                    <a:pt x="0" y="656204"/>
                    <a:pt x="0" y="457356"/>
                  </a:cubicBezTo>
                  <a:cubicBezTo>
                    <a:pt x="0" y="258509"/>
                    <a:pt x="63203" y="87899"/>
                    <a:pt x="153279" y="15022"/>
                  </a:cubicBezTo>
                  <a:close/>
                </a:path>
              </a:pathLst>
            </a:custGeom>
            <a:solidFill>
              <a:schemeClr val="tx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846" name="楕円 845">
              <a:extLst>
                <a:ext uri="{FF2B5EF4-FFF2-40B4-BE49-F238E27FC236}">
                  <a16:creationId xmlns:a16="http://schemas.microsoft.com/office/drawing/2014/main" id="{2F27ECB1-7368-4609-94DA-EF5EB9793B36}"/>
                </a:ext>
              </a:extLst>
            </p:cNvPr>
            <p:cNvSpPr/>
            <p:nvPr/>
          </p:nvSpPr>
          <p:spPr>
            <a:xfrm>
              <a:off x="11617533" y="5409873"/>
              <a:ext cx="112422" cy="112422"/>
            </a:xfrm>
            <a:prstGeom prst="ellipse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6725774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pptxf49_かわいい牛のイラスト</dc:title>
  <dc:subject>pptxf49_かわいい牛のイラスト</dc:subject>
  <dc:creator>でじけろお</dc:creator>
  <cp:revision>1</cp:revision>
  <dcterms:created xsi:type="dcterms:W3CDTF">2018-05-20T00:31:01Z</dcterms:created>
  <dcterms:modified xsi:type="dcterms:W3CDTF">2020-12-04T03:06:07Z</dcterms:modified>
  <cp:version>1</cp:version>
</cp:coreProperties>
</file>