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3D04BA-365A-401E-9AB5-A7E50BFF0CB8}"/>
              </a:ext>
            </a:extLst>
          </p:cNvPr>
          <p:cNvGrpSpPr/>
          <p:nvPr/>
        </p:nvGrpSpPr>
        <p:grpSpPr>
          <a:xfrm>
            <a:off x="822161" y="1128434"/>
            <a:ext cx="2335038" cy="2239216"/>
            <a:chOff x="-507247" y="843617"/>
            <a:chExt cx="2974132" cy="2852084"/>
          </a:xfrm>
        </p:grpSpPr>
        <p:sp>
          <p:nvSpPr>
            <p:cNvPr id="3" name="四角形: 上の 2 つの角を丸める 113">
              <a:extLst>
                <a:ext uri="{FF2B5EF4-FFF2-40B4-BE49-F238E27FC236}">
                  <a16:creationId xmlns:a16="http://schemas.microsoft.com/office/drawing/2014/main" id="{148F6FE4-1D88-4456-84BE-A4C4964E0F77}"/>
                </a:ext>
              </a:extLst>
            </p:cNvPr>
            <p:cNvSpPr/>
            <p:nvPr/>
          </p:nvSpPr>
          <p:spPr>
            <a:xfrm rot="10800000">
              <a:off x="883312" y="1141916"/>
              <a:ext cx="1405171" cy="1380321"/>
            </a:xfrm>
            <a:custGeom>
              <a:avLst/>
              <a:gdLst>
                <a:gd name="connsiteX0" fmla="*/ 107082 w 642480"/>
                <a:gd name="connsiteY0" fmla="*/ 0 h 1297113"/>
                <a:gd name="connsiteX1" fmla="*/ 535398 w 642480"/>
                <a:gd name="connsiteY1" fmla="*/ 0 h 1297113"/>
                <a:gd name="connsiteX2" fmla="*/ 642480 w 642480"/>
                <a:gd name="connsiteY2" fmla="*/ 107082 h 1297113"/>
                <a:gd name="connsiteX3" fmla="*/ 642480 w 642480"/>
                <a:gd name="connsiteY3" fmla="*/ 1297113 h 1297113"/>
                <a:gd name="connsiteX4" fmla="*/ 642480 w 642480"/>
                <a:gd name="connsiteY4" fmla="*/ 1297113 h 1297113"/>
                <a:gd name="connsiteX5" fmla="*/ 0 w 642480"/>
                <a:gd name="connsiteY5" fmla="*/ 1297113 h 1297113"/>
                <a:gd name="connsiteX6" fmla="*/ 0 w 642480"/>
                <a:gd name="connsiteY6" fmla="*/ 1297113 h 1297113"/>
                <a:gd name="connsiteX7" fmla="*/ 0 w 642480"/>
                <a:gd name="connsiteY7" fmla="*/ 107082 h 1297113"/>
                <a:gd name="connsiteX8" fmla="*/ 107082 w 642480"/>
                <a:gd name="connsiteY8" fmla="*/ 0 h 1297113"/>
                <a:gd name="connsiteX0" fmla="*/ 107082 w 642480"/>
                <a:gd name="connsiteY0" fmla="*/ 3143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0 w 642480"/>
                <a:gd name="connsiteY7" fmla="*/ 421407 h 1611438"/>
                <a:gd name="connsiteX8" fmla="*/ 107082 w 642480"/>
                <a:gd name="connsiteY8" fmla="*/ 314325 h 1611438"/>
                <a:gd name="connsiteX0" fmla="*/ 107082 w 642480"/>
                <a:gd name="connsiteY0" fmla="*/ 3143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07082 w 642480"/>
                <a:gd name="connsiteY8" fmla="*/ 314325 h 1611438"/>
                <a:gd name="connsiteX0" fmla="*/ 183282 w 642480"/>
                <a:gd name="connsiteY0" fmla="*/ 3079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83282 w 642480"/>
                <a:gd name="connsiteY8" fmla="*/ 307975 h 1611438"/>
                <a:gd name="connsiteX0" fmla="*/ 183282 w 642480"/>
                <a:gd name="connsiteY0" fmla="*/ 3079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83282 w 642480"/>
                <a:gd name="connsiteY8" fmla="*/ 30797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64232 w 642480"/>
                <a:gd name="connsiteY0" fmla="*/ 3333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64232 w 642480"/>
                <a:gd name="connsiteY8" fmla="*/ 333375 h 1611438"/>
                <a:gd name="connsiteX0" fmla="*/ 164232 w 642480"/>
                <a:gd name="connsiteY0" fmla="*/ 3333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64232 w 642480"/>
                <a:gd name="connsiteY8" fmla="*/ 333375 h 1611438"/>
                <a:gd name="connsiteX0" fmla="*/ 176932 w 642480"/>
                <a:gd name="connsiteY0" fmla="*/ 2825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76932 w 642480"/>
                <a:gd name="connsiteY8" fmla="*/ 282575 h 1611438"/>
                <a:gd name="connsiteX0" fmla="*/ 176932 w 642480"/>
                <a:gd name="connsiteY0" fmla="*/ 2825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88900 w 642480"/>
                <a:gd name="connsiteY7" fmla="*/ 557932 h 1611438"/>
                <a:gd name="connsiteX8" fmla="*/ 176932 w 642480"/>
                <a:gd name="connsiteY8" fmla="*/ 282575 h 1611438"/>
                <a:gd name="connsiteX0" fmla="*/ 176932 w 823455"/>
                <a:gd name="connsiteY0" fmla="*/ 282575 h 1611438"/>
                <a:gd name="connsiteX1" fmla="*/ 570323 w 823455"/>
                <a:gd name="connsiteY1" fmla="*/ 0 h 1611438"/>
                <a:gd name="connsiteX2" fmla="*/ 823455 w 823455"/>
                <a:gd name="connsiteY2" fmla="*/ 119782 h 1611438"/>
                <a:gd name="connsiteX3" fmla="*/ 642480 w 823455"/>
                <a:gd name="connsiteY3" fmla="*/ 1611438 h 1611438"/>
                <a:gd name="connsiteX4" fmla="*/ 642480 w 823455"/>
                <a:gd name="connsiteY4" fmla="*/ 1611438 h 1611438"/>
                <a:gd name="connsiteX5" fmla="*/ 0 w 823455"/>
                <a:gd name="connsiteY5" fmla="*/ 1611438 h 1611438"/>
                <a:gd name="connsiteX6" fmla="*/ 0 w 823455"/>
                <a:gd name="connsiteY6" fmla="*/ 1611438 h 1611438"/>
                <a:gd name="connsiteX7" fmla="*/ 88900 w 823455"/>
                <a:gd name="connsiteY7" fmla="*/ 557932 h 1611438"/>
                <a:gd name="connsiteX8" fmla="*/ 176932 w 823455"/>
                <a:gd name="connsiteY8" fmla="*/ 282575 h 1611438"/>
                <a:gd name="connsiteX0" fmla="*/ 176932 w 823455"/>
                <a:gd name="connsiteY0" fmla="*/ 282575 h 1725738"/>
                <a:gd name="connsiteX1" fmla="*/ 570323 w 823455"/>
                <a:gd name="connsiteY1" fmla="*/ 0 h 1725738"/>
                <a:gd name="connsiteX2" fmla="*/ 823455 w 823455"/>
                <a:gd name="connsiteY2" fmla="*/ 119782 h 1725738"/>
                <a:gd name="connsiteX3" fmla="*/ 642480 w 823455"/>
                <a:gd name="connsiteY3" fmla="*/ 1611438 h 1725738"/>
                <a:gd name="connsiteX4" fmla="*/ 740905 w 823455"/>
                <a:gd name="connsiteY4" fmla="*/ 1725738 h 1725738"/>
                <a:gd name="connsiteX5" fmla="*/ 0 w 823455"/>
                <a:gd name="connsiteY5" fmla="*/ 1611438 h 1725738"/>
                <a:gd name="connsiteX6" fmla="*/ 0 w 823455"/>
                <a:gd name="connsiteY6" fmla="*/ 1611438 h 1725738"/>
                <a:gd name="connsiteX7" fmla="*/ 88900 w 823455"/>
                <a:gd name="connsiteY7" fmla="*/ 557932 h 1725738"/>
                <a:gd name="connsiteX8" fmla="*/ 176932 w 823455"/>
                <a:gd name="connsiteY8" fmla="*/ 282575 h 1725738"/>
                <a:gd name="connsiteX0" fmla="*/ 176932 w 940930"/>
                <a:gd name="connsiteY0" fmla="*/ 282575 h 1725738"/>
                <a:gd name="connsiteX1" fmla="*/ 570323 w 940930"/>
                <a:gd name="connsiteY1" fmla="*/ 0 h 1725738"/>
                <a:gd name="connsiteX2" fmla="*/ 823455 w 940930"/>
                <a:gd name="connsiteY2" fmla="*/ 119782 h 1725738"/>
                <a:gd name="connsiteX3" fmla="*/ 940930 w 940930"/>
                <a:gd name="connsiteY3" fmla="*/ 1595563 h 1725738"/>
                <a:gd name="connsiteX4" fmla="*/ 740905 w 940930"/>
                <a:gd name="connsiteY4" fmla="*/ 1725738 h 1725738"/>
                <a:gd name="connsiteX5" fmla="*/ 0 w 940930"/>
                <a:gd name="connsiteY5" fmla="*/ 1611438 h 1725738"/>
                <a:gd name="connsiteX6" fmla="*/ 0 w 940930"/>
                <a:gd name="connsiteY6" fmla="*/ 1611438 h 1725738"/>
                <a:gd name="connsiteX7" fmla="*/ 88900 w 940930"/>
                <a:gd name="connsiteY7" fmla="*/ 557932 h 1725738"/>
                <a:gd name="connsiteX8" fmla="*/ 176932 w 940930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2825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734680"/>
                <a:gd name="connsiteY0" fmla="*/ 307975 h 1725738"/>
                <a:gd name="connsiteX1" fmla="*/ 643348 w 1734680"/>
                <a:gd name="connsiteY1" fmla="*/ 0 h 1725738"/>
                <a:gd name="connsiteX2" fmla="*/ 1734680 w 1734680"/>
                <a:gd name="connsiteY2" fmla="*/ 553170 h 1725738"/>
                <a:gd name="connsiteX3" fmla="*/ 1013955 w 1734680"/>
                <a:gd name="connsiteY3" fmla="*/ 1595563 h 1725738"/>
                <a:gd name="connsiteX4" fmla="*/ 813930 w 1734680"/>
                <a:gd name="connsiteY4" fmla="*/ 1725738 h 1725738"/>
                <a:gd name="connsiteX5" fmla="*/ 73025 w 1734680"/>
                <a:gd name="connsiteY5" fmla="*/ 1611438 h 1725738"/>
                <a:gd name="connsiteX6" fmla="*/ 0 w 1734680"/>
                <a:gd name="connsiteY6" fmla="*/ 1633663 h 1725738"/>
                <a:gd name="connsiteX7" fmla="*/ 161925 w 1734680"/>
                <a:gd name="connsiteY7" fmla="*/ 478557 h 1725738"/>
                <a:gd name="connsiteX8" fmla="*/ 249957 w 1734680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34680 w 1756905"/>
                <a:gd name="connsiteY2" fmla="*/ 55317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01342 w 1756905"/>
                <a:gd name="connsiteY2" fmla="*/ 57222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01342 w 1756905"/>
                <a:gd name="connsiteY2" fmla="*/ 57222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8 h 1725741"/>
                <a:gd name="connsiteX1" fmla="*/ 643348 w 1756905"/>
                <a:gd name="connsiteY1" fmla="*/ 3 h 1725741"/>
                <a:gd name="connsiteX2" fmla="*/ 1701342 w 1756905"/>
                <a:gd name="connsiteY2" fmla="*/ 572223 h 1725741"/>
                <a:gd name="connsiteX3" fmla="*/ 1756905 w 1756905"/>
                <a:gd name="connsiteY3" fmla="*/ 1724154 h 1725741"/>
                <a:gd name="connsiteX4" fmla="*/ 813930 w 1756905"/>
                <a:gd name="connsiteY4" fmla="*/ 1725741 h 1725741"/>
                <a:gd name="connsiteX5" fmla="*/ 73025 w 1756905"/>
                <a:gd name="connsiteY5" fmla="*/ 1611441 h 1725741"/>
                <a:gd name="connsiteX6" fmla="*/ 0 w 1756905"/>
                <a:gd name="connsiteY6" fmla="*/ 1633666 h 1725741"/>
                <a:gd name="connsiteX7" fmla="*/ 161925 w 1756905"/>
                <a:gd name="connsiteY7" fmla="*/ 478560 h 1725741"/>
                <a:gd name="connsiteX8" fmla="*/ 249957 w 1756905"/>
                <a:gd name="connsiteY8" fmla="*/ 307978 h 1725741"/>
                <a:gd name="connsiteX0" fmla="*/ 249957 w 1756905"/>
                <a:gd name="connsiteY0" fmla="*/ 308072 h 1725835"/>
                <a:gd name="connsiteX1" fmla="*/ 643348 w 1756905"/>
                <a:gd name="connsiteY1" fmla="*/ 97 h 1725835"/>
                <a:gd name="connsiteX2" fmla="*/ 1701342 w 1756905"/>
                <a:gd name="connsiteY2" fmla="*/ 572317 h 1725835"/>
                <a:gd name="connsiteX3" fmla="*/ 1756905 w 1756905"/>
                <a:gd name="connsiteY3" fmla="*/ 1724248 h 1725835"/>
                <a:gd name="connsiteX4" fmla="*/ 813930 w 1756905"/>
                <a:gd name="connsiteY4" fmla="*/ 1725835 h 1725835"/>
                <a:gd name="connsiteX5" fmla="*/ 73025 w 1756905"/>
                <a:gd name="connsiteY5" fmla="*/ 1611535 h 1725835"/>
                <a:gd name="connsiteX6" fmla="*/ 0 w 1756905"/>
                <a:gd name="connsiteY6" fmla="*/ 1633760 h 1725835"/>
                <a:gd name="connsiteX7" fmla="*/ 161925 w 1756905"/>
                <a:gd name="connsiteY7" fmla="*/ 478654 h 1725835"/>
                <a:gd name="connsiteX8" fmla="*/ 249957 w 1756905"/>
                <a:gd name="connsiteY8" fmla="*/ 308072 h 1725835"/>
                <a:gd name="connsiteX0" fmla="*/ 249957 w 1756905"/>
                <a:gd name="connsiteY0" fmla="*/ 308072 h 1725835"/>
                <a:gd name="connsiteX1" fmla="*/ 643348 w 1756905"/>
                <a:gd name="connsiteY1" fmla="*/ 97 h 1725835"/>
                <a:gd name="connsiteX2" fmla="*/ 1701342 w 1756905"/>
                <a:gd name="connsiteY2" fmla="*/ 572317 h 1725835"/>
                <a:gd name="connsiteX3" fmla="*/ 1756905 w 1756905"/>
                <a:gd name="connsiteY3" fmla="*/ 1724248 h 1725835"/>
                <a:gd name="connsiteX4" fmla="*/ 813930 w 1756905"/>
                <a:gd name="connsiteY4" fmla="*/ 1725835 h 1725835"/>
                <a:gd name="connsiteX5" fmla="*/ 73025 w 1756905"/>
                <a:gd name="connsiteY5" fmla="*/ 1611535 h 1725835"/>
                <a:gd name="connsiteX6" fmla="*/ 0 w 1756905"/>
                <a:gd name="connsiteY6" fmla="*/ 1633760 h 1725835"/>
                <a:gd name="connsiteX7" fmla="*/ 161925 w 1756905"/>
                <a:gd name="connsiteY7" fmla="*/ 478654 h 1725835"/>
                <a:gd name="connsiteX8" fmla="*/ 249957 w 1756905"/>
                <a:gd name="connsiteY8" fmla="*/ 308072 h 172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905" h="1725835">
                  <a:moveTo>
                    <a:pt x="249957" y="308072"/>
                  </a:moveTo>
                  <a:cubicBezTo>
                    <a:pt x="307969" y="250537"/>
                    <a:pt x="569368" y="-5724"/>
                    <a:pt x="643348" y="97"/>
                  </a:cubicBezTo>
                  <a:cubicBezTo>
                    <a:pt x="717328" y="5918"/>
                    <a:pt x="1668004" y="517940"/>
                    <a:pt x="1701342" y="572317"/>
                  </a:cubicBezTo>
                  <a:cubicBezTo>
                    <a:pt x="1734680" y="626694"/>
                    <a:pt x="1738384" y="1340271"/>
                    <a:pt x="1756905" y="1724248"/>
                  </a:cubicBezTo>
                  <a:lnTo>
                    <a:pt x="813930" y="1725835"/>
                  </a:lnTo>
                  <a:lnTo>
                    <a:pt x="73025" y="1611535"/>
                  </a:lnTo>
                  <a:lnTo>
                    <a:pt x="0" y="1633760"/>
                  </a:lnTo>
                  <a:cubicBezTo>
                    <a:pt x="53975" y="1275183"/>
                    <a:pt x="142490" y="550377"/>
                    <a:pt x="161925" y="478654"/>
                  </a:cubicBezTo>
                  <a:cubicBezTo>
                    <a:pt x="181360" y="406931"/>
                    <a:pt x="191945" y="365607"/>
                    <a:pt x="249957" y="30807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112">
              <a:extLst>
                <a:ext uri="{FF2B5EF4-FFF2-40B4-BE49-F238E27FC236}">
                  <a16:creationId xmlns:a16="http://schemas.microsoft.com/office/drawing/2014/main" id="{93B4EDF2-F37C-4523-8B47-1355E87F568C}"/>
                </a:ext>
              </a:extLst>
            </p:cNvPr>
            <p:cNvSpPr/>
            <p:nvPr/>
          </p:nvSpPr>
          <p:spPr>
            <a:xfrm rot="1373125">
              <a:off x="866634" y="843617"/>
              <a:ext cx="1408396" cy="645082"/>
            </a:xfrm>
            <a:custGeom>
              <a:avLst/>
              <a:gdLst>
                <a:gd name="connsiteX0" fmla="*/ 0 w 1430884"/>
                <a:gd name="connsiteY0" fmla="*/ 119594 h 717550"/>
                <a:gd name="connsiteX1" fmla="*/ 119594 w 1430884"/>
                <a:gd name="connsiteY1" fmla="*/ 0 h 717550"/>
                <a:gd name="connsiteX2" fmla="*/ 1311290 w 1430884"/>
                <a:gd name="connsiteY2" fmla="*/ 0 h 717550"/>
                <a:gd name="connsiteX3" fmla="*/ 1430884 w 1430884"/>
                <a:gd name="connsiteY3" fmla="*/ 119594 h 717550"/>
                <a:gd name="connsiteX4" fmla="*/ 1430884 w 1430884"/>
                <a:gd name="connsiteY4" fmla="*/ 597956 h 717550"/>
                <a:gd name="connsiteX5" fmla="*/ 1311290 w 1430884"/>
                <a:gd name="connsiteY5" fmla="*/ 717550 h 717550"/>
                <a:gd name="connsiteX6" fmla="*/ 119594 w 1430884"/>
                <a:gd name="connsiteY6" fmla="*/ 717550 h 717550"/>
                <a:gd name="connsiteX7" fmla="*/ 0 w 1430884"/>
                <a:gd name="connsiteY7" fmla="*/ 597956 h 717550"/>
                <a:gd name="connsiteX8" fmla="*/ 0 w 1430884"/>
                <a:gd name="connsiteY8" fmla="*/ 119594 h 717550"/>
                <a:gd name="connsiteX0" fmla="*/ 271635 w 1702519"/>
                <a:gd name="connsiteY0" fmla="*/ 119594 h 717550"/>
                <a:gd name="connsiteX1" fmla="*/ 391229 w 1702519"/>
                <a:gd name="connsiteY1" fmla="*/ 0 h 717550"/>
                <a:gd name="connsiteX2" fmla="*/ 1582925 w 1702519"/>
                <a:gd name="connsiteY2" fmla="*/ 0 h 717550"/>
                <a:gd name="connsiteX3" fmla="*/ 1702519 w 1702519"/>
                <a:gd name="connsiteY3" fmla="*/ 119594 h 717550"/>
                <a:gd name="connsiteX4" fmla="*/ 1702519 w 1702519"/>
                <a:gd name="connsiteY4" fmla="*/ 597956 h 717550"/>
                <a:gd name="connsiteX5" fmla="*/ 1582925 w 1702519"/>
                <a:gd name="connsiteY5" fmla="*/ 717550 h 717550"/>
                <a:gd name="connsiteX6" fmla="*/ 391229 w 1702519"/>
                <a:gd name="connsiteY6" fmla="*/ 717550 h 717550"/>
                <a:gd name="connsiteX7" fmla="*/ 0 w 1702519"/>
                <a:gd name="connsiteY7" fmla="*/ 640246 h 717550"/>
                <a:gd name="connsiteX8" fmla="*/ 271635 w 1702519"/>
                <a:gd name="connsiteY8" fmla="*/ 119594 h 717550"/>
                <a:gd name="connsiteX0" fmla="*/ 271635 w 1702519"/>
                <a:gd name="connsiteY0" fmla="*/ 119594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71635 w 1702519"/>
                <a:gd name="connsiteY8" fmla="*/ 119594 h 752432"/>
                <a:gd name="connsiteX0" fmla="*/ 271635 w 1702519"/>
                <a:gd name="connsiteY0" fmla="*/ 119594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71635 w 1702519"/>
                <a:gd name="connsiteY8" fmla="*/ 119594 h 752432"/>
                <a:gd name="connsiteX0" fmla="*/ 255775 w 1702519"/>
                <a:gd name="connsiteY0" fmla="*/ 122842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55775 w 1702519"/>
                <a:gd name="connsiteY8" fmla="*/ 122842 h 752432"/>
                <a:gd name="connsiteX0" fmla="*/ 255775 w 1702519"/>
                <a:gd name="connsiteY0" fmla="*/ 122842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55775 w 1702519"/>
                <a:gd name="connsiteY8" fmla="*/ 122842 h 752432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702519 w 1702519"/>
                <a:gd name="connsiteY4" fmla="*/ 597956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451895 w 1702519"/>
                <a:gd name="connsiteY4" fmla="*/ 628793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471099 w 1702519"/>
                <a:gd name="connsiteY4" fmla="*/ 662042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1099 w 1702519"/>
                <a:gd name="connsiteY4" fmla="*/ 662042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8849 w 1702519"/>
                <a:gd name="connsiteY4" fmla="*/ 674278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8849 w 1702519"/>
                <a:gd name="connsiteY4" fmla="*/ 674278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86257 w 1702519"/>
                <a:gd name="connsiteY4" fmla="*/ 691829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89466"/>
                <a:gd name="connsiteX1" fmla="*/ 391229 w 1702519"/>
                <a:gd name="connsiteY1" fmla="*/ 0 h 789466"/>
                <a:gd name="connsiteX2" fmla="*/ 1582925 w 1702519"/>
                <a:gd name="connsiteY2" fmla="*/ 0 h 789466"/>
                <a:gd name="connsiteX3" fmla="*/ 1702519 w 1702519"/>
                <a:gd name="connsiteY3" fmla="*/ 119594 h 789466"/>
                <a:gd name="connsiteX4" fmla="*/ 1486257 w 1702519"/>
                <a:gd name="connsiteY4" fmla="*/ 691829 h 789466"/>
                <a:gd name="connsiteX5" fmla="*/ 1297687 w 1702519"/>
                <a:gd name="connsiteY5" fmla="*/ 788846 h 789466"/>
                <a:gd name="connsiteX6" fmla="*/ 137144 w 1702519"/>
                <a:gd name="connsiteY6" fmla="*/ 752432 h 789466"/>
                <a:gd name="connsiteX7" fmla="*/ 0 w 1702519"/>
                <a:gd name="connsiteY7" fmla="*/ 640246 h 789466"/>
                <a:gd name="connsiteX8" fmla="*/ 255775 w 1702519"/>
                <a:gd name="connsiteY8" fmla="*/ 122842 h 789466"/>
                <a:gd name="connsiteX0" fmla="*/ 255775 w 1702519"/>
                <a:gd name="connsiteY0" fmla="*/ 122842 h 789466"/>
                <a:gd name="connsiteX1" fmla="*/ 391229 w 1702519"/>
                <a:gd name="connsiteY1" fmla="*/ 0 h 789466"/>
                <a:gd name="connsiteX2" fmla="*/ 1582925 w 1702519"/>
                <a:gd name="connsiteY2" fmla="*/ 0 h 789466"/>
                <a:gd name="connsiteX3" fmla="*/ 1702519 w 1702519"/>
                <a:gd name="connsiteY3" fmla="*/ 119594 h 789466"/>
                <a:gd name="connsiteX4" fmla="*/ 1486257 w 1702519"/>
                <a:gd name="connsiteY4" fmla="*/ 691829 h 789466"/>
                <a:gd name="connsiteX5" fmla="*/ 1297687 w 1702519"/>
                <a:gd name="connsiteY5" fmla="*/ 788846 h 789466"/>
                <a:gd name="connsiteX6" fmla="*/ 137144 w 1702519"/>
                <a:gd name="connsiteY6" fmla="*/ 752432 h 789466"/>
                <a:gd name="connsiteX7" fmla="*/ 0 w 1702519"/>
                <a:gd name="connsiteY7" fmla="*/ 640246 h 789466"/>
                <a:gd name="connsiteX8" fmla="*/ 255775 w 1702519"/>
                <a:gd name="connsiteY8" fmla="*/ 122842 h 789466"/>
                <a:gd name="connsiteX0" fmla="*/ 255775 w 1702519"/>
                <a:gd name="connsiteY0" fmla="*/ 137758 h 804382"/>
                <a:gd name="connsiteX1" fmla="*/ 391229 w 1702519"/>
                <a:gd name="connsiteY1" fmla="*/ 14916 h 804382"/>
                <a:gd name="connsiteX2" fmla="*/ 1599891 w 1702519"/>
                <a:gd name="connsiteY2" fmla="*/ 0 h 804382"/>
                <a:gd name="connsiteX3" fmla="*/ 1702519 w 1702519"/>
                <a:gd name="connsiteY3" fmla="*/ 134510 h 804382"/>
                <a:gd name="connsiteX4" fmla="*/ 1486257 w 1702519"/>
                <a:gd name="connsiteY4" fmla="*/ 706745 h 804382"/>
                <a:gd name="connsiteX5" fmla="*/ 1297687 w 1702519"/>
                <a:gd name="connsiteY5" fmla="*/ 803762 h 804382"/>
                <a:gd name="connsiteX6" fmla="*/ 137144 w 1702519"/>
                <a:gd name="connsiteY6" fmla="*/ 767348 h 804382"/>
                <a:gd name="connsiteX7" fmla="*/ 0 w 1702519"/>
                <a:gd name="connsiteY7" fmla="*/ 655162 h 804382"/>
                <a:gd name="connsiteX8" fmla="*/ 255775 w 1702519"/>
                <a:gd name="connsiteY8" fmla="*/ 137758 h 804382"/>
                <a:gd name="connsiteX0" fmla="*/ 255775 w 1712705"/>
                <a:gd name="connsiteY0" fmla="*/ 137758 h 804042"/>
                <a:gd name="connsiteX1" fmla="*/ 391229 w 1712705"/>
                <a:gd name="connsiteY1" fmla="*/ 14916 h 804042"/>
                <a:gd name="connsiteX2" fmla="*/ 1599891 w 1712705"/>
                <a:gd name="connsiteY2" fmla="*/ 0 h 804042"/>
                <a:gd name="connsiteX3" fmla="*/ 1712705 w 1712705"/>
                <a:gd name="connsiteY3" fmla="*/ 158642 h 804042"/>
                <a:gd name="connsiteX4" fmla="*/ 1486257 w 1712705"/>
                <a:gd name="connsiteY4" fmla="*/ 706745 h 804042"/>
                <a:gd name="connsiteX5" fmla="*/ 1297687 w 1712705"/>
                <a:gd name="connsiteY5" fmla="*/ 803762 h 804042"/>
                <a:gd name="connsiteX6" fmla="*/ 137144 w 1712705"/>
                <a:gd name="connsiteY6" fmla="*/ 767348 h 804042"/>
                <a:gd name="connsiteX7" fmla="*/ 0 w 1712705"/>
                <a:gd name="connsiteY7" fmla="*/ 655162 h 804042"/>
                <a:gd name="connsiteX8" fmla="*/ 255775 w 1712705"/>
                <a:gd name="connsiteY8" fmla="*/ 137758 h 804042"/>
                <a:gd name="connsiteX0" fmla="*/ 255775 w 1715338"/>
                <a:gd name="connsiteY0" fmla="*/ 137758 h 804042"/>
                <a:gd name="connsiteX1" fmla="*/ 391229 w 1715338"/>
                <a:gd name="connsiteY1" fmla="*/ 14916 h 804042"/>
                <a:gd name="connsiteX2" fmla="*/ 1599891 w 1715338"/>
                <a:gd name="connsiteY2" fmla="*/ 0 h 804042"/>
                <a:gd name="connsiteX3" fmla="*/ 1712705 w 1715338"/>
                <a:gd name="connsiteY3" fmla="*/ 158642 h 804042"/>
                <a:gd name="connsiteX4" fmla="*/ 1486257 w 1715338"/>
                <a:gd name="connsiteY4" fmla="*/ 706745 h 804042"/>
                <a:gd name="connsiteX5" fmla="*/ 1297687 w 1715338"/>
                <a:gd name="connsiteY5" fmla="*/ 803762 h 804042"/>
                <a:gd name="connsiteX6" fmla="*/ 137144 w 1715338"/>
                <a:gd name="connsiteY6" fmla="*/ 767348 h 804042"/>
                <a:gd name="connsiteX7" fmla="*/ 0 w 1715338"/>
                <a:gd name="connsiteY7" fmla="*/ 655162 h 804042"/>
                <a:gd name="connsiteX8" fmla="*/ 255775 w 1715338"/>
                <a:gd name="connsiteY8" fmla="*/ 137758 h 804042"/>
                <a:gd name="connsiteX0" fmla="*/ 255775 w 1725419"/>
                <a:gd name="connsiteY0" fmla="*/ 137758 h 804195"/>
                <a:gd name="connsiteX1" fmla="*/ 391229 w 1725419"/>
                <a:gd name="connsiteY1" fmla="*/ 14916 h 804195"/>
                <a:gd name="connsiteX2" fmla="*/ 1599891 w 1725419"/>
                <a:gd name="connsiteY2" fmla="*/ 0 h 804195"/>
                <a:gd name="connsiteX3" fmla="*/ 1723091 w 1725419"/>
                <a:gd name="connsiteY3" fmla="*/ 146505 h 804195"/>
                <a:gd name="connsiteX4" fmla="*/ 1486257 w 1725419"/>
                <a:gd name="connsiteY4" fmla="*/ 706745 h 804195"/>
                <a:gd name="connsiteX5" fmla="*/ 1297687 w 1725419"/>
                <a:gd name="connsiteY5" fmla="*/ 803762 h 804195"/>
                <a:gd name="connsiteX6" fmla="*/ 137144 w 1725419"/>
                <a:gd name="connsiteY6" fmla="*/ 767348 h 804195"/>
                <a:gd name="connsiteX7" fmla="*/ 0 w 1725419"/>
                <a:gd name="connsiteY7" fmla="*/ 655162 h 804195"/>
                <a:gd name="connsiteX8" fmla="*/ 255775 w 1725419"/>
                <a:gd name="connsiteY8" fmla="*/ 137758 h 804195"/>
                <a:gd name="connsiteX0" fmla="*/ 255775 w 1725419"/>
                <a:gd name="connsiteY0" fmla="*/ 137758 h 804195"/>
                <a:gd name="connsiteX1" fmla="*/ 391229 w 1725419"/>
                <a:gd name="connsiteY1" fmla="*/ 14916 h 804195"/>
                <a:gd name="connsiteX2" fmla="*/ 1599891 w 1725419"/>
                <a:gd name="connsiteY2" fmla="*/ 0 h 804195"/>
                <a:gd name="connsiteX3" fmla="*/ 1723091 w 1725419"/>
                <a:gd name="connsiteY3" fmla="*/ 146505 h 804195"/>
                <a:gd name="connsiteX4" fmla="*/ 1486257 w 1725419"/>
                <a:gd name="connsiteY4" fmla="*/ 706745 h 804195"/>
                <a:gd name="connsiteX5" fmla="*/ 1297687 w 1725419"/>
                <a:gd name="connsiteY5" fmla="*/ 803762 h 804195"/>
                <a:gd name="connsiteX6" fmla="*/ 137144 w 1725419"/>
                <a:gd name="connsiteY6" fmla="*/ 767348 h 804195"/>
                <a:gd name="connsiteX7" fmla="*/ 0 w 1725419"/>
                <a:gd name="connsiteY7" fmla="*/ 655162 h 804195"/>
                <a:gd name="connsiteX8" fmla="*/ 255775 w 1725419"/>
                <a:gd name="connsiteY8" fmla="*/ 137758 h 804195"/>
                <a:gd name="connsiteX0" fmla="*/ 255775 w 1726224"/>
                <a:gd name="connsiteY0" fmla="*/ 137758 h 804195"/>
                <a:gd name="connsiteX1" fmla="*/ 391229 w 1726224"/>
                <a:gd name="connsiteY1" fmla="*/ 14916 h 804195"/>
                <a:gd name="connsiteX2" fmla="*/ 1599891 w 1726224"/>
                <a:gd name="connsiteY2" fmla="*/ 0 h 804195"/>
                <a:gd name="connsiteX3" fmla="*/ 1723091 w 1726224"/>
                <a:gd name="connsiteY3" fmla="*/ 146505 h 804195"/>
                <a:gd name="connsiteX4" fmla="*/ 1486257 w 1726224"/>
                <a:gd name="connsiteY4" fmla="*/ 706745 h 804195"/>
                <a:gd name="connsiteX5" fmla="*/ 1297687 w 1726224"/>
                <a:gd name="connsiteY5" fmla="*/ 803762 h 804195"/>
                <a:gd name="connsiteX6" fmla="*/ 137144 w 1726224"/>
                <a:gd name="connsiteY6" fmla="*/ 767348 h 804195"/>
                <a:gd name="connsiteX7" fmla="*/ 0 w 1726224"/>
                <a:gd name="connsiteY7" fmla="*/ 655162 h 804195"/>
                <a:gd name="connsiteX8" fmla="*/ 255775 w 1726224"/>
                <a:gd name="connsiteY8" fmla="*/ 137758 h 804195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137144 w 1727086"/>
                <a:gd name="connsiteY6" fmla="*/ 767366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81472 w 1727086"/>
                <a:gd name="connsiteY6" fmla="*/ 770188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81472 w 1727086"/>
                <a:gd name="connsiteY6" fmla="*/ 770188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302415 w 1773726"/>
                <a:gd name="connsiteY0" fmla="*/ 137776 h 804213"/>
                <a:gd name="connsiteX1" fmla="*/ 437869 w 1773726"/>
                <a:gd name="connsiteY1" fmla="*/ 14934 h 804213"/>
                <a:gd name="connsiteX2" fmla="*/ 1646531 w 1773726"/>
                <a:gd name="connsiteY2" fmla="*/ 18 h 804213"/>
                <a:gd name="connsiteX3" fmla="*/ 1769731 w 1773726"/>
                <a:gd name="connsiteY3" fmla="*/ 146523 h 804213"/>
                <a:gd name="connsiteX4" fmla="*/ 1532897 w 1773726"/>
                <a:gd name="connsiteY4" fmla="*/ 706763 h 804213"/>
                <a:gd name="connsiteX5" fmla="*/ 1344327 w 1773726"/>
                <a:gd name="connsiteY5" fmla="*/ 803780 h 804213"/>
                <a:gd name="connsiteX6" fmla="*/ 128112 w 1773726"/>
                <a:gd name="connsiteY6" fmla="*/ 770188 h 804213"/>
                <a:gd name="connsiteX7" fmla="*/ 36355 w 1773726"/>
                <a:gd name="connsiteY7" fmla="*/ 649183 h 804213"/>
                <a:gd name="connsiteX8" fmla="*/ 302415 w 1773726"/>
                <a:gd name="connsiteY8" fmla="*/ 137776 h 804213"/>
                <a:gd name="connsiteX0" fmla="*/ 302415 w 1773726"/>
                <a:gd name="connsiteY0" fmla="*/ 137776 h 804213"/>
                <a:gd name="connsiteX1" fmla="*/ 437869 w 1773726"/>
                <a:gd name="connsiteY1" fmla="*/ 14934 h 804213"/>
                <a:gd name="connsiteX2" fmla="*/ 1646531 w 1773726"/>
                <a:gd name="connsiteY2" fmla="*/ 18 h 804213"/>
                <a:gd name="connsiteX3" fmla="*/ 1769731 w 1773726"/>
                <a:gd name="connsiteY3" fmla="*/ 146523 h 804213"/>
                <a:gd name="connsiteX4" fmla="*/ 1532897 w 1773726"/>
                <a:gd name="connsiteY4" fmla="*/ 706763 h 804213"/>
                <a:gd name="connsiteX5" fmla="*/ 1344327 w 1773726"/>
                <a:gd name="connsiteY5" fmla="*/ 803780 h 804213"/>
                <a:gd name="connsiteX6" fmla="*/ 128112 w 1773726"/>
                <a:gd name="connsiteY6" fmla="*/ 770188 h 804213"/>
                <a:gd name="connsiteX7" fmla="*/ 36355 w 1773726"/>
                <a:gd name="connsiteY7" fmla="*/ 649183 h 804213"/>
                <a:gd name="connsiteX8" fmla="*/ 302415 w 1773726"/>
                <a:gd name="connsiteY8" fmla="*/ 137776 h 804213"/>
                <a:gd name="connsiteX0" fmla="*/ 320660 w 1791971"/>
                <a:gd name="connsiteY0" fmla="*/ 137776 h 804213"/>
                <a:gd name="connsiteX1" fmla="*/ 456114 w 1791971"/>
                <a:gd name="connsiteY1" fmla="*/ 14934 h 804213"/>
                <a:gd name="connsiteX2" fmla="*/ 1664776 w 1791971"/>
                <a:gd name="connsiteY2" fmla="*/ 18 h 804213"/>
                <a:gd name="connsiteX3" fmla="*/ 1787976 w 1791971"/>
                <a:gd name="connsiteY3" fmla="*/ 146523 h 804213"/>
                <a:gd name="connsiteX4" fmla="*/ 1551142 w 1791971"/>
                <a:gd name="connsiteY4" fmla="*/ 706763 h 804213"/>
                <a:gd name="connsiteX5" fmla="*/ 1362572 w 1791971"/>
                <a:gd name="connsiteY5" fmla="*/ 803780 h 804213"/>
                <a:gd name="connsiteX6" fmla="*/ 115743 w 1791971"/>
                <a:gd name="connsiteY6" fmla="*/ 765018 h 804213"/>
                <a:gd name="connsiteX7" fmla="*/ 54600 w 1791971"/>
                <a:gd name="connsiteY7" fmla="*/ 649183 h 804213"/>
                <a:gd name="connsiteX8" fmla="*/ 320660 w 1791971"/>
                <a:gd name="connsiteY8" fmla="*/ 137776 h 804213"/>
                <a:gd name="connsiteX0" fmla="*/ 266412 w 1737723"/>
                <a:gd name="connsiteY0" fmla="*/ 137776 h 804213"/>
                <a:gd name="connsiteX1" fmla="*/ 401866 w 1737723"/>
                <a:gd name="connsiteY1" fmla="*/ 14934 h 804213"/>
                <a:gd name="connsiteX2" fmla="*/ 1610528 w 1737723"/>
                <a:gd name="connsiteY2" fmla="*/ 18 h 804213"/>
                <a:gd name="connsiteX3" fmla="*/ 1733728 w 1737723"/>
                <a:gd name="connsiteY3" fmla="*/ 146523 h 804213"/>
                <a:gd name="connsiteX4" fmla="*/ 1496894 w 1737723"/>
                <a:gd name="connsiteY4" fmla="*/ 706763 h 804213"/>
                <a:gd name="connsiteX5" fmla="*/ 1308324 w 1737723"/>
                <a:gd name="connsiteY5" fmla="*/ 803780 h 804213"/>
                <a:gd name="connsiteX6" fmla="*/ 61495 w 1737723"/>
                <a:gd name="connsiteY6" fmla="*/ 765018 h 804213"/>
                <a:gd name="connsiteX7" fmla="*/ 352 w 1737723"/>
                <a:gd name="connsiteY7" fmla="*/ 649183 h 804213"/>
                <a:gd name="connsiteX8" fmla="*/ 266412 w 1737723"/>
                <a:gd name="connsiteY8" fmla="*/ 137776 h 804213"/>
                <a:gd name="connsiteX0" fmla="*/ 266505 w 1737816"/>
                <a:gd name="connsiteY0" fmla="*/ 137776 h 804213"/>
                <a:gd name="connsiteX1" fmla="*/ 401959 w 1737816"/>
                <a:gd name="connsiteY1" fmla="*/ 14934 h 804213"/>
                <a:gd name="connsiteX2" fmla="*/ 1610621 w 1737816"/>
                <a:gd name="connsiteY2" fmla="*/ 18 h 804213"/>
                <a:gd name="connsiteX3" fmla="*/ 1733821 w 1737816"/>
                <a:gd name="connsiteY3" fmla="*/ 146523 h 804213"/>
                <a:gd name="connsiteX4" fmla="*/ 1496987 w 1737816"/>
                <a:gd name="connsiteY4" fmla="*/ 706763 h 804213"/>
                <a:gd name="connsiteX5" fmla="*/ 1308417 w 1737816"/>
                <a:gd name="connsiteY5" fmla="*/ 803780 h 804213"/>
                <a:gd name="connsiteX6" fmla="*/ 61588 w 1737816"/>
                <a:gd name="connsiteY6" fmla="*/ 765018 h 804213"/>
                <a:gd name="connsiteX7" fmla="*/ 445 w 1737816"/>
                <a:gd name="connsiteY7" fmla="*/ 649183 h 804213"/>
                <a:gd name="connsiteX8" fmla="*/ 266505 w 173781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89938 w 1766166"/>
                <a:gd name="connsiteY6" fmla="*/ 765018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72571 w 1743882"/>
                <a:gd name="connsiteY0" fmla="*/ 137776 h 804213"/>
                <a:gd name="connsiteX1" fmla="*/ 408025 w 1743882"/>
                <a:gd name="connsiteY1" fmla="*/ 14934 h 804213"/>
                <a:gd name="connsiteX2" fmla="*/ 1616687 w 1743882"/>
                <a:gd name="connsiteY2" fmla="*/ 18 h 804213"/>
                <a:gd name="connsiteX3" fmla="*/ 1739887 w 1743882"/>
                <a:gd name="connsiteY3" fmla="*/ 146523 h 804213"/>
                <a:gd name="connsiteX4" fmla="*/ 1503053 w 1743882"/>
                <a:gd name="connsiteY4" fmla="*/ 706763 h 804213"/>
                <a:gd name="connsiteX5" fmla="*/ 1314483 w 1743882"/>
                <a:gd name="connsiteY5" fmla="*/ 803780 h 804213"/>
                <a:gd name="connsiteX6" fmla="*/ 95082 w 1743882"/>
                <a:gd name="connsiteY6" fmla="*/ 781010 h 804213"/>
                <a:gd name="connsiteX7" fmla="*/ 14 w 1743882"/>
                <a:gd name="connsiteY7" fmla="*/ 617464 h 804213"/>
                <a:gd name="connsiteX8" fmla="*/ 272571 w 1743882"/>
                <a:gd name="connsiteY8" fmla="*/ 137776 h 804213"/>
                <a:gd name="connsiteX0" fmla="*/ 272571 w 1739887"/>
                <a:gd name="connsiteY0" fmla="*/ 137780 h 804217"/>
                <a:gd name="connsiteX1" fmla="*/ 408025 w 1739887"/>
                <a:gd name="connsiteY1" fmla="*/ 14938 h 804217"/>
                <a:gd name="connsiteX2" fmla="*/ 1616687 w 1739887"/>
                <a:gd name="connsiteY2" fmla="*/ 22 h 804217"/>
                <a:gd name="connsiteX3" fmla="*/ 1739887 w 1739887"/>
                <a:gd name="connsiteY3" fmla="*/ 146527 h 804217"/>
                <a:gd name="connsiteX4" fmla="*/ 1503053 w 1739887"/>
                <a:gd name="connsiteY4" fmla="*/ 706767 h 804217"/>
                <a:gd name="connsiteX5" fmla="*/ 1314483 w 1739887"/>
                <a:gd name="connsiteY5" fmla="*/ 803784 h 804217"/>
                <a:gd name="connsiteX6" fmla="*/ 95082 w 1739887"/>
                <a:gd name="connsiteY6" fmla="*/ 781014 h 804217"/>
                <a:gd name="connsiteX7" fmla="*/ 14 w 1739887"/>
                <a:gd name="connsiteY7" fmla="*/ 617468 h 804217"/>
                <a:gd name="connsiteX8" fmla="*/ 272571 w 1739887"/>
                <a:gd name="connsiteY8" fmla="*/ 137780 h 804217"/>
                <a:gd name="connsiteX0" fmla="*/ 272571 w 1746649"/>
                <a:gd name="connsiteY0" fmla="*/ 137784 h 804221"/>
                <a:gd name="connsiteX1" fmla="*/ 408025 w 1746649"/>
                <a:gd name="connsiteY1" fmla="*/ 14942 h 804221"/>
                <a:gd name="connsiteX2" fmla="*/ 1616687 w 1746649"/>
                <a:gd name="connsiteY2" fmla="*/ 26 h 804221"/>
                <a:gd name="connsiteX3" fmla="*/ 1746649 w 1746649"/>
                <a:gd name="connsiteY3" fmla="*/ 129891 h 804221"/>
                <a:gd name="connsiteX4" fmla="*/ 1503053 w 1746649"/>
                <a:gd name="connsiteY4" fmla="*/ 706771 h 804221"/>
                <a:gd name="connsiteX5" fmla="*/ 1314483 w 1746649"/>
                <a:gd name="connsiteY5" fmla="*/ 803788 h 804221"/>
                <a:gd name="connsiteX6" fmla="*/ 95082 w 1746649"/>
                <a:gd name="connsiteY6" fmla="*/ 781018 h 804221"/>
                <a:gd name="connsiteX7" fmla="*/ 14 w 1746649"/>
                <a:gd name="connsiteY7" fmla="*/ 617472 h 804221"/>
                <a:gd name="connsiteX8" fmla="*/ 272571 w 1746649"/>
                <a:gd name="connsiteY8" fmla="*/ 137784 h 804221"/>
                <a:gd name="connsiteX0" fmla="*/ 272571 w 1746649"/>
                <a:gd name="connsiteY0" fmla="*/ 137758 h 804195"/>
                <a:gd name="connsiteX1" fmla="*/ 408025 w 1746649"/>
                <a:gd name="connsiteY1" fmla="*/ 14916 h 804195"/>
                <a:gd name="connsiteX2" fmla="*/ 1616687 w 1746649"/>
                <a:gd name="connsiteY2" fmla="*/ 0 h 804195"/>
                <a:gd name="connsiteX3" fmla="*/ 1746649 w 1746649"/>
                <a:gd name="connsiteY3" fmla="*/ 129865 h 804195"/>
                <a:gd name="connsiteX4" fmla="*/ 1503053 w 1746649"/>
                <a:gd name="connsiteY4" fmla="*/ 706745 h 804195"/>
                <a:gd name="connsiteX5" fmla="*/ 1314483 w 1746649"/>
                <a:gd name="connsiteY5" fmla="*/ 803762 h 804195"/>
                <a:gd name="connsiteX6" fmla="*/ 95082 w 1746649"/>
                <a:gd name="connsiteY6" fmla="*/ 780992 h 804195"/>
                <a:gd name="connsiteX7" fmla="*/ 14 w 1746649"/>
                <a:gd name="connsiteY7" fmla="*/ 617446 h 804195"/>
                <a:gd name="connsiteX8" fmla="*/ 272571 w 1746649"/>
                <a:gd name="connsiteY8" fmla="*/ 137758 h 804195"/>
                <a:gd name="connsiteX0" fmla="*/ 272571 w 1746649"/>
                <a:gd name="connsiteY0" fmla="*/ 139184 h 805621"/>
                <a:gd name="connsiteX1" fmla="*/ 408025 w 1746649"/>
                <a:gd name="connsiteY1" fmla="*/ 16342 h 805621"/>
                <a:gd name="connsiteX2" fmla="*/ 1660887 w 1746649"/>
                <a:gd name="connsiteY2" fmla="*/ 0 h 805621"/>
                <a:gd name="connsiteX3" fmla="*/ 1746649 w 1746649"/>
                <a:gd name="connsiteY3" fmla="*/ 131291 h 805621"/>
                <a:gd name="connsiteX4" fmla="*/ 1503053 w 1746649"/>
                <a:gd name="connsiteY4" fmla="*/ 708171 h 805621"/>
                <a:gd name="connsiteX5" fmla="*/ 1314483 w 1746649"/>
                <a:gd name="connsiteY5" fmla="*/ 805188 h 805621"/>
                <a:gd name="connsiteX6" fmla="*/ 95082 w 1746649"/>
                <a:gd name="connsiteY6" fmla="*/ 782418 h 805621"/>
                <a:gd name="connsiteX7" fmla="*/ 14 w 1746649"/>
                <a:gd name="connsiteY7" fmla="*/ 618872 h 805621"/>
                <a:gd name="connsiteX8" fmla="*/ 272571 w 1746649"/>
                <a:gd name="connsiteY8" fmla="*/ 139184 h 805621"/>
                <a:gd name="connsiteX0" fmla="*/ 272571 w 1746649"/>
                <a:gd name="connsiteY0" fmla="*/ 139184 h 810360"/>
                <a:gd name="connsiteX1" fmla="*/ 408025 w 1746649"/>
                <a:gd name="connsiteY1" fmla="*/ 16342 h 810360"/>
                <a:gd name="connsiteX2" fmla="*/ 1660887 w 1746649"/>
                <a:gd name="connsiteY2" fmla="*/ 0 h 810360"/>
                <a:gd name="connsiteX3" fmla="*/ 1746649 w 1746649"/>
                <a:gd name="connsiteY3" fmla="*/ 131291 h 810360"/>
                <a:gd name="connsiteX4" fmla="*/ 1491676 w 1746649"/>
                <a:gd name="connsiteY4" fmla="*/ 730205 h 810360"/>
                <a:gd name="connsiteX5" fmla="*/ 1314483 w 1746649"/>
                <a:gd name="connsiteY5" fmla="*/ 805188 h 810360"/>
                <a:gd name="connsiteX6" fmla="*/ 95082 w 1746649"/>
                <a:gd name="connsiteY6" fmla="*/ 782418 h 810360"/>
                <a:gd name="connsiteX7" fmla="*/ 14 w 1746649"/>
                <a:gd name="connsiteY7" fmla="*/ 618872 h 810360"/>
                <a:gd name="connsiteX8" fmla="*/ 272571 w 1746649"/>
                <a:gd name="connsiteY8" fmla="*/ 139184 h 810360"/>
                <a:gd name="connsiteX0" fmla="*/ 272571 w 1746649"/>
                <a:gd name="connsiteY0" fmla="*/ 139184 h 811281"/>
                <a:gd name="connsiteX1" fmla="*/ 408025 w 1746649"/>
                <a:gd name="connsiteY1" fmla="*/ 16342 h 811281"/>
                <a:gd name="connsiteX2" fmla="*/ 1660887 w 1746649"/>
                <a:gd name="connsiteY2" fmla="*/ 0 h 811281"/>
                <a:gd name="connsiteX3" fmla="*/ 1746649 w 1746649"/>
                <a:gd name="connsiteY3" fmla="*/ 131291 h 811281"/>
                <a:gd name="connsiteX4" fmla="*/ 1491676 w 1746649"/>
                <a:gd name="connsiteY4" fmla="*/ 730205 h 811281"/>
                <a:gd name="connsiteX5" fmla="*/ 1335737 w 1746649"/>
                <a:gd name="connsiteY5" fmla="*/ 806555 h 811281"/>
                <a:gd name="connsiteX6" fmla="*/ 95082 w 1746649"/>
                <a:gd name="connsiteY6" fmla="*/ 782418 h 811281"/>
                <a:gd name="connsiteX7" fmla="*/ 14 w 1746649"/>
                <a:gd name="connsiteY7" fmla="*/ 618872 h 811281"/>
                <a:gd name="connsiteX8" fmla="*/ 272571 w 1746649"/>
                <a:gd name="connsiteY8" fmla="*/ 139184 h 811281"/>
                <a:gd name="connsiteX0" fmla="*/ 272571 w 1746649"/>
                <a:gd name="connsiteY0" fmla="*/ 139184 h 806555"/>
                <a:gd name="connsiteX1" fmla="*/ 408025 w 1746649"/>
                <a:gd name="connsiteY1" fmla="*/ 16342 h 806555"/>
                <a:gd name="connsiteX2" fmla="*/ 1660887 w 1746649"/>
                <a:gd name="connsiteY2" fmla="*/ 0 h 806555"/>
                <a:gd name="connsiteX3" fmla="*/ 1746649 w 1746649"/>
                <a:gd name="connsiteY3" fmla="*/ 131291 h 806555"/>
                <a:gd name="connsiteX4" fmla="*/ 1491676 w 1746649"/>
                <a:gd name="connsiteY4" fmla="*/ 730205 h 806555"/>
                <a:gd name="connsiteX5" fmla="*/ 1335737 w 1746649"/>
                <a:gd name="connsiteY5" fmla="*/ 806555 h 806555"/>
                <a:gd name="connsiteX6" fmla="*/ 95082 w 1746649"/>
                <a:gd name="connsiteY6" fmla="*/ 782418 h 806555"/>
                <a:gd name="connsiteX7" fmla="*/ 14 w 1746649"/>
                <a:gd name="connsiteY7" fmla="*/ 618872 h 806555"/>
                <a:gd name="connsiteX8" fmla="*/ 272571 w 1746649"/>
                <a:gd name="connsiteY8" fmla="*/ 139184 h 806555"/>
                <a:gd name="connsiteX0" fmla="*/ 286859 w 1760937"/>
                <a:gd name="connsiteY0" fmla="*/ 139184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86859 w 1760937"/>
                <a:gd name="connsiteY8" fmla="*/ 139184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0937" h="806555">
                  <a:moveTo>
                    <a:pt x="294855" y="125470"/>
                  </a:moveTo>
                  <a:cubicBezTo>
                    <a:pt x="334862" y="62139"/>
                    <a:pt x="356263" y="16342"/>
                    <a:pt x="422313" y="16342"/>
                  </a:cubicBezTo>
                  <a:lnTo>
                    <a:pt x="1675175" y="0"/>
                  </a:lnTo>
                  <a:cubicBezTo>
                    <a:pt x="1744767" y="228"/>
                    <a:pt x="1752861" y="74681"/>
                    <a:pt x="1760937" y="131291"/>
                  </a:cubicBezTo>
                  <a:cubicBezTo>
                    <a:pt x="1675946" y="330929"/>
                    <a:pt x="1534547" y="659202"/>
                    <a:pt x="1505964" y="730205"/>
                  </a:cubicBezTo>
                  <a:cubicBezTo>
                    <a:pt x="1477381" y="801208"/>
                    <a:pt x="1416075" y="806555"/>
                    <a:pt x="1350025" y="806555"/>
                  </a:cubicBezTo>
                  <a:lnTo>
                    <a:pt x="109370" y="782418"/>
                  </a:lnTo>
                  <a:cubicBezTo>
                    <a:pt x="10989" y="782841"/>
                    <a:pt x="0" y="708190"/>
                    <a:pt x="0" y="642140"/>
                  </a:cubicBezTo>
                  <a:cubicBezTo>
                    <a:pt x="88687" y="471671"/>
                    <a:pt x="254848" y="188801"/>
                    <a:pt x="294855" y="12547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9">
              <a:extLst>
                <a:ext uri="{FF2B5EF4-FFF2-40B4-BE49-F238E27FC236}">
                  <a16:creationId xmlns:a16="http://schemas.microsoft.com/office/drawing/2014/main" id="{B9C0F478-0B8E-43DB-8229-EF061FFDFA05}"/>
                </a:ext>
              </a:extLst>
            </p:cNvPr>
            <p:cNvSpPr/>
            <p:nvPr/>
          </p:nvSpPr>
          <p:spPr>
            <a:xfrm rot="13500000">
              <a:off x="527329" y="2756907"/>
              <a:ext cx="641663" cy="1235925"/>
            </a:xfrm>
            <a:custGeom>
              <a:avLst/>
              <a:gdLst>
                <a:gd name="connsiteX0" fmla="*/ 399963 w 799925"/>
                <a:gd name="connsiteY0" fmla="*/ 0 h 1561725"/>
                <a:gd name="connsiteX1" fmla="*/ 399963 w 799925"/>
                <a:gd name="connsiteY1" fmla="*/ 0 h 1561725"/>
                <a:gd name="connsiteX2" fmla="*/ 799926 w 799925"/>
                <a:gd name="connsiteY2" fmla="*/ 399963 h 1561725"/>
                <a:gd name="connsiteX3" fmla="*/ 799925 w 799925"/>
                <a:gd name="connsiteY3" fmla="*/ 1561725 h 1561725"/>
                <a:gd name="connsiteX4" fmla="*/ 799925 w 799925"/>
                <a:gd name="connsiteY4" fmla="*/ 1561725 h 1561725"/>
                <a:gd name="connsiteX5" fmla="*/ 0 w 799925"/>
                <a:gd name="connsiteY5" fmla="*/ 1561725 h 1561725"/>
                <a:gd name="connsiteX6" fmla="*/ 0 w 799925"/>
                <a:gd name="connsiteY6" fmla="*/ 1561725 h 1561725"/>
                <a:gd name="connsiteX7" fmla="*/ 0 w 799925"/>
                <a:gd name="connsiteY7" fmla="*/ 399963 h 1561725"/>
                <a:gd name="connsiteX8" fmla="*/ 399963 w 799925"/>
                <a:gd name="connsiteY8" fmla="*/ 0 h 1561725"/>
                <a:gd name="connsiteX0" fmla="*/ 399963 w 799926"/>
                <a:gd name="connsiteY0" fmla="*/ 0 h 1561725"/>
                <a:gd name="connsiteX1" fmla="*/ 399963 w 799926"/>
                <a:gd name="connsiteY1" fmla="*/ 0 h 1561725"/>
                <a:gd name="connsiteX2" fmla="*/ 799926 w 799926"/>
                <a:gd name="connsiteY2" fmla="*/ 399963 h 1561725"/>
                <a:gd name="connsiteX3" fmla="*/ 799925 w 799926"/>
                <a:gd name="connsiteY3" fmla="*/ 1561725 h 1561725"/>
                <a:gd name="connsiteX4" fmla="*/ 786454 w 799926"/>
                <a:gd name="connsiteY4" fmla="*/ 1368650 h 1561725"/>
                <a:gd name="connsiteX5" fmla="*/ 0 w 799926"/>
                <a:gd name="connsiteY5" fmla="*/ 1561725 h 1561725"/>
                <a:gd name="connsiteX6" fmla="*/ 0 w 799926"/>
                <a:gd name="connsiteY6" fmla="*/ 1561725 h 1561725"/>
                <a:gd name="connsiteX7" fmla="*/ 0 w 799926"/>
                <a:gd name="connsiteY7" fmla="*/ 399963 h 1561725"/>
                <a:gd name="connsiteX8" fmla="*/ 399963 w 799926"/>
                <a:gd name="connsiteY8" fmla="*/ 0 h 1561725"/>
                <a:gd name="connsiteX0" fmla="*/ 399963 w 868150"/>
                <a:gd name="connsiteY0" fmla="*/ 0 h 1561725"/>
                <a:gd name="connsiteX1" fmla="*/ 399963 w 868150"/>
                <a:gd name="connsiteY1" fmla="*/ 0 h 1561725"/>
                <a:gd name="connsiteX2" fmla="*/ 799926 w 868150"/>
                <a:gd name="connsiteY2" fmla="*/ 399963 h 1561725"/>
                <a:gd name="connsiteX3" fmla="*/ 786454 w 868150"/>
                <a:gd name="connsiteY3" fmla="*/ 1368650 h 1561725"/>
                <a:gd name="connsiteX4" fmla="*/ 0 w 868150"/>
                <a:gd name="connsiteY4" fmla="*/ 1561725 h 1561725"/>
                <a:gd name="connsiteX5" fmla="*/ 0 w 868150"/>
                <a:gd name="connsiteY5" fmla="*/ 1561725 h 1561725"/>
                <a:gd name="connsiteX6" fmla="*/ 0 w 868150"/>
                <a:gd name="connsiteY6" fmla="*/ 399963 h 1561725"/>
                <a:gd name="connsiteX7" fmla="*/ 399963 w 868150"/>
                <a:gd name="connsiteY7" fmla="*/ 0 h 1561725"/>
                <a:gd name="connsiteX0" fmla="*/ 399963 w 799926"/>
                <a:gd name="connsiteY0" fmla="*/ 0 h 1561725"/>
                <a:gd name="connsiteX1" fmla="*/ 399963 w 799926"/>
                <a:gd name="connsiteY1" fmla="*/ 0 h 1561725"/>
                <a:gd name="connsiteX2" fmla="*/ 799926 w 799926"/>
                <a:gd name="connsiteY2" fmla="*/ 399963 h 1561725"/>
                <a:gd name="connsiteX3" fmla="*/ 786454 w 799926"/>
                <a:gd name="connsiteY3" fmla="*/ 1368650 h 1561725"/>
                <a:gd name="connsiteX4" fmla="*/ 0 w 799926"/>
                <a:gd name="connsiteY4" fmla="*/ 1561725 h 1561725"/>
                <a:gd name="connsiteX5" fmla="*/ 0 w 799926"/>
                <a:gd name="connsiteY5" fmla="*/ 1561725 h 1561725"/>
                <a:gd name="connsiteX6" fmla="*/ 0 w 799926"/>
                <a:gd name="connsiteY6" fmla="*/ 399963 h 1561725"/>
                <a:gd name="connsiteX7" fmla="*/ 399963 w 799926"/>
                <a:gd name="connsiteY7" fmla="*/ 0 h 1561725"/>
                <a:gd name="connsiteX0" fmla="*/ 399963 w 799961"/>
                <a:gd name="connsiteY0" fmla="*/ 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399963 h 1561725"/>
                <a:gd name="connsiteX7" fmla="*/ 399963 w 799961"/>
                <a:gd name="connsiteY7" fmla="*/ 0 h 1561725"/>
                <a:gd name="connsiteX0" fmla="*/ 399963 w 799961"/>
                <a:gd name="connsiteY0" fmla="*/ 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7" fmla="*/ 399963 w 799961"/>
                <a:gd name="connsiteY7" fmla="*/ 0 h 1561725"/>
                <a:gd name="connsiteX0" fmla="*/ 453845 w 799961"/>
                <a:gd name="connsiteY0" fmla="*/ 1796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7" fmla="*/ 453845 w 799961"/>
                <a:gd name="connsiteY7" fmla="*/ 17960 h 1561725"/>
                <a:gd name="connsiteX0" fmla="*/ 0 w 799961"/>
                <a:gd name="connsiteY0" fmla="*/ 570588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0" fmla="*/ 0 w 821324"/>
                <a:gd name="connsiteY0" fmla="*/ 548137 h 1539274"/>
                <a:gd name="connsiteX1" fmla="*/ 467315 w 821324"/>
                <a:gd name="connsiteY1" fmla="*/ 0 h 1539274"/>
                <a:gd name="connsiteX2" fmla="*/ 799926 w 821324"/>
                <a:gd name="connsiteY2" fmla="*/ 377512 h 1539274"/>
                <a:gd name="connsiteX3" fmla="*/ 786454 w 821324"/>
                <a:gd name="connsiteY3" fmla="*/ 1346199 h 1539274"/>
                <a:gd name="connsiteX4" fmla="*/ 0 w 821324"/>
                <a:gd name="connsiteY4" fmla="*/ 1539274 h 1539274"/>
                <a:gd name="connsiteX5" fmla="*/ 0 w 821324"/>
                <a:gd name="connsiteY5" fmla="*/ 1539274 h 1539274"/>
                <a:gd name="connsiteX6" fmla="*/ 0 w 821324"/>
                <a:gd name="connsiteY6" fmla="*/ 548137 h 1539274"/>
                <a:gd name="connsiteX0" fmla="*/ 0 w 821324"/>
                <a:gd name="connsiteY0" fmla="*/ 558363 h 1549500"/>
                <a:gd name="connsiteX1" fmla="*/ 467315 w 821324"/>
                <a:gd name="connsiteY1" fmla="*/ 10226 h 1549500"/>
                <a:gd name="connsiteX2" fmla="*/ 799926 w 821324"/>
                <a:gd name="connsiteY2" fmla="*/ 387738 h 1549500"/>
                <a:gd name="connsiteX3" fmla="*/ 786454 w 821324"/>
                <a:gd name="connsiteY3" fmla="*/ 1356425 h 1549500"/>
                <a:gd name="connsiteX4" fmla="*/ 0 w 821324"/>
                <a:gd name="connsiteY4" fmla="*/ 1549500 h 1549500"/>
                <a:gd name="connsiteX5" fmla="*/ 0 w 821324"/>
                <a:gd name="connsiteY5" fmla="*/ 1549500 h 1549500"/>
                <a:gd name="connsiteX6" fmla="*/ 0 w 821324"/>
                <a:gd name="connsiteY6" fmla="*/ 558363 h 1549500"/>
                <a:gd name="connsiteX0" fmla="*/ 0 w 821324"/>
                <a:gd name="connsiteY0" fmla="*/ 548277 h 1539414"/>
                <a:gd name="connsiteX1" fmla="*/ 467315 w 821324"/>
                <a:gd name="connsiteY1" fmla="*/ 140 h 1539414"/>
                <a:gd name="connsiteX2" fmla="*/ 799926 w 821324"/>
                <a:gd name="connsiteY2" fmla="*/ 377652 h 1539414"/>
                <a:gd name="connsiteX3" fmla="*/ 786454 w 821324"/>
                <a:gd name="connsiteY3" fmla="*/ 1346339 h 1539414"/>
                <a:gd name="connsiteX4" fmla="*/ 0 w 821324"/>
                <a:gd name="connsiteY4" fmla="*/ 1539414 h 1539414"/>
                <a:gd name="connsiteX5" fmla="*/ 0 w 821324"/>
                <a:gd name="connsiteY5" fmla="*/ 1539414 h 1539414"/>
                <a:gd name="connsiteX6" fmla="*/ 0 w 821324"/>
                <a:gd name="connsiteY6" fmla="*/ 548277 h 1539414"/>
                <a:gd name="connsiteX0" fmla="*/ 0 w 799926"/>
                <a:gd name="connsiteY0" fmla="*/ 548277 h 1539414"/>
                <a:gd name="connsiteX1" fmla="*/ 467315 w 799926"/>
                <a:gd name="connsiteY1" fmla="*/ 140 h 1539414"/>
                <a:gd name="connsiteX2" fmla="*/ 799926 w 799926"/>
                <a:gd name="connsiteY2" fmla="*/ 377652 h 1539414"/>
                <a:gd name="connsiteX3" fmla="*/ 786454 w 799926"/>
                <a:gd name="connsiteY3" fmla="*/ 1346339 h 1539414"/>
                <a:gd name="connsiteX4" fmla="*/ 0 w 799926"/>
                <a:gd name="connsiteY4" fmla="*/ 1539414 h 1539414"/>
                <a:gd name="connsiteX5" fmla="*/ 0 w 799926"/>
                <a:gd name="connsiteY5" fmla="*/ 1539414 h 1539414"/>
                <a:gd name="connsiteX6" fmla="*/ 0 w 799926"/>
                <a:gd name="connsiteY6" fmla="*/ 548277 h 1539414"/>
                <a:gd name="connsiteX0" fmla="*/ 3683 w 803609"/>
                <a:gd name="connsiteY0" fmla="*/ 548241 h 1539378"/>
                <a:gd name="connsiteX1" fmla="*/ 470998 w 803609"/>
                <a:gd name="connsiteY1" fmla="*/ 104 h 1539378"/>
                <a:gd name="connsiteX2" fmla="*/ 803609 w 803609"/>
                <a:gd name="connsiteY2" fmla="*/ 377616 h 1539378"/>
                <a:gd name="connsiteX3" fmla="*/ 790137 w 803609"/>
                <a:gd name="connsiteY3" fmla="*/ 1346303 h 1539378"/>
                <a:gd name="connsiteX4" fmla="*/ 3683 w 803609"/>
                <a:gd name="connsiteY4" fmla="*/ 1539378 h 1539378"/>
                <a:gd name="connsiteX5" fmla="*/ 3683 w 803609"/>
                <a:gd name="connsiteY5" fmla="*/ 1539378 h 1539378"/>
                <a:gd name="connsiteX6" fmla="*/ 3683 w 803609"/>
                <a:gd name="connsiteY6" fmla="*/ 548241 h 1539378"/>
                <a:gd name="connsiteX0" fmla="*/ 3683 w 803609"/>
                <a:gd name="connsiteY0" fmla="*/ 554900 h 1546037"/>
                <a:gd name="connsiteX1" fmla="*/ 470998 w 803609"/>
                <a:gd name="connsiteY1" fmla="*/ 6763 h 1546037"/>
                <a:gd name="connsiteX2" fmla="*/ 803609 w 803609"/>
                <a:gd name="connsiteY2" fmla="*/ 384275 h 1546037"/>
                <a:gd name="connsiteX3" fmla="*/ 790137 w 803609"/>
                <a:gd name="connsiteY3" fmla="*/ 1352962 h 1546037"/>
                <a:gd name="connsiteX4" fmla="*/ 3683 w 803609"/>
                <a:gd name="connsiteY4" fmla="*/ 1546037 h 1546037"/>
                <a:gd name="connsiteX5" fmla="*/ 3683 w 803609"/>
                <a:gd name="connsiteY5" fmla="*/ 1546037 h 1546037"/>
                <a:gd name="connsiteX6" fmla="*/ 3683 w 803609"/>
                <a:gd name="connsiteY6" fmla="*/ 554900 h 1546037"/>
                <a:gd name="connsiteX0" fmla="*/ 0 w 799926"/>
                <a:gd name="connsiteY0" fmla="*/ 554900 h 1546037"/>
                <a:gd name="connsiteX1" fmla="*/ 467315 w 799926"/>
                <a:gd name="connsiteY1" fmla="*/ 6763 h 1546037"/>
                <a:gd name="connsiteX2" fmla="*/ 799926 w 799926"/>
                <a:gd name="connsiteY2" fmla="*/ 384275 h 1546037"/>
                <a:gd name="connsiteX3" fmla="*/ 786454 w 799926"/>
                <a:gd name="connsiteY3" fmla="*/ 1352962 h 1546037"/>
                <a:gd name="connsiteX4" fmla="*/ 0 w 799926"/>
                <a:gd name="connsiteY4" fmla="*/ 1546037 h 1546037"/>
                <a:gd name="connsiteX5" fmla="*/ 0 w 799926"/>
                <a:gd name="connsiteY5" fmla="*/ 554900 h 1546037"/>
                <a:gd name="connsiteX0" fmla="*/ 24713 w 824639"/>
                <a:gd name="connsiteY0" fmla="*/ 554900 h 1555421"/>
                <a:gd name="connsiteX1" fmla="*/ 492028 w 824639"/>
                <a:gd name="connsiteY1" fmla="*/ 6763 h 1555421"/>
                <a:gd name="connsiteX2" fmla="*/ 824639 w 824639"/>
                <a:gd name="connsiteY2" fmla="*/ 384275 h 1555421"/>
                <a:gd name="connsiteX3" fmla="*/ 811167 w 824639"/>
                <a:gd name="connsiteY3" fmla="*/ 1352962 h 1555421"/>
                <a:gd name="connsiteX4" fmla="*/ 24713 w 824639"/>
                <a:gd name="connsiteY4" fmla="*/ 1546037 h 1555421"/>
                <a:gd name="connsiteX5" fmla="*/ 24713 w 824639"/>
                <a:gd name="connsiteY5" fmla="*/ 554900 h 1555421"/>
                <a:gd name="connsiteX0" fmla="*/ 24713 w 832818"/>
                <a:gd name="connsiteY0" fmla="*/ 554900 h 1554907"/>
                <a:gd name="connsiteX1" fmla="*/ 492028 w 832818"/>
                <a:gd name="connsiteY1" fmla="*/ 6763 h 1554907"/>
                <a:gd name="connsiteX2" fmla="*/ 824639 w 832818"/>
                <a:gd name="connsiteY2" fmla="*/ 384275 h 1554907"/>
                <a:gd name="connsiteX3" fmla="*/ 811167 w 832818"/>
                <a:gd name="connsiteY3" fmla="*/ 1352962 h 1554907"/>
                <a:gd name="connsiteX4" fmla="*/ 24713 w 832818"/>
                <a:gd name="connsiteY4" fmla="*/ 1546037 h 1554907"/>
                <a:gd name="connsiteX5" fmla="*/ 24713 w 832818"/>
                <a:gd name="connsiteY5" fmla="*/ 554900 h 1554907"/>
                <a:gd name="connsiteX0" fmla="*/ 24713 w 832620"/>
                <a:gd name="connsiteY0" fmla="*/ 554158 h 1554165"/>
                <a:gd name="connsiteX1" fmla="*/ 492028 w 832620"/>
                <a:gd name="connsiteY1" fmla="*/ 6021 h 1554165"/>
                <a:gd name="connsiteX2" fmla="*/ 824639 w 832620"/>
                <a:gd name="connsiteY2" fmla="*/ 383533 h 1554165"/>
                <a:gd name="connsiteX3" fmla="*/ 811167 w 832620"/>
                <a:gd name="connsiteY3" fmla="*/ 1352220 h 1554165"/>
                <a:gd name="connsiteX4" fmla="*/ 24713 w 832620"/>
                <a:gd name="connsiteY4" fmla="*/ 1545295 h 1554165"/>
                <a:gd name="connsiteX5" fmla="*/ 24713 w 832620"/>
                <a:gd name="connsiteY5" fmla="*/ 554158 h 1554165"/>
                <a:gd name="connsiteX0" fmla="*/ 0 w 807907"/>
                <a:gd name="connsiteY0" fmla="*/ 554158 h 1554165"/>
                <a:gd name="connsiteX1" fmla="*/ 467315 w 807907"/>
                <a:gd name="connsiteY1" fmla="*/ 6021 h 1554165"/>
                <a:gd name="connsiteX2" fmla="*/ 799926 w 807907"/>
                <a:gd name="connsiteY2" fmla="*/ 383533 h 1554165"/>
                <a:gd name="connsiteX3" fmla="*/ 786454 w 807907"/>
                <a:gd name="connsiteY3" fmla="*/ 1352220 h 1554165"/>
                <a:gd name="connsiteX4" fmla="*/ 0 w 807907"/>
                <a:gd name="connsiteY4" fmla="*/ 1545295 h 1554165"/>
                <a:gd name="connsiteX5" fmla="*/ 0 w 807907"/>
                <a:gd name="connsiteY5" fmla="*/ 554158 h 1554165"/>
                <a:gd name="connsiteX0" fmla="*/ 0 w 800094"/>
                <a:gd name="connsiteY0" fmla="*/ 554158 h 1554165"/>
                <a:gd name="connsiteX1" fmla="*/ 467315 w 800094"/>
                <a:gd name="connsiteY1" fmla="*/ 6021 h 1554165"/>
                <a:gd name="connsiteX2" fmla="*/ 799926 w 800094"/>
                <a:gd name="connsiteY2" fmla="*/ 383533 h 1554165"/>
                <a:gd name="connsiteX3" fmla="*/ 786454 w 800094"/>
                <a:gd name="connsiteY3" fmla="*/ 1352220 h 1554165"/>
                <a:gd name="connsiteX4" fmla="*/ 0 w 800094"/>
                <a:gd name="connsiteY4" fmla="*/ 1545295 h 1554165"/>
                <a:gd name="connsiteX5" fmla="*/ 0 w 800094"/>
                <a:gd name="connsiteY5" fmla="*/ 554158 h 1554165"/>
                <a:gd name="connsiteX0" fmla="*/ 0 w 800094"/>
                <a:gd name="connsiteY0" fmla="*/ 554158 h 1545295"/>
                <a:gd name="connsiteX1" fmla="*/ 467315 w 800094"/>
                <a:gd name="connsiteY1" fmla="*/ 6021 h 1545295"/>
                <a:gd name="connsiteX2" fmla="*/ 799926 w 800094"/>
                <a:gd name="connsiteY2" fmla="*/ 383533 h 1545295"/>
                <a:gd name="connsiteX3" fmla="*/ 786454 w 800094"/>
                <a:gd name="connsiteY3" fmla="*/ 1352220 h 1545295"/>
                <a:gd name="connsiteX4" fmla="*/ 0 w 800094"/>
                <a:gd name="connsiteY4" fmla="*/ 1545295 h 1545295"/>
                <a:gd name="connsiteX5" fmla="*/ 0 w 800094"/>
                <a:gd name="connsiteY5" fmla="*/ 554158 h 1545295"/>
                <a:gd name="connsiteX0" fmla="*/ 2186 w 802280"/>
                <a:gd name="connsiteY0" fmla="*/ 554158 h 1545295"/>
                <a:gd name="connsiteX1" fmla="*/ 469501 w 802280"/>
                <a:gd name="connsiteY1" fmla="*/ 6021 h 1545295"/>
                <a:gd name="connsiteX2" fmla="*/ 802112 w 802280"/>
                <a:gd name="connsiteY2" fmla="*/ 383533 h 1545295"/>
                <a:gd name="connsiteX3" fmla="*/ 788640 w 802280"/>
                <a:gd name="connsiteY3" fmla="*/ 1352220 h 1545295"/>
                <a:gd name="connsiteX4" fmla="*/ 2186 w 802280"/>
                <a:gd name="connsiteY4" fmla="*/ 1545295 h 1545295"/>
                <a:gd name="connsiteX5" fmla="*/ 2186 w 802280"/>
                <a:gd name="connsiteY5" fmla="*/ 554158 h 154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2280" h="1545295">
                  <a:moveTo>
                    <a:pt x="2186" y="554158"/>
                  </a:moveTo>
                  <a:cubicBezTo>
                    <a:pt x="7106" y="299484"/>
                    <a:pt x="246378" y="52419"/>
                    <a:pt x="469501" y="6021"/>
                  </a:cubicBezTo>
                  <a:cubicBezTo>
                    <a:pt x="692624" y="-40377"/>
                    <a:pt x="807293" y="190597"/>
                    <a:pt x="802112" y="383533"/>
                  </a:cubicBezTo>
                  <a:lnTo>
                    <a:pt x="788640" y="1352220"/>
                  </a:lnTo>
                  <a:lnTo>
                    <a:pt x="2186" y="1545295"/>
                  </a:lnTo>
                  <a:cubicBezTo>
                    <a:pt x="2186" y="1214916"/>
                    <a:pt x="-2734" y="808832"/>
                    <a:pt x="2186" y="55415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6CD0E38-35F8-4A4C-9493-060D7E69EAEB}"/>
                </a:ext>
              </a:extLst>
            </p:cNvPr>
            <p:cNvSpPr/>
            <p:nvPr/>
          </p:nvSpPr>
          <p:spPr>
            <a:xfrm>
              <a:off x="793166" y="1946122"/>
              <a:ext cx="947182" cy="756730"/>
            </a:xfrm>
            <a:custGeom>
              <a:avLst/>
              <a:gdLst>
                <a:gd name="connsiteX0" fmla="*/ 939800 w 1184275"/>
                <a:gd name="connsiteY0" fmla="*/ 946150 h 946150"/>
                <a:gd name="connsiteX1" fmla="*/ 1171575 w 1184275"/>
                <a:gd name="connsiteY1" fmla="*/ 679450 h 946150"/>
                <a:gd name="connsiteX2" fmla="*/ 1184275 w 1184275"/>
                <a:gd name="connsiteY2" fmla="*/ 565150 h 946150"/>
                <a:gd name="connsiteX3" fmla="*/ 238125 w 1184275"/>
                <a:gd name="connsiteY3" fmla="*/ 0 h 946150"/>
                <a:gd name="connsiteX4" fmla="*/ 0 w 1184275"/>
                <a:gd name="connsiteY4" fmla="*/ 222250 h 946150"/>
                <a:gd name="connsiteX5" fmla="*/ 939800 w 1184275"/>
                <a:gd name="connsiteY5" fmla="*/ 946150 h 94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275" h="946150">
                  <a:moveTo>
                    <a:pt x="939800" y="946150"/>
                  </a:moveTo>
                  <a:lnTo>
                    <a:pt x="1171575" y="679450"/>
                  </a:lnTo>
                  <a:lnTo>
                    <a:pt x="1184275" y="565150"/>
                  </a:lnTo>
                  <a:lnTo>
                    <a:pt x="238125" y="0"/>
                  </a:lnTo>
                  <a:lnTo>
                    <a:pt x="0" y="222250"/>
                  </a:lnTo>
                  <a:lnTo>
                    <a:pt x="939800" y="9461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AA7D374-AF67-470B-A9FD-F746B9A60D0D}"/>
                </a:ext>
              </a:extLst>
            </p:cNvPr>
            <p:cNvSpPr/>
            <p:nvPr/>
          </p:nvSpPr>
          <p:spPr>
            <a:xfrm rot="20149398">
              <a:off x="21824" y="2203668"/>
              <a:ext cx="1607029" cy="1194077"/>
            </a:xfrm>
            <a:custGeom>
              <a:avLst/>
              <a:gdLst>
                <a:gd name="connsiteX0" fmla="*/ 1377317 w 2026325"/>
                <a:gd name="connsiteY0" fmla="*/ 20828 h 1548767"/>
                <a:gd name="connsiteX1" fmla="*/ 2026325 w 2026325"/>
                <a:gd name="connsiteY1" fmla="*/ 896787 h 1548767"/>
                <a:gd name="connsiteX2" fmla="*/ 2005448 w 2026325"/>
                <a:gd name="connsiteY2" fmla="*/ 950962 h 1548767"/>
                <a:gd name="connsiteX3" fmla="*/ 993914 w 2026325"/>
                <a:gd name="connsiteY3" fmla="*/ 1546736 h 1548767"/>
                <a:gd name="connsiteX4" fmla="*/ 713 w 2026325"/>
                <a:gd name="connsiteY4" fmla="*/ 829979 h 1548767"/>
                <a:gd name="connsiteX5" fmla="*/ 9922 w 2026325"/>
                <a:gd name="connsiteY5" fmla="*/ 750723 h 1548767"/>
                <a:gd name="connsiteX6" fmla="*/ 22495 w 2026325"/>
                <a:gd name="connsiteY6" fmla="*/ 700472 h 1548767"/>
                <a:gd name="connsiteX7" fmla="*/ 6362 w 2026325"/>
                <a:gd name="connsiteY7" fmla="*/ 604177 h 1548767"/>
                <a:gd name="connsiteX8" fmla="*/ 760025 w 2026325"/>
                <a:gd name="connsiteY8" fmla="*/ 47770 h 1548767"/>
                <a:gd name="connsiteX9" fmla="*/ 804245 w 2026325"/>
                <a:gd name="connsiteY9" fmla="*/ 45087 h 1548767"/>
                <a:gd name="connsiteX10" fmla="*/ 861312 w 2026325"/>
                <a:gd name="connsiteY10" fmla="*/ 28928 h 1548767"/>
                <a:gd name="connsiteX11" fmla="*/ 1069906 w 2026325"/>
                <a:gd name="connsiteY11" fmla="*/ 2031 h 1548767"/>
                <a:gd name="connsiteX12" fmla="*/ 1374844 w 2026325"/>
                <a:gd name="connsiteY12" fmla="*/ 20223 h 154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6325" h="1548767">
                  <a:moveTo>
                    <a:pt x="1377317" y="20828"/>
                  </a:moveTo>
                  <a:lnTo>
                    <a:pt x="2026325" y="896787"/>
                  </a:lnTo>
                  <a:lnTo>
                    <a:pt x="2005448" y="950962"/>
                  </a:lnTo>
                  <a:cubicBezTo>
                    <a:pt x="1859419" y="1272403"/>
                    <a:pt x="1456645" y="1521789"/>
                    <a:pt x="993914" y="1546736"/>
                  </a:cubicBezTo>
                  <a:cubicBezTo>
                    <a:pt x="424399" y="1577440"/>
                    <a:pt x="-20271" y="1256537"/>
                    <a:pt x="713" y="829979"/>
                  </a:cubicBezTo>
                  <a:cubicBezTo>
                    <a:pt x="2024" y="803319"/>
                    <a:pt x="5124" y="776878"/>
                    <a:pt x="9922" y="750723"/>
                  </a:cubicBezTo>
                  <a:lnTo>
                    <a:pt x="22495" y="700472"/>
                  </a:lnTo>
                  <a:lnTo>
                    <a:pt x="6362" y="604177"/>
                  </a:lnTo>
                  <a:cubicBezTo>
                    <a:pt x="6362" y="329718"/>
                    <a:pt x="329910" y="100729"/>
                    <a:pt x="760025" y="47770"/>
                  </a:cubicBezTo>
                  <a:lnTo>
                    <a:pt x="804245" y="45087"/>
                  </a:lnTo>
                  <a:lnTo>
                    <a:pt x="861312" y="28928"/>
                  </a:lnTo>
                  <a:cubicBezTo>
                    <a:pt x="928946" y="15020"/>
                    <a:pt x="998717" y="5870"/>
                    <a:pt x="1069906" y="2031"/>
                  </a:cubicBezTo>
                  <a:cubicBezTo>
                    <a:pt x="1176690" y="-3726"/>
                    <a:pt x="1279085" y="2878"/>
                    <a:pt x="1374844" y="202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06ED51D-0BA9-4335-8B84-5A6C9DED816E}"/>
                </a:ext>
              </a:extLst>
            </p:cNvPr>
            <p:cNvSpPr/>
            <p:nvPr/>
          </p:nvSpPr>
          <p:spPr>
            <a:xfrm rot="20149398">
              <a:off x="-13079" y="2066574"/>
              <a:ext cx="1585693" cy="1124231"/>
            </a:xfrm>
            <a:custGeom>
              <a:avLst/>
              <a:gdLst>
                <a:gd name="connsiteX0" fmla="*/ 1285618 w 1982615"/>
                <a:gd name="connsiteY0" fmla="*/ 2307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2615" h="1405642">
                  <a:moveTo>
                    <a:pt x="1285618" y="23071"/>
                  </a:moveTo>
                  <a:lnTo>
                    <a:pt x="1982615" y="963799"/>
                  </a:lnTo>
                  <a:lnTo>
                    <a:pt x="1975872" y="976391"/>
                  </a:lnTo>
                  <a:cubicBezTo>
                    <a:pt x="1819761" y="1228644"/>
                    <a:pt x="1454296" y="1405642"/>
                    <a:pt x="1028342" y="1405642"/>
                  </a:cubicBezTo>
                  <a:cubicBezTo>
                    <a:pt x="460404" y="1405642"/>
                    <a:pt x="0" y="1090978"/>
                    <a:pt x="0" y="702821"/>
                  </a:cubicBezTo>
                  <a:cubicBezTo>
                    <a:pt x="0" y="314664"/>
                    <a:pt x="460404" y="0"/>
                    <a:pt x="1028342" y="0"/>
                  </a:cubicBezTo>
                  <a:cubicBezTo>
                    <a:pt x="1099335" y="0"/>
                    <a:pt x="1168647" y="4917"/>
                    <a:pt x="1235589" y="1427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84CD945-B64A-45CB-BD58-D1DE2DDD4010}"/>
                </a:ext>
              </a:extLst>
            </p:cNvPr>
            <p:cNvGrpSpPr/>
            <p:nvPr/>
          </p:nvGrpSpPr>
          <p:grpSpPr>
            <a:xfrm>
              <a:off x="901308" y="2032036"/>
              <a:ext cx="580209" cy="337077"/>
              <a:chOff x="3730104" y="3089596"/>
              <a:chExt cx="725443" cy="421452"/>
            </a:xfrm>
          </p:grpSpPr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5F0F3046-65E6-4BC6-85D8-03ECB95951B4}"/>
                  </a:ext>
                </a:extLst>
              </p:cNvPr>
              <p:cNvSpPr/>
              <p:nvPr/>
            </p:nvSpPr>
            <p:spPr>
              <a:xfrm rot="18000000">
                <a:off x="3822728" y="2996972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8F866B75-CE3E-44A5-B278-22799C842350}"/>
                  </a:ext>
                </a:extLst>
              </p:cNvPr>
              <p:cNvSpPr/>
              <p:nvPr/>
            </p:nvSpPr>
            <p:spPr>
              <a:xfrm rot="18000000">
                <a:off x="4003645" y="3101425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B58E50B-8C69-4E56-868A-64CCFCDFB48E}"/>
                  </a:ext>
                </a:extLst>
              </p:cNvPr>
              <p:cNvSpPr/>
              <p:nvPr/>
            </p:nvSpPr>
            <p:spPr>
              <a:xfrm rot="18000000">
                <a:off x="4204668" y="3217485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5E5DB40-71DB-4344-B53E-0BD414FBDA51}"/>
                  </a:ext>
                </a:extLst>
              </p:cNvPr>
              <p:cNvSpPr/>
              <p:nvPr/>
            </p:nvSpPr>
            <p:spPr>
              <a:xfrm rot="1800000">
                <a:off x="4344777" y="3387819"/>
                <a:ext cx="110770" cy="123229"/>
              </a:xfrm>
              <a:custGeom>
                <a:avLst/>
                <a:gdLst>
                  <a:gd name="connsiteX0" fmla="*/ 61913 w 123825"/>
                  <a:gd name="connsiteY0" fmla="*/ 0 h 127628"/>
                  <a:gd name="connsiteX1" fmla="*/ 84556 w 123825"/>
                  <a:gd name="connsiteY1" fmla="*/ 4572 h 127628"/>
                  <a:gd name="connsiteX2" fmla="*/ 123825 w 123825"/>
                  <a:gd name="connsiteY2" fmla="*/ 63814 h 127628"/>
                  <a:gd name="connsiteX3" fmla="*/ 84556 w 123825"/>
                  <a:gd name="connsiteY3" fmla="*/ 123057 h 127628"/>
                  <a:gd name="connsiteX4" fmla="*/ 61913 w 123825"/>
                  <a:gd name="connsiteY4" fmla="*/ 127628 h 127628"/>
                  <a:gd name="connsiteX5" fmla="*/ 39269 w 123825"/>
                  <a:gd name="connsiteY5" fmla="*/ 123057 h 127628"/>
                  <a:gd name="connsiteX6" fmla="*/ 0 w 123825"/>
                  <a:gd name="connsiteY6" fmla="*/ 63814 h 127628"/>
                  <a:gd name="connsiteX7" fmla="*/ 39269 w 123825"/>
                  <a:gd name="connsiteY7" fmla="*/ 4572 h 127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3825" h="127628">
                    <a:moveTo>
                      <a:pt x="61913" y="0"/>
                    </a:moveTo>
                    <a:lnTo>
                      <a:pt x="84556" y="4572"/>
                    </a:lnTo>
                    <a:cubicBezTo>
                      <a:pt x="107633" y="14332"/>
                      <a:pt x="123825" y="37183"/>
                      <a:pt x="123825" y="63814"/>
                    </a:cubicBezTo>
                    <a:cubicBezTo>
                      <a:pt x="123825" y="90446"/>
                      <a:pt x="107633" y="113296"/>
                      <a:pt x="84556" y="123057"/>
                    </a:cubicBezTo>
                    <a:lnTo>
                      <a:pt x="61913" y="127628"/>
                    </a:lnTo>
                    <a:lnTo>
                      <a:pt x="39269" y="123057"/>
                    </a:lnTo>
                    <a:cubicBezTo>
                      <a:pt x="16192" y="113296"/>
                      <a:pt x="0" y="90446"/>
                      <a:pt x="0" y="63814"/>
                    </a:cubicBezTo>
                    <a:cubicBezTo>
                      <a:pt x="0" y="37183"/>
                      <a:pt x="16192" y="14332"/>
                      <a:pt x="39269" y="45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24F1D54-BE36-451C-A7CD-806DB7468F3B}"/>
                </a:ext>
              </a:extLst>
            </p:cNvPr>
            <p:cNvSpPr/>
            <p:nvPr/>
          </p:nvSpPr>
          <p:spPr>
            <a:xfrm rot="20149398">
              <a:off x="-40580" y="1970052"/>
              <a:ext cx="1559346" cy="1135290"/>
            </a:xfrm>
            <a:custGeom>
              <a:avLst/>
              <a:gdLst>
                <a:gd name="connsiteX0" fmla="*/ 1285618 w 1982615"/>
                <a:gd name="connsiteY0" fmla="*/ 2307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0" fmla="*/ 1328001 w 1982615"/>
                <a:gd name="connsiteY0" fmla="*/ 6820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7" fmla="*/ 1328001 w 1982615"/>
                <a:gd name="connsiteY7" fmla="*/ 68201 h 1405642"/>
                <a:gd name="connsiteX0" fmla="*/ 1349281 w 1982615"/>
                <a:gd name="connsiteY0" fmla="*/ 67313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7" fmla="*/ 1349281 w 1982615"/>
                <a:gd name="connsiteY7" fmla="*/ 67313 h 1405642"/>
                <a:gd name="connsiteX0" fmla="*/ 1349281 w 1982615"/>
                <a:gd name="connsiteY0" fmla="*/ 67313 h 1405642"/>
                <a:gd name="connsiteX1" fmla="*/ 1951626 w 1982615"/>
                <a:gd name="connsiteY1" fmla="*/ 885879 h 1405642"/>
                <a:gd name="connsiteX2" fmla="*/ 1982615 w 1982615"/>
                <a:gd name="connsiteY2" fmla="*/ 963799 h 1405642"/>
                <a:gd name="connsiteX3" fmla="*/ 1975872 w 1982615"/>
                <a:gd name="connsiteY3" fmla="*/ 976391 h 1405642"/>
                <a:gd name="connsiteX4" fmla="*/ 1028342 w 1982615"/>
                <a:gd name="connsiteY4" fmla="*/ 1405642 h 1405642"/>
                <a:gd name="connsiteX5" fmla="*/ 0 w 1982615"/>
                <a:gd name="connsiteY5" fmla="*/ 702821 h 1405642"/>
                <a:gd name="connsiteX6" fmla="*/ 1028342 w 1982615"/>
                <a:gd name="connsiteY6" fmla="*/ 0 h 1405642"/>
                <a:gd name="connsiteX7" fmla="*/ 1235589 w 1982615"/>
                <a:gd name="connsiteY7" fmla="*/ 14279 h 1405642"/>
                <a:gd name="connsiteX8" fmla="*/ 1349281 w 1982615"/>
                <a:gd name="connsiteY8" fmla="*/ 67313 h 1405642"/>
                <a:gd name="connsiteX0" fmla="*/ 1349281 w 1982615"/>
                <a:gd name="connsiteY0" fmla="*/ 67313 h 1405642"/>
                <a:gd name="connsiteX1" fmla="*/ 1951626 w 1982615"/>
                <a:gd name="connsiteY1" fmla="*/ 885879 h 1405642"/>
                <a:gd name="connsiteX2" fmla="*/ 1982615 w 1982615"/>
                <a:gd name="connsiteY2" fmla="*/ 963799 h 1405642"/>
                <a:gd name="connsiteX3" fmla="*/ 1975872 w 1982615"/>
                <a:gd name="connsiteY3" fmla="*/ 976391 h 1405642"/>
                <a:gd name="connsiteX4" fmla="*/ 1028342 w 1982615"/>
                <a:gd name="connsiteY4" fmla="*/ 1405642 h 1405642"/>
                <a:gd name="connsiteX5" fmla="*/ 0 w 1982615"/>
                <a:gd name="connsiteY5" fmla="*/ 702821 h 1405642"/>
                <a:gd name="connsiteX6" fmla="*/ 1028342 w 1982615"/>
                <a:gd name="connsiteY6" fmla="*/ 0 h 1405642"/>
                <a:gd name="connsiteX7" fmla="*/ 1235589 w 1982615"/>
                <a:gd name="connsiteY7" fmla="*/ 14279 h 1405642"/>
                <a:gd name="connsiteX8" fmla="*/ 1349281 w 1982615"/>
                <a:gd name="connsiteY8" fmla="*/ 67313 h 1405642"/>
                <a:gd name="connsiteX0" fmla="*/ 1349281 w 1975872"/>
                <a:gd name="connsiteY0" fmla="*/ 67313 h 1405642"/>
                <a:gd name="connsiteX1" fmla="*/ 1951626 w 1975872"/>
                <a:gd name="connsiteY1" fmla="*/ 885879 h 1405642"/>
                <a:gd name="connsiteX2" fmla="*/ 1975872 w 1975872"/>
                <a:gd name="connsiteY2" fmla="*/ 976391 h 1405642"/>
                <a:gd name="connsiteX3" fmla="*/ 1028342 w 1975872"/>
                <a:gd name="connsiteY3" fmla="*/ 1405642 h 1405642"/>
                <a:gd name="connsiteX4" fmla="*/ 0 w 1975872"/>
                <a:gd name="connsiteY4" fmla="*/ 702821 h 1405642"/>
                <a:gd name="connsiteX5" fmla="*/ 1028342 w 1975872"/>
                <a:gd name="connsiteY5" fmla="*/ 0 h 1405642"/>
                <a:gd name="connsiteX6" fmla="*/ 1235589 w 1975872"/>
                <a:gd name="connsiteY6" fmla="*/ 14279 h 1405642"/>
                <a:gd name="connsiteX7" fmla="*/ 1349281 w 1975872"/>
                <a:gd name="connsiteY7" fmla="*/ 67313 h 1405642"/>
                <a:gd name="connsiteX0" fmla="*/ 1349281 w 1976589"/>
                <a:gd name="connsiteY0" fmla="*/ 67313 h 1405642"/>
                <a:gd name="connsiteX1" fmla="*/ 1951626 w 1976589"/>
                <a:gd name="connsiteY1" fmla="*/ 885879 h 1405642"/>
                <a:gd name="connsiteX2" fmla="*/ 1975872 w 1976589"/>
                <a:gd name="connsiteY2" fmla="*/ 976391 h 1405642"/>
                <a:gd name="connsiteX3" fmla="*/ 1028342 w 1976589"/>
                <a:gd name="connsiteY3" fmla="*/ 1405642 h 1405642"/>
                <a:gd name="connsiteX4" fmla="*/ 0 w 1976589"/>
                <a:gd name="connsiteY4" fmla="*/ 702821 h 1405642"/>
                <a:gd name="connsiteX5" fmla="*/ 1028342 w 1976589"/>
                <a:gd name="connsiteY5" fmla="*/ 0 h 1405642"/>
                <a:gd name="connsiteX6" fmla="*/ 1235589 w 1976589"/>
                <a:gd name="connsiteY6" fmla="*/ 14279 h 1405642"/>
                <a:gd name="connsiteX7" fmla="*/ 1349281 w 1976589"/>
                <a:gd name="connsiteY7" fmla="*/ 67313 h 1405642"/>
                <a:gd name="connsiteX0" fmla="*/ 1349281 w 1982563"/>
                <a:gd name="connsiteY0" fmla="*/ 81071 h 1419400"/>
                <a:gd name="connsiteX1" fmla="*/ 1961569 w 1982563"/>
                <a:gd name="connsiteY1" fmla="*/ 901366 h 1419400"/>
                <a:gd name="connsiteX2" fmla="*/ 1975872 w 1982563"/>
                <a:gd name="connsiteY2" fmla="*/ 990149 h 1419400"/>
                <a:gd name="connsiteX3" fmla="*/ 1028342 w 1982563"/>
                <a:gd name="connsiteY3" fmla="*/ 1419400 h 1419400"/>
                <a:gd name="connsiteX4" fmla="*/ 0 w 1982563"/>
                <a:gd name="connsiteY4" fmla="*/ 716579 h 1419400"/>
                <a:gd name="connsiteX5" fmla="*/ 1028342 w 1982563"/>
                <a:gd name="connsiteY5" fmla="*/ 13758 h 1419400"/>
                <a:gd name="connsiteX6" fmla="*/ 1235589 w 1982563"/>
                <a:gd name="connsiteY6" fmla="*/ 28037 h 1419400"/>
                <a:gd name="connsiteX7" fmla="*/ 1349281 w 1982563"/>
                <a:gd name="connsiteY7" fmla="*/ 81071 h 1419400"/>
                <a:gd name="connsiteX0" fmla="*/ 1349281 w 1982564"/>
                <a:gd name="connsiteY0" fmla="*/ 67313 h 1405642"/>
                <a:gd name="connsiteX1" fmla="*/ 1961569 w 1982564"/>
                <a:gd name="connsiteY1" fmla="*/ 887608 h 1405642"/>
                <a:gd name="connsiteX2" fmla="*/ 1975872 w 1982564"/>
                <a:gd name="connsiteY2" fmla="*/ 976391 h 1405642"/>
                <a:gd name="connsiteX3" fmla="*/ 1028342 w 1982564"/>
                <a:gd name="connsiteY3" fmla="*/ 1405642 h 1405642"/>
                <a:gd name="connsiteX4" fmla="*/ 0 w 1982564"/>
                <a:gd name="connsiteY4" fmla="*/ 702821 h 1405642"/>
                <a:gd name="connsiteX5" fmla="*/ 1028342 w 1982564"/>
                <a:gd name="connsiteY5" fmla="*/ 0 h 1405642"/>
                <a:gd name="connsiteX6" fmla="*/ 1235589 w 1982564"/>
                <a:gd name="connsiteY6" fmla="*/ 14279 h 1405642"/>
                <a:gd name="connsiteX7" fmla="*/ 1349281 w 1982564"/>
                <a:gd name="connsiteY7" fmla="*/ 67313 h 1405642"/>
                <a:gd name="connsiteX0" fmla="*/ 1349281 w 1986712"/>
                <a:gd name="connsiteY0" fmla="*/ 67313 h 1405642"/>
                <a:gd name="connsiteX1" fmla="*/ 1961569 w 1986712"/>
                <a:gd name="connsiteY1" fmla="*/ 887608 h 1405642"/>
                <a:gd name="connsiteX2" fmla="*/ 1975872 w 1986712"/>
                <a:gd name="connsiteY2" fmla="*/ 976391 h 1405642"/>
                <a:gd name="connsiteX3" fmla="*/ 1028342 w 1986712"/>
                <a:gd name="connsiteY3" fmla="*/ 1405642 h 1405642"/>
                <a:gd name="connsiteX4" fmla="*/ 0 w 1986712"/>
                <a:gd name="connsiteY4" fmla="*/ 702821 h 1405642"/>
                <a:gd name="connsiteX5" fmla="*/ 1028342 w 1986712"/>
                <a:gd name="connsiteY5" fmla="*/ 0 h 1405642"/>
                <a:gd name="connsiteX6" fmla="*/ 1235589 w 1986712"/>
                <a:gd name="connsiteY6" fmla="*/ 14279 h 1405642"/>
                <a:gd name="connsiteX7" fmla="*/ 1349281 w 1986712"/>
                <a:gd name="connsiteY7" fmla="*/ 67313 h 1405642"/>
                <a:gd name="connsiteX0" fmla="*/ 1349281 w 1986712"/>
                <a:gd name="connsiteY0" fmla="*/ 67313 h 1405642"/>
                <a:gd name="connsiteX1" fmla="*/ 1961569 w 1986712"/>
                <a:gd name="connsiteY1" fmla="*/ 887608 h 1405642"/>
                <a:gd name="connsiteX2" fmla="*/ 1975872 w 1986712"/>
                <a:gd name="connsiteY2" fmla="*/ 976391 h 1405642"/>
                <a:gd name="connsiteX3" fmla="*/ 1028342 w 1986712"/>
                <a:gd name="connsiteY3" fmla="*/ 1405642 h 1405642"/>
                <a:gd name="connsiteX4" fmla="*/ 0 w 1986712"/>
                <a:gd name="connsiteY4" fmla="*/ 702821 h 1405642"/>
                <a:gd name="connsiteX5" fmla="*/ 1028342 w 1986712"/>
                <a:gd name="connsiteY5" fmla="*/ 0 h 1405642"/>
                <a:gd name="connsiteX6" fmla="*/ 1235589 w 1986712"/>
                <a:gd name="connsiteY6" fmla="*/ 14279 h 1405642"/>
                <a:gd name="connsiteX7" fmla="*/ 1349281 w 1986712"/>
                <a:gd name="connsiteY7" fmla="*/ 67313 h 14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6712" h="1405642">
                  <a:moveTo>
                    <a:pt x="1349281" y="67313"/>
                  </a:moveTo>
                  <a:cubicBezTo>
                    <a:pt x="1381359" y="108820"/>
                    <a:pt x="1919271" y="826849"/>
                    <a:pt x="1961569" y="887608"/>
                  </a:cubicBezTo>
                  <a:cubicBezTo>
                    <a:pt x="2003867" y="948367"/>
                    <a:pt x="1981203" y="952072"/>
                    <a:pt x="1975872" y="976391"/>
                  </a:cubicBezTo>
                  <a:cubicBezTo>
                    <a:pt x="1900917" y="1151811"/>
                    <a:pt x="1454296" y="1405642"/>
                    <a:pt x="1028342" y="1405642"/>
                  </a:cubicBezTo>
                  <a:cubicBezTo>
                    <a:pt x="460404" y="1405642"/>
                    <a:pt x="0" y="1090978"/>
                    <a:pt x="0" y="702821"/>
                  </a:cubicBezTo>
                  <a:cubicBezTo>
                    <a:pt x="0" y="314664"/>
                    <a:pt x="460404" y="0"/>
                    <a:pt x="1028342" y="0"/>
                  </a:cubicBezTo>
                  <a:cubicBezTo>
                    <a:pt x="1099335" y="0"/>
                    <a:pt x="1168647" y="4917"/>
                    <a:pt x="1235589" y="14279"/>
                  </a:cubicBezTo>
                  <a:cubicBezTo>
                    <a:pt x="1252265" y="17210"/>
                    <a:pt x="1317203" y="25806"/>
                    <a:pt x="1349281" y="673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DCDBC3D-99DD-435F-A4A3-AA9A64C42D00}"/>
                </a:ext>
              </a:extLst>
            </p:cNvPr>
            <p:cNvGrpSpPr/>
            <p:nvPr/>
          </p:nvGrpSpPr>
          <p:grpSpPr>
            <a:xfrm>
              <a:off x="-507247" y="933242"/>
              <a:ext cx="2974132" cy="2570886"/>
              <a:chOff x="-507247" y="933242"/>
              <a:chExt cx="2974132" cy="2570886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870A86D-6226-4053-9E5A-36A4C1BC2C0C}"/>
                  </a:ext>
                </a:extLst>
              </p:cNvPr>
              <p:cNvSpPr/>
              <p:nvPr/>
            </p:nvSpPr>
            <p:spPr>
              <a:xfrm>
                <a:off x="-105654" y="1745673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946902C-898B-4650-9FE0-90EF2BF38CFB}"/>
                  </a:ext>
                </a:extLst>
              </p:cNvPr>
              <p:cNvSpPr/>
              <p:nvPr/>
            </p:nvSpPr>
            <p:spPr>
              <a:xfrm>
                <a:off x="1571468" y="3112014"/>
                <a:ext cx="148297" cy="39211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4F28E93-EA18-4DC3-9154-71FFC96615EC}"/>
                  </a:ext>
                </a:extLst>
              </p:cNvPr>
              <p:cNvSpPr/>
              <p:nvPr/>
            </p:nvSpPr>
            <p:spPr>
              <a:xfrm>
                <a:off x="430198" y="933242"/>
                <a:ext cx="136697" cy="311582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652CE9E-5189-4A78-988A-DB0DE212FA3C}"/>
                  </a:ext>
                </a:extLst>
              </p:cNvPr>
              <p:cNvSpPr/>
              <p:nvPr/>
            </p:nvSpPr>
            <p:spPr>
              <a:xfrm>
                <a:off x="-507247" y="2407240"/>
                <a:ext cx="115961" cy="22999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A498C59-70C3-4DD8-B4DB-02B56CAB1AE6}"/>
                  </a:ext>
                </a:extLst>
              </p:cNvPr>
              <p:cNvSpPr/>
              <p:nvPr/>
            </p:nvSpPr>
            <p:spPr>
              <a:xfrm>
                <a:off x="-255099" y="3113159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F601174-153D-40A0-B780-C0DB67E64DD7}"/>
                  </a:ext>
                </a:extLst>
              </p:cNvPr>
              <p:cNvSpPr/>
              <p:nvPr/>
            </p:nvSpPr>
            <p:spPr>
              <a:xfrm>
                <a:off x="2320031" y="1644099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B49D3D3-E83F-483A-901E-E736060AE564}"/>
                  </a:ext>
                </a:extLst>
              </p:cNvPr>
              <p:cNvSpPr/>
              <p:nvPr/>
            </p:nvSpPr>
            <p:spPr>
              <a:xfrm>
                <a:off x="2107272" y="2690480"/>
                <a:ext cx="115286" cy="21983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000BA29-27AF-4065-AACD-C4EBF7E5169D}"/>
              </a:ext>
            </a:extLst>
          </p:cNvPr>
          <p:cNvGrpSpPr/>
          <p:nvPr/>
        </p:nvGrpSpPr>
        <p:grpSpPr>
          <a:xfrm>
            <a:off x="865940" y="3991379"/>
            <a:ext cx="2356502" cy="2239216"/>
            <a:chOff x="2802549" y="843618"/>
            <a:chExt cx="3001471" cy="285208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3C316F7-5FCD-4430-894B-66FC4FFCCFEE}"/>
                </a:ext>
              </a:extLst>
            </p:cNvPr>
            <p:cNvGrpSpPr/>
            <p:nvPr/>
          </p:nvGrpSpPr>
          <p:grpSpPr>
            <a:xfrm>
              <a:off x="2802549" y="843618"/>
              <a:ext cx="3001471" cy="2852084"/>
              <a:chOff x="788153" y="1557991"/>
              <a:chExt cx="3752782" cy="3566001"/>
            </a:xfrm>
          </p:grpSpPr>
          <p:sp>
            <p:nvSpPr>
              <p:cNvPr id="28" name="四角形: 上の 2 つの角を丸める 113">
                <a:extLst>
                  <a:ext uri="{FF2B5EF4-FFF2-40B4-BE49-F238E27FC236}">
                    <a16:creationId xmlns:a16="http://schemas.microsoft.com/office/drawing/2014/main" id="{F2D03CA4-564E-4A7B-9271-7363A2DC0079}"/>
                  </a:ext>
                </a:extLst>
              </p:cNvPr>
              <p:cNvSpPr/>
              <p:nvPr/>
            </p:nvSpPr>
            <p:spPr>
              <a:xfrm rot="10800000">
                <a:off x="2526789" y="1930958"/>
                <a:ext cx="1756905" cy="1725835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734680"/>
                  <a:gd name="connsiteY0" fmla="*/ 307975 h 1725738"/>
                  <a:gd name="connsiteX1" fmla="*/ 643348 w 1734680"/>
                  <a:gd name="connsiteY1" fmla="*/ 0 h 1725738"/>
                  <a:gd name="connsiteX2" fmla="*/ 1734680 w 1734680"/>
                  <a:gd name="connsiteY2" fmla="*/ 553170 h 1725738"/>
                  <a:gd name="connsiteX3" fmla="*/ 1013955 w 1734680"/>
                  <a:gd name="connsiteY3" fmla="*/ 1595563 h 1725738"/>
                  <a:gd name="connsiteX4" fmla="*/ 813930 w 1734680"/>
                  <a:gd name="connsiteY4" fmla="*/ 1725738 h 1725738"/>
                  <a:gd name="connsiteX5" fmla="*/ 73025 w 1734680"/>
                  <a:gd name="connsiteY5" fmla="*/ 1611438 h 1725738"/>
                  <a:gd name="connsiteX6" fmla="*/ 0 w 1734680"/>
                  <a:gd name="connsiteY6" fmla="*/ 1633663 h 1725738"/>
                  <a:gd name="connsiteX7" fmla="*/ 161925 w 1734680"/>
                  <a:gd name="connsiteY7" fmla="*/ 478557 h 1725738"/>
                  <a:gd name="connsiteX8" fmla="*/ 249957 w 1734680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34680 w 1756905"/>
                  <a:gd name="connsiteY2" fmla="*/ 55317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8 h 1725741"/>
                  <a:gd name="connsiteX1" fmla="*/ 643348 w 1756905"/>
                  <a:gd name="connsiteY1" fmla="*/ 3 h 1725741"/>
                  <a:gd name="connsiteX2" fmla="*/ 1701342 w 1756905"/>
                  <a:gd name="connsiteY2" fmla="*/ 572223 h 1725741"/>
                  <a:gd name="connsiteX3" fmla="*/ 1756905 w 1756905"/>
                  <a:gd name="connsiteY3" fmla="*/ 1724154 h 1725741"/>
                  <a:gd name="connsiteX4" fmla="*/ 813930 w 1756905"/>
                  <a:gd name="connsiteY4" fmla="*/ 1725741 h 1725741"/>
                  <a:gd name="connsiteX5" fmla="*/ 73025 w 1756905"/>
                  <a:gd name="connsiteY5" fmla="*/ 1611441 h 1725741"/>
                  <a:gd name="connsiteX6" fmla="*/ 0 w 1756905"/>
                  <a:gd name="connsiteY6" fmla="*/ 1633666 h 1725741"/>
                  <a:gd name="connsiteX7" fmla="*/ 161925 w 1756905"/>
                  <a:gd name="connsiteY7" fmla="*/ 478560 h 1725741"/>
                  <a:gd name="connsiteX8" fmla="*/ 249957 w 1756905"/>
                  <a:gd name="connsiteY8" fmla="*/ 307978 h 1725741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905" h="1725835">
                    <a:moveTo>
                      <a:pt x="249957" y="308072"/>
                    </a:moveTo>
                    <a:cubicBezTo>
                      <a:pt x="307969" y="250537"/>
                      <a:pt x="569368" y="-5724"/>
                      <a:pt x="643348" y="97"/>
                    </a:cubicBezTo>
                    <a:cubicBezTo>
                      <a:pt x="717328" y="5918"/>
                      <a:pt x="1668004" y="517940"/>
                      <a:pt x="1701342" y="572317"/>
                    </a:cubicBezTo>
                    <a:cubicBezTo>
                      <a:pt x="1734680" y="626694"/>
                      <a:pt x="1738384" y="1340271"/>
                      <a:pt x="1756905" y="1724248"/>
                    </a:cubicBezTo>
                    <a:lnTo>
                      <a:pt x="813930" y="1725835"/>
                    </a:lnTo>
                    <a:lnTo>
                      <a:pt x="73025" y="1611535"/>
                    </a:lnTo>
                    <a:lnTo>
                      <a:pt x="0" y="1633760"/>
                    </a:lnTo>
                    <a:cubicBezTo>
                      <a:pt x="53975" y="1275183"/>
                      <a:pt x="142490" y="550377"/>
                      <a:pt x="161925" y="478654"/>
                    </a:cubicBezTo>
                    <a:cubicBezTo>
                      <a:pt x="181360" y="406931"/>
                      <a:pt x="191945" y="365607"/>
                      <a:pt x="249957" y="3080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112">
                <a:extLst>
                  <a:ext uri="{FF2B5EF4-FFF2-40B4-BE49-F238E27FC236}">
                    <a16:creationId xmlns:a16="http://schemas.microsoft.com/office/drawing/2014/main" id="{6ECB4511-9BEB-4532-9631-7C439FCB021B}"/>
                  </a:ext>
                </a:extLst>
              </p:cNvPr>
              <p:cNvSpPr/>
              <p:nvPr/>
            </p:nvSpPr>
            <p:spPr>
              <a:xfrm rot="1373125">
                <a:off x="2505936" y="1557991"/>
                <a:ext cx="1760937" cy="806555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89938 w 1766166"/>
                  <a:gd name="connsiteY6" fmla="*/ 765018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72571 w 1743882"/>
                  <a:gd name="connsiteY0" fmla="*/ 137776 h 804213"/>
                  <a:gd name="connsiteX1" fmla="*/ 408025 w 1743882"/>
                  <a:gd name="connsiteY1" fmla="*/ 14934 h 804213"/>
                  <a:gd name="connsiteX2" fmla="*/ 1616687 w 1743882"/>
                  <a:gd name="connsiteY2" fmla="*/ 18 h 804213"/>
                  <a:gd name="connsiteX3" fmla="*/ 1739887 w 1743882"/>
                  <a:gd name="connsiteY3" fmla="*/ 146523 h 804213"/>
                  <a:gd name="connsiteX4" fmla="*/ 1503053 w 1743882"/>
                  <a:gd name="connsiteY4" fmla="*/ 706763 h 804213"/>
                  <a:gd name="connsiteX5" fmla="*/ 1314483 w 1743882"/>
                  <a:gd name="connsiteY5" fmla="*/ 803780 h 804213"/>
                  <a:gd name="connsiteX6" fmla="*/ 95082 w 1743882"/>
                  <a:gd name="connsiteY6" fmla="*/ 781010 h 804213"/>
                  <a:gd name="connsiteX7" fmla="*/ 14 w 1743882"/>
                  <a:gd name="connsiteY7" fmla="*/ 617464 h 804213"/>
                  <a:gd name="connsiteX8" fmla="*/ 272571 w 1743882"/>
                  <a:gd name="connsiteY8" fmla="*/ 137776 h 804213"/>
                  <a:gd name="connsiteX0" fmla="*/ 272571 w 1739887"/>
                  <a:gd name="connsiteY0" fmla="*/ 137780 h 804217"/>
                  <a:gd name="connsiteX1" fmla="*/ 408025 w 1739887"/>
                  <a:gd name="connsiteY1" fmla="*/ 14938 h 804217"/>
                  <a:gd name="connsiteX2" fmla="*/ 1616687 w 1739887"/>
                  <a:gd name="connsiteY2" fmla="*/ 22 h 804217"/>
                  <a:gd name="connsiteX3" fmla="*/ 1739887 w 1739887"/>
                  <a:gd name="connsiteY3" fmla="*/ 146527 h 804217"/>
                  <a:gd name="connsiteX4" fmla="*/ 1503053 w 1739887"/>
                  <a:gd name="connsiteY4" fmla="*/ 706767 h 804217"/>
                  <a:gd name="connsiteX5" fmla="*/ 1314483 w 1739887"/>
                  <a:gd name="connsiteY5" fmla="*/ 803784 h 804217"/>
                  <a:gd name="connsiteX6" fmla="*/ 95082 w 1739887"/>
                  <a:gd name="connsiteY6" fmla="*/ 781014 h 804217"/>
                  <a:gd name="connsiteX7" fmla="*/ 14 w 1739887"/>
                  <a:gd name="connsiteY7" fmla="*/ 617468 h 804217"/>
                  <a:gd name="connsiteX8" fmla="*/ 272571 w 1739887"/>
                  <a:gd name="connsiteY8" fmla="*/ 137780 h 804217"/>
                  <a:gd name="connsiteX0" fmla="*/ 272571 w 1746649"/>
                  <a:gd name="connsiteY0" fmla="*/ 137784 h 804221"/>
                  <a:gd name="connsiteX1" fmla="*/ 408025 w 1746649"/>
                  <a:gd name="connsiteY1" fmla="*/ 14942 h 804221"/>
                  <a:gd name="connsiteX2" fmla="*/ 1616687 w 1746649"/>
                  <a:gd name="connsiteY2" fmla="*/ 26 h 804221"/>
                  <a:gd name="connsiteX3" fmla="*/ 1746649 w 1746649"/>
                  <a:gd name="connsiteY3" fmla="*/ 129891 h 804221"/>
                  <a:gd name="connsiteX4" fmla="*/ 1503053 w 1746649"/>
                  <a:gd name="connsiteY4" fmla="*/ 706771 h 804221"/>
                  <a:gd name="connsiteX5" fmla="*/ 1314483 w 1746649"/>
                  <a:gd name="connsiteY5" fmla="*/ 803788 h 804221"/>
                  <a:gd name="connsiteX6" fmla="*/ 95082 w 1746649"/>
                  <a:gd name="connsiteY6" fmla="*/ 781018 h 804221"/>
                  <a:gd name="connsiteX7" fmla="*/ 14 w 1746649"/>
                  <a:gd name="connsiteY7" fmla="*/ 617472 h 804221"/>
                  <a:gd name="connsiteX8" fmla="*/ 272571 w 1746649"/>
                  <a:gd name="connsiteY8" fmla="*/ 137784 h 804221"/>
                  <a:gd name="connsiteX0" fmla="*/ 272571 w 1746649"/>
                  <a:gd name="connsiteY0" fmla="*/ 137758 h 804195"/>
                  <a:gd name="connsiteX1" fmla="*/ 408025 w 1746649"/>
                  <a:gd name="connsiteY1" fmla="*/ 14916 h 804195"/>
                  <a:gd name="connsiteX2" fmla="*/ 1616687 w 1746649"/>
                  <a:gd name="connsiteY2" fmla="*/ 0 h 804195"/>
                  <a:gd name="connsiteX3" fmla="*/ 1746649 w 1746649"/>
                  <a:gd name="connsiteY3" fmla="*/ 129865 h 804195"/>
                  <a:gd name="connsiteX4" fmla="*/ 1503053 w 1746649"/>
                  <a:gd name="connsiteY4" fmla="*/ 706745 h 804195"/>
                  <a:gd name="connsiteX5" fmla="*/ 1314483 w 1746649"/>
                  <a:gd name="connsiteY5" fmla="*/ 803762 h 804195"/>
                  <a:gd name="connsiteX6" fmla="*/ 95082 w 1746649"/>
                  <a:gd name="connsiteY6" fmla="*/ 780992 h 804195"/>
                  <a:gd name="connsiteX7" fmla="*/ 14 w 1746649"/>
                  <a:gd name="connsiteY7" fmla="*/ 617446 h 804195"/>
                  <a:gd name="connsiteX8" fmla="*/ 272571 w 1746649"/>
                  <a:gd name="connsiteY8" fmla="*/ 137758 h 804195"/>
                  <a:gd name="connsiteX0" fmla="*/ 272571 w 1746649"/>
                  <a:gd name="connsiteY0" fmla="*/ 139184 h 805621"/>
                  <a:gd name="connsiteX1" fmla="*/ 408025 w 1746649"/>
                  <a:gd name="connsiteY1" fmla="*/ 16342 h 805621"/>
                  <a:gd name="connsiteX2" fmla="*/ 1660887 w 1746649"/>
                  <a:gd name="connsiteY2" fmla="*/ 0 h 805621"/>
                  <a:gd name="connsiteX3" fmla="*/ 1746649 w 1746649"/>
                  <a:gd name="connsiteY3" fmla="*/ 131291 h 805621"/>
                  <a:gd name="connsiteX4" fmla="*/ 1503053 w 1746649"/>
                  <a:gd name="connsiteY4" fmla="*/ 708171 h 805621"/>
                  <a:gd name="connsiteX5" fmla="*/ 1314483 w 1746649"/>
                  <a:gd name="connsiteY5" fmla="*/ 805188 h 805621"/>
                  <a:gd name="connsiteX6" fmla="*/ 95082 w 1746649"/>
                  <a:gd name="connsiteY6" fmla="*/ 782418 h 805621"/>
                  <a:gd name="connsiteX7" fmla="*/ 14 w 1746649"/>
                  <a:gd name="connsiteY7" fmla="*/ 618872 h 805621"/>
                  <a:gd name="connsiteX8" fmla="*/ 272571 w 1746649"/>
                  <a:gd name="connsiteY8" fmla="*/ 139184 h 805621"/>
                  <a:gd name="connsiteX0" fmla="*/ 272571 w 1746649"/>
                  <a:gd name="connsiteY0" fmla="*/ 139184 h 810360"/>
                  <a:gd name="connsiteX1" fmla="*/ 408025 w 1746649"/>
                  <a:gd name="connsiteY1" fmla="*/ 16342 h 810360"/>
                  <a:gd name="connsiteX2" fmla="*/ 1660887 w 1746649"/>
                  <a:gd name="connsiteY2" fmla="*/ 0 h 810360"/>
                  <a:gd name="connsiteX3" fmla="*/ 1746649 w 1746649"/>
                  <a:gd name="connsiteY3" fmla="*/ 131291 h 810360"/>
                  <a:gd name="connsiteX4" fmla="*/ 1491676 w 1746649"/>
                  <a:gd name="connsiteY4" fmla="*/ 730205 h 810360"/>
                  <a:gd name="connsiteX5" fmla="*/ 1314483 w 1746649"/>
                  <a:gd name="connsiteY5" fmla="*/ 805188 h 810360"/>
                  <a:gd name="connsiteX6" fmla="*/ 95082 w 1746649"/>
                  <a:gd name="connsiteY6" fmla="*/ 782418 h 810360"/>
                  <a:gd name="connsiteX7" fmla="*/ 14 w 1746649"/>
                  <a:gd name="connsiteY7" fmla="*/ 618872 h 810360"/>
                  <a:gd name="connsiteX8" fmla="*/ 272571 w 1746649"/>
                  <a:gd name="connsiteY8" fmla="*/ 139184 h 810360"/>
                  <a:gd name="connsiteX0" fmla="*/ 272571 w 1746649"/>
                  <a:gd name="connsiteY0" fmla="*/ 139184 h 811281"/>
                  <a:gd name="connsiteX1" fmla="*/ 408025 w 1746649"/>
                  <a:gd name="connsiteY1" fmla="*/ 16342 h 811281"/>
                  <a:gd name="connsiteX2" fmla="*/ 1660887 w 1746649"/>
                  <a:gd name="connsiteY2" fmla="*/ 0 h 811281"/>
                  <a:gd name="connsiteX3" fmla="*/ 1746649 w 1746649"/>
                  <a:gd name="connsiteY3" fmla="*/ 131291 h 811281"/>
                  <a:gd name="connsiteX4" fmla="*/ 1491676 w 1746649"/>
                  <a:gd name="connsiteY4" fmla="*/ 730205 h 811281"/>
                  <a:gd name="connsiteX5" fmla="*/ 1335737 w 1746649"/>
                  <a:gd name="connsiteY5" fmla="*/ 806555 h 811281"/>
                  <a:gd name="connsiteX6" fmla="*/ 95082 w 1746649"/>
                  <a:gd name="connsiteY6" fmla="*/ 782418 h 811281"/>
                  <a:gd name="connsiteX7" fmla="*/ 14 w 1746649"/>
                  <a:gd name="connsiteY7" fmla="*/ 618872 h 811281"/>
                  <a:gd name="connsiteX8" fmla="*/ 272571 w 1746649"/>
                  <a:gd name="connsiteY8" fmla="*/ 139184 h 811281"/>
                  <a:gd name="connsiteX0" fmla="*/ 272571 w 1746649"/>
                  <a:gd name="connsiteY0" fmla="*/ 139184 h 806555"/>
                  <a:gd name="connsiteX1" fmla="*/ 408025 w 1746649"/>
                  <a:gd name="connsiteY1" fmla="*/ 16342 h 806555"/>
                  <a:gd name="connsiteX2" fmla="*/ 1660887 w 1746649"/>
                  <a:gd name="connsiteY2" fmla="*/ 0 h 806555"/>
                  <a:gd name="connsiteX3" fmla="*/ 1746649 w 1746649"/>
                  <a:gd name="connsiteY3" fmla="*/ 131291 h 806555"/>
                  <a:gd name="connsiteX4" fmla="*/ 1491676 w 1746649"/>
                  <a:gd name="connsiteY4" fmla="*/ 730205 h 806555"/>
                  <a:gd name="connsiteX5" fmla="*/ 1335737 w 1746649"/>
                  <a:gd name="connsiteY5" fmla="*/ 806555 h 806555"/>
                  <a:gd name="connsiteX6" fmla="*/ 95082 w 1746649"/>
                  <a:gd name="connsiteY6" fmla="*/ 782418 h 806555"/>
                  <a:gd name="connsiteX7" fmla="*/ 14 w 1746649"/>
                  <a:gd name="connsiteY7" fmla="*/ 618872 h 806555"/>
                  <a:gd name="connsiteX8" fmla="*/ 272571 w 1746649"/>
                  <a:gd name="connsiteY8" fmla="*/ 139184 h 806555"/>
                  <a:gd name="connsiteX0" fmla="*/ 286859 w 1760937"/>
                  <a:gd name="connsiteY0" fmla="*/ 139184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86859 w 1760937"/>
                  <a:gd name="connsiteY8" fmla="*/ 139184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937" h="806555">
                    <a:moveTo>
                      <a:pt x="294855" y="125470"/>
                    </a:moveTo>
                    <a:cubicBezTo>
                      <a:pt x="334862" y="62139"/>
                      <a:pt x="356263" y="16342"/>
                      <a:pt x="422313" y="16342"/>
                    </a:cubicBezTo>
                    <a:lnTo>
                      <a:pt x="1675175" y="0"/>
                    </a:lnTo>
                    <a:cubicBezTo>
                      <a:pt x="1744767" y="228"/>
                      <a:pt x="1752861" y="74681"/>
                      <a:pt x="1760937" y="131291"/>
                    </a:cubicBezTo>
                    <a:cubicBezTo>
                      <a:pt x="1675946" y="330929"/>
                      <a:pt x="1534547" y="659202"/>
                      <a:pt x="1505964" y="730205"/>
                    </a:cubicBezTo>
                    <a:cubicBezTo>
                      <a:pt x="1477381" y="801208"/>
                      <a:pt x="1416075" y="806555"/>
                      <a:pt x="1350025" y="806555"/>
                    </a:cubicBezTo>
                    <a:lnTo>
                      <a:pt x="109370" y="782418"/>
                    </a:lnTo>
                    <a:cubicBezTo>
                      <a:pt x="10989" y="782841"/>
                      <a:pt x="0" y="708190"/>
                      <a:pt x="0" y="642140"/>
                    </a:cubicBezTo>
                    <a:cubicBezTo>
                      <a:pt x="88687" y="471671"/>
                      <a:pt x="254848" y="188801"/>
                      <a:pt x="294855" y="1254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上の 2 つの角を丸める 9">
                <a:extLst>
                  <a:ext uri="{FF2B5EF4-FFF2-40B4-BE49-F238E27FC236}">
                    <a16:creationId xmlns:a16="http://schemas.microsoft.com/office/drawing/2014/main" id="{8C01F6D5-B452-48C5-A585-1BBC3A2E25CF}"/>
                  </a:ext>
                </a:extLst>
              </p:cNvPr>
              <p:cNvSpPr/>
              <p:nvPr/>
            </p:nvSpPr>
            <p:spPr>
              <a:xfrm rot="13500000">
                <a:off x="2081698" y="3950204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35E0AA6-E509-46E9-9547-A69E789926C5}"/>
                  </a:ext>
                </a:extLst>
              </p:cNvPr>
              <p:cNvSpPr/>
              <p:nvPr/>
            </p:nvSpPr>
            <p:spPr>
              <a:xfrm>
                <a:off x="2414078" y="2936468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0A04537-C16D-469B-B569-C01EB93961DC}"/>
                  </a:ext>
                </a:extLst>
              </p:cNvPr>
              <p:cNvSpPr/>
              <p:nvPr/>
            </p:nvSpPr>
            <p:spPr>
              <a:xfrm rot="20149398">
                <a:off x="1449658" y="3258482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F7800B2-FAB8-4176-93D6-8306A277A13F}"/>
                  </a:ext>
                </a:extLst>
              </p:cNvPr>
              <p:cNvSpPr/>
              <p:nvPr/>
            </p:nvSpPr>
            <p:spPr>
              <a:xfrm rot="20149398">
                <a:off x="1406018" y="3087072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2C0E0EDB-1B0D-48B2-A3FE-1CE057D0BAE6}"/>
                  </a:ext>
                </a:extLst>
              </p:cNvPr>
              <p:cNvGrpSpPr/>
              <p:nvPr/>
            </p:nvGrpSpPr>
            <p:grpSpPr>
              <a:xfrm>
                <a:off x="2549289" y="3043888"/>
                <a:ext cx="725443" cy="421452"/>
                <a:chOff x="3730104" y="3089596"/>
                <a:chExt cx="725443" cy="421452"/>
              </a:xfrm>
            </p:grpSpPr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46C57C8F-192A-491E-91D2-497728AA3B78}"/>
                    </a:ext>
                  </a:extLst>
                </p:cNvPr>
                <p:cNvSpPr/>
                <p:nvPr/>
              </p:nvSpPr>
              <p:spPr>
                <a:xfrm rot="18000000">
                  <a:off x="3822728" y="2996972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99C77713-F8CF-4B7F-9123-12F3965D6A69}"/>
                    </a:ext>
                  </a:extLst>
                </p:cNvPr>
                <p:cNvSpPr/>
                <p:nvPr/>
              </p:nvSpPr>
              <p:spPr>
                <a:xfrm rot="18000000">
                  <a:off x="4003645" y="310142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F3366931-72B6-40B8-ADB2-10C14629B726}"/>
                    </a:ext>
                  </a:extLst>
                </p:cNvPr>
                <p:cNvSpPr/>
                <p:nvPr/>
              </p:nvSpPr>
              <p:spPr>
                <a:xfrm rot="18000000">
                  <a:off x="4204668" y="321748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EF5F26F4-BB37-4153-B0F3-F08367AFC107}"/>
                    </a:ext>
                  </a:extLst>
                </p:cNvPr>
                <p:cNvSpPr/>
                <p:nvPr/>
              </p:nvSpPr>
              <p:spPr>
                <a:xfrm rot="1800000">
                  <a:off x="4344777" y="3387819"/>
                  <a:ext cx="110770" cy="123229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A4B02B2-1441-4F57-8220-8BC1E51E0D5B}"/>
                  </a:ext>
                </a:extLst>
              </p:cNvPr>
              <p:cNvSpPr/>
              <p:nvPr/>
            </p:nvSpPr>
            <p:spPr>
              <a:xfrm rot="20149398">
                <a:off x="1371634" y="2966389"/>
                <a:ext cx="1949673" cy="1419469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0" fmla="*/ 1328001 w 1982615"/>
                  <a:gd name="connsiteY0" fmla="*/ 6820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28001 w 1982615"/>
                  <a:gd name="connsiteY7" fmla="*/ 68201 h 1405642"/>
                  <a:gd name="connsiteX0" fmla="*/ 1349281 w 1982615"/>
                  <a:gd name="connsiteY0" fmla="*/ 67313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49281 w 1982615"/>
                  <a:gd name="connsiteY7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75872"/>
                  <a:gd name="connsiteY0" fmla="*/ 67313 h 1405642"/>
                  <a:gd name="connsiteX1" fmla="*/ 1951626 w 1975872"/>
                  <a:gd name="connsiteY1" fmla="*/ 885879 h 1405642"/>
                  <a:gd name="connsiteX2" fmla="*/ 1975872 w 1975872"/>
                  <a:gd name="connsiteY2" fmla="*/ 976391 h 1405642"/>
                  <a:gd name="connsiteX3" fmla="*/ 1028342 w 1975872"/>
                  <a:gd name="connsiteY3" fmla="*/ 1405642 h 1405642"/>
                  <a:gd name="connsiteX4" fmla="*/ 0 w 1975872"/>
                  <a:gd name="connsiteY4" fmla="*/ 702821 h 1405642"/>
                  <a:gd name="connsiteX5" fmla="*/ 1028342 w 1975872"/>
                  <a:gd name="connsiteY5" fmla="*/ 0 h 1405642"/>
                  <a:gd name="connsiteX6" fmla="*/ 1235589 w 1975872"/>
                  <a:gd name="connsiteY6" fmla="*/ 14279 h 1405642"/>
                  <a:gd name="connsiteX7" fmla="*/ 1349281 w 1975872"/>
                  <a:gd name="connsiteY7" fmla="*/ 67313 h 1405642"/>
                  <a:gd name="connsiteX0" fmla="*/ 1349281 w 1976589"/>
                  <a:gd name="connsiteY0" fmla="*/ 67313 h 1405642"/>
                  <a:gd name="connsiteX1" fmla="*/ 1951626 w 1976589"/>
                  <a:gd name="connsiteY1" fmla="*/ 885879 h 1405642"/>
                  <a:gd name="connsiteX2" fmla="*/ 1975872 w 1976589"/>
                  <a:gd name="connsiteY2" fmla="*/ 976391 h 1405642"/>
                  <a:gd name="connsiteX3" fmla="*/ 1028342 w 1976589"/>
                  <a:gd name="connsiteY3" fmla="*/ 1405642 h 1405642"/>
                  <a:gd name="connsiteX4" fmla="*/ 0 w 1976589"/>
                  <a:gd name="connsiteY4" fmla="*/ 702821 h 1405642"/>
                  <a:gd name="connsiteX5" fmla="*/ 1028342 w 1976589"/>
                  <a:gd name="connsiteY5" fmla="*/ 0 h 1405642"/>
                  <a:gd name="connsiteX6" fmla="*/ 1235589 w 1976589"/>
                  <a:gd name="connsiteY6" fmla="*/ 14279 h 1405642"/>
                  <a:gd name="connsiteX7" fmla="*/ 1349281 w 1976589"/>
                  <a:gd name="connsiteY7" fmla="*/ 67313 h 1405642"/>
                  <a:gd name="connsiteX0" fmla="*/ 1349281 w 1982563"/>
                  <a:gd name="connsiteY0" fmla="*/ 81071 h 1419400"/>
                  <a:gd name="connsiteX1" fmla="*/ 1961569 w 1982563"/>
                  <a:gd name="connsiteY1" fmla="*/ 901366 h 1419400"/>
                  <a:gd name="connsiteX2" fmla="*/ 1975872 w 1982563"/>
                  <a:gd name="connsiteY2" fmla="*/ 990149 h 1419400"/>
                  <a:gd name="connsiteX3" fmla="*/ 1028342 w 1982563"/>
                  <a:gd name="connsiteY3" fmla="*/ 1419400 h 1419400"/>
                  <a:gd name="connsiteX4" fmla="*/ 0 w 1982563"/>
                  <a:gd name="connsiteY4" fmla="*/ 716579 h 1419400"/>
                  <a:gd name="connsiteX5" fmla="*/ 1028342 w 1982563"/>
                  <a:gd name="connsiteY5" fmla="*/ 13758 h 1419400"/>
                  <a:gd name="connsiteX6" fmla="*/ 1235589 w 1982563"/>
                  <a:gd name="connsiteY6" fmla="*/ 28037 h 1419400"/>
                  <a:gd name="connsiteX7" fmla="*/ 1349281 w 1982563"/>
                  <a:gd name="connsiteY7" fmla="*/ 81071 h 1419400"/>
                  <a:gd name="connsiteX0" fmla="*/ 1349281 w 1982564"/>
                  <a:gd name="connsiteY0" fmla="*/ 67313 h 1405642"/>
                  <a:gd name="connsiteX1" fmla="*/ 1961569 w 1982564"/>
                  <a:gd name="connsiteY1" fmla="*/ 887608 h 1405642"/>
                  <a:gd name="connsiteX2" fmla="*/ 1975872 w 1982564"/>
                  <a:gd name="connsiteY2" fmla="*/ 976391 h 1405642"/>
                  <a:gd name="connsiteX3" fmla="*/ 1028342 w 1982564"/>
                  <a:gd name="connsiteY3" fmla="*/ 1405642 h 1405642"/>
                  <a:gd name="connsiteX4" fmla="*/ 0 w 1982564"/>
                  <a:gd name="connsiteY4" fmla="*/ 702821 h 1405642"/>
                  <a:gd name="connsiteX5" fmla="*/ 1028342 w 1982564"/>
                  <a:gd name="connsiteY5" fmla="*/ 0 h 1405642"/>
                  <a:gd name="connsiteX6" fmla="*/ 1235589 w 1982564"/>
                  <a:gd name="connsiteY6" fmla="*/ 14279 h 1405642"/>
                  <a:gd name="connsiteX7" fmla="*/ 1349281 w 1982564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6712" h="1405642">
                    <a:moveTo>
                      <a:pt x="1349281" y="67313"/>
                    </a:moveTo>
                    <a:cubicBezTo>
                      <a:pt x="1381359" y="108820"/>
                      <a:pt x="1919271" y="826849"/>
                      <a:pt x="1961569" y="887608"/>
                    </a:cubicBezTo>
                    <a:cubicBezTo>
                      <a:pt x="2003867" y="948367"/>
                      <a:pt x="1981203" y="952072"/>
                      <a:pt x="1975872" y="976391"/>
                    </a:cubicBezTo>
                    <a:cubicBezTo>
                      <a:pt x="1900917" y="1151811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ubicBezTo>
                      <a:pt x="1252265" y="17210"/>
                      <a:pt x="1317203" y="25806"/>
                      <a:pt x="1349281" y="6731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794846B-12FE-42FF-8001-517DE4FC7D3B}"/>
                  </a:ext>
                </a:extLst>
              </p:cNvPr>
              <p:cNvSpPr/>
              <p:nvPr/>
            </p:nvSpPr>
            <p:spPr>
              <a:xfrm>
                <a:off x="1290271" y="2685845"/>
                <a:ext cx="183614" cy="36417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B9B4B6E-F5A0-40F3-AF48-F5B1ED9062E8}"/>
                  </a:ext>
                </a:extLst>
              </p:cNvPr>
              <p:cNvSpPr/>
              <p:nvPr/>
            </p:nvSpPr>
            <p:spPr>
              <a:xfrm>
                <a:off x="3421382" y="4394200"/>
                <a:ext cx="185418" cy="49026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C6799D4-882C-444D-BB23-6829B072BED9}"/>
                  </a:ext>
                </a:extLst>
              </p:cNvPr>
              <p:cNvSpPr/>
              <p:nvPr/>
            </p:nvSpPr>
            <p:spPr>
              <a:xfrm>
                <a:off x="1994436" y="1670050"/>
                <a:ext cx="170914" cy="38957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3F4068D-DDF8-4E85-BBFC-45471DCEF354}"/>
                  </a:ext>
                </a:extLst>
              </p:cNvPr>
              <p:cNvSpPr/>
              <p:nvPr/>
            </p:nvSpPr>
            <p:spPr>
              <a:xfrm>
                <a:off x="788153" y="3513011"/>
                <a:ext cx="144988" cy="28756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9C3691A-2719-42A6-AD2F-5335B08F529F}"/>
                  </a:ext>
                </a:extLst>
              </p:cNvPr>
              <p:cNvSpPr/>
              <p:nvPr/>
            </p:nvSpPr>
            <p:spPr>
              <a:xfrm>
                <a:off x="1103417" y="4395631"/>
                <a:ext cx="245744" cy="48740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4A56926-BB8D-4D53-BA30-B6FDFE337B34}"/>
                  </a:ext>
                </a:extLst>
              </p:cNvPr>
              <p:cNvSpPr/>
              <p:nvPr/>
            </p:nvSpPr>
            <p:spPr>
              <a:xfrm>
                <a:off x="4357321" y="2558845"/>
                <a:ext cx="183614" cy="36417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4F30389-DCD4-4346-A46E-DB860B367B89}"/>
                  </a:ext>
                </a:extLst>
              </p:cNvPr>
              <p:cNvSpPr/>
              <p:nvPr/>
            </p:nvSpPr>
            <p:spPr>
              <a:xfrm>
                <a:off x="4091306" y="3867150"/>
                <a:ext cx="144144" cy="274866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A264B4DB-F019-4C0E-A2C5-0EE59F05D5EA}"/>
                </a:ext>
              </a:extLst>
            </p:cNvPr>
            <p:cNvSpPr/>
            <p:nvPr/>
          </p:nvSpPr>
          <p:spPr>
            <a:xfrm rot="1800000">
              <a:off x="3718073" y="2142432"/>
              <a:ext cx="350312" cy="35031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A73F7DFC-7201-466E-B5F0-B8D2D3A3D234}"/>
                </a:ext>
              </a:extLst>
            </p:cNvPr>
            <p:cNvSpPr/>
            <p:nvPr/>
          </p:nvSpPr>
          <p:spPr>
            <a:xfrm rot="1800000">
              <a:off x="4218815" y="2402881"/>
              <a:ext cx="350312" cy="35031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BFA26190-FB68-4890-A8BA-818BD09449CB}"/>
                </a:ext>
              </a:extLst>
            </p:cNvPr>
            <p:cNvSpPr/>
            <p:nvPr/>
          </p:nvSpPr>
          <p:spPr>
            <a:xfrm rot="12600000">
              <a:off x="3724819" y="2462079"/>
              <a:ext cx="350312" cy="350312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E8B42C5-EBC3-4284-B980-6EEF100AD9C0}"/>
              </a:ext>
            </a:extLst>
          </p:cNvPr>
          <p:cNvGrpSpPr/>
          <p:nvPr/>
        </p:nvGrpSpPr>
        <p:grpSpPr>
          <a:xfrm>
            <a:off x="3845955" y="1011146"/>
            <a:ext cx="2077188" cy="2459895"/>
            <a:chOff x="2797899" y="629838"/>
            <a:chExt cx="2529227" cy="2995219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77A777F-821C-4949-A800-7414F905FA23}"/>
                </a:ext>
              </a:extLst>
            </p:cNvPr>
            <p:cNvGrpSpPr/>
            <p:nvPr/>
          </p:nvGrpSpPr>
          <p:grpSpPr>
            <a:xfrm>
              <a:off x="3364296" y="629838"/>
              <a:ext cx="1654979" cy="2861324"/>
              <a:chOff x="1653517" y="1132706"/>
              <a:chExt cx="1654979" cy="2861324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CAA115A-C5C3-44DA-9EE2-98B0D566BB6E}"/>
                  </a:ext>
                </a:extLst>
              </p:cNvPr>
              <p:cNvSpPr/>
              <p:nvPr/>
            </p:nvSpPr>
            <p:spPr>
              <a:xfrm>
                <a:off x="2316725" y="1132706"/>
                <a:ext cx="328562" cy="3285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B730107B-99F1-477B-B4D5-EC8B53BCD0CB}"/>
                  </a:ext>
                </a:extLst>
              </p:cNvPr>
              <p:cNvSpPr/>
              <p:nvPr/>
            </p:nvSpPr>
            <p:spPr>
              <a:xfrm>
                <a:off x="2411527" y="1227206"/>
                <a:ext cx="138958" cy="7229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6E8C736A-94D8-4600-B0D0-BF9D71C6A9CD}"/>
                  </a:ext>
                </a:extLst>
              </p:cNvPr>
              <p:cNvSpPr/>
              <p:nvPr/>
            </p:nvSpPr>
            <p:spPr>
              <a:xfrm>
                <a:off x="2264698" y="1818322"/>
                <a:ext cx="432618" cy="262767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DA5A0138-41FE-4862-B2B4-5A82136FEAC2}"/>
                  </a:ext>
                </a:extLst>
              </p:cNvPr>
              <p:cNvSpPr/>
              <p:nvPr/>
            </p:nvSpPr>
            <p:spPr>
              <a:xfrm>
                <a:off x="1653517" y="1975449"/>
                <a:ext cx="1654979" cy="2018581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50CCFDA-291B-4D24-BE32-9E64E2D2CFEE}"/>
                  </a:ext>
                </a:extLst>
              </p:cNvPr>
              <p:cNvSpPr/>
              <p:nvPr/>
            </p:nvSpPr>
            <p:spPr>
              <a:xfrm>
                <a:off x="1824751" y="2173857"/>
                <a:ext cx="1312512" cy="1464638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0E54556C-0DE4-47E4-BD70-0A1FFB02DDF1}"/>
                  </a:ext>
                </a:extLst>
              </p:cNvPr>
              <p:cNvSpPr/>
              <p:nvPr/>
            </p:nvSpPr>
            <p:spPr>
              <a:xfrm>
                <a:off x="2373875" y="1382678"/>
                <a:ext cx="214262" cy="2142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51C84050-9686-4913-9376-D109DC843C46}"/>
                  </a:ext>
                </a:extLst>
              </p:cNvPr>
              <p:cNvSpPr/>
              <p:nvPr/>
            </p:nvSpPr>
            <p:spPr>
              <a:xfrm>
                <a:off x="2427091" y="1435894"/>
                <a:ext cx="107830" cy="107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16DF547-6BD5-4CF8-B273-1636871D2CB4}"/>
                </a:ext>
              </a:extLst>
            </p:cNvPr>
            <p:cNvGrpSpPr/>
            <p:nvPr/>
          </p:nvGrpSpPr>
          <p:grpSpPr>
            <a:xfrm>
              <a:off x="2797899" y="736652"/>
              <a:ext cx="2529227" cy="2888405"/>
              <a:chOff x="2797899" y="736652"/>
              <a:chExt cx="2529227" cy="2888405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21E6246-4090-4392-92C7-A1C05FA2937D}"/>
                  </a:ext>
                </a:extLst>
              </p:cNvPr>
              <p:cNvSpPr/>
              <p:nvPr/>
            </p:nvSpPr>
            <p:spPr>
              <a:xfrm>
                <a:off x="3199492" y="1287520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C7842A0-4391-4F83-A80B-AEECA7BCC60B}"/>
                  </a:ext>
                </a:extLst>
              </p:cNvPr>
              <p:cNvSpPr/>
              <p:nvPr/>
            </p:nvSpPr>
            <p:spPr>
              <a:xfrm>
                <a:off x="4963076" y="3232943"/>
                <a:ext cx="148297" cy="39211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D5A186F-6712-4E5D-82F8-B4B83F08477E}"/>
                  </a:ext>
                </a:extLst>
              </p:cNvPr>
              <p:cNvSpPr/>
              <p:nvPr/>
            </p:nvSpPr>
            <p:spPr>
              <a:xfrm>
                <a:off x="3657624" y="736652"/>
                <a:ext cx="136697" cy="311582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FA9831D-C490-40BF-8826-05CE9E608755}"/>
                  </a:ext>
                </a:extLst>
              </p:cNvPr>
              <p:cNvSpPr/>
              <p:nvPr/>
            </p:nvSpPr>
            <p:spPr>
              <a:xfrm>
                <a:off x="2797899" y="1949087"/>
                <a:ext cx="115961" cy="22999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3524689-B97F-446D-889E-AE59F25AF302}"/>
                  </a:ext>
                </a:extLst>
              </p:cNvPr>
              <p:cNvSpPr/>
              <p:nvPr/>
            </p:nvSpPr>
            <p:spPr>
              <a:xfrm>
                <a:off x="3050047" y="26550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A9F952C-ED56-436E-8ECE-25A27FB53F24}"/>
                  </a:ext>
                </a:extLst>
              </p:cNvPr>
              <p:cNvSpPr/>
              <p:nvPr/>
            </p:nvSpPr>
            <p:spPr>
              <a:xfrm>
                <a:off x="4691063" y="1082109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DAB1555-4011-4CF1-9D10-7B9516A249DA}"/>
                  </a:ext>
                </a:extLst>
              </p:cNvPr>
              <p:cNvSpPr/>
              <p:nvPr/>
            </p:nvSpPr>
            <p:spPr>
              <a:xfrm>
                <a:off x="5211840" y="2232026"/>
                <a:ext cx="115286" cy="21983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50BCC79-35C6-411D-9338-8A480AA93D63}"/>
              </a:ext>
            </a:extLst>
          </p:cNvPr>
          <p:cNvGrpSpPr/>
          <p:nvPr/>
        </p:nvGrpSpPr>
        <p:grpSpPr>
          <a:xfrm>
            <a:off x="3902850" y="3893986"/>
            <a:ext cx="2077188" cy="2459895"/>
            <a:chOff x="2797899" y="4449363"/>
            <a:chExt cx="2529227" cy="2995219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AA040E8-E2CA-477E-AECD-48418A0AAD6F}"/>
                </a:ext>
              </a:extLst>
            </p:cNvPr>
            <p:cNvGrpSpPr/>
            <p:nvPr/>
          </p:nvGrpSpPr>
          <p:grpSpPr>
            <a:xfrm>
              <a:off x="3364296" y="4449363"/>
              <a:ext cx="1654979" cy="2861324"/>
              <a:chOff x="1653517" y="1132706"/>
              <a:chExt cx="1654979" cy="2861324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55D270E3-F786-4CAD-BE53-7700EAFCBFB2}"/>
                  </a:ext>
                </a:extLst>
              </p:cNvPr>
              <p:cNvSpPr/>
              <p:nvPr/>
            </p:nvSpPr>
            <p:spPr>
              <a:xfrm>
                <a:off x="2316725" y="1132706"/>
                <a:ext cx="328562" cy="3285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344B0AD4-43DB-4F2A-86D9-E741C6533EB1}"/>
                  </a:ext>
                </a:extLst>
              </p:cNvPr>
              <p:cNvSpPr/>
              <p:nvPr/>
            </p:nvSpPr>
            <p:spPr>
              <a:xfrm>
                <a:off x="2411527" y="1227206"/>
                <a:ext cx="138958" cy="7229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31A36BBF-3D61-4EBF-883A-9FABF2DA5193}"/>
                  </a:ext>
                </a:extLst>
              </p:cNvPr>
              <p:cNvSpPr/>
              <p:nvPr/>
            </p:nvSpPr>
            <p:spPr>
              <a:xfrm>
                <a:off x="2264698" y="1818322"/>
                <a:ext cx="432618" cy="262767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33A39EBF-3AC2-4D07-B183-8F4CE7C70D30}"/>
                  </a:ext>
                </a:extLst>
              </p:cNvPr>
              <p:cNvSpPr/>
              <p:nvPr/>
            </p:nvSpPr>
            <p:spPr>
              <a:xfrm>
                <a:off x="1653517" y="1975449"/>
                <a:ext cx="1654979" cy="2018581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2C945AA8-8A82-463E-B9B6-CC1186353EC4}"/>
                  </a:ext>
                </a:extLst>
              </p:cNvPr>
              <p:cNvSpPr/>
              <p:nvPr/>
            </p:nvSpPr>
            <p:spPr>
              <a:xfrm>
                <a:off x="1824751" y="2173857"/>
                <a:ext cx="1312512" cy="1464638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4472C8CF-3D8A-41BC-8555-FF41132CAAD0}"/>
                  </a:ext>
                </a:extLst>
              </p:cNvPr>
              <p:cNvSpPr/>
              <p:nvPr/>
            </p:nvSpPr>
            <p:spPr>
              <a:xfrm>
                <a:off x="2373875" y="1382678"/>
                <a:ext cx="214262" cy="2142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38B518B-E68C-4BBA-92CD-EF1AF604C470}"/>
                  </a:ext>
                </a:extLst>
              </p:cNvPr>
              <p:cNvSpPr/>
              <p:nvPr/>
            </p:nvSpPr>
            <p:spPr>
              <a:xfrm>
                <a:off x="2427091" y="1435894"/>
                <a:ext cx="107830" cy="107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92E49B15-9AA3-4A3E-84E9-DEB6C8538648}"/>
                </a:ext>
              </a:extLst>
            </p:cNvPr>
            <p:cNvGrpSpPr/>
            <p:nvPr/>
          </p:nvGrpSpPr>
          <p:grpSpPr>
            <a:xfrm>
              <a:off x="3737417" y="5856579"/>
              <a:ext cx="890716" cy="632898"/>
              <a:chOff x="2394218" y="5905653"/>
              <a:chExt cx="890716" cy="632898"/>
            </a:xfrm>
          </p:grpSpPr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397EFDDE-694F-40B3-9ED5-A21416C868F6}"/>
                  </a:ext>
                </a:extLst>
              </p:cNvPr>
              <p:cNvSpPr/>
              <p:nvPr/>
            </p:nvSpPr>
            <p:spPr>
              <a:xfrm>
                <a:off x="2394218" y="5905653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アーチ 75">
                <a:extLst>
                  <a:ext uri="{FF2B5EF4-FFF2-40B4-BE49-F238E27FC236}">
                    <a16:creationId xmlns:a16="http://schemas.microsoft.com/office/drawing/2014/main" id="{D291744D-08A6-4730-84E5-120EC13F0C9B}"/>
                  </a:ext>
                </a:extLst>
              </p:cNvPr>
              <p:cNvSpPr/>
              <p:nvPr/>
            </p:nvSpPr>
            <p:spPr>
              <a:xfrm>
                <a:off x="2934622" y="5910567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3C775C93-B2E8-4E04-9DD2-4224ED5E45CE}"/>
                  </a:ext>
                </a:extLst>
              </p:cNvPr>
              <p:cNvSpPr/>
              <p:nvPr/>
            </p:nvSpPr>
            <p:spPr>
              <a:xfrm rot="10800000">
                <a:off x="2672530" y="6188239"/>
                <a:ext cx="350312" cy="350312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0E16817-5C4B-443B-A70A-BF53C2DC6315}"/>
                </a:ext>
              </a:extLst>
            </p:cNvPr>
            <p:cNvGrpSpPr/>
            <p:nvPr/>
          </p:nvGrpSpPr>
          <p:grpSpPr>
            <a:xfrm>
              <a:off x="2797899" y="4556177"/>
              <a:ext cx="2529227" cy="2888405"/>
              <a:chOff x="2797899" y="736652"/>
              <a:chExt cx="2529227" cy="2888405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4EFB815-0422-47E8-A158-14406C9F8317}"/>
                  </a:ext>
                </a:extLst>
              </p:cNvPr>
              <p:cNvSpPr/>
              <p:nvPr/>
            </p:nvSpPr>
            <p:spPr>
              <a:xfrm>
                <a:off x="3199492" y="1287520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965BA25-3EC1-44F6-8B38-455364093A9D}"/>
                  </a:ext>
                </a:extLst>
              </p:cNvPr>
              <p:cNvSpPr/>
              <p:nvPr/>
            </p:nvSpPr>
            <p:spPr>
              <a:xfrm>
                <a:off x="4963076" y="3232943"/>
                <a:ext cx="148297" cy="39211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F533798-7192-47D1-B2E1-0AEC7EF247DA}"/>
                  </a:ext>
                </a:extLst>
              </p:cNvPr>
              <p:cNvSpPr/>
              <p:nvPr/>
            </p:nvSpPr>
            <p:spPr>
              <a:xfrm>
                <a:off x="3657624" y="736652"/>
                <a:ext cx="136697" cy="311582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1A0AC37-DB7F-4874-B236-174841093B2A}"/>
                  </a:ext>
                </a:extLst>
              </p:cNvPr>
              <p:cNvSpPr/>
              <p:nvPr/>
            </p:nvSpPr>
            <p:spPr>
              <a:xfrm>
                <a:off x="2797899" y="1949087"/>
                <a:ext cx="115961" cy="22999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F774646B-C4B9-4214-8092-FE3A61195824}"/>
                  </a:ext>
                </a:extLst>
              </p:cNvPr>
              <p:cNvSpPr/>
              <p:nvPr/>
            </p:nvSpPr>
            <p:spPr>
              <a:xfrm>
                <a:off x="3050047" y="26550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961A187-0AEF-4F80-BE28-A0176EC63628}"/>
                  </a:ext>
                </a:extLst>
              </p:cNvPr>
              <p:cNvSpPr/>
              <p:nvPr/>
            </p:nvSpPr>
            <p:spPr>
              <a:xfrm>
                <a:off x="4691063" y="1082109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B4DFF8EA-78FE-4D68-81D5-9D45087A7BED}"/>
                  </a:ext>
                </a:extLst>
              </p:cNvPr>
              <p:cNvSpPr/>
              <p:nvPr/>
            </p:nvSpPr>
            <p:spPr>
              <a:xfrm>
                <a:off x="5211840" y="2232026"/>
                <a:ext cx="115286" cy="21983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88685E5E-1341-4A8E-8274-6EC394735640}"/>
              </a:ext>
            </a:extLst>
          </p:cNvPr>
          <p:cNvGrpSpPr/>
          <p:nvPr/>
        </p:nvGrpSpPr>
        <p:grpSpPr>
          <a:xfrm>
            <a:off x="7007796" y="933450"/>
            <a:ext cx="1809038" cy="2455642"/>
            <a:chOff x="5626824" y="93351"/>
            <a:chExt cx="2795238" cy="3794341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337C245-836E-418D-94A3-52696DF2D880}"/>
                </a:ext>
              </a:extLst>
            </p:cNvPr>
            <p:cNvGrpSpPr/>
            <p:nvPr/>
          </p:nvGrpSpPr>
          <p:grpSpPr>
            <a:xfrm>
              <a:off x="6258195" y="517827"/>
              <a:ext cx="1669695" cy="3335691"/>
              <a:chOff x="3913354" y="1975449"/>
              <a:chExt cx="1669695" cy="3335691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ADED8D81-6860-42E3-A88B-ACC95949AEEE}"/>
                  </a:ext>
                </a:extLst>
              </p:cNvPr>
              <p:cNvSpPr/>
              <p:nvPr/>
            </p:nvSpPr>
            <p:spPr>
              <a:xfrm>
                <a:off x="3913354" y="1975449"/>
                <a:ext cx="1654979" cy="3335691"/>
              </a:xfrm>
              <a:prstGeom prst="round2SameRect">
                <a:avLst>
                  <a:gd name="adj1" fmla="val 6073"/>
                  <a:gd name="adj2" fmla="val 3894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DFE55A76-D758-4ED9-8347-B6829A64B633}"/>
                  </a:ext>
                </a:extLst>
              </p:cNvPr>
              <p:cNvSpPr/>
              <p:nvPr/>
            </p:nvSpPr>
            <p:spPr>
              <a:xfrm>
                <a:off x="4417458" y="2133991"/>
                <a:ext cx="331590" cy="1662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8F960EB3-5828-4A0C-AD89-55AC694F1230}"/>
                  </a:ext>
                </a:extLst>
              </p:cNvPr>
              <p:cNvSpPr/>
              <p:nvPr/>
            </p:nvSpPr>
            <p:spPr>
              <a:xfrm>
                <a:off x="4520223" y="2157927"/>
                <a:ext cx="126060" cy="118328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8DB3728-9F63-4886-AC3B-83824E667063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152991" cy="2434656"/>
              </a:xfrm>
              <a:prstGeom prst="round2SameRect">
                <a:avLst>
                  <a:gd name="adj1" fmla="val 5105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E5E46F5-E0E1-416B-86A4-A3B269001797}"/>
                  </a:ext>
                </a:extLst>
              </p:cNvPr>
              <p:cNvSpPr/>
              <p:nvPr/>
            </p:nvSpPr>
            <p:spPr>
              <a:xfrm>
                <a:off x="4943072" y="1975449"/>
                <a:ext cx="639977" cy="3335225"/>
              </a:xfrm>
              <a:custGeom>
                <a:avLst/>
                <a:gdLst>
                  <a:gd name="connsiteX0" fmla="*/ 404279 w 639977"/>
                  <a:gd name="connsiteY0" fmla="*/ 0 h 3335225"/>
                  <a:gd name="connsiteX1" fmla="*/ 539470 w 639977"/>
                  <a:gd name="connsiteY1" fmla="*/ 0 h 3335225"/>
                  <a:gd name="connsiteX2" fmla="*/ 639977 w 639977"/>
                  <a:gd name="connsiteY2" fmla="*/ 100507 h 3335225"/>
                  <a:gd name="connsiteX3" fmla="*/ 639977 w 639977"/>
                  <a:gd name="connsiteY3" fmla="*/ 2691093 h 3335225"/>
                  <a:gd name="connsiteX4" fmla="*/ 125288 w 639977"/>
                  <a:gd name="connsiteY4" fmla="*/ 3322595 h 3335225"/>
                  <a:gd name="connsiteX5" fmla="*/ 0 w 639977"/>
                  <a:gd name="connsiteY5" fmla="*/ 3335225 h 3335225"/>
                  <a:gd name="connsiteX6" fmla="*/ 32926 w 639977"/>
                  <a:gd name="connsiteY6" fmla="*/ 3325005 h 3335225"/>
                  <a:gd name="connsiteX7" fmla="*/ 426617 w 639977"/>
                  <a:gd name="connsiteY7" fmla="*/ 2731062 h 3335225"/>
                  <a:gd name="connsiteX8" fmla="*/ 426617 w 639977"/>
                  <a:gd name="connsiteY8" fmla="*/ 60539 h 3335225"/>
                  <a:gd name="connsiteX9" fmla="*/ 418719 w 639977"/>
                  <a:gd name="connsiteY9" fmla="*/ 21417 h 33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77" h="3335225">
                    <a:moveTo>
                      <a:pt x="404279" y="0"/>
                    </a:moveTo>
                    <a:lnTo>
                      <a:pt x="539470" y="0"/>
                    </a:lnTo>
                    <a:cubicBezTo>
                      <a:pt x="594978" y="0"/>
                      <a:pt x="639977" y="44999"/>
                      <a:pt x="639977" y="100507"/>
                    </a:cubicBezTo>
                    <a:lnTo>
                      <a:pt x="639977" y="2691093"/>
                    </a:lnTo>
                    <a:cubicBezTo>
                      <a:pt x="639977" y="3002595"/>
                      <a:pt x="419021" y="3262489"/>
                      <a:pt x="125288" y="3322595"/>
                    </a:cubicBezTo>
                    <a:lnTo>
                      <a:pt x="0" y="3335225"/>
                    </a:lnTo>
                    <a:lnTo>
                      <a:pt x="32926" y="3325005"/>
                    </a:lnTo>
                    <a:cubicBezTo>
                      <a:pt x="264282" y="3227149"/>
                      <a:pt x="426617" y="2998064"/>
                      <a:pt x="426617" y="2731062"/>
                    </a:cubicBezTo>
                    <a:lnTo>
                      <a:pt x="426617" y="60539"/>
                    </a:lnTo>
                    <a:cubicBezTo>
                      <a:pt x="426617" y="46662"/>
                      <a:pt x="423805" y="33442"/>
                      <a:pt x="418719" y="2141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7339E1E-D41A-42E8-84AE-14596FA77C99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70194" cy="2266912"/>
              </a:xfrm>
              <a:custGeom>
                <a:avLst/>
                <a:gdLst>
                  <a:gd name="connsiteX0" fmla="*/ 58860 w 170194"/>
                  <a:gd name="connsiteY0" fmla="*/ 0 h 2266912"/>
                  <a:gd name="connsiteX1" fmla="*/ 162735 w 170194"/>
                  <a:gd name="connsiteY1" fmla="*/ 0 h 2266912"/>
                  <a:gd name="connsiteX2" fmla="*/ 162735 w 170194"/>
                  <a:gd name="connsiteY2" fmla="*/ 2192922 h 2266912"/>
                  <a:gd name="connsiteX3" fmla="*/ 170194 w 170194"/>
                  <a:gd name="connsiteY3" fmla="*/ 2266912 h 2266912"/>
                  <a:gd name="connsiteX4" fmla="*/ 168852 w 170194"/>
                  <a:gd name="connsiteY4" fmla="*/ 2265805 h 2266912"/>
                  <a:gd name="connsiteX5" fmla="*/ 0 w 170194"/>
                  <a:gd name="connsiteY5" fmla="*/ 1858160 h 2266912"/>
                  <a:gd name="connsiteX6" fmla="*/ 0 w 170194"/>
                  <a:gd name="connsiteY6" fmla="*/ 58860 h 2266912"/>
                  <a:gd name="connsiteX7" fmla="*/ 58860 w 170194"/>
                  <a:gd name="connsiteY7" fmla="*/ 0 h 226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194" h="2266912">
                    <a:moveTo>
                      <a:pt x="58860" y="0"/>
                    </a:moveTo>
                    <a:lnTo>
                      <a:pt x="162735" y="0"/>
                    </a:lnTo>
                    <a:lnTo>
                      <a:pt x="162735" y="2192922"/>
                    </a:lnTo>
                    <a:lnTo>
                      <a:pt x="170194" y="2266912"/>
                    </a:lnTo>
                    <a:lnTo>
                      <a:pt x="168852" y="2265805"/>
                    </a:lnTo>
                    <a:cubicBezTo>
                      <a:pt x="64527" y="2161479"/>
                      <a:pt x="0" y="2017355"/>
                      <a:pt x="0" y="1858160"/>
                    </a:cubicBezTo>
                    <a:lnTo>
                      <a:pt x="0" y="58860"/>
                    </a:lnTo>
                    <a:cubicBezTo>
                      <a:pt x="0" y="26353"/>
                      <a:pt x="26353" y="0"/>
                      <a:pt x="5886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EA7A4CC-3E92-4F5A-B32B-EB15C510C24C}"/>
                  </a:ext>
                </a:extLst>
              </p:cNvPr>
              <p:cNvSpPr/>
              <p:nvPr/>
            </p:nvSpPr>
            <p:spPr>
              <a:xfrm>
                <a:off x="4437508" y="4817576"/>
                <a:ext cx="367451" cy="82086"/>
              </a:xfrm>
              <a:custGeom>
                <a:avLst/>
                <a:gdLst>
                  <a:gd name="connsiteX0" fmla="*/ 184861 w 367451"/>
                  <a:gd name="connsiteY0" fmla="*/ 0 h 82086"/>
                  <a:gd name="connsiteX1" fmla="*/ 360202 w 367451"/>
                  <a:gd name="connsiteY1" fmla="*/ 40090 h 82086"/>
                  <a:gd name="connsiteX2" fmla="*/ 367451 w 367451"/>
                  <a:gd name="connsiteY2" fmla="*/ 48146 h 82086"/>
                  <a:gd name="connsiteX3" fmla="*/ 295843 w 367451"/>
                  <a:gd name="connsiteY3" fmla="*/ 70374 h 82086"/>
                  <a:gd name="connsiteX4" fmla="*/ 179659 w 367451"/>
                  <a:gd name="connsiteY4" fmla="*/ 82086 h 82086"/>
                  <a:gd name="connsiteX5" fmla="*/ 179660 w 367451"/>
                  <a:gd name="connsiteY5" fmla="*/ 82085 h 82086"/>
                  <a:gd name="connsiteX6" fmla="*/ 63476 w 367451"/>
                  <a:gd name="connsiteY6" fmla="*/ 70373 h 82086"/>
                  <a:gd name="connsiteX7" fmla="*/ 0 w 367451"/>
                  <a:gd name="connsiteY7" fmla="*/ 50669 h 82086"/>
                  <a:gd name="connsiteX8" fmla="*/ 9520 w 367451"/>
                  <a:gd name="connsiteY8" fmla="*/ 40090 h 82086"/>
                  <a:gd name="connsiteX9" fmla="*/ 184861 w 367451"/>
                  <a:gd name="connsiteY9" fmla="*/ 0 h 8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7451" h="82086">
                    <a:moveTo>
                      <a:pt x="184861" y="0"/>
                    </a:moveTo>
                    <a:cubicBezTo>
                      <a:pt x="263684" y="0"/>
                      <a:pt x="331313" y="16531"/>
                      <a:pt x="360202" y="40090"/>
                    </a:cubicBezTo>
                    <a:lnTo>
                      <a:pt x="367451" y="48146"/>
                    </a:lnTo>
                    <a:lnTo>
                      <a:pt x="295843" y="70374"/>
                    </a:lnTo>
                    <a:cubicBezTo>
                      <a:pt x="258315" y="78053"/>
                      <a:pt x="219458" y="82086"/>
                      <a:pt x="179659" y="82086"/>
                    </a:cubicBezTo>
                    <a:lnTo>
                      <a:pt x="179660" y="82085"/>
                    </a:lnTo>
                    <a:cubicBezTo>
                      <a:pt x="139861" y="82085"/>
                      <a:pt x="101004" y="78052"/>
                      <a:pt x="63476" y="70373"/>
                    </a:cubicBezTo>
                    <a:lnTo>
                      <a:pt x="0" y="50669"/>
                    </a:lnTo>
                    <a:lnTo>
                      <a:pt x="9520" y="40090"/>
                    </a:lnTo>
                    <a:cubicBezTo>
                      <a:pt x="38409" y="16531"/>
                      <a:pt x="106038" y="0"/>
                      <a:pt x="184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D840F32-64E2-4241-BD0D-651A823B84C1}"/>
                </a:ext>
              </a:extLst>
            </p:cNvPr>
            <p:cNvGrpSpPr/>
            <p:nvPr/>
          </p:nvGrpSpPr>
          <p:grpSpPr>
            <a:xfrm>
              <a:off x="5626824" y="93351"/>
              <a:ext cx="2795238" cy="3794341"/>
              <a:chOff x="2797899" y="979176"/>
              <a:chExt cx="2795238" cy="3794341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FD3B41C-5363-42C9-85E5-D1077321C47D}"/>
                  </a:ext>
                </a:extLst>
              </p:cNvPr>
              <p:cNvSpPr/>
              <p:nvPr/>
            </p:nvSpPr>
            <p:spPr>
              <a:xfrm>
                <a:off x="3098138" y="1298339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EA0F4AB-B1A7-49A8-8E86-26190FE1CCD2}"/>
                  </a:ext>
                </a:extLst>
              </p:cNvPr>
              <p:cNvSpPr/>
              <p:nvPr/>
            </p:nvSpPr>
            <p:spPr>
              <a:xfrm>
                <a:off x="5229087" y="3766118"/>
                <a:ext cx="148297" cy="39211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8D2375D-FF19-4436-A532-F3D2D4DBBB47}"/>
                  </a:ext>
                </a:extLst>
              </p:cNvPr>
              <p:cNvSpPr/>
              <p:nvPr/>
            </p:nvSpPr>
            <p:spPr>
              <a:xfrm>
                <a:off x="5179527" y="4461935"/>
                <a:ext cx="136697" cy="311582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FA144D0-0138-4F7A-88B5-4387F57703F8}"/>
                  </a:ext>
                </a:extLst>
              </p:cNvPr>
              <p:cNvSpPr/>
              <p:nvPr/>
            </p:nvSpPr>
            <p:spPr>
              <a:xfrm>
                <a:off x="2797899" y="1949087"/>
                <a:ext cx="115961" cy="22999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97F7E36-2331-40BD-801C-55D7613A457F}"/>
                  </a:ext>
                </a:extLst>
              </p:cNvPr>
              <p:cNvSpPr/>
              <p:nvPr/>
            </p:nvSpPr>
            <p:spPr>
              <a:xfrm>
                <a:off x="3050047" y="26550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7ECDB07-5EB6-46AC-A5DF-64A6039E48DA}"/>
                  </a:ext>
                </a:extLst>
              </p:cNvPr>
              <p:cNvSpPr/>
              <p:nvPr/>
            </p:nvSpPr>
            <p:spPr>
              <a:xfrm>
                <a:off x="4629157" y="979176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6FDF75C-0544-494F-AE49-8293D828FD16}"/>
                  </a:ext>
                </a:extLst>
              </p:cNvPr>
              <p:cNvSpPr/>
              <p:nvPr/>
            </p:nvSpPr>
            <p:spPr>
              <a:xfrm>
                <a:off x="5477851" y="2765201"/>
                <a:ext cx="115286" cy="21983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0CFDF92-2454-4E80-9ABD-6C4972BEF32B}"/>
                  </a:ext>
                </a:extLst>
              </p:cNvPr>
              <p:cNvSpPr/>
              <p:nvPr/>
            </p:nvSpPr>
            <p:spPr>
              <a:xfrm>
                <a:off x="3069097" y="3655131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4273D3F-6C80-4225-8478-333F348191AF}"/>
                  </a:ext>
                </a:extLst>
              </p:cNvPr>
              <p:cNvSpPr/>
              <p:nvPr/>
            </p:nvSpPr>
            <p:spPr>
              <a:xfrm>
                <a:off x="5316997" y="12453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5686916-2D53-42D4-A092-27AB7891694C}"/>
              </a:ext>
            </a:extLst>
          </p:cNvPr>
          <p:cNvGrpSpPr/>
          <p:nvPr/>
        </p:nvGrpSpPr>
        <p:grpSpPr>
          <a:xfrm>
            <a:off x="6986404" y="3871662"/>
            <a:ext cx="1809038" cy="2455642"/>
            <a:chOff x="5626824" y="3903351"/>
            <a:chExt cx="2795238" cy="3794341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408AA46-3C97-42CD-965A-6FA38D696A2C}"/>
                </a:ext>
              </a:extLst>
            </p:cNvPr>
            <p:cNvGrpSpPr/>
            <p:nvPr/>
          </p:nvGrpSpPr>
          <p:grpSpPr>
            <a:xfrm>
              <a:off x="6258195" y="4337352"/>
              <a:ext cx="1669695" cy="3335691"/>
              <a:chOff x="3913354" y="1975449"/>
              <a:chExt cx="1669695" cy="3335691"/>
            </a:xfrm>
          </p:grpSpPr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CF80411B-25A5-40FA-8D52-29ADD0081683}"/>
                  </a:ext>
                </a:extLst>
              </p:cNvPr>
              <p:cNvSpPr/>
              <p:nvPr/>
            </p:nvSpPr>
            <p:spPr>
              <a:xfrm>
                <a:off x="3913354" y="1975449"/>
                <a:ext cx="1654979" cy="3335691"/>
              </a:xfrm>
              <a:prstGeom prst="round2SameRect">
                <a:avLst>
                  <a:gd name="adj1" fmla="val 6073"/>
                  <a:gd name="adj2" fmla="val 3894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497828C0-4976-4B95-8172-A5EC6A700E50}"/>
                  </a:ext>
                </a:extLst>
              </p:cNvPr>
              <p:cNvSpPr/>
              <p:nvPr/>
            </p:nvSpPr>
            <p:spPr>
              <a:xfrm>
                <a:off x="4417458" y="2133991"/>
                <a:ext cx="331590" cy="1662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1A501613-3A54-4145-9016-E4A6E7F7A78E}"/>
                  </a:ext>
                </a:extLst>
              </p:cNvPr>
              <p:cNvSpPr/>
              <p:nvPr/>
            </p:nvSpPr>
            <p:spPr>
              <a:xfrm>
                <a:off x="4520223" y="2157927"/>
                <a:ext cx="126060" cy="118328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867613A0-C77A-4B35-9BD6-A5536CEFDF79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152991" cy="2434656"/>
              </a:xfrm>
              <a:prstGeom prst="round2SameRect">
                <a:avLst>
                  <a:gd name="adj1" fmla="val 5105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96B3D6E-16C8-413F-86A8-9F2EE3C5BCE8}"/>
                  </a:ext>
                </a:extLst>
              </p:cNvPr>
              <p:cNvSpPr/>
              <p:nvPr/>
            </p:nvSpPr>
            <p:spPr>
              <a:xfrm>
                <a:off x="4943072" y="1975449"/>
                <a:ext cx="639977" cy="3335225"/>
              </a:xfrm>
              <a:custGeom>
                <a:avLst/>
                <a:gdLst>
                  <a:gd name="connsiteX0" fmla="*/ 404279 w 639977"/>
                  <a:gd name="connsiteY0" fmla="*/ 0 h 3335225"/>
                  <a:gd name="connsiteX1" fmla="*/ 539470 w 639977"/>
                  <a:gd name="connsiteY1" fmla="*/ 0 h 3335225"/>
                  <a:gd name="connsiteX2" fmla="*/ 639977 w 639977"/>
                  <a:gd name="connsiteY2" fmla="*/ 100507 h 3335225"/>
                  <a:gd name="connsiteX3" fmla="*/ 639977 w 639977"/>
                  <a:gd name="connsiteY3" fmla="*/ 2691093 h 3335225"/>
                  <a:gd name="connsiteX4" fmla="*/ 125288 w 639977"/>
                  <a:gd name="connsiteY4" fmla="*/ 3322595 h 3335225"/>
                  <a:gd name="connsiteX5" fmla="*/ 0 w 639977"/>
                  <a:gd name="connsiteY5" fmla="*/ 3335225 h 3335225"/>
                  <a:gd name="connsiteX6" fmla="*/ 32926 w 639977"/>
                  <a:gd name="connsiteY6" fmla="*/ 3325005 h 3335225"/>
                  <a:gd name="connsiteX7" fmla="*/ 426617 w 639977"/>
                  <a:gd name="connsiteY7" fmla="*/ 2731062 h 3335225"/>
                  <a:gd name="connsiteX8" fmla="*/ 426617 w 639977"/>
                  <a:gd name="connsiteY8" fmla="*/ 60539 h 3335225"/>
                  <a:gd name="connsiteX9" fmla="*/ 418719 w 639977"/>
                  <a:gd name="connsiteY9" fmla="*/ 21417 h 33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77" h="3335225">
                    <a:moveTo>
                      <a:pt x="404279" y="0"/>
                    </a:moveTo>
                    <a:lnTo>
                      <a:pt x="539470" y="0"/>
                    </a:lnTo>
                    <a:cubicBezTo>
                      <a:pt x="594978" y="0"/>
                      <a:pt x="639977" y="44999"/>
                      <a:pt x="639977" y="100507"/>
                    </a:cubicBezTo>
                    <a:lnTo>
                      <a:pt x="639977" y="2691093"/>
                    </a:lnTo>
                    <a:cubicBezTo>
                      <a:pt x="639977" y="3002595"/>
                      <a:pt x="419021" y="3262489"/>
                      <a:pt x="125288" y="3322595"/>
                    </a:cubicBezTo>
                    <a:lnTo>
                      <a:pt x="0" y="3335225"/>
                    </a:lnTo>
                    <a:lnTo>
                      <a:pt x="32926" y="3325005"/>
                    </a:lnTo>
                    <a:cubicBezTo>
                      <a:pt x="264282" y="3227149"/>
                      <a:pt x="426617" y="2998064"/>
                      <a:pt x="426617" y="2731062"/>
                    </a:cubicBezTo>
                    <a:lnTo>
                      <a:pt x="426617" y="60539"/>
                    </a:lnTo>
                    <a:cubicBezTo>
                      <a:pt x="426617" y="46662"/>
                      <a:pt x="423805" y="33442"/>
                      <a:pt x="418719" y="2141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2E3952B-87DB-4124-AA5D-26EEB6901EC1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70194" cy="2266912"/>
              </a:xfrm>
              <a:custGeom>
                <a:avLst/>
                <a:gdLst>
                  <a:gd name="connsiteX0" fmla="*/ 58860 w 170194"/>
                  <a:gd name="connsiteY0" fmla="*/ 0 h 2266912"/>
                  <a:gd name="connsiteX1" fmla="*/ 162735 w 170194"/>
                  <a:gd name="connsiteY1" fmla="*/ 0 h 2266912"/>
                  <a:gd name="connsiteX2" fmla="*/ 162735 w 170194"/>
                  <a:gd name="connsiteY2" fmla="*/ 2192922 h 2266912"/>
                  <a:gd name="connsiteX3" fmla="*/ 170194 w 170194"/>
                  <a:gd name="connsiteY3" fmla="*/ 2266912 h 2266912"/>
                  <a:gd name="connsiteX4" fmla="*/ 168852 w 170194"/>
                  <a:gd name="connsiteY4" fmla="*/ 2265805 h 2266912"/>
                  <a:gd name="connsiteX5" fmla="*/ 0 w 170194"/>
                  <a:gd name="connsiteY5" fmla="*/ 1858160 h 2266912"/>
                  <a:gd name="connsiteX6" fmla="*/ 0 w 170194"/>
                  <a:gd name="connsiteY6" fmla="*/ 58860 h 2266912"/>
                  <a:gd name="connsiteX7" fmla="*/ 58860 w 170194"/>
                  <a:gd name="connsiteY7" fmla="*/ 0 h 226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194" h="2266912">
                    <a:moveTo>
                      <a:pt x="58860" y="0"/>
                    </a:moveTo>
                    <a:lnTo>
                      <a:pt x="162735" y="0"/>
                    </a:lnTo>
                    <a:lnTo>
                      <a:pt x="162735" y="2192922"/>
                    </a:lnTo>
                    <a:lnTo>
                      <a:pt x="170194" y="2266912"/>
                    </a:lnTo>
                    <a:lnTo>
                      <a:pt x="168852" y="2265805"/>
                    </a:lnTo>
                    <a:cubicBezTo>
                      <a:pt x="64527" y="2161479"/>
                      <a:pt x="0" y="2017355"/>
                      <a:pt x="0" y="1858160"/>
                    </a:cubicBezTo>
                    <a:lnTo>
                      <a:pt x="0" y="58860"/>
                    </a:lnTo>
                    <a:cubicBezTo>
                      <a:pt x="0" y="26353"/>
                      <a:pt x="26353" y="0"/>
                      <a:pt x="5886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E09A161-6213-433D-B1B4-F0EC58329F7E}"/>
                  </a:ext>
                </a:extLst>
              </p:cNvPr>
              <p:cNvSpPr/>
              <p:nvPr/>
            </p:nvSpPr>
            <p:spPr>
              <a:xfrm>
                <a:off x="4437508" y="4817576"/>
                <a:ext cx="367451" cy="82086"/>
              </a:xfrm>
              <a:custGeom>
                <a:avLst/>
                <a:gdLst>
                  <a:gd name="connsiteX0" fmla="*/ 184861 w 367451"/>
                  <a:gd name="connsiteY0" fmla="*/ 0 h 82086"/>
                  <a:gd name="connsiteX1" fmla="*/ 360202 w 367451"/>
                  <a:gd name="connsiteY1" fmla="*/ 40090 h 82086"/>
                  <a:gd name="connsiteX2" fmla="*/ 367451 w 367451"/>
                  <a:gd name="connsiteY2" fmla="*/ 48146 h 82086"/>
                  <a:gd name="connsiteX3" fmla="*/ 295843 w 367451"/>
                  <a:gd name="connsiteY3" fmla="*/ 70374 h 82086"/>
                  <a:gd name="connsiteX4" fmla="*/ 179659 w 367451"/>
                  <a:gd name="connsiteY4" fmla="*/ 82086 h 82086"/>
                  <a:gd name="connsiteX5" fmla="*/ 179660 w 367451"/>
                  <a:gd name="connsiteY5" fmla="*/ 82085 h 82086"/>
                  <a:gd name="connsiteX6" fmla="*/ 63476 w 367451"/>
                  <a:gd name="connsiteY6" fmla="*/ 70373 h 82086"/>
                  <a:gd name="connsiteX7" fmla="*/ 0 w 367451"/>
                  <a:gd name="connsiteY7" fmla="*/ 50669 h 82086"/>
                  <a:gd name="connsiteX8" fmla="*/ 9520 w 367451"/>
                  <a:gd name="connsiteY8" fmla="*/ 40090 h 82086"/>
                  <a:gd name="connsiteX9" fmla="*/ 184861 w 367451"/>
                  <a:gd name="connsiteY9" fmla="*/ 0 h 8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7451" h="82086">
                    <a:moveTo>
                      <a:pt x="184861" y="0"/>
                    </a:moveTo>
                    <a:cubicBezTo>
                      <a:pt x="263684" y="0"/>
                      <a:pt x="331313" y="16531"/>
                      <a:pt x="360202" y="40090"/>
                    </a:cubicBezTo>
                    <a:lnTo>
                      <a:pt x="367451" y="48146"/>
                    </a:lnTo>
                    <a:lnTo>
                      <a:pt x="295843" y="70374"/>
                    </a:lnTo>
                    <a:cubicBezTo>
                      <a:pt x="258315" y="78053"/>
                      <a:pt x="219458" y="82086"/>
                      <a:pt x="179659" y="82086"/>
                    </a:cubicBezTo>
                    <a:lnTo>
                      <a:pt x="179660" y="82085"/>
                    </a:lnTo>
                    <a:cubicBezTo>
                      <a:pt x="139861" y="82085"/>
                      <a:pt x="101004" y="78052"/>
                      <a:pt x="63476" y="70373"/>
                    </a:cubicBezTo>
                    <a:lnTo>
                      <a:pt x="0" y="50669"/>
                    </a:lnTo>
                    <a:lnTo>
                      <a:pt x="9520" y="40090"/>
                    </a:lnTo>
                    <a:cubicBezTo>
                      <a:pt x="38409" y="16531"/>
                      <a:pt x="106038" y="0"/>
                      <a:pt x="184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1D23DB1-64DE-4AE5-BA88-39341034E44E}"/>
                </a:ext>
              </a:extLst>
            </p:cNvPr>
            <p:cNvGrpSpPr/>
            <p:nvPr/>
          </p:nvGrpSpPr>
          <p:grpSpPr>
            <a:xfrm>
              <a:off x="6633017" y="5447004"/>
              <a:ext cx="704854" cy="500834"/>
              <a:chOff x="2394218" y="5905653"/>
              <a:chExt cx="890716" cy="632898"/>
            </a:xfrm>
          </p:grpSpPr>
          <p:sp>
            <p:nvSpPr>
              <p:cNvPr id="117" name="アーチ 116">
                <a:extLst>
                  <a:ext uri="{FF2B5EF4-FFF2-40B4-BE49-F238E27FC236}">
                    <a16:creationId xmlns:a16="http://schemas.microsoft.com/office/drawing/2014/main" id="{3A4C734C-7EA7-4B5D-981E-70D6BF37BD86}"/>
                  </a:ext>
                </a:extLst>
              </p:cNvPr>
              <p:cNvSpPr/>
              <p:nvPr/>
            </p:nvSpPr>
            <p:spPr>
              <a:xfrm>
                <a:off x="2394218" y="5905653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246E3372-CB28-45C1-AF19-336489E1955C}"/>
                  </a:ext>
                </a:extLst>
              </p:cNvPr>
              <p:cNvSpPr/>
              <p:nvPr/>
            </p:nvSpPr>
            <p:spPr>
              <a:xfrm>
                <a:off x="2934622" y="5910567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アーチ 118">
                <a:extLst>
                  <a:ext uri="{FF2B5EF4-FFF2-40B4-BE49-F238E27FC236}">
                    <a16:creationId xmlns:a16="http://schemas.microsoft.com/office/drawing/2014/main" id="{EA6182B4-0348-4D28-AFBC-58B9B2652D4D}"/>
                  </a:ext>
                </a:extLst>
              </p:cNvPr>
              <p:cNvSpPr/>
              <p:nvPr/>
            </p:nvSpPr>
            <p:spPr>
              <a:xfrm rot="10800000">
                <a:off x="2672530" y="6188239"/>
                <a:ext cx="350312" cy="350312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AEC95A1-0B62-49AD-A315-759E5B2F667D}"/>
                </a:ext>
              </a:extLst>
            </p:cNvPr>
            <p:cNvGrpSpPr/>
            <p:nvPr/>
          </p:nvGrpSpPr>
          <p:grpSpPr>
            <a:xfrm>
              <a:off x="5626824" y="3903351"/>
              <a:ext cx="2795238" cy="3794341"/>
              <a:chOff x="2797899" y="979176"/>
              <a:chExt cx="2795238" cy="3794341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4A5CA71-AD71-4C14-A025-C46DA511FA10}"/>
                  </a:ext>
                </a:extLst>
              </p:cNvPr>
              <p:cNvSpPr/>
              <p:nvPr/>
            </p:nvSpPr>
            <p:spPr>
              <a:xfrm>
                <a:off x="3098138" y="1298339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B7CB94C-856B-4A05-A48E-D1527BA0F960}"/>
                  </a:ext>
                </a:extLst>
              </p:cNvPr>
              <p:cNvSpPr/>
              <p:nvPr/>
            </p:nvSpPr>
            <p:spPr>
              <a:xfrm>
                <a:off x="5229087" y="3766118"/>
                <a:ext cx="148297" cy="392114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47EF31B-0E9D-4521-BE11-C8471F5C77D4}"/>
                  </a:ext>
                </a:extLst>
              </p:cNvPr>
              <p:cNvSpPr/>
              <p:nvPr/>
            </p:nvSpPr>
            <p:spPr>
              <a:xfrm>
                <a:off x="5179527" y="4461935"/>
                <a:ext cx="136697" cy="311582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4D87ACA-5F4A-4A74-A2BE-7D6CC17433BF}"/>
                  </a:ext>
                </a:extLst>
              </p:cNvPr>
              <p:cNvSpPr/>
              <p:nvPr/>
            </p:nvSpPr>
            <p:spPr>
              <a:xfrm>
                <a:off x="2797899" y="1949087"/>
                <a:ext cx="115961" cy="22999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1D72FD7-5E7F-4681-AE8A-D7056D2D8AAB}"/>
                  </a:ext>
                </a:extLst>
              </p:cNvPr>
              <p:cNvSpPr/>
              <p:nvPr/>
            </p:nvSpPr>
            <p:spPr>
              <a:xfrm>
                <a:off x="3050047" y="26550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D622AF1-389D-4438-B6D7-E9251763238B}"/>
                  </a:ext>
                </a:extLst>
              </p:cNvPr>
              <p:cNvSpPr/>
              <p:nvPr/>
            </p:nvSpPr>
            <p:spPr>
              <a:xfrm>
                <a:off x="4629157" y="979176"/>
                <a:ext cx="146854" cy="29126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0A92859-5168-4682-99B0-43DB62ED933F}"/>
                  </a:ext>
                </a:extLst>
              </p:cNvPr>
              <p:cNvSpPr/>
              <p:nvPr/>
            </p:nvSpPr>
            <p:spPr>
              <a:xfrm>
                <a:off x="5477851" y="2765201"/>
                <a:ext cx="115286" cy="219838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41B15D4-3FC2-4869-A97A-0A7A4EE623EC}"/>
                  </a:ext>
                </a:extLst>
              </p:cNvPr>
              <p:cNvSpPr/>
              <p:nvPr/>
            </p:nvSpPr>
            <p:spPr>
              <a:xfrm>
                <a:off x="3069097" y="3655131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CA7D975-BEE2-474D-8928-EDDA1DD7F48D}"/>
                  </a:ext>
                </a:extLst>
              </p:cNvPr>
              <p:cNvSpPr/>
              <p:nvPr/>
            </p:nvSpPr>
            <p:spPr>
              <a:xfrm>
                <a:off x="5316997" y="1245306"/>
                <a:ext cx="196546" cy="389825"/>
              </a:xfrm>
              <a:custGeom>
                <a:avLst/>
                <a:gdLst>
                  <a:gd name="connsiteX0" fmla="*/ 120949 w 242509"/>
                  <a:gd name="connsiteY0" fmla="*/ 0 h 323485"/>
                  <a:gd name="connsiteX1" fmla="*/ 143568 w 242509"/>
                  <a:gd name="connsiteY1" fmla="*/ 50261 h 323485"/>
                  <a:gd name="connsiteX2" fmla="*/ 229452 w 242509"/>
                  <a:gd name="connsiteY2" fmla="*/ 153844 h 323485"/>
                  <a:gd name="connsiteX3" fmla="*/ 242509 w 242509"/>
                  <a:gd name="connsiteY3" fmla="*/ 162391 h 323485"/>
                  <a:gd name="connsiteX4" fmla="*/ 193437 w 242509"/>
                  <a:gd name="connsiteY4" fmla="*/ 204450 h 323485"/>
                  <a:gd name="connsiteX5" fmla="*/ 143568 w 242509"/>
                  <a:gd name="connsiteY5" fmla="*/ 273903 h 323485"/>
                  <a:gd name="connsiteX6" fmla="*/ 121254 w 242509"/>
                  <a:gd name="connsiteY6" fmla="*/ 323485 h 323485"/>
                  <a:gd name="connsiteX7" fmla="*/ 98940 w 242509"/>
                  <a:gd name="connsiteY7" fmla="*/ 273903 h 323485"/>
                  <a:gd name="connsiteX8" fmla="*/ 49071 w 242509"/>
                  <a:gd name="connsiteY8" fmla="*/ 204450 h 323485"/>
                  <a:gd name="connsiteX9" fmla="*/ 0 w 242509"/>
                  <a:gd name="connsiteY9" fmla="*/ 162391 h 323485"/>
                  <a:gd name="connsiteX10" fmla="*/ 13056 w 242509"/>
                  <a:gd name="connsiteY10" fmla="*/ 153844 h 323485"/>
                  <a:gd name="connsiteX11" fmla="*/ 114867 w 242509"/>
                  <a:gd name="connsiteY11" fmla="*/ 18643 h 323485"/>
                  <a:gd name="connsiteX12" fmla="*/ 120949 w 242509"/>
                  <a:gd name="connsiteY12" fmla="*/ 0 h 323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509" h="323485">
                    <a:moveTo>
                      <a:pt x="120949" y="0"/>
                    </a:moveTo>
                    <a:lnTo>
                      <a:pt x="143568" y="50261"/>
                    </a:lnTo>
                    <a:cubicBezTo>
                      <a:pt x="166425" y="91064"/>
                      <a:pt x="195621" y="126278"/>
                      <a:pt x="229452" y="153844"/>
                    </a:cubicBezTo>
                    <a:lnTo>
                      <a:pt x="242509" y="162391"/>
                    </a:lnTo>
                    <a:lnTo>
                      <a:pt x="193437" y="204450"/>
                    </a:lnTo>
                    <a:cubicBezTo>
                      <a:pt x="174615" y="225083"/>
                      <a:pt x="157853" y="248401"/>
                      <a:pt x="143568" y="273903"/>
                    </a:cubicBezTo>
                    <a:lnTo>
                      <a:pt x="121254" y="323485"/>
                    </a:lnTo>
                    <a:lnTo>
                      <a:pt x="98940" y="273903"/>
                    </a:lnTo>
                    <a:cubicBezTo>
                      <a:pt x="84655" y="248401"/>
                      <a:pt x="67893" y="225083"/>
                      <a:pt x="49071" y="204450"/>
                    </a:cubicBezTo>
                    <a:lnTo>
                      <a:pt x="0" y="162391"/>
                    </a:lnTo>
                    <a:lnTo>
                      <a:pt x="13056" y="153844"/>
                    </a:lnTo>
                    <a:cubicBezTo>
                      <a:pt x="55346" y="119386"/>
                      <a:pt x="90393" y="72980"/>
                      <a:pt x="114867" y="18643"/>
                    </a:cubicBezTo>
                    <a:lnTo>
                      <a:pt x="120949" y="0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1986156-8B6C-421F-A5DF-4C416DCE169E}"/>
              </a:ext>
            </a:extLst>
          </p:cNvPr>
          <p:cNvGrpSpPr/>
          <p:nvPr/>
        </p:nvGrpSpPr>
        <p:grpSpPr>
          <a:xfrm>
            <a:off x="1066373" y="3972058"/>
            <a:ext cx="1828584" cy="2253416"/>
            <a:chOff x="-937478" y="4407517"/>
            <a:chExt cx="2329063" cy="287017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8C8075-A283-4E2D-84BC-86A0A6985A13}"/>
                </a:ext>
              </a:extLst>
            </p:cNvPr>
            <p:cNvGrpSpPr/>
            <p:nvPr/>
          </p:nvGrpSpPr>
          <p:grpSpPr>
            <a:xfrm>
              <a:off x="-937478" y="4407517"/>
              <a:ext cx="2329063" cy="2852084"/>
              <a:chOff x="-937478" y="4407517"/>
              <a:chExt cx="2329063" cy="2852084"/>
            </a:xfrm>
          </p:grpSpPr>
          <p:sp>
            <p:nvSpPr>
              <p:cNvPr id="13" name="四角形: 上の 2 つの角を丸める 113">
                <a:extLst>
                  <a:ext uri="{FF2B5EF4-FFF2-40B4-BE49-F238E27FC236}">
                    <a16:creationId xmlns:a16="http://schemas.microsoft.com/office/drawing/2014/main" id="{2EE789E6-96FB-457C-9F8D-A367114281F1}"/>
                  </a:ext>
                </a:extLst>
              </p:cNvPr>
              <p:cNvSpPr/>
              <p:nvPr/>
            </p:nvSpPr>
            <p:spPr>
              <a:xfrm rot="10800000">
                <a:off x="-13586" y="4705816"/>
                <a:ext cx="1405171" cy="1380321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734680"/>
                  <a:gd name="connsiteY0" fmla="*/ 307975 h 1725738"/>
                  <a:gd name="connsiteX1" fmla="*/ 643348 w 1734680"/>
                  <a:gd name="connsiteY1" fmla="*/ 0 h 1725738"/>
                  <a:gd name="connsiteX2" fmla="*/ 1734680 w 1734680"/>
                  <a:gd name="connsiteY2" fmla="*/ 553170 h 1725738"/>
                  <a:gd name="connsiteX3" fmla="*/ 1013955 w 1734680"/>
                  <a:gd name="connsiteY3" fmla="*/ 1595563 h 1725738"/>
                  <a:gd name="connsiteX4" fmla="*/ 813930 w 1734680"/>
                  <a:gd name="connsiteY4" fmla="*/ 1725738 h 1725738"/>
                  <a:gd name="connsiteX5" fmla="*/ 73025 w 1734680"/>
                  <a:gd name="connsiteY5" fmla="*/ 1611438 h 1725738"/>
                  <a:gd name="connsiteX6" fmla="*/ 0 w 1734680"/>
                  <a:gd name="connsiteY6" fmla="*/ 1633663 h 1725738"/>
                  <a:gd name="connsiteX7" fmla="*/ 161925 w 1734680"/>
                  <a:gd name="connsiteY7" fmla="*/ 478557 h 1725738"/>
                  <a:gd name="connsiteX8" fmla="*/ 249957 w 1734680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34680 w 1756905"/>
                  <a:gd name="connsiteY2" fmla="*/ 55317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8 h 1725741"/>
                  <a:gd name="connsiteX1" fmla="*/ 643348 w 1756905"/>
                  <a:gd name="connsiteY1" fmla="*/ 3 h 1725741"/>
                  <a:gd name="connsiteX2" fmla="*/ 1701342 w 1756905"/>
                  <a:gd name="connsiteY2" fmla="*/ 572223 h 1725741"/>
                  <a:gd name="connsiteX3" fmla="*/ 1756905 w 1756905"/>
                  <a:gd name="connsiteY3" fmla="*/ 1724154 h 1725741"/>
                  <a:gd name="connsiteX4" fmla="*/ 813930 w 1756905"/>
                  <a:gd name="connsiteY4" fmla="*/ 1725741 h 1725741"/>
                  <a:gd name="connsiteX5" fmla="*/ 73025 w 1756905"/>
                  <a:gd name="connsiteY5" fmla="*/ 1611441 h 1725741"/>
                  <a:gd name="connsiteX6" fmla="*/ 0 w 1756905"/>
                  <a:gd name="connsiteY6" fmla="*/ 1633666 h 1725741"/>
                  <a:gd name="connsiteX7" fmla="*/ 161925 w 1756905"/>
                  <a:gd name="connsiteY7" fmla="*/ 478560 h 1725741"/>
                  <a:gd name="connsiteX8" fmla="*/ 249957 w 1756905"/>
                  <a:gd name="connsiteY8" fmla="*/ 307978 h 1725741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905" h="1725835">
                    <a:moveTo>
                      <a:pt x="249957" y="308072"/>
                    </a:moveTo>
                    <a:cubicBezTo>
                      <a:pt x="307969" y="250537"/>
                      <a:pt x="569368" y="-5724"/>
                      <a:pt x="643348" y="97"/>
                    </a:cubicBezTo>
                    <a:cubicBezTo>
                      <a:pt x="717328" y="5918"/>
                      <a:pt x="1668004" y="517940"/>
                      <a:pt x="1701342" y="572317"/>
                    </a:cubicBezTo>
                    <a:cubicBezTo>
                      <a:pt x="1734680" y="626694"/>
                      <a:pt x="1738384" y="1340271"/>
                      <a:pt x="1756905" y="1724248"/>
                    </a:cubicBezTo>
                    <a:lnTo>
                      <a:pt x="813930" y="1725835"/>
                    </a:lnTo>
                    <a:lnTo>
                      <a:pt x="73025" y="1611535"/>
                    </a:lnTo>
                    <a:lnTo>
                      <a:pt x="0" y="1633760"/>
                    </a:lnTo>
                    <a:cubicBezTo>
                      <a:pt x="53975" y="1275183"/>
                      <a:pt x="142490" y="550377"/>
                      <a:pt x="161925" y="478654"/>
                    </a:cubicBezTo>
                    <a:cubicBezTo>
                      <a:pt x="181360" y="406931"/>
                      <a:pt x="191945" y="365607"/>
                      <a:pt x="249957" y="3080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12">
                <a:extLst>
                  <a:ext uri="{FF2B5EF4-FFF2-40B4-BE49-F238E27FC236}">
                    <a16:creationId xmlns:a16="http://schemas.microsoft.com/office/drawing/2014/main" id="{AC2B2FBE-124C-4DDD-9838-7C90DDE858DF}"/>
                  </a:ext>
                </a:extLst>
              </p:cNvPr>
              <p:cNvSpPr/>
              <p:nvPr/>
            </p:nvSpPr>
            <p:spPr>
              <a:xfrm rot="1373125">
                <a:off x="-30264" y="4407517"/>
                <a:ext cx="1408396" cy="645082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89938 w 1766166"/>
                  <a:gd name="connsiteY6" fmla="*/ 765018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72571 w 1743882"/>
                  <a:gd name="connsiteY0" fmla="*/ 137776 h 804213"/>
                  <a:gd name="connsiteX1" fmla="*/ 408025 w 1743882"/>
                  <a:gd name="connsiteY1" fmla="*/ 14934 h 804213"/>
                  <a:gd name="connsiteX2" fmla="*/ 1616687 w 1743882"/>
                  <a:gd name="connsiteY2" fmla="*/ 18 h 804213"/>
                  <a:gd name="connsiteX3" fmla="*/ 1739887 w 1743882"/>
                  <a:gd name="connsiteY3" fmla="*/ 146523 h 804213"/>
                  <a:gd name="connsiteX4" fmla="*/ 1503053 w 1743882"/>
                  <a:gd name="connsiteY4" fmla="*/ 706763 h 804213"/>
                  <a:gd name="connsiteX5" fmla="*/ 1314483 w 1743882"/>
                  <a:gd name="connsiteY5" fmla="*/ 803780 h 804213"/>
                  <a:gd name="connsiteX6" fmla="*/ 95082 w 1743882"/>
                  <a:gd name="connsiteY6" fmla="*/ 781010 h 804213"/>
                  <a:gd name="connsiteX7" fmla="*/ 14 w 1743882"/>
                  <a:gd name="connsiteY7" fmla="*/ 617464 h 804213"/>
                  <a:gd name="connsiteX8" fmla="*/ 272571 w 1743882"/>
                  <a:gd name="connsiteY8" fmla="*/ 137776 h 804213"/>
                  <a:gd name="connsiteX0" fmla="*/ 272571 w 1739887"/>
                  <a:gd name="connsiteY0" fmla="*/ 137780 h 804217"/>
                  <a:gd name="connsiteX1" fmla="*/ 408025 w 1739887"/>
                  <a:gd name="connsiteY1" fmla="*/ 14938 h 804217"/>
                  <a:gd name="connsiteX2" fmla="*/ 1616687 w 1739887"/>
                  <a:gd name="connsiteY2" fmla="*/ 22 h 804217"/>
                  <a:gd name="connsiteX3" fmla="*/ 1739887 w 1739887"/>
                  <a:gd name="connsiteY3" fmla="*/ 146527 h 804217"/>
                  <a:gd name="connsiteX4" fmla="*/ 1503053 w 1739887"/>
                  <a:gd name="connsiteY4" fmla="*/ 706767 h 804217"/>
                  <a:gd name="connsiteX5" fmla="*/ 1314483 w 1739887"/>
                  <a:gd name="connsiteY5" fmla="*/ 803784 h 804217"/>
                  <a:gd name="connsiteX6" fmla="*/ 95082 w 1739887"/>
                  <a:gd name="connsiteY6" fmla="*/ 781014 h 804217"/>
                  <a:gd name="connsiteX7" fmla="*/ 14 w 1739887"/>
                  <a:gd name="connsiteY7" fmla="*/ 617468 h 804217"/>
                  <a:gd name="connsiteX8" fmla="*/ 272571 w 1739887"/>
                  <a:gd name="connsiteY8" fmla="*/ 137780 h 804217"/>
                  <a:gd name="connsiteX0" fmla="*/ 272571 w 1746649"/>
                  <a:gd name="connsiteY0" fmla="*/ 137784 h 804221"/>
                  <a:gd name="connsiteX1" fmla="*/ 408025 w 1746649"/>
                  <a:gd name="connsiteY1" fmla="*/ 14942 h 804221"/>
                  <a:gd name="connsiteX2" fmla="*/ 1616687 w 1746649"/>
                  <a:gd name="connsiteY2" fmla="*/ 26 h 804221"/>
                  <a:gd name="connsiteX3" fmla="*/ 1746649 w 1746649"/>
                  <a:gd name="connsiteY3" fmla="*/ 129891 h 804221"/>
                  <a:gd name="connsiteX4" fmla="*/ 1503053 w 1746649"/>
                  <a:gd name="connsiteY4" fmla="*/ 706771 h 804221"/>
                  <a:gd name="connsiteX5" fmla="*/ 1314483 w 1746649"/>
                  <a:gd name="connsiteY5" fmla="*/ 803788 h 804221"/>
                  <a:gd name="connsiteX6" fmla="*/ 95082 w 1746649"/>
                  <a:gd name="connsiteY6" fmla="*/ 781018 h 804221"/>
                  <a:gd name="connsiteX7" fmla="*/ 14 w 1746649"/>
                  <a:gd name="connsiteY7" fmla="*/ 617472 h 804221"/>
                  <a:gd name="connsiteX8" fmla="*/ 272571 w 1746649"/>
                  <a:gd name="connsiteY8" fmla="*/ 137784 h 804221"/>
                  <a:gd name="connsiteX0" fmla="*/ 272571 w 1746649"/>
                  <a:gd name="connsiteY0" fmla="*/ 137758 h 804195"/>
                  <a:gd name="connsiteX1" fmla="*/ 408025 w 1746649"/>
                  <a:gd name="connsiteY1" fmla="*/ 14916 h 804195"/>
                  <a:gd name="connsiteX2" fmla="*/ 1616687 w 1746649"/>
                  <a:gd name="connsiteY2" fmla="*/ 0 h 804195"/>
                  <a:gd name="connsiteX3" fmla="*/ 1746649 w 1746649"/>
                  <a:gd name="connsiteY3" fmla="*/ 129865 h 804195"/>
                  <a:gd name="connsiteX4" fmla="*/ 1503053 w 1746649"/>
                  <a:gd name="connsiteY4" fmla="*/ 706745 h 804195"/>
                  <a:gd name="connsiteX5" fmla="*/ 1314483 w 1746649"/>
                  <a:gd name="connsiteY5" fmla="*/ 803762 h 804195"/>
                  <a:gd name="connsiteX6" fmla="*/ 95082 w 1746649"/>
                  <a:gd name="connsiteY6" fmla="*/ 780992 h 804195"/>
                  <a:gd name="connsiteX7" fmla="*/ 14 w 1746649"/>
                  <a:gd name="connsiteY7" fmla="*/ 617446 h 804195"/>
                  <a:gd name="connsiteX8" fmla="*/ 272571 w 1746649"/>
                  <a:gd name="connsiteY8" fmla="*/ 137758 h 804195"/>
                  <a:gd name="connsiteX0" fmla="*/ 272571 w 1746649"/>
                  <a:gd name="connsiteY0" fmla="*/ 139184 h 805621"/>
                  <a:gd name="connsiteX1" fmla="*/ 408025 w 1746649"/>
                  <a:gd name="connsiteY1" fmla="*/ 16342 h 805621"/>
                  <a:gd name="connsiteX2" fmla="*/ 1660887 w 1746649"/>
                  <a:gd name="connsiteY2" fmla="*/ 0 h 805621"/>
                  <a:gd name="connsiteX3" fmla="*/ 1746649 w 1746649"/>
                  <a:gd name="connsiteY3" fmla="*/ 131291 h 805621"/>
                  <a:gd name="connsiteX4" fmla="*/ 1503053 w 1746649"/>
                  <a:gd name="connsiteY4" fmla="*/ 708171 h 805621"/>
                  <a:gd name="connsiteX5" fmla="*/ 1314483 w 1746649"/>
                  <a:gd name="connsiteY5" fmla="*/ 805188 h 805621"/>
                  <a:gd name="connsiteX6" fmla="*/ 95082 w 1746649"/>
                  <a:gd name="connsiteY6" fmla="*/ 782418 h 805621"/>
                  <a:gd name="connsiteX7" fmla="*/ 14 w 1746649"/>
                  <a:gd name="connsiteY7" fmla="*/ 618872 h 805621"/>
                  <a:gd name="connsiteX8" fmla="*/ 272571 w 1746649"/>
                  <a:gd name="connsiteY8" fmla="*/ 139184 h 805621"/>
                  <a:gd name="connsiteX0" fmla="*/ 272571 w 1746649"/>
                  <a:gd name="connsiteY0" fmla="*/ 139184 h 810360"/>
                  <a:gd name="connsiteX1" fmla="*/ 408025 w 1746649"/>
                  <a:gd name="connsiteY1" fmla="*/ 16342 h 810360"/>
                  <a:gd name="connsiteX2" fmla="*/ 1660887 w 1746649"/>
                  <a:gd name="connsiteY2" fmla="*/ 0 h 810360"/>
                  <a:gd name="connsiteX3" fmla="*/ 1746649 w 1746649"/>
                  <a:gd name="connsiteY3" fmla="*/ 131291 h 810360"/>
                  <a:gd name="connsiteX4" fmla="*/ 1491676 w 1746649"/>
                  <a:gd name="connsiteY4" fmla="*/ 730205 h 810360"/>
                  <a:gd name="connsiteX5" fmla="*/ 1314483 w 1746649"/>
                  <a:gd name="connsiteY5" fmla="*/ 805188 h 810360"/>
                  <a:gd name="connsiteX6" fmla="*/ 95082 w 1746649"/>
                  <a:gd name="connsiteY6" fmla="*/ 782418 h 810360"/>
                  <a:gd name="connsiteX7" fmla="*/ 14 w 1746649"/>
                  <a:gd name="connsiteY7" fmla="*/ 618872 h 810360"/>
                  <a:gd name="connsiteX8" fmla="*/ 272571 w 1746649"/>
                  <a:gd name="connsiteY8" fmla="*/ 139184 h 810360"/>
                  <a:gd name="connsiteX0" fmla="*/ 272571 w 1746649"/>
                  <a:gd name="connsiteY0" fmla="*/ 139184 h 811281"/>
                  <a:gd name="connsiteX1" fmla="*/ 408025 w 1746649"/>
                  <a:gd name="connsiteY1" fmla="*/ 16342 h 811281"/>
                  <a:gd name="connsiteX2" fmla="*/ 1660887 w 1746649"/>
                  <a:gd name="connsiteY2" fmla="*/ 0 h 811281"/>
                  <a:gd name="connsiteX3" fmla="*/ 1746649 w 1746649"/>
                  <a:gd name="connsiteY3" fmla="*/ 131291 h 811281"/>
                  <a:gd name="connsiteX4" fmla="*/ 1491676 w 1746649"/>
                  <a:gd name="connsiteY4" fmla="*/ 730205 h 811281"/>
                  <a:gd name="connsiteX5" fmla="*/ 1335737 w 1746649"/>
                  <a:gd name="connsiteY5" fmla="*/ 806555 h 811281"/>
                  <a:gd name="connsiteX6" fmla="*/ 95082 w 1746649"/>
                  <a:gd name="connsiteY6" fmla="*/ 782418 h 811281"/>
                  <a:gd name="connsiteX7" fmla="*/ 14 w 1746649"/>
                  <a:gd name="connsiteY7" fmla="*/ 618872 h 811281"/>
                  <a:gd name="connsiteX8" fmla="*/ 272571 w 1746649"/>
                  <a:gd name="connsiteY8" fmla="*/ 139184 h 811281"/>
                  <a:gd name="connsiteX0" fmla="*/ 272571 w 1746649"/>
                  <a:gd name="connsiteY0" fmla="*/ 139184 h 806555"/>
                  <a:gd name="connsiteX1" fmla="*/ 408025 w 1746649"/>
                  <a:gd name="connsiteY1" fmla="*/ 16342 h 806555"/>
                  <a:gd name="connsiteX2" fmla="*/ 1660887 w 1746649"/>
                  <a:gd name="connsiteY2" fmla="*/ 0 h 806555"/>
                  <a:gd name="connsiteX3" fmla="*/ 1746649 w 1746649"/>
                  <a:gd name="connsiteY3" fmla="*/ 131291 h 806555"/>
                  <a:gd name="connsiteX4" fmla="*/ 1491676 w 1746649"/>
                  <a:gd name="connsiteY4" fmla="*/ 730205 h 806555"/>
                  <a:gd name="connsiteX5" fmla="*/ 1335737 w 1746649"/>
                  <a:gd name="connsiteY5" fmla="*/ 806555 h 806555"/>
                  <a:gd name="connsiteX6" fmla="*/ 95082 w 1746649"/>
                  <a:gd name="connsiteY6" fmla="*/ 782418 h 806555"/>
                  <a:gd name="connsiteX7" fmla="*/ 14 w 1746649"/>
                  <a:gd name="connsiteY7" fmla="*/ 618872 h 806555"/>
                  <a:gd name="connsiteX8" fmla="*/ 272571 w 1746649"/>
                  <a:gd name="connsiteY8" fmla="*/ 139184 h 806555"/>
                  <a:gd name="connsiteX0" fmla="*/ 286859 w 1760937"/>
                  <a:gd name="connsiteY0" fmla="*/ 139184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86859 w 1760937"/>
                  <a:gd name="connsiteY8" fmla="*/ 139184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937" h="806555">
                    <a:moveTo>
                      <a:pt x="294855" y="125470"/>
                    </a:moveTo>
                    <a:cubicBezTo>
                      <a:pt x="334862" y="62139"/>
                      <a:pt x="356263" y="16342"/>
                      <a:pt x="422313" y="16342"/>
                    </a:cubicBezTo>
                    <a:lnTo>
                      <a:pt x="1675175" y="0"/>
                    </a:lnTo>
                    <a:cubicBezTo>
                      <a:pt x="1744767" y="228"/>
                      <a:pt x="1752861" y="74681"/>
                      <a:pt x="1760937" y="131291"/>
                    </a:cubicBezTo>
                    <a:cubicBezTo>
                      <a:pt x="1675946" y="330929"/>
                      <a:pt x="1534547" y="659202"/>
                      <a:pt x="1505964" y="730205"/>
                    </a:cubicBezTo>
                    <a:cubicBezTo>
                      <a:pt x="1477381" y="801208"/>
                      <a:pt x="1416075" y="806555"/>
                      <a:pt x="1350025" y="806555"/>
                    </a:cubicBezTo>
                    <a:lnTo>
                      <a:pt x="109370" y="782418"/>
                    </a:lnTo>
                    <a:cubicBezTo>
                      <a:pt x="10989" y="782841"/>
                      <a:pt x="0" y="708190"/>
                      <a:pt x="0" y="642140"/>
                    </a:cubicBezTo>
                    <a:cubicBezTo>
                      <a:pt x="88687" y="471671"/>
                      <a:pt x="254848" y="188801"/>
                      <a:pt x="294855" y="1254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上の 2 つの角を丸める 9">
                <a:extLst>
                  <a:ext uri="{FF2B5EF4-FFF2-40B4-BE49-F238E27FC236}">
                    <a16:creationId xmlns:a16="http://schemas.microsoft.com/office/drawing/2014/main" id="{2ECBBA1E-35D8-4770-90F0-30D905D6BEDE}"/>
                  </a:ext>
                </a:extLst>
              </p:cNvPr>
              <p:cNvSpPr/>
              <p:nvPr/>
            </p:nvSpPr>
            <p:spPr>
              <a:xfrm rot="13500000">
                <a:off x="-369569" y="6320807"/>
                <a:ext cx="641663" cy="123592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796A13C-B4E3-4D6E-A376-5B5801B8D748}"/>
                  </a:ext>
                </a:extLst>
              </p:cNvPr>
              <p:cNvSpPr/>
              <p:nvPr/>
            </p:nvSpPr>
            <p:spPr>
              <a:xfrm>
                <a:off x="-103732" y="5510022"/>
                <a:ext cx="947182" cy="75673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6C8E6FA-E88F-4FCF-9DB7-A220CDA878CE}"/>
                  </a:ext>
                </a:extLst>
              </p:cNvPr>
              <p:cNvSpPr/>
              <p:nvPr/>
            </p:nvSpPr>
            <p:spPr>
              <a:xfrm rot="20149398">
                <a:off x="-875074" y="5767568"/>
                <a:ext cx="1607029" cy="1194077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F6604A2-A2E3-4F5C-91E0-23D6743C6675}"/>
                  </a:ext>
                </a:extLst>
              </p:cNvPr>
              <p:cNvSpPr/>
              <p:nvPr/>
            </p:nvSpPr>
            <p:spPr>
              <a:xfrm rot="20149398">
                <a:off x="-909977" y="5630474"/>
                <a:ext cx="1585693" cy="1124231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928B58A-4D98-41CA-9B68-8B0A6421C6F9}"/>
                  </a:ext>
                </a:extLst>
              </p:cNvPr>
              <p:cNvGrpSpPr/>
              <p:nvPr/>
            </p:nvGrpSpPr>
            <p:grpSpPr>
              <a:xfrm>
                <a:off x="4410" y="5595936"/>
                <a:ext cx="580209" cy="337077"/>
                <a:chOff x="3730104" y="3089596"/>
                <a:chExt cx="725443" cy="421452"/>
              </a:xfrm>
            </p:grpSpPr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9E6D6B5C-8EDD-49D9-9D08-485B03AC13E4}"/>
                    </a:ext>
                  </a:extLst>
                </p:cNvPr>
                <p:cNvSpPr/>
                <p:nvPr/>
              </p:nvSpPr>
              <p:spPr>
                <a:xfrm rot="18000000">
                  <a:off x="3822728" y="2996972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8532E2D6-5947-4FB7-8B0E-43F47AC78741}"/>
                    </a:ext>
                  </a:extLst>
                </p:cNvPr>
                <p:cNvSpPr/>
                <p:nvPr/>
              </p:nvSpPr>
              <p:spPr>
                <a:xfrm rot="18000000">
                  <a:off x="4003645" y="310142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33BA9097-94F6-4A2A-BB58-998D8D6283F0}"/>
                    </a:ext>
                  </a:extLst>
                </p:cNvPr>
                <p:cNvSpPr/>
                <p:nvPr/>
              </p:nvSpPr>
              <p:spPr>
                <a:xfrm rot="18000000">
                  <a:off x="4204668" y="321748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A211D5E3-DDBA-4E61-8F3C-E7FEBEEE0514}"/>
                    </a:ext>
                  </a:extLst>
                </p:cNvPr>
                <p:cNvSpPr/>
                <p:nvPr/>
              </p:nvSpPr>
              <p:spPr>
                <a:xfrm rot="1800000">
                  <a:off x="4344777" y="3387819"/>
                  <a:ext cx="110770" cy="123229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EB042D1-8B1F-40DC-A0FD-D8CF568E4E2B}"/>
                  </a:ext>
                </a:extLst>
              </p:cNvPr>
              <p:cNvSpPr/>
              <p:nvPr/>
            </p:nvSpPr>
            <p:spPr>
              <a:xfrm rot="20149398">
                <a:off x="-937478" y="5533952"/>
                <a:ext cx="1559346" cy="1135290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0" fmla="*/ 1328001 w 1982615"/>
                  <a:gd name="connsiteY0" fmla="*/ 6820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28001 w 1982615"/>
                  <a:gd name="connsiteY7" fmla="*/ 68201 h 1405642"/>
                  <a:gd name="connsiteX0" fmla="*/ 1349281 w 1982615"/>
                  <a:gd name="connsiteY0" fmla="*/ 67313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49281 w 1982615"/>
                  <a:gd name="connsiteY7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75872"/>
                  <a:gd name="connsiteY0" fmla="*/ 67313 h 1405642"/>
                  <a:gd name="connsiteX1" fmla="*/ 1951626 w 1975872"/>
                  <a:gd name="connsiteY1" fmla="*/ 885879 h 1405642"/>
                  <a:gd name="connsiteX2" fmla="*/ 1975872 w 1975872"/>
                  <a:gd name="connsiteY2" fmla="*/ 976391 h 1405642"/>
                  <a:gd name="connsiteX3" fmla="*/ 1028342 w 1975872"/>
                  <a:gd name="connsiteY3" fmla="*/ 1405642 h 1405642"/>
                  <a:gd name="connsiteX4" fmla="*/ 0 w 1975872"/>
                  <a:gd name="connsiteY4" fmla="*/ 702821 h 1405642"/>
                  <a:gd name="connsiteX5" fmla="*/ 1028342 w 1975872"/>
                  <a:gd name="connsiteY5" fmla="*/ 0 h 1405642"/>
                  <a:gd name="connsiteX6" fmla="*/ 1235589 w 1975872"/>
                  <a:gd name="connsiteY6" fmla="*/ 14279 h 1405642"/>
                  <a:gd name="connsiteX7" fmla="*/ 1349281 w 1975872"/>
                  <a:gd name="connsiteY7" fmla="*/ 67313 h 1405642"/>
                  <a:gd name="connsiteX0" fmla="*/ 1349281 w 1976589"/>
                  <a:gd name="connsiteY0" fmla="*/ 67313 h 1405642"/>
                  <a:gd name="connsiteX1" fmla="*/ 1951626 w 1976589"/>
                  <a:gd name="connsiteY1" fmla="*/ 885879 h 1405642"/>
                  <a:gd name="connsiteX2" fmla="*/ 1975872 w 1976589"/>
                  <a:gd name="connsiteY2" fmla="*/ 976391 h 1405642"/>
                  <a:gd name="connsiteX3" fmla="*/ 1028342 w 1976589"/>
                  <a:gd name="connsiteY3" fmla="*/ 1405642 h 1405642"/>
                  <a:gd name="connsiteX4" fmla="*/ 0 w 1976589"/>
                  <a:gd name="connsiteY4" fmla="*/ 702821 h 1405642"/>
                  <a:gd name="connsiteX5" fmla="*/ 1028342 w 1976589"/>
                  <a:gd name="connsiteY5" fmla="*/ 0 h 1405642"/>
                  <a:gd name="connsiteX6" fmla="*/ 1235589 w 1976589"/>
                  <a:gd name="connsiteY6" fmla="*/ 14279 h 1405642"/>
                  <a:gd name="connsiteX7" fmla="*/ 1349281 w 1976589"/>
                  <a:gd name="connsiteY7" fmla="*/ 67313 h 1405642"/>
                  <a:gd name="connsiteX0" fmla="*/ 1349281 w 1982563"/>
                  <a:gd name="connsiteY0" fmla="*/ 81071 h 1419400"/>
                  <a:gd name="connsiteX1" fmla="*/ 1961569 w 1982563"/>
                  <a:gd name="connsiteY1" fmla="*/ 901366 h 1419400"/>
                  <a:gd name="connsiteX2" fmla="*/ 1975872 w 1982563"/>
                  <a:gd name="connsiteY2" fmla="*/ 990149 h 1419400"/>
                  <a:gd name="connsiteX3" fmla="*/ 1028342 w 1982563"/>
                  <a:gd name="connsiteY3" fmla="*/ 1419400 h 1419400"/>
                  <a:gd name="connsiteX4" fmla="*/ 0 w 1982563"/>
                  <a:gd name="connsiteY4" fmla="*/ 716579 h 1419400"/>
                  <a:gd name="connsiteX5" fmla="*/ 1028342 w 1982563"/>
                  <a:gd name="connsiteY5" fmla="*/ 13758 h 1419400"/>
                  <a:gd name="connsiteX6" fmla="*/ 1235589 w 1982563"/>
                  <a:gd name="connsiteY6" fmla="*/ 28037 h 1419400"/>
                  <a:gd name="connsiteX7" fmla="*/ 1349281 w 1982563"/>
                  <a:gd name="connsiteY7" fmla="*/ 81071 h 1419400"/>
                  <a:gd name="connsiteX0" fmla="*/ 1349281 w 1982564"/>
                  <a:gd name="connsiteY0" fmla="*/ 67313 h 1405642"/>
                  <a:gd name="connsiteX1" fmla="*/ 1961569 w 1982564"/>
                  <a:gd name="connsiteY1" fmla="*/ 887608 h 1405642"/>
                  <a:gd name="connsiteX2" fmla="*/ 1975872 w 1982564"/>
                  <a:gd name="connsiteY2" fmla="*/ 976391 h 1405642"/>
                  <a:gd name="connsiteX3" fmla="*/ 1028342 w 1982564"/>
                  <a:gd name="connsiteY3" fmla="*/ 1405642 h 1405642"/>
                  <a:gd name="connsiteX4" fmla="*/ 0 w 1982564"/>
                  <a:gd name="connsiteY4" fmla="*/ 702821 h 1405642"/>
                  <a:gd name="connsiteX5" fmla="*/ 1028342 w 1982564"/>
                  <a:gd name="connsiteY5" fmla="*/ 0 h 1405642"/>
                  <a:gd name="connsiteX6" fmla="*/ 1235589 w 1982564"/>
                  <a:gd name="connsiteY6" fmla="*/ 14279 h 1405642"/>
                  <a:gd name="connsiteX7" fmla="*/ 1349281 w 1982564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6712" h="1405642">
                    <a:moveTo>
                      <a:pt x="1349281" y="67313"/>
                    </a:moveTo>
                    <a:cubicBezTo>
                      <a:pt x="1381359" y="108820"/>
                      <a:pt x="1919271" y="826849"/>
                      <a:pt x="1961569" y="887608"/>
                    </a:cubicBezTo>
                    <a:cubicBezTo>
                      <a:pt x="2003867" y="948367"/>
                      <a:pt x="1981203" y="952072"/>
                      <a:pt x="1975872" y="976391"/>
                    </a:cubicBezTo>
                    <a:cubicBezTo>
                      <a:pt x="1900917" y="1151811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ubicBezTo>
                      <a:pt x="1252265" y="17210"/>
                      <a:pt x="1317203" y="25806"/>
                      <a:pt x="1349281" y="6731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F80A97C3-CAD9-4A37-847D-10994581BB43}"/>
                  </a:ext>
                </a:extLst>
              </p:cNvPr>
              <p:cNvSpPr/>
              <p:nvPr/>
            </p:nvSpPr>
            <p:spPr>
              <a:xfrm rot="1800000">
                <a:off x="-522638" y="6110946"/>
                <a:ext cx="350312" cy="350312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AE8B119-8CAE-4A13-908E-A6418F34345A}"/>
                  </a:ext>
                </a:extLst>
              </p:cNvPr>
              <p:cNvGrpSpPr/>
              <p:nvPr/>
            </p:nvGrpSpPr>
            <p:grpSpPr>
              <a:xfrm rot="1667463">
                <a:off x="-416613" y="5807066"/>
                <a:ext cx="745600" cy="269042"/>
                <a:chOff x="-268280" y="5702451"/>
                <a:chExt cx="782900" cy="335331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D8A5F465-04F7-4399-8F17-28CFF42567F0}"/>
                    </a:ext>
                  </a:extLst>
                </p:cNvPr>
                <p:cNvGrpSpPr/>
                <p:nvPr/>
              </p:nvGrpSpPr>
              <p:grpSpPr>
                <a:xfrm>
                  <a:off x="-268280" y="5702451"/>
                  <a:ext cx="298909" cy="335331"/>
                  <a:chOff x="1894656" y="4301275"/>
                  <a:chExt cx="328562" cy="335331"/>
                </a:xfrm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1FD0E7F8-DE8D-4CE1-B877-D34D15BC07B2}"/>
                      </a:ext>
                    </a:extLst>
                  </p:cNvPr>
                  <p:cNvSpPr/>
                  <p:nvPr/>
                </p:nvSpPr>
                <p:spPr>
                  <a:xfrm>
                    <a:off x="1894656" y="4308044"/>
                    <a:ext cx="328562" cy="3285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3B6EB09F-C4BD-459E-80A7-A843DF3EF27B}"/>
                      </a:ext>
                    </a:extLst>
                  </p:cNvPr>
                  <p:cNvSpPr/>
                  <p:nvPr/>
                </p:nvSpPr>
                <p:spPr>
                  <a:xfrm>
                    <a:off x="1996974" y="4412287"/>
                    <a:ext cx="123926" cy="123926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弦 29">
                    <a:extLst>
                      <a:ext uri="{FF2B5EF4-FFF2-40B4-BE49-F238E27FC236}">
                        <a16:creationId xmlns:a16="http://schemas.microsoft.com/office/drawing/2014/main" id="{DF05BD4F-04A0-4C3A-9BB5-B1E834F9257F}"/>
                      </a:ext>
                    </a:extLst>
                  </p:cNvPr>
                  <p:cNvSpPr/>
                  <p:nvPr/>
                </p:nvSpPr>
                <p:spPr>
                  <a:xfrm>
                    <a:off x="1897273" y="4301275"/>
                    <a:ext cx="320884" cy="320884"/>
                  </a:xfrm>
                  <a:prstGeom prst="chord">
                    <a:avLst>
                      <a:gd name="adj1" fmla="val 10241719"/>
                      <a:gd name="adj2" fmla="val 1987814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BC054BBE-575D-4296-8B6D-7BC6F64A0E01}"/>
                    </a:ext>
                  </a:extLst>
                </p:cNvPr>
                <p:cNvGrpSpPr/>
                <p:nvPr/>
              </p:nvGrpSpPr>
              <p:grpSpPr>
                <a:xfrm flipH="1">
                  <a:off x="215711" y="5702451"/>
                  <a:ext cx="298909" cy="335331"/>
                  <a:chOff x="1894656" y="4301275"/>
                  <a:chExt cx="328562" cy="335331"/>
                </a:xfrm>
              </p:grpSpPr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DF68F94B-6DA7-4534-A2D2-D7B4CD354519}"/>
                      </a:ext>
                    </a:extLst>
                  </p:cNvPr>
                  <p:cNvSpPr/>
                  <p:nvPr/>
                </p:nvSpPr>
                <p:spPr>
                  <a:xfrm>
                    <a:off x="1894656" y="4308044"/>
                    <a:ext cx="328562" cy="3285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C393071E-2CE6-497F-88A3-761D6E2C79CC}"/>
                      </a:ext>
                    </a:extLst>
                  </p:cNvPr>
                  <p:cNvSpPr/>
                  <p:nvPr/>
                </p:nvSpPr>
                <p:spPr>
                  <a:xfrm>
                    <a:off x="1996974" y="4412287"/>
                    <a:ext cx="123926" cy="123926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弦 26">
                    <a:extLst>
                      <a:ext uri="{FF2B5EF4-FFF2-40B4-BE49-F238E27FC236}">
                        <a16:creationId xmlns:a16="http://schemas.microsoft.com/office/drawing/2014/main" id="{3A386886-395F-4477-8769-164EACADE1C4}"/>
                      </a:ext>
                    </a:extLst>
                  </p:cNvPr>
                  <p:cNvSpPr/>
                  <p:nvPr/>
                </p:nvSpPr>
                <p:spPr>
                  <a:xfrm>
                    <a:off x="1897273" y="4301275"/>
                    <a:ext cx="320884" cy="320884"/>
                  </a:xfrm>
                  <a:prstGeom prst="chord">
                    <a:avLst>
                      <a:gd name="adj1" fmla="val 10241719"/>
                      <a:gd name="adj2" fmla="val 1987814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D362482-96B2-49E3-908B-D4188ACAD90C}"/>
                </a:ext>
              </a:extLst>
            </p:cNvPr>
            <p:cNvGrpSpPr/>
            <p:nvPr/>
          </p:nvGrpSpPr>
          <p:grpSpPr>
            <a:xfrm>
              <a:off x="-814566" y="4472743"/>
              <a:ext cx="1960235" cy="2804945"/>
              <a:chOff x="-814566" y="4472743"/>
              <a:chExt cx="1960235" cy="2804945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9CAFBF3F-EFAF-413B-B8BD-634187FCDE5B}"/>
                  </a:ext>
                </a:extLst>
              </p:cNvPr>
              <p:cNvSpPr/>
              <p:nvPr/>
            </p:nvSpPr>
            <p:spPr>
              <a:xfrm rot="1800000">
                <a:off x="252233" y="52029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19D7D8A-E6CE-446B-86F4-6B85D3086BEB}"/>
                  </a:ext>
                </a:extLst>
              </p:cNvPr>
              <p:cNvSpPr/>
              <p:nvPr/>
            </p:nvSpPr>
            <p:spPr>
              <a:xfrm rot="1800000">
                <a:off x="1001533" y="5228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7A24F2B-9AB3-44D8-BB58-984E79DFFF42}"/>
                  </a:ext>
                </a:extLst>
              </p:cNvPr>
              <p:cNvSpPr/>
              <p:nvPr/>
            </p:nvSpPr>
            <p:spPr>
              <a:xfrm rot="1800000">
                <a:off x="315733" y="44727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E22146F-7CA7-461A-85AB-5DBA3C4D9B27}"/>
                  </a:ext>
                </a:extLst>
              </p:cNvPr>
              <p:cNvSpPr/>
              <p:nvPr/>
            </p:nvSpPr>
            <p:spPr>
              <a:xfrm rot="1800000">
                <a:off x="-814566" y="599547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950D44E-6EEF-4C35-89E3-E8E4F1F06FDD}"/>
                  </a:ext>
                </a:extLst>
              </p:cNvPr>
              <p:cNvSpPr/>
              <p:nvPr/>
            </p:nvSpPr>
            <p:spPr>
              <a:xfrm rot="1800000">
                <a:off x="69880" y="6254937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B45AC90-B457-4E0F-812E-2B974114C305}"/>
                  </a:ext>
                </a:extLst>
              </p:cNvPr>
              <p:cNvSpPr/>
              <p:nvPr/>
            </p:nvSpPr>
            <p:spPr>
              <a:xfrm rot="1800000">
                <a:off x="-274885" y="6841063"/>
                <a:ext cx="101709" cy="12741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3E863F7-6C24-4F42-AEA0-27AA0282FAC4}"/>
                  </a:ext>
                </a:extLst>
              </p:cNvPr>
              <p:cNvSpPr/>
              <p:nvPr/>
            </p:nvSpPr>
            <p:spPr>
              <a:xfrm rot="1800000">
                <a:off x="-244996" y="709712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9957F7C-96E9-445C-9FAE-3AB70262FA88}"/>
                  </a:ext>
                </a:extLst>
              </p:cNvPr>
              <p:cNvSpPr/>
              <p:nvPr/>
            </p:nvSpPr>
            <p:spPr>
              <a:xfrm rot="1800000">
                <a:off x="-17710" y="5674250"/>
                <a:ext cx="101709" cy="12741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526E5B0-4FD6-4953-BFCC-647CECEA570C}"/>
              </a:ext>
            </a:extLst>
          </p:cNvPr>
          <p:cNvGrpSpPr/>
          <p:nvPr/>
        </p:nvGrpSpPr>
        <p:grpSpPr>
          <a:xfrm>
            <a:off x="1124166" y="1040315"/>
            <a:ext cx="1828584" cy="2247156"/>
            <a:chOff x="-981881" y="843617"/>
            <a:chExt cx="2329063" cy="286219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8CED424-5F65-4619-B9FF-D2C09ECB931A}"/>
                </a:ext>
              </a:extLst>
            </p:cNvPr>
            <p:cNvGrpSpPr/>
            <p:nvPr/>
          </p:nvGrpSpPr>
          <p:grpSpPr>
            <a:xfrm>
              <a:off x="-981881" y="843617"/>
              <a:ext cx="2329063" cy="2852084"/>
              <a:chOff x="-981881" y="843617"/>
              <a:chExt cx="2329063" cy="2852084"/>
            </a:xfrm>
          </p:grpSpPr>
          <p:sp>
            <p:nvSpPr>
              <p:cNvPr id="46" name="四角形: 上の 2 つの角を丸める 9">
                <a:extLst>
                  <a:ext uri="{FF2B5EF4-FFF2-40B4-BE49-F238E27FC236}">
                    <a16:creationId xmlns:a16="http://schemas.microsoft.com/office/drawing/2014/main" id="{AB9C2B25-D250-49B7-BA9D-00606CECA336}"/>
                  </a:ext>
                </a:extLst>
              </p:cNvPr>
              <p:cNvSpPr/>
              <p:nvPr/>
            </p:nvSpPr>
            <p:spPr>
              <a:xfrm rot="13500000">
                <a:off x="-413972" y="2756907"/>
                <a:ext cx="641663" cy="123592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CB0407B7-8F82-4630-B53A-455EDEEA294D}"/>
                  </a:ext>
                </a:extLst>
              </p:cNvPr>
              <p:cNvGrpSpPr/>
              <p:nvPr/>
            </p:nvGrpSpPr>
            <p:grpSpPr>
              <a:xfrm>
                <a:off x="-981881" y="843617"/>
                <a:ext cx="2329063" cy="2554128"/>
                <a:chOff x="-981881" y="843617"/>
                <a:chExt cx="2329063" cy="2554128"/>
              </a:xfrm>
            </p:grpSpPr>
            <p:sp>
              <p:nvSpPr>
                <p:cNvPr id="48" name="四角形: 上の 2 つの角を丸める 113">
                  <a:extLst>
                    <a:ext uri="{FF2B5EF4-FFF2-40B4-BE49-F238E27FC236}">
                      <a16:creationId xmlns:a16="http://schemas.microsoft.com/office/drawing/2014/main" id="{B6B50D5B-3A86-4B6E-AB74-0CC8F88A8F8E}"/>
                    </a:ext>
                  </a:extLst>
                </p:cNvPr>
                <p:cNvSpPr/>
                <p:nvPr/>
              </p:nvSpPr>
              <p:spPr>
                <a:xfrm rot="10800000">
                  <a:off x="-57989" y="1141916"/>
                  <a:ext cx="1405171" cy="1380321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734680"/>
                    <a:gd name="connsiteY0" fmla="*/ 307975 h 1725738"/>
                    <a:gd name="connsiteX1" fmla="*/ 643348 w 1734680"/>
                    <a:gd name="connsiteY1" fmla="*/ 0 h 1725738"/>
                    <a:gd name="connsiteX2" fmla="*/ 1734680 w 1734680"/>
                    <a:gd name="connsiteY2" fmla="*/ 553170 h 1725738"/>
                    <a:gd name="connsiteX3" fmla="*/ 1013955 w 1734680"/>
                    <a:gd name="connsiteY3" fmla="*/ 1595563 h 1725738"/>
                    <a:gd name="connsiteX4" fmla="*/ 813930 w 1734680"/>
                    <a:gd name="connsiteY4" fmla="*/ 1725738 h 1725738"/>
                    <a:gd name="connsiteX5" fmla="*/ 73025 w 1734680"/>
                    <a:gd name="connsiteY5" fmla="*/ 1611438 h 1725738"/>
                    <a:gd name="connsiteX6" fmla="*/ 0 w 1734680"/>
                    <a:gd name="connsiteY6" fmla="*/ 1633663 h 1725738"/>
                    <a:gd name="connsiteX7" fmla="*/ 161925 w 1734680"/>
                    <a:gd name="connsiteY7" fmla="*/ 478557 h 1725738"/>
                    <a:gd name="connsiteX8" fmla="*/ 249957 w 1734680"/>
                    <a:gd name="connsiteY8" fmla="*/ 307975 h 1725738"/>
                    <a:gd name="connsiteX0" fmla="*/ 249957 w 1756905"/>
                    <a:gd name="connsiteY0" fmla="*/ 307975 h 1725738"/>
                    <a:gd name="connsiteX1" fmla="*/ 643348 w 1756905"/>
                    <a:gd name="connsiteY1" fmla="*/ 0 h 1725738"/>
                    <a:gd name="connsiteX2" fmla="*/ 1734680 w 1756905"/>
                    <a:gd name="connsiteY2" fmla="*/ 553170 h 1725738"/>
                    <a:gd name="connsiteX3" fmla="*/ 1756905 w 1756905"/>
                    <a:gd name="connsiteY3" fmla="*/ 1724151 h 1725738"/>
                    <a:gd name="connsiteX4" fmla="*/ 813930 w 1756905"/>
                    <a:gd name="connsiteY4" fmla="*/ 1725738 h 1725738"/>
                    <a:gd name="connsiteX5" fmla="*/ 73025 w 1756905"/>
                    <a:gd name="connsiteY5" fmla="*/ 1611438 h 1725738"/>
                    <a:gd name="connsiteX6" fmla="*/ 0 w 1756905"/>
                    <a:gd name="connsiteY6" fmla="*/ 1633663 h 1725738"/>
                    <a:gd name="connsiteX7" fmla="*/ 161925 w 1756905"/>
                    <a:gd name="connsiteY7" fmla="*/ 478557 h 1725738"/>
                    <a:gd name="connsiteX8" fmla="*/ 249957 w 1756905"/>
                    <a:gd name="connsiteY8" fmla="*/ 307975 h 1725738"/>
                    <a:gd name="connsiteX0" fmla="*/ 249957 w 1756905"/>
                    <a:gd name="connsiteY0" fmla="*/ 307975 h 1725738"/>
                    <a:gd name="connsiteX1" fmla="*/ 643348 w 1756905"/>
                    <a:gd name="connsiteY1" fmla="*/ 0 h 1725738"/>
                    <a:gd name="connsiteX2" fmla="*/ 1701342 w 1756905"/>
                    <a:gd name="connsiteY2" fmla="*/ 572220 h 1725738"/>
                    <a:gd name="connsiteX3" fmla="*/ 1756905 w 1756905"/>
                    <a:gd name="connsiteY3" fmla="*/ 1724151 h 1725738"/>
                    <a:gd name="connsiteX4" fmla="*/ 813930 w 1756905"/>
                    <a:gd name="connsiteY4" fmla="*/ 1725738 h 1725738"/>
                    <a:gd name="connsiteX5" fmla="*/ 73025 w 1756905"/>
                    <a:gd name="connsiteY5" fmla="*/ 1611438 h 1725738"/>
                    <a:gd name="connsiteX6" fmla="*/ 0 w 1756905"/>
                    <a:gd name="connsiteY6" fmla="*/ 1633663 h 1725738"/>
                    <a:gd name="connsiteX7" fmla="*/ 161925 w 1756905"/>
                    <a:gd name="connsiteY7" fmla="*/ 478557 h 1725738"/>
                    <a:gd name="connsiteX8" fmla="*/ 249957 w 1756905"/>
                    <a:gd name="connsiteY8" fmla="*/ 307975 h 1725738"/>
                    <a:gd name="connsiteX0" fmla="*/ 249957 w 1756905"/>
                    <a:gd name="connsiteY0" fmla="*/ 307975 h 1725738"/>
                    <a:gd name="connsiteX1" fmla="*/ 643348 w 1756905"/>
                    <a:gd name="connsiteY1" fmla="*/ 0 h 1725738"/>
                    <a:gd name="connsiteX2" fmla="*/ 1701342 w 1756905"/>
                    <a:gd name="connsiteY2" fmla="*/ 572220 h 1725738"/>
                    <a:gd name="connsiteX3" fmla="*/ 1756905 w 1756905"/>
                    <a:gd name="connsiteY3" fmla="*/ 1724151 h 1725738"/>
                    <a:gd name="connsiteX4" fmla="*/ 813930 w 1756905"/>
                    <a:gd name="connsiteY4" fmla="*/ 1725738 h 1725738"/>
                    <a:gd name="connsiteX5" fmla="*/ 73025 w 1756905"/>
                    <a:gd name="connsiteY5" fmla="*/ 1611438 h 1725738"/>
                    <a:gd name="connsiteX6" fmla="*/ 0 w 1756905"/>
                    <a:gd name="connsiteY6" fmla="*/ 1633663 h 1725738"/>
                    <a:gd name="connsiteX7" fmla="*/ 161925 w 1756905"/>
                    <a:gd name="connsiteY7" fmla="*/ 478557 h 1725738"/>
                    <a:gd name="connsiteX8" fmla="*/ 249957 w 1756905"/>
                    <a:gd name="connsiteY8" fmla="*/ 307975 h 1725738"/>
                    <a:gd name="connsiteX0" fmla="*/ 249957 w 1756905"/>
                    <a:gd name="connsiteY0" fmla="*/ 307978 h 1725741"/>
                    <a:gd name="connsiteX1" fmla="*/ 643348 w 1756905"/>
                    <a:gd name="connsiteY1" fmla="*/ 3 h 1725741"/>
                    <a:gd name="connsiteX2" fmla="*/ 1701342 w 1756905"/>
                    <a:gd name="connsiteY2" fmla="*/ 572223 h 1725741"/>
                    <a:gd name="connsiteX3" fmla="*/ 1756905 w 1756905"/>
                    <a:gd name="connsiteY3" fmla="*/ 1724154 h 1725741"/>
                    <a:gd name="connsiteX4" fmla="*/ 813930 w 1756905"/>
                    <a:gd name="connsiteY4" fmla="*/ 1725741 h 1725741"/>
                    <a:gd name="connsiteX5" fmla="*/ 73025 w 1756905"/>
                    <a:gd name="connsiteY5" fmla="*/ 1611441 h 1725741"/>
                    <a:gd name="connsiteX6" fmla="*/ 0 w 1756905"/>
                    <a:gd name="connsiteY6" fmla="*/ 1633666 h 1725741"/>
                    <a:gd name="connsiteX7" fmla="*/ 161925 w 1756905"/>
                    <a:gd name="connsiteY7" fmla="*/ 478560 h 1725741"/>
                    <a:gd name="connsiteX8" fmla="*/ 249957 w 1756905"/>
                    <a:gd name="connsiteY8" fmla="*/ 307978 h 1725741"/>
                    <a:gd name="connsiteX0" fmla="*/ 249957 w 1756905"/>
                    <a:gd name="connsiteY0" fmla="*/ 308072 h 1725835"/>
                    <a:gd name="connsiteX1" fmla="*/ 643348 w 1756905"/>
                    <a:gd name="connsiteY1" fmla="*/ 97 h 1725835"/>
                    <a:gd name="connsiteX2" fmla="*/ 1701342 w 1756905"/>
                    <a:gd name="connsiteY2" fmla="*/ 572317 h 1725835"/>
                    <a:gd name="connsiteX3" fmla="*/ 1756905 w 1756905"/>
                    <a:gd name="connsiteY3" fmla="*/ 1724248 h 1725835"/>
                    <a:gd name="connsiteX4" fmla="*/ 813930 w 1756905"/>
                    <a:gd name="connsiteY4" fmla="*/ 1725835 h 1725835"/>
                    <a:gd name="connsiteX5" fmla="*/ 73025 w 1756905"/>
                    <a:gd name="connsiteY5" fmla="*/ 1611535 h 1725835"/>
                    <a:gd name="connsiteX6" fmla="*/ 0 w 1756905"/>
                    <a:gd name="connsiteY6" fmla="*/ 1633760 h 1725835"/>
                    <a:gd name="connsiteX7" fmla="*/ 161925 w 1756905"/>
                    <a:gd name="connsiteY7" fmla="*/ 478654 h 1725835"/>
                    <a:gd name="connsiteX8" fmla="*/ 249957 w 1756905"/>
                    <a:gd name="connsiteY8" fmla="*/ 308072 h 1725835"/>
                    <a:gd name="connsiteX0" fmla="*/ 249957 w 1756905"/>
                    <a:gd name="connsiteY0" fmla="*/ 308072 h 1725835"/>
                    <a:gd name="connsiteX1" fmla="*/ 643348 w 1756905"/>
                    <a:gd name="connsiteY1" fmla="*/ 97 h 1725835"/>
                    <a:gd name="connsiteX2" fmla="*/ 1701342 w 1756905"/>
                    <a:gd name="connsiteY2" fmla="*/ 572317 h 1725835"/>
                    <a:gd name="connsiteX3" fmla="*/ 1756905 w 1756905"/>
                    <a:gd name="connsiteY3" fmla="*/ 1724248 h 1725835"/>
                    <a:gd name="connsiteX4" fmla="*/ 813930 w 1756905"/>
                    <a:gd name="connsiteY4" fmla="*/ 1725835 h 1725835"/>
                    <a:gd name="connsiteX5" fmla="*/ 73025 w 1756905"/>
                    <a:gd name="connsiteY5" fmla="*/ 1611535 h 1725835"/>
                    <a:gd name="connsiteX6" fmla="*/ 0 w 1756905"/>
                    <a:gd name="connsiteY6" fmla="*/ 1633760 h 1725835"/>
                    <a:gd name="connsiteX7" fmla="*/ 161925 w 1756905"/>
                    <a:gd name="connsiteY7" fmla="*/ 478654 h 1725835"/>
                    <a:gd name="connsiteX8" fmla="*/ 249957 w 1756905"/>
                    <a:gd name="connsiteY8" fmla="*/ 308072 h 1725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6905" h="1725835">
                      <a:moveTo>
                        <a:pt x="249957" y="308072"/>
                      </a:moveTo>
                      <a:cubicBezTo>
                        <a:pt x="307969" y="250537"/>
                        <a:pt x="569368" y="-5724"/>
                        <a:pt x="643348" y="97"/>
                      </a:cubicBezTo>
                      <a:cubicBezTo>
                        <a:pt x="717328" y="5918"/>
                        <a:pt x="1668004" y="517940"/>
                        <a:pt x="1701342" y="572317"/>
                      </a:cubicBezTo>
                      <a:cubicBezTo>
                        <a:pt x="1734680" y="626694"/>
                        <a:pt x="1738384" y="1340271"/>
                        <a:pt x="1756905" y="1724248"/>
                      </a:cubicBezTo>
                      <a:lnTo>
                        <a:pt x="813930" y="1725835"/>
                      </a:lnTo>
                      <a:lnTo>
                        <a:pt x="73025" y="1611535"/>
                      </a:lnTo>
                      <a:lnTo>
                        <a:pt x="0" y="1633760"/>
                      </a:lnTo>
                      <a:cubicBezTo>
                        <a:pt x="53975" y="1275183"/>
                        <a:pt x="142490" y="550377"/>
                        <a:pt x="161925" y="478654"/>
                      </a:cubicBezTo>
                      <a:cubicBezTo>
                        <a:pt x="181360" y="406931"/>
                        <a:pt x="191945" y="365607"/>
                        <a:pt x="249957" y="3080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112">
                  <a:extLst>
                    <a:ext uri="{FF2B5EF4-FFF2-40B4-BE49-F238E27FC236}">
                      <a16:creationId xmlns:a16="http://schemas.microsoft.com/office/drawing/2014/main" id="{40FC4318-E39F-41B7-B949-89AA1BB6150F}"/>
                    </a:ext>
                  </a:extLst>
                </p:cNvPr>
                <p:cNvSpPr/>
                <p:nvPr/>
              </p:nvSpPr>
              <p:spPr>
                <a:xfrm rot="1373125">
                  <a:off x="-74667" y="843617"/>
                  <a:ext cx="1408396" cy="645082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  <a:gd name="connsiteX0" fmla="*/ 294855 w 1766166"/>
                    <a:gd name="connsiteY0" fmla="*/ 137776 h 804213"/>
                    <a:gd name="connsiteX1" fmla="*/ 430309 w 1766166"/>
                    <a:gd name="connsiteY1" fmla="*/ 14934 h 804213"/>
                    <a:gd name="connsiteX2" fmla="*/ 1638971 w 1766166"/>
                    <a:gd name="connsiteY2" fmla="*/ 18 h 804213"/>
                    <a:gd name="connsiteX3" fmla="*/ 1762171 w 1766166"/>
                    <a:gd name="connsiteY3" fmla="*/ 146523 h 804213"/>
                    <a:gd name="connsiteX4" fmla="*/ 1525337 w 1766166"/>
                    <a:gd name="connsiteY4" fmla="*/ 706763 h 804213"/>
                    <a:gd name="connsiteX5" fmla="*/ 1336767 w 1766166"/>
                    <a:gd name="connsiteY5" fmla="*/ 803780 h 804213"/>
                    <a:gd name="connsiteX6" fmla="*/ 89938 w 1766166"/>
                    <a:gd name="connsiteY6" fmla="*/ 765018 h 804213"/>
                    <a:gd name="connsiteX7" fmla="*/ 0 w 1766166"/>
                    <a:gd name="connsiteY7" fmla="*/ 654446 h 804213"/>
                    <a:gd name="connsiteX8" fmla="*/ 294855 w 1766166"/>
                    <a:gd name="connsiteY8" fmla="*/ 137776 h 804213"/>
                    <a:gd name="connsiteX0" fmla="*/ 294855 w 1766166"/>
                    <a:gd name="connsiteY0" fmla="*/ 137776 h 804213"/>
                    <a:gd name="connsiteX1" fmla="*/ 430309 w 1766166"/>
                    <a:gd name="connsiteY1" fmla="*/ 14934 h 804213"/>
                    <a:gd name="connsiteX2" fmla="*/ 1638971 w 1766166"/>
                    <a:gd name="connsiteY2" fmla="*/ 18 h 804213"/>
                    <a:gd name="connsiteX3" fmla="*/ 1762171 w 1766166"/>
                    <a:gd name="connsiteY3" fmla="*/ 146523 h 804213"/>
                    <a:gd name="connsiteX4" fmla="*/ 1525337 w 1766166"/>
                    <a:gd name="connsiteY4" fmla="*/ 706763 h 804213"/>
                    <a:gd name="connsiteX5" fmla="*/ 1336767 w 1766166"/>
                    <a:gd name="connsiteY5" fmla="*/ 803780 h 804213"/>
                    <a:gd name="connsiteX6" fmla="*/ 117366 w 1766166"/>
                    <a:gd name="connsiteY6" fmla="*/ 781010 h 804213"/>
                    <a:gd name="connsiteX7" fmla="*/ 0 w 1766166"/>
                    <a:gd name="connsiteY7" fmla="*/ 654446 h 804213"/>
                    <a:gd name="connsiteX8" fmla="*/ 294855 w 1766166"/>
                    <a:gd name="connsiteY8" fmla="*/ 137776 h 804213"/>
                    <a:gd name="connsiteX0" fmla="*/ 294855 w 1766166"/>
                    <a:gd name="connsiteY0" fmla="*/ 137776 h 804213"/>
                    <a:gd name="connsiteX1" fmla="*/ 430309 w 1766166"/>
                    <a:gd name="connsiteY1" fmla="*/ 14934 h 804213"/>
                    <a:gd name="connsiteX2" fmla="*/ 1638971 w 1766166"/>
                    <a:gd name="connsiteY2" fmla="*/ 18 h 804213"/>
                    <a:gd name="connsiteX3" fmla="*/ 1762171 w 1766166"/>
                    <a:gd name="connsiteY3" fmla="*/ 146523 h 804213"/>
                    <a:gd name="connsiteX4" fmla="*/ 1525337 w 1766166"/>
                    <a:gd name="connsiteY4" fmla="*/ 706763 h 804213"/>
                    <a:gd name="connsiteX5" fmla="*/ 1336767 w 1766166"/>
                    <a:gd name="connsiteY5" fmla="*/ 803780 h 804213"/>
                    <a:gd name="connsiteX6" fmla="*/ 117366 w 1766166"/>
                    <a:gd name="connsiteY6" fmla="*/ 781010 h 804213"/>
                    <a:gd name="connsiteX7" fmla="*/ 0 w 1766166"/>
                    <a:gd name="connsiteY7" fmla="*/ 654446 h 804213"/>
                    <a:gd name="connsiteX8" fmla="*/ 294855 w 1766166"/>
                    <a:gd name="connsiteY8" fmla="*/ 137776 h 804213"/>
                    <a:gd name="connsiteX0" fmla="*/ 294855 w 1766166"/>
                    <a:gd name="connsiteY0" fmla="*/ 137776 h 804213"/>
                    <a:gd name="connsiteX1" fmla="*/ 430309 w 1766166"/>
                    <a:gd name="connsiteY1" fmla="*/ 14934 h 804213"/>
                    <a:gd name="connsiteX2" fmla="*/ 1638971 w 1766166"/>
                    <a:gd name="connsiteY2" fmla="*/ 18 h 804213"/>
                    <a:gd name="connsiteX3" fmla="*/ 1762171 w 1766166"/>
                    <a:gd name="connsiteY3" fmla="*/ 146523 h 804213"/>
                    <a:gd name="connsiteX4" fmla="*/ 1525337 w 1766166"/>
                    <a:gd name="connsiteY4" fmla="*/ 706763 h 804213"/>
                    <a:gd name="connsiteX5" fmla="*/ 1336767 w 1766166"/>
                    <a:gd name="connsiteY5" fmla="*/ 803780 h 804213"/>
                    <a:gd name="connsiteX6" fmla="*/ 117366 w 1766166"/>
                    <a:gd name="connsiteY6" fmla="*/ 781010 h 804213"/>
                    <a:gd name="connsiteX7" fmla="*/ 0 w 1766166"/>
                    <a:gd name="connsiteY7" fmla="*/ 654446 h 804213"/>
                    <a:gd name="connsiteX8" fmla="*/ 294855 w 1766166"/>
                    <a:gd name="connsiteY8" fmla="*/ 137776 h 804213"/>
                    <a:gd name="connsiteX0" fmla="*/ 272571 w 1743882"/>
                    <a:gd name="connsiteY0" fmla="*/ 137776 h 804213"/>
                    <a:gd name="connsiteX1" fmla="*/ 408025 w 1743882"/>
                    <a:gd name="connsiteY1" fmla="*/ 14934 h 804213"/>
                    <a:gd name="connsiteX2" fmla="*/ 1616687 w 1743882"/>
                    <a:gd name="connsiteY2" fmla="*/ 18 h 804213"/>
                    <a:gd name="connsiteX3" fmla="*/ 1739887 w 1743882"/>
                    <a:gd name="connsiteY3" fmla="*/ 146523 h 804213"/>
                    <a:gd name="connsiteX4" fmla="*/ 1503053 w 1743882"/>
                    <a:gd name="connsiteY4" fmla="*/ 706763 h 804213"/>
                    <a:gd name="connsiteX5" fmla="*/ 1314483 w 1743882"/>
                    <a:gd name="connsiteY5" fmla="*/ 803780 h 804213"/>
                    <a:gd name="connsiteX6" fmla="*/ 95082 w 1743882"/>
                    <a:gd name="connsiteY6" fmla="*/ 781010 h 804213"/>
                    <a:gd name="connsiteX7" fmla="*/ 14 w 1743882"/>
                    <a:gd name="connsiteY7" fmla="*/ 617464 h 804213"/>
                    <a:gd name="connsiteX8" fmla="*/ 272571 w 1743882"/>
                    <a:gd name="connsiteY8" fmla="*/ 137776 h 804213"/>
                    <a:gd name="connsiteX0" fmla="*/ 272571 w 1739887"/>
                    <a:gd name="connsiteY0" fmla="*/ 137780 h 804217"/>
                    <a:gd name="connsiteX1" fmla="*/ 408025 w 1739887"/>
                    <a:gd name="connsiteY1" fmla="*/ 14938 h 804217"/>
                    <a:gd name="connsiteX2" fmla="*/ 1616687 w 1739887"/>
                    <a:gd name="connsiteY2" fmla="*/ 22 h 804217"/>
                    <a:gd name="connsiteX3" fmla="*/ 1739887 w 1739887"/>
                    <a:gd name="connsiteY3" fmla="*/ 146527 h 804217"/>
                    <a:gd name="connsiteX4" fmla="*/ 1503053 w 1739887"/>
                    <a:gd name="connsiteY4" fmla="*/ 706767 h 804217"/>
                    <a:gd name="connsiteX5" fmla="*/ 1314483 w 1739887"/>
                    <a:gd name="connsiteY5" fmla="*/ 803784 h 804217"/>
                    <a:gd name="connsiteX6" fmla="*/ 95082 w 1739887"/>
                    <a:gd name="connsiteY6" fmla="*/ 781014 h 804217"/>
                    <a:gd name="connsiteX7" fmla="*/ 14 w 1739887"/>
                    <a:gd name="connsiteY7" fmla="*/ 617468 h 804217"/>
                    <a:gd name="connsiteX8" fmla="*/ 272571 w 1739887"/>
                    <a:gd name="connsiteY8" fmla="*/ 137780 h 804217"/>
                    <a:gd name="connsiteX0" fmla="*/ 272571 w 1746649"/>
                    <a:gd name="connsiteY0" fmla="*/ 137784 h 804221"/>
                    <a:gd name="connsiteX1" fmla="*/ 408025 w 1746649"/>
                    <a:gd name="connsiteY1" fmla="*/ 14942 h 804221"/>
                    <a:gd name="connsiteX2" fmla="*/ 1616687 w 1746649"/>
                    <a:gd name="connsiteY2" fmla="*/ 26 h 804221"/>
                    <a:gd name="connsiteX3" fmla="*/ 1746649 w 1746649"/>
                    <a:gd name="connsiteY3" fmla="*/ 129891 h 804221"/>
                    <a:gd name="connsiteX4" fmla="*/ 1503053 w 1746649"/>
                    <a:gd name="connsiteY4" fmla="*/ 706771 h 804221"/>
                    <a:gd name="connsiteX5" fmla="*/ 1314483 w 1746649"/>
                    <a:gd name="connsiteY5" fmla="*/ 803788 h 804221"/>
                    <a:gd name="connsiteX6" fmla="*/ 95082 w 1746649"/>
                    <a:gd name="connsiteY6" fmla="*/ 781018 h 804221"/>
                    <a:gd name="connsiteX7" fmla="*/ 14 w 1746649"/>
                    <a:gd name="connsiteY7" fmla="*/ 617472 h 804221"/>
                    <a:gd name="connsiteX8" fmla="*/ 272571 w 1746649"/>
                    <a:gd name="connsiteY8" fmla="*/ 137784 h 804221"/>
                    <a:gd name="connsiteX0" fmla="*/ 272571 w 1746649"/>
                    <a:gd name="connsiteY0" fmla="*/ 137758 h 804195"/>
                    <a:gd name="connsiteX1" fmla="*/ 408025 w 1746649"/>
                    <a:gd name="connsiteY1" fmla="*/ 14916 h 804195"/>
                    <a:gd name="connsiteX2" fmla="*/ 1616687 w 1746649"/>
                    <a:gd name="connsiteY2" fmla="*/ 0 h 804195"/>
                    <a:gd name="connsiteX3" fmla="*/ 1746649 w 1746649"/>
                    <a:gd name="connsiteY3" fmla="*/ 129865 h 804195"/>
                    <a:gd name="connsiteX4" fmla="*/ 1503053 w 1746649"/>
                    <a:gd name="connsiteY4" fmla="*/ 706745 h 804195"/>
                    <a:gd name="connsiteX5" fmla="*/ 1314483 w 1746649"/>
                    <a:gd name="connsiteY5" fmla="*/ 803762 h 804195"/>
                    <a:gd name="connsiteX6" fmla="*/ 95082 w 1746649"/>
                    <a:gd name="connsiteY6" fmla="*/ 780992 h 804195"/>
                    <a:gd name="connsiteX7" fmla="*/ 14 w 1746649"/>
                    <a:gd name="connsiteY7" fmla="*/ 617446 h 804195"/>
                    <a:gd name="connsiteX8" fmla="*/ 272571 w 1746649"/>
                    <a:gd name="connsiteY8" fmla="*/ 137758 h 804195"/>
                    <a:gd name="connsiteX0" fmla="*/ 272571 w 1746649"/>
                    <a:gd name="connsiteY0" fmla="*/ 139184 h 805621"/>
                    <a:gd name="connsiteX1" fmla="*/ 408025 w 1746649"/>
                    <a:gd name="connsiteY1" fmla="*/ 16342 h 805621"/>
                    <a:gd name="connsiteX2" fmla="*/ 1660887 w 1746649"/>
                    <a:gd name="connsiteY2" fmla="*/ 0 h 805621"/>
                    <a:gd name="connsiteX3" fmla="*/ 1746649 w 1746649"/>
                    <a:gd name="connsiteY3" fmla="*/ 131291 h 805621"/>
                    <a:gd name="connsiteX4" fmla="*/ 1503053 w 1746649"/>
                    <a:gd name="connsiteY4" fmla="*/ 708171 h 805621"/>
                    <a:gd name="connsiteX5" fmla="*/ 1314483 w 1746649"/>
                    <a:gd name="connsiteY5" fmla="*/ 805188 h 805621"/>
                    <a:gd name="connsiteX6" fmla="*/ 95082 w 1746649"/>
                    <a:gd name="connsiteY6" fmla="*/ 782418 h 805621"/>
                    <a:gd name="connsiteX7" fmla="*/ 14 w 1746649"/>
                    <a:gd name="connsiteY7" fmla="*/ 618872 h 805621"/>
                    <a:gd name="connsiteX8" fmla="*/ 272571 w 1746649"/>
                    <a:gd name="connsiteY8" fmla="*/ 139184 h 805621"/>
                    <a:gd name="connsiteX0" fmla="*/ 272571 w 1746649"/>
                    <a:gd name="connsiteY0" fmla="*/ 139184 h 810360"/>
                    <a:gd name="connsiteX1" fmla="*/ 408025 w 1746649"/>
                    <a:gd name="connsiteY1" fmla="*/ 16342 h 810360"/>
                    <a:gd name="connsiteX2" fmla="*/ 1660887 w 1746649"/>
                    <a:gd name="connsiteY2" fmla="*/ 0 h 810360"/>
                    <a:gd name="connsiteX3" fmla="*/ 1746649 w 1746649"/>
                    <a:gd name="connsiteY3" fmla="*/ 131291 h 810360"/>
                    <a:gd name="connsiteX4" fmla="*/ 1491676 w 1746649"/>
                    <a:gd name="connsiteY4" fmla="*/ 730205 h 810360"/>
                    <a:gd name="connsiteX5" fmla="*/ 1314483 w 1746649"/>
                    <a:gd name="connsiteY5" fmla="*/ 805188 h 810360"/>
                    <a:gd name="connsiteX6" fmla="*/ 95082 w 1746649"/>
                    <a:gd name="connsiteY6" fmla="*/ 782418 h 810360"/>
                    <a:gd name="connsiteX7" fmla="*/ 14 w 1746649"/>
                    <a:gd name="connsiteY7" fmla="*/ 618872 h 810360"/>
                    <a:gd name="connsiteX8" fmla="*/ 272571 w 1746649"/>
                    <a:gd name="connsiteY8" fmla="*/ 139184 h 810360"/>
                    <a:gd name="connsiteX0" fmla="*/ 272571 w 1746649"/>
                    <a:gd name="connsiteY0" fmla="*/ 139184 h 811281"/>
                    <a:gd name="connsiteX1" fmla="*/ 408025 w 1746649"/>
                    <a:gd name="connsiteY1" fmla="*/ 16342 h 811281"/>
                    <a:gd name="connsiteX2" fmla="*/ 1660887 w 1746649"/>
                    <a:gd name="connsiteY2" fmla="*/ 0 h 811281"/>
                    <a:gd name="connsiteX3" fmla="*/ 1746649 w 1746649"/>
                    <a:gd name="connsiteY3" fmla="*/ 131291 h 811281"/>
                    <a:gd name="connsiteX4" fmla="*/ 1491676 w 1746649"/>
                    <a:gd name="connsiteY4" fmla="*/ 730205 h 811281"/>
                    <a:gd name="connsiteX5" fmla="*/ 1335737 w 1746649"/>
                    <a:gd name="connsiteY5" fmla="*/ 806555 h 811281"/>
                    <a:gd name="connsiteX6" fmla="*/ 95082 w 1746649"/>
                    <a:gd name="connsiteY6" fmla="*/ 782418 h 811281"/>
                    <a:gd name="connsiteX7" fmla="*/ 14 w 1746649"/>
                    <a:gd name="connsiteY7" fmla="*/ 618872 h 811281"/>
                    <a:gd name="connsiteX8" fmla="*/ 272571 w 1746649"/>
                    <a:gd name="connsiteY8" fmla="*/ 139184 h 811281"/>
                    <a:gd name="connsiteX0" fmla="*/ 272571 w 1746649"/>
                    <a:gd name="connsiteY0" fmla="*/ 139184 h 806555"/>
                    <a:gd name="connsiteX1" fmla="*/ 408025 w 1746649"/>
                    <a:gd name="connsiteY1" fmla="*/ 16342 h 806555"/>
                    <a:gd name="connsiteX2" fmla="*/ 1660887 w 1746649"/>
                    <a:gd name="connsiteY2" fmla="*/ 0 h 806555"/>
                    <a:gd name="connsiteX3" fmla="*/ 1746649 w 1746649"/>
                    <a:gd name="connsiteY3" fmla="*/ 131291 h 806555"/>
                    <a:gd name="connsiteX4" fmla="*/ 1491676 w 1746649"/>
                    <a:gd name="connsiteY4" fmla="*/ 730205 h 806555"/>
                    <a:gd name="connsiteX5" fmla="*/ 1335737 w 1746649"/>
                    <a:gd name="connsiteY5" fmla="*/ 806555 h 806555"/>
                    <a:gd name="connsiteX6" fmla="*/ 95082 w 1746649"/>
                    <a:gd name="connsiteY6" fmla="*/ 782418 h 806555"/>
                    <a:gd name="connsiteX7" fmla="*/ 14 w 1746649"/>
                    <a:gd name="connsiteY7" fmla="*/ 618872 h 806555"/>
                    <a:gd name="connsiteX8" fmla="*/ 272571 w 1746649"/>
                    <a:gd name="connsiteY8" fmla="*/ 139184 h 806555"/>
                    <a:gd name="connsiteX0" fmla="*/ 286859 w 1760937"/>
                    <a:gd name="connsiteY0" fmla="*/ 139184 h 806555"/>
                    <a:gd name="connsiteX1" fmla="*/ 422313 w 1760937"/>
                    <a:gd name="connsiteY1" fmla="*/ 16342 h 806555"/>
                    <a:gd name="connsiteX2" fmla="*/ 1675175 w 1760937"/>
                    <a:gd name="connsiteY2" fmla="*/ 0 h 806555"/>
                    <a:gd name="connsiteX3" fmla="*/ 1760937 w 1760937"/>
                    <a:gd name="connsiteY3" fmla="*/ 131291 h 806555"/>
                    <a:gd name="connsiteX4" fmla="*/ 1505964 w 1760937"/>
                    <a:gd name="connsiteY4" fmla="*/ 730205 h 806555"/>
                    <a:gd name="connsiteX5" fmla="*/ 1350025 w 1760937"/>
                    <a:gd name="connsiteY5" fmla="*/ 806555 h 806555"/>
                    <a:gd name="connsiteX6" fmla="*/ 109370 w 1760937"/>
                    <a:gd name="connsiteY6" fmla="*/ 782418 h 806555"/>
                    <a:gd name="connsiteX7" fmla="*/ 0 w 1760937"/>
                    <a:gd name="connsiteY7" fmla="*/ 642140 h 806555"/>
                    <a:gd name="connsiteX8" fmla="*/ 286859 w 1760937"/>
                    <a:gd name="connsiteY8" fmla="*/ 139184 h 806555"/>
                    <a:gd name="connsiteX0" fmla="*/ 294855 w 1760937"/>
                    <a:gd name="connsiteY0" fmla="*/ 125470 h 806555"/>
                    <a:gd name="connsiteX1" fmla="*/ 422313 w 1760937"/>
                    <a:gd name="connsiteY1" fmla="*/ 16342 h 806555"/>
                    <a:gd name="connsiteX2" fmla="*/ 1675175 w 1760937"/>
                    <a:gd name="connsiteY2" fmla="*/ 0 h 806555"/>
                    <a:gd name="connsiteX3" fmla="*/ 1760937 w 1760937"/>
                    <a:gd name="connsiteY3" fmla="*/ 131291 h 806555"/>
                    <a:gd name="connsiteX4" fmla="*/ 1505964 w 1760937"/>
                    <a:gd name="connsiteY4" fmla="*/ 730205 h 806555"/>
                    <a:gd name="connsiteX5" fmla="*/ 1350025 w 1760937"/>
                    <a:gd name="connsiteY5" fmla="*/ 806555 h 806555"/>
                    <a:gd name="connsiteX6" fmla="*/ 109370 w 1760937"/>
                    <a:gd name="connsiteY6" fmla="*/ 782418 h 806555"/>
                    <a:gd name="connsiteX7" fmla="*/ 0 w 1760937"/>
                    <a:gd name="connsiteY7" fmla="*/ 642140 h 806555"/>
                    <a:gd name="connsiteX8" fmla="*/ 294855 w 1760937"/>
                    <a:gd name="connsiteY8" fmla="*/ 125470 h 806555"/>
                    <a:gd name="connsiteX0" fmla="*/ 294855 w 1760937"/>
                    <a:gd name="connsiteY0" fmla="*/ 125470 h 806555"/>
                    <a:gd name="connsiteX1" fmla="*/ 422313 w 1760937"/>
                    <a:gd name="connsiteY1" fmla="*/ 16342 h 806555"/>
                    <a:gd name="connsiteX2" fmla="*/ 1675175 w 1760937"/>
                    <a:gd name="connsiteY2" fmla="*/ 0 h 806555"/>
                    <a:gd name="connsiteX3" fmla="*/ 1760937 w 1760937"/>
                    <a:gd name="connsiteY3" fmla="*/ 131291 h 806555"/>
                    <a:gd name="connsiteX4" fmla="*/ 1505964 w 1760937"/>
                    <a:gd name="connsiteY4" fmla="*/ 730205 h 806555"/>
                    <a:gd name="connsiteX5" fmla="*/ 1350025 w 1760937"/>
                    <a:gd name="connsiteY5" fmla="*/ 806555 h 806555"/>
                    <a:gd name="connsiteX6" fmla="*/ 109370 w 1760937"/>
                    <a:gd name="connsiteY6" fmla="*/ 782418 h 806555"/>
                    <a:gd name="connsiteX7" fmla="*/ 0 w 1760937"/>
                    <a:gd name="connsiteY7" fmla="*/ 642140 h 806555"/>
                    <a:gd name="connsiteX8" fmla="*/ 294855 w 1760937"/>
                    <a:gd name="connsiteY8" fmla="*/ 125470 h 806555"/>
                    <a:gd name="connsiteX0" fmla="*/ 294855 w 1760937"/>
                    <a:gd name="connsiteY0" fmla="*/ 125470 h 806555"/>
                    <a:gd name="connsiteX1" fmla="*/ 422313 w 1760937"/>
                    <a:gd name="connsiteY1" fmla="*/ 16342 h 806555"/>
                    <a:gd name="connsiteX2" fmla="*/ 1675175 w 1760937"/>
                    <a:gd name="connsiteY2" fmla="*/ 0 h 806555"/>
                    <a:gd name="connsiteX3" fmla="*/ 1760937 w 1760937"/>
                    <a:gd name="connsiteY3" fmla="*/ 131291 h 806555"/>
                    <a:gd name="connsiteX4" fmla="*/ 1505964 w 1760937"/>
                    <a:gd name="connsiteY4" fmla="*/ 730205 h 806555"/>
                    <a:gd name="connsiteX5" fmla="*/ 1350025 w 1760937"/>
                    <a:gd name="connsiteY5" fmla="*/ 806555 h 806555"/>
                    <a:gd name="connsiteX6" fmla="*/ 109370 w 1760937"/>
                    <a:gd name="connsiteY6" fmla="*/ 782418 h 806555"/>
                    <a:gd name="connsiteX7" fmla="*/ 0 w 1760937"/>
                    <a:gd name="connsiteY7" fmla="*/ 642140 h 806555"/>
                    <a:gd name="connsiteX8" fmla="*/ 294855 w 1760937"/>
                    <a:gd name="connsiteY8" fmla="*/ 125470 h 806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60937" h="806555">
                      <a:moveTo>
                        <a:pt x="294855" y="125470"/>
                      </a:moveTo>
                      <a:cubicBezTo>
                        <a:pt x="334862" y="62139"/>
                        <a:pt x="356263" y="16342"/>
                        <a:pt x="422313" y="16342"/>
                      </a:cubicBezTo>
                      <a:lnTo>
                        <a:pt x="1675175" y="0"/>
                      </a:lnTo>
                      <a:cubicBezTo>
                        <a:pt x="1744767" y="228"/>
                        <a:pt x="1752861" y="74681"/>
                        <a:pt x="1760937" y="131291"/>
                      </a:cubicBezTo>
                      <a:cubicBezTo>
                        <a:pt x="1675946" y="330929"/>
                        <a:pt x="1534547" y="659202"/>
                        <a:pt x="1505964" y="730205"/>
                      </a:cubicBezTo>
                      <a:cubicBezTo>
                        <a:pt x="1477381" y="801208"/>
                        <a:pt x="1416075" y="806555"/>
                        <a:pt x="1350025" y="806555"/>
                      </a:cubicBezTo>
                      <a:lnTo>
                        <a:pt x="109370" y="782418"/>
                      </a:lnTo>
                      <a:cubicBezTo>
                        <a:pt x="10989" y="782841"/>
                        <a:pt x="0" y="708190"/>
                        <a:pt x="0" y="642140"/>
                      </a:cubicBezTo>
                      <a:cubicBezTo>
                        <a:pt x="88687" y="471671"/>
                        <a:pt x="254848" y="188801"/>
                        <a:pt x="294855" y="1254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02ECD1A-C202-4F50-9F56-3504E3CA4764}"/>
                    </a:ext>
                  </a:extLst>
                </p:cNvPr>
                <p:cNvSpPr/>
                <p:nvPr/>
              </p:nvSpPr>
              <p:spPr>
                <a:xfrm>
                  <a:off x="-148135" y="1946122"/>
                  <a:ext cx="947182" cy="75673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369A017-E082-4109-8458-04D28624B28F}"/>
                    </a:ext>
                  </a:extLst>
                </p:cNvPr>
                <p:cNvSpPr/>
                <p:nvPr/>
              </p:nvSpPr>
              <p:spPr>
                <a:xfrm rot="20149398">
                  <a:off x="-919477" y="2203668"/>
                  <a:ext cx="1607029" cy="1194077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004C326-F32F-46B5-A2F5-F858A8F77457}"/>
                    </a:ext>
                  </a:extLst>
                </p:cNvPr>
                <p:cNvSpPr/>
                <p:nvPr/>
              </p:nvSpPr>
              <p:spPr>
                <a:xfrm rot="20149398">
                  <a:off x="-954380" y="2066574"/>
                  <a:ext cx="1585693" cy="1124231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7A13C9C-48C2-4656-8246-7D514A87CD65}"/>
                    </a:ext>
                  </a:extLst>
                </p:cNvPr>
                <p:cNvGrpSpPr/>
                <p:nvPr/>
              </p:nvGrpSpPr>
              <p:grpSpPr>
                <a:xfrm>
                  <a:off x="-39993" y="2032036"/>
                  <a:ext cx="580209" cy="337077"/>
                  <a:chOff x="3730104" y="3089596"/>
                  <a:chExt cx="725443" cy="421452"/>
                </a:xfrm>
              </p:grpSpPr>
              <p:sp>
                <p:nvSpPr>
                  <p:cNvPr id="55" name="四角形: 上の 2 つの角を丸める 54">
                    <a:extLst>
                      <a:ext uri="{FF2B5EF4-FFF2-40B4-BE49-F238E27FC236}">
                        <a16:creationId xmlns:a16="http://schemas.microsoft.com/office/drawing/2014/main" id="{201D38DF-85FE-49F9-9B79-F4C2F2AA630F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3822728" y="2996972"/>
                    <a:ext cx="123229" cy="3084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四角形: 上の 2 つの角を丸める 55">
                    <a:extLst>
                      <a:ext uri="{FF2B5EF4-FFF2-40B4-BE49-F238E27FC236}">
                        <a16:creationId xmlns:a16="http://schemas.microsoft.com/office/drawing/2014/main" id="{A629D3BF-17F9-4A54-B1D8-DB32F031D27F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4003645" y="3101425"/>
                    <a:ext cx="123229" cy="3084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四角形: 上の 2 つの角を丸める 56">
                    <a:extLst>
                      <a:ext uri="{FF2B5EF4-FFF2-40B4-BE49-F238E27FC236}">
                        <a16:creationId xmlns:a16="http://schemas.microsoft.com/office/drawing/2014/main" id="{890FC410-70F1-4377-9DA3-744BCD652C0D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4204668" y="3217485"/>
                    <a:ext cx="123229" cy="3084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C0E70134-6833-4281-8A3B-4437BA2A23F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44777" y="3387819"/>
                    <a:ext cx="110770" cy="123229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DC90717-9736-4FF8-82AF-32A2F1EF9908}"/>
                    </a:ext>
                  </a:extLst>
                </p:cNvPr>
                <p:cNvSpPr/>
                <p:nvPr/>
              </p:nvSpPr>
              <p:spPr>
                <a:xfrm rot="20149398">
                  <a:off x="-981881" y="1970052"/>
                  <a:ext cx="1559346" cy="1135290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  <a:gd name="connsiteX0" fmla="*/ 1328001 w 1982615"/>
                    <a:gd name="connsiteY0" fmla="*/ 6820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  <a:gd name="connsiteX7" fmla="*/ 1328001 w 1982615"/>
                    <a:gd name="connsiteY7" fmla="*/ 68201 h 1405642"/>
                    <a:gd name="connsiteX0" fmla="*/ 1349281 w 1982615"/>
                    <a:gd name="connsiteY0" fmla="*/ 67313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  <a:gd name="connsiteX7" fmla="*/ 1349281 w 1982615"/>
                    <a:gd name="connsiteY7" fmla="*/ 67313 h 1405642"/>
                    <a:gd name="connsiteX0" fmla="*/ 1349281 w 1982615"/>
                    <a:gd name="connsiteY0" fmla="*/ 67313 h 1405642"/>
                    <a:gd name="connsiteX1" fmla="*/ 1951626 w 1982615"/>
                    <a:gd name="connsiteY1" fmla="*/ 885879 h 1405642"/>
                    <a:gd name="connsiteX2" fmla="*/ 1982615 w 1982615"/>
                    <a:gd name="connsiteY2" fmla="*/ 963799 h 1405642"/>
                    <a:gd name="connsiteX3" fmla="*/ 1975872 w 1982615"/>
                    <a:gd name="connsiteY3" fmla="*/ 976391 h 1405642"/>
                    <a:gd name="connsiteX4" fmla="*/ 1028342 w 1982615"/>
                    <a:gd name="connsiteY4" fmla="*/ 1405642 h 1405642"/>
                    <a:gd name="connsiteX5" fmla="*/ 0 w 1982615"/>
                    <a:gd name="connsiteY5" fmla="*/ 702821 h 1405642"/>
                    <a:gd name="connsiteX6" fmla="*/ 1028342 w 1982615"/>
                    <a:gd name="connsiteY6" fmla="*/ 0 h 1405642"/>
                    <a:gd name="connsiteX7" fmla="*/ 1235589 w 1982615"/>
                    <a:gd name="connsiteY7" fmla="*/ 14279 h 1405642"/>
                    <a:gd name="connsiteX8" fmla="*/ 1349281 w 1982615"/>
                    <a:gd name="connsiteY8" fmla="*/ 67313 h 1405642"/>
                    <a:gd name="connsiteX0" fmla="*/ 1349281 w 1982615"/>
                    <a:gd name="connsiteY0" fmla="*/ 67313 h 1405642"/>
                    <a:gd name="connsiteX1" fmla="*/ 1951626 w 1982615"/>
                    <a:gd name="connsiteY1" fmla="*/ 885879 h 1405642"/>
                    <a:gd name="connsiteX2" fmla="*/ 1982615 w 1982615"/>
                    <a:gd name="connsiteY2" fmla="*/ 963799 h 1405642"/>
                    <a:gd name="connsiteX3" fmla="*/ 1975872 w 1982615"/>
                    <a:gd name="connsiteY3" fmla="*/ 976391 h 1405642"/>
                    <a:gd name="connsiteX4" fmla="*/ 1028342 w 1982615"/>
                    <a:gd name="connsiteY4" fmla="*/ 1405642 h 1405642"/>
                    <a:gd name="connsiteX5" fmla="*/ 0 w 1982615"/>
                    <a:gd name="connsiteY5" fmla="*/ 702821 h 1405642"/>
                    <a:gd name="connsiteX6" fmla="*/ 1028342 w 1982615"/>
                    <a:gd name="connsiteY6" fmla="*/ 0 h 1405642"/>
                    <a:gd name="connsiteX7" fmla="*/ 1235589 w 1982615"/>
                    <a:gd name="connsiteY7" fmla="*/ 14279 h 1405642"/>
                    <a:gd name="connsiteX8" fmla="*/ 1349281 w 1982615"/>
                    <a:gd name="connsiteY8" fmla="*/ 67313 h 1405642"/>
                    <a:gd name="connsiteX0" fmla="*/ 1349281 w 1975872"/>
                    <a:gd name="connsiteY0" fmla="*/ 67313 h 1405642"/>
                    <a:gd name="connsiteX1" fmla="*/ 1951626 w 1975872"/>
                    <a:gd name="connsiteY1" fmla="*/ 885879 h 1405642"/>
                    <a:gd name="connsiteX2" fmla="*/ 1975872 w 1975872"/>
                    <a:gd name="connsiteY2" fmla="*/ 976391 h 1405642"/>
                    <a:gd name="connsiteX3" fmla="*/ 1028342 w 1975872"/>
                    <a:gd name="connsiteY3" fmla="*/ 1405642 h 1405642"/>
                    <a:gd name="connsiteX4" fmla="*/ 0 w 1975872"/>
                    <a:gd name="connsiteY4" fmla="*/ 702821 h 1405642"/>
                    <a:gd name="connsiteX5" fmla="*/ 1028342 w 1975872"/>
                    <a:gd name="connsiteY5" fmla="*/ 0 h 1405642"/>
                    <a:gd name="connsiteX6" fmla="*/ 1235589 w 1975872"/>
                    <a:gd name="connsiteY6" fmla="*/ 14279 h 1405642"/>
                    <a:gd name="connsiteX7" fmla="*/ 1349281 w 1975872"/>
                    <a:gd name="connsiteY7" fmla="*/ 67313 h 1405642"/>
                    <a:gd name="connsiteX0" fmla="*/ 1349281 w 1976589"/>
                    <a:gd name="connsiteY0" fmla="*/ 67313 h 1405642"/>
                    <a:gd name="connsiteX1" fmla="*/ 1951626 w 1976589"/>
                    <a:gd name="connsiteY1" fmla="*/ 885879 h 1405642"/>
                    <a:gd name="connsiteX2" fmla="*/ 1975872 w 1976589"/>
                    <a:gd name="connsiteY2" fmla="*/ 976391 h 1405642"/>
                    <a:gd name="connsiteX3" fmla="*/ 1028342 w 1976589"/>
                    <a:gd name="connsiteY3" fmla="*/ 1405642 h 1405642"/>
                    <a:gd name="connsiteX4" fmla="*/ 0 w 1976589"/>
                    <a:gd name="connsiteY4" fmla="*/ 702821 h 1405642"/>
                    <a:gd name="connsiteX5" fmla="*/ 1028342 w 1976589"/>
                    <a:gd name="connsiteY5" fmla="*/ 0 h 1405642"/>
                    <a:gd name="connsiteX6" fmla="*/ 1235589 w 1976589"/>
                    <a:gd name="connsiteY6" fmla="*/ 14279 h 1405642"/>
                    <a:gd name="connsiteX7" fmla="*/ 1349281 w 1976589"/>
                    <a:gd name="connsiteY7" fmla="*/ 67313 h 1405642"/>
                    <a:gd name="connsiteX0" fmla="*/ 1349281 w 1982563"/>
                    <a:gd name="connsiteY0" fmla="*/ 81071 h 1419400"/>
                    <a:gd name="connsiteX1" fmla="*/ 1961569 w 1982563"/>
                    <a:gd name="connsiteY1" fmla="*/ 901366 h 1419400"/>
                    <a:gd name="connsiteX2" fmla="*/ 1975872 w 1982563"/>
                    <a:gd name="connsiteY2" fmla="*/ 990149 h 1419400"/>
                    <a:gd name="connsiteX3" fmla="*/ 1028342 w 1982563"/>
                    <a:gd name="connsiteY3" fmla="*/ 1419400 h 1419400"/>
                    <a:gd name="connsiteX4" fmla="*/ 0 w 1982563"/>
                    <a:gd name="connsiteY4" fmla="*/ 716579 h 1419400"/>
                    <a:gd name="connsiteX5" fmla="*/ 1028342 w 1982563"/>
                    <a:gd name="connsiteY5" fmla="*/ 13758 h 1419400"/>
                    <a:gd name="connsiteX6" fmla="*/ 1235589 w 1982563"/>
                    <a:gd name="connsiteY6" fmla="*/ 28037 h 1419400"/>
                    <a:gd name="connsiteX7" fmla="*/ 1349281 w 1982563"/>
                    <a:gd name="connsiteY7" fmla="*/ 81071 h 1419400"/>
                    <a:gd name="connsiteX0" fmla="*/ 1349281 w 1982564"/>
                    <a:gd name="connsiteY0" fmla="*/ 67313 h 1405642"/>
                    <a:gd name="connsiteX1" fmla="*/ 1961569 w 1982564"/>
                    <a:gd name="connsiteY1" fmla="*/ 887608 h 1405642"/>
                    <a:gd name="connsiteX2" fmla="*/ 1975872 w 1982564"/>
                    <a:gd name="connsiteY2" fmla="*/ 976391 h 1405642"/>
                    <a:gd name="connsiteX3" fmla="*/ 1028342 w 1982564"/>
                    <a:gd name="connsiteY3" fmla="*/ 1405642 h 1405642"/>
                    <a:gd name="connsiteX4" fmla="*/ 0 w 1982564"/>
                    <a:gd name="connsiteY4" fmla="*/ 702821 h 1405642"/>
                    <a:gd name="connsiteX5" fmla="*/ 1028342 w 1982564"/>
                    <a:gd name="connsiteY5" fmla="*/ 0 h 1405642"/>
                    <a:gd name="connsiteX6" fmla="*/ 1235589 w 1982564"/>
                    <a:gd name="connsiteY6" fmla="*/ 14279 h 1405642"/>
                    <a:gd name="connsiteX7" fmla="*/ 1349281 w 1982564"/>
                    <a:gd name="connsiteY7" fmla="*/ 67313 h 1405642"/>
                    <a:gd name="connsiteX0" fmla="*/ 1349281 w 1986712"/>
                    <a:gd name="connsiteY0" fmla="*/ 67313 h 1405642"/>
                    <a:gd name="connsiteX1" fmla="*/ 1961569 w 1986712"/>
                    <a:gd name="connsiteY1" fmla="*/ 887608 h 1405642"/>
                    <a:gd name="connsiteX2" fmla="*/ 1975872 w 1986712"/>
                    <a:gd name="connsiteY2" fmla="*/ 976391 h 1405642"/>
                    <a:gd name="connsiteX3" fmla="*/ 1028342 w 1986712"/>
                    <a:gd name="connsiteY3" fmla="*/ 1405642 h 1405642"/>
                    <a:gd name="connsiteX4" fmla="*/ 0 w 1986712"/>
                    <a:gd name="connsiteY4" fmla="*/ 702821 h 1405642"/>
                    <a:gd name="connsiteX5" fmla="*/ 1028342 w 1986712"/>
                    <a:gd name="connsiteY5" fmla="*/ 0 h 1405642"/>
                    <a:gd name="connsiteX6" fmla="*/ 1235589 w 1986712"/>
                    <a:gd name="connsiteY6" fmla="*/ 14279 h 1405642"/>
                    <a:gd name="connsiteX7" fmla="*/ 1349281 w 1986712"/>
                    <a:gd name="connsiteY7" fmla="*/ 67313 h 1405642"/>
                    <a:gd name="connsiteX0" fmla="*/ 1349281 w 1986712"/>
                    <a:gd name="connsiteY0" fmla="*/ 67313 h 1405642"/>
                    <a:gd name="connsiteX1" fmla="*/ 1961569 w 1986712"/>
                    <a:gd name="connsiteY1" fmla="*/ 887608 h 1405642"/>
                    <a:gd name="connsiteX2" fmla="*/ 1975872 w 1986712"/>
                    <a:gd name="connsiteY2" fmla="*/ 976391 h 1405642"/>
                    <a:gd name="connsiteX3" fmla="*/ 1028342 w 1986712"/>
                    <a:gd name="connsiteY3" fmla="*/ 1405642 h 1405642"/>
                    <a:gd name="connsiteX4" fmla="*/ 0 w 1986712"/>
                    <a:gd name="connsiteY4" fmla="*/ 702821 h 1405642"/>
                    <a:gd name="connsiteX5" fmla="*/ 1028342 w 1986712"/>
                    <a:gd name="connsiteY5" fmla="*/ 0 h 1405642"/>
                    <a:gd name="connsiteX6" fmla="*/ 1235589 w 1986712"/>
                    <a:gd name="connsiteY6" fmla="*/ 14279 h 1405642"/>
                    <a:gd name="connsiteX7" fmla="*/ 1349281 w 1986712"/>
                    <a:gd name="connsiteY7" fmla="*/ 67313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86712" h="1405642">
                      <a:moveTo>
                        <a:pt x="1349281" y="67313"/>
                      </a:moveTo>
                      <a:cubicBezTo>
                        <a:pt x="1381359" y="108820"/>
                        <a:pt x="1919271" y="826849"/>
                        <a:pt x="1961569" y="887608"/>
                      </a:cubicBezTo>
                      <a:cubicBezTo>
                        <a:pt x="2003867" y="948367"/>
                        <a:pt x="1981203" y="952072"/>
                        <a:pt x="1975872" y="976391"/>
                      </a:cubicBezTo>
                      <a:cubicBezTo>
                        <a:pt x="1900917" y="1151811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ubicBezTo>
                        <a:pt x="1252265" y="17210"/>
                        <a:pt x="1317203" y="25806"/>
                        <a:pt x="1349281" y="673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959EF02-9BD4-453E-B69E-EEEBCAF5C8B4}"/>
                </a:ext>
              </a:extLst>
            </p:cNvPr>
            <p:cNvGrpSpPr/>
            <p:nvPr/>
          </p:nvGrpSpPr>
          <p:grpSpPr>
            <a:xfrm>
              <a:off x="-814566" y="900868"/>
              <a:ext cx="1960235" cy="2804945"/>
              <a:chOff x="-814566" y="4472743"/>
              <a:chExt cx="1960235" cy="2804945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CE717AA-A362-4E57-9DE7-7D5755298F62}"/>
                  </a:ext>
                </a:extLst>
              </p:cNvPr>
              <p:cNvSpPr/>
              <p:nvPr/>
            </p:nvSpPr>
            <p:spPr>
              <a:xfrm rot="1800000">
                <a:off x="252233" y="52029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21DBDB1-7B1F-47B3-8192-64779823490F}"/>
                  </a:ext>
                </a:extLst>
              </p:cNvPr>
              <p:cNvSpPr/>
              <p:nvPr/>
            </p:nvSpPr>
            <p:spPr>
              <a:xfrm rot="1800000">
                <a:off x="1001533" y="5228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246A646-704E-4EFC-947B-9E4AC34A4D5F}"/>
                  </a:ext>
                </a:extLst>
              </p:cNvPr>
              <p:cNvSpPr/>
              <p:nvPr/>
            </p:nvSpPr>
            <p:spPr>
              <a:xfrm rot="1800000">
                <a:off x="315733" y="44727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DC054DE-66BB-4D4E-B78F-159A74C84FA9}"/>
                  </a:ext>
                </a:extLst>
              </p:cNvPr>
              <p:cNvSpPr/>
              <p:nvPr/>
            </p:nvSpPr>
            <p:spPr>
              <a:xfrm rot="1800000">
                <a:off x="-814566" y="599547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3267308-F54B-49B4-A6AE-44356FE46BCB}"/>
                  </a:ext>
                </a:extLst>
              </p:cNvPr>
              <p:cNvSpPr/>
              <p:nvPr/>
            </p:nvSpPr>
            <p:spPr>
              <a:xfrm rot="1800000">
                <a:off x="69880" y="6254937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CE340FE-93C1-4742-AA7B-BEE9C35F39E7}"/>
                  </a:ext>
                </a:extLst>
              </p:cNvPr>
              <p:cNvSpPr/>
              <p:nvPr/>
            </p:nvSpPr>
            <p:spPr>
              <a:xfrm rot="1800000">
                <a:off x="-274885" y="6841063"/>
                <a:ext cx="101709" cy="12741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40BA62E-8E34-4FC9-BF59-144DD1626299}"/>
                  </a:ext>
                </a:extLst>
              </p:cNvPr>
              <p:cNvSpPr/>
              <p:nvPr/>
            </p:nvSpPr>
            <p:spPr>
              <a:xfrm rot="1800000">
                <a:off x="-244996" y="709712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3599AC1-B2ED-4633-9F7F-98BC3278F5F3}"/>
                  </a:ext>
                </a:extLst>
              </p:cNvPr>
              <p:cNvSpPr/>
              <p:nvPr/>
            </p:nvSpPr>
            <p:spPr>
              <a:xfrm rot="1800000">
                <a:off x="-17710" y="5674250"/>
                <a:ext cx="101709" cy="12741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2C8103C-19C6-4991-87F6-8F3C11431C4C}"/>
              </a:ext>
            </a:extLst>
          </p:cNvPr>
          <p:cNvGrpSpPr/>
          <p:nvPr/>
        </p:nvGrpSpPr>
        <p:grpSpPr>
          <a:xfrm>
            <a:off x="4273404" y="3920109"/>
            <a:ext cx="1359191" cy="2349931"/>
            <a:chOff x="3364296" y="4449363"/>
            <a:chExt cx="1654979" cy="286132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A9FC19C-0451-41EC-B56F-7BD341BE2D0F}"/>
                </a:ext>
              </a:extLst>
            </p:cNvPr>
            <p:cNvGrpSpPr/>
            <p:nvPr/>
          </p:nvGrpSpPr>
          <p:grpSpPr>
            <a:xfrm>
              <a:off x="3364296" y="4449363"/>
              <a:ext cx="1654979" cy="2861324"/>
              <a:chOff x="3364296" y="4449363"/>
              <a:chExt cx="1654979" cy="2861324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5683C80B-BC0C-47D0-9CBB-E2D279221130}"/>
                  </a:ext>
                </a:extLst>
              </p:cNvPr>
              <p:cNvGrpSpPr/>
              <p:nvPr/>
            </p:nvGrpSpPr>
            <p:grpSpPr>
              <a:xfrm>
                <a:off x="3364296" y="4449363"/>
                <a:ext cx="1654979" cy="2861324"/>
                <a:chOff x="1653517" y="1132706"/>
                <a:chExt cx="1654979" cy="2861324"/>
              </a:xfrm>
            </p:grpSpPr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81FBCBD8-D767-48A0-B2B3-108AEE5F32CD}"/>
                    </a:ext>
                  </a:extLst>
                </p:cNvPr>
                <p:cNvSpPr/>
                <p:nvPr/>
              </p:nvSpPr>
              <p:spPr>
                <a:xfrm>
                  <a:off x="2316725" y="1132706"/>
                  <a:ext cx="328562" cy="32856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4A2B24D-C2EA-4B15-BD33-AB62688F89D8}"/>
                    </a:ext>
                  </a:extLst>
                </p:cNvPr>
                <p:cNvSpPr/>
                <p:nvPr/>
              </p:nvSpPr>
              <p:spPr>
                <a:xfrm>
                  <a:off x="2411527" y="1227206"/>
                  <a:ext cx="138958" cy="7229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4C8A87E1-EE20-4FD8-AD9F-6336FA010EDE}"/>
                    </a:ext>
                  </a:extLst>
                </p:cNvPr>
                <p:cNvSpPr/>
                <p:nvPr/>
              </p:nvSpPr>
              <p:spPr>
                <a:xfrm>
                  <a:off x="2264698" y="1818322"/>
                  <a:ext cx="432618" cy="262767"/>
                </a:xfrm>
                <a:prstGeom prst="round2SameRect">
                  <a:avLst>
                    <a:gd name="adj1" fmla="val 1720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1D4A05F2-64D0-430C-9457-54867FAE35C1}"/>
                    </a:ext>
                  </a:extLst>
                </p:cNvPr>
                <p:cNvSpPr/>
                <p:nvPr/>
              </p:nvSpPr>
              <p:spPr>
                <a:xfrm>
                  <a:off x="1653517" y="1975449"/>
                  <a:ext cx="1654979" cy="2018581"/>
                </a:xfrm>
                <a:prstGeom prst="round2SameRect">
                  <a:avLst>
                    <a:gd name="adj1" fmla="val 17200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A6CA489-EF70-4E2C-B4C9-C75AEF997BA7}"/>
                    </a:ext>
                  </a:extLst>
                </p:cNvPr>
                <p:cNvSpPr/>
                <p:nvPr/>
              </p:nvSpPr>
              <p:spPr>
                <a:xfrm>
                  <a:off x="1824751" y="2173857"/>
                  <a:ext cx="1312512" cy="1464638"/>
                </a:xfrm>
                <a:prstGeom prst="round2SameRect">
                  <a:avLst>
                    <a:gd name="adj1" fmla="val 1720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D8F2527C-8081-41F8-BF8D-C95E49CA2803}"/>
                    </a:ext>
                  </a:extLst>
                </p:cNvPr>
                <p:cNvSpPr/>
                <p:nvPr/>
              </p:nvSpPr>
              <p:spPr>
                <a:xfrm>
                  <a:off x="2373875" y="1382678"/>
                  <a:ext cx="214262" cy="21426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9455B527-197B-4848-B615-E86753360729}"/>
                    </a:ext>
                  </a:extLst>
                </p:cNvPr>
                <p:cNvSpPr/>
                <p:nvPr/>
              </p:nvSpPr>
              <p:spPr>
                <a:xfrm>
                  <a:off x="2427091" y="1435894"/>
                  <a:ext cx="107830" cy="10783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アーチ 69">
                <a:extLst>
                  <a:ext uri="{FF2B5EF4-FFF2-40B4-BE49-F238E27FC236}">
                    <a16:creationId xmlns:a16="http://schemas.microsoft.com/office/drawing/2014/main" id="{6C9207BB-5DC9-4DB6-AC92-7EABB8B3CA3B}"/>
                  </a:ext>
                </a:extLst>
              </p:cNvPr>
              <p:cNvSpPr/>
              <p:nvPr/>
            </p:nvSpPr>
            <p:spPr>
              <a:xfrm>
                <a:off x="4015729" y="6348102"/>
                <a:ext cx="350312" cy="350312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2A5F2349-58DD-454C-8423-AEBD792D88D2}"/>
                  </a:ext>
                </a:extLst>
              </p:cNvPr>
              <p:cNvGrpSpPr/>
              <p:nvPr/>
            </p:nvGrpSpPr>
            <p:grpSpPr>
              <a:xfrm>
                <a:off x="3772711" y="5870091"/>
                <a:ext cx="328562" cy="335331"/>
                <a:chOff x="1894656" y="4301275"/>
                <a:chExt cx="328562" cy="335331"/>
              </a:xfrm>
            </p:grpSpPr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C91A530E-ADDA-4372-A24D-04C728241A10}"/>
                    </a:ext>
                  </a:extLst>
                </p:cNvPr>
                <p:cNvSpPr/>
                <p:nvPr/>
              </p:nvSpPr>
              <p:spPr>
                <a:xfrm>
                  <a:off x="1894656" y="4308044"/>
                  <a:ext cx="328562" cy="3285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481A6C0F-C1A7-4D82-AA5C-632514479290}"/>
                    </a:ext>
                  </a:extLst>
                </p:cNvPr>
                <p:cNvSpPr/>
                <p:nvPr/>
              </p:nvSpPr>
              <p:spPr>
                <a:xfrm>
                  <a:off x="1996974" y="4412287"/>
                  <a:ext cx="123926" cy="12392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弦 77">
                  <a:extLst>
                    <a:ext uri="{FF2B5EF4-FFF2-40B4-BE49-F238E27FC236}">
                      <a16:creationId xmlns:a16="http://schemas.microsoft.com/office/drawing/2014/main" id="{4C12E974-17F5-4C8C-8D2E-2CF37FB709DB}"/>
                    </a:ext>
                  </a:extLst>
                </p:cNvPr>
                <p:cNvSpPr/>
                <p:nvPr/>
              </p:nvSpPr>
              <p:spPr>
                <a:xfrm>
                  <a:off x="1897273" y="4301275"/>
                  <a:ext cx="320884" cy="320884"/>
                </a:xfrm>
                <a:prstGeom prst="chord">
                  <a:avLst>
                    <a:gd name="adj1" fmla="val 10241719"/>
                    <a:gd name="adj2" fmla="val 1987814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959FE1C-18E6-4CEB-8805-7BA28B48A618}"/>
                  </a:ext>
                </a:extLst>
              </p:cNvPr>
              <p:cNvGrpSpPr/>
              <p:nvPr/>
            </p:nvGrpSpPr>
            <p:grpSpPr>
              <a:xfrm flipH="1">
                <a:off x="4280711" y="5870091"/>
                <a:ext cx="328562" cy="335331"/>
                <a:chOff x="1894656" y="4301275"/>
                <a:chExt cx="328562" cy="335331"/>
              </a:xfrm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42A1F68D-337D-4743-8F04-16B9F7D1F908}"/>
                    </a:ext>
                  </a:extLst>
                </p:cNvPr>
                <p:cNvSpPr/>
                <p:nvPr/>
              </p:nvSpPr>
              <p:spPr>
                <a:xfrm>
                  <a:off x="1894656" y="4308044"/>
                  <a:ext cx="328562" cy="3285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0961D69E-DD1E-4E67-B240-8B59051BCDD3}"/>
                    </a:ext>
                  </a:extLst>
                </p:cNvPr>
                <p:cNvSpPr/>
                <p:nvPr/>
              </p:nvSpPr>
              <p:spPr>
                <a:xfrm>
                  <a:off x="1996974" y="4412287"/>
                  <a:ext cx="123926" cy="12392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弦 74">
                  <a:extLst>
                    <a:ext uri="{FF2B5EF4-FFF2-40B4-BE49-F238E27FC236}">
                      <a16:creationId xmlns:a16="http://schemas.microsoft.com/office/drawing/2014/main" id="{38162299-EE78-4CE1-A289-36D408E088E7}"/>
                    </a:ext>
                  </a:extLst>
                </p:cNvPr>
                <p:cNvSpPr/>
                <p:nvPr/>
              </p:nvSpPr>
              <p:spPr>
                <a:xfrm>
                  <a:off x="1897273" y="4301275"/>
                  <a:ext cx="320884" cy="320884"/>
                </a:xfrm>
                <a:prstGeom prst="chord">
                  <a:avLst>
                    <a:gd name="adj1" fmla="val 10241719"/>
                    <a:gd name="adj2" fmla="val 1987814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A1D7983-221F-4BC8-94E8-AB67F299516B}"/>
                </a:ext>
              </a:extLst>
            </p:cNvPr>
            <p:cNvGrpSpPr/>
            <p:nvPr/>
          </p:nvGrpSpPr>
          <p:grpSpPr>
            <a:xfrm>
              <a:off x="3531926" y="5330833"/>
              <a:ext cx="1336505" cy="1830726"/>
              <a:chOff x="3531926" y="5330833"/>
              <a:chExt cx="1336505" cy="183072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5E4FB75-1239-4009-88EB-EBF6F952CB38}"/>
                  </a:ext>
                </a:extLst>
              </p:cNvPr>
              <p:cNvSpPr/>
              <p:nvPr/>
            </p:nvSpPr>
            <p:spPr>
              <a:xfrm rot="1800000">
                <a:off x="3906658" y="55903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1BE720A-9975-4B29-A86B-EDD8DC558739}"/>
                  </a:ext>
                </a:extLst>
              </p:cNvPr>
              <p:cNvSpPr/>
              <p:nvPr/>
            </p:nvSpPr>
            <p:spPr>
              <a:xfrm rot="1800000">
                <a:off x="4427359" y="69809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DBDD252-A9AA-4618-8C1A-AB4BA53E7818}"/>
                  </a:ext>
                </a:extLst>
              </p:cNvPr>
              <p:cNvSpPr/>
              <p:nvPr/>
            </p:nvSpPr>
            <p:spPr>
              <a:xfrm rot="1800000">
                <a:off x="3728859" y="694924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FF2C4CC-6B5F-40BD-B042-9647BCA4CF3D}"/>
                  </a:ext>
                </a:extLst>
              </p:cNvPr>
              <p:cNvSpPr/>
              <p:nvPr/>
            </p:nvSpPr>
            <p:spPr>
              <a:xfrm rot="1800000">
                <a:off x="4586109" y="63332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5B1269E-0A00-4E3C-9744-85B7D66DF7E2}"/>
                  </a:ext>
                </a:extLst>
              </p:cNvPr>
              <p:cNvSpPr/>
              <p:nvPr/>
            </p:nvSpPr>
            <p:spPr>
              <a:xfrm rot="1800000">
                <a:off x="3703459" y="62697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550CA8E-8C76-44FC-807B-BCE855345F00}"/>
                  </a:ext>
                </a:extLst>
              </p:cNvPr>
              <p:cNvSpPr/>
              <p:nvPr/>
            </p:nvSpPr>
            <p:spPr>
              <a:xfrm rot="1800000">
                <a:off x="4757475" y="5368933"/>
                <a:ext cx="110956" cy="138999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DE1AA9B-6E33-4FD7-9EF6-9111ECBA9248}"/>
                  </a:ext>
                </a:extLst>
              </p:cNvPr>
              <p:cNvSpPr/>
              <p:nvPr/>
            </p:nvSpPr>
            <p:spPr>
              <a:xfrm rot="1800000">
                <a:off x="3531926" y="5330833"/>
                <a:ext cx="110956" cy="138999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4F82C29-09E1-4F2A-95A3-49B9724579BF}"/>
              </a:ext>
            </a:extLst>
          </p:cNvPr>
          <p:cNvGrpSpPr/>
          <p:nvPr/>
        </p:nvGrpSpPr>
        <p:grpSpPr>
          <a:xfrm>
            <a:off x="4273404" y="1070424"/>
            <a:ext cx="1359191" cy="2349931"/>
            <a:chOff x="3364296" y="629838"/>
            <a:chExt cx="1654979" cy="2861324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52D0A24-9C6F-4FEE-8D3E-6773A4E15F70}"/>
                </a:ext>
              </a:extLst>
            </p:cNvPr>
            <p:cNvGrpSpPr/>
            <p:nvPr/>
          </p:nvGrpSpPr>
          <p:grpSpPr>
            <a:xfrm>
              <a:off x="3364296" y="629838"/>
              <a:ext cx="1654979" cy="2861324"/>
              <a:chOff x="1653517" y="1132706"/>
              <a:chExt cx="1654979" cy="2861324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E0438AAB-40D0-415D-8448-C4F245C98ABD}"/>
                  </a:ext>
                </a:extLst>
              </p:cNvPr>
              <p:cNvSpPr/>
              <p:nvPr/>
            </p:nvSpPr>
            <p:spPr>
              <a:xfrm>
                <a:off x="2316725" y="1132706"/>
                <a:ext cx="328562" cy="3285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46B9948F-EA1C-4463-8B3C-249A284274D1}"/>
                  </a:ext>
                </a:extLst>
              </p:cNvPr>
              <p:cNvSpPr/>
              <p:nvPr/>
            </p:nvSpPr>
            <p:spPr>
              <a:xfrm>
                <a:off x="2411527" y="1227206"/>
                <a:ext cx="138958" cy="7229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5F6875A5-6D05-4D97-ACC2-4B0DF0977C87}"/>
                  </a:ext>
                </a:extLst>
              </p:cNvPr>
              <p:cNvSpPr/>
              <p:nvPr/>
            </p:nvSpPr>
            <p:spPr>
              <a:xfrm>
                <a:off x="2264698" y="1818322"/>
                <a:ext cx="432618" cy="262767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3BB1B8C9-9FFC-460B-BD22-6C98287F5AC9}"/>
                  </a:ext>
                </a:extLst>
              </p:cNvPr>
              <p:cNvSpPr/>
              <p:nvPr/>
            </p:nvSpPr>
            <p:spPr>
              <a:xfrm>
                <a:off x="1653517" y="1975449"/>
                <a:ext cx="1654979" cy="2018581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1C7C6A88-195E-45BB-B20E-8C6AD7A46682}"/>
                  </a:ext>
                </a:extLst>
              </p:cNvPr>
              <p:cNvSpPr/>
              <p:nvPr/>
            </p:nvSpPr>
            <p:spPr>
              <a:xfrm>
                <a:off x="1824751" y="2173857"/>
                <a:ext cx="1312512" cy="1464638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B121C5E2-FA1E-49EE-9A82-926A0E71A2DA}"/>
                  </a:ext>
                </a:extLst>
              </p:cNvPr>
              <p:cNvSpPr/>
              <p:nvPr/>
            </p:nvSpPr>
            <p:spPr>
              <a:xfrm>
                <a:off x="2373875" y="1382678"/>
                <a:ext cx="214262" cy="2142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4CF79544-4AD3-4D43-9D6C-2565AAD8A382}"/>
                  </a:ext>
                </a:extLst>
              </p:cNvPr>
              <p:cNvSpPr/>
              <p:nvPr/>
            </p:nvSpPr>
            <p:spPr>
              <a:xfrm>
                <a:off x="2427091" y="1435894"/>
                <a:ext cx="107830" cy="107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C7A1111-A424-4E98-9010-6EB0986CEFE5}"/>
                </a:ext>
              </a:extLst>
            </p:cNvPr>
            <p:cNvGrpSpPr/>
            <p:nvPr/>
          </p:nvGrpSpPr>
          <p:grpSpPr>
            <a:xfrm>
              <a:off x="3531926" y="1530358"/>
              <a:ext cx="1336505" cy="1830726"/>
              <a:chOff x="3531926" y="5330833"/>
              <a:chExt cx="1336505" cy="1830726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E845A95-4D80-4C79-B8D8-AE29897A69B9}"/>
                  </a:ext>
                </a:extLst>
              </p:cNvPr>
              <p:cNvSpPr/>
              <p:nvPr/>
            </p:nvSpPr>
            <p:spPr>
              <a:xfrm rot="1800000">
                <a:off x="3906658" y="55903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8ECC751-D09E-4D9B-8F04-8E755DCE7958}"/>
                  </a:ext>
                </a:extLst>
              </p:cNvPr>
              <p:cNvSpPr/>
              <p:nvPr/>
            </p:nvSpPr>
            <p:spPr>
              <a:xfrm rot="1800000">
                <a:off x="4427359" y="69809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6367A03-3058-4723-B2C3-11BC5CD6B65B}"/>
                  </a:ext>
                </a:extLst>
              </p:cNvPr>
              <p:cNvSpPr/>
              <p:nvPr/>
            </p:nvSpPr>
            <p:spPr>
              <a:xfrm rot="1800000">
                <a:off x="3728859" y="694924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A513C02-6787-4ED4-BE7E-3A4374EF8806}"/>
                  </a:ext>
                </a:extLst>
              </p:cNvPr>
              <p:cNvSpPr/>
              <p:nvPr/>
            </p:nvSpPr>
            <p:spPr>
              <a:xfrm rot="1800000">
                <a:off x="4586109" y="63332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D133A78-6CD4-41CD-BBD2-9B85BDCA0F8E}"/>
                  </a:ext>
                </a:extLst>
              </p:cNvPr>
              <p:cNvSpPr/>
              <p:nvPr/>
            </p:nvSpPr>
            <p:spPr>
              <a:xfrm rot="1800000">
                <a:off x="3703459" y="62697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B4F851E-2A58-41CA-8EE0-F9774E45DAF4}"/>
                  </a:ext>
                </a:extLst>
              </p:cNvPr>
              <p:cNvSpPr/>
              <p:nvPr/>
            </p:nvSpPr>
            <p:spPr>
              <a:xfrm rot="1800000">
                <a:off x="4757475" y="5368933"/>
                <a:ext cx="110956" cy="138999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8E15F72-4E0A-4A9F-8562-98358BF65CA8}"/>
                  </a:ext>
                </a:extLst>
              </p:cNvPr>
              <p:cNvSpPr/>
              <p:nvPr/>
            </p:nvSpPr>
            <p:spPr>
              <a:xfrm rot="1800000">
                <a:off x="3531926" y="5330833"/>
                <a:ext cx="110956" cy="138999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2DD9B21-BF6E-4000-9232-37BA57D7C1A6}"/>
              </a:ext>
            </a:extLst>
          </p:cNvPr>
          <p:cNvGrpSpPr/>
          <p:nvPr/>
        </p:nvGrpSpPr>
        <p:grpSpPr>
          <a:xfrm>
            <a:off x="7359750" y="4094150"/>
            <a:ext cx="1080602" cy="2158810"/>
            <a:chOff x="6258195" y="4337352"/>
            <a:chExt cx="1669695" cy="3335691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FB2727D-773B-4380-8E48-BBE9E6CF5427}"/>
                </a:ext>
              </a:extLst>
            </p:cNvPr>
            <p:cNvGrpSpPr/>
            <p:nvPr/>
          </p:nvGrpSpPr>
          <p:grpSpPr>
            <a:xfrm>
              <a:off x="6258195" y="4337352"/>
              <a:ext cx="1669695" cy="3335691"/>
              <a:chOff x="6258195" y="4337352"/>
              <a:chExt cx="1669695" cy="3335691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0F5B7AC2-870E-456B-97CC-FE5D4FDBD7AD}"/>
                  </a:ext>
                </a:extLst>
              </p:cNvPr>
              <p:cNvGrpSpPr/>
              <p:nvPr/>
            </p:nvGrpSpPr>
            <p:grpSpPr>
              <a:xfrm>
                <a:off x="6258195" y="4337352"/>
                <a:ext cx="1669695" cy="3335691"/>
                <a:chOff x="3913354" y="1975449"/>
                <a:chExt cx="1669695" cy="3335691"/>
              </a:xfrm>
            </p:grpSpPr>
            <p:sp>
              <p:nvSpPr>
                <p:cNvPr id="127" name="四角形: 上の 2 つの角を丸める 126">
                  <a:extLst>
                    <a:ext uri="{FF2B5EF4-FFF2-40B4-BE49-F238E27FC236}">
                      <a16:creationId xmlns:a16="http://schemas.microsoft.com/office/drawing/2014/main" id="{4E3B6F08-9B25-40C5-A882-719C0C0E7DE3}"/>
                    </a:ext>
                  </a:extLst>
                </p:cNvPr>
                <p:cNvSpPr/>
                <p:nvPr/>
              </p:nvSpPr>
              <p:spPr>
                <a:xfrm>
                  <a:off x="3913354" y="1975449"/>
                  <a:ext cx="1654979" cy="3335691"/>
                </a:xfrm>
                <a:prstGeom prst="round2SameRect">
                  <a:avLst>
                    <a:gd name="adj1" fmla="val 6073"/>
                    <a:gd name="adj2" fmla="val 3894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7300DC2A-CCE2-4CC7-9028-2E3547214AA0}"/>
                    </a:ext>
                  </a:extLst>
                </p:cNvPr>
                <p:cNvSpPr/>
                <p:nvPr/>
              </p:nvSpPr>
              <p:spPr>
                <a:xfrm>
                  <a:off x="4417458" y="2133991"/>
                  <a:ext cx="331590" cy="16620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6D39BEC1-ABA7-4F6D-9B86-A078E0B5ED49}"/>
                    </a:ext>
                  </a:extLst>
                </p:cNvPr>
                <p:cNvSpPr/>
                <p:nvPr/>
              </p:nvSpPr>
              <p:spPr>
                <a:xfrm>
                  <a:off x="4520223" y="2157927"/>
                  <a:ext cx="126060" cy="118328"/>
                </a:xfrm>
                <a:prstGeom prst="roundRect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2C8D4DBA-7972-4202-AA2D-5D27B6A763D3}"/>
                    </a:ext>
                  </a:extLst>
                </p:cNvPr>
                <p:cNvSpPr/>
                <p:nvPr/>
              </p:nvSpPr>
              <p:spPr>
                <a:xfrm>
                  <a:off x="4033677" y="2465005"/>
                  <a:ext cx="1152991" cy="2434656"/>
                </a:xfrm>
                <a:prstGeom prst="round2SameRect">
                  <a:avLst>
                    <a:gd name="adj1" fmla="val 5105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AD9AB33F-8B18-4F3A-84D8-8F07A82B244F}"/>
                    </a:ext>
                  </a:extLst>
                </p:cNvPr>
                <p:cNvSpPr/>
                <p:nvPr/>
              </p:nvSpPr>
              <p:spPr>
                <a:xfrm>
                  <a:off x="4943072" y="1975449"/>
                  <a:ext cx="639977" cy="3335225"/>
                </a:xfrm>
                <a:custGeom>
                  <a:avLst/>
                  <a:gdLst>
                    <a:gd name="connsiteX0" fmla="*/ 404279 w 639977"/>
                    <a:gd name="connsiteY0" fmla="*/ 0 h 3335225"/>
                    <a:gd name="connsiteX1" fmla="*/ 539470 w 639977"/>
                    <a:gd name="connsiteY1" fmla="*/ 0 h 3335225"/>
                    <a:gd name="connsiteX2" fmla="*/ 639977 w 639977"/>
                    <a:gd name="connsiteY2" fmla="*/ 100507 h 3335225"/>
                    <a:gd name="connsiteX3" fmla="*/ 639977 w 639977"/>
                    <a:gd name="connsiteY3" fmla="*/ 2691093 h 3335225"/>
                    <a:gd name="connsiteX4" fmla="*/ 125288 w 639977"/>
                    <a:gd name="connsiteY4" fmla="*/ 3322595 h 3335225"/>
                    <a:gd name="connsiteX5" fmla="*/ 0 w 639977"/>
                    <a:gd name="connsiteY5" fmla="*/ 3335225 h 3335225"/>
                    <a:gd name="connsiteX6" fmla="*/ 32926 w 639977"/>
                    <a:gd name="connsiteY6" fmla="*/ 3325005 h 3335225"/>
                    <a:gd name="connsiteX7" fmla="*/ 426617 w 639977"/>
                    <a:gd name="connsiteY7" fmla="*/ 2731062 h 3335225"/>
                    <a:gd name="connsiteX8" fmla="*/ 426617 w 639977"/>
                    <a:gd name="connsiteY8" fmla="*/ 60539 h 3335225"/>
                    <a:gd name="connsiteX9" fmla="*/ 418719 w 639977"/>
                    <a:gd name="connsiteY9" fmla="*/ 21417 h 33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9977" h="3335225">
                      <a:moveTo>
                        <a:pt x="404279" y="0"/>
                      </a:moveTo>
                      <a:lnTo>
                        <a:pt x="539470" y="0"/>
                      </a:lnTo>
                      <a:cubicBezTo>
                        <a:pt x="594978" y="0"/>
                        <a:pt x="639977" y="44999"/>
                        <a:pt x="639977" y="100507"/>
                      </a:cubicBezTo>
                      <a:lnTo>
                        <a:pt x="639977" y="2691093"/>
                      </a:lnTo>
                      <a:cubicBezTo>
                        <a:pt x="639977" y="3002595"/>
                        <a:pt x="419021" y="3262489"/>
                        <a:pt x="125288" y="3322595"/>
                      </a:cubicBezTo>
                      <a:lnTo>
                        <a:pt x="0" y="3335225"/>
                      </a:lnTo>
                      <a:lnTo>
                        <a:pt x="32926" y="3325005"/>
                      </a:lnTo>
                      <a:cubicBezTo>
                        <a:pt x="264282" y="3227149"/>
                        <a:pt x="426617" y="2998064"/>
                        <a:pt x="426617" y="2731062"/>
                      </a:cubicBezTo>
                      <a:lnTo>
                        <a:pt x="426617" y="60539"/>
                      </a:lnTo>
                      <a:cubicBezTo>
                        <a:pt x="426617" y="46662"/>
                        <a:pt x="423805" y="33442"/>
                        <a:pt x="418719" y="21417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6E81983-D2EE-48C5-9478-3F664AC32C6E}"/>
                    </a:ext>
                  </a:extLst>
                </p:cNvPr>
                <p:cNvSpPr/>
                <p:nvPr/>
              </p:nvSpPr>
              <p:spPr>
                <a:xfrm>
                  <a:off x="4033677" y="2465005"/>
                  <a:ext cx="170194" cy="2266912"/>
                </a:xfrm>
                <a:custGeom>
                  <a:avLst/>
                  <a:gdLst>
                    <a:gd name="connsiteX0" fmla="*/ 58860 w 170194"/>
                    <a:gd name="connsiteY0" fmla="*/ 0 h 2266912"/>
                    <a:gd name="connsiteX1" fmla="*/ 162735 w 170194"/>
                    <a:gd name="connsiteY1" fmla="*/ 0 h 2266912"/>
                    <a:gd name="connsiteX2" fmla="*/ 162735 w 170194"/>
                    <a:gd name="connsiteY2" fmla="*/ 2192922 h 2266912"/>
                    <a:gd name="connsiteX3" fmla="*/ 170194 w 170194"/>
                    <a:gd name="connsiteY3" fmla="*/ 2266912 h 2266912"/>
                    <a:gd name="connsiteX4" fmla="*/ 168852 w 170194"/>
                    <a:gd name="connsiteY4" fmla="*/ 2265805 h 2266912"/>
                    <a:gd name="connsiteX5" fmla="*/ 0 w 170194"/>
                    <a:gd name="connsiteY5" fmla="*/ 1858160 h 2266912"/>
                    <a:gd name="connsiteX6" fmla="*/ 0 w 170194"/>
                    <a:gd name="connsiteY6" fmla="*/ 58860 h 2266912"/>
                    <a:gd name="connsiteX7" fmla="*/ 58860 w 170194"/>
                    <a:gd name="connsiteY7" fmla="*/ 0 h 2266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0194" h="2266912">
                      <a:moveTo>
                        <a:pt x="58860" y="0"/>
                      </a:moveTo>
                      <a:lnTo>
                        <a:pt x="162735" y="0"/>
                      </a:lnTo>
                      <a:lnTo>
                        <a:pt x="162735" y="2192922"/>
                      </a:lnTo>
                      <a:lnTo>
                        <a:pt x="170194" y="2266912"/>
                      </a:lnTo>
                      <a:lnTo>
                        <a:pt x="168852" y="2265805"/>
                      </a:lnTo>
                      <a:cubicBezTo>
                        <a:pt x="64527" y="2161479"/>
                        <a:pt x="0" y="2017355"/>
                        <a:pt x="0" y="1858160"/>
                      </a:cubicBezTo>
                      <a:lnTo>
                        <a:pt x="0" y="58860"/>
                      </a:lnTo>
                      <a:cubicBezTo>
                        <a:pt x="0" y="26353"/>
                        <a:pt x="26353" y="0"/>
                        <a:pt x="5886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455BF075-6FA7-4B0C-BABF-7A3760F93D86}"/>
                    </a:ext>
                  </a:extLst>
                </p:cNvPr>
                <p:cNvSpPr/>
                <p:nvPr/>
              </p:nvSpPr>
              <p:spPr>
                <a:xfrm>
                  <a:off x="4437508" y="4817576"/>
                  <a:ext cx="367451" cy="82086"/>
                </a:xfrm>
                <a:custGeom>
                  <a:avLst/>
                  <a:gdLst>
                    <a:gd name="connsiteX0" fmla="*/ 184861 w 367451"/>
                    <a:gd name="connsiteY0" fmla="*/ 0 h 82086"/>
                    <a:gd name="connsiteX1" fmla="*/ 360202 w 367451"/>
                    <a:gd name="connsiteY1" fmla="*/ 40090 h 82086"/>
                    <a:gd name="connsiteX2" fmla="*/ 367451 w 367451"/>
                    <a:gd name="connsiteY2" fmla="*/ 48146 h 82086"/>
                    <a:gd name="connsiteX3" fmla="*/ 295843 w 367451"/>
                    <a:gd name="connsiteY3" fmla="*/ 70374 h 82086"/>
                    <a:gd name="connsiteX4" fmla="*/ 179659 w 367451"/>
                    <a:gd name="connsiteY4" fmla="*/ 82086 h 82086"/>
                    <a:gd name="connsiteX5" fmla="*/ 179660 w 367451"/>
                    <a:gd name="connsiteY5" fmla="*/ 82085 h 82086"/>
                    <a:gd name="connsiteX6" fmla="*/ 63476 w 367451"/>
                    <a:gd name="connsiteY6" fmla="*/ 70373 h 82086"/>
                    <a:gd name="connsiteX7" fmla="*/ 0 w 367451"/>
                    <a:gd name="connsiteY7" fmla="*/ 50669 h 82086"/>
                    <a:gd name="connsiteX8" fmla="*/ 9520 w 367451"/>
                    <a:gd name="connsiteY8" fmla="*/ 40090 h 82086"/>
                    <a:gd name="connsiteX9" fmla="*/ 184861 w 367451"/>
                    <a:gd name="connsiteY9" fmla="*/ 0 h 8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7451" h="82086">
                      <a:moveTo>
                        <a:pt x="184861" y="0"/>
                      </a:moveTo>
                      <a:cubicBezTo>
                        <a:pt x="263684" y="0"/>
                        <a:pt x="331313" y="16531"/>
                        <a:pt x="360202" y="40090"/>
                      </a:cubicBezTo>
                      <a:lnTo>
                        <a:pt x="367451" y="48146"/>
                      </a:lnTo>
                      <a:lnTo>
                        <a:pt x="295843" y="70374"/>
                      </a:lnTo>
                      <a:cubicBezTo>
                        <a:pt x="258315" y="78053"/>
                        <a:pt x="219458" y="82086"/>
                        <a:pt x="179659" y="82086"/>
                      </a:cubicBezTo>
                      <a:lnTo>
                        <a:pt x="179660" y="82085"/>
                      </a:lnTo>
                      <a:cubicBezTo>
                        <a:pt x="139861" y="82085"/>
                        <a:pt x="101004" y="78052"/>
                        <a:pt x="63476" y="70373"/>
                      </a:cubicBezTo>
                      <a:lnTo>
                        <a:pt x="0" y="50669"/>
                      </a:lnTo>
                      <a:lnTo>
                        <a:pt x="9520" y="40090"/>
                      </a:lnTo>
                      <a:cubicBezTo>
                        <a:pt x="38409" y="16531"/>
                        <a:pt x="106038" y="0"/>
                        <a:pt x="1848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0C2F5D34-63D5-4CAD-A2B2-3AEE9D1B7E8F}"/>
                  </a:ext>
                </a:extLst>
              </p:cNvPr>
              <p:cNvSpPr/>
              <p:nvPr/>
            </p:nvSpPr>
            <p:spPr>
              <a:xfrm>
                <a:off x="6853254" y="5850617"/>
                <a:ext cx="277214" cy="277214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3FE25813-25C4-48A6-93AC-0E882CB78ACE}"/>
                  </a:ext>
                </a:extLst>
              </p:cNvPr>
              <p:cNvGrpSpPr/>
              <p:nvPr/>
            </p:nvGrpSpPr>
            <p:grpSpPr>
              <a:xfrm>
                <a:off x="6612580" y="5412891"/>
                <a:ext cx="298909" cy="335331"/>
                <a:chOff x="1894656" y="4301275"/>
                <a:chExt cx="328562" cy="335331"/>
              </a:xfrm>
            </p:grpSpPr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750A0444-6970-4D26-9C17-62BAAE9CAB43}"/>
                    </a:ext>
                  </a:extLst>
                </p:cNvPr>
                <p:cNvSpPr/>
                <p:nvPr/>
              </p:nvSpPr>
              <p:spPr>
                <a:xfrm>
                  <a:off x="1894656" y="4308044"/>
                  <a:ext cx="328562" cy="3285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76341A62-C933-4541-A7EA-5219F31E16CF}"/>
                    </a:ext>
                  </a:extLst>
                </p:cNvPr>
                <p:cNvSpPr/>
                <p:nvPr/>
              </p:nvSpPr>
              <p:spPr>
                <a:xfrm>
                  <a:off x="1996974" y="4412287"/>
                  <a:ext cx="123926" cy="12392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弦 125">
                  <a:extLst>
                    <a:ext uri="{FF2B5EF4-FFF2-40B4-BE49-F238E27FC236}">
                      <a16:creationId xmlns:a16="http://schemas.microsoft.com/office/drawing/2014/main" id="{C82EB8BE-51FD-4845-8C38-ED148BC887F0}"/>
                    </a:ext>
                  </a:extLst>
                </p:cNvPr>
                <p:cNvSpPr/>
                <p:nvPr/>
              </p:nvSpPr>
              <p:spPr>
                <a:xfrm>
                  <a:off x="1897273" y="4301275"/>
                  <a:ext cx="320884" cy="320884"/>
                </a:xfrm>
                <a:prstGeom prst="chord">
                  <a:avLst>
                    <a:gd name="adj1" fmla="val 10241719"/>
                    <a:gd name="adj2" fmla="val 1987814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5116F577-064A-4CA3-9232-0CB693702C1E}"/>
                  </a:ext>
                </a:extLst>
              </p:cNvPr>
              <p:cNvGrpSpPr/>
              <p:nvPr/>
            </p:nvGrpSpPr>
            <p:grpSpPr>
              <a:xfrm flipH="1">
                <a:off x="7096571" y="5412891"/>
                <a:ext cx="298909" cy="335331"/>
                <a:chOff x="1894656" y="4301275"/>
                <a:chExt cx="328562" cy="335331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A3861DAB-C44C-4311-8765-54D01CFBB7B7}"/>
                    </a:ext>
                  </a:extLst>
                </p:cNvPr>
                <p:cNvSpPr/>
                <p:nvPr/>
              </p:nvSpPr>
              <p:spPr>
                <a:xfrm>
                  <a:off x="1894656" y="4308044"/>
                  <a:ext cx="328562" cy="3285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6C782DC3-6497-40F9-8023-757D6D03966F}"/>
                    </a:ext>
                  </a:extLst>
                </p:cNvPr>
                <p:cNvSpPr/>
                <p:nvPr/>
              </p:nvSpPr>
              <p:spPr>
                <a:xfrm>
                  <a:off x="1996974" y="4412287"/>
                  <a:ext cx="123926" cy="12392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弦 122">
                  <a:extLst>
                    <a:ext uri="{FF2B5EF4-FFF2-40B4-BE49-F238E27FC236}">
                      <a16:creationId xmlns:a16="http://schemas.microsoft.com/office/drawing/2014/main" id="{5A290A91-C1B7-464B-BCAA-01568ABB8A75}"/>
                    </a:ext>
                  </a:extLst>
                </p:cNvPr>
                <p:cNvSpPr/>
                <p:nvPr/>
              </p:nvSpPr>
              <p:spPr>
                <a:xfrm>
                  <a:off x="1897273" y="4301275"/>
                  <a:ext cx="320884" cy="320884"/>
                </a:xfrm>
                <a:prstGeom prst="chord">
                  <a:avLst>
                    <a:gd name="adj1" fmla="val 10241719"/>
                    <a:gd name="adj2" fmla="val 1987814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2C7A5F4-E4F7-4DB1-9DA0-5CA9CE5064F0}"/>
                </a:ext>
              </a:extLst>
            </p:cNvPr>
            <p:cNvGrpSpPr/>
            <p:nvPr/>
          </p:nvGrpSpPr>
          <p:grpSpPr>
            <a:xfrm>
              <a:off x="6491108" y="4491793"/>
              <a:ext cx="1344288" cy="3057116"/>
              <a:chOff x="6491108" y="4491793"/>
              <a:chExt cx="1344288" cy="3057116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E6ACC58-79C5-4A27-AE53-6C5E02149B98}"/>
                  </a:ext>
                </a:extLst>
              </p:cNvPr>
              <p:cNvSpPr/>
              <p:nvPr/>
            </p:nvSpPr>
            <p:spPr>
              <a:xfrm rot="1800000">
                <a:off x="7176909" y="73111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939EDB9-75F0-4083-A90A-32673E083590}"/>
                  </a:ext>
                </a:extLst>
              </p:cNvPr>
              <p:cNvSpPr/>
              <p:nvPr/>
            </p:nvSpPr>
            <p:spPr>
              <a:xfrm rot="1800000">
                <a:off x="6567309" y="736834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D55F175-7504-4AE2-93FA-A09C56B82AE6}"/>
                  </a:ext>
                </a:extLst>
              </p:cNvPr>
              <p:cNvSpPr/>
              <p:nvPr/>
            </p:nvSpPr>
            <p:spPr>
              <a:xfrm rot="1800000">
                <a:off x="7151509" y="64856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B4B8DA1-AFFB-4AAD-8EEC-49A9C97FD3B6}"/>
                  </a:ext>
                </a:extLst>
              </p:cNvPr>
              <p:cNvSpPr/>
              <p:nvPr/>
            </p:nvSpPr>
            <p:spPr>
              <a:xfrm rot="1800000">
                <a:off x="6757809" y="6117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318DB8C-C2A6-4B88-9ACE-7E533FA173EA}"/>
                  </a:ext>
                </a:extLst>
              </p:cNvPr>
              <p:cNvSpPr/>
              <p:nvPr/>
            </p:nvSpPr>
            <p:spPr>
              <a:xfrm rot="1800000">
                <a:off x="6687959" y="67333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3E0FBDC-EE94-4AE4-A48F-A18B10BA3C5F}"/>
                  </a:ext>
                </a:extLst>
              </p:cNvPr>
              <p:cNvSpPr/>
              <p:nvPr/>
            </p:nvSpPr>
            <p:spPr>
              <a:xfrm rot="1800000">
                <a:off x="7265809" y="4974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CEEA5CB-4D8A-45E3-9F3D-011D2903A4A9}"/>
                  </a:ext>
                </a:extLst>
              </p:cNvPr>
              <p:cNvSpPr/>
              <p:nvPr/>
            </p:nvSpPr>
            <p:spPr>
              <a:xfrm rot="1800000">
                <a:off x="7329309" y="44917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BF14B16-88E2-4B24-9CFD-4EDABC8A1AE5}"/>
                  </a:ext>
                </a:extLst>
              </p:cNvPr>
              <p:cNvSpPr/>
              <p:nvPr/>
            </p:nvSpPr>
            <p:spPr>
              <a:xfrm rot="1800000">
                <a:off x="6491108" y="45616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1DA93B4-584C-40B5-BC5A-5C6357D08862}"/>
                  </a:ext>
                </a:extLst>
              </p:cNvPr>
              <p:cNvSpPr/>
              <p:nvPr/>
            </p:nvSpPr>
            <p:spPr>
              <a:xfrm rot="1800000">
                <a:off x="6814958" y="50950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C6196E4-2021-4070-942A-589108900CFE}"/>
                  </a:ext>
                </a:extLst>
              </p:cNvPr>
              <p:cNvSpPr/>
              <p:nvPr/>
            </p:nvSpPr>
            <p:spPr>
              <a:xfrm rot="1800000">
                <a:off x="7691260" y="57617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AFDE225-DC92-4664-BE6E-EA331685A256}"/>
                  </a:ext>
                </a:extLst>
              </p:cNvPr>
              <p:cNvSpPr/>
              <p:nvPr/>
            </p:nvSpPr>
            <p:spPr>
              <a:xfrm rot="1800000">
                <a:off x="7678561" y="67396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3E55067A-D46F-41B9-B330-F8EC1E72E87E}"/>
              </a:ext>
            </a:extLst>
          </p:cNvPr>
          <p:cNvGrpSpPr/>
          <p:nvPr/>
        </p:nvGrpSpPr>
        <p:grpSpPr>
          <a:xfrm>
            <a:off x="7359750" y="1132169"/>
            <a:ext cx="1080602" cy="2158810"/>
            <a:chOff x="6258195" y="517827"/>
            <a:chExt cx="1669695" cy="3335691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A06A9AA2-5737-4FE8-863B-B970265BAEA1}"/>
                </a:ext>
              </a:extLst>
            </p:cNvPr>
            <p:cNvGrpSpPr/>
            <p:nvPr/>
          </p:nvGrpSpPr>
          <p:grpSpPr>
            <a:xfrm>
              <a:off x="6258195" y="517827"/>
              <a:ext cx="1669695" cy="3335691"/>
              <a:chOff x="3913354" y="1975449"/>
              <a:chExt cx="1669695" cy="3335691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22092E0B-DC38-44F7-95C7-609F09852BD7}"/>
                  </a:ext>
                </a:extLst>
              </p:cNvPr>
              <p:cNvSpPr/>
              <p:nvPr/>
            </p:nvSpPr>
            <p:spPr>
              <a:xfrm>
                <a:off x="3913354" y="1975449"/>
                <a:ext cx="1654979" cy="3335691"/>
              </a:xfrm>
              <a:prstGeom prst="round2SameRect">
                <a:avLst>
                  <a:gd name="adj1" fmla="val 6073"/>
                  <a:gd name="adj2" fmla="val 3894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6E70B05C-1E9A-4903-8AD2-4F94822F3079}"/>
                  </a:ext>
                </a:extLst>
              </p:cNvPr>
              <p:cNvSpPr/>
              <p:nvPr/>
            </p:nvSpPr>
            <p:spPr>
              <a:xfrm>
                <a:off x="4417458" y="2133991"/>
                <a:ext cx="331590" cy="1662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4E3AF269-890E-4C0F-9B44-EDB5F03A94AA}"/>
                  </a:ext>
                </a:extLst>
              </p:cNvPr>
              <p:cNvSpPr/>
              <p:nvPr/>
            </p:nvSpPr>
            <p:spPr>
              <a:xfrm>
                <a:off x="4520223" y="2157927"/>
                <a:ext cx="126060" cy="118328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565C03F8-9C7B-41C8-8CB7-F0D1B21EBC98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152991" cy="2434656"/>
              </a:xfrm>
              <a:prstGeom prst="round2SameRect">
                <a:avLst>
                  <a:gd name="adj1" fmla="val 5105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E0CBAA3C-59FA-416E-B62B-B4DF3D0945E3}"/>
                  </a:ext>
                </a:extLst>
              </p:cNvPr>
              <p:cNvSpPr/>
              <p:nvPr/>
            </p:nvSpPr>
            <p:spPr>
              <a:xfrm>
                <a:off x="4943072" y="1975449"/>
                <a:ext cx="639977" cy="3335225"/>
              </a:xfrm>
              <a:custGeom>
                <a:avLst/>
                <a:gdLst>
                  <a:gd name="connsiteX0" fmla="*/ 404279 w 639977"/>
                  <a:gd name="connsiteY0" fmla="*/ 0 h 3335225"/>
                  <a:gd name="connsiteX1" fmla="*/ 539470 w 639977"/>
                  <a:gd name="connsiteY1" fmla="*/ 0 h 3335225"/>
                  <a:gd name="connsiteX2" fmla="*/ 639977 w 639977"/>
                  <a:gd name="connsiteY2" fmla="*/ 100507 h 3335225"/>
                  <a:gd name="connsiteX3" fmla="*/ 639977 w 639977"/>
                  <a:gd name="connsiteY3" fmla="*/ 2691093 h 3335225"/>
                  <a:gd name="connsiteX4" fmla="*/ 125288 w 639977"/>
                  <a:gd name="connsiteY4" fmla="*/ 3322595 h 3335225"/>
                  <a:gd name="connsiteX5" fmla="*/ 0 w 639977"/>
                  <a:gd name="connsiteY5" fmla="*/ 3335225 h 3335225"/>
                  <a:gd name="connsiteX6" fmla="*/ 32926 w 639977"/>
                  <a:gd name="connsiteY6" fmla="*/ 3325005 h 3335225"/>
                  <a:gd name="connsiteX7" fmla="*/ 426617 w 639977"/>
                  <a:gd name="connsiteY7" fmla="*/ 2731062 h 3335225"/>
                  <a:gd name="connsiteX8" fmla="*/ 426617 w 639977"/>
                  <a:gd name="connsiteY8" fmla="*/ 60539 h 3335225"/>
                  <a:gd name="connsiteX9" fmla="*/ 418719 w 639977"/>
                  <a:gd name="connsiteY9" fmla="*/ 21417 h 33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77" h="3335225">
                    <a:moveTo>
                      <a:pt x="404279" y="0"/>
                    </a:moveTo>
                    <a:lnTo>
                      <a:pt x="539470" y="0"/>
                    </a:lnTo>
                    <a:cubicBezTo>
                      <a:pt x="594978" y="0"/>
                      <a:pt x="639977" y="44999"/>
                      <a:pt x="639977" y="100507"/>
                    </a:cubicBezTo>
                    <a:lnTo>
                      <a:pt x="639977" y="2691093"/>
                    </a:lnTo>
                    <a:cubicBezTo>
                      <a:pt x="639977" y="3002595"/>
                      <a:pt x="419021" y="3262489"/>
                      <a:pt x="125288" y="3322595"/>
                    </a:cubicBezTo>
                    <a:lnTo>
                      <a:pt x="0" y="3335225"/>
                    </a:lnTo>
                    <a:lnTo>
                      <a:pt x="32926" y="3325005"/>
                    </a:lnTo>
                    <a:cubicBezTo>
                      <a:pt x="264282" y="3227149"/>
                      <a:pt x="426617" y="2998064"/>
                      <a:pt x="426617" y="2731062"/>
                    </a:cubicBezTo>
                    <a:lnTo>
                      <a:pt x="426617" y="60539"/>
                    </a:lnTo>
                    <a:cubicBezTo>
                      <a:pt x="426617" y="46662"/>
                      <a:pt x="423805" y="33442"/>
                      <a:pt x="418719" y="2141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54AA9F6-A079-4AE9-A155-721772E68CCE}"/>
                  </a:ext>
                </a:extLst>
              </p:cNvPr>
              <p:cNvSpPr/>
              <p:nvPr/>
            </p:nvSpPr>
            <p:spPr>
              <a:xfrm>
                <a:off x="4033677" y="2465005"/>
                <a:ext cx="170194" cy="2266912"/>
              </a:xfrm>
              <a:custGeom>
                <a:avLst/>
                <a:gdLst>
                  <a:gd name="connsiteX0" fmla="*/ 58860 w 170194"/>
                  <a:gd name="connsiteY0" fmla="*/ 0 h 2266912"/>
                  <a:gd name="connsiteX1" fmla="*/ 162735 w 170194"/>
                  <a:gd name="connsiteY1" fmla="*/ 0 h 2266912"/>
                  <a:gd name="connsiteX2" fmla="*/ 162735 w 170194"/>
                  <a:gd name="connsiteY2" fmla="*/ 2192922 h 2266912"/>
                  <a:gd name="connsiteX3" fmla="*/ 170194 w 170194"/>
                  <a:gd name="connsiteY3" fmla="*/ 2266912 h 2266912"/>
                  <a:gd name="connsiteX4" fmla="*/ 168852 w 170194"/>
                  <a:gd name="connsiteY4" fmla="*/ 2265805 h 2266912"/>
                  <a:gd name="connsiteX5" fmla="*/ 0 w 170194"/>
                  <a:gd name="connsiteY5" fmla="*/ 1858160 h 2266912"/>
                  <a:gd name="connsiteX6" fmla="*/ 0 w 170194"/>
                  <a:gd name="connsiteY6" fmla="*/ 58860 h 2266912"/>
                  <a:gd name="connsiteX7" fmla="*/ 58860 w 170194"/>
                  <a:gd name="connsiteY7" fmla="*/ 0 h 226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194" h="2266912">
                    <a:moveTo>
                      <a:pt x="58860" y="0"/>
                    </a:moveTo>
                    <a:lnTo>
                      <a:pt x="162735" y="0"/>
                    </a:lnTo>
                    <a:lnTo>
                      <a:pt x="162735" y="2192922"/>
                    </a:lnTo>
                    <a:lnTo>
                      <a:pt x="170194" y="2266912"/>
                    </a:lnTo>
                    <a:lnTo>
                      <a:pt x="168852" y="2265805"/>
                    </a:lnTo>
                    <a:cubicBezTo>
                      <a:pt x="64527" y="2161479"/>
                      <a:pt x="0" y="2017355"/>
                      <a:pt x="0" y="1858160"/>
                    </a:cubicBezTo>
                    <a:lnTo>
                      <a:pt x="0" y="58860"/>
                    </a:lnTo>
                    <a:cubicBezTo>
                      <a:pt x="0" y="26353"/>
                      <a:pt x="26353" y="0"/>
                      <a:pt x="5886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1DD085A-2A4F-4429-931C-FC745BB5D335}"/>
                  </a:ext>
                </a:extLst>
              </p:cNvPr>
              <p:cNvSpPr/>
              <p:nvPr/>
            </p:nvSpPr>
            <p:spPr>
              <a:xfrm>
                <a:off x="4437508" y="4817576"/>
                <a:ext cx="367451" cy="82086"/>
              </a:xfrm>
              <a:custGeom>
                <a:avLst/>
                <a:gdLst>
                  <a:gd name="connsiteX0" fmla="*/ 184861 w 367451"/>
                  <a:gd name="connsiteY0" fmla="*/ 0 h 82086"/>
                  <a:gd name="connsiteX1" fmla="*/ 360202 w 367451"/>
                  <a:gd name="connsiteY1" fmla="*/ 40090 h 82086"/>
                  <a:gd name="connsiteX2" fmla="*/ 367451 w 367451"/>
                  <a:gd name="connsiteY2" fmla="*/ 48146 h 82086"/>
                  <a:gd name="connsiteX3" fmla="*/ 295843 w 367451"/>
                  <a:gd name="connsiteY3" fmla="*/ 70374 h 82086"/>
                  <a:gd name="connsiteX4" fmla="*/ 179659 w 367451"/>
                  <a:gd name="connsiteY4" fmla="*/ 82086 h 82086"/>
                  <a:gd name="connsiteX5" fmla="*/ 179660 w 367451"/>
                  <a:gd name="connsiteY5" fmla="*/ 82085 h 82086"/>
                  <a:gd name="connsiteX6" fmla="*/ 63476 w 367451"/>
                  <a:gd name="connsiteY6" fmla="*/ 70373 h 82086"/>
                  <a:gd name="connsiteX7" fmla="*/ 0 w 367451"/>
                  <a:gd name="connsiteY7" fmla="*/ 50669 h 82086"/>
                  <a:gd name="connsiteX8" fmla="*/ 9520 w 367451"/>
                  <a:gd name="connsiteY8" fmla="*/ 40090 h 82086"/>
                  <a:gd name="connsiteX9" fmla="*/ 184861 w 367451"/>
                  <a:gd name="connsiteY9" fmla="*/ 0 h 8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7451" h="82086">
                    <a:moveTo>
                      <a:pt x="184861" y="0"/>
                    </a:moveTo>
                    <a:cubicBezTo>
                      <a:pt x="263684" y="0"/>
                      <a:pt x="331313" y="16531"/>
                      <a:pt x="360202" y="40090"/>
                    </a:cubicBezTo>
                    <a:lnTo>
                      <a:pt x="367451" y="48146"/>
                    </a:lnTo>
                    <a:lnTo>
                      <a:pt x="295843" y="70374"/>
                    </a:lnTo>
                    <a:cubicBezTo>
                      <a:pt x="258315" y="78053"/>
                      <a:pt x="219458" y="82086"/>
                      <a:pt x="179659" y="82086"/>
                    </a:cubicBezTo>
                    <a:lnTo>
                      <a:pt x="179660" y="82085"/>
                    </a:lnTo>
                    <a:cubicBezTo>
                      <a:pt x="139861" y="82085"/>
                      <a:pt x="101004" y="78052"/>
                      <a:pt x="63476" y="70373"/>
                    </a:cubicBezTo>
                    <a:lnTo>
                      <a:pt x="0" y="50669"/>
                    </a:lnTo>
                    <a:lnTo>
                      <a:pt x="9520" y="40090"/>
                    </a:lnTo>
                    <a:cubicBezTo>
                      <a:pt x="38409" y="16531"/>
                      <a:pt x="106038" y="0"/>
                      <a:pt x="184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1DD2F35F-A763-43D6-9487-FFB030612C0E}"/>
                </a:ext>
              </a:extLst>
            </p:cNvPr>
            <p:cNvGrpSpPr/>
            <p:nvPr/>
          </p:nvGrpSpPr>
          <p:grpSpPr>
            <a:xfrm>
              <a:off x="6491108" y="653218"/>
              <a:ext cx="1344288" cy="3057116"/>
              <a:chOff x="6491108" y="4491793"/>
              <a:chExt cx="1344288" cy="3057116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FD33238-4F0D-4A6F-A052-2BDC031EB164}"/>
                  </a:ext>
                </a:extLst>
              </p:cNvPr>
              <p:cNvSpPr/>
              <p:nvPr/>
            </p:nvSpPr>
            <p:spPr>
              <a:xfrm rot="1800000">
                <a:off x="7176909" y="731119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765868FB-CE7A-4203-B4D5-F492421AF2D5}"/>
                  </a:ext>
                </a:extLst>
              </p:cNvPr>
              <p:cNvSpPr/>
              <p:nvPr/>
            </p:nvSpPr>
            <p:spPr>
              <a:xfrm rot="1800000">
                <a:off x="6567309" y="7368344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32C690A-BACA-49C5-9D5D-84695CE95192}"/>
                  </a:ext>
                </a:extLst>
              </p:cNvPr>
              <p:cNvSpPr/>
              <p:nvPr/>
            </p:nvSpPr>
            <p:spPr>
              <a:xfrm rot="1800000">
                <a:off x="7151509" y="64856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19C3D2C-485A-4863-A507-77F9A486F49D}"/>
                  </a:ext>
                </a:extLst>
              </p:cNvPr>
              <p:cNvSpPr/>
              <p:nvPr/>
            </p:nvSpPr>
            <p:spPr>
              <a:xfrm rot="1800000">
                <a:off x="6757809" y="6117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43DFE74-3455-417C-A07D-E314EB9CF422}"/>
                  </a:ext>
                </a:extLst>
              </p:cNvPr>
              <p:cNvSpPr/>
              <p:nvPr/>
            </p:nvSpPr>
            <p:spPr>
              <a:xfrm rot="1800000">
                <a:off x="6687959" y="67333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0F774A7-46C3-4E60-84FA-92C2B42F294F}"/>
                  </a:ext>
                </a:extLst>
              </p:cNvPr>
              <p:cNvSpPr/>
              <p:nvPr/>
            </p:nvSpPr>
            <p:spPr>
              <a:xfrm rot="1800000">
                <a:off x="7265809" y="49743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81BB6E7-BC36-49A7-AF4B-A40FCC36FF76}"/>
                  </a:ext>
                </a:extLst>
              </p:cNvPr>
              <p:cNvSpPr/>
              <p:nvPr/>
            </p:nvSpPr>
            <p:spPr>
              <a:xfrm rot="1800000">
                <a:off x="7329309" y="44917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CC5150B-867E-486B-9F25-B5252B7E318B}"/>
                  </a:ext>
                </a:extLst>
              </p:cNvPr>
              <p:cNvSpPr/>
              <p:nvPr/>
            </p:nvSpPr>
            <p:spPr>
              <a:xfrm rot="1800000">
                <a:off x="6491108" y="45616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936E895-FCF3-43E5-928A-6F9812C6F3A0}"/>
                  </a:ext>
                </a:extLst>
              </p:cNvPr>
              <p:cNvSpPr/>
              <p:nvPr/>
            </p:nvSpPr>
            <p:spPr>
              <a:xfrm rot="1800000">
                <a:off x="6814958" y="509504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0F040E7-C9EA-46B7-B883-7C2A9989C6C4}"/>
                  </a:ext>
                </a:extLst>
              </p:cNvPr>
              <p:cNvSpPr/>
              <p:nvPr/>
            </p:nvSpPr>
            <p:spPr>
              <a:xfrm rot="1800000">
                <a:off x="7691260" y="57617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CAD5542-48A5-4C91-A4C6-AF9E3DA220AF}"/>
                  </a:ext>
                </a:extLst>
              </p:cNvPr>
              <p:cNvSpPr/>
              <p:nvPr/>
            </p:nvSpPr>
            <p:spPr>
              <a:xfrm rot="1800000">
                <a:off x="7678561" y="6739693"/>
                <a:ext cx="144136" cy="180565"/>
              </a:xfrm>
              <a:custGeom>
                <a:avLst/>
                <a:gdLst>
                  <a:gd name="connsiteX0" fmla="*/ 316863 w 382768"/>
                  <a:gd name="connsiteY0" fmla="*/ 89120 h 706224"/>
                  <a:gd name="connsiteX1" fmla="*/ 369587 w 382768"/>
                  <a:gd name="connsiteY1" fmla="*/ 89120 h 706224"/>
                  <a:gd name="connsiteX2" fmla="*/ 382768 w 382768"/>
                  <a:gd name="connsiteY2" fmla="*/ 102301 h 706224"/>
                  <a:gd name="connsiteX3" fmla="*/ 382768 w 382768"/>
                  <a:gd name="connsiteY3" fmla="*/ 693043 h 706224"/>
                  <a:gd name="connsiteX4" fmla="*/ 369587 w 382768"/>
                  <a:gd name="connsiteY4" fmla="*/ 706224 h 706224"/>
                  <a:gd name="connsiteX5" fmla="*/ 316863 w 382768"/>
                  <a:gd name="connsiteY5" fmla="*/ 706224 h 706224"/>
                  <a:gd name="connsiteX6" fmla="*/ 303682 w 382768"/>
                  <a:gd name="connsiteY6" fmla="*/ 693043 h 706224"/>
                  <a:gd name="connsiteX7" fmla="*/ 303682 w 382768"/>
                  <a:gd name="connsiteY7" fmla="*/ 102301 h 706224"/>
                  <a:gd name="connsiteX8" fmla="*/ 316863 w 382768"/>
                  <a:gd name="connsiteY8" fmla="*/ 89120 h 706224"/>
                  <a:gd name="connsiteX9" fmla="*/ 166423 w 382768"/>
                  <a:gd name="connsiteY9" fmla="*/ 0 h 706224"/>
                  <a:gd name="connsiteX10" fmla="*/ 219147 w 382768"/>
                  <a:gd name="connsiteY10" fmla="*/ 0 h 706224"/>
                  <a:gd name="connsiteX11" fmla="*/ 232328 w 382768"/>
                  <a:gd name="connsiteY11" fmla="*/ 13181 h 706224"/>
                  <a:gd name="connsiteX12" fmla="*/ 232328 w 382768"/>
                  <a:gd name="connsiteY12" fmla="*/ 603923 h 706224"/>
                  <a:gd name="connsiteX13" fmla="*/ 219147 w 382768"/>
                  <a:gd name="connsiteY13" fmla="*/ 617104 h 706224"/>
                  <a:gd name="connsiteX14" fmla="*/ 166423 w 382768"/>
                  <a:gd name="connsiteY14" fmla="*/ 617104 h 706224"/>
                  <a:gd name="connsiteX15" fmla="*/ 153242 w 382768"/>
                  <a:gd name="connsiteY15" fmla="*/ 603923 h 706224"/>
                  <a:gd name="connsiteX16" fmla="*/ 153242 w 382768"/>
                  <a:gd name="connsiteY16" fmla="*/ 13181 h 706224"/>
                  <a:gd name="connsiteX17" fmla="*/ 166423 w 382768"/>
                  <a:gd name="connsiteY17" fmla="*/ 0 h 706224"/>
                  <a:gd name="connsiteX18" fmla="*/ 13181 w 382768"/>
                  <a:gd name="connsiteY18" fmla="*/ 77476 h 706224"/>
                  <a:gd name="connsiteX19" fmla="*/ 65905 w 382768"/>
                  <a:gd name="connsiteY19" fmla="*/ 77476 h 706224"/>
                  <a:gd name="connsiteX20" fmla="*/ 79086 w 382768"/>
                  <a:gd name="connsiteY20" fmla="*/ 90657 h 706224"/>
                  <a:gd name="connsiteX21" fmla="*/ 79086 w 382768"/>
                  <a:gd name="connsiteY21" fmla="*/ 681399 h 706224"/>
                  <a:gd name="connsiteX22" fmla="*/ 65905 w 382768"/>
                  <a:gd name="connsiteY22" fmla="*/ 694580 h 706224"/>
                  <a:gd name="connsiteX23" fmla="*/ 13181 w 382768"/>
                  <a:gd name="connsiteY23" fmla="*/ 694580 h 706224"/>
                  <a:gd name="connsiteX24" fmla="*/ 0 w 382768"/>
                  <a:gd name="connsiteY24" fmla="*/ 681399 h 706224"/>
                  <a:gd name="connsiteX25" fmla="*/ 0 w 382768"/>
                  <a:gd name="connsiteY25" fmla="*/ 90657 h 706224"/>
                  <a:gd name="connsiteX26" fmla="*/ 13181 w 382768"/>
                  <a:gd name="connsiteY26" fmla="*/ 77476 h 70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2768" h="706224">
                    <a:moveTo>
                      <a:pt x="316863" y="89120"/>
                    </a:moveTo>
                    <a:lnTo>
                      <a:pt x="369587" y="89120"/>
                    </a:lnTo>
                    <a:cubicBezTo>
                      <a:pt x="376867" y="89120"/>
                      <a:pt x="382768" y="95021"/>
                      <a:pt x="382768" y="102301"/>
                    </a:cubicBezTo>
                    <a:lnTo>
                      <a:pt x="382768" y="693043"/>
                    </a:lnTo>
                    <a:cubicBezTo>
                      <a:pt x="382768" y="700323"/>
                      <a:pt x="376867" y="706224"/>
                      <a:pt x="369587" y="706224"/>
                    </a:cubicBezTo>
                    <a:lnTo>
                      <a:pt x="316863" y="706224"/>
                    </a:lnTo>
                    <a:cubicBezTo>
                      <a:pt x="309583" y="706224"/>
                      <a:pt x="303682" y="700323"/>
                      <a:pt x="303682" y="693043"/>
                    </a:cubicBezTo>
                    <a:lnTo>
                      <a:pt x="303682" y="102301"/>
                    </a:lnTo>
                    <a:cubicBezTo>
                      <a:pt x="303682" y="95021"/>
                      <a:pt x="309583" y="89120"/>
                      <a:pt x="316863" y="89120"/>
                    </a:cubicBezTo>
                    <a:close/>
                    <a:moveTo>
                      <a:pt x="166423" y="0"/>
                    </a:moveTo>
                    <a:lnTo>
                      <a:pt x="219147" y="0"/>
                    </a:lnTo>
                    <a:cubicBezTo>
                      <a:pt x="226427" y="0"/>
                      <a:pt x="232328" y="5901"/>
                      <a:pt x="232328" y="13181"/>
                    </a:cubicBezTo>
                    <a:lnTo>
                      <a:pt x="232328" y="603923"/>
                    </a:lnTo>
                    <a:cubicBezTo>
                      <a:pt x="232328" y="611203"/>
                      <a:pt x="226427" y="617104"/>
                      <a:pt x="219147" y="617104"/>
                    </a:cubicBezTo>
                    <a:lnTo>
                      <a:pt x="166423" y="617104"/>
                    </a:lnTo>
                    <a:cubicBezTo>
                      <a:pt x="159143" y="617104"/>
                      <a:pt x="153242" y="611203"/>
                      <a:pt x="153242" y="603923"/>
                    </a:cubicBezTo>
                    <a:lnTo>
                      <a:pt x="153242" y="13181"/>
                    </a:lnTo>
                    <a:cubicBezTo>
                      <a:pt x="153242" y="5901"/>
                      <a:pt x="159143" y="0"/>
                      <a:pt x="166423" y="0"/>
                    </a:cubicBezTo>
                    <a:close/>
                    <a:moveTo>
                      <a:pt x="13181" y="77476"/>
                    </a:moveTo>
                    <a:lnTo>
                      <a:pt x="65905" y="77476"/>
                    </a:lnTo>
                    <a:cubicBezTo>
                      <a:pt x="73185" y="77476"/>
                      <a:pt x="79086" y="83377"/>
                      <a:pt x="79086" y="90657"/>
                    </a:cubicBezTo>
                    <a:lnTo>
                      <a:pt x="79086" y="681399"/>
                    </a:lnTo>
                    <a:cubicBezTo>
                      <a:pt x="79086" y="688679"/>
                      <a:pt x="73185" y="694580"/>
                      <a:pt x="65905" y="694580"/>
                    </a:cubicBezTo>
                    <a:lnTo>
                      <a:pt x="13181" y="694580"/>
                    </a:lnTo>
                    <a:cubicBezTo>
                      <a:pt x="5901" y="694580"/>
                      <a:pt x="0" y="688679"/>
                      <a:pt x="0" y="681399"/>
                    </a:cubicBezTo>
                    <a:lnTo>
                      <a:pt x="0" y="90657"/>
                    </a:lnTo>
                    <a:cubicBezTo>
                      <a:pt x="0" y="83377"/>
                      <a:pt x="5901" y="77476"/>
                      <a:pt x="13181" y="774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pptxf48_きれいなトイレと汚れたトイレのイラスト</dc:title>
  <dc:subject>pptxf48_きれいなトイレと汚れたトイレのイラスト</dc:subject>
  <dc:creator>でじけろお</dc:creator>
  <cp:revision>1</cp:revision>
  <dcterms:created xsi:type="dcterms:W3CDTF">2018-05-20T00:31:01Z</dcterms:created>
  <dcterms:modified xsi:type="dcterms:W3CDTF">2020-12-02T14:05:05Z</dcterms:modified>
  <cp:version>1</cp:version>
</cp:coreProperties>
</file>